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 id="2147483660" r:id="rId2"/>
    <p:sldMasterId id="2147483672" r:id="rId3"/>
  </p:sldMasterIdLst>
  <p:notesMasterIdLst>
    <p:notesMasterId r:id="rId25"/>
  </p:notesMasterIdLst>
  <p:handoutMasterIdLst>
    <p:handoutMasterId r:id="rId26"/>
  </p:handoutMasterIdLst>
  <p:sldIdLst>
    <p:sldId id="257" r:id="rId4"/>
    <p:sldId id="277" r:id="rId5"/>
    <p:sldId id="356" r:id="rId6"/>
    <p:sldId id="341" r:id="rId7"/>
    <p:sldId id="269" r:id="rId8"/>
    <p:sldId id="315" r:id="rId9"/>
    <p:sldId id="322" r:id="rId10"/>
    <p:sldId id="347" r:id="rId11"/>
    <p:sldId id="357" r:id="rId12"/>
    <p:sldId id="323" r:id="rId13"/>
    <p:sldId id="358" r:id="rId14"/>
    <p:sldId id="324" r:id="rId15"/>
    <p:sldId id="363" r:id="rId16"/>
    <p:sldId id="366" r:id="rId17"/>
    <p:sldId id="349" r:id="rId18"/>
    <p:sldId id="362" r:id="rId19"/>
    <p:sldId id="350" r:id="rId20"/>
    <p:sldId id="364" r:id="rId21"/>
    <p:sldId id="365" r:id="rId22"/>
    <p:sldId id="352" r:id="rId23"/>
    <p:sldId id="353" r:id="rId24"/>
  </p:sldIdLst>
  <p:sldSz cx="9144000" cy="6858000" type="screen4x3"/>
  <p:notesSz cx="6735763" cy="9869488"/>
  <p:embeddedFontLst>
    <p:embeddedFont>
      <p:font typeface="Calibri" panose="020F0502020204030204" pitchFamily="34" charset="0"/>
      <p:regular r:id="rId27"/>
      <p:bold r:id="rId28"/>
      <p:italic r:id="rId29"/>
      <p:boldItalic r:id="rId30"/>
    </p:embeddedFont>
    <p:embeddedFont>
      <p:font typeface="HGP創英角ｺﾞｼｯｸUB" panose="020B0900000000000000" pitchFamily="50" charset="-128"/>
      <p:regular r:id="rId31"/>
    </p:embeddedFont>
    <p:embeddedFont>
      <p:font typeface="Brush Script MT" panose="03060802040406070304" pitchFamily="66" charset="0"/>
      <p:italic r:id="rId32"/>
    </p:embeddedFont>
    <p:embeddedFont>
      <p:font typeface="HGS創英角ﾎﾟｯﾌﾟ体" panose="040B0A00000000000000" pitchFamily="50" charset="-128"/>
      <p:regular r:id="rId33"/>
    </p:embeddedFont>
  </p:embeddedFontLst>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9">
          <p15:clr>
            <a:srgbClr val="A4A3A4"/>
          </p15:clr>
        </p15:guide>
        <p15:guide id="2"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FFF3FF"/>
    <a:srgbClr val="F6F9FC"/>
    <a:srgbClr val="E6EDF6"/>
    <a:srgbClr val="FFEFFF"/>
    <a:srgbClr val="FFE5FF"/>
    <a:srgbClr val="663300"/>
    <a:srgbClr val="CCFFFF"/>
    <a:srgbClr val="FFFFCC"/>
    <a:srgbClr val="A7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15" autoAdjust="0"/>
    <p:restoredTop sz="64183" autoAdjust="0"/>
  </p:normalViewPr>
  <p:slideViewPr>
    <p:cSldViewPr>
      <p:cViewPr varScale="1">
        <p:scale>
          <a:sx n="47" d="100"/>
          <a:sy n="47" d="100"/>
        </p:scale>
        <p:origin x="1974" y="48"/>
      </p:cViewPr>
      <p:guideLst>
        <p:guide orient="horz" pos="2160"/>
        <p:guide pos="2880"/>
      </p:guideLst>
    </p:cSldViewPr>
  </p:slideViewPr>
  <p:notesTextViewPr>
    <p:cViewPr>
      <p:scale>
        <a:sx n="150" d="100"/>
        <a:sy n="150" d="100"/>
      </p:scale>
      <p:origin x="0" y="0"/>
    </p:cViewPr>
  </p:notesTextViewPr>
  <p:notesViewPr>
    <p:cSldViewPr>
      <p:cViewPr varScale="1">
        <p:scale>
          <a:sx n="62" d="100"/>
          <a:sy n="62" d="100"/>
        </p:scale>
        <p:origin x="-3342" y="-84"/>
      </p:cViewPr>
      <p:guideLst>
        <p:guide orient="horz" pos="3109"/>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33" Type="http://schemas.openxmlformats.org/officeDocument/2006/relationships/font" Target="fonts/font7.fntdata"/><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font" Target="fonts/font6.fntdata"/><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font" Target="fonts/font2.fntdata"/><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5.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___.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499372733383858"/>
          <c:y val="3.926620578263261E-2"/>
          <c:w val="0.58077558412865593"/>
          <c:h val="0.91536642073016361"/>
        </c:manualLayout>
      </c:layout>
      <c:barChart>
        <c:barDir val="col"/>
        <c:grouping val="clustered"/>
        <c:varyColors val="0"/>
        <c:ser>
          <c:idx val="0"/>
          <c:order val="0"/>
          <c:tx>
            <c:strRef>
              <c:f>割合グラフ!$B$75</c:f>
              <c:strCache>
                <c:ptCount val="1"/>
                <c:pt idx="0">
                  <c:v>小学校</c:v>
                </c:pt>
              </c:strCache>
            </c:strRef>
          </c:tx>
          <c:spPr>
            <a:ln w="19050">
              <a:solidFill>
                <a:schemeClr val="accent1"/>
              </a:solidFill>
            </a:ln>
          </c:spPr>
          <c:invertIfNegative val="0"/>
          <c:cat>
            <c:strRef>
              <c:f>割合グラフ!$C$74:$E$74</c:f>
              <c:strCache>
                <c:ptCount val="3"/>
                <c:pt idx="0">
                  <c:v>プロフ・ブログ</c:v>
                </c:pt>
                <c:pt idx="1">
                  <c:v>コミュニティサイト（SNS）</c:v>
                </c:pt>
                <c:pt idx="2">
                  <c:v>音楽などのダウンロード</c:v>
                </c:pt>
              </c:strCache>
            </c:strRef>
          </c:cat>
          <c:val>
            <c:numRef>
              <c:f>割合グラフ!$C$75:$E$75</c:f>
              <c:numCache>
                <c:formatCode>0.0%</c:formatCode>
                <c:ptCount val="3"/>
                <c:pt idx="0">
                  <c:v>6.7611777535441661E-2</c:v>
                </c:pt>
                <c:pt idx="1">
                  <c:v>1.4176663031624863E-2</c:v>
                </c:pt>
                <c:pt idx="2">
                  <c:v>0.19774627408215195</c:v>
                </c:pt>
              </c:numCache>
            </c:numRef>
          </c:val>
          <c:extLst>
            <c:ext xmlns:c16="http://schemas.microsoft.com/office/drawing/2014/chart" uri="{C3380CC4-5D6E-409C-BE32-E72D297353CC}">
              <c16:uniqueId val="{00000000-3730-4563-9EB1-37B43FC8A53B}"/>
            </c:ext>
          </c:extLst>
        </c:ser>
        <c:ser>
          <c:idx val="1"/>
          <c:order val="1"/>
          <c:tx>
            <c:strRef>
              <c:f>割合グラフ!$B$76</c:f>
              <c:strCache>
                <c:ptCount val="1"/>
                <c:pt idx="0">
                  <c:v>中学校</c:v>
                </c:pt>
              </c:strCache>
            </c:strRef>
          </c:tx>
          <c:spPr>
            <a:pattFill prst="wdUpDiag">
              <a:fgClr>
                <a:srgbClr val="FF66FF"/>
              </a:fgClr>
              <a:bgClr>
                <a:schemeClr val="bg1"/>
              </a:bgClr>
            </a:pattFill>
            <a:ln w="19050" cmpd="sng">
              <a:solidFill>
                <a:srgbClr val="FF66FF"/>
              </a:solidFill>
            </a:ln>
          </c:spPr>
          <c:invertIfNegative val="0"/>
          <c:cat>
            <c:strRef>
              <c:f>割合グラフ!$C$74:$E$74</c:f>
              <c:strCache>
                <c:ptCount val="3"/>
                <c:pt idx="0">
                  <c:v>プロフ・ブログ</c:v>
                </c:pt>
                <c:pt idx="1">
                  <c:v>コミュニティサイト（SNS）</c:v>
                </c:pt>
                <c:pt idx="2">
                  <c:v>音楽などのダウンロード</c:v>
                </c:pt>
              </c:strCache>
            </c:strRef>
          </c:cat>
          <c:val>
            <c:numRef>
              <c:f>割合グラフ!$C$76:$E$76</c:f>
              <c:numCache>
                <c:formatCode>0.0%</c:formatCode>
                <c:ptCount val="3"/>
                <c:pt idx="0">
                  <c:v>0.25320813771517997</c:v>
                </c:pt>
                <c:pt idx="1">
                  <c:v>6.3223787167449141E-2</c:v>
                </c:pt>
                <c:pt idx="2">
                  <c:v>0.4516431924882629</c:v>
                </c:pt>
              </c:numCache>
            </c:numRef>
          </c:val>
          <c:extLst>
            <c:ext xmlns:c16="http://schemas.microsoft.com/office/drawing/2014/chart" uri="{C3380CC4-5D6E-409C-BE32-E72D297353CC}">
              <c16:uniqueId val="{00000001-3730-4563-9EB1-37B43FC8A53B}"/>
            </c:ext>
          </c:extLst>
        </c:ser>
        <c:ser>
          <c:idx val="2"/>
          <c:order val="2"/>
          <c:tx>
            <c:strRef>
              <c:f>割合グラフ!$B$77</c:f>
              <c:strCache>
                <c:ptCount val="1"/>
                <c:pt idx="0">
                  <c:v>高等学校</c:v>
                </c:pt>
              </c:strCache>
            </c:strRef>
          </c:tx>
          <c:spPr>
            <a:ln w="19050" cmpd="sng">
              <a:solidFill>
                <a:schemeClr val="accent3"/>
              </a:solidFill>
            </a:ln>
          </c:spPr>
          <c:invertIfNegative val="0"/>
          <c:cat>
            <c:strRef>
              <c:f>割合グラフ!$C$74:$E$74</c:f>
              <c:strCache>
                <c:ptCount val="3"/>
                <c:pt idx="0">
                  <c:v>プロフ・ブログ</c:v>
                </c:pt>
                <c:pt idx="1">
                  <c:v>コミュニティサイト（SNS）</c:v>
                </c:pt>
                <c:pt idx="2">
                  <c:v>音楽などのダウンロード</c:v>
                </c:pt>
              </c:strCache>
            </c:strRef>
          </c:cat>
          <c:val>
            <c:numRef>
              <c:f>割合グラフ!$C$77:$E$77</c:f>
              <c:numCache>
                <c:formatCode>0.0%</c:formatCode>
                <c:ptCount val="3"/>
                <c:pt idx="0">
                  <c:v>0.46674378253325621</c:v>
                </c:pt>
                <c:pt idx="1">
                  <c:v>0.12280701754385964</c:v>
                </c:pt>
                <c:pt idx="2">
                  <c:v>0.48679390784653942</c:v>
                </c:pt>
              </c:numCache>
            </c:numRef>
          </c:val>
          <c:extLst>
            <c:ext xmlns:c16="http://schemas.microsoft.com/office/drawing/2014/chart" uri="{C3380CC4-5D6E-409C-BE32-E72D297353CC}">
              <c16:uniqueId val="{00000002-3730-4563-9EB1-37B43FC8A53B}"/>
            </c:ext>
          </c:extLst>
        </c:ser>
        <c:dLbls>
          <c:showLegendKey val="0"/>
          <c:showVal val="0"/>
          <c:showCatName val="0"/>
          <c:showSerName val="0"/>
          <c:showPercent val="0"/>
          <c:showBubbleSize val="0"/>
        </c:dLbls>
        <c:gapWidth val="150"/>
        <c:axId val="162163328"/>
        <c:axId val="162165120"/>
      </c:barChart>
      <c:catAx>
        <c:axId val="162163328"/>
        <c:scaling>
          <c:orientation val="minMax"/>
        </c:scaling>
        <c:delete val="0"/>
        <c:axPos val="b"/>
        <c:numFmt formatCode="General" sourceLinked="0"/>
        <c:majorTickMark val="none"/>
        <c:minorTickMark val="none"/>
        <c:tickLblPos val="none"/>
        <c:txPr>
          <a:bodyPr rot="0" vert="eaVert"/>
          <a:lstStyle/>
          <a:p>
            <a:pPr>
              <a:defRPr sz="2400">
                <a:latin typeface="EPSON 太丸ゴシック体Ｂ" pitchFamily="49" charset="-128"/>
                <a:ea typeface="EPSON 太丸ゴシック体Ｂ" pitchFamily="49" charset="-128"/>
              </a:defRPr>
            </a:pPr>
            <a:endParaRPr lang="ja-JP"/>
          </a:p>
        </c:txPr>
        <c:crossAx val="162165120"/>
        <c:crosses val="autoZero"/>
        <c:auto val="1"/>
        <c:lblAlgn val="ctr"/>
        <c:lblOffset val="100"/>
        <c:noMultiLvlLbl val="0"/>
      </c:catAx>
      <c:valAx>
        <c:axId val="162165120"/>
        <c:scaling>
          <c:orientation val="minMax"/>
          <c:max val="0.60000000000000009"/>
          <c:min val="0"/>
        </c:scaling>
        <c:delete val="0"/>
        <c:axPos val="l"/>
        <c:majorGridlines/>
        <c:numFmt formatCode="0%" sourceLinked="0"/>
        <c:majorTickMark val="out"/>
        <c:minorTickMark val="none"/>
        <c:tickLblPos val="nextTo"/>
        <c:txPr>
          <a:bodyPr/>
          <a:lstStyle/>
          <a:p>
            <a:pPr>
              <a:defRPr sz="2800">
                <a:latin typeface="EPSON 太丸ゴシック体Ｂ" pitchFamily="49" charset="-128"/>
                <a:ea typeface="EPSON 太丸ゴシック体Ｂ" pitchFamily="49" charset="-128"/>
              </a:defRPr>
            </a:pPr>
            <a:endParaRPr lang="ja-JP"/>
          </a:p>
        </c:txPr>
        <c:crossAx val="162163328"/>
        <c:crosses val="autoZero"/>
        <c:crossBetween val="between"/>
        <c:majorUnit val="0.2"/>
      </c:valAx>
    </c:plotArea>
    <c:legend>
      <c:legendPos val="r"/>
      <c:layout>
        <c:manualLayout>
          <c:xMode val="edge"/>
          <c:yMode val="edge"/>
          <c:x val="0.72478522406921353"/>
          <c:y val="0.2333729285861261"/>
          <c:w val="0.24414814814814814"/>
          <c:h val="0.41710257990795269"/>
        </c:manualLayout>
      </c:layout>
      <c:overlay val="0"/>
      <c:txPr>
        <a:bodyPr/>
        <a:lstStyle/>
        <a:p>
          <a:pPr>
            <a:defRPr sz="2400">
              <a:latin typeface="EPSON 太丸ゴシック体Ｂ" pitchFamily="49" charset="-128"/>
              <a:ea typeface="EPSON 太丸ゴシック体Ｂ" pitchFamily="49" charset="-128"/>
            </a:defRPr>
          </a:pPr>
          <a:endParaRPr lang="ja-JP"/>
        </a:p>
      </c:txPr>
    </c:legend>
    <c:plotVisOnly val="1"/>
    <c:dispBlanksAs val="gap"/>
    <c:showDLblsOverMax val="0"/>
  </c:chart>
  <c:txPr>
    <a:bodyPr/>
    <a:lstStyle/>
    <a:p>
      <a:pPr>
        <a:defRPr sz="1600"/>
      </a:pPr>
      <a:endParaRPr lang="ja-JP"/>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18831" cy="493474"/>
          </a:xfrm>
          <a:prstGeom prst="rect">
            <a:avLst/>
          </a:prstGeom>
        </p:spPr>
        <p:txBody>
          <a:bodyPr vert="horz" lIns="90663" tIns="45331" rIns="90663" bIns="45331"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4" y="1"/>
            <a:ext cx="2918831" cy="493474"/>
          </a:xfrm>
          <a:prstGeom prst="rect">
            <a:avLst/>
          </a:prstGeom>
        </p:spPr>
        <p:txBody>
          <a:bodyPr vert="horz" lIns="90663" tIns="45331" rIns="90663" bIns="45331" rtlCol="0"/>
          <a:lstStyle>
            <a:lvl1pPr algn="r">
              <a:defRPr sz="1200"/>
            </a:lvl1pPr>
          </a:lstStyle>
          <a:p>
            <a:fld id="{011EC235-F2DB-4873-8128-9DB1EE78956F}" type="datetimeFigureOut">
              <a:rPr kumimoji="1" lang="ja-JP" altLang="en-US" smtClean="0"/>
              <a:t>2022/9/26</a:t>
            </a:fld>
            <a:endParaRPr kumimoji="1" lang="ja-JP" altLang="en-US"/>
          </a:p>
        </p:txBody>
      </p:sp>
      <p:sp>
        <p:nvSpPr>
          <p:cNvPr id="4" name="フッター プレースホルダー 3"/>
          <p:cNvSpPr>
            <a:spLocks noGrp="1"/>
          </p:cNvSpPr>
          <p:nvPr>
            <p:ph type="ftr" sz="quarter" idx="2"/>
          </p:nvPr>
        </p:nvSpPr>
        <p:spPr>
          <a:xfrm>
            <a:off x="0" y="9374301"/>
            <a:ext cx="2918831" cy="493474"/>
          </a:xfrm>
          <a:prstGeom prst="rect">
            <a:avLst/>
          </a:prstGeom>
        </p:spPr>
        <p:txBody>
          <a:bodyPr vert="horz" lIns="90663" tIns="45331" rIns="90663" bIns="45331"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4" y="9374301"/>
            <a:ext cx="2918831" cy="493474"/>
          </a:xfrm>
          <a:prstGeom prst="rect">
            <a:avLst/>
          </a:prstGeom>
        </p:spPr>
        <p:txBody>
          <a:bodyPr vert="horz" lIns="90663" tIns="45331" rIns="90663" bIns="45331" rtlCol="0" anchor="b"/>
          <a:lstStyle>
            <a:lvl1pPr algn="r">
              <a:defRPr sz="1200"/>
            </a:lvl1pPr>
          </a:lstStyle>
          <a:p>
            <a:fld id="{340A86F4-5B12-4854-8CAE-DF197F16C1CA}" type="slidenum">
              <a:rPr kumimoji="1" lang="ja-JP" altLang="en-US" smtClean="0"/>
              <a:t>‹#›</a:t>
            </a:fld>
            <a:endParaRPr kumimoji="1" lang="ja-JP" altLang="en-US"/>
          </a:p>
        </p:txBody>
      </p:sp>
    </p:spTree>
    <p:extLst>
      <p:ext uri="{BB962C8B-B14F-4D97-AF65-F5344CB8AC3E}">
        <p14:creationId xmlns:p14="http://schemas.microsoft.com/office/powerpoint/2010/main" val="36940708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18831" cy="493474"/>
          </a:xfrm>
          <a:prstGeom prst="rect">
            <a:avLst/>
          </a:prstGeom>
        </p:spPr>
        <p:txBody>
          <a:bodyPr vert="horz" lIns="90663" tIns="45331" rIns="90663" bIns="45331"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4" y="1"/>
            <a:ext cx="2918831" cy="493474"/>
          </a:xfrm>
          <a:prstGeom prst="rect">
            <a:avLst/>
          </a:prstGeom>
        </p:spPr>
        <p:txBody>
          <a:bodyPr vert="horz" lIns="90663" tIns="45331" rIns="90663" bIns="45331" rtlCol="0"/>
          <a:lstStyle>
            <a:lvl1pPr algn="r">
              <a:defRPr sz="1200"/>
            </a:lvl1pPr>
          </a:lstStyle>
          <a:p>
            <a:fld id="{1ADB0FDC-8BD2-40EC-83E9-82EEBEA885D7}" type="datetimeFigureOut">
              <a:rPr kumimoji="1" lang="ja-JP" altLang="en-US" smtClean="0"/>
              <a:t>2022/9/26</a:t>
            </a:fld>
            <a:endParaRPr kumimoji="1" lang="ja-JP" altLang="en-US"/>
          </a:p>
        </p:txBody>
      </p:sp>
      <p:sp>
        <p:nvSpPr>
          <p:cNvPr id="4" name="スライド イメージ プレースホルダー 3"/>
          <p:cNvSpPr>
            <a:spLocks noGrp="1" noRot="1" noChangeAspect="1"/>
          </p:cNvSpPr>
          <p:nvPr>
            <p:ph type="sldImg" idx="2"/>
          </p:nvPr>
        </p:nvSpPr>
        <p:spPr>
          <a:xfrm>
            <a:off x="903288" y="741363"/>
            <a:ext cx="4929187" cy="3698875"/>
          </a:xfrm>
          <a:prstGeom prst="rect">
            <a:avLst/>
          </a:prstGeom>
          <a:noFill/>
          <a:ln w="12700">
            <a:solidFill>
              <a:prstClr val="black"/>
            </a:solidFill>
          </a:ln>
        </p:spPr>
        <p:txBody>
          <a:bodyPr vert="horz" lIns="90663" tIns="45331" rIns="90663" bIns="45331" rtlCol="0" anchor="ctr"/>
          <a:lstStyle/>
          <a:p>
            <a:endParaRPr lang="ja-JP" altLang="en-US"/>
          </a:p>
        </p:txBody>
      </p:sp>
      <p:sp>
        <p:nvSpPr>
          <p:cNvPr id="5" name="ノート プレースホルダー 4"/>
          <p:cNvSpPr>
            <a:spLocks noGrp="1"/>
          </p:cNvSpPr>
          <p:nvPr>
            <p:ph type="body" sz="quarter" idx="3"/>
          </p:nvPr>
        </p:nvSpPr>
        <p:spPr>
          <a:xfrm>
            <a:off x="673577" y="4688007"/>
            <a:ext cx="5388610" cy="4441270"/>
          </a:xfrm>
          <a:prstGeom prst="rect">
            <a:avLst/>
          </a:prstGeom>
        </p:spPr>
        <p:txBody>
          <a:bodyPr vert="horz" lIns="90663" tIns="45331" rIns="90663" bIns="45331"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4301"/>
            <a:ext cx="2918831" cy="493474"/>
          </a:xfrm>
          <a:prstGeom prst="rect">
            <a:avLst/>
          </a:prstGeom>
        </p:spPr>
        <p:txBody>
          <a:bodyPr vert="horz" lIns="90663" tIns="45331" rIns="90663" bIns="45331"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4" y="9374301"/>
            <a:ext cx="2918831" cy="493474"/>
          </a:xfrm>
          <a:prstGeom prst="rect">
            <a:avLst/>
          </a:prstGeom>
        </p:spPr>
        <p:txBody>
          <a:bodyPr vert="horz" lIns="90663" tIns="45331" rIns="90663" bIns="45331" rtlCol="0" anchor="b"/>
          <a:lstStyle>
            <a:lvl1pPr algn="r">
              <a:defRPr sz="1200"/>
            </a:lvl1pPr>
          </a:lstStyle>
          <a:p>
            <a:fld id="{280D38BA-6980-41F9-B565-A45621C8883F}" type="slidenum">
              <a:rPr kumimoji="1" lang="ja-JP" altLang="en-US" smtClean="0"/>
              <a:t>‹#›</a:t>
            </a:fld>
            <a:endParaRPr kumimoji="1" lang="ja-JP" altLang="en-US"/>
          </a:p>
        </p:txBody>
      </p:sp>
    </p:spTree>
    <p:extLst>
      <p:ext uri="{BB962C8B-B14F-4D97-AF65-F5344CB8AC3E}">
        <p14:creationId xmlns:p14="http://schemas.microsoft.com/office/powerpoint/2010/main" val="67060036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800" dirty="0" smtClean="0"/>
              <a:t>これから，道徳の時間に行う情報モラルを例として校内研修，ＳＴＥＰ２を始めます。●</a:t>
            </a:r>
            <a:endParaRPr kumimoji="1" lang="en-US" altLang="ja-JP" sz="1800" dirty="0" smtClean="0"/>
          </a:p>
          <a:p>
            <a:endParaRPr kumimoji="1" lang="en-US" altLang="ja-JP" sz="1800" dirty="0" smtClean="0"/>
          </a:p>
          <a:p>
            <a:r>
              <a:rPr lang="ja-JP" altLang="en-US" sz="1800" dirty="0" smtClean="0"/>
              <a:t>（使い方のヒント）</a:t>
            </a:r>
            <a:endParaRPr lang="en-US" altLang="ja-JP" sz="1800" dirty="0" smtClean="0"/>
          </a:p>
          <a:p>
            <a:r>
              <a:rPr lang="en-US" altLang="ja-JP" sz="1800" dirty="0" smtClean="0"/>
              <a:t>※</a:t>
            </a:r>
            <a:r>
              <a:rPr lang="ja-JP" altLang="en-US" sz="1800" dirty="0" smtClean="0"/>
              <a:t>「Ｆ５」のキーを押すと，スライドショーを最初から始めることができます。</a:t>
            </a:r>
            <a:endParaRPr lang="en-US" altLang="ja-JP" sz="1800" dirty="0" smtClean="0"/>
          </a:p>
          <a:p>
            <a:r>
              <a:rPr lang="en-US" altLang="ja-JP" sz="1800" dirty="0" smtClean="0"/>
              <a:t>※</a:t>
            </a:r>
            <a:r>
              <a:rPr lang="ja-JP" altLang="en-US" sz="1800" dirty="0" smtClean="0"/>
              <a:t>「●」は，スライドを進めるタイミングです。原稿を読み進め，「●」の所で，クリックしてください。</a:t>
            </a:r>
            <a:endParaRPr lang="en-US" altLang="ja-JP" sz="1800" dirty="0" smtClean="0"/>
          </a:p>
          <a:p>
            <a:r>
              <a:rPr lang="en-US" altLang="ja-JP" sz="1800" dirty="0" smtClean="0"/>
              <a:t>※</a:t>
            </a:r>
            <a:r>
              <a:rPr lang="ja-JP" altLang="en-US" sz="1800" dirty="0" smtClean="0"/>
              <a:t>「（問）　</a:t>
            </a:r>
            <a:r>
              <a:rPr lang="en-US" altLang="ja-JP" sz="1800" dirty="0" smtClean="0"/>
              <a:t>…</a:t>
            </a:r>
            <a:r>
              <a:rPr lang="ja-JP" altLang="en-US" sz="1800" dirty="0" smtClean="0"/>
              <a:t>？」は，問です。「（問）」の無いところでも，応答しながら説明をすると効果的です。</a:t>
            </a:r>
            <a:endParaRPr lang="en-US" altLang="ja-JP" sz="1800" dirty="0" smtClean="0"/>
          </a:p>
        </p:txBody>
      </p:sp>
      <p:sp>
        <p:nvSpPr>
          <p:cNvPr id="4" name="スライド番号プレースホルダー 3"/>
          <p:cNvSpPr>
            <a:spLocks noGrp="1"/>
          </p:cNvSpPr>
          <p:nvPr>
            <p:ph type="sldNum" sz="quarter" idx="10"/>
          </p:nvPr>
        </p:nvSpPr>
        <p:spPr/>
        <p:txBody>
          <a:bodyPr/>
          <a:lstStyle/>
          <a:p>
            <a:fld id="{280D38BA-6980-41F9-B565-A45621C8883F}" type="slidenum">
              <a:rPr kumimoji="1" lang="ja-JP" altLang="en-US" smtClean="0"/>
              <a:t>1</a:t>
            </a:fld>
            <a:endParaRPr kumimoji="1" lang="ja-JP" altLang="en-US"/>
          </a:p>
        </p:txBody>
      </p:sp>
    </p:spTree>
    <p:extLst>
      <p:ext uri="{BB962C8B-B14F-4D97-AF65-F5344CB8AC3E}">
        <p14:creationId xmlns:p14="http://schemas.microsoft.com/office/powerpoint/2010/main" val="978796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ブログを題材にした資料をお配りします。</a:t>
            </a:r>
            <a:endParaRPr kumimoji="1" lang="en-US" altLang="ja-JP" dirty="0" smtClean="0"/>
          </a:p>
          <a:p>
            <a:r>
              <a:rPr kumimoji="1" lang="ja-JP" altLang="en-US" dirty="0" smtClean="0"/>
              <a:t>この資料も，情報モラルを分かりやすく示した研修用資料です。道徳のねらいと関連する情報モラル指導のねらいは何かを考えながら読んでください。</a:t>
            </a:r>
            <a:endParaRPr kumimoji="1" lang="en-US" altLang="ja-JP" dirty="0" smtClean="0"/>
          </a:p>
          <a:p>
            <a:endParaRPr kumimoji="1" lang="en-US" altLang="ja-JP" dirty="0" smtClean="0"/>
          </a:p>
          <a:p>
            <a:r>
              <a:rPr kumimoji="1" lang="ja-JP" altLang="en-US" dirty="0" smtClean="0"/>
              <a:t>時間は，７分です。</a:t>
            </a:r>
            <a:endParaRPr kumimoji="1" lang="en-US" altLang="ja-JP" dirty="0" smtClean="0"/>
          </a:p>
          <a:p>
            <a:endParaRPr kumimoji="1" lang="en-US" altLang="ja-JP" dirty="0" smtClean="0"/>
          </a:p>
          <a:p>
            <a:r>
              <a:rPr kumimoji="1" lang="en-US" altLang="ja-JP" dirty="0" smtClean="0"/>
              <a:t>※</a:t>
            </a:r>
            <a:r>
              <a:rPr kumimoji="1" lang="ja-JP" altLang="en-US" dirty="0" smtClean="0"/>
              <a:t>様子を見て，時間を短くしてもよい。●</a:t>
            </a:r>
            <a:endParaRPr kumimoji="1" lang="ja-JP" altLang="en-US" dirty="0"/>
          </a:p>
        </p:txBody>
      </p:sp>
      <p:sp>
        <p:nvSpPr>
          <p:cNvPr id="4" name="スライド番号プレースホルダー 3"/>
          <p:cNvSpPr>
            <a:spLocks noGrp="1"/>
          </p:cNvSpPr>
          <p:nvPr>
            <p:ph type="sldNum" sz="quarter" idx="10"/>
          </p:nvPr>
        </p:nvSpPr>
        <p:spPr/>
        <p:txBody>
          <a:bodyPr/>
          <a:lstStyle/>
          <a:p>
            <a:fld id="{280D38BA-6980-41F9-B565-A45621C8883F}" type="slidenum">
              <a:rPr kumimoji="1" lang="ja-JP" altLang="en-US" smtClean="0"/>
              <a:t>10</a:t>
            </a:fld>
            <a:endParaRPr kumimoji="1" lang="ja-JP" altLang="en-US"/>
          </a:p>
        </p:txBody>
      </p:sp>
    </p:spTree>
    <p:extLst>
      <p:ext uri="{BB962C8B-B14F-4D97-AF65-F5344CB8AC3E}">
        <p14:creationId xmlns:p14="http://schemas.microsoft.com/office/powerpoint/2010/main" val="791310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道徳の内容項目一覧表を見てください。</a:t>
            </a:r>
            <a:endParaRPr kumimoji="1" lang="en-US" altLang="ja-JP" dirty="0" smtClean="0"/>
          </a:p>
          <a:p>
            <a:r>
              <a:rPr kumimoji="1" lang="ja-JP" altLang="en-US" dirty="0" smtClean="0"/>
              <a:t>ご存じの通り，「学習指導要領解説道徳編」では，「それぞれの発達の段階や道徳的課題を考慮し，児童が人間として生きていくうえで主体的に学ぶべき内容として，その基本的なもの」が，四つの視点で「内容項目」として示されています。</a:t>
            </a:r>
            <a:endParaRPr kumimoji="1" lang="en-US" altLang="ja-JP" dirty="0" smtClean="0"/>
          </a:p>
          <a:p>
            <a:r>
              <a:rPr kumimoji="1" lang="ja-JP" altLang="en-US" dirty="0" smtClean="0"/>
              <a:t>（問）　一つ目が？　　　　　→主として自分自身に関すること</a:t>
            </a:r>
            <a:endParaRPr kumimoji="1" lang="en-US" altLang="ja-JP" dirty="0" smtClean="0"/>
          </a:p>
          <a:p>
            <a:r>
              <a:rPr kumimoji="1" lang="ja-JP" altLang="en-US" dirty="0" smtClean="0"/>
              <a:t>（問）　二つ目は？　　　　　→主としてほかの人との関わりに関すること</a:t>
            </a:r>
            <a:endParaRPr kumimoji="1" lang="en-US" altLang="ja-JP" dirty="0" smtClean="0"/>
          </a:p>
          <a:p>
            <a:r>
              <a:rPr kumimoji="1" lang="ja-JP" altLang="en-US" dirty="0" smtClean="0"/>
              <a:t>などです。</a:t>
            </a:r>
            <a:endParaRPr kumimoji="1" lang="en-US" altLang="ja-JP" dirty="0" smtClean="0"/>
          </a:p>
          <a:p>
            <a:r>
              <a:rPr kumimoji="1" lang="ja-JP" altLang="en-US" dirty="0" smtClean="0"/>
              <a:t>次の情報モラル指導モデルカリキュラム表を見くらべます。</a:t>
            </a:r>
            <a:endParaRPr kumimoji="1" lang="en-US" altLang="ja-JP" dirty="0" smtClean="0"/>
          </a:p>
          <a:p>
            <a:r>
              <a:rPr kumimoji="1" lang="ja-JP" altLang="en-US" dirty="0" smtClean="0"/>
              <a:t>●</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280D38BA-6980-41F9-B565-A45621C8883F}" type="slidenum">
              <a:rPr kumimoji="1" lang="ja-JP" altLang="en-US" smtClean="0"/>
              <a:t>11</a:t>
            </a:fld>
            <a:endParaRPr kumimoji="1" lang="ja-JP" altLang="en-US"/>
          </a:p>
        </p:txBody>
      </p:sp>
    </p:spTree>
    <p:extLst>
      <p:ext uri="{BB962C8B-B14F-4D97-AF65-F5344CB8AC3E}">
        <p14:creationId xmlns:p14="http://schemas.microsoft.com/office/powerpoint/2010/main" val="72913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次に，道徳の内容項目と，情報モラルの学習内容と照らし合わせてみると，主に，「自分自身に関すること」「他の人とのかかわりに関すること」「集団や社会とのかかわりに関すること」と関連が深いことが分かります。</a:t>
            </a:r>
            <a:endParaRPr kumimoji="1" lang="en-US" altLang="ja-JP" dirty="0" smtClean="0"/>
          </a:p>
          <a:p>
            <a:r>
              <a:rPr kumimoji="1" lang="ja-JP" altLang="en-US" dirty="0" smtClean="0"/>
              <a:t>カリキュラム表は，右へ行くほど学年が上がります。</a:t>
            </a:r>
            <a:endParaRPr kumimoji="1" lang="en-US" altLang="ja-JP" dirty="0" smtClean="0"/>
          </a:p>
          <a:p>
            <a:r>
              <a:rPr kumimoji="1" lang="ja-JP" altLang="en-US" dirty="0" smtClean="0"/>
              <a:t>また，下には五つの柱が表示されています。●</a:t>
            </a:r>
            <a:endParaRPr kumimoji="1" lang="en-US" altLang="ja-JP" dirty="0" smtClean="0"/>
          </a:p>
          <a:p>
            <a:r>
              <a:rPr kumimoji="1" lang="ja-JP" altLang="en-US" dirty="0" smtClean="0"/>
              <a:t>ＳＴＥＰ１と同じように，この資料の内容と特に関わりの深いと考えられるところを相談して，学年に合わせて丸を付けてください。</a:t>
            </a:r>
            <a:endParaRPr kumimoji="1" lang="en-US" altLang="ja-JP" dirty="0" smtClean="0"/>
          </a:p>
          <a:p>
            <a:endParaRPr kumimoji="1" lang="en-US" altLang="ja-JP" dirty="0" smtClean="0"/>
          </a:p>
          <a:p>
            <a:r>
              <a:rPr kumimoji="1" lang="ja-JP" altLang="en-US" dirty="0" smtClean="0"/>
              <a:t>（１～２分程度様子を見て，グループに指名して紹介してもらいます。）</a:t>
            </a:r>
            <a:endParaRPr kumimoji="1" lang="en-US" altLang="ja-JP" dirty="0" smtClean="0"/>
          </a:p>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280D38BA-6980-41F9-B565-A45621C8883F}" type="slidenum">
              <a:rPr kumimoji="1" lang="ja-JP" altLang="en-US" smtClean="0"/>
              <a:t>12</a:t>
            </a:fld>
            <a:endParaRPr kumimoji="1" lang="ja-JP" altLang="en-US"/>
          </a:p>
        </p:txBody>
      </p:sp>
    </p:spTree>
    <p:extLst>
      <p:ext uri="{BB962C8B-B14F-4D97-AF65-F5344CB8AC3E}">
        <p14:creationId xmlns:p14="http://schemas.microsoft.com/office/powerpoint/2010/main" val="11372015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この資料とモデルカリキュラム表の内容を関連付けると，</a:t>
            </a:r>
            <a:endParaRPr kumimoji="1" lang="en-US" altLang="ja-JP" dirty="0" smtClean="0"/>
          </a:p>
          <a:p>
            <a:r>
              <a:rPr kumimoji="1" lang="ja-JP" altLang="en-US" dirty="0" smtClean="0"/>
              <a:t>「１</a:t>
            </a:r>
            <a:r>
              <a:rPr kumimoji="1" lang="en-US" altLang="ja-JP" dirty="0" smtClean="0"/>
              <a:t>.</a:t>
            </a:r>
            <a:r>
              <a:rPr kumimoji="1" lang="ja-JP" altLang="en-US" dirty="0" smtClean="0"/>
              <a:t>情報社会の倫理 ａ１～３発信する情報や情報社会での行動に責任を持つ」ところから学年に合わせて選ぶことができます。●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280D38BA-6980-41F9-B565-A45621C8883F}" type="slidenum">
              <a:rPr kumimoji="1" lang="ja-JP" altLang="en-US" smtClean="0"/>
              <a:t>13</a:t>
            </a:fld>
            <a:endParaRPr kumimoji="1" lang="ja-JP" altLang="en-US"/>
          </a:p>
        </p:txBody>
      </p:sp>
    </p:spTree>
    <p:extLst>
      <p:ext uri="{BB962C8B-B14F-4D97-AF65-F5344CB8AC3E}">
        <p14:creationId xmlns:p14="http://schemas.microsoft.com/office/powerpoint/2010/main" val="11372015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道徳の時間を例にとり，研修を進めていきます。</a:t>
            </a:r>
            <a:endParaRPr kumimoji="1" lang="en-US" altLang="ja-JP" dirty="0" smtClean="0"/>
          </a:p>
          <a:p>
            <a:r>
              <a:rPr kumimoji="1" lang="ja-JP" altLang="en-US" dirty="0" smtClean="0"/>
              <a:t>ただし，全ての資料でこのような進め方ができるわけではありません。●</a:t>
            </a:r>
            <a:endParaRPr kumimoji="1" lang="en-US" altLang="ja-JP" dirty="0" smtClean="0"/>
          </a:p>
          <a:p>
            <a:endParaRPr kumimoji="1" lang="en-US" altLang="ja-JP" dirty="0" smtClean="0"/>
          </a:p>
          <a:p>
            <a:endParaRPr kumimoji="1" lang="en-US" altLang="ja-JP" dirty="0" smtClean="0"/>
          </a:p>
        </p:txBody>
      </p:sp>
      <p:sp>
        <p:nvSpPr>
          <p:cNvPr id="4" name="スライド番号プレースホルダー 3"/>
          <p:cNvSpPr>
            <a:spLocks noGrp="1"/>
          </p:cNvSpPr>
          <p:nvPr>
            <p:ph type="sldNum" sz="quarter" idx="10"/>
          </p:nvPr>
        </p:nvSpPr>
        <p:spPr/>
        <p:txBody>
          <a:bodyPr/>
          <a:lstStyle/>
          <a:p>
            <a:fld id="{280D38BA-6980-41F9-B565-A45621C8883F}" type="slidenum">
              <a:rPr lang="ja-JP" altLang="en-US" smtClean="0">
                <a:solidFill>
                  <a:prstClr val="black"/>
                </a:solidFill>
              </a:rPr>
              <a:pPr/>
              <a:t>14</a:t>
            </a:fld>
            <a:endParaRPr lang="ja-JP" altLang="en-US">
              <a:solidFill>
                <a:prstClr val="black"/>
              </a:solidFill>
            </a:endParaRPr>
          </a:p>
        </p:txBody>
      </p:sp>
      <p:sp>
        <p:nvSpPr>
          <p:cNvPr id="5" name="ヘッダー プレースホルダー 4"/>
          <p:cNvSpPr>
            <a:spLocks noGrp="1"/>
          </p:cNvSpPr>
          <p:nvPr>
            <p:ph type="hdr" sz="quarter" idx="11"/>
          </p:nvPr>
        </p:nvSpPr>
        <p:spPr/>
        <p:txBody>
          <a:bodyPr/>
          <a:lstStyle/>
          <a:p>
            <a:r>
              <a:rPr kumimoji="1" lang="ja-JP" altLang="en-US" smtClean="0"/>
              <a:t>ＳＴＥＰ１研修用スライド</a:t>
            </a:r>
            <a:endParaRPr kumimoji="1" lang="ja-JP" altLang="en-US"/>
          </a:p>
        </p:txBody>
      </p:sp>
    </p:spTree>
    <p:extLst>
      <p:ext uri="{BB962C8B-B14F-4D97-AF65-F5344CB8AC3E}">
        <p14:creationId xmlns:p14="http://schemas.microsoft.com/office/powerpoint/2010/main" val="791310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最後に，これまでに確認した内容を踏まえて，道徳の授業にどのように生かすか考えます。●</a:t>
            </a:r>
            <a:endParaRPr kumimoji="1" lang="ja-JP" altLang="en-US" dirty="0"/>
          </a:p>
        </p:txBody>
      </p:sp>
      <p:sp>
        <p:nvSpPr>
          <p:cNvPr id="4" name="スライド番号プレースホルダー 3"/>
          <p:cNvSpPr>
            <a:spLocks noGrp="1"/>
          </p:cNvSpPr>
          <p:nvPr>
            <p:ph type="sldNum" sz="quarter" idx="10"/>
          </p:nvPr>
        </p:nvSpPr>
        <p:spPr/>
        <p:txBody>
          <a:bodyPr/>
          <a:lstStyle/>
          <a:p>
            <a:fld id="{280D38BA-6980-41F9-B565-A45621C8883F}" type="slidenum">
              <a:rPr kumimoji="1" lang="ja-JP" altLang="en-US" smtClean="0"/>
              <a:t>15</a:t>
            </a:fld>
            <a:endParaRPr kumimoji="1" lang="ja-JP" altLang="en-US"/>
          </a:p>
        </p:txBody>
      </p:sp>
    </p:spTree>
    <p:extLst>
      <p:ext uri="{BB962C8B-B14F-4D97-AF65-F5344CB8AC3E}">
        <p14:creationId xmlns:p14="http://schemas.microsoft.com/office/powerpoint/2010/main" val="11372015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ＳＴＥＰ１の後半では，モデルカリキュラム表と関わらせながら資料を活用するときの手順例を基に研修しました。この手順例を基に道徳のねらいを踏まえて，考えます。</a:t>
            </a:r>
            <a:endParaRPr kumimoji="1" lang="en-US" altLang="ja-JP" dirty="0" smtClean="0"/>
          </a:p>
          <a:p>
            <a:r>
              <a:rPr kumimoji="1" lang="ja-JP" altLang="en-US" dirty="0" smtClean="0"/>
              <a:t>今回はこの研修用資料の道徳のねらいを「公徳心をもって法やきまりを守り，自他の権利を大切にする」に設定すると，一方で，情報モラル指導のねらいでは，「他人や社会への影響を考えて行動する」があてはまりそうで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27537293-0B2A-414C-BCB7-223713EEAD3F}" type="slidenum">
              <a:rPr kumimoji="1" lang="ja-JP" altLang="en-US" smtClean="0"/>
              <a:t>16</a:t>
            </a:fld>
            <a:endParaRPr kumimoji="1" lang="ja-JP" altLang="en-US"/>
          </a:p>
        </p:txBody>
      </p:sp>
    </p:spTree>
    <p:extLst>
      <p:ext uri="{BB962C8B-B14F-4D97-AF65-F5344CB8AC3E}">
        <p14:creationId xmlns:p14="http://schemas.microsoft.com/office/powerpoint/2010/main" val="13467200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中心となる人物，中心場面，気持ちが最も変化したことが分かる場所を話し</a:t>
            </a:r>
            <a:r>
              <a:rPr kumimoji="1" lang="ja-JP" altLang="en-US" dirty="0" err="1" smtClean="0"/>
              <a:t>合っ</a:t>
            </a:r>
            <a:r>
              <a:rPr kumimoji="1" lang="ja-JP" altLang="en-US" dirty="0" smtClean="0"/>
              <a:t>ください。</a:t>
            </a:r>
            <a:endParaRPr kumimoji="1" lang="en-US" altLang="ja-JP" dirty="0" smtClean="0"/>
          </a:p>
          <a:p>
            <a:endParaRPr kumimoji="1" lang="en-US" altLang="ja-JP" dirty="0" smtClean="0"/>
          </a:p>
          <a:p>
            <a:r>
              <a:rPr kumimoji="1" lang="ja-JP" altLang="en-US" dirty="0" smtClean="0"/>
              <a:t>（５分後，グループに指名）</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p>
          <a:p>
            <a:r>
              <a:rPr kumimoji="1" lang="ja-JP" altLang="en-US" dirty="0" smtClean="0"/>
              <a:t>　・中心となる人物　：　明子（みずきも変化している）</a:t>
            </a:r>
            <a:endParaRPr kumimoji="1" lang="en-US" altLang="ja-JP" dirty="0" smtClean="0"/>
          </a:p>
          <a:p>
            <a:r>
              <a:rPr kumimoji="1" lang="ja-JP" altLang="en-US" dirty="0" smtClean="0"/>
              <a:t>　・中心となる場面　：　④　</a:t>
            </a:r>
            <a:endParaRPr kumimoji="1" lang="en-US" altLang="ja-JP" dirty="0" smtClean="0"/>
          </a:p>
          <a:p>
            <a:r>
              <a:rPr kumimoji="1" lang="ja-JP" altLang="en-US" dirty="0" smtClean="0"/>
              <a:t>　・気持ちが最も変化したことが分かる場面　　：　みずきがサッカーの練習を続けていることが分かった場面●</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280D38BA-6980-41F9-B565-A45621C8883F}" type="slidenum">
              <a:rPr kumimoji="1" lang="ja-JP" altLang="en-US" smtClean="0"/>
              <a:t>17</a:t>
            </a:fld>
            <a:endParaRPr kumimoji="1" lang="ja-JP" altLang="en-US"/>
          </a:p>
        </p:txBody>
      </p:sp>
    </p:spTree>
    <p:extLst>
      <p:ext uri="{BB962C8B-B14F-4D97-AF65-F5344CB8AC3E}">
        <p14:creationId xmlns:p14="http://schemas.microsoft.com/office/powerpoint/2010/main" val="791310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発問例のような具体的な発問を考え，それに対する児童の反応を予想します。</a:t>
            </a:r>
            <a:endParaRPr kumimoji="1" lang="en-US" altLang="ja-JP" dirty="0" smtClean="0"/>
          </a:p>
          <a:p>
            <a:r>
              <a:rPr kumimoji="1" lang="ja-JP" altLang="en-US" dirty="0" smtClean="0"/>
              <a:t>はじめに１分ほど，各自で考えてみてください。その後，紹介し合います。</a:t>
            </a:r>
            <a:endParaRPr kumimoji="1" lang="en-US" altLang="ja-JP" dirty="0" smtClean="0"/>
          </a:p>
          <a:p>
            <a:r>
              <a:rPr kumimoji="1" lang="ja-JP" altLang="en-US" dirty="0" smtClean="0"/>
              <a:t>（１分後）</a:t>
            </a:r>
            <a:endParaRPr kumimoji="1" lang="en-US" altLang="ja-JP" dirty="0" smtClean="0"/>
          </a:p>
          <a:p>
            <a:r>
              <a:rPr kumimoji="1" lang="ja-JP" altLang="en-US" dirty="0" smtClean="0"/>
              <a:t>では，お互いの考えを紹介し合いましょう。</a:t>
            </a:r>
            <a:endParaRPr kumimoji="1" lang="en-US" altLang="ja-JP" dirty="0" smtClean="0"/>
          </a:p>
          <a:p>
            <a:r>
              <a:rPr kumimoji="1" lang="ja-JP" altLang="en-US" dirty="0" smtClean="0"/>
              <a:t>（３分後，グループに指名）</a:t>
            </a:r>
            <a:endParaRPr kumimoji="1" lang="en-US" altLang="ja-JP" dirty="0" smtClean="0"/>
          </a:p>
          <a:p>
            <a:endParaRPr kumimoji="1" lang="en-US" altLang="ja-JP" dirty="0" smtClean="0"/>
          </a:p>
          <a:p>
            <a:r>
              <a:rPr kumimoji="1" lang="ja-JP" altLang="en-US" dirty="0" smtClean="0"/>
              <a:t>他のグループはいかがでしたか。</a:t>
            </a:r>
            <a:endParaRPr kumimoji="1" lang="en-US" altLang="ja-JP" dirty="0" smtClean="0"/>
          </a:p>
          <a:p>
            <a:endParaRPr kumimoji="1" lang="en-US" altLang="ja-JP" dirty="0" smtClean="0"/>
          </a:p>
          <a:p>
            <a:r>
              <a:rPr kumimoji="1" lang="ja-JP" altLang="en-US" dirty="0" smtClean="0"/>
              <a:t>●</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280D38BA-6980-41F9-B565-A45621C8883F}" type="slidenum">
              <a:rPr kumimoji="1" lang="ja-JP" altLang="en-US" smtClean="0"/>
              <a:t>18</a:t>
            </a:fld>
            <a:endParaRPr kumimoji="1" lang="ja-JP" altLang="en-US"/>
          </a:p>
        </p:txBody>
      </p:sp>
    </p:spTree>
    <p:extLst>
      <p:ext uri="{BB962C8B-B14F-4D97-AF65-F5344CB8AC3E}">
        <p14:creationId xmlns:p14="http://schemas.microsoft.com/office/powerpoint/2010/main" val="791310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200" dirty="0" smtClean="0">
                <a:solidFill>
                  <a:sysClr val="windowText" lastClr="000000"/>
                </a:solidFill>
                <a:latin typeface="EPSON 太丸ゴシック体Ｂ" pitchFamily="49" charset="-128"/>
                <a:ea typeface="EPSON 太丸ゴシック体Ｂ" pitchFamily="49" charset="-128"/>
              </a:rPr>
              <a:t>本時のねらいをまとめると，</a:t>
            </a:r>
            <a:endParaRPr lang="en-US" altLang="ja-JP" sz="1200" dirty="0" smtClean="0">
              <a:solidFill>
                <a:sysClr val="windowText" lastClr="000000"/>
              </a:solidFill>
              <a:latin typeface="EPSON 太丸ゴシック体Ｂ" pitchFamily="49" charset="-128"/>
              <a:ea typeface="EPSON 太丸ゴシック体Ｂ" pitchFamily="49" charset="-128"/>
            </a:endParaRPr>
          </a:p>
          <a:p>
            <a:r>
              <a:rPr lang="ja-JP" altLang="en-US" sz="1200" dirty="0" smtClean="0">
                <a:solidFill>
                  <a:sysClr val="windowText" lastClr="000000"/>
                </a:solidFill>
                <a:latin typeface="EPSON 太丸ゴシック体Ｂ" pitchFamily="49" charset="-128"/>
                <a:ea typeface="EPSON 太丸ゴシック体Ｂ" pitchFamily="49" charset="-128"/>
              </a:rPr>
              <a:t>ブログは，</a:t>
            </a:r>
            <a:r>
              <a:rPr kumimoji="1" lang="ja-JP" altLang="en-US" dirty="0" smtClean="0"/>
              <a:t>友だち同士でのトラブルの引き金になってしまうこともあります。</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相手の立場を考えた行動を大切にすることで，誹謗中傷するような，</a:t>
            </a:r>
            <a:r>
              <a:rPr lang="ja-JP" altLang="en-US" sz="1200" dirty="0" smtClean="0">
                <a:solidFill>
                  <a:sysClr val="windowText" lastClr="000000"/>
                </a:solidFill>
                <a:latin typeface="EPSON 太丸ゴシック体Ｂ" pitchFamily="49" charset="-128"/>
                <a:ea typeface="EPSON 太丸ゴシック体Ｂ" pitchFamily="49" charset="-128"/>
              </a:rPr>
              <a:t>うかつな投稿は絶対にしないという気持ち</a:t>
            </a:r>
            <a:r>
              <a:rPr kumimoji="1" lang="ja-JP" altLang="en-US" dirty="0" smtClean="0"/>
              <a:t>が育つことは，情報モラルの視点からも大切なことです。</a:t>
            </a:r>
            <a:endParaRPr kumimoji="1" lang="en-US" altLang="ja-JP" dirty="0" smtClean="0"/>
          </a:p>
          <a:p>
            <a:r>
              <a:rPr kumimoji="1" lang="ja-JP" altLang="en-US" sz="1200" dirty="0" smtClean="0">
                <a:solidFill>
                  <a:sysClr val="windowText" lastClr="000000"/>
                </a:solidFill>
                <a:latin typeface="EPSON 太丸ゴシック体Ｂ" pitchFamily="49" charset="-128"/>
                <a:ea typeface="EPSON 太丸ゴシック体Ｂ" pitchFamily="49" charset="-128"/>
              </a:rPr>
              <a:t>もちろん，</a:t>
            </a:r>
            <a:r>
              <a:rPr kumimoji="1" lang="ja-JP" altLang="en-US" dirty="0" smtClean="0"/>
              <a:t>道徳のねらいに迫る中で，</a:t>
            </a:r>
            <a:r>
              <a:rPr kumimoji="1" lang="ja-JP" altLang="en-US" sz="1200" dirty="0" smtClean="0">
                <a:solidFill>
                  <a:sysClr val="windowText" lastClr="000000"/>
                </a:solidFill>
                <a:latin typeface="EPSON 太丸ゴシック体Ｂ" pitchFamily="49" charset="-128"/>
                <a:ea typeface="EPSON 太丸ゴシック体Ｂ" pitchFamily="49" charset="-128"/>
              </a:rPr>
              <a:t>互いに気持ち</a:t>
            </a:r>
            <a:r>
              <a:rPr kumimoji="1" lang="ja-JP" altLang="en-US" dirty="0" smtClean="0"/>
              <a:t>を伝えたり態度に示したりすることができ，もしトラブルがあっても乗り越えることができるような人間関係を築いていくことも</a:t>
            </a:r>
            <a:r>
              <a:rPr lang="ja-JP" altLang="en-US" sz="1200" dirty="0" smtClean="0">
                <a:solidFill>
                  <a:sysClr val="windowText" lastClr="000000"/>
                </a:solidFill>
                <a:latin typeface="EPSON 太丸ゴシック体Ｂ" pitchFamily="49" charset="-128"/>
                <a:ea typeface="EPSON 太丸ゴシック体Ｂ" pitchFamily="49" charset="-128"/>
              </a:rPr>
              <a:t>大切です。●</a:t>
            </a:r>
            <a:endParaRPr lang="en-US" altLang="ja-JP" sz="1200" dirty="0" smtClean="0">
              <a:solidFill>
                <a:sysClr val="windowText" lastClr="000000"/>
              </a:solidFill>
              <a:latin typeface="EPSON 太丸ゴシック体Ｂ" pitchFamily="49" charset="-128"/>
              <a:ea typeface="EPSON 太丸ゴシック体Ｂ" pitchFamily="49" charset="-128"/>
            </a:endParaRPr>
          </a:p>
          <a:p>
            <a:endParaRPr lang="ja-JP" altLang="en-US" sz="1200" dirty="0">
              <a:solidFill>
                <a:sysClr val="windowText" lastClr="000000"/>
              </a:solidFill>
              <a:latin typeface="EPSON 太丸ゴシック体Ｂ" pitchFamily="49" charset="-128"/>
              <a:ea typeface="EPSON 太丸ゴシック体Ｂ" pitchFamily="49" charset="-128"/>
            </a:endParaRPr>
          </a:p>
        </p:txBody>
      </p:sp>
      <p:sp>
        <p:nvSpPr>
          <p:cNvPr id="4" name="スライド番号プレースホルダー 3"/>
          <p:cNvSpPr>
            <a:spLocks noGrp="1"/>
          </p:cNvSpPr>
          <p:nvPr>
            <p:ph type="sldNum" sz="quarter" idx="10"/>
          </p:nvPr>
        </p:nvSpPr>
        <p:spPr/>
        <p:txBody>
          <a:bodyPr/>
          <a:lstStyle/>
          <a:p>
            <a:fld id="{280D38BA-6980-41F9-B565-A45621C8883F}" type="slidenum">
              <a:rPr kumimoji="1" lang="ja-JP" altLang="en-US" smtClean="0"/>
              <a:t>19</a:t>
            </a:fld>
            <a:endParaRPr kumimoji="1" lang="ja-JP" altLang="en-US"/>
          </a:p>
        </p:txBody>
      </p:sp>
    </p:spTree>
    <p:extLst>
      <p:ext uri="{BB962C8B-B14F-4D97-AF65-F5344CB8AC3E}">
        <p14:creationId xmlns:p14="http://schemas.microsoft.com/office/powerpoint/2010/main" val="79131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今日の研修のめあてです。このＳＴＥＰ２は，先生方が，研修用資料で事前に知っておくべき情報モラルの内容を確認した上で，授業の中にどう取り込むかを協議，確認します。各教科・領域等の授業を行う際も，事前に利用する教材やねらいと情報モラルの関連を確認する今回のような方法を応用することにより，情報モラルを指導する学習活動を組み込みやすくなり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280D38BA-6980-41F9-B565-A45621C8883F}" type="slidenum">
              <a:rPr kumimoji="1" lang="ja-JP" altLang="en-US" smtClean="0"/>
              <a:t>2</a:t>
            </a:fld>
            <a:endParaRPr kumimoji="1" lang="ja-JP" altLang="en-US"/>
          </a:p>
        </p:txBody>
      </p:sp>
    </p:spTree>
    <p:extLst>
      <p:ext uri="{BB962C8B-B14F-4D97-AF65-F5344CB8AC3E}">
        <p14:creationId xmlns:p14="http://schemas.microsoft.com/office/powerpoint/2010/main" val="9787965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☆情報モラル教育は，安全教育，危険回避の側面と，情報倫理という側面があります。</a:t>
            </a:r>
            <a:endParaRPr kumimoji="1" lang="en-US" altLang="ja-JP" dirty="0" smtClean="0"/>
          </a:p>
          <a:p>
            <a:r>
              <a:rPr kumimoji="1" lang="ja-JP" altLang="en-US" dirty="0" smtClean="0"/>
              <a:t>学習指導要領解説道徳編には，道徳の時間は，危険回避の方法を練習する時間ではなく，内容項目を踏まえて指導するよう示されています。</a:t>
            </a:r>
            <a:endParaRPr kumimoji="1" lang="en-US" altLang="ja-JP" dirty="0" smtClean="0"/>
          </a:p>
          <a:p>
            <a:r>
              <a:rPr kumimoji="1" lang="ja-JP" altLang="en-US" dirty="0" smtClean="0"/>
              <a:t>☆本時のねらいと情報モラル教育のねらいの関連を明確にして，必要に応じて情報や情報機器の特性を扱います。必要以上のことは，事前に別の機会を設けて指導します。</a:t>
            </a:r>
            <a:endParaRPr kumimoji="1" lang="en-US" altLang="ja-JP" dirty="0" smtClean="0"/>
          </a:p>
          <a:p>
            <a:r>
              <a:rPr kumimoji="1" lang="ja-JP" altLang="en-US" dirty="0" smtClean="0"/>
              <a:t>☆実態や発達段階に合わせて，各教科・領域等で具体的に情報モラルを指導する場面を想定し，系統性を意識しながら，学校全体で情報モラルを指導する学習活動を組み込んでいきましょう。●</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280D38BA-6980-41F9-B565-A45621C8883F}" type="slidenum">
              <a:rPr kumimoji="1" lang="ja-JP" altLang="en-US" smtClean="0"/>
              <a:t>20</a:t>
            </a:fld>
            <a:endParaRPr kumimoji="1" lang="ja-JP" altLang="en-US"/>
          </a:p>
        </p:txBody>
      </p:sp>
    </p:spTree>
    <p:extLst>
      <p:ext uri="{BB962C8B-B14F-4D97-AF65-F5344CB8AC3E}">
        <p14:creationId xmlns:p14="http://schemas.microsoft.com/office/powerpoint/2010/main" val="9787965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これで研修を終わります。お疲れさま</a:t>
            </a:r>
            <a:r>
              <a:rPr kumimoji="1" lang="ja-JP" altLang="en-US" dirty="0" err="1" smtClean="0"/>
              <a:t>で</a:t>
            </a:r>
            <a:r>
              <a:rPr kumimoji="1" lang="ja-JP" altLang="en-US" dirty="0" smtClean="0"/>
              <a:t>した。</a:t>
            </a:r>
            <a:endParaRPr kumimoji="1" lang="ja-JP" altLang="en-US" dirty="0"/>
          </a:p>
        </p:txBody>
      </p:sp>
      <p:sp>
        <p:nvSpPr>
          <p:cNvPr id="4" name="スライド番号プレースホルダー 3"/>
          <p:cNvSpPr>
            <a:spLocks noGrp="1"/>
          </p:cNvSpPr>
          <p:nvPr>
            <p:ph type="sldNum" sz="quarter" idx="10"/>
          </p:nvPr>
        </p:nvSpPr>
        <p:spPr/>
        <p:txBody>
          <a:bodyPr/>
          <a:lstStyle/>
          <a:p>
            <a:fld id="{280D38BA-6980-41F9-B565-A45621C8883F}" type="slidenum">
              <a:rPr kumimoji="1" lang="ja-JP" altLang="en-US" smtClean="0"/>
              <a:t>21</a:t>
            </a:fld>
            <a:endParaRPr kumimoji="1" lang="ja-JP" altLang="en-US"/>
          </a:p>
        </p:txBody>
      </p:sp>
    </p:spTree>
    <p:extLst>
      <p:ext uri="{BB962C8B-B14F-4D97-AF65-F5344CB8AC3E}">
        <p14:creationId xmlns:p14="http://schemas.microsoft.com/office/powerpoint/2010/main" val="978796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ＳＴＥＰ２で行う内容です。</a:t>
            </a:r>
            <a:endParaRPr kumimoji="1" lang="en-US" altLang="ja-JP" dirty="0" smtClean="0"/>
          </a:p>
          <a:p>
            <a:r>
              <a:rPr kumimoji="1" lang="ja-JP" altLang="en-US" dirty="0" smtClean="0"/>
              <a:t>はじめに，研修用資料に登場する情報機器やインタ－ネットで提供されているサービスの特性を考えます。</a:t>
            </a:r>
            <a:endParaRPr kumimoji="1" lang="en-US" altLang="ja-JP" dirty="0" smtClean="0"/>
          </a:p>
          <a:p>
            <a:r>
              <a:rPr kumimoji="1" lang="ja-JP" altLang="en-US" dirty="0" smtClean="0"/>
              <a:t>次に，ＳＴＥＰ１を活用して，資料を読み，指導場面を考えます。●</a:t>
            </a:r>
            <a:endParaRPr kumimoji="1" lang="ja-JP" altLang="en-US" dirty="0"/>
          </a:p>
        </p:txBody>
      </p:sp>
      <p:sp>
        <p:nvSpPr>
          <p:cNvPr id="4" name="スライド番号プレースホルダー 3"/>
          <p:cNvSpPr>
            <a:spLocks noGrp="1"/>
          </p:cNvSpPr>
          <p:nvPr>
            <p:ph type="sldNum" sz="quarter" idx="10"/>
          </p:nvPr>
        </p:nvSpPr>
        <p:spPr/>
        <p:txBody>
          <a:bodyPr/>
          <a:lstStyle/>
          <a:p>
            <a:fld id="{280D38BA-6980-41F9-B565-A45621C8883F}" type="slidenum">
              <a:rPr kumimoji="1" lang="ja-JP" altLang="en-US" smtClean="0"/>
              <a:t>3</a:t>
            </a:fld>
            <a:endParaRPr kumimoji="1" lang="ja-JP" altLang="en-US"/>
          </a:p>
        </p:txBody>
      </p:sp>
    </p:spTree>
    <p:extLst>
      <p:ext uri="{BB962C8B-B14F-4D97-AF65-F5344CB8AC3E}">
        <p14:creationId xmlns:p14="http://schemas.microsoft.com/office/powerpoint/2010/main" val="791310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研修に入る前に，今回の資料の背景を紹介します。平成</a:t>
            </a:r>
            <a:r>
              <a:rPr kumimoji="1" lang="en-US" altLang="ja-JP" dirty="0" smtClean="0"/>
              <a:t>23</a:t>
            </a:r>
            <a:r>
              <a:rPr kumimoji="1" lang="ja-JP" altLang="en-US" dirty="0" smtClean="0"/>
              <a:t>年度の「岡山県公立学校における携帯電話等利用の実態調査」によると，携帯電話等の所持率はね小・中・高と発達段階に応じて高くなっており，高等学校の生徒では約</a:t>
            </a:r>
            <a:r>
              <a:rPr kumimoji="1" lang="en-US" altLang="ja-JP" dirty="0" smtClean="0"/>
              <a:t>95</a:t>
            </a:r>
            <a:r>
              <a:rPr kumimoji="1" lang="ja-JP" altLang="en-US" dirty="0" smtClean="0"/>
              <a:t>％以上になっています。携帯電話等に関する被害やトラブルも，この所持率に合わせて増えていきます。調査結果の一部ですが，ご覧のように「ブログ・プロフ」や「音楽などのダウンロード」等の利用が増えていることから，ブログ・プロフやダウンロードなどに関する内容について被害やトラブルに巻き込まれる危険性が高く，情報モラル指導を行っていくことは大切であると考えられます。●</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今回の研修用資料は，ブログを扱った内容になっています。●</a:t>
            </a:r>
          </a:p>
        </p:txBody>
      </p:sp>
      <p:sp>
        <p:nvSpPr>
          <p:cNvPr id="4" name="スライド番号プレースホルダー 3"/>
          <p:cNvSpPr>
            <a:spLocks noGrp="1"/>
          </p:cNvSpPr>
          <p:nvPr>
            <p:ph type="sldNum" sz="quarter" idx="10"/>
          </p:nvPr>
        </p:nvSpPr>
        <p:spPr/>
        <p:txBody>
          <a:bodyPr/>
          <a:lstStyle/>
          <a:p>
            <a:fld id="{280D38BA-6980-41F9-B565-A45621C8883F}" type="slidenum">
              <a:rPr kumimoji="1" lang="ja-JP" altLang="en-US" smtClean="0"/>
              <a:t>4</a:t>
            </a:fld>
            <a:endParaRPr kumimoji="1" lang="ja-JP" altLang="en-US"/>
          </a:p>
        </p:txBody>
      </p:sp>
    </p:spTree>
    <p:extLst>
      <p:ext uri="{BB962C8B-B14F-4D97-AF65-F5344CB8AC3E}">
        <p14:creationId xmlns:p14="http://schemas.microsoft.com/office/powerpoint/2010/main" val="1214367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れから扱う資料に出てくるインターネットで提供されているサービスは，「ブログ」，正式には，ウェブログです。扱う資料や教材によっては，このようなインターネットや情報機器などの特性を事前に確認しておくことが必要です。●</a:t>
            </a:r>
            <a:endParaRPr kumimoji="1" lang="ja-JP" altLang="en-US" dirty="0"/>
          </a:p>
        </p:txBody>
      </p:sp>
      <p:sp>
        <p:nvSpPr>
          <p:cNvPr id="4" name="スライド番号プレースホルダー 3"/>
          <p:cNvSpPr>
            <a:spLocks noGrp="1"/>
          </p:cNvSpPr>
          <p:nvPr>
            <p:ph type="sldNum" sz="quarter" idx="10"/>
          </p:nvPr>
        </p:nvSpPr>
        <p:spPr/>
        <p:txBody>
          <a:bodyPr/>
          <a:lstStyle/>
          <a:p>
            <a:fld id="{280D38BA-6980-41F9-B565-A45621C8883F}" type="slidenum">
              <a:rPr kumimoji="1" lang="ja-JP" altLang="en-US" smtClean="0"/>
              <a:t>5</a:t>
            </a:fld>
            <a:endParaRPr kumimoji="1" lang="ja-JP" altLang="en-US"/>
          </a:p>
        </p:txBody>
      </p:sp>
    </p:spTree>
    <p:extLst>
      <p:ext uri="{BB962C8B-B14F-4D97-AF65-F5344CB8AC3E}">
        <p14:creationId xmlns:p14="http://schemas.microsoft.com/office/powerpoint/2010/main" val="11372015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このブログは，先ほど紹介した県の実態調査では，中学生で２割程度，高校生で５割弱が利用したことがあると回答しています。</a:t>
            </a:r>
            <a:endParaRPr kumimoji="1" lang="en-US" altLang="ja-JP" dirty="0" smtClean="0"/>
          </a:p>
          <a:p>
            <a:endParaRPr kumimoji="1" lang="en-US" altLang="ja-JP" dirty="0" smtClean="0"/>
          </a:p>
          <a:p>
            <a:r>
              <a:rPr kumimoji="1" lang="ja-JP" altLang="en-US" dirty="0" smtClean="0"/>
              <a:t>●ブログは，日記風のＷｅｂページです。このような，Ｗｅｂページをご覧になったことはありませんか？</a:t>
            </a:r>
            <a:endParaRPr kumimoji="1" lang="en-US" altLang="ja-JP" dirty="0" smtClean="0"/>
          </a:p>
          <a:p>
            <a:r>
              <a:rPr kumimoji="1" lang="ja-JP" altLang="en-US" dirty="0" smtClean="0"/>
              <a:t>●ブログでは，開設した管理者が，</a:t>
            </a:r>
            <a:r>
              <a:rPr kumimoji="1" lang="en-US" altLang="ja-JP" dirty="0" smtClean="0"/>
              <a:t>Web</a:t>
            </a:r>
            <a:r>
              <a:rPr kumimoji="1" lang="ja-JP" altLang="en-US" dirty="0" smtClean="0"/>
              <a:t>ページを簡単に更新できます。特別なソフトはいりません。</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●ブログは，ログインするパスワードの設定などがなければ，誰でも見ることができます。</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友だちとブログを紹介し合い，コメントに書き込み合うこともできます。</a:t>
            </a:r>
          </a:p>
          <a:p>
            <a:endParaRPr kumimoji="1" lang="en-US" altLang="ja-JP" dirty="0" smtClean="0"/>
          </a:p>
          <a:p>
            <a:r>
              <a:rPr kumimoji="1" lang="ja-JP" altLang="en-US" dirty="0" smtClean="0"/>
              <a:t>見る人は，「コメント」をクリックすると，感想などを書き込むことができます。</a:t>
            </a:r>
            <a:endParaRPr kumimoji="1" lang="en-US" altLang="ja-JP" dirty="0" smtClean="0"/>
          </a:p>
          <a:p>
            <a:r>
              <a:rPr kumimoji="1" lang="ja-JP" altLang="en-US" dirty="0" smtClean="0"/>
              <a:t>「コメント」は，事前に名前などを登録することによって書き込むことができるように設定されている場合が多いですが，事前の登録で，偽名を使うなどすれば匿名での書き込みができる場合があります。</a:t>
            </a:r>
            <a:endParaRPr kumimoji="1" lang="en-US" altLang="ja-JP" dirty="0" smtClean="0"/>
          </a:p>
          <a:p>
            <a:r>
              <a:rPr kumimoji="1" lang="ja-JP" altLang="en-US" dirty="0" smtClean="0"/>
              <a:t>事実を詳しく知らない人が，勝手な判断で書き込みをすることもあり，問題となることがあります。</a:t>
            </a:r>
          </a:p>
          <a:p>
            <a:endParaRPr kumimoji="1" lang="en-US" altLang="ja-JP" dirty="0" smtClean="0"/>
          </a:p>
          <a:p>
            <a:r>
              <a:rPr kumimoji="1" lang="ja-JP" altLang="en-US" dirty="0" smtClean="0"/>
              <a:t>（問）このブログで，どのような問題が起こりそうでしょうか。少し話し合ってみてください？</a:t>
            </a:r>
            <a:endParaRPr kumimoji="1" lang="en-US" altLang="ja-JP" dirty="0" smtClean="0"/>
          </a:p>
          <a:p>
            <a:endParaRPr kumimoji="1" lang="en-US" altLang="ja-JP" dirty="0" smtClean="0"/>
          </a:p>
          <a:p>
            <a:r>
              <a:rPr kumimoji="1" lang="ja-JP" altLang="en-US" dirty="0" smtClean="0"/>
              <a:t>（１分後，指名）</a:t>
            </a:r>
            <a:endParaRPr kumimoji="1" lang="en-US" altLang="ja-JP" dirty="0" smtClean="0"/>
          </a:p>
          <a:p>
            <a:endParaRPr kumimoji="1" lang="en-US" altLang="ja-JP" dirty="0" smtClean="0"/>
          </a:p>
          <a:p>
            <a:r>
              <a:rPr kumimoji="1" lang="ja-JP" altLang="en-US" dirty="0" smtClean="0"/>
              <a:t>色々な問題がありそうです。●</a:t>
            </a:r>
            <a:endParaRPr kumimoji="1" lang="en-US" altLang="ja-JP" dirty="0" smtClean="0"/>
          </a:p>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280D38BA-6980-41F9-B565-A45621C8883F}" type="slidenum">
              <a:rPr kumimoji="1" lang="ja-JP" altLang="en-US" smtClean="0"/>
              <a:t>6</a:t>
            </a:fld>
            <a:endParaRPr kumimoji="1" lang="ja-JP" altLang="en-US"/>
          </a:p>
        </p:txBody>
      </p:sp>
    </p:spTree>
    <p:extLst>
      <p:ext uri="{BB962C8B-B14F-4D97-AF65-F5344CB8AC3E}">
        <p14:creationId xmlns:p14="http://schemas.microsoft.com/office/powerpoint/2010/main" val="22766605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ブログでの情報発信は，他の情報発信と同じで，見る人の気持ちも考えながら，行う必要があります。</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ブログ等へ多数の攻撃的な書き込みをされることを「炎上」といいます。</a:t>
            </a:r>
            <a:endParaRPr kumimoji="1" lang="en-US" altLang="ja-JP" dirty="0" smtClean="0"/>
          </a:p>
          <a:p>
            <a:r>
              <a:rPr kumimoji="1" lang="ja-JP" altLang="en-US" dirty="0" smtClean="0"/>
              <a:t>攻撃的な投稿は，管理者を深刻な事態に陥れてしまいます。</a:t>
            </a:r>
            <a:endParaRPr kumimoji="1" lang="en-US" altLang="ja-JP" dirty="0" smtClean="0"/>
          </a:p>
          <a:p>
            <a:r>
              <a:rPr kumimoji="1" lang="ja-JP" altLang="en-US" dirty="0" smtClean="0"/>
              <a:t>逆に管理者の書き込みに対して投稿する送り手側は，投稿する手軽さや投稿するときには直接相手が目の前にいないことなどから安易な気持ちで投稿してしまう危険性があります。</a:t>
            </a:r>
            <a:endParaRPr kumimoji="1" lang="en-US" altLang="ja-JP" dirty="0" smtClean="0"/>
          </a:p>
          <a:p>
            <a:r>
              <a:rPr kumimoji="1" lang="ja-JP" altLang="en-US" dirty="0" smtClean="0"/>
              <a:t>当然，管理者であっても，つい攻撃的な投稿をしてしまえば，加害者になり得ます。●</a:t>
            </a:r>
            <a:endParaRPr kumimoji="1" lang="ja-JP" altLang="en-US" dirty="0"/>
          </a:p>
        </p:txBody>
      </p:sp>
      <p:sp>
        <p:nvSpPr>
          <p:cNvPr id="4" name="スライド番号プレースホルダー 3"/>
          <p:cNvSpPr>
            <a:spLocks noGrp="1"/>
          </p:cNvSpPr>
          <p:nvPr>
            <p:ph type="sldNum" sz="quarter" idx="10"/>
          </p:nvPr>
        </p:nvSpPr>
        <p:spPr/>
        <p:txBody>
          <a:bodyPr/>
          <a:lstStyle/>
          <a:p>
            <a:fld id="{280D38BA-6980-41F9-B565-A45621C8883F}" type="slidenum">
              <a:rPr kumimoji="1" lang="ja-JP" altLang="en-US" smtClean="0"/>
              <a:t>7</a:t>
            </a:fld>
            <a:endParaRPr kumimoji="1" lang="ja-JP" altLang="en-US"/>
          </a:p>
        </p:txBody>
      </p:sp>
    </p:spTree>
    <p:extLst>
      <p:ext uri="{BB962C8B-B14F-4D97-AF65-F5344CB8AC3E}">
        <p14:creationId xmlns:p14="http://schemas.microsoft.com/office/powerpoint/2010/main" val="791310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インターネット上には，多くのブログがあり，その中には有益な情報が多数あります。</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ブログに投稿する人がお互いに気を付ければ，気持ちよく情報を交換し合うことができ，大きなメリットがあります。</a:t>
            </a:r>
            <a:endParaRPr kumimoji="1" lang="en-US" altLang="ja-JP" dirty="0" smtClean="0"/>
          </a:p>
          <a:p>
            <a:endParaRPr kumimoji="1" lang="en-US" altLang="ja-JP" dirty="0" smtClean="0"/>
          </a:p>
          <a:p>
            <a:r>
              <a:rPr kumimoji="1" lang="ja-JP" altLang="en-US" dirty="0" smtClean="0"/>
              <a:t>このようなインターネットや情報機器などの特性を事前に確認しておくことが大切です。教材や資料の内容理解にも役立ちます。●</a:t>
            </a:r>
            <a:endParaRPr kumimoji="1" lang="ja-JP" altLang="en-US" dirty="0"/>
          </a:p>
        </p:txBody>
      </p:sp>
      <p:sp>
        <p:nvSpPr>
          <p:cNvPr id="4" name="スライド番号プレースホルダー 3"/>
          <p:cNvSpPr>
            <a:spLocks noGrp="1"/>
          </p:cNvSpPr>
          <p:nvPr>
            <p:ph type="sldNum" sz="quarter" idx="10"/>
          </p:nvPr>
        </p:nvSpPr>
        <p:spPr/>
        <p:txBody>
          <a:bodyPr/>
          <a:lstStyle/>
          <a:p>
            <a:fld id="{280D38BA-6980-41F9-B565-A45621C8883F}" type="slidenum">
              <a:rPr kumimoji="1" lang="ja-JP" altLang="en-US" smtClean="0"/>
              <a:t>8</a:t>
            </a:fld>
            <a:endParaRPr kumimoji="1" lang="ja-JP" altLang="en-US"/>
          </a:p>
        </p:txBody>
      </p:sp>
    </p:spTree>
    <p:extLst>
      <p:ext uri="{BB962C8B-B14F-4D97-AF65-F5344CB8AC3E}">
        <p14:creationId xmlns:p14="http://schemas.microsoft.com/office/powerpoint/2010/main" val="2276660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「ＳＴＥＰ１」の研修を生かして，研修用資料を基にして道徳を例として，押さえたい道徳のねらいと情報モラル指導のねらいを考えます。●</a:t>
            </a:r>
            <a:endParaRPr kumimoji="1" lang="ja-JP" altLang="en-US" dirty="0"/>
          </a:p>
        </p:txBody>
      </p:sp>
      <p:sp>
        <p:nvSpPr>
          <p:cNvPr id="4" name="スライド番号プレースホルダー 3"/>
          <p:cNvSpPr>
            <a:spLocks noGrp="1"/>
          </p:cNvSpPr>
          <p:nvPr>
            <p:ph type="sldNum" sz="quarter" idx="10"/>
          </p:nvPr>
        </p:nvSpPr>
        <p:spPr/>
        <p:txBody>
          <a:bodyPr/>
          <a:lstStyle/>
          <a:p>
            <a:fld id="{280D38BA-6980-41F9-B565-A45621C8883F}" type="slidenum">
              <a:rPr kumimoji="1" lang="ja-JP" altLang="en-US" smtClean="0"/>
              <a:t>9</a:t>
            </a:fld>
            <a:endParaRPr kumimoji="1" lang="ja-JP" altLang="en-US"/>
          </a:p>
        </p:txBody>
      </p:sp>
    </p:spTree>
    <p:extLst>
      <p:ext uri="{BB962C8B-B14F-4D97-AF65-F5344CB8AC3E}">
        <p14:creationId xmlns:p14="http://schemas.microsoft.com/office/powerpoint/2010/main" val="11372015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prstGeom prst="rect">
            <a:avLst/>
          </a:prstGeo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a:xfrm>
            <a:off x="457200" y="6356350"/>
            <a:ext cx="2133600" cy="365125"/>
          </a:xfrm>
          <a:prstGeom prst="rect">
            <a:avLst/>
          </a:prstGeom>
        </p:spPr>
        <p:txBody>
          <a:bodyPr/>
          <a:lstStyle/>
          <a:p>
            <a:fld id="{E90ED720-0104-4369-84BC-D37694168613}" type="datetimeFigureOut">
              <a:rPr kumimoji="1" lang="ja-JP" altLang="en-US" smtClean="0"/>
              <a:t>2022/9/26</a:t>
            </a:fld>
            <a:endParaRPr kumimoji="1" lang="ja-JP" altLang="en-US"/>
          </a:p>
        </p:txBody>
      </p:sp>
      <p:sp>
        <p:nvSpPr>
          <p:cNvPr id="5" name="フッター プレースホルダ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 5"/>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1600200"/>
            <a:ext cx="8229600" cy="4525963"/>
          </a:xfrm>
          <a:prstGeom prst="rect">
            <a:avLst/>
          </a:prstGeo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a:xfrm>
            <a:off x="457200" y="6356350"/>
            <a:ext cx="2133600" cy="365125"/>
          </a:xfrm>
          <a:prstGeom prst="rect">
            <a:avLst/>
          </a:prstGeom>
        </p:spPr>
        <p:txBody>
          <a:bodyPr/>
          <a:lstStyle/>
          <a:p>
            <a:fld id="{E90ED720-0104-4369-84BC-D37694168613}" type="datetimeFigureOut">
              <a:rPr kumimoji="1" lang="ja-JP" altLang="en-US" smtClean="0"/>
              <a:t>2022/9/26</a:t>
            </a:fld>
            <a:endParaRPr kumimoji="1" lang="ja-JP" altLang="en-US"/>
          </a:p>
        </p:txBody>
      </p:sp>
      <p:sp>
        <p:nvSpPr>
          <p:cNvPr id="5" name="フッター プレースホルダ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 5"/>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a:prstGeom prst="rect">
            <a:avLst/>
          </a:prstGeo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a:prstGeom prst="rect">
            <a:avLst/>
          </a:prstGeo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a:xfrm>
            <a:off x="457200" y="6356350"/>
            <a:ext cx="2133600" cy="365125"/>
          </a:xfrm>
          <a:prstGeom prst="rect">
            <a:avLst/>
          </a:prstGeom>
        </p:spPr>
        <p:txBody>
          <a:bodyPr/>
          <a:lstStyle/>
          <a:p>
            <a:fld id="{E90ED720-0104-4369-84BC-D37694168613}" type="datetimeFigureOut">
              <a:rPr kumimoji="1" lang="ja-JP" altLang="en-US" smtClean="0"/>
              <a:t>2022/9/26</a:t>
            </a:fld>
            <a:endParaRPr kumimoji="1" lang="ja-JP" altLang="en-US"/>
          </a:p>
        </p:txBody>
      </p:sp>
      <p:sp>
        <p:nvSpPr>
          <p:cNvPr id="5" name="フッター プレースホルダ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 5"/>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prstGeom prst="rect">
            <a:avLst/>
          </a:prstGeo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AAA0C2FF-6B2C-4C0E-8413-801CD9F35198}" type="datetimeFigureOut">
              <a:rPr kumimoji="1" lang="ja-JP" altLang="en-US" smtClean="0"/>
              <a:t>2022/9/26</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BD67B931-1702-4908-BBAB-A8CB1C7BCD84}" type="slidenum">
              <a:rPr kumimoji="1" lang="ja-JP" altLang="en-US" smtClean="0"/>
              <a:t>‹#›</a:t>
            </a:fld>
            <a:endParaRPr kumimoji="1" lang="ja-JP" altLang="en-US"/>
          </a:p>
        </p:txBody>
      </p:sp>
    </p:spTree>
    <p:extLst>
      <p:ext uri="{BB962C8B-B14F-4D97-AF65-F5344CB8AC3E}">
        <p14:creationId xmlns:p14="http://schemas.microsoft.com/office/powerpoint/2010/main" val="3055356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57200" y="1600200"/>
            <a:ext cx="8229600" cy="4525963"/>
          </a:xfrm>
          <a:prstGeom prst="rect">
            <a:avLst/>
          </a:prstGeo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AAA0C2FF-6B2C-4C0E-8413-801CD9F35198}" type="datetimeFigureOut">
              <a:rPr kumimoji="1" lang="ja-JP" altLang="en-US" smtClean="0"/>
              <a:t>2022/9/26</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BD67B931-1702-4908-BBAB-A8CB1C7BCD84}" type="slidenum">
              <a:rPr kumimoji="1" lang="ja-JP" altLang="en-US" smtClean="0"/>
              <a:t>‹#›</a:t>
            </a:fld>
            <a:endParaRPr kumimoji="1" lang="ja-JP" altLang="en-US"/>
          </a:p>
        </p:txBody>
      </p:sp>
    </p:spTree>
    <p:extLst>
      <p:ext uri="{BB962C8B-B14F-4D97-AF65-F5344CB8AC3E}">
        <p14:creationId xmlns:p14="http://schemas.microsoft.com/office/powerpoint/2010/main" val="1318820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AAA0C2FF-6B2C-4C0E-8413-801CD9F35198}" type="datetimeFigureOut">
              <a:rPr kumimoji="1" lang="ja-JP" altLang="en-US" smtClean="0"/>
              <a:t>2022/9/26</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BD67B931-1702-4908-BBAB-A8CB1C7BCD84}" type="slidenum">
              <a:rPr kumimoji="1" lang="ja-JP" altLang="en-US" smtClean="0"/>
              <a:t>‹#›</a:t>
            </a:fld>
            <a:endParaRPr kumimoji="1" lang="ja-JP" altLang="en-US"/>
          </a:p>
        </p:txBody>
      </p:sp>
    </p:spTree>
    <p:extLst>
      <p:ext uri="{BB962C8B-B14F-4D97-AF65-F5344CB8AC3E}">
        <p14:creationId xmlns:p14="http://schemas.microsoft.com/office/powerpoint/2010/main" val="3309020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AAA0C2FF-6B2C-4C0E-8413-801CD9F35198}" type="datetimeFigureOut">
              <a:rPr kumimoji="1" lang="ja-JP" altLang="en-US" smtClean="0"/>
              <a:t>2022/9/26</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a:xfrm>
            <a:off x="6553200" y="6356350"/>
            <a:ext cx="2133600" cy="365125"/>
          </a:xfrm>
          <a:prstGeom prst="rect">
            <a:avLst/>
          </a:prstGeom>
        </p:spPr>
        <p:txBody>
          <a:bodyPr/>
          <a:lstStyle/>
          <a:p>
            <a:fld id="{BD67B931-1702-4908-BBAB-A8CB1C7BCD84}" type="slidenum">
              <a:rPr kumimoji="1" lang="ja-JP" altLang="en-US" smtClean="0"/>
              <a:t>‹#›</a:t>
            </a:fld>
            <a:endParaRPr kumimoji="1" lang="ja-JP" altLang="en-US"/>
          </a:p>
        </p:txBody>
      </p:sp>
    </p:spTree>
    <p:extLst>
      <p:ext uri="{BB962C8B-B14F-4D97-AF65-F5344CB8AC3E}">
        <p14:creationId xmlns:p14="http://schemas.microsoft.com/office/powerpoint/2010/main" val="2836709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a:xfrm>
            <a:off x="457200" y="6356350"/>
            <a:ext cx="2133600" cy="365125"/>
          </a:xfrm>
          <a:prstGeom prst="rect">
            <a:avLst/>
          </a:prstGeom>
        </p:spPr>
        <p:txBody>
          <a:bodyPr/>
          <a:lstStyle/>
          <a:p>
            <a:fld id="{AAA0C2FF-6B2C-4C0E-8413-801CD9F35198}" type="datetimeFigureOut">
              <a:rPr kumimoji="1" lang="ja-JP" altLang="en-US" smtClean="0"/>
              <a:t>2022/9/26</a:t>
            </a:fld>
            <a:endParaRPr kumimoji="1" lang="ja-JP" altLang="en-US"/>
          </a:p>
        </p:txBody>
      </p:sp>
      <p:sp>
        <p:nvSpPr>
          <p:cNvPr id="8" name="フッター プレースホルダー 7"/>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9" name="スライド番号プレースホルダー 8"/>
          <p:cNvSpPr>
            <a:spLocks noGrp="1"/>
          </p:cNvSpPr>
          <p:nvPr>
            <p:ph type="sldNum" sz="quarter" idx="12"/>
          </p:nvPr>
        </p:nvSpPr>
        <p:spPr>
          <a:xfrm>
            <a:off x="6553200" y="6356350"/>
            <a:ext cx="2133600" cy="365125"/>
          </a:xfrm>
          <a:prstGeom prst="rect">
            <a:avLst/>
          </a:prstGeom>
        </p:spPr>
        <p:txBody>
          <a:bodyPr/>
          <a:lstStyle/>
          <a:p>
            <a:fld id="{BD67B931-1702-4908-BBAB-A8CB1C7BCD84}" type="slidenum">
              <a:rPr kumimoji="1" lang="ja-JP" altLang="en-US" smtClean="0"/>
              <a:t>‹#›</a:t>
            </a:fld>
            <a:endParaRPr kumimoji="1" lang="ja-JP" altLang="en-US"/>
          </a:p>
        </p:txBody>
      </p:sp>
    </p:spTree>
    <p:extLst>
      <p:ext uri="{BB962C8B-B14F-4D97-AF65-F5344CB8AC3E}">
        <p14:creationId xmlns:p14="http://schemas.microsoft.com/office/powerpoint/2010/main" val="4060790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a:xfrm>
            <a:off x="457200" y="6356350"/>
            <a:ext cx="2133600" cy="365125"/>
          </a:xfrm>
          <a:prstGeom prst="rect">
            <a:avLst/>
          </a:prstGeom>
        </p:spPr>
        <p:txBody>
          <a:bodyPr/>
          <a:lstStyle/>
          <a:p>
            <a:fld id="{AAA0C2FF-6B2C-4C0E-8413-801CD9F35198}" type="datetimeFigureOut">
              <a:rPr kumimoji="1" lang="ja-JP" altLang="en-US" smtClean="0"/>
              <a:t>2022/9/26</a:t>
            </a:fld>
            <a:endParaRPr kumimoji="1" lang="ja-JP" altLang="en-US"/>
          </a:p>
        </p:txBody>
      </p:sp>
      <p:sp>
        <p:nvSpPr>
          <p:cNvPr id="4" name="フッター プレースホルダー 3"/>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5" name="スライド番号プレースホルダー 4"/>
          <p:cNvSpPr>
            <a:spLocks noGrp="1"/>
          </p:cNvSpPr>
          <p:nvPr>
            <p:ph type="sldNum" sz="quarter" idx="12"/>
          </p:nvPr>
        </p:nvSpPr>
        <p:spPr>
          <a:xfrm>
            <a:off x="6553200" y="6356350"/>
            <a:ext cx="2133600" cy="365125"/>
          </a:xfrm>
          <a:prstGeom prst="rect">
            <a:avLst/>
          </a:prstGeom>
        </p:spPr>
        <p:txBody>
          <a:bodyPr/>
          <a:lstStyle/>
          <a:p>
            <a:fld id="{BD67B931-1702-4908-BBAB-A8CB1C7BCD84}" type="slidenum">
              <a:rPr kumimoji="1" lang="ja-JP" altLang="en-US" smtClean="0"/>
              <a:t>‹#›</a:t>
            </a:fld>
            <a:endParaRPr kumimoji="1" lang="ja-JP" altLang="en-US"/>
          </a:p>
        </p:txBody>
      </p:sp>
    </p:spTree>
    <p:extLst>
      <p:ext uri="{BB962C8B-B14F-4D97-AF65-F5344CB8AC3E}">
        <p14:creationId xmlns:p14="http://schemas.microsoft.com/office/powerpoint/2010/main" val="1542564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a:xfrm>
            <a:off x="457200" y="6356350"/>
            <a:ext cx="2133600" cy="365125"/>
          </a:xfrm>
          <a:prstGeom prst="rect">
            <a:avLst/>
          </a:prstGeom>
        </p:spPr>
        <p:txBody>
          <a:bodyPr/>
          <a:lstStyle/>
          <a:p>
            <a:fld id="{AAA0C2FF-6B2C-4C0E-8413-801CD9F35198}" type="datetimeFigureOut">
              <a:rPr kumimoji="1" lang="ja-JP" altLang="en-US" smtClean="0"/>
              <a:t>2022/9/26</a:t>
            </a:fld>
            <a:endParaRPr kumimoji="1" lang="ja-JP" altLang="en-US"/>
          </a:p>
        </p:txBody>
      </p:sp>
      <p:sp>
        <p:nvSpPr>
          <p:cNvPr id="3" name="フッター プレースホルダー 2"/>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4" name="スライド番号プレースホルダー 3"/>
          <p:cNvSpPr>
            <a:spLocks noGrp="1"/>
          </p:cNvSpPr>
          <p:nvPr>
            <p:ph type="sldNum" sz="quarter" idx="12"/>
          </p:nvPr>
        </p:nvSpPr>
        <p:spPr>
          <a:xfrm>
            <a:off x="6553200" y="6356350"/>
            <a:ext cx="2133600" cy="365125"/>
          </a:xfrm>
          <a:prstGeom prst="rect">
            <a:avLst/>
          </a:prstGeom>
        </p:spPr>
        <p:txBody>
          <a:bodyPr/>
          <a:lstStyle/>
          <a:p>
            <a:fld id="{BD67B931-1702-4908-BBAB-A8CB1C7BCD84}" type="slidenum">
              <a:rPr kumimoji="1" lang="ja-JP" altLang="en-US" smtClean="0"/>
              <a:t>‹#›</a:t>
            </a:fld>
            <a:endParaRPr kumimoji="1" lang="ja-JP" altLang="en-US"/>
          </a:p>
        </p:txBody>
      </p:sp>
    </p:spTree>
    <p:extLst>
      <p:ext uri="{BB962C8B-B14F-4D97-AF65-F5344CB8AC3E}">
        <p14:creationId xmlns:p14="http://schemas.microsoft.com/office/powerpoint/2010/main" val="2681538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AAA0C2FF-6B2C-4C0E-8413-801CD9F35198}" type="datetimeFigureOut">
              <a:rPr kumimoji="1" lang="ja-JP" altLang="en-US" smtClean="0"/>
              <a:t>2022/9/26</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a:xfrm>
            <a:off x="6553200" y="6356350"/>
            <a:ext cx="2133600" cy="365125"/>
          </a:xfrm>
          <a:prstGeom prst="rect">
            <a:avLst/>
          </a:prstGeom>
        </p:spPr>
        <p:txBody>
          <a:bodyPr/>
          <a:lstStyle/>
          <a:p>
            <a:fld id="{BD67B931-1702-4908-BBAB-A8CB1C7BCD84}" type="slidenum">
              <a:rPr kumimoji="1" lang="ja-JP" altLang="en-US" smtClean="0"/>
              <a:t>‹#›</a:t>
            </a:fld>
            <a:endParaRPr kumimoji="1" lang="ja-JP" altLang="en-US"/>
          </a:p>
        </p:txBody>
      </p:sp>
    </p:spTree>
    <p:extLst>
      <p:ext uri="{BB962C8B-B14F-4D97-AF65-F5344CB8AC3E}">
        <p14:creationId xmlns:p14="http://schemas.microsoft.com/office/powerpoint/2010/main" val="1829098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457200" y="1600200"/>
            <a:ext cx="8229600" cy="4525963"/>
          </a:xfrm>
          <a:prstGeom prst="rect">
            <a:avLst/>
          </a:prstGeom>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a:xfrm>
            <a:off x="457200" y="6356350"/>
            <a:ext cx="2133600" cy="365125"/>
          </a:xfrm>
          <a:prstGeom prst="rect">
            <a:avLst/>
          </a:prstGeom>
        </p:spPr>
        <p:txBody>
          <a:bodyPr/>
          <a:lstStyle/>
          <a:p>
            <a:fld id="{E90ED720-0104-4369-84BC-D37694168613}" type="datetimeFigureOut">
              <a:rPr kumimoji="1" lang="ja-JP" altLang="en-US" smtClean="0"/>
              <a:t>2022/9/26</a:t>
            </a:fld>
            <a:endParaRPr kumimoji="1" lang="ja-JP" altLang="en-US"/>
          </a:p>
        </p:txBody>
      </p:sp>
      <p:sp>
        <p:nvSpPr>
          <p:cNvPr id="5" name="フッター プレースホルダ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 5"/>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AAA0C2FF-6B2C-4C0E-8413-801CD9F35198}" type="datetimeFigureOut">
              <a:rPr kumimoji="1" lang="ja-JP" altLang="en-US" smtClean="0"/>
              <a:t>2022/9/26</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a:xfrm>
            <a:off x="6553200" y="6356350"/>
            <a:ext cx="2133600" cy="365125"/>
          </a:xfrm>
          <a:prstGeom prst="rect">
            <a:avLst/>
          </a:prstGeom>
        </p:spPr>
        <p:txBody>
          <a:bodyPr/>
          <a:lstStyle/>
          <a:p>
            <a:fld id="{BD67B931-1702-4908-BBAB-A8CB1C7BCD84}" type="slidenum">
              <a:rPr kumimoji="1" lang="ja-JP" altLang="en-US" smtClean="0"/>
              <a:t>‹#›</a:t>
            </a:fld>
            <a:endParaRPr kumimoji="1" lang="ja-JP" altLang="en-US"/>
          </a:p>
        </p:txBody>
      </p:sp>
    </p:spTree>
    <p:extLst>
      <p:ext uri="{BB962C8B-B14F-4D97-AF65-F5344CB8AC3E}">
        <p14:creationId xmlns:p14="http://schemas.microsoft.com/office/powerpoint/2010/main" val="3275573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1600200"/>
            <a:ext cx="8229600" cy="4525963"/>
          </a:xfrm>
          <a:prstGeom prst="rect">
            <a:avLst/>
          </a:prstGeo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AAA0C2FF-6B2C-4C0E-8413-801CD9F35198}" type="datetimeFigureOut">
              <a:rPr kumimoji="1" lang="ja-JP" altLang="en-US" smtClean="0"/>
              <a:t>2022/9/26</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BD67B931-1702-4908-BBAB-A8CB1C7BCD84}" type="slidenum">
              <a:rPr kumimoji="1" lang="ja-JP" altLang="en-US" smtClean="0"/>
              <a:t>‹#›</a:t>
            </a:fld>
            <a:endParaRPr kumimoji="1" lang="ja-JP" altLang="en-US"/>
          </a:p>
        </p:txBody>
      </p:sp>
    </p:spTree>
    <p:extLst>
      <p:ext uri="{BB962C8B-B14F-4D97-AF65-F5344CB8AC3E}">
        <p14:creationId xmlns:p14="http://schemas.microsoft.com/office/powerpoint/2010/main" val="2101496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a:prstGeom prst="rect">
            <a:avLst/>
          </a:prstGeo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a:prstGeom prst="rect">
            <a:avLst/>
          </a:prstGeo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AAA0C2FF-6B2C-4C0E-8413-801CD9F35198}" type="datetimeFigureOut">
              <a:rPr kumimoji="1" lang="ja-JP" altLang="en-US" smtClean="0"/>
              <a:t>2022/9/26</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BD67B931-1702-4908-BBAB-A8CB1C7BCD84}" type="slidenum">
              <a:rPr kumimoji="1" lang="ja-JP" altLang="en-US" smtClean="0"/>
              <a:t>‹#›</a:t>
            </a:fld>
            <a:endParaRPr kumimoji="1" lang="ja-JP" altLang="en-US"/>
          </a:p>
        </p:txBody>
      </p:sp>
    </p:spTree>
    <p:extLst>
      <p:ext uri="{BB962C8B-B14F-4D97-AF65-F5344CB8AC3E}">
        <p14:creationId xmlns:p14="http://schemas.microsoft.com/office/powerpoint/2010/main" val="183684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B6086CB2-2779-42BA-A717-747B4C292043}" type="datetimeFigureOut">
              <a:rPr kumimoji="1" lang="ja-JP" altLang="en-US" smtClean="0"/>
              <a:t>2022/9/26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2732A08-3F04-47C0-B733-8FF7C24FB809}" type="slidenum">
              <a:rPr kumimoji="1" lang="ja-JP" altLang="en-US" smtClean="0"/>
              <a:t>‹#›</a:t>
            </a:fld>
            <a:endParaRPr kumimoji="1" lang="ja-JP" altLang="en-US"/>
          </a:p>
        </p:txBody>
      </p:sp>
    </p:spTree>
    <p:extLst>
      <p:ext uri="{BB962C8B-B14F-4D97-AF65-F5344CB8AC3E}">
        <p14:creationId xmlns:p14="http://schemas.microsoft.com/office/powerpoint/2010/main" val="371138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6086CB2-2779-42BA-A717-747B4C292043}" type="datetimeFigureOut">
              <a:rPr kumimoji="1" lang="ja-JP" altLang="en-US" smtClean="0"/>
              <a:t>2022/9/26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2732A08-3F04-47C0-B733-8FF7C24FB809}" type="slidenum">
              <a:rPr kumimoji="1" lang="ja-JP" altLang="en-US" smtClean="0"/>
              <a:t>‹#›</a:t>
            </a:fld>
            <a:endParaRPr kumimoji="1" lang="ja-JP" altLang="en-US"/>
          </a:p>
        </p:txBody>
      </p:sp>
    </p:spTree>
    <p:extLst>
      <p:ext uri="{BB962C8B-B14F-4D97-AF65-F5344CB8AC3E}">
        <p14:creationId xmlns:p14="http://schemas.microsoft.com/office/powerpoint/2010/main" val="3882764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B6086CB2-2779-42BA-A717-747B4C292043}" type="datetimeFigureOut">
              <a:rPr kumimoji="1" lang="ja-JP" altLang="en-US" smtClean="0"/>
              <a:t>2022/9/26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2732A08-3F04-47C0-B733-8FF7C24FB809}" type="slidenum">
              <a:rPr kumimoji="1" lang="ja-JP" altLang="en-US" smtClean="0"/>
              <a:t>‹#›</a:t>
            </a:fld>
            <a:endParaRPr kumimoji="1" lang="ja-JP" altLang="en-US"/>
          </a:p>
        </p:txBody>
      </p:sp>
    </p:spTree>
    <p:extLst>
      <p:ext uri="{BB962C8B-B14F-4D97-AF65-F5344CB8AC3E}">
        <p14:creationId xmlns:p14="http://schemas.microsoft.com/office/powerpoint/2010/main" val="2757187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B6086CB2-2779-42BA-A717-747B4C292043}" type="datetimeFigureOut">
              <a:rPr kumimoji="1" lang="ja-JP" altLang="en-US" smtClean="0"/>
              <a:t>2022/9/26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2732A08-3F04-47C0-B733-8FF7C24FB809}" type="slidenum">
              <a:rPr kumimoji="1" lang="ja-JP" altLang="en-US" smtClean="0"/>
              <a:t>‹#›</a:t>
            </a:fld>
            <a:endParaRPr kumimoji="1" lang="ja-JP" altLang="en-US"/>
          </a:p>
        </p:txBody>
      </p:sp>
    </p:spTree>
    <p:extLst>
      <p:ext uri="{BB962C8B-B14F-4D97-AF65-F5344CB8AC3E}">
        <p14:creationId xmlns:p14="http://schemas.microsoft.com/office/powerpoint/2010/main" val="2130380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B6086CB2-2779-42BA-A717-747B4C292043}" type="datetimeFigureOut">
              <a:rPr kumimoji="1" lang="ja-JP" altLang="en-US" smtClean="0"/>
              <a:t>2022/9/26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72732A08-3F04-47C0-B733-8FF7C24FB809}" type="slidenum">
              <a:rPr kumimoji="1" lang="ja-JP" altLang="en-US" smtClean="0"/>
              <a:t>‹#›</a:t>
            </a:fld>
            <a:endParaRPr kumimoji="1" lang="ja-JP" altLang="en-US"/>
          </a:p>
        </p:txBody>
      </p:sp>
    </p:spTree>
    <p:extLst>
      <p:ext uri="{BB962C8B-B14F-4D97-AF65-F5344CB8AC3E}">
        <p14:creationId xmlns:p14="http://schemas.microsoft.com/office/powerpoint/2010/main" val="2469438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B6086CB2-2779-42BA-A717-747B4C292043}" type="datetimeFigureOut">
              <a:rPr kumimoji="1" lang="ja-JP" altLang="en-US" smtClean="0"/>
              <a:t>2022/9/26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72732A08-3F04-47C0-B733-8FF7C24FB809}" type="slidenum">
              <a:rPr kumimoji="1" lang="ja-JP" altLang="en-US" smtClean="0"/>
              <a:t>‹#›</a:t>
            </a:fld>
            <a:endParaRPr kumimoji="1" lang="ja-JP" altLang="en-US"/>
          </a:p>
        </p:txBody>
      </p:sp>
    </p:spTree>
    <p:extLst>
      <p:ext uri="{BB962C8B-B14F-4D97-AF65-F5344CB8AC3E}">
        <p14:creationId xmlns:p14="http://schemas.microsoft.com/office/powerpoint/2010/main" val="3636540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6086CB2-2779-42BA-A717-747B4C292043}" type="datetimeFigureOut">
              <a:rPr kumimoji="1" lang="ja-JP" altLang="en-US" smtClean="0"/>
              <a:t>2022/9/26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72732A08-3F04-47C0-B733-8FF7C24FB809}" type="slidenum">
              <a:rPr kumimoji="1" lang="ja-JP" altLang="en-US" smtClean="0"/>
              <a:t>‹#›</a:t>
            </a:fld>
            <a:endParaRPr kumimoji="1" lang="ja-JP" altLang="en-US"/>
          </a:p>
        </p:txBody>
      </p:sp>
    </p:spTree>
    <p:extLst>
      <p:ext uri="{BB962C8B-B14F-4D97-AF65-F5344CB8AC3E}">
        <p14:creationId xmlns:p14="http://schemas.microsoft.com/office/powerpoint/2010/main" val="2330469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a:xfrm>
            <a:off x="457200" y="6356350"/>
            <a:ext cx="2133600" cy="365125"/>
          </a:xfrm>
          <a:prstGeom prst="rect">
            <a:avLst/>
          </a:prstGeom>
        </p:spPr>
        <p:txBody>
          <a:bodyPr/>
          <a:lstStyle/>
          <a:p>
            <a:fld id="{E90ED720-0104-4369-84BC-D37694168613}" type="datetimeFigureOut">
              <a:rPr kumimoji="1" lang="ja-JP" altLang="en-US" smtClean="0"/>
              <a:t>2022/9/26</a:t>
            </a:fld>
            <a:endParaRPr kumimoji="1" lang="ja-JP" altLang="en-US"/>
          </a:p>
        </p:txBody>
      </p:sp>
      <p:sp>
        <p:nvSpPr>
          <p:cNvPr id="5" name="フッター プレースホルダ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 5"/>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0116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6086CB2-2779-42BA-A717-747B4C292043}" type="datetimeFigureOut">
              <a:rPr kumimoji="1" lang="ja-JP" altLang="en-US" smtClean="0"/>
              <a:t>2022/9/26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2732A08-3F04-47C0-B733-8FF7C24FB809}" type="slidenum">
              <a:rPr kumimoji="1" lang="ja-JP" altLang="en-US" smtClean="0"/>
              <a:t>‹#›</a:t>
            </a:fld>
            <a:endParaRPr kumimoji="1" lang="ja-JP" altLang="en-US"/>
          </a:p>
        </p:txBody>
      </p:sp>
    </p:spTree>
    <p:extLst>
      <p:ext uri="{BB962C8B-B14F-4D97-AF65-F5344CB8AC3E}">
        <p14:creationId xmlns:p14="http://schemas.microsoft.com/office/powerpoint/2010/main" val="2569271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6086CB2-2779-42BA-A717-747B4C292043}" type="datetimeFigureOut">
              <a:rPr kumimoji="1" lang="ja-JP" altLang="en-US" smtClean="0"/>
              <a:t>2022/9/26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2732A08-3F04-47C0-B733-8FF7C24FB809}" type="slidenum">
              <a:rPr kumimoji="1" lang="ja-JP" altLang="en-US" smtClean="0"/>
              <a:t>‹#›</a:t>
            </a:fld>
            <a:endParaRPr kumimoji="1" lang="ja-JP" altLang="en-US"/>
          </a:p>
        </p:txBody>
      </p:sp>
    </p:spTree>
    <p:extLst>
      <p:ext uri="{BB962C8B-B14F-4D97-AF65-F5344CB8AC3E}">
        <p14:creationId xmlns:p14="http://schemas.microsoft.com/office/powerpoint/2010/main" val="1133871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6086CB2-2779-42BA-A717-747B4C292043}" type="datetimeFigureOut">
              <a:rPr kumimoji="1" lang="ja-JP" altLang="en-US" smtClean="0"/>
              <a:t>2022/9/26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2732A08-3F04-47C0-B733-8FF7C24FB809}" type="slidenum">
              <a:rPr kumimoji="1" lang="ja-JP" altLang="en-US" smtClean="0"/>
              <a:t>‹#›</a:t>
            </a:fld>
            <a:endParaRPr kumimoji="1" lang="ja-JP" altLang="en-US"/>
          </a:p>
        </p:txBody>
      </p:sp>
    </p:spTree>
    <p:extLst>
      <p:ext uri="{BB962C8B-B14F-4D97-AF65-F5344CB8AC3E}">
        <p14:creationId xmlns:p14="http://schemas.microsoft.com/office/powerpoint/2010/main" val="3765229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6086CB2-2779-42BA-A717-747B4C292043}" type="datetimeFigureOut">
              <a:rPr kumimoji="1" lang="ja-JP" altLang="en-US" smtClean="0"/>
              <a:t>2022/9/26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2732A08-3F04-47C0-B733-8FF7C24FB809}" type="slidenum">
              <a:rPr kumimoji="1" lang="ja-JP" altLang="en-US" smtClean="0"/>
              <a:t>‹#›</a:t>
            </a:fld>
            <a:endParaRPr kumimoji="1" lang="ja-JP" altLang="en-US"/>
          </a:p>
        </p:txBody>
      </p:sp>
    </p:spTree>
    <p:extLst>
      <p:ext uri="{BB962C8B-B14F-4D97-AF65-F5344CB8AC3E}">
        <p14:creationId xmlns:p14="http://schemas.microsoft.com/office/powerpoint/2010/main" val="2007174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a:xfrm>
            <a:off x="457200" y="6356350"/>
            <a:ext cx="2133600" cy="365125"/>
          </a:xfrm>
          <a:prstGeom prst="rect">
            <a:avLst/>
          </a:prstGeom>
        </p:spPr>
        <p:txBody>
          <a:bodyPr/>
          <a:lstStyle/>
          <a:p>
            <a:fld id="{E90ED720-0104-4369-84BC-D37694168613}" type="datetimeFigureOut">
              <a:rPr kumimoji="1" lang="ja-JP" altLang="en-US" smtClean="0"/>
              <a:t>2022/9/26</a:t>
            </a:fld>
            <a:endParaRPr kumimoji="1" lang="ja-JP" altLang="en-US"/>
          </a:p>
        </p:txBody>
      </p:sp>
      <p:sp>
        <p:nvSpPr>
          <p:cNvPr id="6" name="フッター プレースホルダ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 6"/>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a:xfrm>
            <a:off x="457200" y="6356350"/>
            <a:ext cx="2133600" cy="365125"/>
          </a:xfrm>
          <a:prstGeom prst="rect">
            <a:avLst/>
          </a:prstGeom>
        </p:spPr>
        <p:txBody>
          <a:bodyPr/>
          <a:lstStyle/>
          <a:p>
            <a:fld id="{E90ED720-0104-4369-84BC-D37694168613}" type="datetimeFigureOut">
              <a:rPr kumimoji="1" lang="ja-JP" altLang="en-US" smtClean="0"/>
              <a:t>2022/9/26</a:t>
            </a:fld>
            <a:endParaRPr kumimoji="1" lang="ja-JP" altLang="en-US"/>
          </a:p>
        </p:txBody>
      </p:sp>
      <p:sp>
        <p:nvSpPr>
          <p:cNvPr id="8" name="フッター プレースホルダ 7"/>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9" name="スライド番号プレースホルダ 8"/>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a:xfrm>
            <a:off x="457200" y="6356350"/>
            <a:ext cx="2133600" cy="365125"/>
          </a:xfrm>
          <a:prstGeom prst="rect">
            <a:avLst/>
          </a:prstGeom>
        </p:spPr>
        <p:txBody>
          <a:bodyPr/>
          <a:lstStyle/>
          <a:p>
            <a:fld id="{E90ED720-0104-4369-84BC-D37694168613}" type="datetimeFigureOut">
              <a:rPr kumimoji="1" lang="ja-JP" altLang="en-US" smtClean="0"/>
              <a:t>2022/9/26</a:t>
            </a:fld>
            <a:endParaRPr kumimoji="1" lang="ja-JP" altLang="en-US"/>
          </a:p>
        </p:txBody>
      </p:sp>
      <p:sp>
        <p:nvSpPr>
          <p:cNvPr id="4" name="フッター プレースホルダ 3"/>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5" name="スライド番号プレースホルダ 4"/>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a:xfrm>
            <a:off x="457200" y="6356350"/>
            <a:ext cx="2133600" cy="365125"/>
          </a:xfrm>
          <a:prstGeom prst="rect">
            <a:avLst/>
          </a:prstGeom>
        </p:spPr>
        <p:txBody>
          <a:bodyPr/>
          <a:lstStyle/>
          <a:p>
            <a:fld id="{E90ED720-0104-4369-84BC-D37694168613}" type="datetimeFigureOut">
              <a:rPr kumimoji="1" lang="ja-JP" altLang="en-US" smtClean="0"/>
              <a:t>2022/9/26</a:t>
            </a:fld>
            <a:endParaRPr kumimoji="1" lang="ja-JP" altLang="en-US"/>
          </a:p>
        </p:txBody>
      </p:sp>
      <p:sp>
        <p:nvSpPr>
          <p:cNvPr id="3" name="フッター プレースホルダ 2"/>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4" name="スライド番号プレースホルダ 3"/>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a:xfrm>
            <a:off x="457200" y="6356350"/>
            <a:ext cx="2133600" cy="365125"/>
          </a:xfrm>
          <a:prstGeom prst="rect">
            <a:avLst/>
          </a:prstGeom>
        </p:spPr>
        <p:txBody>
          <a:bodyPr/>
          <a:lstStyle/>
          <a:p>
            <a:fld id="{E90ED720-0104-4369-84BC-D37694168613}" type="datetimeFigureOut">
              <a:rPr kumimoji="1" lang="ja-JP" altLang="en-US" smtClean="0"/>
              <a:t>2022/9/26</a:t>
            </a:fld>
            <a:endParaRPr kumimoji="1" lang="ja-JP" altLang="en-US"/>
          </a:p>
        </p:txBody>
      </p:sp>
      <p:sp>
        <p:nvSpPr>
          <p:cNvPr id="6" name="フッター プレースホルダ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 6"/>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a:xfrm>
            <a:off x="457200" y="6356350"/>
            <a:ext cx="2133600" cy="365125"/>
          </a:xfrm>
          <a:prstGeom prst="rect">
            <a:avLst/>
          </a:prstGeom>
        </p:spPr>
        <p:txBody>
          <a:bodyPr/>
          <a:lstStyle/>
          <a:p>
            <a:fld id="{E90ED720-0104-4369-84BC-D37694168613}" type="datetimeFigureOut">
              <a:rPr kumimoji="1" lang="ja-JP" altLang="en-US" smtClean="0"/>
              <a:t>2022/9/26</a:t>
            </a:fld>
            <a:endParaRPr kumimoji="1" lang="ja-JP" altLang="en-US"/>
          </a:p>
        </p:txBody>
      </p:sp>
      <p:sp>
        <p:nvSpPr>
          <p:cNvPr id="6" name="フッター プレースホルダ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 6"/>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角丸四角形 4"/>
          <p:cNvSpPr/>
          <p:nvPr userDrawn="1"/>
        </p:nvSpPr>
        <p:spPr>
          <a:xfrm>
            <a:off x="64972" y="322787"/>
            <a:ext cx="1013419" cy="309616"/>
          </a:xfrm>
          <a:prstGeom prst="roundRect">
            <a:avLst>
              <a:gd name="adj" fmla="val 50000"/>
            </a:avLst>
          </a:prstGeom>
          <a:solidFill>
            <a:srgbClr val="0099CC"/>
          </a:solidFill>
          <a:ln>
            <a:noFill/>
          </a:ln>
          <a:effectLst>
            <a:glow rad="63500">
              <a:schemeClr val="accent5">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userDrawn="1"/>
        </p:nvSpPr>
        <p:spPr>
          <a:xfrm>
            <a:off x="64972" y="263071"/>
            <a:ext cx="1013419" cy="369332"/>
          </a:xfrm>
          <a:prstGeom prst="rect">
            <a:avLst/>
          </a:prstGeom>
          <a:noFill/>
        </p:spPr>
        <p:txBody>
          <a:bodyPr wrap="none" rtlCol="0">
            <a:spAutoFit/>
          </a:bodyPr>
          <a:lstStyle/>
          <a:p>
            <a:r>
              <a:rPr kumimoji="1" lang="ja-JP" altLang="en-US" dirty="0" smtClean="0">
                <a:solidFill>
                  <a:schemeClr val="bg1"/>
                </a:solidFill>
                <a:latin typeface="HGP創英角ｺﾞｼｯｸUB" pitchFamily="50" charset="-128"/>
                <a:ea typeface="HGP創英角ｺﾞｼｯｸUB" pitchFamily="50" charset="-128"/>
              </a:rPr>
              <a:t>ＳＴＥＰ２</a:t>
            </a:r>
            <a:endParaRPr kumimoji="1" lang="ja-JP" altLang="en-US" dirty="0">
              <a:solidFill>
                <a:schemeClr val="bg1"/>
              </a:solidFill>
              <a:latin typeface="HGP創英角ｺﾞｼｯｸUB" pitchFamily="50" charset="-128"/>
              <a:ea typeface="HGP創英角ｺﾞｼｯｸUB" pitchFamily="50" charset="-128"/>
            </a:endParaRPr>
          </a:p>
        </p:txBody>
      </p:sp>
      <p:sp>
        <p:nvSpPr>
          <p:cNvPr id="10" name="正方形/長方形 9"/>
          <p:cNvSpPr/>
          <p:nvPr userDrawn="1"/>
        </p:nvSpPr>
        <p:spPr>
          <a:xfrm>
            <a:off x="-10633" y="2092"/>
            <a:ext cx="9180000" cy="248356"/>
          </a:xfrm>
          <a:prstGeom prst="rect">
            <a:avLst/>
          </a:prstGeom>
          <a:gradFill flip="none" rotWithShape="1">
            <a:gsLst>
              <a:gs pos="38000">
                <a:srgbClr val="0033CC"/>
              </a:gs>
              <a:gs pos="73000">
                <a:schemeClr val="accent1">
                  <a:lumMod val="20000"/>
                  <a:lumOff val="80000"/>
                </a:schemeClr>
              </a:gs>
              <a:gs pos="100000">
                <a:srgbClr val="0033CC"/>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userDrawn="1"/>
        </p:nvSpPr>
        <p:spPr>
          <a:xfrm>
            <a:off x="5338018" y="-61486"/>
            <a:ext cx="3831498" cy="338554"/>
          </a:xfrm>
          <a:prstGeom prst="rect">
            <a:avLst/>
          </a:prstGeom>
          <a:noFill/>
        </p:spPr>
        <p:txBody>
          <a:bodyPr wrap="none" rtlCol="0">
            <a:spAutoFit/>
          </a:bodyPr>
          <a:lstStyle/>
          <a:p>
            <a:r>
              <a:rPr kumimoji="1" lang="ja-JP" altLang="en-US" sz="1600" i="1" dirty="0" smtClean="0">
                <a:solidFill>
                  <a:schemeClr val="bg1"/>
                </a:solidFill>
                <a:latin typeface="HGP創英角ｺﾞｼｯｸUB" pitchFamily="50" charset="-128"/>
                <a:ea typeface="HGP創英角ｺﾞｼｯｸUB" pitchFamily="50" charset="-128"/>
              </a:rPr>
              <a:t>情報モラルを道徳の時間に指導するために</a:t>
            </a:r>
            <a:endParaRPr kumimoji="1" lang="ja-JP" altLang="en-US" sz="1600" i="1" dirty="0">
              <a:solidFill>
                <a:schemeClr val="bg1"/>
              </a:solidFill>
              <a:latin typeface="HGP創英角ｺﾞｼｯｸUB" pitchFamily="50" charset="-128"/>
              <a:ea typeface="HGP創英角ｺﾞｼｯｸUB" pitchFamily="50" charset="-128"/>
            </a:endParaRPr>
          </a:p>
        </p:txBody>
      </p:sp>
      <p:sp>
        <p:nvSpPr>
          <p:cNvPr id="12" name="正方形/長方形 11"/>
          <p:cNvSpPr/>
          <p:nvPr userDrawn="1"/>
        </p:nvSpPr>
        <p:spPr>
          <a:xfrm>
            <a:off x="0" y="6581553"/>
            <a:ext cx="9144000" cy="285145"/>
          </a:xfrm>
          <a:prstGeom prst="rect">
            <a:avLst/>
          </a:prstGeom>
          <a:gradFill>
            <a:gsLst>
              <a:gs pos="42000">
                <a:srgbClr val="0033CC"/>
              </a:gs>
              <a:gs pos="77000">
                <a:schemeClr val="tx2">
                  <a:lumMod val="20000"/>
                  <a:lumOff val="80000"/>
                </a:schemeClr>
              </a:gs>
              <a:gs pos="100000">
                <a:srgbClr val="0033CC"/>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userDrawn="1"/>
        </p:nvSpPr>
        <p:spPr>
          <a:xfrm>
            <a:off x="1852116" y="6535977"/>
            <a:ext cx="5449569" cy="369332"/>
          </a:xfrm>
          <a:prstGeom prst="rect">
            <a:avLst/>
          </a:prstGeom>
          <a:noFill/>
        </p:spPr>
        <p:txBody>
          <a:bodyPr wrap="none" rtlCol="0" anchor="ctr">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400" b="0" i="1" dirty="0" smtClean="0">
                <a:solidFill>
                  <a:schemeClr val="bg1"/>
                </a:solidFill>
                <a:latin typeface="Brush Script MT" pitchFamily="66" charset="0"/>
              </a:rPr>
              <a:t>R</a:t>
            </a:r>
            <a:r>
              <a:rPr lang="en-US" altLang="ja-JP" sz="1800" b="0" i="1" dirty="0" smtClean="0">
                <a:solidFill>
                  <a:schemeClr val="bg1"/>
                </a:solidFill>
                <a:latin typeface="Brush Script MT" pitchFamily="66" charset="0"/>
              </a:rPr>
              <a:t>  2012 Okayama Prefectural Education Center . All rights reserved</a:t>
            </a:r>
            <a:endParaRPr kumimoji="1" lang="ja-JP" altLang="en-US" sz="1800" b="0" dirty="0">
              <a:solidFill>
                <a:schemeClr val="bg1"/>
              </a:solidFill>
              <a:latin typeface="Brush Script MT" pitchFamily="66" charset="0"/>
              <a:ea typeface="HGP創英角ｺﾞｼｯｸUB" pitchFamily="50" charset="-128"/>
            </a:endParaRPr>
          </a:p>
        </p:txBody>
      </p:sp>
      <p:sp>
        <p:nvSpPr>
          <p:cNvPr id="14" name="円/楕円 13"/>
          <p:cNvSpPr>
            <a:spLocks noChangeAspect="1"/>
          </p:cNvSpPr>
          <p:nvPr userDrawn="1"/>
        </p:nvSpPr>
        <p:spPr>
          <a:xfrm>
            <a:off x="1926547" y="6634718"/>
            <a:ext cx="180000" cy="180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角丸四角形 6"/>
          <p:cNvSpPr/>
          <p:nvPr userDrawn="1"/>
        </p:nvSpPr>
        <p:spPr>
          <a:xfrm>
            <a:off x="64972" y="322787"/>
            <a:ext cx="1013419" cy="309616"/>
          </a:xfrm>
          <a:prstGeom prst="roundRect">
            <a:avLst>
              <a:gd name="adj" fmla="val 50000"/>
            </a:avLst>
          </a:prstGeom>
          <a:solidFill>
            <a:srgbClr val="008000"/>
          </a:solidFill>
          <a:ln>
            <a:no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userDrawn="1"/>
        </p:nvSpPr>
        <p:spPr>
          <a:xfrm>
            <a:off x="64972" y="263071"/>
            <a:ext cx="1013419" cy="369332"/>
          </a:xfrm>
          <a:prstGeom prst="rect">
            <a:avLst/>
          </a:prstGeom>
          <a:noFill/>
        </p:spPr>
        <p:txBody>
          <a:bodyPr wrap="none" rtlCol="0">
            <a:spAutoFit/>
          </a:bodyPr>
          <a:lstStyle/>
          <a:p>
            <a:r>
              <a:rPr kumimoji="1" lang="ja-JP" altLang="en-US" dirty="0" smtClean="0">
                <a:solidFill>
                  <a:schemeClr val="bg1"/>
                </a:solidFill>
                <a:latin typeface="HGP創英角ｺﾞｼｯｸUB" pitchFamily="50" charset="-128"/>
                <a:ea typeface="HGP創英角ｺﾞｼｯｸUB" pitchFamily="50" charset="-128"/>
              </a:rPr>
              <a:t>ＳＴＥＰ３</a:t>
            </a:r>
            <a:endParaRPr kumimoji="1" lang="ja-JP" altLang="en-US" dirty="0">
              <a:solidFill>
                <a:schemeClr val="bg1"/>
              </a:solidFill>
              <a:latin typeface="HGP創英角ｺﾞｼｯｸUB" pitchFamily="50" charset="-128"/>
              <a:ea typeface="HGP創英角ｺﾞｼｯｸUB" pitchFamily="50" charset="-128"/>
            </a:endParaRPr>
          </a:p>
        </p:txBody>
      </p:sp>
      <p:sp>
        <p:nvSpPr>
          <p:cNvPr id="9" name="正方形/長方形 8"/>
          <p:cNvSpPr/>
          <p:nvPr userDrawn="1"/>
        </p:nvSpPr>
        <p:spPr>
          <a:xfrm>
            <a:off x="-10633" y="2092"/>
            <a:ext cx="9180000" cy="248356"/>
          </a:xfrm>
          <a:prstGeom prst="rect">
            <a:avLst/>
          </a:prstGeom>
          <a:gradFill flip="none" rotWithShape="1">
            <a:gsLst>
              <a:gs pos="38000">
                <a:srgbClr val="008000"/>
              </a:gs>
              <a:gs pos="73000">
                <a:schemeClr val="accent3">
                  <a:lumMod val="20000"/>
                  <a:lumOff val="80000"/>
                </a:schemeClr>
              </a:gs>
              <a:gs pos="100000">
                <a:srgbClr val="008000"/>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userDrawn="1"/>
        </p:nvSpPr>
        <p:spPr>
          <a:xfrm>
            <a:off x="5338018" y="-61486"/>
            <a:ext cx="3831498" cy="338554"/>
          </a:xfrm>
          <a:prstGeom prst="rect">
            <a:avLst/>
          </a:prstGeom>
          <a:noFill/>
        </p:spPr>
        <p:txBody>
          <a:bodyPr wrap="none" rtlCol="0">
            <a:spAutoFit/>
          </a:bodyPr>
          <a:lstStyle/>
          <a:p>
            <a:r>
              <a:rPr kumimoji="1" lang="ja-JP" altLang="en-US" sz="1600" i="1" dirty="0" smtClean="0">
                <a:solidFill>
                  <a:schemeClr val="bg1"/>
                </a:solidFill>
                <a:latin typeface="HGP創英角ｺﾞｼｯｸUB" pitchFamily="50" charset="-128"/>
                <a:ea typeface="HGP創英角ｺﾞｼｯｸUB" pitchFamily="50" charset="-128"/>
              </a:rPr>
              <a:t>情報モラルを道徳の時間に指導するために</a:t>
            </a:r>
            <a:endParaRPr kumimoji="1" lang="ja-JP" altLang="en-US" sz="1600" i="1" dirty="0">
              <a:solidFill>
                <a:schemeClr val="bg1"/>
              </a:solidFill>
              <a:latin typeface="HGP創英角ｺﾞｼｯｸUB" pitchFamily="50" charset="-128"/>
              <a:ea typeface="HGP創英角ｺﾞｼｯｸUB" pitchFamily="50" charset="-128"/>
            </a:endParaRPr>
          </a:p>
        </p:txBody>
      </p:sp>
      <p:sp>
        <p:nvSpPr>
          <p:cNvPr id="11" name="正方形/長方形 10"/>
          <p:cNvSpPr/>
          <p:nvPr userDrawn="1"/>
        </p:nvSpPr>
        <p:spPr>
          <a:xfrm>
            <a:off x="0" y="6581553"/>
            <a:ext cx="9144000" cy="285145"/>
          </a:xfrm>
          <a:prstGeom prst="rect">
            <a:avLst/>
          </a:prstGeom>
          <a:gradFill>
            <a:gsLst>
              <a:gs pos="42000">
                <a:srgbClr val="008000"/>
              </a:gs>
              <a:gs pos="77000">
                <a:schemeClr val="accent3">
                  <a:lumMod val="20000"/>
                  <a:lumOff val="80000"/>
                </a:schemeClr>
              </a:gs>
              <a:gs pos="100000">
                <a:srgbClr val="0080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userDrawn="1"/>
        </p:nvSpPr>
        <p:spPr>
          <a:xfrm>
            <a:off x="1852116" y="6535977"/>
            <a:ext cx="5449569" cy="369332"/>
          </a:xfrm>
          <a:prstGeom prst="rect">
            <a:avLst/>
          </a:prstGeom>
          <a:noFill/>
        </p:spPr>
        <p:txBody>
          <a:bodyPr wrap="none" rtlCol="0" anchor="ctr">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400" b="0" i="1" dirty="0" smtClean="0">
                <a:solidFill>
                  <a:schemeClr val="bg1"/>
                </a:solidFill>
                <a:latin typeface="Brush Script MT" pitchFamily="66" charset="0"/>
              </a:rPr>
              <a:t>R</a:t>
            </a:r>
            <a:r>
              <a:rPr lang="en-US" altLang="ja-JP" sz="1800" b="0" i="1" dirty="0" smtClean="0">
                <a:solidFill>
                  <a:schemeClr val="bg1"/>
                </a:solidFill>
                <a:latin typeface="Brush Script MT" pitchFamily="66" charset="0"/>
              </a:rPr>
              <a:t>  2012 Okayama Prefectural Education Center . All rights reserved</a:t>
            </a:r>
            <a:endParaRPr kumimoji="1" lang="ja-JP" altLang="en-US" sz="1800" b="0" dirty="0">
              <a:solidFill>
                <a:schemeClr val="bg1"/>
              </a:solidFill>
              <a:latin typeface="Brush Script MT" pitchFamily="66" charset="0"/>
              <a:ea typeface="HGP創英角ｺﾞｼｯｸUB" pitchFamily="50" charset="-128"/>
            </a:endParaRPr>
          </a:p>
        </p:txBody>
      </p:sp>
      <p:sp>
        <p:nvSpPr>
          <p:cNvPr id="13" name="円/楕円 12"/>
          <p:cNvSpPr>
            <a:spLocks noChangeAspect="1"/>
          </p:cNvSpPr>
          <p:nvPr userDrawn="1"/>
        </p:nvSpPr>
        <p:spPr>
          <a:xfrm>
            <a:off x="1926547" y="6634718"/>
            <a:ext cx="180000" cy="180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145566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086CB2-2779-42BA-A717-747B4C292043}" type="datetimeFigureOut">
              <a:rPr kumimoji="1" lang="ja-JP" altLang="en-US" smtClean="0"/>
              <a:t>2022/9/26</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732A08-3F04-47C0-B733-8FF7C24FB809}" type="slidenum">
              <a:rPr kumimoji="1" lang="ja-JP" altLang="en-US" smtClean="0"/>
              <a:t>‹#›</a:t>
            </a:fld>
            <a:endParaRPr kumimoji="1" lang="ja-JP" altLang="en-US"/>
          </a:p>
        </p:txBody>
      </p:sp>
    </p:spTree>
    <p:extLst>
      <p:ext uri="{BB962C8B-B14F-4D97-AF65-F5344CB8AC3E}">
        <p14:creationId xmlns:p14="http://schemas.microsoft.com/office/powerpoint/2010/main" val="13858065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4" r:id="rId8"/>
    <p:sldLayoutId id="2147483680" r:id="rId9"/>
    <p:sldLayoutId id="2147483681" r:id="rId10"/>
    <p:sldLayoutId id="2147483682" r:id="rId11"/>
    <p:sldLayoutId id="2147483683"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6.tmp"/><Relationship Id="rId4" Type="http://schemas.openxmlformats.org/officeDocument/2006/relationships/image" Target="../media/image5.tmp"/></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6.tmp"/><Relationship Id="rId4" Type="http://schemas.openxmlformats.org/officeDocument/2006/relationships/image" Target="../media/image5.tmp"/></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6.tmp"/><Relationship Id="rId4" Type="http://schemas.openxmlformats.org/officeDocument/2006/relationships/image" Target="../media/image5.tm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線コネクタ 5"/>
          <p:cNvCxnSpPr/>
          <p:nvPr/>
        </p:nvCxnSpPr>
        <p:spPr>
          <a:xfrm>
            <a:off x="280298" y="1341130"/>
            <a:ext cx="8580500" cy="0"/>
          </a:xfrm>
          <a:prstGeom prst="line">
            <a:avLst/>
          </a:prstGeom>
          <a:ln>
            <a:solidFill>
              <a:schemeClr val="accent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280298" y="2781290"/>
            <a:ext cx="8580500" cy="0"/>
          </a:xfrm>
          <a:prstGeom prst="line">
            <a:avLst/>
          </a:prstGeom>
          <a:ln>
            <a:solidFill>
              <a:schemeClr val="accent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1036382" y="4509120"/>
            <a:ext cx="7068332" cy="0"/>
          </a:xfrm>
          <a:prstGeom prst="line">
            <a:avLst/>
          </a:prstGeom>
          <a:ln>
            <a:solidFill>
              <a:schemeClr val="accent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1036382" y="5301208"/>
            <a:ext cx="7068332" cy="0"/>
          </a:xfrm>
          <a:prstGeom prst="line">
            <a:avLst/>
          </a:prstGeom>
          <a:ln>
            <a:solidFill>
              <a:schemeClr val="accent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5" name="テキスト ボックス 24"/>
          <p:cNvSpPr txBox="1"/>
          <p:nvPr/>
        </p:nvSpPr>
        <p:spPr>
          <a:xfrm>
            <a:off x="3324053" y="4598432"/>
            <a:ext cx="2492990" cy="646331"/>
          </a:xfrm>
          <a:prstGeom prst="rect">
            <a:avLst/>
          </a:prstGeom>
          <a:noFill/>
          <a:ln>
            <a:noFill/>
          </a:ln>
        </p:spPr>
        <p:txBody>
          <a:bodyPr wrap="none" rtlCol="0">
            <a:spAutoFit/>
          </a:bodyPr>
          <a:lstStyle/>
          <a:p>
            <a:r>
              <a:rPr kumimoji="1" lang="ja-JP" altLang="en-US" sz="3600" dirty="0" smtClean="0">
                <a:solidFill>
                  <a:srgbClr val="0033CC"/>
                </a:solidFill>
                <a:latin typeface="EPSON 丸ゴシック体Ｍ" pitchFamily="49" charset="-128"/>
                <a:ea typeface="EPSON 丸ゴシック体Ｍ" pitchFamily="49" charset="-128"/>
              </a:rPr>
              <a:t>○○○学校</a:t>
            </a:r>
            <a:endParaRPr kumimoji="1" lang="ja-JP" altLang="en-US" sz="3600" dirty="0">
              <a:solidFill>
                <a:srgbClr val="0033CC"/>
              </a:solidFill>
              <a:latin typeface="EPSON 丸ゴシック体Ｍ" pitchFamily="49" charset="-128"/>
              <a:ea typeface="EPSON 丸ゴシック体Ｍ" pitchFamily="49" charset="-128"/>
            </a:endParaRPr>
          </a:p>
        </p:txBody>
      </p:sp>
      <p:sp>
        <p:nvSpPr>
          <p:cNvPr id="9" name="テキスト ボックス 8"/>
          <p:cNvSpPr txBox="1"/>
          <p:nvPr/>
        </p:nvSpPr>
        <p:spPr>
          <a:xfrm>
            <a:off x="1061829" y="1342074"/>
            <a:ext cx="6894548" cy="1446550"/>
          </a:xfrm>
          <a:prstGeom prst="rect">
            <a:avLst/>
          </a:prstGeom>
          <a:noFill/>
        </p:spPr>
        <p:txBody>
          <a:bodyPr wrap="square" rtlCol="0">
            <a:spAutoFit/>
          </a:bodyPr>
          <a:lstStyle/>
          <a:p>
            <a:pPr algn="ctr"/>
            <a:r>
              <a:rPr lang="ja-JP" altLang="en-US" sz="4400" dirty="0">
                <a:solidFill>
                  <a:srgbClr val="0033CC"/>
                </a:solidFill>
                <a:latin typeface="HGS創英角ﾎﾟｯﾌﾟ体" pitchFamily="50" charset="-128"/>
                <a:ea typeface="HGS創英角ﾎﾟｯﾌﾟ体" pitchFamily="50" charset="-128"/>
              </a:rPr>
              <a:t>情報モラル教育を意識した指導のための校内研修</a:t>
            </a:r>
          </a:p>
        </p:txBody>
      </p:sp>
      <p:sp>
        <p:nvSpPr>
          <p:cNvPr id="8" name="角丸四角形 7"/>
          <p:cNvSpPr/>
          <p:nvPr/>
        </p:nvSpPr>
        <p:spPr>
          <a:xfrm>
            <a:off x="2772208" y="3204876"/>
            <a:ext cx="3672000" cy="972000"/>
          </a:xfrm>
          <a:prstGeom prst="roundRect">
            <a:avLst>
              <a:gd name="adj" fmla="val 50000"/>
            </a:avLst>
          </a:prstGeom>
          <a:solidFill>
            <a:srgbClr val="0099CC"/>
          </a:solidFill>
          <a:ln>
            <a:noFill/>
          </a:ln>
          <a:effectLst>
            <a:glow rad="63500">
              <a:schemeClr val="accent5">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3118887" y="3126110"/>
            <a:ext cx="2946640" cy="1015663"/>
          </a:xfrm>
          <a:prstGeom prst="rect">
            <a:avLst/>
          </a:prstGeom>
          <a:noFill/>
        </p:spPr>
        <p:txBody>
          <a:bodyPr wrap="none" rtlCol="0">
            <a:spAutoFit/>
          </a:bodyPr>
          <a:lstStyle/>
          <a:p>
            <a:r>
              <a:rPr kumimoji="1" lang="ja-JP" altLang="en-US" sz="6000" dirty="0" smtClean="0">
                <a:solidFill>
                  <a:schemeClr val="bg1"/>
                </a:solidFill>
                <a:latin typeface="HGP創英角ｺﾞｼｯｸUB" pitchFamily="50" charset="-128"/>
                <a:ea typeface="HGP創英角ｺﾞｼｯｸUB" pitchFamily="50" charset="-128"/>
              </a:rPr>
              <a:t>ＳＴＥＰ２</a:t>
            </a:r>
            <a:endParaRPr kumimoji="1" lang="ja-JP" altLang="en-US" sz="6000" dirty="0">
              <a:solidFill>
                <a:schemeClr val="bg1"/>
              </a:solidFill>
              <a:latin typeface="HGP創英角ｺﾞｼｯｸUB" pitchFamily="50" charset="-128"/>
              <a:ea typeface="HGP創英角ｺﾞｼｯｸUB" pitchFamily="50" charset="-128"/>
            </a:endParaRPr>
          </a:p>
        </p:txBody>
      </p:sp>
    </p:spTree>
    <p:extLst>
      <p:ext uri="{BB962C8B-B14F-4D97-AF65-F5344CB8AC3E}">
        <p14:creationId xmlns:p14="http://schemas.microsoft.com/office/powerpoint/2010/main" val="3351354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1200262" y="255253"/>
            <a:ext cx="7571303" cy="646331"/>
          </a:xfrm>
          <a:prstGeom prst="rect">
            <a:avLst/>
          </a:prstGeom>
          <a:noFill/>
        </p:spPr>
        <p:txBody>
          <a:bodyPr wrap="none" rtlCol="0">
            <a:spAutoFit/>
          </a:bodyPr>
          <a:lstStyle/>
          <a:p>
            <a:r>
              <a:rPr kumimoji="1" lang="ja-JP" altLang="en-US" sz="3600" dirty="0" smtClean="0">
                <a:latin typeface="EPSON 丸ゴシック体Ｍ" pitchFamily="49" charset="-128"/>
                <a:ea typeface="EPSON 丸ゴシック体Ｍ" pitchFamily="49" charset="-128"/>
              </a:rPr>
              <a:t>情報モラルを題材にした資料</a:t>
            </a:r>
            <a:r>
              <a:rPr lang="ja-JP" altLang="en-US" sz="3600" dirty="0" smtClean="0">
                <a:latin typeface="EPSON 丸ゴシック体Ｍ" pitchFamily="49" charset="-128"/>
                <a:ea typeface="EPSON 丸ゴシック体Ｍ" pitchFamily="49" charset="-128"/>
              </a:rPr>
              <a:t>を</a:t>
            </a:r>
            <a:r>
              <a:rPr kumimoji="1" lang="ja-JP" altLang="en-US" sz="3600" dirty="0" smtClean="0">
                <a:latin typeface="EPSON 丸ゴシック体Ｍ" pitchFamily="49" charset="-128"/>
                <a:ea typeface="EPSON 丸ゴシック体Ｍ" pitchFamily="49" charset="-128"/>
              </a:rPr>
              <a:t>読む</a:t>
            </a:r>
            <a:endParaRPr kumimoji="1" lang="ja-JP" altLang="en-US" sz="3600" dirty="0">
              <a:latin typeface="EPSON 丸ゴシック体Ｍ" pitchFamily="49" charset="-128"/>
              <a:ea typeface="EPSON 丸ゴシック体Ｍ" pitchFamily="49" charset="-128"/>
            </a:endParaRPr>
          </a:p>
        </p:txBody>
      </p:sp>
      <p:sp>
        <p:nvSpPr>
          <p:cNvPr id="101" name="テキスト ボックス 100"/>
          <p:cNvSpPr txBox="1"/>
          <p:nvPr/>
        </p:nvSpPr>
        <p:spPr>
          <a:xfrm>
            <a:off x="1181228" y="1196752"/>
            <a:ext cx="7962772" cy="4832092"/>
          </a:xfrm>
          <a:prstGeom prst="rect">
            <a:avLst/>
          </a:prstGeom>
          <a:noFill/>
        </p:spPr>
        <p:txBody>
          <a:bodyPr wrap="square" rtlCol="0">
            <a:spAutoFit/>
          </a:bodyPr>
          <a:lstStyle/>
          <a:p>
            <a:r>
              <a:rPr lang="ja-JP" altLang="en-US" sz="4400" b="1" dirty="0" smtClean="0">
                <a:solidFill>
                  <a:srgbClr val="FF6600"/>
                </a:solidFill>
                <a:latin typeface="EPSON 丸ゴシック体Ｍ" pitchFamily="49" charset="-128"/>
                <a:ea typeface="EPSON 丸ゴシック体Ｍ" pitchFamily="49" charset="-128"/>
              </a:rPr>
              <a:t>研修用資料「大きな楠の木の下で」を黙読します。</a:t>
            </a:r>
            <a:endParaRPr lang="en-US" altLang="ja-JP" sz="4400" dirty="0" smtClean="0">
              <a:latin typeface="EPSON 丸ゴシック体Ｍ" pitchFamily="49" charset="-128"/>
              <a:ea typeface="EPSON 丸ゴシック体Ｍ" pitchFamily="49" charset="-128"/>
            </a:endParaRPr>
          </a:p>
          <a:p>
            <a:endParaRPr lang="en-US" altLang="ja-JP" sz="4400" dirty="0" smtClean="0">
              <a:latin typeface="EPSON 丸ゴシック体Ｍ" pitchFamily="49" charset="-128"/>
              <a:ea typeface="EPSON 丸ゴシック体Ｍ" pitchFamily="49" charset="-128"/>
            </a:endParaRPr>
          </a:p>
          <a:p>
            <a:r>
              <a:rPr lang="en-US" altLang="ja-JP" sz="4400" dirty="0">
                <a:latin typeface="EPSON 丸ゴシック体Ｍ" pitchFamily="49" charset="-128"/>
                <a:ea typeface="EPSON 丸ゴシック体Ｍ" pitchFamily="49" charset="-128"/>
              </a:rPr>
              <a:t> </a:t>
            </a:r>
            <a:r>
              <a:rPr lang="ja-JP" altLang="en-US" sz="4400" dirty="0" smtClean="0">
                <a:latin typeface="EPSON 丸ゴシック体Ｍ" pitchFamily="49" charset="-128"/>
                <a:ea typeface="EPSON 丸ゴシック体Ｍ" pitchFamily="49" charset="-128"/>
              </a:rPr>
              <a:t>■道徳のねらい</a:t>
            </a:r>
            <a:endParaRPr lang="en-US" altLang="ja-JP" sz="4400" dirty="0" smtClean="0">
              <a:latin typeface="EPSON 丸ゴシック体Ｍ" pitchFamily="49" charset="-128"/>
              <a:ea typeface="EPSON 丸ゴシック体Ｍ" pitchFamily="49" charset="-128"/>
            </a:endParaRPr>
          </a:p>
          <a:p>
            <a:r>
              <a:rPr lang="ja-JP" altLang="en-US" sz="4400" dirty="0" smtClean="0">
                <a:latin typeface="EPSON 丸ゴシック体Ｍ" pitchFamily="49" charset="-128"/>
                <a:ea typeface="EPSON 丸ゴシック体Ｍ" pitchFamily="49" charset="-128"/>
              </a:rPr>
              <a:t> ■情報モラル指導のねらい</a:t>
            </a:r>
            <a:endParaRPr lang="en-US" altLang="ja-JP" sz="4400" dirty="0" smtClean="0">
              <a:latin typeface="EPSON 丸ゴシック体Ｍ" pitchFamily="49" charset="-128"/>
              <a:ea typeface="EPSON 丸ゴシック体Ｍ" pitchFamily="49" charset="-128"/>
            </a:endParaRPr>
          </a:p>
          <a:p>
            <a:r>
              <a:rPr lang="ja-JP" altLang="en-US" sz="4400" dirty="0" smtClean="0">
                <a:latin typeface="EPSON 丸ゴシック体Ｍ" pitchFamily="49" charset="-128"/>
                <a:ea typeface="EPSON 丸ゴシック体Ｍ" pitchFamily="49" charset="-128"/>
              </a:rPr>
              <a:t>　　</a:t>
            </a:r>
            <a:endParaRPr lang="en-US" altLang="ja-JP" sz="4400" dirty="0" smtClean="0">
              <a:latin typeface="EPSON 丸ゴシック体Ｍ" pitchFamily="49" charset="-128"/>
              <a:ea typeface="EPSON 丸ゴシック体Ｍ" pitchFamily="49" charset="-128"/>
            </a:endParaRPr>
          </a:p>
          <a:p>
            <a:pPr algn="r"/>
            <a:r>
              <a:rPr lang="ja-JP" altLang="en-US" sz="3600" dirty="0" smtClean="0">
                <a:latin typeface="EPSON 丸ゴシック体Ｍ" pitchFamily="49" charset="-128"/>
                <a:ea typeface="EPSON 丸ゴシック体Ｍ" pitchFamily="49" charset="-128"/>
              </a:rPr>
              <a:t>（時間　７分間）</a:t>
            </a:r>
            <a:endParaRPr lang="en-US" altLang="ja-JP" sz="3600" dirty="0">
              <a:latin typeface="EPSON 丸ゴシック体Ｍ" pitchFamily="49" charset="-128"/>
              <a:ea typeface="EPSON 丸ゴシック体Ｍ" pitchFamily="49" charset="-128"/>
            </a:endParaRPr>
          </a:p>
        </p:txBody>
      </p:sp>
      <p:sp>
        <p:nvSpPr>
          <p:cNvPr id="102" name="角丸四角形吹き出し 101"/>
          <p:cNvSpPr/>
          <p:nvPr/>
        </p:nvSpPr>
        <p:spPr>
          <a:xfrm>
            <a:off x="1036262" y="1218243"/>
            <a:ext cx="7712202" cy="1392169"/>
          </a:xfrm>
          <a:prstGeom prst="wedgeRoundRectCallout">
            <a:avLst>
              <a:gd name="adj1" fmla="val -53831"/>
              <a:gd name="adj2" fmla="val 49920"/>
              <a:gd name="adj3" fmla="val 16667"/>
            </a:avLst>
          </a:prstGeom>
          <a:noFill/>
          <a:ln>
            <a:solidFill>
              <a:srgbClr val="FF6600"/>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grpSp>
        <p:nvGrpSpPr>
          <p:cNvPr id="105" name="Group 6"/>
          <p:cNvGrpSpPr>
            <a:grpSpLocks noChangeAspect="1"/>
          </p:cNvGrpSpPr>
          <p:nvPr/>
        </p:nvGrpSpPr>
        <p:grpSpPr bwMode="auto">
          <a:xfrm>
            <a:off x="63691" y="2224759"/>
            <a:ext cx="1020545" cy="2388774"/>
            <a:chOff x="1655" y="-493"/>
            <a:chExt cx="2223" cy="5909"/>
          </a:xfrm>
        </p:grpSpPr>
        <p:sp>
          <p:nvSpPr>
            <p:cNvPr id="106" name="AutoShape 5"/>
            <p:cNvSpPr>
              <a:spLocks noChangeAspect="1" noChangeArrowheads="1" noTextEdit="1"/>
            </p:cNvSpPr>
            <p:nvPr/>
          </p:nvSpPr>
          <p:spPr bwMode="auto">
            <a:xfrm>
              <a:off x="1655" y="-493"/>
              <a:ext cx="2223" cy="5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3" name="Freeform 7"/>
            <p:cNvSpPr>
              <a:spLocks/>
            </p:cNvSpPr>
            <p:nvPr/>
          </p:nvSpPr>
          <p:spPr bwMode="auto">
            <a:xfrm>
              <a:off x="2057" y="4183"/>
              <a:ext cx="894" cy="211"/>
            </a:xfrm>
            <a:custGeom>
              <a:avLst/>
              <a:gdLst>
                <a:gd name="T0" fmla="*/ 70 w 2682"/>
                <a:gd name="T1" fmla="*/ 219 h 633"/>
                <a:gd name="T2" fmla="*/ 21 w 2682"/>
                <a:gd name="T3" fmla="*/ 299 h 633"/>
                <a:gd name="T4" fmla="*/ 0 w 2682"/>
                <a:gd name="T5" fmla="*/ 358 h 633"/>
                <a:gd name="T6" fmla="*/ 0 w 2682"/>
                <a:gd name="T7" fmla="*/ 393 h 633"/>
                <a:gd name="T8" fmla="*/ 7 w 2682"/>
                <a:gd name="T9" fmla="*/ 427 h 633"/>
                <a:gd name="T10" fmla="*/ 28 w 2682"/>
                <a:gd name="T11" fmla="*/ 463 h 633"/>
                <a:gd name="T12" fmla="*/ 59 w 2682"/>
                <a:gd name="T13" fmla="*/ 494 h 633"/>
                <a:gd name="T14" fmla="*/ 104 w 2682"/>
                <a:gd name="T15" fmla="*/ 522 h 633"/>
                <a:gd name="T16" fmla="*/ 202 w 2682"/>
                <a:gd name="T17" fmla="*/ 560 h 633"/>
                <a:gd name="T18" fmla="*/ 390 w 2682"/>
                <a:gd name="T19" fmla="*/ 598 h 633"/>
                <a:gd name="T20" fmla="*/ 655 w 2682"/>
                <a:gd name="T21" fmla="*/ 622 h 633"/>
                <a:gd name="T22" fmla="*/ 993 w 2682"/>
                <a:gd name="T23" fmla="*/ 633 h 633"/>
                <a:gd name="T24" fmla="*/ 1317 w 2682"/>
                <a:gd name="T25" fmla="*/ 627 h 633"/>
                <a:gd name="T26" fmla="*/ 1616 w 2682"/>
                <a:gd name="T27" fmla="*/ 609 h 633"/>
                <a:gd name="T28" fmla="*/ 1884 w 2682"/>
                <a:gd name="T29" fmla="*/ 577 h 633"/>
                <a:gd name="T30" fmla="*/ 2118 w 2682"/>
                <a:gd name="T31" fmla="*/ 533 h 633"/>
                <a:gd name="T32" fmla="*/ 2320 w 2682"/>
                <a:gd name="T33" fmla="*/ 479 h 633"/>
                <a:gd name="T34" fmla="*/ 2487 w 2682"/>
                <a:gd name="T35" fmla="*/ 421 h 633"/>
                <a:gd name="T36" fmla="*/ 2617 w 2682"/>
                <a:gd name="T37" fmla="*/ 354 h 633"/>
                <a:gd name="T38" fmla="*/ 2675 w 2682"/>
                <a:gd name="T39" fmla="*/ 309 h 633"/>
                <a:gd name="T40" fmla="*/ 2682 w 2682"/>
                <a:gd name="T41" fmla="*/ 292 h 633"/>
                <a:gd name="T42" fmla="*/ 2675 w 2682"/>
                <a:gd name="T43" fmla="*/ 271 h 633"/>
                <a:gd name="T44" fmla="*/ 2641 w 2682"/>
                <a:gd name="T45" fmla="*/ 243 h 633"/>
                <a:gd name="T46" fmla="*/ 2547 w 2682"/>
                <a:gd name="T47" fmla="*/ 201 h 633"/>
                <a:gd name="T48" fmla="*/ 2411 w 2682"/>
                <a:gd name="T49" fmla="*/ 163 h 633"/>
                <a:gd name="T50" fmla="*/ 2240 w 2682"/>
                <a:gd name="T51" fmla="*/ 125 h 633"/>
                <a:gd name="T52" fmla="*/ 1825 w 2682"/>
                <a:gd name="T53" fmla="*/ 58 h 633"/>
                <a:gd name="T54" fmla="*/ 1351 w 2682"/>
                <a:gd name="T55" fmla="*/ 13 h 633"/>
                <a:gd name="T56" fmla="*/ 1115 w 2682"/>
                <a:gd name="T57" fmla="*/ 3 h 633"/>
                <a:gd name="T58" fmla="*/ 881 w 2682"/>
                <a:gd name="T59" fmla="*/ 0 h 633"/>
                <a:gd name="T60" fmla="*/ 668 w 2682"/>
                <a:gd name="T61" fmla="*/ 10 h 633"/>
                <a:gd name="T62" fmla="*/ 473 w 2682"/>
                <a:gd name="T63" fmla="*/ 31 h 633"/>
                <a:gd name="T64" fmla="*/ 310 w 2682"/>
                <a:gd name="T65" fmla="*/ 62 h 633"/>
                <a:gd name="T66" fmla="*/ 184 w 2682"/>
                <a:gd name="T67" fmla="*/ 110 h 633"/>
                <a:gd name="T68" fmla="*/ 135 w 2682"/>
                <a:gd name="T69" fmla="*/ 143 h 633"/>
                <a:gd name="T70" fmla="*/ 101 w 2682"/>
                <a:gd name="T71" fmla="*/ 174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82" h="633">
                  <a:moveTo>
                    <a:pt x="101" y="174"/>
                  </a:moveTo>
                  <a:lnTo>
                    <a:pt x="70" y="219"/>
                  </a:lnTo>
                  <a:lnTo>
                    <a:pt x="41" y="257"/>
                  </a:lnTo>
                  <a:lnTo>
                    <a:pt x="21" y="299"/>
                  </a:lnTo>
                  <a:lnTo>
                    <a:pt x="3" y="338"/>
                  </a:lnTo>
                  <a:lnTo>
                    <a:pt x="0" y="358"/>
                  </a:lnTo>
                  <a:lnTo>
                    <a:pt x="0" y="375"/>
                  </a:lnTo>
                  <a:lnTo>
                    <a:pt x="0" y="393"/>
                  </a:lnTo>
                  <a:lnTo>
                    <a:pt x="0" y="411"/>
                  </a:lnTo>
                  <a:lnTo>
                    <a:pt x="7" y="427"/>
                  </a:lnTo>
                  <a:lnTo>
                    <a:pt x="13" y="445"/>
                  </a:lnTo>
                  <a:lnTo>
                    <a:pt x="28" y="463"/>
                  </a:lnTo>
                  <a:lnTo>
                    <a:pt x="41" y="479"/>
                  </a:lnTo>
                  <a:lnTo>
                    <a:pt x="59" y="494"/>
                  </a:lnTo>
                  <a:lnTo>
                    <a:pt x="80" y="508"/>
                  </a:lnTo>
                  <a:lnTo>
                    <a:pt x="104" y="522"/>
                  </a:lnTo>
                  <a:lnTo>
                    <a:pt x="132" y="536"/>
                  </a:lnTo>
                  <a:lnTo>
                    <a:pt x="202" y="560"/>
                  </a:lnTo>
                  <a:lnTo>
                    <a:pt x="289" y="581"/>
                  </a:lnTo>
                  <a:lnTo>
                    <a:pt x="390" y="598"/>
                  </a:lnTo>
                  <a:lnTo>
                    <a:pt x="512" y="612"/>
                  </a:lnTo>
                  <a:lnTo>
                    <a:pt x="655" y="622"/>
                  </a:lnTo>
                  <a:lnTo>
                    <a:pt x="822" y="630"/>
                  </a:lnTo>
                  <a:lnTo>
                    <a:pt x="993" y="633"/>
                  </a:lnTo>
                  <a:lnTo>
                    <a:pt x="1160" y="633"/>
                  </a:lnTo>
                  <a:lnTo>
                    <a:pt x="1317" y="627"/>
                  </a:lnTo>
                  <a:lnTo>
                    <a:pt x="1470" y="619"/>
                  </a:lnTo>
                  <a:lnTo>
                    <a:pt x="1616" y="609"/>
                  </a:lnTo>
                  <a:lnTo>
                    <a:pt x="1752" y="595"/>
                  </a:lnTo>
                  <a:lnTo>
                    <a:pt x="1884" y="577"/>
                  </a:lnTo>
                  <a:lnTo>
                    <a:pt x="2006" y="557"/>
                  </a:lnTo>
                  <a:lnTo>
                    <a:pt x="2118" y="533"/>
                  </a:lnTo>
                  <a:lnTo>
                    <a:pt x="2227" y="508"/>
                  </a:lnTo>
                  <a:lnTo>
                    <a:pt x="2320" y="479"/>
                  </a:lnTo>
                  <a:lnTo>
                    <a:pt x="2411" y="452"/>
                  </a:lnTo>
                  <a:lnTo>
                    <a:pt x="2487" y="421"/>
                  </a:lnTo>
                  <a:lnTo>
                    <a:pt x="2557" y="390"/>
                  </a:lnTo>
                  <a:lnTo>
                    <a:pt x="2617" y="354"/>
                  </a:lnTo>
                  <a:lnTo>
                    <a:pt x="2669" y="320"/>
                  </a:lnTo>
                  <a:lnTo>
                    <a:pt x="2675" y="309"/>
                  </a:lnTo>
                  <a:lnTo>
                    <a:pt x="2682" y="302"/>
                  </a:lnTo>
                  <a:lnTo>
                    <a:pt x="2682" y="292"/>
                  </a:lnTo>
                  <a:lnTo>
                    <a:pt x="2682" y="281"/>
                  </a:lnTo>
                  <a:lnTo>
                    <a:pt x="2675" y="271"/>
                  </a:lnTo>
                  <a:lnTo>
                    <a:pt x="2669" y="260"/>
                  </a:lnTo>
                  <a:lnTo>
                    <a:pt x="2641" y="243"/>
                  </a:lnTo>
                  <a:lnTo>
                    <a:pt x="2599" y="222"/>
                  </a:lnTo>
                  <a:lnTo>
                    <a:pt x="2547" y="201"/>
                  </a:lnTo>
                  <a:lnTo>
                    <a:pt x="2484" y="180"/>
                  </a:lnTo>
                  <a:lnTo>
                    <a:pt x="2411" y="163"/>
                  </a:lnTo>
                  <a:lnTo>
                    <a:pt x="2331" y="143"/>
                  </a:lnTo>
                  <a:lnTo>
                    <a:pt x="2240" y="125"/>
                  </a:lnTo>
                  <a:lnTo>
                    <a:pt x="2045" y="86"/>
                  </a:lnTo>
                  <a:lnTo>
                    <a:pt x="1825" y="58"/>
                  </a:lnTo>
                  <a:lnTo>
                    <a:pt x="1591" y="31"/>
                  </a:lnTo>
                  <a:lnTo>
                    <a:pt x="1351" y="13"/>
                  </a:lnTo>
                  <a:lnTo>
                    <a:pt x="1233" y="6"/>
                  </a:lnTo>
                  <a:lnTo>
                    <a:pt x="1115" y="3"/>
                  </a:lnTo>
                  <a:lnTo>
                    <a:pt x="996" y="0"/>
                  </a:lnTo>
                  <a:lnTo>
                    <a:pt x="881" y="0"/>
                  </a:lnTo>
                  <a:lnTo>
                    <a:pt x="774" y="3"/>
                  </a:lnTo>
                  <a:lnTo>
                    <a:pt x="668" y="10"/>
                  </a:lnTo>
                  <a:lnTo>
                    <a:pt x="567" y="16"/>
                  </a:lnTo>
                  <a:lnTo>
                    <a:pt x="473" y="31"/>
                  </a:lnTo>
                  <a:lnTo>
                    <a:pt x="387" y="45"/>
                  </a:lnTo>
                  <a:lnTo>
                    <a:pt x="310" y="62"/>
                  </a:lnTo>
                  <a:lnTo>
                    <a:pt x="240" y="86"/>
                  </a:lnTo>
                  <a:lnTo>
                    <a:pt x="184" y="110"/>
                  </a:lnTo>
                  <a:lnTo>
                    <a:pt x="159" y="125"/>
                  </a:lnTo>
                  <a:lnTo>
                    <a:pt x="135" y="143"/>
                  </a:lnTo>
                  <a:lnTo>
                    <a:pt x="118" y="156"/>
                  </a:lnTo>
                  <a:lnTo>
                    <a:pt x="101" y="174"/>
                  </a:lnTo>
                  <a:close/>
                </a:path>
              </a:pathLst>
            </a:custGeom>
            <a:solidFill>
              <a:srgbClr val="2C32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4" name="Freeform 8"/>
            <p:cNvSpPr>
              <a:spLocks/>
            </p:cNvSpPr>
            <p:nvPr/>
          </p:nvSpPr>
          <p:spPr bwMode="auto">
            <a:xfrm>
              <a:off x="2358" y="4820"/>
              <a:ext cx="339" cy="274"/>
            </a:xfrm>
            <a:custGeom>
              <a:avLst/>
              <a:gdLst>
                <a:gd name="T0" fmla="*/ 881 w 1018"/>
                <a:gd name="T1" fmla="*/ 0 h 822"/>
                <a:gd name="T2" fmla="*/ 885 w 1018"/>
                <a:gd name="T3" fmla="*/ 49 h 822"/>
                <a:gd name="T4" fmla="*/ 892 w 1018"/>
                <a:gd name="T5" fmla="*/ 97 h 822"/>
                <a:gd name="T6" fmla="*/ 902 w 1018"/>
                <a:gd name="T7" fmla="*/ 154 h 822"/>
                <a:gd name="T8" fmla="*/ 917 w 1018"/>
                <a:gd name="T9" fmla="*/ 209 h 822"/>
                <a:gd name="T10" fmla="*/ 930 w 1018"/>
                <a:gd name="T11" fmla="*/ 269 h 822"/>
                <a:gd name="T12" fmla="*/ 951 w 1018"/>
                <a:gd name="T13" fmla="*/ 328 h 822"/>
                <a:gd name="T14" fmla="*/ 975 w 1018"/>
                <a:gd name="T15" fmla="*/ 390 h 822"/>
                <a:gd name="T16" fmla="*/ 1000 w 1018"/>
                <a:gd name="T17" fmla="*/ 450 h 822"/>
                <a:gd name="T18" fmla="*/ 1011 w 1018"/>
                <a:gd name="T19" fmla="*/ 477 h 822"/>
                <a:gd name="T20" fmla="*/ 1018 w 1018"/>
                <a:gd name="T21" fmla="*/ 508 h 822"/>
                <a:gd name="T22" fmla="*/ 1014 w 1018"/>
                <a:gd name="T23" fmla="*/ 537 h 822"/>
                <a:gd name="T24" fmla="*/ 1006 w 1018"/>
                <a:gd name="T25" fmla="*/ 568 h 822"/>
                <a:gd name="T26" fmla="*/ 993 w 1018"/>
                <a:gd name="T27" fmla="*/ 596 h 822"/>
                <a:gd name="T28" fmla="*/ 975 w 1018"/>
                <a:gd name="T29" fmla="*/ 624 h 822"/>
                <a:gd name="T30" fmla="*/ 954 w 1018"/>
                <a:gd name="T31" fmla="*/ 651 h 822"/>
                <a:gd name="T32" fmla="*/ 927 w 1018"/>
                <a:gd name="T33" fmla="*/ 676 h 822"/>
                <a:gd name="T34" fmla="*/ 899 w 1018"/>
                <a:gd name="T35" fmla="*/ 700 h 822"/>
                <a:gd name="T36" fmla="*/ 868 w 1018"/>
                <a:gd name="T37" fmla="*/ 724 h 822"/>
                <a:gd name="T38" fmla="*/ 832 w 1018"/>
                <a:gd name="T39" fmla="*/ 746 h 822"/>
                <a:gd name="T40" fmla="*/ 798 w 1018"/>
                <a:gd name="T41" fmla="*/ 763 h 822"/>
                <a:gd name="T42" fmla="*/ 759 w 1018"/>
                <a:gd name="T43" fmla="*/ 781 h 822"/>
                <a:gd name="T44" fmla="*/ 725 w 1018"/>
                <a:gd name="T45" fmla="*/ 794 h 822"/>
                <a:gd name="T46" fmla="*/ 686 w 1018"/>
                <a:gd name="T47" fmla="*/ 809 h 822"/>
                <a:gd name="T48" fmla="*/ 648 w 1018"/>
                <a:gd name="T49" fmla="*/ 819 h 822"/>
                <a:gd name="T50" fmla="*/ 610 w 1018"/>
                <a:gd name="T51" fmla="*/ 822 h 822"/>
                <a:gd name="T52" fmla="*/ 568 w 1018"/>
                <a:gd name="T53" fmla="*/ 822 h 822"/>
                <a:gd name="T54" fmla="*/ 522 w 1018"/>
                <a:gd name="T55" fmla="*/ 819 h 822"/>
                <a:gd name="T56" fmla="*/ 473 w 1018"/>
                <a:gd name="T57" fmla="*/ 809 h 822"/>
                <a:gd name="T58" fmla="*/ 425 w 1018"/>
                <a:gd name="T59" fmla="*/ 798 h 822"/>
                <a:gd name="T60" fmla="*/ 376 w 1018"/>
                <a:gd name="T61" fmla="*/ 781 h 822"/>
                <a:gd name="T62" fmla="*/ 278 w 1018"/>
                <a:gd name="T63" fmla="*/ 746 h 822"/>
                <a:gd name="T64" fmla="*/ 192 w 1018"/>
                <a:gd name="T65" fmla="*/ 703 h 822"/>
                <a:gd name="T66" fmla="*/ 115 w 1018"/>
                <a:gd name="T67" fmla="*/ 666 h 822"/>
                <a:gd name="T68" fmla="*/ 56 w 1018"/>
                <a:gd name="T69" fmla="*/ 630 h 822"/>
                <a:gd name="T70" fmla="*/ 21 w 1018"/>
                <a:gd name="T71" fmla="*/ 606 h 822"/>
                <a:gd name="T72" fmla="*/ 13 w 1018"/>
                <a:gd name="T73" fmla="*/ 596 h 822"/>
                <a:gd name="T74" fmla="*/ 7 w 1018"/>
                <a:gd name="T75" fmla="*/ 582 h 822"/>
                <a:gd name="T76" fmla="*/ 3 w 1018"/>
                <a:gd name="T77" fmla="*/ 568 h 822"/>
                <a:gd name="T78" fmla="*/ 0 w 1018"/>
                <a:gd name="T79" fmla="*/ 551 h 822"/>
                <a:gd name="T80" fmla="*/ 0 w 1018"/>
                <a:gd name="T81" fmla="*/ 513 h 822"/>
                <a:gd name="T82" fmla="*/ 7 w 1018"/>
                <a:gd name="T83" fmla="*/ 467 h 822"/>
                <a:gd name="T84" fmla="*/ 13 w 1018"/>
                <a:gd name="T85" fmla="*/ 422 h 822"/>
                <a:gd name="T86" fmla="*/ 28 w 1018"/>
                <a:gd name="T87" fmla="*/ 373 h 822"/>
                <a:gd name="T88" fmla="*/ 59 w 1018"/>
                <a:gd name="T89" fmla="*/ 286 h 822"/>
                <a:gd name="T90" fmla="*/ 73 w 1018"/>
                <a:gd name="T91" fmla="*/ 240 h 822"/>
                <a:gd name="T92" fmla="*/ 83 w 1018"/>
                <a:gd name="T93" fmla="*/ 199 h 822"/>
                <a:gd name="T94" fmla="*/ 94 w 1018"/>
                <a:gd name="T95" fmla="*/ 122 h 822"/>
                <a:gd name="T96" fmla="*/ 101 w 1018"/>
                <a:gd name="T97" fmla="*/ 63 h 822"/>
                <a:gd name="T98" fmla="*/ 101 w 1018"/>
                <a:gd name="T99" fmla="*/ 42 h 822"/>
                <a:gd name="T100" fmla="*/ 881 w 1018"/>
                <a:gd name="T101" fmla="*/ 0 h 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18" h="822">
                  <a:moveTo>
                    <a:pt x="881" y="0"/>
                  </a:moveTo>
                  <a:lnTo>
                    <a:pt x="885" y="49"/>
                  </a:lnTo>
                  <a:lnTo>
                    <a:pt x="892" y="97"/>
                  </a:lnTo>
                  <a:lnTo>
                    <a:pt x="902" y="154"/>
                  </a:lnTo>
                  <a:lnTo>
                    <a:pt x="917" y="209"/>
                  </a:lnTo>
                  <a:lnTo>
                    <a:pt x="930" y="269"/>
                  </a:lnTo>
                  <a:lnTo>
                    <a:pt x="951" y="328"/>
                  </a:lnTo>
                  <a:lnTo>
                    <a:pt x="975" y="390"/>
                  </a:lnTo>
                  <a:lnTo>
                    <a:pt x="1000" y="450"/>
                  </a:lnTo>
                  <a:lnTo>
                    <a:pt x="1011" y="477"/>
                  </a:lnTo>
                  <a:lnTo>
                    <a:pt x="1018" y="508"/>
                  </a:lnTo>
                  <a:lnTo>
                    <a:pt x="1014" y="537"/>
                  </a:lnTo>
                  <a:lnTo>
                    <a:pt x="1006" y="568"/>
                  </a:lnTo>
                  <a:lnTo>
                    <a:pt x="993" y="596"/>
                  </a:lnTo>
                  <a:lnTo>
                    <a:pt x="975" y="624"/>
                  </a:lnTo>
                  <a:lnTo>
                    <a:pt x="954" y="651"/>
                  </a:lnTo>
                  <a:lnTo>
                    <a:pt x="927" y="676"/>
                  </a:lnTo>
                  <a:lnTo>
                    <a:pt x="899" y="700"/>
                  </a:lnTo>
                  <a:lnTo>
                    <a:pt x="868" y="724"/>
                  </a:lnTo>
                  <a:lnTo>
                    <a:pt x="832" y="746"/>
                  </a:lnTo>
                  <a:lnTo>
                    <a:pt x="798" y="763"/>
                  </a:lnTo>
                  <a:lnTo>
                    <a:pt x="759" y="781"/>
                  </a:lnTo>
                  <a:lnTo>
                    <a:pt x="725" y="794"/>
                  </a:lnTo>
                  <a:lnTo>
                    <a:pt x="686" y="809"/>
                  </a:lnTo>
                  <a:lnTo>
                    <a:pt x="648" y="819"/>
                  </a:lnTo>
                  <a:lnTo>
                    <a:pt x="610" y="822"/>
                  </a:lnTo>
                  <a:lnTo>
                    <a:pt x="568" y="822"/>
                  </a:lnTo>
                  <a:lnTo>
                    <a:pt x="522" y="819"/>
                  </a:lnTo>
                  <a:lnTo>
                    <a:pt x="473" y="809"/>
                  </a:lnTo>
                  <a:lnTo>
                    <a:pt x="425" y="798"/>
                  </a:lnTo>
                  <a:lnTo>
                    <a:pt x="376" y="781"/>
                  </a:lnTo>
                  <a:lnTo>
                    <a:pt x="278" y="746"/>
                  </a:lnTo>
                  <a:lnTo>
                    <a:pt x="192" y="703"/>
                  </a:lnTo>
                  <a:lnTo>
                    <a:pt x="115" y="666"/>
                  </a:lnTo>
                  <a:lnTo>
                    <a:pt x="56" y="630"/>
                  </a:lnTo>
                  <a:lnTo>
                    <a:pt x="21" y="606"/>
                  </a:lnTo>
                  <a:lnTo>
                    <a:pt x="13" y="596"/>
                  </a:lnTo>
                  <a:lnTo>
                    <a:pt x="7" y="582"/>
                  </a:lnTo>
                  <a:lnTo>
                    <a:pt x="3" y="568"/>
                  </a:lnTo>
                  <a:lnTo>
                    <a:pt x="0" y="551"/>
                  </a:lnTo>
                  <a:lnTo>
                    <a:pt x="0" y="513"/>
                  </a:lnTo>
                  <a:lnTo>
                    <a:pt x="7" y="467"/>
                  </a:lnTo>
                  <a:lnTo>
                    <a:pt x="13" y="422"/>
                  </a:lnTo>
                  <a:lnTo>
                    <a:pt x="28" y="373"/>
                  </a:lnTo>
                  <a:lnTo>
                    <a:pt x="59" y="286"/>
                  </a:lnTo>
                  <a:lnTo>
                    <a:pt x="73" y="240"/>
                  </a:lnTo>
                  <a:lnTo>
                    <a:pt x="83" y="199"/>
                  </a:lnTo>
                  <a:lnTo>
                    <a:pt x="94" y="122"/>
                  </a:lnTo>
                  <a:lnTo>
                    <a:pt x="101" y="63"/>
                  </a:lnTo>
                  <a:lnTo>
                    <a:pt x="101" y="42"/>
                  </a:lnTo>
                  <a:lnTo>
                    <a:pt x="88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5" name="Freeform 9"/>
            <p:cNvSpPr>
              <a:spLocks/>
            </p:cNvSpPr>
            <p:nvPr/>
          </p:nvSpPr>
          <p:spPr bwMode="auto">
            <a:xfrm>
              <a:off x="2045" y="5059"/>
              <a:ext cx="683" cy="357"/>
            </a:xfrm>
            <a:custGeom>
              <a:avLst/>
              <a:gdLst>
                <a:gd name="T0" fmla="*/ 2046 w 2050"/>
                <a:gd name="T1" fmla="*/ 100 h 1072"/>
                <a:gd name="T2" fmla="*/ 2039 w 2050"/>
                <a:gd name="T3" fmla="*/ 212 h 1072"/>
                <a:gd name="T4" fmla="*/ 2008 w 2050"/>
                <a:gd name="T5" fmla="*/ 330 h 1072"/>
                <a:gd name="T6" fmla="*/ 1980 w 2050"/>
                <a:gd name="T7" fmla="*/ 386 h 1072"/>
                <a:gd name="T8" fmla="*/ 1944 w 2050"/>
                <a:gd name="T9" fmla="*/ 435 h 1072"/>
                <a:gd name="T10" fmla="*/ 1868 w 2050"/>
                <a:gd name="T11" fmla="*/ 505 h 1072"/>
                <a:gd name="T12" fmla="*/ 1803 w 2050"/>
                <a:gd name="T13" fmla="*/ 529 h 1072"/>
                <a:gd name="T14" fmla="*/ 1722 w 2050"/>
                <a:gd name="T15" fmla="*/ 550 h 1072"/>
                <a:gd name="T16" fmla="*/ 1673 w 2050"/>
                <a:gd name="T17" fmla="*/ 581 h 1072"/>
                <a:gd name="T18" fmla="*/ 1579 w 2050"/>
                <a:gd name="T19" fmla="*/ 672 h 1072"/>
                <a:gd name="T20" fmla="*/ 1408 w 2050"/>
                <a:gd name="T21" fmla="*/ 867 h 1072"/>
                <a:gd name="T22" fmla="*/ 1346 w 2050"/>
                <a:gd name="T23" fmla="*/ 922 h 1072"/>
                <a:gd name="T24" fmla="*/ 1269 w 2050"/>
                <a:gd name="T25" fmla="*/ 968 h 1072"/>
                <a:gd name="T26" fmla="*/ 1175 w 2050"/>
                <a:gd name="T27" fmla="*/ 1006 h 1072"/>
                <a:gd name="T28" fmla="*/ 1074 w 2050"/>
                <a:gd name="T29" fmla="*/ 1033 h 1072"/>
                <a:gd name="T30" fmla="*/ 962 w 2050"/>
                <a:gd name="T31" fmla="*/ 1054 h 1072"/>
                <a:gd name="T32" fmla="*/ 736 w 2050"/>
                <a:gd name="T33" fmla="*/ 1072 h 1072"/>
                <a:gd name="T34" fmla="*/ 517 w 2050"/>
                <a:gd name="T35" fmla="*/ 1062 h 1072"/>
                <a:gd name="T36" fmla="*/ 342 w 2050"/>
                <a:gd name="T37" fmla="*/ 1033 h 1072"/>
                <a:gd name="T38" fmla="*/ 210 w 2050"/>
                <a:gd name="T39" fmla="*/ 996 h 1072"/>
                <a:gd name="T40" fmla="*/ 126 w 2050"/>
                <a:gd name="T41" fmla="*/ 953 h 1072"/>
                <a:gd name="T42" fmla="*/ 88 w 2050"/>
                <a:gd name="T43" fmla="*/ 911 h 1072"/>
                <a:gd name="T44" fmla="*/ 49 w 2050"/>
                <a:gd name="T45" fmla="*/ 838 h 1072"/>
                <a:gd name="T46" fmla="*/ 18 w 2050"/>
                <a:gd name="T47" fmla="*/ 748 h 1072"/>
                <a:gd name="T48" fmla="*/ 0 w 2050"/>
                <a:gd name="T49" fmla="*/ 658 h 1072"/>
                <a:gd name="T50" fmla="*/ 0 w 2050"/>
                <a:gd name="T51" fmla="*/ 609 h 1072"/>
                <a:gd name="T52" fmla="*/ 25 w 2050"/>
                <a:gd name="T53" fmla="*/ 591 h 1072"/>
                <a:gd name="T54" fmla="*/ 91 w 2050"/>
                <a:gd name="T55" fmla="*/ 553 h 1072"/>
                <a:gd name="T56" fmla="*/ 325 w 2050"/>
                <a:gd name="T57" fmla="*/ 459 h 1072"/>
                <a:gd name="T58" fmla="*/ 652 w 2050"/>
                <a:gd name="T59" fmla="*/ 347 h 1072"/>
                <a:gd name="T60" fmla="*/ 1029 w 2050"/>
                <a:gd name="T61" fmla="*/ 232 h 1072"/>
                <a:gd name="T62" fmla="*/ 1401 w 2050"/>
                <a:gd name="T63" fmla="*/ 125 h 1072"/>
                <a:gd name="T64" fmla="*/ 1729 w 2050"/>
                <a:gd name="T65" fmla="*/ 45 h 1072"/>
                <a:gd name="T66" fmla="*/ 1962 w 2050"/>
                <a:gd name="T67" fmla="*/ 3 h 1072"/>
                <a:gd name="T68" fmla="*/ 2025 w 2050"/>
                <a:gd name="T69" fmla="*/ 3 h 1072"/>
                <a:gd name="T70" fmla="*/ 2046 w 2050"/>
                <a:gd name="T71" fmla="*/ 9 h 1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50" h="1072">
                  <a:moveTo>
                    <a:pt x="2050" y="16"/>
                  </a:moveTo>
                  <a:lnTo>
                    <a:pt x="2046" y="100"/>
                  </a:lnTo>
                  <a:lnTo>
                    <a:pt x="2046" y="152"/>
                  </a:lnTo>
                  <a:lnTo>
                    <a:pt x="2039" y="212"/>
                  </a:lnTo>
                  <a:lnTo>
                    <a:pt x="2025" y="271"/>
                  </a:lnTo>
                  <a:lnTo>
                    <a:pt x="2008" y="330"/>
                  </a:lnTo>
                  <a:lnTo>
                    <a:pt x="1993" y="358"/>
                  </a:lnTo>
                  <a:lnTo>
                    <a:pt x="1980" y="386"/>
                  </a:lnTo>
                  <a:lnTo>
                    <a:pt x="1962" y="411"/>
                  </a:lnTo>
                  <a:lnTo>
                    <a:pt x="1944" y="435"/>
                  </a:lnTo>
                  <a:lnTo>
                    <a:pt x="1903" y="476"/>
                  </a:lnTo>
                  <a:lnTo>
                    <a:pt x="1868" y="505"/>
                  </a:lnTo>
                  <a:lnTo>
                    <a:pt x="1834" y="518"/>
                  </a:lnTo>
                  <a:lnTo>
                    <a:pt x="1803" y="529"/>
                  </a:lnTo>
                  <a:lnTo>
                    <a:pt x="1746" y="542"/>
                  </a:lnTo>
                  <a:lnTo>
                    <a:pt x="1722" y="550"/>
                  </a:lnTo>
                  <a:lnTo>
                    <a:pt x="1697" y="560"/>
                  </a:lnTo>
                  <a:lnTo>
                    <a:pt x="1673" y="581"/>
                  </a:lnTo>
                  <a:lnTo>
                    <a:pt x="1645" y="606"/>
                  </a:lnTo>
                  <a:lnTo>
                    <a:pt x="1579" y="672"/>
                  </a:lnTo>
                  <a:lnTo>
                    <a:pt x="1502" y="758"/>
                  </a:lnTo>
                  <a:lnTo>
                    <a:pt x="1408" y="867"/>
                  </a:lnTo>
                  <a:lnTo>
                    <a:pt x="1377" y="895"/>
                  </a:lnTo>
                  <a:lnTo>
                    <a:pt x="1346" y="922"/>
                  </a:lnTo>
                  <a:lnTo>
                    <a:pt x="1307" y="947"/>
                  </a:lnTo>
                  <a:lnTo>
                    <a:pt x="1269" y="968"/>
                  </a:lnTo>
                  <a:lnTo>
                    <a:pt x="1224" y="989"/>
                  </a:lnTo>
                  <a:lnTo>
                    <a:pt x="1175" y="1006"/>
                  </a:lnTo>
                  <a:lnTo>
                    <a:pt x="1127" y="1020"/>
                  </a:lnTo>
                  <a:lnTo>
                    <a:pt x="1074" y="1033"/>
                  </a:lnTo>
                  <a:lnTo>
                    <a:pt x="1018" y="1044"/>
                  </a:lnTo>
                  <a:lnTo>
                    <a:pt x="962" y="1054"/>
                  </a:lnTo>
                  <a:lnTo>
                    <a:pt x="847" y="1069"/>
                  </a:lnTo>
                  <a:lnTo>
                    <a:pt x="736" y="1072"/>
                  </a:lnTo>
                  <a:lnTo>
                    <a:pt x="621" y="1069"/>
                  </a:lnTo>
                  <a:lnTo>
                    <a:pt x="517" y="1062"/>
                  </a:lnTo>
                  <a:lnTo>
                    <a:pt x="423" y="1048"/>
                  </a:lnTo>
                  <a:lnTo>
                    <a:pt x="342" y="1033"/>
                  </a:lnTo>
                  <a:lnTo>
                    <a:pt x="269" y="1013"/>
                  </a:lnTo>
                  <a:lnTo>
                    <a:pt x="210" y="996"/>
                  </a:lnTo>
                  <a:lnTo>
                    <a:pt x="161" y="975"/>
                  </a:lnTo>
                  <a:lnTo>
                    <a:pt x="126" y="953"/>
                  </a:lnTo>
                  <a:lnTo>
                    <a:pt x="106" y="932"/>
                  </a:lnTo>
                  <a:lnTo>
                    <a:pt x="88" y="911"/>
                  </a:lnTo>
                  <a:lnTo>
                    <a:pt x="70" y="877"/>
                  </a:lnTo>
                  <a:lnTo>
                    <a:pt x="49" y="838"/>
                  </a:lnTo>
                  <a:lnTo>
                    <a:pt x="33" y="794"/>
                  </a:lnTo>
                  <a:lnTo>
                    <a:pt x="18" y="748"/>
                  </a:lnTo>
                  <a:lnTo>
                    <a:pt x="8" y="703"/>
                  </a:lnTo>
                  <a:lnTo>
                    <a:pt x="0" y="658"/>
                  </a:lnTo>
                  <a:lnTo>
                    <a:pt x="0" y="616"/>
                  </a:lnTo>
                  <a:lnTo>
                    <a:pt x="0" y="609"/>
                  </a:lnTo>
                  <a:lnTo>
                    <a:pt x="8" y="606"/>
                  </a:lnTo>
                  <a:lnTo>
                    <a:pt x="25" y="591"/>
                  </a:lnTo>
                  <a:lnTo>
                    <a:pt x="53" y="575"/>
                  </a:lnTo>
                  <a:lnTo>
                    <a:pt x="91" y="553"/>
                  </a:lnTo>
                  <a:lnTo>
                    <a:pt x="192" y="511"/>
                  </a:lnTo>
                  <a:lnTo>
                    <a:pt x="325" y="459"/>
                  </a:lnTo>
                  <a:lnTo>
                    <a:pt x="478" y="407"/>
                  </a:lnTo>
                  <a:lnTo>
                    <a:pt x="652" y="347"/>
                  </a:lnTo>
                  <a:lnTo>
                    <a:pt x="837" y="289"/>
                  </a:lnTo>
                  <a:lnTo>
                    <a:pt x="1029" y="232"/>
                  </a:lnTo>
                  <a:lnTo>
                    <a:pt x="1216" y="177"/>
                  </a:lnTo>
                  <a:lnTo>
                    <a:pt x="1401" y="125"/>
                  </a:lnTo>
                  <a:lnTo>
                    <a:pt x="1575" y="79"/>
                  </a:lnTo>
                  <a:lnTo>
                    <a:pt x="1729" y="45"/>
                  </a:lnTo>
                  <a:lnTo>
                    <a:pt x="1861" y="16"/>
                  </a:lnTo>
                  <a:lnTo>
                    <a:pt x="1962" y="3"/>
                  </a:lnTo>
                  <a:lnTo>
                    <a:pt x="1998" y="0"/>
                  </a:lnTo>
                  <a:lnTo>
                    <a:pt x="2025" y="3"/>
                  </a:lnTo>
                  <a:lnTo>
                    <a:pt x="2042" y="6"/>
                  </a:lnTo>
                  <a:lnTo>
                    <a:pt x="2046" y="9"/>
                  </a:lnTo>
                  <a:lnTo>
                    <a:pt x="2050" y="16"/>
                  </a:lnTo>
                  <a:close/>
                </a:path>
              </a:pathLst>
            </a:custGeom>
            <a:solidFill>
              <a:srgbClr val="545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6" name="Freeform 10"/>
            <p:cNvSpPr>
              <a:spLocks/>
            </p:cNvSpPr>
            <p:nvPr/>
          </p:nvSpPr>
          <p:spPr bwMode="auto">
            <a:xfrm>
              <a:off x="2038" y="4898"/>
              <a:ext cx="690" cy="477"/>
            </a:xfrm>
            <a:custGeom>
              <a:avLst/>
              <a:gdLst>
                <a:gd name="T0" fmla="*/ 1965 w 2071"/>
                <a:gd name="T1" fmla="*/ 115 h 1431"/>
                <a:gd name="T2" fmla="*/ 2022 w 2071"/>
                <a:gd name="T3" fmla="*/ 219 h 1431"/>
                <a:gd name="T4" fmla="*/ 2060 w 2071"/>
                <a:gd name="T5" fmla="*/ 341 h 1431"/>
                <a:gd name="T6" fmla="*/ 2071 w 2071"/>
                <a:gd name="T7" fmla="*/ 481 h 1431"/>
                <a:gd name="T8" fmla="*/ 2050 w 2071"/>
                <a:gd name="T9" fmla="*/ 633 h 1431"/>
                <a:gd name="T10" fmla="*/ 2008 w 2071"/>
                <a:gd name="T11" fmla="*/ 745 h 1431"/>
                <a:gd name="T12" fmla="*/ 1928 w 2071"/>
                <a:gd name="T13" fmla="*/ 835 h 1431"/>
                <a:gd name="T14" fmla="*/ 1840 w 2071"/>
                <a:gd name="T15" fmla="*/ 884 h 1431"/>
                <a:gd name="T16" fmla="*/ 1726 w 2071"/>
                <a:gd name="T17" fmla="*/ 919 h 1431"/>
                <a:gd name="T18" fmla="*/ 1624 w 2071"/>
                <a:gd name="T19" fmla="*/ 971 h 1431"/>
                <a:gd name="T20" fmla="*/ 1517 w 2071"/>
                <a:gd name="T21" fmla="*/ 1075 h 1431"/>
                <a:gd name="T22" fmla="*/ 1367 w 2071"/>
                <a:gd name="T23" fmla="*/ 1233 h 1431"/>
                <a:gd name="T24" fmla="*/ 1237 w 2071"/>
                <a:gd name="T25" fmla="*/ 1327 h 1431"/>
                <a:gd name="T26" fmla="*/ 1063 w 2071"/>
                <a:gd name="T27" fmla="*/ 1397 h 1431"/>
                <a:gd name="T28" fmla="*/ 850 w 2071"/>
                <a:gd name="T29" fmla="*/ 1428 h 1431"/>
                <a:gd name="T30" fmla="*/ 624 w 2071"/>
                <a:gd name="T31" fmla="*/ 1424 h 1431"/>
                <a:gd name="T32" fmla="*/ 408 w 2071"/>
                <a:gd name="T33" fmla="*/ 1400 h 1431"/>
                <a:gd name="T34" fmla="*/ 224 w 2071"/>
                <a:gd name="T35" fmla="*/ 1358 h 1431"/>
                <a:gd name="T36" fmla="*/ 137 w 2071"/>
                <a:gd name="T37" fmla="*/ 1324 h 1431"/>
                <a:gd name="T38" fmla="*/ 88 w 2071"/>
                <a:gd name="T39" fmla="*/ 1275 h 1431"/>
                <a:gd name="T40" fmla="*/ 29 w 2071"/>
                <a:gd name="T41" fmla="*/ 1160 h 1431"/>
                <a:gd name="T42" fmla="*/ 0 w 2071"/>
                <a:gd name="T43" fmla="*/ 978 h 1431"/>
                <a:gd name="T44" fmla="*/ 25 w 2071"/>
                <a:gd name="T45" fmla="*/ 783 h 1431"/>
                <a:gd name="T46" fmla="*/ 95 w 2071"/>
                <a:gd name="T47" fmla="*/ 633 h 1431"/>
                <a:gd name="T48" fmla="*/ 158 w 2071"/>
                <a:gd name="T49" fmla="*/ 560 h 1431"/>
                <a:gd name="T50" fmla="*/ 265 w 2071"/>
                <a:gd name="T51" fmla="*/ 484 h 1431"/>
                <a:gd name="T52" fmla="*/ 440 w 2071"/>
                <a:gd name="T53" fmla="*/ 421 h 1431"/>
                <a:gd name="T54" fmla="*/ 660 w 2071"/>
                <a:gd name="T55" fmla="*/ 380 h 1431"/>
                <a:gd name="T56" fmla="*/ 792 w 2071"/>
                <a:gd name="T57" fmla="*/ 334 h 1431"/>
                <a:gd name="T58" fmla="*/ 847 w 2071"/>
                <a:gd name="T59" fmla="*/ 295 h 1431"/>
                <a:gd name="T60" fmla="*/ 886 w 2071"/>
                <a:gd name="T61" fmla="*/ 237 h 1431"/>
                <a:gd name="T62" fmla="*/ 914 w 2071"/>
                <a:gd name="T63" fmla="*/ 153 h 1431"/>
                <a:gd name="T64" fmla="*/ 928 w 2071"/>
                <a:gd name="T65" fmla="*/ 83 h 1431"/>
                <a:gd name="T66" fmla="*/ 956 w 2071"/>
                <a:gd name="T67" fmla="*/ 45 h 1431"/>
                <a:gd name="T68" fmla="*/ 1032 w 2071"/>
                <a:gd name="T69" fmla="*/ 6 h 1431"/>
                <a:gd name="T70" fmla="*/ 1151 w 2071"/>
                <a:gd name="T71" fmla="*/ 3 h 1431"/>
                <a:gd name="T72" fmla="*/ 1310 w 2071"/>
                <a:gd name="T73" fmla="*/ 42 h 1431"/>
                <a:gd name="T74" fmla="*/ 1408 w 2071"/>
                <a:gd name="T75" fmla="*/ 87 h 1431"/>
                <a:gd name="T76" fmla="*/ 1450 w 2071"/>
                <a:gd name="T77" fmla="*/ 146 h 1431"/>
                <a:gd name="T78" fmla="*/ 1461 w 2071"/>
                <a:gd name="T79" fmla="*/ 216 h 1431"/>
                <a:gd name="T80" fmla="*/ 1450 w 2071"/>
                <a:gd name="T81" fmla="*/ 331 h 1431"/>
                <a:gd name="T82" fmla="*/ 1457 w 2071"/>
                <a:gd name="T83" fmla="*/ 355 h 1431"/>
                <a:gd name="T84" fmla="*/ 1548 w 2071"/>
                <a:gd name="T85" fmla="*/ 320 h 1431"/>
                <a:gd name="T86" fmla="*/ 1715 w 2071"/>
                <a:gd name="T87" fmla="*/ 233 h 1431"/>
                <a:gd name="T88" fmla="*/ 1816 w 2071"/>
                <a:gd name="T89" fmla="*/ 160 h 1431"/>
                <a:gd name="T90" fmla="*/ 1889 w 2071"/>
                <a:gd name="T91" fmla="*/ 66 h 1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71" h="1431">
                  <a:moveTo>
                    <a:pt x="1903" y="31"/>
                  </a:moveTo>
                  <a:lnTo>
                    <a:pt x="1946" y="83"/>
                  </a:lnTo>
                  <a:lnTo>
                    <a:pt x="1965" y="115"/>
                  </a:lnTo>
                  <a:lnTo>
                    <a:pt x="1987" y="146"/>
                  </a:lnTo>
                  <a:lnTo>
                    <a:pt x="2004" y="180"/>
                  </a:lnTo>
                  <a:lnTo>
                    <a:pt x="2022" y="219"/>
                  </a:lnTo>
                  <a:lnTo>
                    <a:pt x="2035" y="258"/>
                  </a:lnTo>
                  <a:lnTo>
                    <a:pt x="2050" y="295"/>
                  </a:lnTo>
                  <a:lnTo>
                    <a:pt x="2060" y="341"/>
                  </a:lnTo>
                  <a:lnTo>
                    <a:pt x="2067" y="386"/>
                  </a:lnTo>
                  <a:lnTo>
                    <a:pt x="2071" y="432"/>
                  </a:lnTo>
                  <a:lnTo>
                    <a:pt x="2071" y="481"/>
                  </a:lnTo>
                  <a:lnTo>
                    <a:pt x="2067" y="529"/>
                  </a:lnTo>
                  <a:lnTo>
                    <a:pt x="2060" y="581"/>
                  </a:lnTo>
                  <a:lnTo>
                    <a:pt x="2050" y="633"/>
                  </a:lnTo>
                  <a:lnTo>
                    <a:pt x="2032" y="689"/>
                  </a:lnTo>
                  <a:lnTo>
                    <a:pt x="2022" y="718"/>
                  </a:lnTo>
                  <a:lnTo>
                    <a:pt x="2008" y="745"/>
                  </a:lnTo>
                  <a:lnTo>
                    <a:pt x="1983" y="780"/>
                  </a:lnTo>
                  <a:lnTo>
                    <a:pt x="1949" y="815"/>
                  </a:lnTo>
                  <a:lnTo>
                    <a:pt x="1928" y="835"/>
                  </a:lnTo>
                  <a:lnTo>
                    <a:pt x="1903" y="853"/>
                  </a:lnTo>
                  <a:lnTo>
                    <a:pt x="1872" y="867"/>
                  </a:lnTo>
                  <a:lnTo>
                    <a:pt x="1840" y="884"/>
                  </a:lnTo>
                  <a:lnTo>
                    <a:pt x="1806" y="898"/>
                  </a:lnTo>
                  <a:lnTo>
                    <a:pt x="1764" y="908"/>
                  </a:lnTo>
                  <a:lnTo>
                    <a:pt x="1726" y="919"/>
                  </a:lnTo>
                  <a:lnTo>
                    <a:pt x="1691" y="934"/>
                  </a:lnTo>
                  <a:lnTo>
                    <a:pt x="1656" y="950"/>
                  </a:lnTo>
                  <a:lnTo>
                    <a:pt x="1624" y="971"/>
                  </a:lnTo>
                  <a:lnTo>
                    <a:pt x="1596" y="996"/>
                  </a:lnTo>
                  <a:lnTo>
                    <a:pt x="1569" y="1020"/>
                  </a:lnTo>
                  <a:lnTo>
                    <a:pt x="1517" y="1075"/>
                  </a:lnTo>
                  <a:lnTo>
                    <a:pt x="1461" y="1139"/>
                  </a:lnTo>
                  <a:lnTo>
                    <a:pt x="1401" y="1202"/>
                  </a:lnTo>
                  <a:lnTo>
                    <a:pt x="1367" y="1233"/>
                  </a:lnTo>
                  <a:lnTo>
                    <a:pt x="1328" y="1264"/>
                  </a:lnTo>
                  <a:lnTo>
                    <a:pt x="1286" y="1295"/>
                  </a:lnTo>
                  <a:lnTo>
                    <a:pt x="1237" y="1327"/>
                  </a:lnTo>
                  <a:lnTo>
                    <a:pt x="1185" y="1355"/>
                  </a:lnTo>
                  <a:lnTo>
                    <a:pt x="1126" y="1379"/>
                  </a:lnTo>
                  <a:lnTo>
                    <a:pt x="1063" y="1397"/>
                  </a:lnTo>
                  <a:lnTo>
                    <a:pt x="998" y="1410"/>
                  </a:lnTo>
                  <a:lnTo>
                    <a:pt x="924" y="1421"/>
                  </a:lnTo>
                  <a:lnTo>
                    <a:pt x="850" y="1428"/>
                  </a:lnTo>
                  <a:lnTo>
                    <a:pt x="777" y="1431"/>
                  </a:lnTo>
                  <a:lnTo>
                    <a:pt x="701" y="1428"/>
                  </a:lnTo>
                  <a:lnTo>
                    <a:pt x="624" y="1424"/>
                  </a:lnTo>
                  <a:lnTo>
                    <a:pt x="551" y="1417"/>
                  </a:lnTo>
                  <a:lnTo>
                    <a:pt x="478" y="1410"/>
                  </a:lnTo>
                  <a:lnTo>
                    <a:pt x="408" y="1400"/>
                  </a:lnTo>
                  <a:lnTo>
                    <a:pt x="343" y="1386"/>
                  </a:lnTo>
                  <a:lnTo>
                    <a:pt x="280" y="1372"/>
                  </a:lnTo>
                  <a:lnTo>
                    <a:pt x="224" y="1358"/>
                  </a:lnTo>
                  <a:lnTo>
                    <a:pt x="175" y="1344"/>
                  </a:lnTo>
                  <a:lnTo>
                    <a:pt x="154" y="1334"/>
                  </a:lnTo>
                  <a:lnTo>
                    <a:pt x="137" y="1324"/>
                  </a:lnTo>
                  <a:lnTo>
                    <a:pt x="119" y="1309"/>
                  </a:lnTo>
                  <a:lnTo>
                    <a:pt x="102" y="1295"/>
                  </a:lnTo>
                  <a:lnTo>
                    <a:pt x="88" y="1275"/>
                  </a:lnTo>
                  <a:lnTo>
                    <a:pt x="74" y="1257"/>
                  </a:lnTo>
                  <a:lnTo>
                    <a:pt x="46" y="1212"/>
                  </a:lnTo>
                  <a:lnTo>
                    <a:pt x="29" y="1160"/>
                  </a:lnTo>
                  <a:lnTo>
                    <a:pt x="11" y="1100"/>
                  </a:lnTo>
                  <a:lnTo>
                    <a:pt x="5" y="1041"/>
                  </a:lnTo>
                  <a:lnTo>
                    <a:pt x="0" y="978"/>
                  </a:lnTo>
                  <a:lnTo>
                    <a:pt x="5" y="913"/>
                  </a:lnTo>
                  <a:lnTo>
                    <a:pt x="11" y="849"/>
                  </a:lnTo>
                  <a:lnTo>
                    <a:pt x="25" y="783"/>
                  </a:lnTo>
                  <a:lnTo>
                    <a:pt x="49" y="721"/>
                  </a:lnTo>
                  <a:lnTo>
                    <a:pt x="78" y="661"/>
                  </a:lnTo>
                  <a:lnTo>
                    <a:pt x="95" y="633"/>
                  </a:lnTo>
                  <a:lnTo>
                    <a:pt x="112" y="609"/>
                  </a:lnTo>
                  <a:lnTo>
                    <a:pt x="133" y="585"/>
                  </a:lnTo>
                  <a:lnTo>
                    <a:pt x="158" y="560"/>
                  </a:lnTo>
                  <a:lnTo>
                    <a:pt x="182" y="539"/>
                  </a:lnTo>
                  <a:lnTo>
                    <a:pt x="210" y="518"/>
                  </a:lnTo>
                  <a:lnTo>
                    <a:pt x="265" y="484"/>
                  </a:lnTo>
                  <a:lnTo>
                    <a:pt x="322" y="456"/>
                  </a:lnTo>
                  <a:lnTo>
                    <a:pt x="381" y="435"/>
                  </a:lnTo>
                  <a:lnTo>
                    <a:pt x="440" y="421"/>
                  </a:lnTo>
                  <a:lnTo>
                    <a:pt x="496" y="411"/>
                  </a:lnTo>
                  <a:lnTo>
                    <a:pt x="551" y="401"/>
                  </a:lnTo>
                  <a:lnTo>
                    <a:pt x="660" y="380"/>
                  </a:lnTo>
                  <a:lnTo>
                    <a:pt x="709" y="369"/>
                  </a:lnTo>
                  <a:lnTo>
                    <a:pt x="753" y="355"/>
                  </a:lnTo>
                  <a:lnTo>
                    <a:pt x="792" y="334"/>
                  </a:lnTo>
                  <a:lnTo>
                    <a:pt x="813" y="323"/>
                  </a:lnTo>
                  <a:lnTo>
                    <a:pt x="831" y="310"/>
                  </a:lnTo>
                  <a:lnTo>
                    <a:pt x="847" y="295"/>
                  </a:lnTo>
                  <a:lnTo>
                    <a:pt x="862" y="279"/>
                  </a:lnTo>
                  <a:lnTo>
                    <a:pt x="875" y="258"/>
                  </a:lnTo>
                  <a:lnTo>
                    <a:pt x="886" y="237"/>
                  </a:lnTo>
                  <a:lnTo>
                    <a:pt x="896" y="212"/>
                  </a:lnTo>
                  <a:lnTo>
                    <a:pt x="907" y="185"/>
                  </a:lnTo>
                  <a:lnTo>
                    <a:pt x="914" y="153"/>
                  </a:lnTo>
                  <a:lnTo>
                    <a:pt x="920" y="122"/>
                  </a:lnTo>
                  <a:lnTo>
                    <a:pt x="924" y="100"/>
                  </a:lnTo>
                  <a:lnTo>
                    <a:pt x="928" y="83"/>
                  </a:lnTo>
                  <a:lnTo>
                    <a:pt x="935" y="69"/>
                  </a:lnTo>
                  <a:lnTo>
                    <a:pt x="945" y="55"/>
                  </a:lnTo>
                  <a:lnTo>
                    <a:pt x="956" y="45"/>
                  </a:lnTo>
                  <a:lnTo>
                    <a:pt x="969" y="35"/>
                  </a:lnTo>
                  <a:lnTo>
                    <a:pt x="998" y="17"/>
                  </a:lnTo>
                  <a:lnTo>
                    <a:pt x="1032" y="6"/>
                  </a:lnTo>
                  <a:lnTo>
                    <a:pt x="1071" y="3"/>
                  </a:lnTo>
                  <a:lnTo>
                    <a:pt x="1109" y="0"/>
                  </a:lnTo>
                  <a:lnTo>
                    <a:pt x="1151" y="3"/>
                  </a:lnTo>
                  <a:lnTo>
                    <a:pt x="1193" y="10"/>
                  </a:lnTo>
                  <a:lnTo>
                    <a:pt x="1234" y="17"/>
                  </a:lnTo>
                  <a:lnTo>
                    <a:pt x="1310" y="42"/>
                  </a:lnTo>
                  <a:lnTo>
                    <a:pt x="1370" y="66"/>
                  </a:lnTo>
                  <a:lnTo>
                    <a:pt x="1391" y="76"/>
                  </a:lnTo>
                  <a:lnTo>
                    <a:pt x="1408" y="87"/>
                  </a:lnTo>
                  <a:lnTo>
                    <a:pt x="1426" y="104"/>
                  </a:lnTo>
                  <a:lnTo>
                    <a:pt x="1440" y="125"/>
                  </a:lnTo>
                  <a:lnTo>
                    <a:pt x="1450" y="146"/>
                  </a:lnTo>
                  <a:lnTo>
                    <a:pt x="1457" y="170"/>
                  </a:lnTo>
                  <a:lnTo>
                    <a:pt x="1461" y="195"/>
                  </a:lnTo>
                  <a:lnTo>
                    <a:pt x="1461" y="216"/>
                  </a:lnTo>
                  <a:lnTo>
                    <a:pt x="1457" y="261"/>
                  </a:lnTo>
                  <a:lnTo>
                    <a:pt x="1453" y="299"/>
                  </a:lnTo>
                  <a:lnTo>
                    <a:pt x="1450" y="331"/>
                  </a:lnTo>
                  <a:lnTo>
                    <a:pt x="1450" y="341"/>
                  </a:lnTo>
                  <a:lnTo>
                    <a:pt x="1453" y="352"/>
                  </a:lnTo>
                  <a:lnTo>
                    <a:pt x="1457" y="355"/>
                  </a:lnTo>
                  <a:lnTo>
                    <a:pt x="1468" y="352"/>
                  </a:lnTo>
                  <a:lnTo>
                    <a:pt x="1499" y="341"/>
                  </a:lnTo>
                  <a:lnTo>
                    <a:pt x="1548" y="320"/>
                  </a:lnTo>
                  <a:lnTo>
                    <a:pt x="1611" y="292"/>
                  </a:lnTo>
                  <a:lnTo>
                    <a:pt x="1681" y="258"/>
                  </a:lnTo>
                  <a:lnTo>
                    <a:pt x="1715" y="233"/>
                  </a:lnTo>
                  <a:lnTo>
                    <a:pt x="1750" y="212"/>
                  </a:lnTo>
                  <a:lnTo>
                    <a:pt x="1785" y="185"/>
                  </a:lnTo>
                  <a:lnTo>
                    <a:pt x="1816" y="160"/>
                  </a:lnTo>
                  <a:lnTo>
                    <a:pt x="1844" y="128"/>
                  </a:lnTo>
                  <a:lnTo>
                    <a:pt x="1868" y="97"/>
                  </a:lnTo>
                  <a:lnTo>
                    <a:pt x="1889" y="66"/>
                  </a:lnTo>
                  <a:lnTo>
                    <a:pt x="1903" y="31"/>
                  </a:lnTo>
                  <a:close/>
                </a:path>
              </a:pathLst>
            </a:custGeom>
            <a:solidFill>
              <a:srgbClr val="482D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7" name="Freeform 11"/>
            <p:cNvSpPr>
              <a:spLocks/>
            </p:cNvSpPr>
            <p:nvPr/>
          </p:nvSpPr>
          <p:spPr bwMode="auto">
            <a:xfrm>
              <a:off x="2592" y="4950"/>
              <a:ext cx="141" cy="260"/>
            </a:xfrm>
            <a:custGeom>
              <a:avLst/>
              <a:gdLst>
                <a:gd name="T0" fmla="*/ 28 w 421"/>
                <a:gd name="T1" fmla="*/ 172 h 778"/>
                <a:gd name="T2" fmla="*/ 39 w 421"/>
                <a:gd name="T3" fmla="*/ 192 h 778"/>
                <a:gd name="T4" fmla="*/ 66 w 421"/>
                <a:gd name="T5" fmla="*/ 240 h 778"/>
                <a:gd name="T6" fmla="*/ 83 w 421"/>
                <a:gd name="T7" fmla="*/ 276 h 778"/>
                <a:gd name="T8" fmla="*/ 101 w 421"/>
                <a:gd name="T9" fmla="*/ 313 h 778"/>
                <a:gd name="T10" fmla="*/ 115 w 421"/>
                <a:gd name="T11" fmla="*/ 356 h 778"/>
                <a:gd name="T12" fmla="*/ 128 w 421"/>
                <a:gd name="T13" fmla="*/ 401 h 778"/>
                <a:gd name="T14" fmla="*/ 140 w 421"/>
                <a:gd name="T15" fmla="*/ 450 h 778"/>
                <a:gd name="T16" fmla="*/ 143 w 421"/>
                <a:gd name="T17" fmla="*/ 502 h 778"/>
                <a:gd name="T18" fmla="*/ 143 w 421"/>
                <a:gd name="T19" fmla="*/ 551 h 778"/>
                <a:gd name="T20" fmla="*/ 132 w 421"/>
                <a:gd name="T21" fmla="*/ 599 h 778"/>
                <a:gd name="T22" fmla="*/ 125 w 421"/>
                <a:gd name="T23" fmla="*/ 624 h 778"/>
                <a:gd name="T24" fmla="*/ 115 w 421"/>
                <a:gd name="T25" fmla="*/ 648 h 778"/>
                <a:gd name="T26" fmla="*/ 104 w 421"/>
                <a:gd name="T27" fmla="*/ 672 h 778"/>
                <a:gd name="T28" fmla="*/ 87 w 421"/>
                <a:gd name="T29" fmla="*/ 693 h 778"/>
                <a:gd name="T30" fmla="*/ 70 w 421"/>
                <a:gd name="T31" fmla="*/ 718 h 778"/>
                <a:gd name="T32" fmla="*/ 49 w 421"/>
                <a:gd name="T33" fmla="*/ 739 h 778"/>
                <a:gd name="T34" fmla="*/ 28 w 421"/>
                <a:gd name="T35" fmla="*/ 757 h 778"/>
                <a:gd name="T36" fmla="*/ 0 w 421"/>
                <a:gd name="T37" fmla="*/ 778 h 778"/>
                <a:gd name="T38" fmla="*/ 55 w 421"/>
                <a:gd name="T39" fmla="*/ 763 h 778"/>
                <a:gd name="T40" fmla="*/ 119 w 421"/>
                <a:gd name="T41" fmla="*/ 746 h 778"/>
                <a:gd name="T42" fmla="*/ 188 w 421"/>
                <a:gd name="T43" fmla="*/ 721 h 778"/>
                <a:gd name="T44" fmla="*/ 223 w 421"/>
                <a:gd name="T45" fmla="*/ 703 h 778"/>
                <a:gd name="T46" fmla="*/ 258 w 421"/>
                <a:gd name="T47" fmla="*/ 683 h 778"/>
                <a:gd name="T48" fmla="*/ 293 w 421"/>
                <a:gd name="T49" fmla="*/ 662 h 778"/>
                <a:gd name="T50" fmla="*/ 327 w 421"/>
                <a:gd name="T51" fmla="*/ 635 h 778"/>
                <a:gd name="T52" fmla="*/ 356 w 421"/>
                <a:gd name="T53" fmla="*/ 606 h 778"/>
                <a:gd name="T54" fmla="*/ 380 w 421"/>
                <a:gd name="T55" fmla="*/ 575 h 778"/>
                <a:gd name="T56" fmla="*/ 397 w 421"/>
                <a:gd name="T57" fmla="*/ 541 h 778"/>
                <a:gd name="T58" fmla="*/ 411 w 421"/>
                <a:gd name="T59" fmla="*/ 498 h 778"/>
                <a:gd name="T60" fmla="*/ 418 w 421"/>
                <a:gd name="T61" fmla="*/ 467 h 778"/>
                <a:gd name="T62" fmla="*/ 421 w 421"/>
                <a:gd name="T63" fmla="*/ 429 h 778"/>
                <a:gd name="T64" fmla="*/ 421 w 421"/>
                <a:gd name="T65" fmla="*/ 352 h 778"/>
                <a:gd name="T66" fmla="*/ 414 w 421"/>
                <a:gd name="T67" fmla="*/ 272 h 778"/>
                <a:gd name="T68" fmla="*/ 404 w 421"/>
                <a:gd name="T69" fmla="*/ 196 h 778"/>
                <a:gd name="T70" fmla="*/ 390 w 421"/>
                <a:gd name="T71" fmla="*/ 123 h 778"/>
                <a:gd name="T72" fmla="*/ 372 w 421"/>
                <a:gd name="T73" fmla="*/ 63 h 778"/>
                <a:gd name="T74" fmla="*/ 356 w 421"/>
                <a:gd name="T75" fmla="*/ 21 h 778"/>
                <a:gd name="T76" fmla="*/ 348 w 421"/>
                <a:gd name="T77" fmla="*/ 11 h 778"/>
                <a:gd name="T78" fmla="*/ 341 w 421"/>
                <a:gd name="T79" fmla="*/ 4 h 778"/>
                <a:gd name="T80" fmla="*/ 331 w 421"/>
                <a:gd name="T81" fmla="*/ 0 h 778"/>
                <a:gd name="T82" fmla="*/ 317 w 421"/>
                <a:gd name="T83" fmla="*/ 4 h 778"/>
                <a:gd name="T84" fmla="*/ 275 w 421"/>
                <a:gd name="T85" fmla="*/ 21 h 778"/>
                <a:gd name="T86" fmla="*/ 226 w 421"/>
                <a:gd name="T87" fmla="*/ 45 h 778"/>
                <a:gd name="T88" fmla="*/ 171 w 421"/>
                <a:gd name="T89" fmla="*/ 81 h 778"/>
                <a:gd name="T90" fmla="*/ 73 w 421"/>
                <a:gd name="T91" fmla="*/ 143 h 778"/>
                <a:gd name="T92" fmla="*/ 28 w 421"/>
                <a:gd name="T93" fmla="*/ 17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1" h="778">
                  <a:moveTo>
                    <a:pt x="28" y="172"/>
                  </a:moveTo>
                  <a:lnTo>
                    <a:pt x="39" y="192"/>
                  </a:lnTo>
                  <a:lnTo>
                    <a:pt x="66" y="240"/>
                  </a:lnTo>
                  <a:lnTo>
                    <a:pt x="83" y="276"/>
                  </a:lnTo>
                  <a:lnTo>
                    <a:pt x="101" y="313"/>
                  </a:lnTo>
                  <a:lnTo>
                    <a:pt x="115" y="356"/>
                  </a:lnTo>
                  <a:lnTo>
                    <a:pt x="128" y="401"/>
                  </a:lnTo>
                  <a:lnTo>
                    <a:pt x="140" y="450"/>
                  </a:lnTo>
                  <a:lnTo>
                    <a:pt x="143" y="502"/>
                  </a:lnTo>
                  <a:lnTo>
                    <a:pt x="143" y="551"/>
                  </a:lnTo>
                  <a:lnTo>
                    <a:pt x="132" y="599"/>
                  </a:lnTo>
                  <a:lnTo>
                    <a:pt x="125" y="624"/>
                  </a:lnTo>
                  <a:lnTo>
                    <a:pt x="115" y="648"/>
                  </a:lnTo>
                  <a:lnTo>
                    <a:pt x="104" y="672"/>
                  </a:lnTo>
                  <a:lnTo>
                    <a:pt x="87" y="693"/>
                  </a:lnTo>
                  <a:lnTo>
                    <a:pt x="70" y="718"/>
                  </a:lnTo>
                  <a:lnTo>
                    <a:pt x="49" y="739"/>
                  </a:lnTo>
                  <a:lnTo>
                    <a:pt x="28" y="757"/>
                  </a:lnTo>
                  <a:lnTo>
                    <a:pt x="0" y="778"/>
                  </a:lnTo>
                  <a:lnTo>
                    <a:pt x="55" y="763"/>
                  </a:lnTo>
                  <a:lnTo>
                    <a:pt x="119" y="746"/>
                  </a:lnTo>
                  <a:lnTo>
                    <a:pt x="188" y="721"/>
                  </a:lnTo>
                  <a:lnTo>
                    <a:pt x="223" y="703"/>
                  </a:lnTo>
                  <a:lnTo>
                    <a:pt x="258" y="683"/>
                  </a:lnTo>
                  <a:lnTo>
                    <a:pt x="293" y="662"/>
                  </a:lnTo>
                  <a:lnTo>
                    <a:pt x="327" y="635"/>
                  </a:lnTo>
                  <a:lnTo>
                    <a:pt x="356" y="606"/>
                  </a:lnTo>
                  <a:lnTo>
                    <a:pt x="380" y="575"/>
                  </a:lnTo>
                  <a:lnTo>
                    <a:pt x="397" y="541"/>
                  </a:lnTo>
                  <a:lnTo>
                    <a:pt x="411" y="498"/>
                  </a:lnTo>
                  <a:lnTo>
                    <a:pt x="418" y="467"/>
                  </a:lnTo>
                  <a:lnTo>
                    <a:pt x="421" y="429"/>
                  </a:lnTo>
                  <a:lnTo>
                    <a:pt x="421" y="352"/>
                  </a:lnTo>
                  <a:lnTo>
                    <a:pt x="414" y="272"/>
                  </a:lnTo>
                  <a:lnTo>
                    <a:pt x="404" y="196"/>
                  </a:lnTo>
                  <a:lnTo>
                    <a:pt x="390" y="123"/>
                  </a:lnTo>
                  <a:lnTo>
                    <a:pt x="372" y="63"/>
                  </a:lnTo>
                  <a:lnTo>
                    <a:pt x="356" y="21"/>
                  </a:lnTo>
                  <a:lnTo>
                    <a:pt x="348" y="11"/>
                  </a:lnTo>
                  <a:lnTo>
                    <a:pt x="341" y="4"/>
                  </a:lnTo>
                  <a:lnTo>
                    <a:pt x="331" y="0"/>
                  </a:lnTo>
                  <a:lnTo>
                    <a:pt x="317" y="4"/>
                  </a:lnTo>
                  <a:lnTo>
                    <a:pt x="275" y="21"/>
                  </a:lnTo>
                  <a:lnTo>
                    <a:pt x="226" y="45"/>
                  </a:lnTo>
                  <a:lnTo>
                    <a:pt x="171" y="81"/>
                  </a:lnTo>
                  <a:lnTo>
                    <a:pt x="73" y="143"/>
                  </a:lnTo>
                  <a:lnTo>
                    <a:pt x="28" y="172"/>
                  </a:lnTo>
                  <a:close/>
                </a:path>
              </a:pathLst>
            </a:custGeom>
            <a:solidFill>
              <a:srgbClr val="3B28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8" name="Freeform 12"/>
            <p:cNvSpPr>
              <a:spLocks/>
            </p:cNvSpPr>
            <p:nvPr/>
          </p:nvSpPr>
          <p:spPr bwMode="auto">
            <a:xfrm>
              <a:off x="2028" y="5062"/>
              <a:ext cx="432" cy="306"/>
            </a:xfrm>
            <a:custGeom>
              <a:avLst/>
              <a:gdLst>
                <a:gd name="T0" fmla="*/ 262 w 1297"/>
                <a:gd name="T1" fmla="*/ 12 h 920"/>
                <a:gd name="T2" fmla="*/ 216 w 1297"/>
                <a:gd name="T3" fmla="*/ 60 h 920"/>
                <a:gd name="T4" fmla="*/ 182 w 1297"/>
                <a:gd name="T5" fmla="*/ 112 h 920"/>
                <a:gd name="T6" fmla="*/ 153 w 1297"/>
                <a:gd name="T7" fmla="*/ 179 h 920"/>
                <a:gd name="T8" fmla="*/ 137 w 1297"/>
                <a:gd name="T9" fmla="*/ 262 h 920"/>
                <a:gd name="T10" fmla="*/ 147 w 1297"/>
                <a:gd name="T11" fmla="*/ 359 h 920"/>
                <a:gd name="T12" fmla="*/ 189 w 1297"/>
                <a:gd name="T13" fmla="*/ 467 h 920"/>
                <a:gd name="T14" fmla="*/ 247 w 1297"/>
                <a:gd name="T15" fmla="*/ 558 h 920"/>
                <a:gd name="T16" fmla="*/ 300 w 1297"/>
                <a:gd name="T17" fmla="*/ 618 h 920"/>
                <a:gd name="T18" fmla="*/ 363 w 1297"/>
                <a:gd name="T19" fmla="*/ 666 h 920"/>
                <a:gd name="T20" fmla="*/ 436 w 1297"/>
                <a:gd name="T21" fmla="*/ 712 h 920"/>
                <a:gd name="T22" fmla="*/ 551 w 1297"/>
                <a:gd name="T23" fmla="*/ 764 h 920"/>
                <a:gd name="T24" fmla="*/ 715 w 1297"/>
                <a:gd name="T25" fmla="*/ 816 h 920"/>
                <a:gd name="T26" fmla="*/ 881 w 1297"/>
                <a:gd name="T27" fmla="*/ 844 h 920"/>
                <a:gd name="T28" fmla="*/ 1039 w 1297"/>
                <a:gd name="T29" fmla="*/ 854 h 920"/>
                <a:gd name="T30" fmla="*/ 1167 w 1297"/>
                <a:gd name="T31" fmla="*/ 847 h 920"/>
                <a:gd name="T32" fmla="*/ 1265 w 1297"/>
                <a:gd name="T33" fmla="*/ 826 h 920"/>
                <a:gd name="T34" fmla="*/ 1279 w 1297"/>
                <a:gd name="T35" fmla="*/ 826 h 920"/>
                <a:gd name="T36" fmla="*/ 1213 w 1297"/>
                <a:gd name="T37" fmla="*/ 858 h 920"/>
                <a:gd name="T38" fmla="*/ 1081 w 1297"/>
                <a:gd name="T39" fmla="*/ 896 h 920"/>
                <a:gd name="T40" fmla="*/ 927 w 1297"/>
                <a:gd name="T41" fmla="*/ 913 h 920"/>
                <a:gd name="T42" fmla="*/ 729 w 1297"/>
                <a:gd name="T43" fmla="*/ 920 h 920"/>
                <a:gd name="T44" fmla="*/ 540 w 1297"/>
                <a:gd name="T45" fmla="*/ 920 h 920"/>
                <a:gd name="T46" fmla="*/ 423 w 1297"/>
                <a:gd name="T47" fmla="*/ 907 h 920"/>
                <a:gd name="T48" fmla="*/ 314 w 1297"/>
                <a:gd name="T49" fmla="*/ 886 h 920"/>
                <a:gd name="T50" fmla="*/ 220 w 1297"/>
                <a:gd name="T51" fmla="*/ 850 h 920"/>
                <a:gd name="T52" fmla="*/ 140 w 1297"/>
                <a:gd name="T53" fmla="*/ 798 h 920"/>
                <a:gd name="T54" fmla="*/ 77 w 1297"/>
                <a:gd name="T55" fmla="*/ 732 h 920"/>
                <a:gd name="T56" fmla="*/ 36 w 1297"/>
                <a:gd name="T57" fmla="*/ 645 h 920"/>
                <a:gd name="T58" fmla="*/ 11 w 1297"/>
                <a:gd name="T59" fmla="*/ 554 h 920"/>
                <a:gd name="T60" fmla="*/ 0 w 1297"/>
                <a:gd name="T61" fmla="*/ 454 h 920"/>
                <a:gd name="T62" fmla="*/ 11 w 1297"/>
                <a:gd name="T63" fmla="*/ 356 h 920"/>
                <a:gd name="T64" fmla="*/ 39 w 1297"/>
                <a:gd name="T65" fmla="*/ 262 h 920"/>
                <a:gd name="T66" fmla="*/ 85 w 1297"/>
                <a:gd name="T67" fmla="*/ 171 h 920"/>
                <a:gd name="T68" fmla="*/ 147 w 1297"/>
                <a:gd name="T69" fmla="*/ 95 h 920"/>
                <a:gd name="T70" fmla="*/ 226 w 1297"/>
                <a:gd name="T71" fmla="*/ 28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97" h="920">
                  <a:moveTo>
                    <a:pt x="272" y="0"/>
                  </a:moveTo>
                  <a:lnTo>
                    <a:pt x="262" y="12"/>
                  </a:lnTo>
                  <a:lnTo>
                    <a:pt x="234" y="39"/>
                  </a:lnTo>
                  <a:lnTo>
                    <a:pt x="216" y="60"/>
                  </a:lnTo>
                  <a:lnTo>
                    <a:pt x="199" y="81"/>
                  </a:lnTo>
                  <a:lnTo>
                    <a:pt x="182" y="112"/>
                  </a:lnTo>
                  <a:lnTo>
                    <a:pt x="164" y="143"/>
                  </a:lnTo>
                  <a:lnTo>
                    <a:pt x="153" y="179"/>
                  </a:lnTo>
                  <a:lnTo>
                    <a:pt x="143" y="217"/>
                  </a:lnTo>
                  <a:lnTo>
                    <a:pt x="137" y="262"/>
                  </a:lnTo>
                  <a:lnTo>
                    <a:pt x="140" y="307"/>
                  </a:lnTo>
                  <a:lnTo>
                    <a:pt x="147" y="359"/>
                  </a:lnTo>
                  <a:lnTo>
                    <a:pt x="164" y="412"/>
                  </a:lnTo>
                  <a:lnTo>
                    <a:pt x="189" y="467"/>
                  </a:lnTo>
                  <a:lnTo>
                    <a:pt x="223" y="527"/>
                  </a:lnTo>
                  <a:lnTo>
                    <a:pt x="247" y="558"/>
                  </a:lnTo>
                  <a:lnTo>
                    <a:pt x="272" y="590"/>
                  </a:lnTo>
                  <a:lnTo>
                    <a:pt x="300" y="618"/>
                  </a:lnTo>
                  <a:lnTo>
                    <a:pt x="332" y="642"/>
                  </a:lnTo>
                  <a:lnTo>
                    <a:pt x="363" y="666"/>
                  </a:lnTo>
                  <a:lnTo>
                    <a:pt x="398" y="691"/>
                  </a:lnTo>
                  <a:lnTo>
                    <a:pt x="436" y="712"/>
                  </a:lnTo>
                  <a:lnTo>
                    <a:pt x="471" y="728"/>
                  </a:lnTo>
                  <a:lnTo>
                    <a:pt x="551" y="764"/>
                  </a:lnTo>
                  <a:lnTo>
                    <a:pt x="631" y="792"/>
                  </a:lnTo>
                  <a:lnTo>
                    <a:pt x="715" y="816"/>
                  </a:lnTo>
                  <a:lnTo>
                    <a:pt x="798" y="834"/>
                  </a:lnTo>
                  <a:lnTo>
                    <a:pt x="881" y="844"/>
                  </a:lnTo>
                  <a:lnTo>
                    <a:pt x="962" y="850"/>
                  </a:lnTo>
                  <a:lnTo>
                    <a:pt x="1039" y="854"/>
                  </a:lnTo>
                  <a:lnTo>
                    <a:pt x="1109" y="850"/>
                  </a:lnTo>
                  <a:lnTo>
                    <a:pt x="1167" y="847"/>
                  </a:lnTo>
                  <a:lnTo>
                    <a:pt x="1224" y="837"/>
                  </a:lnTo>
                  <a:lnTo>
                    <a:pt x="1265" y="826"/>
                  </a:lnTo>
                  <a:lnTo>
                    <a:pt x="1297" y="813"/>
                  </a:lnTo>
                  <a:lnTo>
                    <a:pt x="1279" y="826"/>
                  </a:lnTo>
                  <a:lnTo>
                    <a:pt x="1252" y="840"/>
                  </a:lnTo>
                  <a:lnTo>
                    <a:pt x="1213" y="858"/>
                  </a:lnTo>
                  <a:lnTo>
                    <a:pt x="1154" y="878"/>
                  </a:lnTo>
                  <a:lnTo>
                    <a:pt x="1081" y="896"/>
                  </a:lnTo>
                  <a:lnTo>
                    <a:pt x="983" y="910"/>
                  </a:lnTo>
                  <a:lnTo>
                    <a:pt x="927" y="913"/>
                  </a:lnTo>
                  <a:lnTo>
                    <a:pt x="862" y="917"/>
                  </a:lnTo>
                  <a:lnTo>
                    <a:pt x="729" y="920"/>
                  </a:lnTo>
                  <a:lnTo>
                    <a:pt x="603" y="920"/>
                  </a:lnTo>
                  <a:lnTo>
                    <a:pt x="540" y="920"/>
                  </a:lnTo>
                  <a:lnTo>
                    <a:pt x="481" y="913"/>
                  </a:lnTo>
                  <a:lnTo>
                    <a:pt x="423" y="907"/>
                  </a:lnTo>
                  <a:lnTo>
                    <a:pt x="366" y="896"/>
                  </a:lnTo>
                  <a:lnTo>
                    <a:pt x="314" y="886"/>
                  </a:lnTo>
                  <a:lnTo>
                    <a:pt x="265" y="868"/>
                  </a:lnTo>
                  <a:lnTo>
                    <a:pt x="220" y="850"/>
                  </a:lnTo>
                  <a:lnTo>
                    <a:pt x="178" y="826"/>
                  </a:lnTo>
                  <a:lnTo>
                    <a:pt x="140" y="798"/>
                  </a:lnTo>
                  <a:lnTo>
                    <a:pt x="105" y="767"/>
                  </a:lnTo>
                  <a:lnTo>
                    <a:pt x="77" y="732"/>
                  </a:lnTo>
                  <a:lnTo>
                    <a:pt x="52" y="691"/>
                  </a:lnTo>
                  <a:lnTo>
                    <a:pt x="36" y="645"/>
                  </a:lnTo>
                  <a:lnTo>
                    <a:pt x="18" y="600"/>
                  </a:lnTo>
                  <a:lnTo>
                    <a:pt x="11" y="554"/>
                  </a:lnTo>
                  <a:lnTo>
                    <a:pt x="4" y="506"/>
                  </a:lnTo>
                  <a:lnTo>
                    <a:pt x="0" y="454"/>
                  </a:lnTo>
                  <a:lnTo>
                    <a:pt x="4" y="405"/>
                  </a:lnTo>
                  <a:lnTo>
                    <a:pt x="11" y="356"/>
                  </a:lnTo>
                  <a:lnTo>
                    <a:pt x="21" y="307"/>
                  </a:lnTo>
                  <a:lnTo>
                    <a:pt x="39" y="262"/>
                  </a:lnTo>
                  <a:lnTo>
                    <a:pt x="60" y="217"/>
                  </a:lnTo>
                  <a:lnTo>
                    <a:pt x="85" y="171"/>
                  </a:lnTo>
                  <a:lnTo>
                    <a:pt x="112" y="130"/>
                  </a:lnTo>
                  <a:lnTo>
                    <a:pt x="147" y="95"/>
                  </a:lnTo>
                  <a:lnTo>
                    <a:pt x="185" y="60"/>
                  </a:lnTo>
                  <a:lnTo>
                    <a:pt x="226" y="28"/>
                  </a:lnTo>
                  <a:lnTo>
                    <a:pt x="272" y="0"/>
                  </a:lnTo>
                  <a:close/>
                </a:path>
              </a:pathLst>
            </a:custGeom>
            <a:solidFill>
              <a:srgbClr val="3B28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9" name="Freeform 13"/>
            <p:cNvSpPr>
              <a:spLocks/>
            </p:cNvSpPr>
            <p:nvPr/>
          </p:nvSpPr>
          <p:spPr bwMode="auto">
            <a:xfrm>
              <a:off x="2099" y="5068"/>
              <a:ext cx="259" cy="175"/>
            </a:xfrm>
            <a:custGeom>
              <a:avLst/>
              <a:gdLst>
                <a:gd name="T0" fmla="*/ 223 w 777"/>
                <a:gd name="T1" fmla="*/ 52 h 526"/>
                <a:gd name="T2" fmla="*/ 185 w 777"/>
                <a:gd name="T3" fmla="*/ 83 h 526"/>
                <a:gd name="T4" fmla="*/ 164 w 777"/>
                <a:gd name="T5" fmla="*/ 122 h 526"/>
                <a:gd name="T6" fmla="*/ 153 w 777"/>
                <a:gd name="T7" fmla="*/ 164 h 526"/>
                <a:gd name="T8" fmla="*/ 153 w 777"/>
                <a:gd name="T9" fmla="*/ 205 h 526"/>
                <a:gd name="T10" fmla="*/ 171 w 777"/>
                <a:gd name="T11" fmla="*/ 275 h 526"/>
                <a:gd name="T12" fmla="*/ 223 w 777"/>
                <a:gd name="T13" fmla="*/ 363 h 526"/>
                <a:gd name="T14" fmla="*/ 262 w 777"/>
                <a:gd name="T15" fmla="*/ 397 h 526"/>
                <a:gd name="T16" fmla="*/ 306 w 777"/>
                <a:gd name="T17" fmla="*/ 426 h 526"/>
                <a:gd name="T18" fmla="*/ 356 w 777"/>
                <a:gd name="T19" fmla="*/ 442 h 526"/>
                <a:gd name="T20" fmla="*/ 473 w 777"/>
                <a:gd name="T21" fmla="*/ 457 h 526"/>
                <a:gd name="T22" fmla="*/ 595 w 777"/>
                <a:gd name="T23" fmla="*/ 457 h 526"/>
                <a:gd name="T24" fmla="*/ 707 w 777"/>
                <a:gd name="T25" fmla="*/ 449 h 526"/>
                <a:gd name="T26" fmla="*/ 766 w 777"/>
                <a:gd name="T27" fmla="*/ 453 h 526"/>
                <a:gd name="T28" fmla="*/ 777 w 777"/>
                <a:gd name="T29" fmla="*/ 460 h 526"/>
                <a:gd name="T30" fmla="*/ 766 w 777"/>
                <a:gd name="T31" fmla="*/ 467 h 526"/>
                <a:gd name="T32" fmla="*/ 704 w 777"/>
                <a:gd name="T33" fmla="*/ 488 h 526"/>
                <a:gd name="T34" fmla="*/ 585 w 777"/>
                <a:gd name="T35" fmla="*/ 512 h 526"/>
                <a:gd name="T36" fmla="*/ 453 w 777"/>
                <a:gd name="T37" fmla="*/ 526 h 526"/>
                <a:gd name="T38" fmla="*/ 351 w 777"/>
                <a:gd name="T39" fmla="*/ 519 h 526"/>
                <a:gd name="T40" fmla="*/ 282 w 777"/>
                <a:gd name="T41" fmla="*/ 505 h 526"/>
                <a:gd name="T42" fmla="*/ 213 w 777"/>
                <a:gd name="T43" fmla="*/ 484 h 526"/>
                <a:gd name="T44" fmla="*/ 140 w 777"/>
                <a:gd name="T45" fmla="*/ 446 h 526"/>
                <a:gd name="T46" fmla="*/ 70 w 777"/>
                <a:gd name="T47" fmla="*/ 397 h 526"/>
                <a:gd name="T48" fmla="*/ 25 w 777"/>
                <a:gd name="T49" fmla="*/ 341 h 526"/>
                <a:gd name="T50" fmla="*/ 0 w 777"/>
                <a:gd name="T51" fmla="*/ 286 h 526"/>
                <a:gd name="T52" fmla="*/ 0 w 777"/>
                <a:gd name="T53" fmla="*/ 230 h 526"/>
                <a:gd name="T54" fmla="*/ 13 w 777"/>
                <a:gd name="T55" fmla="*/ 177 h 526"/>
                <a:gd name="T56" fmla="*/ 42 w 777"/>
                <a:gd name="T57" fmla="*/ 132 h 526"/>
                <a:gd name="T58" fmla="*/ 77 w 777"/>
                <a:gd name="T59" fmla="*/ 94 h 526"/>
                <a:gd name="T60" fmla="*/ 119 w 777"/>
                <a:gd name="T61" fmla="*/ 63 h 526"/>
                <a:gd name="T62" fmla="*/ 181 w 777"/>
                <a:gd name="T63" fmla="*/ 35 h 526"/>
                <a:gd name="T64" fmla="*/ 262 w 777"/>
                <a:gd name="T65" fmla="*/ 7 h 526"/>
                <a:gd name="T66" fmla="*/ 306 w 777"/>
                <a:gd name="T67" fmla="*/ 0 h 526"/>
                <a:gd name="T68" fmla="*/ 310 w 777"/>
                <a:gd name="T69" fmla="*/ 7 h 526"/>
                <a:gd name="T70" fmla="*/ 244 w 777"/>
                <a:gd name="T71" fmla="*/ 42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7" h="526">
                  <a:moveTo>
                    <a:pt x="244" y="42"/>
                  </a:moveTo>
                  <a:lnTo>
                    <a:pt x="223" y="52"/>
                  </a:lnTo>
                  <a:lnTo>
                    <a:pt x="202" y="67"/>
                  </a:lnTo>
                  <a:lnTo>
                    <a:pt x="185" y="83"/>
                  </a:lnTo>
                  <a:lnTo>
                    <a:pt x="174" y="101"/>
                  </a:lnTo>
                  <a:lnTo>
                    <a:pt x="164" y="122"/>
                  </a:lnTo>
                  <a:lnTo>
                    <a:pt x="156" y="140"/>
                  </a:lnTo>
                  <a:lnTo>
                    <a:pt x="153" y="164"/>
                  </a:lnTo>
                  <a:lnTo>
                    <a:pt x="153" y="185"/>
                  </a:lnTo>
                  <a:lnTo>
                    <a:pt x="153" y="205"/>
                  </a:lnTo>
                  <a:lnTo>
                    <a:pt x="156" y="230"/>
                  </a:lnTo>
                  <a:lnTo>
                    <a:pt x="171" y="275"/>
                  </a:lnTo>
                  <a:lnTo>
                    <a:pt x="195" y="320"/>
                  </a:lnTo>
                  <a:lnTo>
                    <a:pt x="223" y="363"/>
                  </a:lnTo>
                  <a:lnTo>
                    <a:pt x="241" y="380"/>
                  </a:lnTo>
                  <a:lnTo>
                    <a:pt x="262" y="397"/>
                  </a:lnTo>
                  <a:lnTo>
                    <a:pt x="282" y="411"/>
                  </a:lnTo>
                  <a:lnTo>
                    <a:pt x="306" y="426"/>
                  </a:lnTo>
                  <a:lnTo>
                    <a:pt x="332" y="432"/>
                  </a:lnTo>
                  <a:lnTo>
                    <a:pt x="356" y="442"/>
                  </a:lnTo>
                  <a:lnTo>
                    <a:pt x="415" y="453"/>
                  </a:lnTo>
                  <a:lnTo>
                    <a:pt x="473" y="457"/>
                  </a:lnTo>
                  <a:lnTo>
                    <a:pt x="533" y="457"/>
                  </a:lnTo>
                  <a:lnTo>
                    <a:pt x="595" y="457"/>
                  </a:lnTo>
                  <a:lnTo>
                    <a:pt x="655" y="453"/>
                  </a:lnTo>
                  <a:lnTo>
                    <a:pt x="707" y="449"/>
                  </a:lnTo>
                  <a:lnTo>
                    <a:pt x="746" y="449"/>
                  </a:lnTo>
                  <a:lnTo>
                    <a:pt x="766" y="453"/>
                  </a:lnTo>
                  <a:lnTo>
                    <a:pt x="774" y="457"/>
                  </a:lnTo>
                  <a:lnTo>
                    <a:pt x="777" y="460"/>
                  </a:lnTo>
                  <a:lnTo>
                    <a:pt x="774" y="463"/>
                  </a:lnTo>
                  <a:lnTo>
                    <a:pt x="766" y="467"/>
                  </a:lnTo>
                  <a:lnTo>
                    <a:pt x="746" y="478"/>
                  </a:lnTo>
                  <a:lnTo>
                    <a:pt x="704" y="488"/>
                  </a:lnTo>
                  <a:lnTo>
                    <a:pt x="649" y="498"/>
                  </a:lnTo>
                  <a:lnTo>
                    <a:pt x="585" y="512"/>
                  </a:lnTo>
                  <a:lnTo>
                    <a:pt x="519" y="519"/>
                  </a:lnTo>
                  <a:lnTo>
                    <a:pt x="453" y="526"/>
                  </a:lnTo>
                  <a:lnTo>
                    <a:pt x="387" y="523"/>
                  </a:lnTo>
                  <a:lnTo>
                    <a:pt x="351" y="519"/>
                  </a:lnTo>
                  <a:lnTo>
                    <a:pt x="317" y="515"/>
                  </a:lnTo>
                  <a:lnTo>
                    <a:pt x="282" y="505"/>
                  </a:lnTo>
                  <a:lnTo>
                    <a:pt x="247" y="494"/>
                  </a:lnTo>
                  <a:lnTo>
                    <a:pt x="213" y="484"/>
                  </a:lnTo>
                  <a:lnTo>
                    <a:pt x="177" y="467"/>
                  </a:lnTo>
                  <a:lnTo>
                    <a:pt x="140" y="446"/>
                  </a:lnTo>
                  <a:lnTo>
                    <a:pt x="101" y="421"/>
                  </a:lnTo>
                  <a:lnTo>
                    <a:pt x="70" y="397"/>
                  </a:lnTo>
                  <a:lnTo>
                    <a:pt x="42" y="369"/>
                  </a:lnTo>
                  <a:lnTo>
                    <a:pt x="25" y="341"/>
                  </a:lnTo>
                  <a:lnTo>
                    <a:pt x="10" y="314"/>
                  </a:lnTo>
                  <a:lnTo>
                    <a:pt x="0" y="286"/>
                  </a:lnTo>
                  <a:lnTo>
                    <a:pt x="0" y="258"/>
                  </a:lnTo>
                  <a:lnTo>
                    <a:pt x="0" y="230"/>
                  </a:lnTo>
                  <a:lnTo>
                    <a:pt x="7" y="202"/>
                  </a:lnTo>
                  <a:lnTo>
                    <a:pt x="13" y="177"/>
                  </a:lnTo>
                  <a:lnTo>
                    <a:pt x="28" y="153"/>
                  </a:lnTo>
                  <a:lnTo>
                    <a:pt x="42" y="132"/>
                  </a:lnTo>
                  <a:lnTo>
                    <a:pt x="59" y="112"/>
                  </a:lnTo>
                  <a:lnTo>
                    <a:pt x="77" y="94"/>
                  </a:lnTo>
                  <a:lnTo>
                    <a:pt x="98" y="77"/>
                  </a:lnTo>
                  <a:lnTo>
                    <a:pt x="119" y="63"/>
                  </a:lnTo>
                  <a:lnTo>
                    <a:pt x="140" y="52"/>
                  </a:lnTo>
                  <a:lnTo>
                    <a:pt x="181" y="35"/>
                  </a:lnTo>
                  <a:lnTo>
                    <a:pt x="223" y="21"/>
                  </a:lnTo>
                  <a:lnTo>
                    <a:pt x="262" y="7"/>
                  </a:lnTo>
                  <a:lnTo>
                    <a:pt x="289" y="0"/>
                  </a:lnTo>
                  <a:lnTo>
                    <a:pt x="306" y="0"/>
                  </a:lnTo>
                  <a:lnTo>
                    <a:pt x="310" y="4"/>
                  </a:lnTo>
                  <a:lnTo>
                    <a:pt x="310" y="7"/>
                  </a:lnTo>
                  <a:lnTo>
                    <a:pt x="289" y="18"/>
                  </a:lnTo>
                  <a:lnTo>
                    <a:pt x="244" y="42"/>
                  </a:lnTo>
                  <a:close/>
                </a:path>
              </a:pathLst>
            </a:custGeom>
            <a:solidFill>
              <a:srgbClr val="6037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0" name="Freeform 14"/>
            <p:cNvSpPr>
              <a:spLocks/>
            </p:cNvSpPr>
            <p:nvPr/>
          </p:nvSpPr>
          <p:spPr bwMode="auto">
            <a:xfrm>
              <a:off x="2297" y="4062"/>
              <a:ext cx="423" cy="984"/>
            </a:xfrm>
            <a:custGeom>
              <a:avLst/>
              <a:gdLst>
                <a:gd name="T0" fmla="*/ 73 w 1269"/>
                <a:gd name="T1" fmla="*/ 345 h 2950"/>
                <a:gd name="T2" fmla="*/ 70 w 1269"/>
                <a:gd name="T3" fmla="*/ 564 h 2950"/>
                <a:gd name="T4" fmla="*/ 88 w 1269"/>
                <a:gd name="T5" fmla="*/ 1369 h 2950"/>
                <a:gd name="T6" fmla="*/ 91 w 1269"/>
                <a:gd name="T7" fmla="*/ 1895 h 2950"/>
                <a:gd name="T8" fmla="*/ 85 w 1269"/>
                <a:gd name="T9" fmla="*/ 2205 h 2950"/>
                <a:gd name="T10" fmla="*/ 60 w 1269"/>
                <a:gd name="T11" fmla="*/ 2452 h 2950"/>
                <a:gd name="T12" fmla="*/ 42 w 1269"/>
                <a:gd name="T13" fmla="*/ 2543 h 2950"/>
                <a:gd name="T14" fmla="*/ 8 w 1269"/>
                <a:gd name="T15" fmla="*/ 2651 h 2950"/>
                <a:gd name="T16" fmla="*/ 0 w 1269"/>
                <a:gd name="T17" fmla="*/ 2717 h 2950"/>
                <a:gd name="T18" fmla="*/ 8 w 1269"/>
                <a:gd name="T19" fmla="*/ 2751 h 2950"/>
                <a:gd name="T20" fmla="*/ 25 w 1269"/>
                <a:gd name="T21" fmla="*/ 2782 h 2950"/>
                <a:gd name="T22" fmla="*/ 54 w 1269"/>
                <a:gd name="T23" fmla="*/ 2818 h 2950"/>
                <a:gd name="T24" fmla="*/ 98 w 1269"/>
                <a:gd name="T25" fmla="*/ 2846 h 2950"/>
                <a:gd name="T26" fmla="*/ 154 w 1269"/>
                <a:gd name="T27" fmla="*/ 2870 h 2950"/>
                <a:gd name="T28" fmla="*/ 290 w 1269"/>
                <a:gd name="T29" fmla="*/ 2909 h 2950"/>
                <a:gd name="T30" fmla="*/ 429 w 1269"/>
                <a:gd name="T31" fmla="*/ 2929 h 2950"/>
                <a:gd name="T32" fmla="*/ 576 w 1269"/>
                <a:gd name="T33" fmla="*/ 2946 h 2950"/>
                <a:gd name="T34" fmla="*/ 694 w 1269"/>
                <a:gd name="T35" fmla="*/ 2943 h 2950"/>
                <a:gd name="T36" fmla="*/ 896 w 1269"/>
                <a:gd name="T37" fmla="*/ 2915 h 2950"/>
                <a:gd name="T38" fmla="*/ 1001 w 1269"/>
                <a:gd name="T39" fmla="*/ 2888 h 2950"/>
                <a:gd name="T40" fmla="*/ 1095 w 1269"/>
                <a:gd name="T41" fmla="*/ 2852 h 2950"/>
                <a:gd name="T42" fmla="*/ 1172 w 1269"/>
                <a:gd name="T43" fmla="*/ 2815 h 2950"/>
                <a:gd name="T44" fmla="*/ 1224 w 1269"/>
                <a:gd name="T45" fmla="*/ 2766 h 2950"/>
                <a:gd name="T46" fmla="*/ 1252 w 1269"/>
                <a:gd name="T47" fmla="*/ 2714 h 2950"/>
                <a:gd name="T48" fmla="*/ 1266 w 1269"/>
                <a:gd name="T49" fmla="*/ 2657 h 2950"/>
                <a:gd name="T50" fmla="*/ 1269 w 1269"/>
                <a:gd name="T51" fmla="*/ 2599 h 2950"/>
                <a:gd name="T52" fmla="*/ 1252 w 1269"/>
                <a:gd name="T53" fmla="*/ 2466 h 2950"/>
                <a:gd name="T54" fmla="*/ 1217 w 1269"/>
                <a:gd name="T55" fmla="*/ 2309 h 2950"/>
                <a:gd name="T56" fmla="*/ 1193 w 1269"/>
                <a:gd name="T57" fmla="*/ 2156 h 2950"/>
                <a:gd name="T58" fmla="*/ 1179 w 1269"/>
                <a:gd name="T59" fmla="*/ 1884 h 2950"/>
                <a:gd name="T60" fmla="*/ 1175 w 1269"/>
                <a:gd name="T61" fmla="*/ 1386 h 2950"/>
                <a:gd name="T62" fmla="*/ 1179 w 1269"/>
                <a:gd name="T63" fmla="*/ 717 h 2950"/>
                <a:gd name="T64" fmla="*/ 1172 w 1269"/>
                <a:gd name="T65" fmla="*/ 579 h 2950"/>
                <a:gd name="T66" fmla="*/ 1147 w 1269"/>
                <a:gd name="T67" fmla="*/ 526 h 2950"/>
                <a:gd name="T68" fmla="*/ 1105 w 1269"/>
                <a:gd name="T69" fmla="*/ 467 h 2950"/>
                <a:gd name="T70" fmla="*/ 1011 w 1269"/>
                <a:gd name="T71" fmla="*/ 366 h 2950"/>
                <a:gd name="T72" fmla="*/ 847 w 1269"/>
                <a:gd name="T73" fmla="*/ 223 h 2950"/>
                <a:gd name="T74" fmla="*/ 704 w 1269"/>
                <a:gd name="T75" fmla="*/ 129 h 2950"/>
                <a:gd name="T76" fmla="*/ 607 w 1269"/>
                <a:gd name="T77" fmla="*/ 74 h 2950"/>
                <a:gd name="T78" fmla="*/ 509 w 1269"/>
                <a:gd name="T79" fmla="*/ 35 h 2950"/>
                <a:gd name="T80" fmla="*/ 416 w 1269"/>
                <a:gd name="T81" fmla="*/ 7 h 2950"/>
                <a:gd name="T82" fmla="*/ 328 w 1269"/>
                <a:gd name="T83" fmla="*/ 0 h 2950"/>
                <a:gd name="T84" fmla="*/ 249 w 1269"/>
                <a:gd name="T85" fmla="*/ 14 h 2950"/>
                <a:gd name="T86" fmla="*/ 182 w 1269"/>
                <a:gd name="T87" fmla="*/ 49 h 2950"/>
                <a:gd name="T88" fmla="*/ 130 w 1269"/>
                <a:gd name="T89" fmla="*/ 116 h 2950"/>
                <a:gd name="T90" fmla="*/ 91 w 1269"/>
                <a:gd name="T91" fmla="*/ 209 h 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69" h="2950">
                  <a:moveTo>
                    <a:pt x="81" y="272"/>
                  </a:moveTo>
                  <a:lnTo>
                    <a:pt x="73" y="345"/>
                  </a:lnTo>
                  <a:lnTo>
                    <a:pt x="70" y="442"/>
                  </a:lnTo>
                  <a:lnTo>
                    <a:pt x="70" y="564"/>
                  </a:lnTo>
                  <a:lnTo>
                    <a:pt x="73" y="704"/>
                  </a:lnTo>
                  <a:lnTo>
                    <a:pt x="88" y="1369"/>
                  </a:lnTo>
                  <a:lnTo>
                    <a:pt x="91" y="1724"/>
                  </a:lnTo>
                  <a:lnTo>
                    <a:pt x="91" y="1895"/>
                  </a:lnTo>
                  <a:lnTo>
                    <a:pt x="88" y="2055"/>
                  </a:lnTo>
                  <a:lnTo>
                    <a:pt x="85" y="2205"/>
                  </a:lnTo>
                  <a:lnTo>
                    <a:pt x="73" y="2337"/>
                  </a:lnTo>
                  <a:lnTo>
                    <a:pt x="60" y="2452"/>
                  </a:lnTo>
                  <a:lnTo>
                    <a:pt x="54" y="2501"/>
                  </a:lnTo>
                  <a:lnTo>
                    <a:pt x="42" y="2543"/>
                  </a:lnTo>
                  <a:lnTo>
                    <a:pt x="18" y="2615"/>
                  </a:lnTo>
                  <a:lnTo>
                    <a:pt x="8" y="2651"/>
                  </a:lnTo>
                  <a:lnTo>
                    <a:pt x="0" y="2685"/>
                  </a:lnTo>
                  <a:lnTo>
                    <a:pt x="0" y="2717"/>
                  </a:lnTo>
                  <a:lnTo>
                    <a:pt x="5" y="2734"/>
                  </a:lnTo>
                  <a:lnTo>
                    <a:pt x="8" y="2751"/>
                  </a:lnTo>
                  <a:lnTo>
                    <a:pt x="15" y="2769"/>
                  </a:lnTo>
                  <a:lnTo>
                    <a:pt x="25" y="2782"/>
                  </a:lnTo>
                  <a:lnTo>
                    <a:pt x="39" y="2800"/>
                  </a:lnTo>
                  <a:lnTo>
                    <a:pt x="54" y="2818"/>
                  </a:lnTo>
                  <a:lnTo>
                    <a:pt x="73" y="2831"/>
                  </a:lnTo>
                  <a:lnTo>
                    <a:pt x="98" y="2846"/>
                  </a:lnTo>
                  <a:lnTo>
                    <a:pt x="122" y="2860"/>
                  </a:lnTo>
                  <a:lnTo>
                    <a:pt x="154" y="2870"/>
                  </a:lnTo>
                  <a:lnTo>
                    <a:pt x="216" y="2891"/>
                  </a:lnTo>
                  <a:lnTo>
                    <a:pt x="290" y="2909"/>
                  </a:lnTo>
                  <a:lnTo>
                    <a:pt x="359" y="2919"/>
                  </a:lnTo>
                  <a:lnTo>
                    <a:pt x="429" y="2929"/>
                  </a:lnTo>
                  <a:lnTo>
                    <a:pt x="548" y="2946"/>
                  </a:lnTo>
                  <a:lnTo>
                    <a:pt x="576" y="2946"/>
                  </a:lnTo>
                  <a:lnTo>
                    <a:pt x="611" y="2950"/>
                  </a:lnTo>
                  <a:lnTo>
                    <a:pt x="694" y="2943"/>
                  </a:lnTo>
                  <a:lnTo>
                    <a:pt x="792" y="2933"/>
                  </a:lnTo>
                  <a:lnTo>
                    <a:pt x="896" y="2915"/>
                  </a:lnTo>
                  <a:lnTo>
                    <a:pt x="949" y="2901"/>
                  </a:lnTo>
                  <a:lnTo>
                    <a:pt x="1001" y="2888"/>
                  </a:lnTo>
                  <a:lnTo>
                    <a:pt x="1050" y="2870"/>
                  </a:lnTo>
                  <a:lnTo>
                    <a:pt x="1095" y="2852"/>
                  </a:lnTo>
                  <a:lnTo>
                    <a:pt x="1133" y="2836"/>
                  </a:lnTo>
                  <a:lnTo>
                    <a:pt x="1172" y="2815"/>
                  </a:lnTo>
                  <a:lnTo>
                    <a:pt x="1200" y="2790"/>
                  </a:lnTo>
                  <a:lnTo>
                    <a:pt x="1224" y="2766"/>
                  </a:lnTo>
                  <a:lnTo>
                    <a:pt x="1237" y="2741"/>
                  </a:lnTo>
                  <a:lnTo>
                    <a:pt x="1252" y="2714"/>
                  </a:lnTo>
                  <a:lnTo>
                    <a:pt x="1262" y="2685"/>
                  </a:lnTo>
                  <a:lnTo>
                    <a:pt x="1266" y="2657"/>
                  </a:lnTo>
                  <a:lnTo>
                    <a:pt x="1269" y="2630"/>
                  </a:lnTo>
                  <a:lnTo>
                    <a:pt x="1269" y="2599"/>
                  </a:lnTo>
                  <a:lnTo>
                    <a:pt x="1266" y="2535"/>
                  </a:lnTo>
                  <a:lnTo>
                    <a:pt x="1252" y="2466"/>
                  </a:lnTo>
                  <a:lnTo>
                    <a:pt x="1234" y="2392"/>
                  </a:lnTo>
                  <a:lnTo>
                    <a:pt x="1217" y="2309"/>
                  </a:lnTo>
                  <a:lnTo>
                    <a:pt x="1200" y="2215"/>
                  </a:lnTo>
                  <a:lnTo>
                    <a:pt x="1193" y="2156"/>
                  </a:lnTo>
                  <a:lnTo>
                    <a:pt x="1185" y="2079"/>
                  </a:lnTo>
                  <a:lnTo>
                    <a:pt x="1179" y="1884"/>
                  </a:lnTo>
                  <a:lnTo>
                    <a:pt x="1175" y="1645"/>
                  </a:lnTo>
                  <a:lnTo>
                    <a:pt x="1175" y="1386"/>
                  </a:lnTo>
                  <a:lnTo>
                    <a:pt x="1179" y="902"/>
                  </a:lnTo>
                  <a:lnTo>
                    <a:pt x="1179" y="717"/>
                  </a:lnTo>
                  <a:lnTo>
                    <a:pt x="1175" y="599"/>
                  </a:lnTo>
                  <a:lnTo>
                    <a:pt x="1172" y="579"/>
                  </a:lnTo>
                  <a:lnTo>
                    <a:pt x="1161" y="554"/>
                  </a:lnTo>
                  <a:lnTo>
                    <a:pt x="1147" y="526"/>
                  </a:lnTo>
                  <a:lnTo>
                    <a:pt x="1126" y="498"/>
                  </a:lnTo>
                  <a:lnTo>
                    <a:pt x="1105" y="467"/>
                  </a:lnTo>
                  <a:lnTo>
                    <a:pt x="1078" y="433"/>
                  </a:lnTo>
                  <a:lnTo>
                    <a:pt x="1011" y="366"/>
                  </a:lnTo>
                  <a:lnTo>
                    <a:pt x="935" y="293"/>
                  </a:lnTo>
                  <a:lnTo>
                    <a:pt x="847" y="223"/>
                  </a:lnTo>
                  <a:lnTo>
                    <a:pt x="753" y="157"/>
                  </a:lnTo>
                  <a:lnTo>
                    <a:pt x="704" y="129"/>
                  </a:lnTo>
                  <a:lnTo>
                    <a:pt x="655" y="101"/>
                  </a:lnTo>
                  <a:lnTo>
                    <a:pt x="607" y="74"/>
                  </a:lnTo>
                  <a:lnTo>
                    <a:pt x="558" y="52"/>
                  </a:lnTo>
                  <a:lnTo>
                    <a:pt x="509" y="35"/>
                  </a:lnTo>
                  <a:lnTo>
                    <a:pt x="465" y="17"/>
                  </a:lnTo>
                  <a:lnTo>
                    <a:pt x="416" y="7"/>
                  </a:lnTo>
                  <a:lnTo>
                    <a:pt x="371" y="0"/>
                  </a:lnTo>
                  <a:lnTo>
                    <a:pt x="328" y="0"/>
                  </a:lnTo>
                  <a:lnTo>
                    <a:pt x="286" y="4"/>
                  </a:lnTo>
                  <a:lnTo>
                    <a:pt x="249" y="14"/>
                  </a:lnTo>
                  <a:lnTo>
                    <a:pt x="213" y="28"/>
                  </a:lnTo>
                  <a:lnTo>
                    <a:pt x="182" y="49"/>
                  </a:lnTo>
                  <a:lnTo>
                    <a:pt x="154" y="80"/>
                  </a:lnTo>
                  <a:lnTo>
                    <a:pt x="130" y="116"/>
                  </a:lnTo>
                  <a:lnTo>
                    <a:pt x="109" y="160"/>
                  </a:lnTo>
                  <a:lnTo>
                    <a:pt x="91" y="209"/>
                  </a:lnTo>
                  <a:lnTo>
                    <a:pt x="81" y="272"/>
                  </a:lnTo>
                  <a:close/>
                </a:path>
              </a:pathLst>
            </a:custGeom>
            <a:solidFill>
              <a:srgbClr val="4F5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1" name="Freeform 15"/>
            <p:cNvSpPr>
              <a:spLocks/>
            </p:cNvSpPr>
            <p:nvPr/>
          </p:nvSpPr>
          <p:spPr bwMode="auto">
            <a:xfrm>
              <a:off x="2294" y="4111"/>
              <a:ext cx="152" cy="921"/>
            </a:xfrm>
            <a:custGeom>
              <a:avLst/>
              <a:gdLst>
                <a:gd name="T0" fmla="*/ 426 w 457"/>
                <a:gd name="T1" fmla="*/ 222 h 2762"/>
                <a:gd name="T2" fmla="*/ 443 w 457"/>
                <a:gd name="T3" fmla="*/ 825 h 2762"/>
                <a:gd name="T4" fmla="*/ 454 w 457"/>
                <a:gd name="T5" fmla="*/ 1403 h 2762"/>
                <a:gd name="T6" fmla="*/ 454 w 457"/>
                <a:gd name="T7" fmla="*/ 1779 h 2762"/>
                <a:gd name="T8" fmla="*/ 439 w 457"/>
                <a:gd name="T9" fmla="*/ 2107 h 2762"/>
                <a:gd name="T10" fmla="*/ 418 w 457"/>
                <a:gd name="T11" fmla="*/ 2294 h 2762"/>
                <a:gd name="T12" fmla="*/ 397 w 457"/>
                <a:gd name="T13" fmla="*/ 2385 h 2762"/>
                <a:gd name="T14" fmla="*/ 369 w 457"/>
                <a:gd name="T15" fmla="*/ 2465 h 2762"/>
                <a:gd name="T16" fmla="*/ 345 w 457"/>
                <a:gd name="T17" fmla="*/ 2559 h 2762"/>
                <a:gd name="T18" fmla="*/ 338 w 457"/>
                <a:gd name="T19" fmla="*/ 2647 h 2762"/>
                <a:gd name="T20" fmla="*/ 353 w 457"/>
                <a:gd name="T21" fmla="*/ 2726 h 2762"/>
                <a:gd name="T22" fmla="*/ 311 w 457"/>
                <a:gd name="T23" fmla="*/ 2762 h 2762"/>
                <a:gd name="T24" fmla="*/ 181 w 457"/>
                <a:gd name="T25" fmla="*/ 2744 h 2762"/>
                <a:gd name="T26" fmla="*/ 116 w 457"/>
                <a:gd name="T27" fmla="*/ 2723 h 2762"/>
                <a:gd name="T28" fmla="*/ 56 w 457"/>
                <a:gd name="T29" fmla="*/ 2692 h 2762"/>
                <a:gd name="T30" fmla="*/ 15 w 457"/>
                <a:gd name="T31" fmla="*/ 2647 h 2762"/>
                <a:gd name="T32" fmla="*/ 0 w 457"/>
                <a:gd name="T33" fmla="*/ 2601 h 2762"/>
                <a:gd name="T34" fmla="*/ 7 w 457"/>
                <a:gd name="T35" fmla="*/ 2510 h 2762"/>
                <a:gd name="T36" fmla="*/ 35 w 457"/>
                <a:gd name="T37" fmla="*/ 2357 h 2762"/>
                <a:gd name="T38" fmla="*/ 74 w 457"/>
                <a:gd name="T39" fmla="*/ 2193 h 2762"/>
                <a:gd name="T40" fmla="*/ 101 w 457"/>
                <a:gd name="T41" fmla="*/ 2019 h 2762"/>
                <a:gd name="T42" fmla="*/ 108 w 457"/>
                <a:gd name="T43" fmla="*/ 1932 h 2762"/>
                <a:gd name="T44" fmla="*/ 98 w 457"/>
                <a:gd name="T45" fmla="*/ 1587 h 2762"/>
                <a:gd name="T46" fmla="*/ 46 w 457"/>
                <a:gd name="T47" fmla="*/ 525 h 2762"/>
                <a:gd name="T48" fmla="*/ 35 w 457"/>
                <a:gd name="T49" fmla="*/ 219 h 2762"/>
                <a:gd name="T50" fmla="*/ 39 w 457"/>
                <a:gd name="T51" fmla="*/ 188 h 2762"/>
                <a:gd name="T52" fmla="*/ 70 w 457"/>
                <a:gd name="T53" fmla="*/ 128 h 2762"/>
                <a:gd name="T54" fmla="*/ 126 w 457"/>
                <a:gd name="T55" fmla="*/ 76 h 2762"/>
                <a:gd name="T56" fmla="*/ 192 w 457"/>
                <a:gd name="T57" fmla="*/ 34 h 2762"/>
                <a:gd name="T58" fmla="*/ 265 w 457"/>
                <a:gd name="T59" fmla="*/ 6 h 2762"/>
                <a:gd name="T60" fmla="*/ 335 w 457"/>
                <a:gd name="T61" fmla="*/ 0 h 2762"/>
                <a:gd name="T62" fmla="*/ 387 w 457"/>
                <a:gd name="T63" fmla="*/ 13 h 2762"/>
                <a:gd name="T64" fmla="*/ 405 w 457"/>
                <a:gd name="T65" fmla="*/ 27 h 2762"/>
                <a:gd name="T66" fmla="*/ 418 w 457"/>
                <a:gd name="T67" fmla="*/ 52 h 2762"/>
                <a:gd name="T68" fmla="*/ 422 w 457"/>
                <a:gd name="T69" fmla="*/ 79 h 2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7" h="2762">
                  <a:moveTo>
                    <a:pt x="422" y="79"/>
                  </a:moveTo>
                  <a:lnTo>
                    <a:pt x="426" y="222"/>
                  </a:lnTo>
                  <a:lnTo>
                    <a:pt x="433" y="484"/>
                  </a:lnTo>
                  <a:lnTo>
                    <a:pt x="443" y="825"/>
                  </a:lnTo>
                  <a:lnTo>
                    <a:pt x="454" y="1208"/>
                  </a:lnTo>
                  <a:lnTo>
                    <a:pt x="454" y="1403"/>
                  </a:lnTo>
                  <a:lnTo>
                    <a:pt x="457" y="1594"/>
                  </a:lnTo>
                  <a:lnTo>
                    <a:pt x="454" y="1779"/>
                  </a:lnTo>
                  <a:lnTo>
                    <a:pt x="446" y="1953"/>
                  </a:lnTo>
                  <a:lnTo>
                    <a:pt x="439" y="2107"/>
                  </a:lnTo>
                  <a:lnTo>
                    <a:pt x="426" y="2239"/>
                  </a:lnTo>
                  <a:lnTo>
                    <a:pt x="418" y="2294"/>
                  </a:lnTo>
                  <a:lnTo>
                    <a:pt x="408" y="2343"/>
                  </a:lnTo>
                  <a:lnTo>
                    <a:pt x="397" y="2385"/>
                  </a:lnTo>
                  <a:lnTo>
                    <a:pt x="387" y="2416"/>
                  </a:lnTo>
                  <a:lnTo>
                    <a:pt x="369" y="2465"/>
                  </a:lnTo>
                  <a:lnTo>
                    <a:pt x="356" y="2514"/>
                  </a:lnTo>
                  <a:lnTo>
                    <a:pt x="345" y="2559"/>
                  </a:lnTo>
                  <a:lnTo>
                    <a:pt x="338" y="2604"/>
                  </a:lnTo>
                  <a:lnTo>
                    <a:pt x="338" y="2647"/>
                  </a:lnTo>
                  <a:lnTo>
                    <a:pt x="342" y="2689"/>
                  </a:lnTo>
                  <a:lnTo>
                    <a:pt x="353" y="2726"/>
                  </a:lnTo>
                  <a:lnTo>
                    <a:pt x="366" y="2762"/>
                  </a:lnTo>
                  <a:lnTo>
                    <a:pt x="311" y="2762"/>
                  </a:lnTo>
                  <a:lnTo>
                    <a:pt x="251" y="2754"/>
                  </a:lnTo>
                  <a:lnTo>
                    <a:pt x="181" y="2744"/>
                  </a:lnTo>
                  <a:lnTo>
                    <a:pt x="150" y="2733"/>
                  </a:lnTo>
                  <a:lnTo>
                    <a:pt x="116" y="2723"/>
                  </a:lnTo>
                  <a:lnTo>
                    <a:pt x="83" y="2709"/>
                  </a:lnTo>
                  <a:lnTo>
                    <a:pt x="56" y="2692"/>
                  </a:lnTo>
                  <a:lnTo>
                    <a:pt x="35" y="2671"/>
                  </a:lnTo>
                  <a:lnTo>
                    <a:pt x="15" y="2647"/>
                  </a:lnTo>
                  <a:lnTo>
                    <a:pt x="4" y="2619"/>
                  </a:lnTo>
                  <a:lnTo>
                    <a:pt x="0" y="2601"/>
                  </a:lnTo>
                  <a:lnTo>
                    <a:pt x="0" y="2583"/>
                  </a:lnTo>
                  <a:lnTo>
                    <a:pt x="7" y="2510"/>
                  </a:lnTo>
                  <a:lnTo>
                    <a:pt x="18" y="2437"/>
                  </a:lnTo>
                  <a:lnTo>
                    <a:pt x="35" y="2357"/>
                  </a:lnTo>
                  <a:lnTo>
                    <a:pt x="52" y="2278"/>
                  </a:lnTo>
                  <a:lnTo>
                    <a:pt x="74" y="2193"/>
                  </a:lnTo>
                  <a:lnTo>
                    <a:pt x="91" y="2110"/>
                  </a:lnTo>
                  <a:lnTo>
                    <a:pt x="101" y="2019"/>
                  </a:lnTo>
                  <a:lnTo>
                    <a:pt x="105" y="1977"/>
                  </a:lnTo>
                  <a:lnTo>
                    <a:pt x="108" y="1932"/>
                  </a:lnTo>
                  <a:lnTo>
                    <a:pt x="105" y="1797"/>
                  </a:lnTo>
                  <a:lnTo>
                    <a:pt x="98" y="1587"/>
                  </a:lnTo>
                  <a:lnTo>
                    <a:pt x="70" y="1048"/>
                  </a:lnTo>
                  <a:lnTo>
                    <a:pt x="46" y="525"/>
                  </a:lnTo>
                  <a:lnTo>
                    <a:pt x="35" y="330"/>
                  </a:lnTo>
                  <a:lnTo>
                    <a:pt x="35" y="219"/>
                  </a:lnTo>
                  <a:lnTo>
                    <a:pt x="35" y="201"/>
                  </a:lnTo>
                  <a:lnTo>
                    <a:pt x="39" y="188"/>
                  </a:lnTo>
                  <a:lnTo>
                    <a:pt x="52" y="156"/>
                  </a:lnTo>
                  <a:lnTo>
                    <a:pt x="70" y="128"/>
                  </a:lnTo>
                  <a:lnTo>
                    <a:pt x="95" y="100"/>
                  </a:lnTo>
                  <a:lnTo>
                    <a:pt x="126" y="76"/>
                  </a:lnTo>
                  <a:lnTo>
                    <a:pt x="157" y="52"/>
                  </a:lnTo>
                  <a:lnTo>
                    <a:pt x="192" y="34"/>
                  </a:lnTo>
                  <a:lnTo>
                    <a:pt x="231" y="17"/>
                  </a:lnTo>
                  <a:lnTo>
                    <a:pt x="265" y="6"/>
                  </a:lnTo>
                  <a:lnTo>
                    <a:pt x="300" y="0"/>
                  </a:lnTo>
                  <a:lnTo>
                    <a:pt x="335" y="0"/>
                  </a:lnTo>
                  <a:lnTo>
                    <a:pt x="363" y="3"/>
                  </a:lnTo>
                  <a:lnTo>
                    <a:pt x="387" y="13"/>
                  </a:lnTo>
                  <a:lnTo>
                    <a:pt x="397" y="21"/>
                  </a:lnTo>
                  <a:lnTo>
                    <a:pt x="405" y="27"/>
                  </a:lnTo>
                  <a:lnTo>
                    <a:pt x="412" y="37"/>
                  </a:lnTo>
                  <a:lnTo>
                    <a:pt x="418" y="52"/>
                  </a:lnTo>
                  <a:lnTo>
                    <a:pt x="422" y="66"/>
                  </a:lnTo>
                  <a:lnTo>
                    <a:pt x="422" y="79"/>
                  </a:lnTo>
                  <a:close/>
                </a:path>
              </a:pathLst>
            </a:custGeom>
            <a:solidFill>
              <a:srgbClr val="4349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2" name="Freeform 16"/>
            <p:cNvSpPr>
              <a:spLocks/>
            </p:cNvSpPr>
            <p:nvPr/>
          </p:nvSpPr>
          <p:spPr bwMode="auto">
            <a:xfrm>
              <a:off x="2292" y="4192"/>
              <a:ext cx="63" cy="828"/>
            </a:xfrm>
            <a:custGeom>
              <a:avLst/>
              <a:gdLst>
                <a:gd name="T0" fmla="*/ 107 w 191"/>
                <a:gd name="T1" fmla="*/ 98 h 2483"/>
                <a:gd name="T2" fmla="*/ 135 w 191"/>
                <a:gd name="T3" fmla="*/ 436 h 2483"/>
                <a:gd name="T4" fmla="*/ 167 w 191"/>
                <a:gd name="T5" fmla="*/ 912 h 2483"/>
                <a:gd name="T6" fmla="*/ 177 w 191"/>
                <a:gd name="T7" fmla="*/ 1156 h 2483"/>
                <a:gd name="T8" fmla="*/ 187 w 191"/>
                <a:gd name="T9" fmla="*/ 1380 h 2483"/>
                <a:gd name="T10" fmla="*/ 191 w 191"/>
                <a:gd name="T11" fmla="*/ 1560 h 2483"/>
                <a:gd name="T12" fmla="*/ 191 w 191"/>
                <a:gd name="T13" fmla="*/ 1682 h 2483"/>
                <a:gd name="T14" fmla="*/ 180 w 191"/>
                <a:gd name="T15" fmla="*/ 1770 h 2483"/>
                <a:gd name="T16" fmla="*/ 170 w 191"/>
                <a:gd name="T17" fmla="*/ 1850 h 2483"/>
                <a:gd name="T18" fmla="*/ 153 w 191"/>
                <a:gd name="T19" fmla="*/ 1926 h 2483"/>
                <a:gd name="T20" fmla="*/ 135 w 191"/>
                <a:gd name="T21" fmla="*/ 1999 h 2483"/>
                <a:gd name="T22" fmla="*/ 97 w 191"/>
                <a:gd name="T23" fmla="*/ 2132 h 2483"/>
                <a:gd name="T24" fmla="*/ 86 w 191"/>
                <a:gd name="T25" fmla="*/ 2191 h 2483"/>
                <a:gd name="T26" fmla="*/ 76 w 191"/>
                <a:gd name="T27" fmla="*/ 2243 h 2483"/>
                <a:gd name="T28" fmla="*/ 73 w 191"/>
                <a:gd name="T29" fmla="*/ 2288 h 2483"/>
                <a:gd name="T30" fmla="*/ 73 w 191"/>
                <a:gd name="T31" fmla="*/ 2330 h 2483"/>
                <a:gd name="T32" fmla="*/ 73 w 191"/>
                <a:gd name="T33" fmla="*/ 2368 h 2483"/>
                <a:gd name="T34" fmla="*/ 76 w 191"/>
                <a:gd name="T35" fmla="*/ 2400 h 2483"/>
                <a:gd name="T36" fmla="*/ 83 w 191"/>
                <a:gd name="T37" fmla="*/ 2428 h 2483"/>
                <a:gd name="T38" fmla="*/ 94 w 191"/>
                <a:gd name="T39" fmla="*/ 2449 h 2483"/>
                <a:gd name="T40" fmla="*/ 104 w 191"/>
                <a:gd name="T41" fmla="*/ 2470 h 2483"/>
                <a:gd name="T42" fmla="*/ 118 w 191"/>
                <a:gd name="T43" fmla="*/ 2483 h 2483"/>
                <a:gd name="T44" fmla="*/ 107 w 191"/>
                <a:gd name="T45" fmla="*/ 2480 h 2483"/>
                <a:gd name="T46" fmla="*/ 89 w 191"/>
                <a:gd name="T47" fmla="*/ 2473 h 2483"/>
                <a:gd name="T48" fmla="*/ 73 w 191"/>
                <a:gd name="T49" fmla="*/ 2462 h 2483"/>
                <a:gd name="T50" fmla="*/ 55 w 191"/>
                <a:gd name="T51" fmla="*/ 2446 h 2483"/>
                <a:gd name="T52" fmla="*/ 34 w 191"/>
                <a:gd name="T53" fmla="*/ 2425 h 2483"/>
                <a:gd name="T54" fmla="*/ 21 w 191"/>
                <a:gd name="T55" fmla="*/ 2400 h 2483"/>
                <a:gd name="T56" fmla="*/ 6 w 191"/>
                <a:gd name="T57" fmla="*/ 2365 h 2483"/>
                <a:gd name="T58" fmla="*/ 0 w 191"/>
                <a:gd name="T59" fmla="*/ 2330 h 2483"/>
                <a:gd name="T60" fmla="*/ 0 w 191"/>
                <a:gd name="T61" fmla="*/ 2292 h 2483"/>
                <a:gd name="T62" fmla="*/ 6 w 191"/>
                <a:gd name="T63" fmla="*/ 2257 h 2483"/>
                <a:gd name="T64" fmla="*/ 16 w 191"/>
                <a:gd name="T65" fmla="*/ 2212 h 2483"/>
                <a:gd name="T66" fmla="*/ 41 w 191"/>
                <a:gd name="T67" fmla="*/ 2097 h 2483"/>
                <a:gd name="T68" fmla="*/ 55 w 191"/>
                <a:gd name="T69" fmla="*/ 2017 h 2483"/>
                <a:gd name="T70" fmla="*/ 70 w 191"/>
                <a:gd name="T71" fmla="*/ 1919 h 2483"/>
                <a:gd name="T72" fmla="*/ 73 w 191"/>
                <a:gd name="T73" fmla="*/ 1853 h 2483"/>
                <a:gd name="T74" fmla="*/ 76 w 191"/>
                <a:gd name="T75" fmla="*/ 1766 h 2483"/>
                <a:gd name="T76" fmla="*/ 80 w 191"/>
                <a:gd name="T77" fmla="*/ 1536 h 2483"/>
                <a:gd name="T78" fmla="*/ 80 w 191"/>
                <a:gd name="T79" fmla="*/ 1258 h 2483"/>
                <a:gd name="T80" fmla="*/ 73 w 191"/>
                <a:gd name="T81" fmla="*/ 958 h 2483"/>
                <a:gd name="T82" fmla="*/ 65 w 191"/>
                <a:gd name="T83" fmla="*/ 665 h 2483"/>
                <a:gd name="T84" fmla="*/ 55 w 191"/>
                <a:gd name="T85" fmla="*/ 408 h 2483"/>
                <a:gd name="T86" fmla="*/ 45 w 191"/>
                <a:gd name="T87" fmla="*/ 213 h 2483"/>
                <a:gd name="T88" fmla="*/ 37 w 191"/>
                <a:gd name="T89" fmla="*/ 147 h 2483"/>
                <a:gd name="T90" fmla="*/ 34 w 191"/>
                <a:gd name="T91" fmla="*/ 108 h 2483"/>
                <a:gd name="T92" fmla="*/ 27 w 191"/>
                <a:gd name="T93" fmla="*/ 83 h 2483"/>
                <a:gd name="T94" fmla="*/ 27 w 191"/>
                <a:gd name="T95" fmla="*/ 62 h 2483"/>
                <a:gd name="T96" fmla="*/ 27 w 191"/>
                <a:gd name="T97" fmla="*/ 46 h 2483"/>
                <a:gd name="T98" fmla="*/ 27 w 191"/>
                <a:gd name="T99" fmla="*/ 31 h 2483"/>
                <a:gd name="T100" fmla="*/ 34 w 191"/>
                <a:gd name="T101" fmla="*/ 18 h 2483"/>
                <a:gd name="T102" fmla="*/ 37 w 191"/>
                <a:gd name="T103" fmla="*/ 7 h 2483"/>
                <a:gd name="T104" fmla="*/ 45 w 191"/>
                <a:gd name="T105" fmla="*/ 0 h 2483"/>
                <a:gd name="T106" fmla="*/ 52 w 191"/>
                <a:gd name="T107" fmla="*/ 0 h 2483"/>
                <a:gd name="T108" fmla="*/ 62 w 191"/>
                <a:gd name="T109" fmla="*/ 0 h 2483"/>
                <a:gd name="T110" fmla="*/ 70 w 191"/>
                <a:gd name="T111" fmla="*/ 4 h 2483"/>
                <a:gd name="T112" fmla="*/ 80 w 191"/>
                <a:gd name="T113" fmla="*/ 10 h 2483"/>
                <a:gd name="T114" fmla="*/ 86 w 191"/>
                <a:gd name="T115" fmla="*/ 21 h 2483"/>
                <a:gd name="T116" fmla="*/ 94 w 191"/>
                <a:gd name="T117" fmla="*/ 35 h 2483"/>
                <a:gd name="T118" fmla="*/ 101 w 191"/>
                <a:gd name="T119" fmla="*/ 52 h 2483"/>
                <a:gd name="T120" fmla="*/ 104 w 191"/>
                <a:gd name="T121" fmla="*/ 74 h 2483"/>
                <a:gd name="T122" fmla="*/ 107 w 191"/>
                <a:gd name="T123" fmla="*/ 98 h 2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1" h="2483">
                  <a:moveTo>
                    <a:pt x="107" y="98"/>
                  </a:moveTo>
                  <a:lnTo>
                    <a:pt x="135" y="436"/>
                  </a:lnTo>
                  <a:lnTo>
                    <a:pt x="167" y="912"/>
                  </a:lnTo>
                  <a:lnTo>
                    <a:pt x="177" y="1156"/>
                  </a:lnTo>
                  <a:lnTo>
                    <a:pt x="187" y="1380"/>
                  </a:lnTo>
                  <a:lnTo>
                    <a:pt x="191" y="1560"/>
                  </a:lnTo>
                  <a:lnTo>
                    <a:pt x="191" y="1682"/>
                  </a:lnTo>
                  <a:lnTo>
                    <a:pt x="180" y="1770"/>
                  </a:lnTo>
                  <a:lnTo>
                    <a:pt x="170" y="1850"/>
                  </a:lnTo>
                  <a:lnTo>
                    <a:pt x="153" y="1926"/>
                  </a:lnTo>
                  <a:lnTo>
                    <a:pt x="135" y="1999"/>
                  </a:lnTo>
                  <a:lnTo>
                    <a:pt x="97" y="2132"/>
                  </a:lnTo>
                  <a:lnTo>
                    <a:pt x="86" y="2191"/>
                  </a:lnTo>
                  <a:lnTo>
                    <a:pt x="76" y="2243"/>
                  </a:lnTo>
                  <a:lnTo>
                    <a:pt x="73" y="2288"/>
                  </a:lnTo>
                  <a:lnTo>
                    <a:pt x="73" y="2330"/>
                  </a:lnTo>
                  <a:lnTo>
                    <a:pt x="73" y="2368"/>
                  </a:lnTo>
                  <a:lnTo>
                    <a:pt x="76" y="2400"/>
                  </a:lnTo>
                  <a:lnTo>
                    <a:pt x="83" y="2428"/>
                  </a:lnTo>
                  <a:lnTo>
                    <a:pt x="94" y="2449"/>
                  </a:lnTo>
                  <a:lnTo>
                    <a:pt x="104" y="2470"/>
                  </a:lnTo>
                  <a:lnTo>
                    <a:pt x="118" y="2483"/>
                  </a:lnTo>
                  <a:lnTo>
                    <a:pt x="107" y="2480"/>
                  </a:lnTo>
                  <a:lnTo>
                    <a:pt x="89" y="2473"/>
                  </a:lnTo>
                  <a:lnTo>
                    <a:pt x="73" y="2462"/>
                  </a:lnTo>
                  <a:lnTo>
                    <a:pt x="55" y="2446"/>
                  </a:lnTo>
                  <a:lnTo>
                    <a:pt x="34" y="2425"/>
                  </a:lnTo>
                  <a:lnTo>
                    <a:pt x="21" y="2400"/>
                  </a:lnTo>
                  <a:lnTo>
                    <a:pt x="6" y="2365"/>
                  </a:lnTo>
                  <a:lnTo>
                    <a:pt x="0" y="2330"/>
                  </a:lnTo>
                  <a:lnTo>
                    <a:pt x="0" y="2292"/>
                  </a:lnTo>
                  <a:lnTo>
                    <a:pt x="6" y="2257"/>
                  </a:lnTo>
                  <a:lnTo>
                    <a:pt x="16" y="2212"/>
                  </a:lnTo>
                  <a:lnTo>
                    <a:pt x="41" y="2097"/>
                  </a:lnTo>
                  <a:lnTo>
                    <a:pt x="55" y="2017"/>
                  </a:lnTo>
                  <a:lnTo>
                    <a:pt x="70" y="1919"/>
                  </a:lnTo>
                  <a:lnTo>
                    <a:pt x="73" y="1853"/>
                  </a:lnTo>
                  <a:lnTo>
                    <a:pt x="76" y="1766"/>
                  </a:lnTo>
                  <a:lnTo>
                    <a:pt x="80" y="1536"/>
                  </a:lnTo>
                  <a:lnTo>
                    <a:pt x="80" y="1258"/>
                  </a:lnTo>
                  <a:lnTo>
                    <a:pt x="73" y="958"/>
                  </a:lnTo>
                  <a:lnTo>
                    <a:pt x="65" y="665"/>
                  </a:lnTo>
                  <a:lnTo>
                    <a:pt x="55" y="408"/>
                  </a:lnTo>
                  <a:lnTo>
                    <a:pt x="45" y="213"/>
                  </a:lnTo>
                  <a:lnTo>
                    <a:pt x="37" y="147"/>
                  </a:lnTo>
                  <a:lnTo>
                    <a:pt x="34" y="108"/>
                  </a:lnTo>
                  <a:lnTo>
                    <a:pt x="27" y="83"/>
                  </a:lnTo>
                  <a:lnTo>
                    <a:pt x="27" y="62"/>
                  </a:lnTo>
                  <a:lnTo>
                    <a:pt x="27" y="46"/>
                  </a:lnTo>
                  <a:lnTo>
                    <a:pt x="27" y="31"/>
                  </a:lnTo>
                  <a:lnTo>
                    <a:pt x="34" y="18"/>
                  </a:lnTo>
                  <a:lnTo>
                    <a:pt x="37" y="7"/>
                  </a:lnTo>
                  <a:lnTo>
                    <a:pt x="45" y="0"/>
                  </a:lnTo>
                  <a:lnTo>
                    <a:pt x="52" y="0"/>
                  </a:lnTo>
                  <a:lnTo>
                    <a:pt x="62" y="0"/>
                  </a:lnTo>
                  <a:lnTo>
                    <a:pt x="70" y="4"/>
                  </a:lnTo>
                  <a:lnTo>
                    <a:pt x="80" y="10"/>
                  </a:lnTo>
                  <a:lnTo>
                    <a:pt x="86" y="21"/>
                  </a:lnTo>
                  <a:lnTo>
                    <a:pt x="94" y="35"/>
                  </a:lnTo>
                  <a:lnTo>
                    <a:pt x="101" y="52"/>
                  </a:lnTo>
                  <a:lnTo>
                    <a:pt x="104" y="74"/>
                  </a:lnTo>
                  <a:lnTo>
                    <a:pt x="107" y="98"/>
                  </a:lnTo>
                  <a:close/>
                </a:path>
              </a:pathLst>
            </a:custGeom>
            <a:solidFill>
              <a:srgbClr val="3A40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3" name="Freeform 17"/>
            <p:cNvSpPr>
              <a:spLocks/>
            </p:cNvSpPr>
            <p:nvPr/>
          </p:nvSpPr>
          <p:spPr bwMode="auto">
            <a:xfrm>
              <a:off x="2804" y="5049"/>
              <a:ext cx="702" cy="357"/>
            </a:xfrm>
            <a:custGeom>
              <a:avLst/>
              <a:gdLst>
                <a:gd name="T0" fmla="*/ 3 w 2108"/>
                <a:gd name="T1" fmla="*/ 101 h 1069"/>
                <a:gd name="T2" fmla="*/ 11 w 2108"/>
                <a:gd name="T3" fmla="*/ 211 h 1069"/>
                <a:gd name="T4" fmla="*/ 42 w 2108"/>
                <a:gd name="T5" fmla="*/ 330 h 1069"/>
                <a:gd name="T6" fmla="*/ 70 w 2108"/>
                <a:gd name="T7" fmla="*/ 386 h 1069"/>
                <a:gd name="T8" fmla="*/ 104 w 2108"/>
                <a:gd name="T9" fmla="*/ 439 h 1069"/>
                <a:gd name="T10" fmla="*/ 182 w 2108"/>
                <a:gd name="T11" fmla="*/ 504 h 1069"/>
                <a:gd name="T12" fmla="*/ 247 w 2108"/>
                <a:gd name="T13" fmla="*/ 533 h 1069"/>
                <a:gd name="T14" fmla="*/ 328 w 2108"/>
                <a:gd name="T15" fmla="*/ 549 h 1069"/>
                <a:gd name="T16" fmla="*/ 377 w 2108"/>
                <a:gd name="T17" fmla="*/ 581 h 1069"/>
                <a:gd name="T18" fmla="*/ 470 w 2108"/>
                <a:gd name="T19" fmla="*/ 671 h 1069"/>
                <a:gd name="T20" fmla="*/ 645 w 2108"/>
                <a:gd name="T21" fmla="*/ 866 h 1069"/>
                <a:gd name="T22" fmla="*/ 704 w 2108"/>
                <a:gd name="T23" fmla="*/ 923 h 1069"/>
                <a:gd name="T24" fmla="*/ 784 w 2108"/>
                <a:gd name="T25" fmla="*/ 964 h 1069"/>
                <a:gd name="T26" fmla="*/ 874 w 2108"/>
                <a:gd name="T27" fmla="*/ 999 h 1069"/>
                <a:gd name="T28" fmla="*/ 979 w 2108"/>
                <a:gd name="T29" fmla="*/ 1027 h 1069"/>
                <a:gd name="T30" fmla="*/ 1202 w 2108"/>
                <a:gd name="T31" fmla="*/ 1058 h 1069"/>
                <a:gd name="T32" fmla="*/ 1429 w 2108"/>
                <a:gd name="T33" fmla="*/ 1069 h 1069"/>
                <a:gd name="T34" fmla="*/ 1603 w 2108"/>
                <a:gd name="T35" fmla="*/ 1066 h 1069"/>
                <a:gd name="T36" fmla="*/ 1742 w 2108"/>
                <a:gd name="T37" fmla="*/ 1048 h 1069"/>
                <a:gd name="T38" fmla="*/ 1854 w 2108"/>
                <a:gd name="T39" fmla="*/ 1012 h 1069"/>
                <a:gd name="T40" fmla="*/ 1952 w 2108"/>
                <a:gd name="T41" fmla="*/ 957 h 1069"/>
                <a:gd name="T42" fmla="*/ 1996 w 2108"/>
                <a:gd name="T43" fmla="*/ 915 h 1069"/>
                <a:gd name="T44" fmla="*/ 2035 w 2108"/>
                <a:gd name="T45" fmla="*/ 863 h 1069"/>
                <a:gd name="T46" fmla="*/ 2063 w 2108"/>
                <a:gd name="T47" fmla="*/ 804 h 1069"/>
                <a:gd name="T48" fmla="*/ 2098 w 2108"/>
                <a:gd name="T49" fmla="*/ 679 h 1069"/>
                <a:gd name="T50" fmla="*/ 2108 w 2108"/>
                <a:gd name="T51" fmla="*/ 564 h 1069"/>
                <a:gd name="T52" fmla="*/ 2105 w 2108"/>
                <a:gd name="T53" fmla="*/ 512 h 1069"/>
                <a:gd name="T54" fmla="*/ 2084 w 2108"/>
                <a:gd name="T55" fmla="*/ 494 h 1069"/>
                <a:gd name="T56" fmla="*/ 2014 w 2108"/>
                <a:gd name="T57" fmla="*/ 463 h 1069"/>
                <a:gd name="T58" fmla="*/ 1773 w 2108"/>
                <a:gd name="T59" fmla="*/ 379 h 1069"/>
                <a:gd name="T60" fmla="*/ 1435 w 2108"/>
                <a:gd name="T61" fmla="*/ 281 h 1069"/>
                <a:gd name="T62" fmla="*/ 1048 w 2108"/>
                <a:gd name="T63" fmla="*/ 184 h 1069"/>
                <a:gd name="T64" fmla="*/ 666 w 2108"/>
                <a:gd name="T65" fmla="*/ 94 h 1069"/>
                <a:gd name="T66" fmla="*/ 328 w 2108"/>
                <a:gd name="T67" fmla="*/ 31 h 1069"/>
                <a:gd name="T68" fmla="*/ 91 w 2108"/>
                <a:gd name="T69" fmla="*/ 0 h 1069"/>
                <a:gd name="T70" fmla="*/ 24 w 2108"/>
                <a:gd name="T71" fmla="*/ 3 h 1069"/>
                <a:gd name="T72" fmla="*/ 3 w 2108"/>
                <a:gd name="T73" fmla="*/ 13 h 10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8" h="1069">
                  <a:moveTo>
                    <a:pt x="0" y="16"/>
                  </a:moveTo>
                  <a:lnTo>
                    <a:pt x="3" y="101"/>
                  </a:lnTo>
                  <a:lnTo>
                    <a:pt x="3" y="153"/>
                  </a:lnTo>
                  <a:lnTo>
                    <a:pt x="11" y="211"/>
                  </a:lnTo>
                  <a:lnTo>
                    <a:pt x="24" y="271"/>
                  </a:lnTo>
                  <a:lnTo>
                    <a:pt x="42" y="330"/>
                  </a:lnTo>
                  <a:lnTo>
                    <a:pt x="55" y="358"/>
                  </a:lnTo>
                  <a:lnTo>
                    <a:pt x="70" y="386"/>
                  </a:lnTo>
                  <a:lnTo>
                    <a:pt x="87" y="414"/>
                  </a:lnTo>
                  <a:lnTo>
                    <a:pt x="104" y="439"/>
                  </a:lnTo>
                  <a:lnTo>
                    <a:pt x="146" y="476"/>
                  </a:lnTo>
                  <a:lnTo>
                    <a:pt x="182" y="504"/>
                  </a:lnTo>
                  <a:lnTo>
                    <a:pt x="216" y="522"/>
                  </a:lnTo>
                  <a:lnTo>
                    <a:pt x="247" y="533"/>
                  </a:lnTo>
                  <a:lnTo>
                    <a:pt x="304" y="543"/>
                  </a:lnTo>
                  <a:lnTo>
                    <a:pt x="328" y="549"/>
                  </a:lnTo>
                  <a:lnTo>
                    <a:pt x="352" y="560"/>
                  </a:lnTo>
                  <a:lnTo>
                    <a:pt x="377" y="581"/>
                  </a:lnTo>
                  <a:lnTo>
                    <a:pt x="404" y="606"/>
                  </a:lnTo>
                  <a:lnTo>
                    <a:pt x="470" y="671"/>
                  </a:lnTo>
                  <a:lnTo>
                    <a:pt x="551" y="759"/>
                  </a:lnTo>
                  <a:lnTo>
                    <a:pt x="645" y="866"/>
                  </a:lnTo>
                  <a:lnTo>
                    <a:pt x="673" y="895"/>
                  </a:lnTo>
                  <a:lnTo>
                    <a:pt x="704" y="923"/>
                  </a:lnTo>
                  <a:lnTo>
                    <a:pt x="742" y="944"/>
                  </a:lnTo>
                  <a:lnTo>
                    <a:pt x="784" y="964"/>
                  </a:lnTo>
                  <a:lnTo>
                    <a:pt x="826" y="981"/>
                  </a:lnTo>
                  <a:lnTo>
                    <a:pt x="874" y="999"/>
                  </a:lnTo>
                  <a:lnTo>
                    <a:pt x="926" y="1012"/>
                  </a:lnTo>
                  <a:lnTo>
                    <a:pt x="979" y="1027"/>
                  </a:lnTo>
                  <a:lnTo>
                    <a:pt x="1087" y="1045"/>
                  </a:lnTo>
                  <a:lnTo>
                    <a:pt x="1202" y="1058"/>
                  </a:lnTo>
                  <a:lnTo>
                    <a:pt x="1317" y="1066"/>
                  </a:lnTo>
                  <a:lnTo>
                    <a:pt x="1429" y="1069"/>
                  </a:lnTo>
                  <a:lnTo>
                    <a:pt x="1519" y="1069"/>
                  </a:lnTo>
                  <a:lnTo>
                    <a:pt x="1603" y="1066"/>
                  </a:lnTo>
                  <a:lnTo>
                    <a:pt x="1676" y="1058"/>
                  </a:lnTo>
                  <a:lnTo>
                    <a:pt x="1742" y="1048"/>
                  </a:lnTo>
                  <a:lnTo>
                    <a:pt x="1801" y="1030"/>
                  </a:lnTo>
                  <a:lnTo>
                    <a:pt x="1854" y="1012"/>
                  </a:lnTo>
                  <a:lnTo>
                    <a:pt x="1906" y="988"/>
                  </a:lnTo>
                  <a:lnTo>
                    <a:pt x="1952" y="957"/>
                  </a:lnTo>
                  <a:lnTo>
                    <a:pt x="1976" y="939"/>
                  </a:lnTo>
                  <a:lnTo>
                    <a:pt x="1996" y="915"/>
                  </a:lnTo>
                  <a:lnTo>
                    <a:pt x="2017" y="891"/>
                  </a:lnTo>
                  <a:lnTo>
                    <a:pt x="2035" y="863"/>
                  </a:lnTo>
                  <a:lnTo>
                    <a:pt x="2049" y="835"/>
                  </a:lnTo>
                  <a:lnTo>
                    <a:pt x="2063" y="804"/>
                  </a:lnTo>
                  <a:lnTo>
                    <a:pt x="2084" y="741"/>
                  </a:lnTo>
                  <a:lnTo>
                    <a:pt x="2098" y="679"/>
                  </a:lnTo>
                  <a:lnTo>
                    <a:pt x="2105" y="616"/>
                  </a:lnTo>
                  <a:lnTo>
                    <a:pt x="2108" y="564"/>
                  </a:lnTo>
                  <a:lnTo>
                    <a:pt x="2108" y="518"/>
                  </a:lnTo>
                  <a:lnTo>
                    <a:pt x="2105" y="512"/>
                  </a:lnTo>
                  <a:lnTo>
                    <a:pt x="2101" y="508"/>
                  </a:lnTo>
                  <a:lnTo>
                    <a:pt x="2084" y="494"/>
                  </a:lnTo>
                  <a:lnTo>
                    <a:pt x="2053" y="481"/>
                  </a:lnTo>
                  <a:lnTo>
                    <a:pt x="2014" y="463"/>
                  </a:lnTo>
                  <a:lnTo>
                    <a:pt x="1910" y="424"/>
                  </a:lnTo>
                  <a:lnTo>
                    <a:pt x="1773" y="379"/>
                  </a:lnTo>
                  <a:lnTo>
                    <a:pt x="1614" y="330"/>
                  </a:lnTo>
                  <a:lnTo>
                    <a:pt x="1435" y="281"/>
                  </a:lnTo>
                  <a:lnTo>
                    <a:pt x="1248" y="232"/>
                  </a:lnTo>
                  <a:lnTo>
                    <a:pt x="1048" y="184"/>
                  </a:lnTo>
                  <a:lnTo>
                    <a:pt x="853" y="135"/>
                  </a:lnTo>
                  <a:lnTo>
                    <a:pt x="666" y="94"/>
                  </a:lnTo>
                  <a:lnTo>
                    <a:pt x="488" y="59"/>
                  </a:lnTo>
                  <a:lnTo>
                    <a:pt x="328" y="31"/>
                  </a:lnTo>
                  <a:lnTo>
                    <a:pt x="195" y="10"/>
                  </a:lnTo>
                  <a:lnTo>
                    <a:pt x="91" y="0"/>
                  </a:lnTo>
                  <a:lnTo>
                    <a:pt x="52" y="0"/>
                  </a:lnTo>
                  <a:lnTo>
                    <a:pt x="24" y="3"/>
                  </a:lnTo>
                  <a:lnTo>
                    <a:pt x="7" y="6"/>
                  </a:lnTo>
                  <a:lnTo>
                    <a:pt x="3" y="13"/>
                  </a:lnTo>
                  <a:lnTo>
                    <a:pt x="0" y="16"/>
                  </a:lnTo>
                  <a:close/>
                </a:path>
              </a:pathLst>
            </a:custGeom>
            <a:solidFill>
              <a:srgbClr val="545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4" name="Freeform 18"/>
            <p:cNvSpPr>
              <a:spLocks/>
            </p:cNvSpPr>
            <p:nvPr/>
          </p:nvSpPr>
          <p:spPr bwMode="auto">
            <a:xfrm>
              <a:off x="2835" y="4812"/>
              <a:ext cx="339" cy="273"/>
            </a:xfrm>
            <a:custGeom>
              <a:avLst/>
              <a:gdLst>
                <a:gd name="T0" fmla="*/ 132 w 1018"/>
                <a:gd name="T1" fmla="*/ 0 h 818"/>
                <a:gd name="T2" fmla="*/ 129 w 1018"/>
                <a:gd name="T3" fmla="*/ 45 h 818"/>
                <a:gd name="T4" fmla="*/ 122 w 1018"/>
                <a:gd name="T5" fmla="*/ 97 h 818"/>
                <a:gd name="T6" fmla="*/ 115 w 1018"/>
                <a:gd name="T7" fmla="*/ 150 h 818"/>
                <a:gd name="T8" fmla="*/ 101 w 1018"/>
                <a:gd name="T9" fmla="*/ 206 h 818"/>
                <a:gd name="T10" fmla="*/ 83 w 1018"/>
                <a:gd name="T11" fmla="*/ 264 h 818"/>
                <a:gd name="T12" fmla="*/ 67 w 1018"/>
                <a:gd name="T13" fmla="*/ 327 h 818"/>
                <a:gd name="T14" fmla="*/ 42 w 1018"/>
                <a:gd name="T15" fmla="*/ 386 h 818"/>
                <a:gd name="T16" fmla="*/ 15 w 1018"/>
                <a:gd name="T17" fmla="*/ 446 h 818"/>
                <a:gd name="T18" fmla="*/ 3 w 1018"/>
                <a:gd name="T19" fmla="*/ 477 h 818"/>
                <a:gd name="T20" fmla="*/ 0 w 1018"/>
                <a:gd name="T21" fmla="*/ 505 h 818"/>
                <a:gd name="T22" fmla="*/ 3 w 1018"/>
                <a:gd name="T23" fmla="*/ 537 h 818"/>
                <a:gd name="T24" fmla="*/ 10 w 1018"/>
                <a:gd name="T25" fmla="*/ 565 h 818"/>
                <a:gd name="T26" fmla="*/ 24 w 1018"/>
                <a:gd name="T27" fmla="*/ 592 h 818"/>
                <a:gd name="T28" fmla="*/ 42 w 1018"/>
                <a:gd name="T29" fmla="*/ 620 h 818"/>
                <a:gd name="T30" fmla="*/ 63 w 1018"/>
                <a:gd name="T31" fmla="*/ 648 h 818"/>
                <a:gd name="T32" fmla="*/ 91 w 1018"/>
                <a:gd name="T33" fmla="*/ 672 h 818"/>
                <a:gd name="T34" fmla="*/ 119 w 1018"/>
                <a:gd name="T35" fmla="*/ 696 h 818"/>
                <a:gd name="T36" fmla="*/ 150 w 1018"/>
                <a:gd name="T37" fmla="*/ 721 h 818"/>
                <a:gd name="T38" fmla="*/ 185 w 1018"/>
                <a:gd name="T39" fmla="*/ 742 h 818"/>
                <a:gd name="T40" fmla="*/ 220 w 1018"/>
                <a:gd name="T41" fmla="*/ 760 h 818"/>
                <a:gd name="T42" fmla="*/ 258 w 1018"/>
                <a:gd name="T43" fmla="*/ 776 h 818"/>
                <a:gd name="T44" fmla="*/ 293 w 1018"/>
                <a:gd name="T45" fmla="*/ 794 h 818"/>
                <a:gd name="T46" fmla="*/ 332 w 1018"/>
                <a:gd name="T47" fmla="*/ 805 h 818"/>
                <a:gd name="T48" fmla="*/ 369 w 1018"/>
                <a:gd name="T49" fmla="*/ 815 h 818"/>
                <a:gd name="T50" fmla="*/ 408 w 1018"/>
                <a:gd name="T51" fmla="*/ 818 h 818"/>
                <a:gd name="T52" fmla="*/ 450 w 1018"/>
                <a:gd name="T53" fmla="*/ 818 h 818"/>
                <a:gd name="T54" fmla="*/ 494 w 1018"/>
                <a:gd name="T55" fmla="*/ 815 h 818"/>
                <a:gd name="T56" fmla="*/ 543 w 1018"/>
                <a:gd name="T57" fmla="*/ 805 h 818"/>
                <a:gd name="T58" fmla="*/ 592 w 1018"/>
                <a:gd name="T59" fmla="*/ 794 h 818"/>
                <a:gd name="T60" fmla="*/ 641 w 1018"/>
                <a:gd name="T61" fmla="*/ 776 h 818"/>
                <a:gd name="T62" fmla="*/ 735 w 1018"/>
                <a:gd name="T63" fmla="*/ 742 h 818"/>
                <a:gd name="T64" fmla="*/ 826 w 1018"/>
                <a:gd name="T65" fmla="*/ 700 h 818"/>
                <a:gd name="T66" fmla="*/ 902 w 1018"/>
                <a:gd name="T67" fmla="*/ 659 h 818"/>
                <a:gd name="T68" fmla="*/ 962 w 1018"/>
                <a:gd name="T69" fmla="*/ 623 h 818"/>
                <a:gd name="T70" fmla="*/ 997 w 1018"/>
                <a:gd name="T71" fmla="*/ 599 h 818"/>
                <a:gd name="T72" fmla="*/ 1003 w 1018"/>
                <a:gd name="T73" fmla="*/ 592 h 818"/>
                <a:gd name="T74" fmla="*/ 1011 w 1018"/>
                <a:gd name="T75" fmla="*/ 578 h 818"/>
                <a:gd name="T76" fmla="*/ 1014 w 1018"/>
                <a:gd name="T77" fmla="*/ 565 h 818"/>
                <a:gd name="T78" fmla="*/ 1018 w 1018"/>
                <a:gd name="T79" fmla="*/ 547 h 818"/>
                <a:gd name="T80" fmla="*/ 1018 w 1018"/>
                <a:gd name="T81" fmla="*/ 508 h 818"/>
                <a:gd name="T82" fmla="*/ 1011 w 1018"/>
                <a:gd name="T83" fmla="*/ 464 h 818"/>
                <a:gd name="T84" fmla="*/ 1000 w 1018"/>
                <a:gd name="T85" fmla="*/ 418 h 818"/>
                <a:gd name="T86" fmla="*/ 990 w 1018"/>
                <a:gd name="T87" fmla="*/ 370 h 818"/>
                <a:gd name="T88" fmla="*/ 958 w 1018"/>
                <a:gd name="T89" fmla="*/ 279 h 818"/>
                <a:gd name="T90" fmla="*/ 944 w 1018"/>
                <a:gd name="T91" fmla="*/ 237 h 818"/>
                <a:gd name="T92" fmla="*/ 933 w 1018"/>
                <a:gd name="T93" fmla="*/ 195 h 818"/>
                <a:gd name="T94" fmla="*/ 920 w 1018"/>
                <a:gd name="T95" fmla="*/ 118 h 818"/>
                <a:gd name="T96" fmla="*/ 917 w 1018"/>
                <a:gd name="T97" fmla="*/ 59 h 818"/>
                <a:gd name="T98" fmla="*/ 913 w 1018"/>
                <a:gd name="T99" fmla="*/ 38 h 818"/>
                <a:gd name="T100" fmla="*/ 132 w 1018"/>
                <a:gd name="T101" fmla="*/ 0 h 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18" h="818">
                  <a:moveTo>
                    <a:pt x="132" y="0"/>
                  </a:moveTo>
                  <a:lnTo>
                    <a:pt x="129" y="45"/>
                  </a:lnTo>
                  <a:lnTo>
                    <a:pt x="122" y="97"/>
                  </a:lnTo>
                  <a:lnTo>
                    <a:pt x="115" y="150"/>
                  </a:lnTo>
                  <a:lnTo>
                    <a:pt x="101" y="206"/>
                  </a:lnTo>
                  <a:lnTo>
                    <a:pt x="83" y="264"/>
                  </a:lnTo>
                  <a:lnTo>
                    <a:pt x="67" y="327"/>
                  </a:lnTo>
                  <a:lnTo>
                    <a:pt x="42" y="386"/>
                  </a:lnTo>
                  <a:lnTo>
                    <a:pt x="15" y="446"/>
                  </a:lnTo>
                  <a:lnTo>
                    <a:pt x="3" y="477"/>
                  </a:lnTo>
                  <a:lnTo>
                    <a:pt x="0" y="505"/>
                  </a:lnTo>
                  <a:lnTo>
                    <a:pt x="3" y="537"/>
                  </a:lnTo>
                  <a:lnTo>
                    <a:pt x="10" y="565"/>
                  </a:lnTo>
                  <a:lnTo>
                    <a:pt x="24" y="592"/>
                  </a:lnTo>
                  <a:lnTo>
                    <a:pt x="42" y="620"/>
                  </a:lnTo>
                  <a:lnTo>
                    <a:pt x="63" y="648"/>
                  </a:lnTo>
                  <a:lnTo>
                    <a:pt x="91" y="672"/>
                  </a:lnTo>
                  <a:lnTo>
                    <a:pt x="119" y="696"/>
                  </a:lnTo>
                  <a:lnTo>
                    <a:pt x="150" y="721"/>
                  </a:lnTo>
                  <a:lnTo>
                    <a:pt x="185" y="742"/>
                  </a:lnTo>
                  <a:lnTo>
                    <a:pt x="220" y="760"/>
                  </a:lnTo>
                  <a:lnTo>
                    <a:pt x="258" y="776"/>
                  </a:lnTo>
                  <a:lnTo>
                    <a:pt x="293" y="794"/>
                  </a:lnTo>
                  <a:lnTo>
                    <a:pt x="332" y="805"/>
                  </a:lnTo>
                  <a:lnTo>
                    <a:pt x="369" y="815"/>
                  </a:lnTo>
                  <a:lnTo>
                    <a:pt x="408" y="818"/>
                  </a:lnTo>
                  <a:lnTo>
                    <a:pt x="450" y="818"/>
                  </a:lnTo>
                  <a:lnTo>
                    <a:pt x="494" y="815"/>
                  </a:lnTo>
                  <a:lnTo>
                    <a:pt x="543" y="805"/>
                  </a:lnTo>
                  <a:lnTo>
                    <a:pt x="592" y="794"/>
                  </a:lnTo>
                  <a:lnTo>
                    <a:pt x="641" y="776"/>
                  </a:lnTo>
                  <a:lnTo>
                    <a:pt x="735" y="742"/>
                  </a:lnTo>
                  <a:lnTo>
                    <a:pt x="826" y="700"/>
                  </a:lnTo>
                  <a:lnTo>
                    <a:pt x="902" y="659"/>
                  </a:lnTo>
                  <a:lnTo>
                    <a:pt x="962" y="623"/>
                  </a:lnTo>
                  <a:lnTo>
                    <a:pt x="997" y="599"/>
                  </a:lnTo>
                  <a:lnTo>
                    <a:pt x="1003" y="592"/>
                  </a:lnTo>
                  <a:lnTo>
                    <a:pt x="1011" y="578"/>
                  </a:lnTo>
                  <a:lnTo>
                    <a:pt x="1014" y="565"/>
                  </a:lnTo>
                  <a:lnTo>
                    <a:pt x="1018" y="547"/>
                  </a:lnTo>
                  <a:lnTo>
                    <a:pt x="1018" y="508"/>
                  </a:lnTo>
                  <a:lnTo>
                    <a:pt x="1011" y="464"/>
                  </a:lnTo>
                  <a:lnTo>
                    <a:pt x="1000" y="418"/>
                  </a:lnTo>
                  <a:lnTo>
                    <a:pt x="990" y="370"/>
                  </a:lnTo>
                  <a:lnTo>
                    <a:pt x="958" y="279"/>
                  </a:lnTo>
                  <a:lnTo>
                    <a:pt x="944" y="237"/>
                  </a:lnTo>
                  <a:lnTo>
                    <a:pt x="933" y="195"/>
                  </a:lnTo>
                  <a:lnTo>
                    <a:pt x="920" y="118"/>
                  </a:lnTo>
                  <a:lnTo>
                    <a:pt x="917" y="59"/>
                  </a:lnTo>
                  <a:lnTo>
                    <a:pt x="913" y="38"/>
                  </a:lnTo>
                  <a:lnTo>
                    <a:pt x="13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5" name="Freeform 19"/>
            <p:cNvSpPr>
              <a:spLocks/>
            </p:cNvSpPr>
            <p:nvPr/>
          </p:nvSpPr>
          <p:spPr bwMode="auto">
            <a:xfrm>
              <a:off x="2804" y="4889"/>
              <a:ext cx="694" cy="476"/>
            </a:xfrm>
            <a:custGeom>
              <a:avLst/>
              <a:gdLst>
                <a:gd name="T0" fmla="*/ 101 w 2084"/>
                <a:gd name="T1" fmla="*/ 115 h 1428"/>
                <a:gd name="T2" fmla="*/ 49 w 2084"/>
                <a:gd name="T3" fmla="*/ 219 h 1428"/>
                <a:gd name="T4" fmla="*/ 11 w 2084"/>
                <a:gd name="T5" fmla="*/ 341 h 1428"/>
                <a:gd name="T6" fmla="*/ 0 w 2084"/>
                <a:gd name="T7" fmla="*/ 481 h 1428"/>
                <a:gd name="T8" fmla="*/ 21 w 2084"/>
                <a:gd name="T9" fmla="*/ 634 h 1428"/>
                <a:gd name="T10" fmla="*/ 63 w 2084"/>
                <a:gd name="T11" fmla="*/ 746 h 1428"/>
                <a:gd name="T12" fmla="*/ 143 w 2084"/>
                <a:gd name="T13" fmla="*/ 835 h 1428"/>
                <a:gd name="T14" fmla="*/ 230 w 2084"/>
                <a:gd name="T15" fmla="*/ 884 h 1428"/>
                <a:gd name="T16" fmla="*/ 345 w 2084"/>
                <a:gd name="T17" fmla="*/ 920 h 1428"/>
                <a:gd name="T18" fmla="*/ 447 w 2084"/>
                <a:gd name="T19" fmla="*/ 972 h 1428"/>
                <a:gd name="T20" fmla="*/ 554 w 2084"/>
                <a:gd name="T21" fmla="*/ 1076 h 1428"/>
                <a:gd name="T22" fmla="*/ 707 w 2084"/>
                <a:gd name="T23" fmla="*/ 1233 h 1428"/>
                <a:gd name="T24" fmla="*/ 832 w 2084"/>
                <a:gd name="T25" fmla="*/ 1327 h 1428"/>
                <a:gd name="T26" fmla="*/ 1007 w 2084"/>
                <a:gd name="T27" fmla="*/ 1396 h 1428"/>
                <a:gd name="T28" fmla="*/ 1219 w 2084"/>
                <a:gd name="T29" fmla="*/ 1428 h 1428"/>
                <a:gd name="T30" fmla="*/ 1446 w 2084"/>
                <a:gd name="T31" fmla="*/ 1425 h 1428"/>
                <a:gd name="T32" fmla="*/ 1662 w 2084"/>
                <a:gd name="T33" fmla="*/ 1396 h 1428"/>
                <a:gd name="T34" fmla="*/ 1846 w 2084"/>
                <a:gd name="T35" fmla="*/ 1358 h 1428"/>
                <a:gd name="T36" fmla="*/ 1934 w 2084"/>
                <a:gd name="T37" fmla="*/ 1320 h 1428"/>
                <a:gd name="T38" fmla="*/ 1986 w 2084"/>
                <a:gd name="T39" fmla="*/ 1274 h 1428"/>
                <a:gd name="T40" fmla="*/ 2049 w 2084"/>
                <a:gd name="T41" fmla="*/ 1156 h 1428"/>
                <a:gd name="T42" fmla="*/ 2084 w 2084"/>
                <a:gd name="T43" fmla="*/ 975 h 1428"/>
                <a:gd name="T44" fmla="*/ 2063 w 2084"/>
                <a:gd name="T45" fmla="*/ 780 h 1428"/>
                <a:gd name="T46" fmla="*/ 2014 w 2084"/>
                <a:gd name="T47" fmla="*/ 661 h 1428"/>
                <a:gd name="T48" fmla="*/ 1955 w 2084"/>
                <a:gd name="T49" fmla="*/ 585 h 1428"/>
                <a:gd name="T50" fmla="*/ 1882 w 2084"/>
                <a:gd name="T51" fmla="*/ 522 h 1428"/>
                <a:gd name="T52" fmla="*/ 1693 w 2084"/>
                <a:gd name="T53" fmla="*/ 442 h 1428"/>
                <a:gd name="T54" fmla="*/ 1516 w 2084"/>
                <a:gd name="T55" fmla="*/ 400 h 1428"/>
                <a:gd name="T56" fmla="*/ 1313 w 2084"/>
                <a:gd name="T57" fmla="*/ 356 h 1428"/>
                <a:gd name="T58" fmla="*/ 1237 w 2084"/>
                <a:gd name="T59" fmla="*/ 310 h 1428"/>
                <a:gd name="T60" fmla="*/ 1195 w 2084"/>
                <a:gd name="T61" fmla="*/ 257 h 1428"/>
                <a:gd name="T62" fmla="*/ 1164 w 2084"/>
                <a:gd name="T63" fmla="*/ 184 h 1428"/>
                <a:gd name="T64" fmla="*/ 1146 w 2084"/>
                <a:gd name="T65" fmla="*/ 101 h 1428"/>
                <a:gd name="T66" fmla="*/ 1126 w 2084"/>
                <a:gd name="T67" fmla="*/ 55 h 1428"/>
                <a:gd name="T68" fmla="*/ 1069 w 2084"/>
                <a:gd name="T69" fmla="*/ 18 h 1428"/>
                <a:gd name="T70" fmla="*/ 959 w 2084"/>
                <a:gd name="T71" fmla="*/ 0 h 1428"/>
                <a:gd name="T72" fmla="*/ 837 w 2084"/>
                <a:gd name="T73" fmla="*/ 18 h 1428"/>
                <a:gd name="T74" fmla="*/ 676 w 2084"/>
                <a:gd name="T75" fmla="*/ 76 h 1428"/>
                <a:gd name="T76" fmla="*/ 631 w 2084"/>
                <a:gd name="T77" fmla="*/ 125 h 1428"/>
                <a:gd name="T78" fmla="*/ 609 w 2084"/>
                <a:gd name="T79" fmla="*/ 195 h 1428"/>
                <a:gd name="T80" fmla="*/ 617 w 2084"/>
                <a:gd name="T81" fmla="*/ 302 h 1428"/>
                <a:gd name="T82" fmla="*/ 617 w 2084"/>
                <a:gd name="T83" fmla="*/ 351 h 1428"/>
                <a:gd name="T84" fmla="*/ 572 w 2084"/>
                <a:gd name="T85" fmla="*/ 341 h 1428"/>
                <a:gd name="T86" fmla="*/ 387 w 2084"/>
                <a:gd name="T87" fmla="*/ 257 h 1428"/>
                <a:gd name="T88" fmla="*/ 286 w 2084"/>
                <a:gd name="T89" fmla="*/ 188 h 1428"/>
                <a:gd name="T90" fmla="*/ 202 w 2084"/>
                <a:gd name="T91" fmla="*/ 101 h 1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84" h="1428">
                  <a:moveTo>
                    <a:pt x="167" y="31"/>
                  </a:moveTo>
                  <a:lnTo>
                    <a:pt x="122" y="88"/>
                  </a:lnTo>
                  <a:lnTo>
                    <a:pt x="101" y="115"/>
                  </a:lnTo>
                  <a:lnTo>
                    <a:pt x="84" y="150"/>
                  </a:lnTo>
                  <a:lnTo>
                    <a:pt x="66" y="181"/>
                  </a:lnTo>
                  <a:lnTo>
                    <a:pt x="49" y="219"/>
                  </a:lnTo>
                  <a:lnTo>
                    <a:pt x="34" y="257"/>
                  </a:lnTo>
                  <a:lnTo>
                    <a:pt x="21" y="299"/>
                  </a:lnTo>
                  <a:lnTo>
                    <a:pt x="11" y="341"/>
                  </a:lnTo>
                  <a:lnTo>
                    <a:pt x="3" y="387"/>
                  </a:lnTo>
                  <a:lnTo>
                    <a:pt x="0" y="432"/>
                  </a:lnTo>
                  <a:lnTo>
                    <a:pt x="0" y="481"/>
                  </a:lnTo>
                  <a:lnTo>
                    <a:pt x="3" y="530"/>
                  </a:lnTo>
                  <a:lnTo>
                    <a:pt x="11" y="582"/>
                  </a:lnTo>
                  <a:lnTo>
                    <a:pt x="21" y="634"/>
                  </a:lnTo>
                  <a:lnTo>
                    <a:pt x="39" y="689"/>
                  </a:lnTo>
                  <a:lnTo>
                    <a:pt x="49" y="717"/>
                  </a:lnTo>
                  <a:lnTo>
                    <a:pt x="63" y="746"/>
                  </a:lnTo>
                  <a:lnTo>
                    <a:pt x="87" y="780"/>
                  </a:lnTo>
                  <a:lnTo>
                    <a:pt x="122" y="819"/>
                  </a:lnTo>
                  <a:lnTo>
                    <a:pt x="143" y="835"/>
                  </a:lnTo>
                  <a:lnTo>
                    <a:pt x="167" y="853"/>
                  </a:lnTo>
                  <a:lnTo>
                    <a:pt x="198" y="871"/>
                  </a:lnTo>
                  <a:lnTo>
                    <a:pt x="230" y="884"/>
                  </a:lnTo>
                  <a:lnTo>
                    <a:pt x="265" y="899"/>
                  </a:lnTo>
                  <a:lnTo>
                    <a:pt x="307" y="908"/>
                  </a:lnTo>
                  <a:lnTo>
                    <a:pt x="345" y="920"/>
                  </a:lnTo>
                  <a:lnTo>
                    <a:pt x="383" y="936"/>
                  </a:lnTo>
                  <a:lnTo>
                    <a:pt x="414" y="954"/>
                  </a:lnTo>
                  <a:lnTo>
                    <a:pt x="447" y="972"/>
                  </a:lnTo>
                  <a:lnTo>
                    <a:pt x="474" y="996"/>
                  </a:lnTo>
                  <a:lnTo>
                    <a:pt x="502" y="1020"/>
                  </a:lnTo>
                  <a:lnTo>
                    <a:pt x="554" y="1076"/>
                  </a:lnTo>
                  <a:lnTo>
                    <a:pt x="609" y="1139"/>
                  </a:lnTo>
                  <a:lnTo>
                    <a:pt x="673" y="1201"/>
                  </a:lnTo>
                  <a:lnTo>
                    <a:pt x="707" y="1233"/>
                  </a:lnTo>
                  <a:lnTo>
                    <a:pt x="746" y="1264"/>
                  </a:lnTo>
                  <a:lnTo>
                    <a:pt x="788" y="1295"/>
                  </a:lnTo>
                  <a:lnTo>
                    <a:pt x="832" y="1327"/>
                  </a:lnTo>
                  <a:lnTo>
                    <a:pt x="885" y="1355"/>
                  </a:lnTo>
                  <a:lnTo>
                    <a:pt x="944" y="1379"/>
                  </a:lnTo>
                  <a:lnTo>
                    <a:pt x="1007" y="1396"/>
                  </a:lnTo>
                  <a:lnTo>
                    <a:pt x="1076" y="1410"/>
                  </a:lnTo>
                  <a:lnTo>
                    <a:pt x="1146" y="1420"/>
                  </a:lnTo>
                  <a:lnTo>
                    <a:pt x="1219" y="1428"/>
                  </a:lnTo>
                  <a:lnTo>
                    <a:pt x="1297" y="1428"/>
                  </a:lnTo>
                  <a:lnTo>
                    <a:pt x="1370" y="1428"/>
                  </a:lnTo>
                  <a:lnTo>
                    <a:pt x="1446" y="1425"/>
                  </a:lnTo>
                  <a:lnTo>
                    <a:pt x="1523" y="1417"/>
                  </a:lnTo>
                  <a:lnTo>
                    <a:pt x="1593" y="1410"/>
                  </a:lnTo>
                  <a:lnTo>
                    <a:pt x="1662" y="1396"/>
                  </a:lnTo>
                  <a:lnTo>
                    <a:pt x="1728" y="1386"/>
                  </a:lnTo>
                  <a:lnTo>
                    <a:pt x="1791" y="1372"/>
                  </a:lnTo>
                  <a:lnTo>
                    <a:pt x="1846" y="1358"/>
                  </a:lnTo>
                  <a:lnTo>
                    <a:pt x="1895" y="1341"/>
                  </a:lnTo>
                  <a:lnTo>
                    <a:pt x="1916" y="1334"/>
                  </a:lnTo>
                  <a:lnTo>
                    <a:pt x="1934" y="1320"/>
                  </a:lnTo>
                  <a:lnTo>
                    <a:pt x="1955" y="1306"/>
                  </a:lnTo>
                  <a:lnTo>
                    <a:pt x="1968" y="1292"/>
                  </a:lnTo>
                  <a:lnTo>
                    <a:pt x="1986" y="1274"/>
                  </a:lnTo>
                  <a:lnTo>
                    <a:pt x="2000" y="1254"/>
                  </a:lnTo>
                  <a:lnTo>
                    <a:pt x="2028" y="1209"/>
                  </a:lnTo>
                  <a:lnTo>
                    <a:pt x="2049" y="1156"/>
                  </a:lnTo>
                  <a:lnTo>
                    <a:pt x="2066" y="1097"/>
                  </a:lnTo>
                  <a:lnTo>
                    <a:pt x="2077" y="1038"/>
                  </a:lnTo>
                  <a:lnTo>
                    <a:pt x="2084" y="975"/>
                  </a:lnTo>
                  <a:lnTo>
                    <a:pt x="2084" y="908"/>
                  </a:lnTo>
                  <a:lnTo>
                    <a:pt x="2077" y="846"/>
                  </a:lnTo>
                  <a:lnTo>
                    <a:pt x="2063" y="780"/>
                  </a:lnTo>
                  <a:lnTo>
                    <a:pt x="2041" y="721"/>
                  </a:lnTo>
                  <a:lnTo>
                    <a:pt x="2028" y="689"/>
                  </a:lnTo>
                  <a:lnTo>
                    <a:pt x="2014" y="661"/>
                  </a:lnTo>
                  <a:lnTo>
                    <a:pt x="1996" y="637"/>
                  </a:lnTo>
                  <a:lnTo>
                    <a:pt x="1976" y="609"/>
                  </a:lnTo>
                  <a:lnTo>
                    <a:pt x="1955" y="585"/>
                  </a:lnTo>
                  <a:lnTo>
                    <a:pt x="1934" y="564"/>
                  </a:lnTo>
                  <a:lnTo>
                    <a:pt x="1906" y="543"/>
                  </a:lnTo>
                  <a:lnTo>
                    <a:pt x="1882" y="522"/>
                  </a:lnTo>
                  <a:lnTo>
                    <a:pt x="1819" y="487"/>
                  </a:lnTo>
                  <a:lnTo>
                    <a:pt x="1756" y="463"/>
                  </a:lnTo>
                  <a:lnTo>
                    <a:pt x="1693" y="442"/>
                  </a:lnTo>
                  <a:lnTo>
                    <a:pt x="1630" y="424"/>
                  </a:lnTo>
                  <a:lnTo>
                    <a:pt x="1572" y="411"/>
                  </a:lnTo>
                  <a:lnTo>
                    <a:pt x="1516" y="400"/>
                  </a:lnTo>
                  <a:lnTo>
                    <a:pt x="1408" y="383"/>
                  </a:lnTo>
                  <a:lnTo>
                    <a:pt x="1359" y="369"/>
                  </a:lnTo>
                  <a:lnTo>
                    <a:pt x="1313" y="356"/>
                  </a:lnTo>
                  <a:lnTo>
                    <a:pt x="1276" y="335"/>
                  </a:lnTo>
                  <a:lnTo>
                    <a:pt x="1255" y="323"/>
                  </a:lnTo>
                  <a:lnTo>
                    <a:pt x="1237" y="310"/>
                  </a:lnTo>
                  <a:lnTo>
                    <a:pt x="1224" y="296"/>
                  </a:lnTo>
                  <a:lnTo>
                    <a:pt x="1206" y="278"/>
                  </a:lnTo>
                  <a:lnTo>
                    <a:pt x="1195" y="257"/>
                  </a:lnTo>
                  <a:lnTo>
                    <a:pt x="1181" y="237"/>
                  </a:lnTo>
                  <a:lnTo>
                    <a:pt x="1170" y="213"/>
                  </a:lnTo>
                  <a:lnTo>
                    <a:pt x="1164" y="184"/>
                  </a:lnTo>
                  <a:lnTo>
                    <a:pt x="1157" y="153"/>
                  </a:lnTo>
                  <a:lnTo>
                    <a:pt x="1150" y="122"/>
                  </a:lnTo>
                  <a:lnTo>
                    <a:pt x="1146" y="101"/>
                  </a:lnTo>
                  <a:lnTo>
                    <a:pt x="1139" y="83"/>
                  </a:lnTo>
                  <a:lnTo>
                    <a:pt x="1133" y="70"/>
                  </a:lnTo>
                  <a:lnTo>
                    <a:pt x="1126" y="55"/>
                  </a:lnTo>
                  <a:lnTo>
                    <a:pt x="1112" y="45"/>
                  </a:lnTo>
                  <a:lnTo>
                    <a:pt x="1102" y="34"/>
                  </a:lnTo>
                  <a:lnTo>
                    <a:pt x="1069" y="18"/>
                  </a:lnTo>
                  <a:lnTo>
                    <a:pt x="1038" y="7"/>
                  </a:lnTo>
                  <a:lnTo>
                    <a:pt x="1000" y="3"/>
                  </a:lnTo>
                  <a:lnTo>
                    <a:pt x="959" y="0"/>
                  </a:lnTo>
                  <a:lnTo>
                    <a:pt x="920" y="3"/>
                  </a:lnTo>
                  <a:lnTo>
                    <a:pt x="878" y="10"/>
                  </a:lnTo>
                  <a:lnTo>
                    <a:pt x="837" y="18"/>
                  </a:lnTo>
                  <a:lnTo>
                    <a:pt x="759" y="42"/>
                  </a:lnTo>
                  <a:lnTo>
                    <a:pt x="700" y="66"/>
                  </a:lnTo>
                  <a:lnTo>
                    <a:pt x="676" y="76"/>
                  </a:lnTo>
                  <a:lnTo>
                    <a:pt x="662" y="88"/>
                  </a:lnTo>
                  <a:lnTo>
                    <a:pt x="645" y="104"/>
                  </a:lnTo>
                  <a:lnTo>
                    <a:pt x="631" y="125"/>
                  </a:lnTo>
                  <a:lnTo>
                    <a:pt x="621" y="146"/>
                  </a:lnTo>
                  <a:lnTo>
                    <a:pt x="613" y="171"/>
                  </a:lnTo>
                  <a:lnTo>
                    <a:pt x="609" y="195"/>
                  </a:lnTo>
                  <a:lnTo>
                    <a:pt x="609" y="216"/>
                  </a:lnTo>
                  <a:lnTo>
                    <a:pt x="613" y="261"/>
                  </a:lnTo>
                  <a:lnTo>
                    <a:pt x="617" y="302"/>
                  </a:lnTo>
                  <a:lnTo>
                    <a:pt x="621" y="331"/>
                  </a:lnTo>
                  <a:lnTo>
                    <a:pt x="621" y="345"/>
                  </a:lnTo>
                  <a:lnTo>
                    <a:pt x="617" y="351"/>
                  </a:lnTo>
                  <a:lnTo>
                    <a:pt x="613" y="356"/>
                  </a:lnTo>
                  <a:lnTo>
                    <a:pt x="603" y="351"/>
                  </a:lnTo>
                  <a:lnTo>
                    <a:pt x="572" y="341"/>
                  </a:lnTo>
                  <a:lnTo>
                    <a:pt x="520" y="320"/>
                  </a:lnTo>
                  <a:lnTo>
                    <a:pt x="457" y="292"/>
                  </a:lnTo>
                  <a:lnTo>
                    <a:pt x="387" y="257"/>
                  </a:lnTo>
                  <a:lnTo>
                    <a:pt x="352" y="237"/>
                  </a:lnTo>
                  <a:lnTo>
                    <a:pt x="317" y="213"/>
                  </a:lnTo>
                  <a:lnTo>
                    <a:pt x="286" y="188"/>
                  </a:lnTo>
                  <a:lnTo>
                    <a:pt x="255" y="160"/>
                  </a:lnTo>
                  <a:lnTo>
                    <a:pt x="226" y="128"/>
                  </a:lnTo>
                  <a:lnTo>
                    <a:pt x="202" y="101"/>
                  </a:lnTo>
                  <a:lnTo>
                    <a:pt x="182" y="66"/>
                  </a:lnTo>
                  <a:lnTo>
                    <a:pt x="167" y="31"/>
                  </a:lnTo>
                  <a:close/>
                </a:path>
              </a:pathLst>
            </a:custGeom>
            <a:solidFill>
              <a:srgbClr val="482D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6" name="Freeform 20"/>
            <p:cNvSpPr>
              <a:spLocks/>
            </p:cNvSpPr>
            <p:nvPr/>
          </p:nvSpPr>
          <p:spPr bwMode="auto">
            <a:xfrm>
              <a:off x="2801" y="4945"/>
              <a:ext cx="142" cy="259"/>
            </a:xfrm>
            <a:custGeom>
              <a:avLst/>
              <a:gdLst>
                <a:gd name="T0" fmla="*/ 397 w 425"/>
                <a:gd name="T1" fmla="*/ 171 h 777"/>
                <a:gd name="T2" fmla="*/ 384 w 425"/>
                <a:gd name="T3" fmla="*/ 192 h 777"/>
                <a:gd name="T4" fmla="*/ 355 w 425"/>
                <a:gd name="T5" fmla="*/ 241 h 777"/>
                <a:gd name="T6" fmla="*/ 342 w 425"/>
                <a:gd name="T7" fmla="*/ 272 h 777"/>
                <a:gd name="T8" fmla="*/ 324 w 425"/>
                <a:gd name="T9" fmla="*/ 314 h 777"/>
                <a:gd name="T10" fmla="*/ 311 w 425"/>
                <a:gd name="T11" fmla="*/ 355 h 777"/>
                <a:gd name="T12" fmla="*/ 296 w 425"/>
                <a:gd name="T13" fmla="*/ 400 h 777"/>
                <a:gd name="T14" fmla="*/ 286 w 425"/>
                <a:gd name="T15" fmla="*/ 449 h 777"/>
                <a:gd name="T16" fmla="*/ 282 w 425"/>
                <a:gd name="T17" fmla="*/ 501 h 777"/>
                <a:gd name="T18" fmla="*/ 282 w 425"/>
                <a:gd name="T19" fmla="*/ 550 h 777"/>
                <a:gd name="T20" fmla="*/ 290 w 425"/>
                <a:gd name="T21" fmla="*/ 599 h 777"/>
                <a:gd name="T22" fmla="*/ 299 w 425"/>
                <a:gd name="T23" fmla="*/ 623 h 777"/>
                <a:gd name="T24" fmla="*/ 306 w 425"/>
                <a:gd name="T25" fmla="*/ 647 h 777"/>
                <a:gd name="T26" fmla="*/ 321 w 425"/>
                <a:gd name="T27" fmla="*/ 672 h 777"/>
                <a:gd name="T28" fmla="*/ 335 w 425"/>
                <a:gd name="T29" fmla="*/ 693 h 777"/>
                <a:gd name="T30" fmla="*/ 352 w 425"/>
                <a:gd name="T31" fmla="*/ 717 h 777"/>
                <a:gd name="T32" fmla="*/ 373 w 425"/>
                <a:gd name="T33" fmla="*/ 738 h 777"/>
                <a:gd name="T34" fmla="*/ 397 w 425"/>
                <a:gd name="T35" fmla="*/ 756 h 777"/>
                <a:gd name="T36" fmla="*/ 425 w 425"/>
                <a:gd name="T37" fmla="*/ 777 h 777"/>
                <a:gd name="T38" fmla="*/ 366 w 425"/>
                <a:gd name="T39" fmla="*/ 763 h 777"/>
                <a:gd name="T40" fmla="*/ 306 w 425"/>
                <a:gd name="T41" fmla="*/ 745 h 777"/>
                <a:gd name="T42" fmla="*/ 237 w 425"/>
                <a:gd name="T43" fmla="*/ 720 h 777"/>
                <a:gd name="T44" fmla="*/ 199 w 425"/>
                <a:gd name="T45" fmla="*/ 704 h 777"/>
                <a:gd name="T46" fmla="*/ 164 w 425"/>
                <a:gd name="T47" fmla="*/ 683 h 777"/>
                <a:gd name="T48" fmla="*/ 129 w 425"/>
                <a:gd name="T49" fmla="*/ 662 h 777"/>
                <a:gd name="T50" fmla="*/ 98 w 425"/>
                <a:gd name="T51" fmla="*/ 634 h 777"/>
                <a:gd name="T52" fmla="*/ 70 w 425"/>
                <a:gd name="T53" fmla="*/ 606 h 777"/>
                <a:gd name="T54" fmla="*/ 46 w 425"/>
                <a:gd name="T55" fmla="*/ 574 h 777"/>
                <a:gd name="T56" fmla="*/ 25 w 425"/>
                <a:gd name="T57" fmla="*/ 537 h 777"/>
                <a:gd name="T58" fmla="*/ 10 w 425"/>
                <a:gd name="T59" fmla="*/ 498 h 777"/>
                <a:gd name="T60" fmla="*/ 7 w 425"/>
                <a:gd name="T61" fmla="*/ 463 h 777"/>
                <a:gd name="T62" fmla="*/ 4 w 425"/>
                <a:gd name="T63" fmla="*/ 428 h 777"/>
                <a:gd name="T64" fmla="*/ 0 w 425"/>
                <a:gd name="T65" fmla="*/ 351 h 777"/>
                <a:gd name="T66" fmla="*/ 7 w 425"/>
                <a:gd name="T67" fmla="*/ 272 h 777"/>
                <a:gd name="T68" fmla="*/ 21 w 425"/>
                <a:gd name="T69" fmla="*/ 192 h 777"/>
                <a:gd name="T70" fmla="*/ 35 w 425"/>
                <a:gd name="T71" fmla="*/ 122 h 777"/>
                <a:gd name="T72" fmla="*/ 52 w 425"/>
                <a:gd name="T73" fmla="*/ 62 h 777"/>
                <a:gd name="T74" fmla="*/ 70 w 425"/>
                <a:gd name="T75" fmla="*/ 21 h 777"/>
                <a:gd name="T76" fmla="*/ 77 w 425"/>
                <a:gd name="T77" fmla="*/ 10 h 777"/>
                <a:gd name="T78" fmla="*/ 83 w 425"/>
                <a:gd name="T79" fmla="*/ 0 h 777"/>
                <a:gd name="T80" fmla="*/ 94 w 425"/>
                <a:gd name="T81" fmla="*/ 0 h 777"/>
                <a:gd name="T82" fmla="*/ 108 w 425"/>
                <a:gd name="T83" fmla="*/ 4 h 777"/>
                <a:gd name="T84" fmla="*/ 147 w 425"/>
                <a:gd name="T85" fmla="*/ 21 h 777"/>
                <a:gd name="T86" fmla="*/ 199 w 425"/>
                <a:gd name="T87" fmla="*/ 46 h 777"/>
                <a:gd name="T88" fmla="*/ 254 w 425"/>
                <a:gd name="T89" fmla="*/ 80 h 777"/>
                <a:gd name="T90" fmla="*/ 352 w 425"/>
                <a:gd name="T91" fmla="*/ 143 h 777"/>
                <a:gd name="T92" fmla="*/ 397 w 425"/>
                <a:gd name="T93" fmla="*/ 171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5" h="777">
                  <a:moveTo>
                    <a:pt x="397" y="171"/>
                  </a:moveTo>
                  <a:lnTo>
                    <a:pt x="384" y="192"/>
                  </a:lnTo>
                  <a:lnTo>
                    <a:pt x="355" y="241"/>
                  </a:lnTo>
                  <a:lnTo>
                    <a:pt x="342" y="272"/>
                  </a:lnTo>
                  <a:lnTo>
                    <a:pt x="324" y="314"/>
                  </a:lnTo>
                  <a:lnTo>
                    <a:pt x="311" y="355"/>
                  </a:lnTo>
                  <a:lnTo>
                    <a:pt x="296" y="400"/>
                  </a:lnTo>
                  <a:lnTo>
                    <a:pt x="286" y="449"/>
                  </a:lnTo>
                  <a:lnTo>
                    <a:pt x="282" y="501"/>
                  </a:lnTo>
                  <a:lnTo>
                    <a:pt x="282" y="550"/>
                  </a:lnTo>
                  <a:lnTo>
                    <a:pt x="290" y="599"/>
                  </a:lnTo>
                  <a:lnTo>
                    <a:pt x="299" y="623"/>
                  </a:lnTo>
                  <a:lnTo>
                    <a:pt x="306" y="647"/>
                  </a:lnTo>
                  <a:lnTo>
                    <a:pt x="321" y="672"/>
                  </a:lnTo>
                  <a:lnTo>
                    <a:pt x="335" y="693"/>
                  </a:lnTo>
                  <a:lnTo>
                    <a:pt x="352" y="717"/>
                  </a:lnTo>
                  <a:lnTo>
                    <a:pt x="373" y="738"/>
                  </a:lnTo>
                  <a:lnTo>
                    <a:pt x="397" y="756"/>
                  </a:lnTo>
                  <a:lnTo>
                    <a:pt x="425" y="777"/>
                  </a:lnTo>
                  <a:lnTo>
                    <a:pt x="366" y="763"/>
                  </a:lnTo>
                  <a:lnTo>
                    <a:pt x="306" y="745"/>
                  </a:lnTo>
                  <a:lnTo>
                    <a:pt x="237" y="720"/>
                  </a:lnTo>
                  <a:lnTo>
                    <a:pt x="199" y="704"/>
                  </a:lnTo>
                  <a:lnTo>
                    <a:pt x="164" y="683"/>
                  </a:lnTo>
                  <a:lnTo>
                    <a:pt x="129" y="662"/>
                  </a:lnTo>
                  <a:lnTo>
                    <a:pt x="98" y="634"/>
                  </a:lnTo>
                  <a:lnTo>
                    <a:pt x="70" y="606"/>
                  </a:lnTo>
                  <a:lnTo>
                    <a:pt x="46" y="574"/>
                  </a:lnTo>
                  <a:lnTo>
                    <a:pt x="25" y="537"/>
                  </a:lnTo>
                  <a:lnTo>
                    <a:pt x="10" y="498"/>
                  </a:lnTo>
                  <a:lnTo>
                    <a:pt x="7" y="463"/>
                  </a:lnTo>
                  <a:lnTo>
                    <a:pt x="4" y="428"/>
                  </a:lnTo>
                  <a:lnTo>
                    <a:pt x="0" y="351"/>
                  </a:lnTo>
                  <a:lnTo>
                    <a:pt x="7" y="272"/>
                  </a:lnTo>
                  <a:lnTo>
                    <a:pt x="21" y="192"/>
                  </a:lnTo>
                  <a:lnTo>
                    <a:pt x="35" y="122"/>
                  </a:lnTo>
                  <a:lnTo>
                    <a:pt x="52" y="62"/>
                  </a:lnTo>
                  <a:lnTo>
                    <a:pt x="70" y="21"/>
                  </a:lnTo>
                  <a:lnTo>
                    <a:pt x="77" y="10"/>
                  </a:lnTo>
                  <a:lnTo>
                    <a:pt x="83" y="0"/>
                  </a:lnTo>
                  <a:lnTo>
                    <a:pt x="94" y="0"/>
                  </a:lnTo>
                  <a:lnTo>
                    <a:pt x="108" y="4"/>
                  </a:lnTo>
                  <a:lnTo>
                    <a:pt x="147" y="21"/>
                  </a:lnTo>
                  <a:lnTo>
                    <a:pt x="199" y="46"/>
                  </a:lnTo>
                  <a:lnTo>
                    <a:pt x="254" y="80"/>
                  </a:lnTo>
                  <a:lnTo>
                    <a:pt x="352" y="143"/>
                  </a:lnTo>
                  <a:lnTo>
                    <a:pt x="397" y="171"/>
                  </a:lnTo>
                  <a:close/>
                </a:path>
              </a:pathLst>
            </a:custGeom>
            <a:solidFill>
              <a:srgbClr val="3B28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7" name="Freeform 21"/>
            <p:cNvSpPr>
              <a:spLocks/>
            </p:cNvSpPr>
            <p:nvPr/>
          </p:nvSpPr>
          <p:spPr bwMode="auto">
            <a:xfrm>
              <a:off x="2812" y="4122"/>
              <a:ext cx="420" cy="917"/>
            </a:xfrm>
            <a:custGeom>
              <a:avLst/>
              <a:gdLst>
                <a:gd name="T0" fmla="*/ 1216 w 1262"/>
                <a:gd name="T1" fmla="*/ 425 h 2751"/>
                <a:gd name="T2" fmla="*/ 1219 w 1262"/>
                <a:gd name="T3" fmla="*/ 578 h 2751"/>
                <a:gd name="T4" fmla="*/ 1192 w 1262"/>
                <a:gd name="T5" fmla="*/ 1104 h 2751"/>
                <a:gd name="T6" fmla="*/ 1182 w 1262"/>
                <a:gd name="T7" fmla="*/ 1511 h 2751"/>
                <a:gd name="T8" fmla="*/ 1188 w 1262"/>
                <a:gd name="T9" fmla="*/ 1818 h 2751"/>
                <a:gd name="T10" fmla="*/ 1209 w 1262"/>
                <a:gd name="T11" fmla="*/ 2156 h 2751"/>
                <a:gd name="T12" fmla="*/ 1234 w 1262"/>
                <a:gd name="T13" fmla="*/ 2372 h 2751"/>
                <a:gd name="T14" fmla="*/ 1255 w 1262"/>
                <a:gd name="T15" fmla="*/ 2445 h 2751"/>
                <a:gd name="T16" fmla="*/ 1262 w 1262"/>
                <a:gd name="T17" fmla="*/ 2510 h 2751"/>
                <a:gd name="T18" fmla="*/ 1258 w 1262"/>
                <a:gd name="T19" fmla="*/ 2546 h 2751"/>
                <a:gd name="T20" fmla="*/ 1244 w 1262"/>
                <a:gd name="T21" fmla="*/ 2577 h 2751"/>
                <a:gd name="T22" fmla="*/ 1216 w 1262"/>
                <a:gd name="T23" fmla="*/ 2612 h 2751"/>
                <a:gd name="T24" fmla="*/ 1171 w 1262"/>
                <a:gd name="T25" fmla="*/ 2643 h 2751"/>
                <a:gd name="T26" fmla="*/ 1057 w 1262"/>
                <a:gd name="T27" fmla="*/ 2695 h 2751"/>
                <a:gd name="T28" fmla="*/ 920 w 1262"/>
                <a:gd name="T29" fmla="*/ 2734 h 2751"/>
                <a:gd name="T30" fmla="*/ 792 w 1262"/>
                <a:gd name="T31" fmla="*/ 2751 h 2751"/>
                <a:gd name="T32" fmla="*/ 527 w 1262"/>
                <a:gd name="T33" fmla="*/ 2737 h 2751"/>
                <a:gd name="T34" fmla="*/ 307 w 1262"/>
                <a:gd name="T35" fmla="*/ 2713 h 2751"/>
                <a:gd name="T36" fmla="*/ 210 w 1262"/>
                <a:gd name="T37" fmla="*/ 2692 h 2751"/>
                <a:gd name="T38" fmla="*/ 126 w 1262"/>
                <a:gd name="T39" fmla="*/ 2661 h 2751"/>
                <a:gd name="T40" fmla="*/ 60 w 1262"/>
                <a:gd name="T41" fmla="*/ 2622 h 2751"/>
                <a:gd name="T42" fmla="*/ 18 w 1262"/>
                <a:gd name="T43" fmla="*/ 2573 h 2751"/>
                <a:gd name="T44" fmla="*/ 0 w 1262"/>
                <a:gd name="T45" fmla="*/ 2515 h 2751"/>
                <a:gd name="T46" fmla="*/ 7 w 1262"/>
                <a:gd name="T47" fmla="*/ 2437 h 2751"/>
                <a:gd name="T48" fmla="*/ 60 w 1262"/>
                <a:gd name="T49" fmla="*/ 2166 h 2751"/>
                <a:gd name="T50" fmla="*/ 73 w 1262"/>
                <a:gd name="T51" fmla="*/ 2019 h 2751"/>
                <a:gd name="T52" fmla="*/ 85 w 1262"/>
                <a:gd name="T53" fmla="*/ 1532 h 2751"/>
                <a:gd name="T54" fmla="*/ 80 w 1262"/>
                <a:gd name="T55" fmla="*/ 682 h 2751"/>
                <a:gd name="T56" fmla="*/ 85 w 1262"/>
                <a:gd name="T57" fmla="*/ 348 h 2751"/>
                <a:gd name="T58" fmla="*/ 98 w 1262"/>
                <a:gd name="T59" fmla="*/ 307 h 2751"/>
                <a:gd name="T60" fmla="*/ 133 w 1262"/>
                <a:gd name="T61" fmla="*/ 261 h 2751"/>
                <a:gd name="T62" fmla="*/ 185 w 1262"/>
                <a:gd name="T63" fmla="*/ 212 h 2751"/>
                <a:gd name="T64" fmla="*/ 251 w 1262"/>
                <a:gd name="T65" fmla="*/ 167 h 2751"/>
                <a:gd name="T66" fmla="*/ 423 w 1262"/>
                <a:gd name="T67" fmla="*/ 79 h 2751"/>
                <a:gd name="T68" fmla="*/ 516 w 1262"/>
                <a:gd name="T69" fmla="*/ 45 h 2751"/>
                <a:gd name="T70" fmla="*/ 618 w 1262"/>
                <a:gd name="T71" fmla="*/ 17 h 2751"/>
                <a:gd name="T72" fmla="*/ 718 w 1262"/>
                <a:gd name="T73" fmla="*/ 3 h 2751"/>
                <a:gd name="T74" fmla="*/ 816 w 1262"/>
                <a:gd name="T75" fmla="*/ 0 h 2751"/>
                <a:gd name="T76" fmla="*/ 910 w 1262"/>
                <a:gd name="T77" fmla="*/ 11 h 2751"/>
                <a:gd name="T78" fmla="*/ 997 w 1262"/>
                <a:gd name="T79" fmla="*/ 38 h 2751"/>
                <a:gd name="T80" fmla="*/ 1073 w 1262"/>
                <a:gd name="T81" fmla="*/ 87 h 2751"/>
                <a:gd name="T82" fmla="*/ 1136 w 1262"/>
                <a:gd name="T83" fmla="*/ 153 h 2751"/>
                <a:gd name="T84" fmla="*/ 1182 w 1262"/>
                <a:gd name="T85" fmla="*/ 243 h 2751"/>
                <a:gd name="T86" fmla="*/ 1209 w 1262"/>
                <a:gd name="T87" fmla="*/ 359 h 2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62" h="2751">
                  <a:moveTo>
                    <a:pt x="1209" y="359"/>
                  </a:moveTo>
                  <a:lnTo>
                    <a:pt x="1216" y="425"/>
                  </a:lnTo>
                  <a:lnTo>
                    <a:pt x="1219" y="498"/>
                  </a:lnTo>
                  <a:lnTo>
                    <a:pt x="1219" y="578"/>
                  </a:lnTo>
                  <a:lnTo>
                    <a:pt x="1216" y="669"/>
                  </a:lnTo>
                  <a:lnTo>
                    <a:pt x="1192" y="1104"/>
                  </a:lnTo>
                  <a:lnTo>
                    <a:pt x="1185" y="1368"/>
                  </a:lnTo>
                  <a:lnTo>
                    <a:pt x="1182" y="1511"/>
                  </a:lnTo>
                  <a:lnTo>
                    <a:pt x="1182" y="1660"/>
                  </a:lnTo>
                  <a:lnTo>
                    <a:pt x="1188" y="1818"/>
                  </a:lnTo>
                  <a:lnTo>
                    <a:pt x="1195" y="1985"/>
                  </a:lnTo>
                  <a:lnTo>
                    <a:pt x="1209" y="2156"/>
                  </a:lnTo>
                  <a:lnTo>
                    <a:pt x="1227" y="2336"/>
                  </a:lnTo>
                  <a:lnTo>
                    <a:pt x="1234" y="2372"/>
                  </a:lnTo>
                  <a:lnTo>
                    <a:pt x="1244" y="2409"/>
                  </a:lnTo>
                  <a:lnTo>
                    <a:pt x="1255" y="2445"/>
                  </a:lnTo>
                  <a:lnTo>
                    <a:pt x="1262" y="2479"/>
                  </a:lnTo>
                  <a:lnTo>
                    <a:pt x="1262" y="2510"/>
                  </a:lnTo>
                  <a:lnTo>
                    <a:pt x="1262" y="2528"/>
                  </a:lnTo>
                  <a:lnTo>
                    <a:pt x="1258" y="2546"/>
                  </a:lnTo>
                  <a:lnTo>
                    <a:pt x="1252" y="2563"/>
                  </a:lnTo>
                  <a:lnTo>
                    <a:pt x="1244" y="2577"/>
                  </a:lnTo>
                  <a:lnTo>
                    <a:pt x="1231" y="2594"/>
                  </a:lnTo>
                  <a:lnTo>
                    <a:pt x="1216" y="2612"/>
                  </a:lnTo>
                  <a:lnTo>
                    <a:pt x="1195" y="2625"/>
                  </a:lnTo>
                  <a:lnTo>
                    <a:pt x="1171" y="2643"/>
                  </a:lnTo>
                  <a:lnTo>
                    <a:pt x="1119" y="2671"/>
                  </a:lnTo>
                  <a:lnTo>
                    <a:pt x="1057" y="2695"/>
                  </a:lnTo>
                  <a:lnTo>
                    <a:pt x="990" y="2716"/>
                  </a:lnTo>
                  <a:lnTo>
                    <a:pt x="920" y="2734"/>
                  </a:lnTo>
                  <a:lnTo>
                    <a:pt x="850" y="2744"/>
                  </a:lnTo>
                  <a:lnTo>
                    <a:pt x="792" y="2751"/>
                  </a:lnTo>
                  <a:lnTo>
                    <a:pt x="735" y="2751"/>
                  </a:lnTo>
                  <a:lnTo>
                    <a:pt x="527" y="2737"/>
                  </a:lnTo>
                  <a:lnTo>
                    <a:pt x="415" y="2726"/>
                  </a:lnTo>
                  <a:lnTo>
                    <a:pt x="307" y="2713"/>
                  </a:lnTo>
                  <a:lnTo>
                    <a:pt x="259" y="2702"/>
                  </a:lnTo>
                  <a:lnTo>
                    <a:pt x="210" y="2692"/>
                  </a:lnTo>
                  <a:lnTo>
                    <a:pt x="168" y="2678"/>
                  </a:lnTo>
                  <a:lnTo>
                    <a:pt x="126" y="2661"/>
                  </a:lnTo>
                  <a:lnTo>
                    <a:pt x="91" y="2643"/>
                  </a:lnTo>
                  <a:lnTo>
                    <a:pt x="60" y="2622"/>
                  </a:lnTo>
                  <a:lnTo>
                    <a:pt x="36" y="2598"/>
                  </a:lnTo>
                  <a:lnTo>
                    <a:pt x="18" y="2573"/>
                  </a:lnTo>
                  <a:lnTo>
                    <a:pt x="4" y="2546"/>
                  </a:lnTo>
                  <a:lnTo>
                    <a:pt x="0" y="2515"/>
                  </a:lnTo>
                  <a:lnTo>
                    <a:pt x="0" y="2479"/>
                  </a:lnTo>
                  <a:lnTo>
                    <a:pt x="7" y="2437"/>
                  </a:lnTo>
                  <a:lnTo>
                    <a:pt x="28" y="2326"/>
                  </a:lnTo>
                  <a:lnTo>
                    <a:pt x="60" y="2166"/>
                  </a:lnTo>
                  <a:lnTo>
                    <a:pt x="67" y="2104"/>
                  </a:lnTo>
                  <a:lnTo>
                    <a:pt x="73" y="2019"/>
                  </a:lnTo>
                  <a:lnTo>
                    <a:pt x="80" y="1800"/>
                  </a:lnTo>
                  <a:lnTo>
                    <a:pt x="85" y="1532"/>
                  </a:lnTo>
                  <a:lnTo>
                    <a:pt x="85" y="1236"/>
                  </a:lnTo>
                  <a:lnTo>
                    <a:pt x="80" y="682"/>
                  </a:lnTo>
                  <a:lnTo>
                    <a:pt x="80" y="474"/>
                  </a:lnTo>
                  <a:lnTo>
                    <a:pt x="85" y="348"/>
                  </a:lnTo>
                  <a:lnTo>
                    <a:pt x="88" y="328"/>
                  </a:lnTo>
                  <a:lnTo>
                    <a:pt x="98" y="307"/>
                  </a:lnTo>
                  <a:lnTo>
                    <a:pt x="112" y="286"/>
                  </a:lnTo>
                  <a:lnTo>
                    <a:pt x="133" y="261"/>
                  </a:lnTo>
                  <a:lnTo>
                    <a:pt x="153" y="237"/>
                  </a:lnTo>
                  <a:lnTo>
                    <a:pt x="185" y="212"/>
                  </a:lnTo>
                  <a:lnTo>
                    <a:pt x="216" y="191"/>
                  </a:lnTo>
                  <a:lnTo>
                    <a:pt x="251" y="167"/>
                  </a:lnTo>
                  <a:lnTo>
                    <a:pt x="332" y="122"/>
                  </a:lnTo>
                  <a:lnTo>
                    <a:pt x="423" y="79"/>
                  </a:lnTo>
                  <a:lnTo>
                    <a:pt x="467" y="63"/>
                  </a:lnTo>
                  <a:lnTo>
                    <a:pt x="516" y="45"/>
                  </a:lnTo>
                  <a:lnTo>
                    <a:pt x="569" y="31"/>
                  </a:lnTo>
                  <a:lnTo>
                    <a:pt x="618" y="17"/>
                  </a:lnTo>
                  <a:lnTo>
                    <a:pt x="670" y="11"/>
                  </a:lnTo>
                  <a:lnTo>
                    <a:pt x="718" y="3"/>
                  </a:lnTo>
                  <a:lnTo>
                    <a:pt x="767" y="0"/>
                  </a:lnTo>
                  <a:lnTo>
                    <a:pt x="816" y="0"/>
                  </a:lnTo>
                  <a:lnTo>
                    <a:pt x="865" y="3"/>
                  </a:lnTo>
                  <a:lnTo>
                    <a:pt x="910" y="11"/>
                  </a:lnTo>
                  <a:lnTo>
                    <a:pt x="955" y="24"/>
                  </a:lnTo>
                  <a:lnTo>
                    <a:pt x="997" y="38"/>
                  </a:lnTo>
                  <a:lnTo>
                    <a:pt x="1039" y="60"/>
                  </a:lnTo>
                  <a:lnTo>
                    <a:pt x="1073" y="87"/>
                  </a:lnTo>
                  <a:lnTo>
                    <a:pt x="1109" y="118"/>
                  </a:lnTo>
                  <a:lnTo>
                    <a:pt x="1136" y="153"/>
                  </a:lnTo>
                  <a:lnTo>
                    <a:pt x="1161" y="195"/>
                  </a:lnTo>
                  <a:lnTo>
                    <a:pt x="1182" y="243"/>
                  </a:lnTo>
                  <a:lnTo>
                    <a:pt x="1200" y="299"/>
                  </a:lnTo>
                  <a:lnTo>
                    <a:pt x="1209" y="359"/>
                  </a:lnTo>
                  <a:close/>
                </a:path>
              </a:pathLst>
            </a:custGeom>
            <a:solidFill>
              <a:srgbClr val="4F5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8" name="Freeform 22"/>
            <p:cNvSpPr>
              <a:spLocks/>
            </p:cNvSpPr>
            <p:nvPr/>
          </p:nvSpPr>
          <p:spPr bwMode="auto">
            <a:xfrm>
              <a:off x="3083" y="4115"/>
              <a:ext cx="167" cy="919"/>
            </a:xfrm>
            <a:custGeom>
              <a:avLst/>
              <a:gdLst>
                <a:gd name="T0" fmla="*/ 37 w 501"/>
                <a:gd name="T1" fmla="*/ 191 h 2758"/>
                <a:gd name="T2" fmla="*/ 13 w 501"/>
                <a:gd name="T3" fmla="*/ 828 h 2758"/>
                <a:gd name="T4" fmla="*/ 0 w 501"/>
                <a:gd name="T5" fmla="*/ 1442 h 2758"/>
                <a:gd name="T6" fmla="*/ 3 w 501"/>
                <a:gd name="T7" fmla="*/ 1832 h 2758"/>
                <a:gd name="T8" fmla="*/ 24 w 501"/>
                <a:gd name="T9" fmla="*/ 2159 h 2758"/>
                <a:gd name="T10" fmla="*/ 41 w 501"/>
                <a:gd name="T11" fmla="*/ 2284 h 2758"/>
                <a:gd name="T12" fmla="*/ 65 w 501"/>
                <a:gd name="T13" fmla="*/ 2378 h 2758"/>
                <a:gd name="T14" fmla="*/ 93 w 501"/>
                <a:gd name="T15" fmla="*/ 2438 h 2758"/>
                <a:gd name="T16" fmla="*/ 122 w 501"/>
                <a:gd name="T17" fmla="*/ 2476 h 2758"/>
                <a:gd name="T18" fmla="*/ 138 w 501"/>
                <a:gd name="T19" fmla="*/ 2518 h 2758"/>
                <a:gd name="T20" fmla="*/ 149 w 501"/>
                <a:gd name="T21" fmla="*/ 2563 h 2758"/>
                <a:gd name="T22" fmla="*/ 142 w 501"/>
                <a:gd name="T23" fmla="*/ 2646 h 2758"/>
                <a:gd name="T24" fmla="*/ 114 w 501"/>
                <a:gd name="T25" fmla="*/ 2723 h 2758"/>
                <a:gd name="T26" fmla="*/ 156 w 501"/>
                <a:gd name="T27" fmla="*/ 2755 h 2758"/>
                <a:gd name="T28" fmla="*/ 281 w 501"/>
                <a:gd name="T29" fmla="*/ 2734 h 2758"/>
                <a:gd name="T30" fmla="*/ 382 w 501"/>
                <a:gd name="T31" fmla="*/ 2703 h 2758"/>
                <a:gd name="T32" fmla="*/ 439 w 501"/>
                <a:gd name="T33" fmla="*/ 2671 h 2758"/>
                <a:gd name="T34" fmla="*/ 476 w 501"/>
                <a:gd name="T35" fmla="*/ 2630 h 2758"/>
                <a:gd name="T36" fmla="*/ 494 w 501"/>
                <a:gd name="T37" fmla="*/ 2563 h 2758"/>
                <a:gd name="T38" fmla="*/ 501 w 501"/>
                <a:gd name="T39" fmla="*/ 2497 h 2758"/>
                <a:gd name="T40" fmla="*/ 487 w 501"/>
                <a:gd name="T41" fmla="*/ 2406 h 2758"/>
                <a:gd name="T42" fmla="*/ 449 w 501"/>
                <a:gd name="T43" fmla="*/ 2250 h 2758"/>
                <a:gd name="T44" fmla="*/ 418 w 501"/>
                <a:gd name="T45" fmla="*/ 2065 h 2758"/>
                <a:gd name="T46" fmla="*/ 403 w 501"/>
                <a:gd name="T47" fmla="*/ 1894 h 2758"/>
                <a:gd name="T48" fmla="*/ 396 w 501"/>
                <a:gd name="T49" fmla="*/ 1672 h 2758"/>
                <a:gd name="T50" fmla="*/ 411 w 501"/>
                <a:gd name="T51" fmla="*/ 1101 h 2758"/>
                <a:gd name="T52" fmla="*/ 431 w 501"/>
                <a:gd name="T53" fmla="*/ 560 h 2758"/>
                <a:gd name="T54" fmla="*/ 424 w 501"/>
                <a:gd name="T55" fmla="*/ 432 h 2758"/>
                <a:gd name="T56" fmla="*/ 393 w 501"/>
                <a:gd name="T57" fmla="*/ 349 h 2758"/>
                <a:gd name="T58" fmla="*/ 338 w 501"/>
                <a:gd name="T59" fmla="*/ 254 h 2758"/>
                <a:gd name="T60" fmla="*/ 271 w 501"/>
                <a:gd name="T61" fmla="*/ 164 h 2758"/>
                <a:gd name="T62" fmla="*/ 198 w 501"/>
                <a:gd name="T63" fmla="*/ 87 h 2758"/>
                <a:gd name="T64" fmla="*/ 128 w 501"/>
                <a:gd name="T65" fmla="*/ 27 h 2758"/>
                <a:gd name="T66" fmla="*/ 76 w 501"/>
                <a:gd name="T67" fmla="*/ 0 h 2758"/>
                <a:gd name="T68" fmla="*/ 55 w 501"/>
                <a:gd name="T69" fmla="*/ 3 h 2758"/>
                <a:gd name="T70" fmla="*/ 44 w 501"/>
                <a:gd name="T71" fmla="*/ 17 h 2758"/>
                <a:gd name="T72" fmla="*/ 41 w 501"/>
                <a:gd name="T73" fmla="*/ 42 h 2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01" h="2758">
                  <a:moveTo>
                    <a:pt x="41" y="42"/>
                  </a:moveTo>
                  <a:lnTo>
                    <a:pt x="37" y="191"/>
                  </a:lnTo>
                  <a:lnTo>
                    <a:pt x="24" y="466"/>
                  </a:lnTo>
                  <a:lnTo>
                    <a:pt x="13" y="828"/>
                  </a:lnTo>
                  <a:lnTo>
                    <a:pt x="3" y="1236"/>
                  </a:lnTo>
                  <a:lnTo>
                    <a:pt x="0" y="1442"/>
                  </a:lnTo>
                  <a:lnTo>
                    <a:pt x="0" y="1640"/>
                  </a:lnTo>
                  <a:lnTo>
                    <a:pt x="3" y="1832"/>
                  </a:lnTo>
                  <a:lnTo>
                    <a:pt x="13" y="2006"/>
                  </a:lnTo>
                  <a:lnTo>
                    <a:pt x="24" y="2159"/>
                  </a:lnTo>
                  <a:lnTo>
                    <a:pt x="31" y="2225"/>
                  </a:lnTo>
                  <a:lnTo>
                    <a:pt x="41" y="2284"/>
                  </a:lnTo>
                  <a:lnTo>
                    <a:pt x="52" y="2337"/>
                  </a:lnTo>
                  <a:lnTo>
                    <a:pt x="65" y="2378"/>
                  </a:lnTo>
                  <a:lnTo>
                    <a:pt x="80" y="2414"/>
                  </a:lnTo>
                  <a:lnTo>
                    <a:pt x="93" y="2438"/>
                  </a:lnTo>
                  <a:lnTo>
                    <a:pt x="111" y="2458"/>
                  </a:lnTo>
                  <a:lnTo>
                    <a:pt x="122" y="2476"/>
                  </a:lnTo>
                  <a:lnTo>
                    <a:pt x="132" y="2497"/>
                  </a:lnTo>
                  <a:lnTo>
                    <a:pt x="138" y="2518"/>
                  </a:lnTo>
                  <a:lnTo>
                    <a:pt x="146" y="2539"/>
                  </a:lnTo>
                  <a:lnTo>
                    <a:pt x="149" y="2563"/>
                  </a:lnTo>
                  <a:lnTo>
                    <a:pt x="149" y="2605"/>
                  </a:lnTo>
                  <a:lnTo>
                    <a:pt x="142" y="2646"/>
                  </a:lnTo>
                  <a:lnTo>
                    <a:pt x="132" y="2685"/>
                  </a:lnTo>
                  <a:lnTo>
                    <a:pt x="114" y="2723"/>
                  </a:lnTo>
                  <a:lnTo>
                    <a:pt x="97" y="2758"/>
                  </a:lnTo>
                  <a:lnTo>
                    <a:pt x="156" y="2755"/>
                  </a:lnTo>
                  <a:lnTo>
                    <a:pt x="211" y="2747"/>
                  </a:lnTo>
                  <a:lnTo>
                    <a:pt x="281" y="2734"/>
                  </a:lnTo>
                  <a:lnTo>
                    <a:pt x="348" y="2713"/>
                  </a:lnTo>
                  <a:lnTo>
                    <a:pt x="382" y="2703"/>
                  </a:lnTo>
                  <a:lnTo>
                    <a:pt x="411" y="2689"/>
                  </a:lnTo>
                  <a:lnTo>
                    <a:pt x="439" y="2671"/>
                  </a:lnTo>
                  <a:lnTo>
                    <a:pt x="460" y="2650"/>
                  </a:lnTo>
                  <a:lnTo>
                    <a:pt x="476" y="2630"/>
                  </a:lnTo>
                  <a:lnTo>
                    <a:pt x="487" y="2601"/>
                  </a:lnTo>
                  <a:lnTo>
                    <a:pt x="494" y="2563"/>
                  </a:lnTo>
                  <a:lnTo>
                    <a:pt x="497" y="2528"/>
                  </a:lnTo>
                  <a:lnTo>
                    <a:pt x="501" y="2497"/>
                  </a:lnTo>
                  <a:lnTo>
                    <a:pt x="497" y="2469"/>
                  </a:lnTo>
                  <a:lnTo>
                    <a:pt x="487" y="2406"/>
                  </a:lnTo>
                  <a:lnTo>
                    <a:pt x="470" y="2337"/>
                  </a:lnTo>
                  <a:lnTo>
                    <a:pt x="449" y="2250"/>
                  </a:lnTo>
                  <a:lnTo>
                    <a:pt x="428" y="2138"/>
                  </a:lnTo>
                  <a:lnTo>
                    <a:pt x="418" y="2065"/>
                  </a:lnTo>
                  <a:lnTo>
                    <a:pt x="411" y="1985"/>
                  </a:lnTo>
                  <a:lnTo>
                    <a:pt x="403" y="1894"/>
                  </a:lnTo>
                  <a:lnTo>
                    <a:pt x="396" y="1790"/>
                  </a:lnTo>
                  <a:lnTo>
                    <a:pt x="396" y="1672"/>
                  </a:lnTo>
                  <a:lnTo>
                    <a:pt x="400" y="1504"/>
                  </a:lnTo>
                  <a:lnTo>
                    <a:pt x="411" y="1101"/>
                  </a:lnTo>
                  <a:lnTo>
                    <a:pt x="424" y="711"/>
                  </a:lnTo>
                  <a:lnTo>
                    <a:pt x="431" y="560"/>
                  </a:lnTo>
                  <a:lnTo>
                    <a:pt x="431" y="466"/>
                  </a:lnTo>
                  <a:lnTo>
                    <a:pt x="424" y="432"/>
                  </a:lnTo>
                  <a:lnTo>
                    <a:pt x="414" y="390"/>
                  </a:lnTo>
                  <a:lnTo>
                    <a:pt x="393" y="349"/>
                  </a:lnTo>
                  <a:lnTo>
                    <a:pt x="369" y="303"/>
                  </a:lnTo>
                  <a:lnTo>
                    <a:pt x="338" y="254"/>
                  </a:lnTo>
                  <a:lnTo>
                    <a:pt x="306" y="209"/>
                  </a:lnTo>
                  <a:lnTo>
                    <a:pt x="271" y="164"/>
                  </a:lnTo>
                  <a:lnTo>
                    <a:pt x="232" y="122"/>
                  </a:lnTo>
                  <a:lnTo>
                    <a:pt x="198" y="87"/>
                  </a:lnTo>
                  <a:lnTo>
                    <a:pt x="163" y="52"/>
                  </a:lnTo>
                  <a:lnTo>
                    <a:pt x="128" y="27"/>
                  </a:lnTo>
                  <a:lnTo>
                    <a:pt x="101" y="11"/>
                  </a:lnTo>
                  <a:lnTo>
                    <a:pt x="76" y="0"/>
                  </a:lnTo>
                  <a:lnTo>
                    <a:pt x="65" y="0"/>
                  </a:lnTo>
                  <a:lnTo>
                    <a:pt x="55" y="3"/>
                  </a:lnTo>
                  <a:lnTo>
                    <a:pt x="48" y="7"/>
                  </a:lnTo>
                  <a:lnTo>
                    <a:pt x="44" y="17"/>
                  </a:lnTo>
                  <a:lnTo>
                    <a:pt x="41" y="27"/>
                  </a:lnTo>
                  <a:lnTo>
                    <a:pt x="41" y="42"/>
                  </a:lnTo>
                  <a:close/>
                </a:path>
              </a:pathLst>
            </a:custGeom>
            <a:solidFill>
              <a:srgbClr val="4349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9" name="Freeform 23"/>
            <p:cNvSpPr>
              <a:spLocks/>
            </p:cNvSpPr>
            <p:nvPr/>
          </p:nvSpPr>
          <p:spPr bwMode="auto">
            <a:xfrm>
              <a:off x="3183" y="4313"/>
              <a:ext cx="69" cy="703"/>
            </a:xfrm>
            <a:custGeom>
              <a:avLst/>
              <a:gdLst>
                <a:gd name="T0" fmla="*/ 31 w 206"/>
                <a:gd name="T1" fmla="*/ 143 h 2107"/>
                <a:gd name="T2" fmla="*/ 11 w 206"/>
                <a:gd name="T3" fmla="*/ 354 h 2107"/>
                <a:gd name="T4" fmla="*/ 0 w 206"/>
                <a:gd name="T5" fmla="*/ 707 h 2107"/>
                <a:gd name="T6" fmla="*/ 4 w 206"/>
                <a:gd name="T7" fmla="*/ 1054 h 2107"/>
                <a:gd name="T8" fmla="*/ 15 w 206"/>
                <a:gd name="T9" fmla="*/ 1306 h 2107"/>
                <a:gd name="T10" fmla="*/ 36 w 206"/>
                <a:gd name="T11" fmla="*/ 1472 h 2107"/>
                <a:gd name="T12" fmla="*/ 70 w 206"/>
                <a:gd name="T13" fmla="*/ 1623 h 2107"/>
                <a:gd name="T14" fmla="*/ 119 w 206"/>
                <a:gd name="T15" fmla="*/ 1815 h 2107"/>
                <a:gd name="T16" fmla="*/ 133 w 206"/>
                <a:gd name="T17" fmla="*/ 1911 h 2107"/>
                <a:gd name="T18" fmla="*/ 133 w 206"/>
                <a:gd name="T19" fmla="*/ 1992 h 2107"/>
                <a:gd name="T20" fmla="*/ 122 w 206"/>
                <a:gd name="T21" fmla="*/ 2050 h 2107"/>
                <a:gd name="T22" fmla="*/ 101 w 206"/>
                <a:gd name="T23" fmla="*/ 2093 h 2107"/>
                <a:gd name="T24" fmla="*/ 98 w 206"/>
                <a:gd name="T25" fmla="*/ 2103 h 2107"/>
                <a:gd name="T26" fmla="*/ 133 w 206"/>
                <a:gd name="T27" fmla="*/ 2086 h 2107"/>
                <a:gd name="T28" fmla="*/ 168 w 206"/>
                <a:gd name="T29" fmla="*/ 2047 h 2107"/>
                <a:gd name="T30" fmla="*/ 199 w 206"/>
                <a:gd name="T31" fmla="*/ 1988 h 2107"/>
                <a:gd name="T32" fmla="*/ 206 w 206"/>
                <a:gd name="T33" fmla="*/ 1915 h 2107"/>
                <a:gd name="T34" fmla="*/ 189 w 206"/>
                <a:gd name="T35" fmla="*/ 1834 h 2107"/>
                <a:gd name="T36" fmla="*/ 164 w 206"/>
                <a:gd name="T37" fmla="*/ 1720 h 2107"/>
                <a:gd name="T38" fmla="*/ 137 w 206"/>
                <a:gd name="T39" fmla="*/ 1542 h 2107"/>
                <a:gd name="T40" fmla="*/ 122 w 206"/>
                <a:gd name="T41" fmla="*/ 1218 h 2107"/>
                <a:gd name="T42" fmla="*/ 116 w 206"/>
                <a:gd name="T43" fmla="*/ 773 h 2107"/>
                <a:gd name="T44" fmla="*/ 122 w 206"/>
                <a:gd name="T45" fmla="*/ 354 h 2107"/>
                <a:gd name="T46" fmla="*/ 137 w 206"/>
                <a:gd name="T47" fmla="*/ 149 h 2107"/>
                <a:gd name="T48" fmla="*/ 147 w 206"/>
                <a:gd name="T49" fmla="*/ 89 h 2107"/>
                <a:gd name="T50" fmla="*/ 147 w 206"/>
                <a:gd name="T51" fmla="*/ 52 h 2107"/>
                <a:gd name="T52" fmla="*/ 140 w 206"/>
                <a:gd name="T53" fmla="*/ 21 h 2107"/>
                <a:gd name="T54" fmla="*/ 126 w 206"/>
                <a:gd name="T55" fmla="*/ 3 h 2107"/>
                <a:gd name="T56" fmla="*/ 109 w 206"/>
                <a:gd name="T57" fmla="*/ 0 h 2107"/>
                <a:gd name="T58" fmla="*/ 88 w 206"/>
                <a:gd name="T59" fmla="*/ 6 h 2107"/>
                <a:gd name="T60" fmla="*/ 67 w 206"/>
                <a:gd name="T61" fmla="*/ 27 h 2107"/>
                <a:gd name="T62" fmla="*/ 49 w 206"/>
                <a:gd name="T63" fmla="*/ 65 h 2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6" h="2107">
                  <a:moveTo>
                    <a:pt x="42" y="89"/>
                  </a:moveTo>
                  <a:lnTo>
                    <a:pt x="31" y="143"/>
                  </a:lnTo>
                  <a:lnTo>
                    <a:pt x="25" y="205"/>
                  </a:lnTo>
                  <a:lnTo>
                    <a:pt x="11" y="354"/>
                  </a:lnTo>
                  <a:lnTo>
                    <a:pt x="4" y="525"/>
                  </a:lnTo>
                  <a:lnTo>
                    <a:pt x="0" y="707"/>
                  </a:lnTo>
                  <a:lnTo>
                    <a:pt x="0" y="887"/>
                  </a:lnTo>
                  <a:lnTo>
                    <a:pt x="4" y="1054"/>
                  </a:lnTo>
                  <a:lnTo>
                    <a:pt x="7" y="1197"/>
                  </a:lnTo>
                  <a:lnTo>
                    <a:pt x="15" y="1306"/>
                  </a:lnTo>
                  <a:lnTo>
                    <a:pt x="21" y="1392"/>
                  </a:lnTo>
                  <a:lnTo>
                    <a:pt x="36" y="1472"/>
                  </a:lnTo>
                  <a:lnTo>
                    <a:pt x="52" y="1550"/>
                  </a:lnTo>
                  <a:lnTo>
                    <a:pt x="70" y="1623"/>
                  </a:lnTo>
                  <a:lnTo>
                    <a:pt x="104" y="1755"/>
                  </a:lnTo>
                  <a:lnTo>
                    <a:pt x="119" y="1815"/>
                  </a:lnTo>
                  <a:lnTo>
                    <a:pt x="129" y="1867"/>
                  </a:lnTo>
                  <a:lnTo>
                    <a:pt x="133" y="1911"/>
                  </a:lnTo>
                  <a:lnTo>
                    <a:pt x="133" y="1953"/>
                  </a:lnTo>
                  <a:lnTo>
                    <a:pt x="133" y="1992"/>
                  </a:lnTo>
                  <a:lnTo>
                    <a:pt x="129" y="2023"/>
                  </a:lnTo>
                  <a:lnTo>
                    <a:pt x="122" y="2050"/>
                  </a:lnTo>
                  <a:lnTo>
                    <a:pt x="112" y="2072"/>
                  </a:lnTo>
                  <a:lnTo>
                    <a:pt x="101" y="2093"/>
                  </a:lnTo>
                  <a:lnTo>
                    <a:pt x="85" y="2107"/>
                  </a:lnTo>
                  <a:lnTo>
                    <a:pt x="98" y="2103"/>
                  </a:lnTo>
                  <a:lnTo>
                    <a:pt x="116" y="2096"/>
                  </a:lnTo>
                  <a:lnTo>
                    <a:pt x="133" y="2086"/>
                  </a:lnTo>
                  <a:lnTo>
                    <a:pt x="150" y="2068"/>
                  </a:lnTo>
                  <a:lnTo>
                    <a:pt x="168" y="2047"/>
                  </a:lnTo>
                  <a:lnTo>
                    <a:pt x="185" y="2023"/>
                  </a:lnTo>
                  <a:lnTo>
                    <a:pt x="199" y="1988"/>
                  </a:lnTo>
                  <a:lnTo>
                    <a:pt x="206" y="1953"/>
                  </a:lnTo>
                  <a:lnTo>
                    <a:pt x="206" y="1915"/>
                  </a:lnTo>
                  <a:lnTo>
                    <a:pt x="199" y="1877"/>
                  </a:lnTo>
                  <a:lnTo>
                    <a:pt x="189" y="1834"/>
                  </a:lnTo>
                  <a:lnTo>
                    <a:pt x="178" y="1782"/>
                  </a:lnTo>
                  <a:lnTo>
                    <a:pt x="164" y="1720"/>
                  </a:lnTo>
                  <a:lnTo>
                    <a:pt x="150" y="1639"/>
                  </a:lnTo>
                  <a:lnTo>
                    <a:pt x="137" y="1542"/>
                  </a:lnTo>
                  <a:lnTo>
                    <a:pt x="129" y="1407"/>
                  </a:lnTo>
                  <a:lnTo>
                    <a:pt x="122" y="1218"/>
                  </a:lnTo>
                  <a:lnTo>
                    <a:pt x="119" y="1002"/>
                  </a:lnTo>
                  <a:lnTo>
                    <a:pt x="116" y="773"/>
                  </a:lnTo>
                  <a:lnTo>
                    <a:pt x="119" y="549"/>
                  </a:lnTo>
                  <a:lnTo>
                    <a:pt x="122" y="354"/>
                  </a:lnTo>
                  <a:lnTo>
                    <a:pt x="133" y="201"/>
                  </a:lnTo>
                  <a:lnTo>
                    <a:pt x="137" y="149"/>
                  </a:lnTo>
                  <a:lnTo>
                    <a:pt x="143" y="115"/>
                  </a:lnTo>
                  <a:lnTo>
                    <a:pt x="147" y="89"/>
                  </a:lnTo>
                  <a:lnTo>
                    <a:pt x="150" y="69"/>
                  </a:lnTo>
                  <a:lnTo>
                    <a:pt x="147" y="52"/>
                  </a:lnTo>
                  <a:lnTo>
                    <a:pt x="147" y="34"/>
                  </a:lnTo>
                  <a:lnTo>
                    <a:pt x="140" y="21"/>
                  </a:lnTo>
                  <a:lnTo>
                    <a:pt x="133" y="10"/>
                  </a:lnTo>
                  <a:lnTo>
                    <a:pt x="126" y="3"/>
                  </a:lnTo>
                  <a:lnTo>
                    <a:pt x="119" y="0"/>
                  </a:lnTo>
                  <a:lnTo>
                    <a:pt x="109" y="0"/>
                  </a:lnTo>
                  <a:lnTo>
                    <a:pt x="98" y="0"/>
                  </a:lnTo>
                  <a:lnTo>
                    <a:pt x="88" y="6"/>
                  </a:lnTo>
                  <a:lnTo>
                    <a:pt x="77" y="16"/>
                  </a:lnTo>
                  <a:lnTo>
                    <a:pt x="67" y="27"/>
                  </a:lnTo>
                  <a:lnTo>
                    <a:pt x="56" y="45"/>
                  </a:lnTo>
                  <a:lnTo>
                    <a:pt x="49" y="65"/>
                  </a:lnTo>
                  <a:lnTo>
                    <a:pt x="42" y="89"/>
                  </a:lnTo>
                  <a:close/>
                </a:path>
              </a:pathLst>
            </a:custGeom>
            <a:solidFill>
              <a:srgbClr val="3A40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0" name="Freeform 24"/>
            <p:cNvSpPr>
              <a:spLocks/>
            </p:cNvSpPr>
            <p:nvPr/>
          </p:nvSpPr>
          <p:spPr bwMode="auto">
            <a:xfrm>
              <a:off x="3076" y="5056"/>
              <a:ext cx="430" cy="306"/>
            </a:xfrm>
            <a:custGeom>
              <a:avLst/>
              <a:gdLst>
                <a:gd name="T0" fmla="*/ 1034 w 1292"/>
                <a:gd name="T1" fmla="*/ 10 h 918"/>
                <a:gd name="T2" fmla="*/ 1076 w 1292"/>
                <a:gd name="T3" fmla="*/ 55 h 918"/>
                <a:gd name="T4" fmla="*/ 1111 w 1292"/>
                <a:gd name="T5" fmla="*/ 107 h 918"/>
                <a:gd name="T6" fmla="*/ 1142 w 1292"/>
                <a:gd name="T7" fmla="*/ 177 h 918"/>
                <a:gd name="T8" fmla="*/ 1156 w 1292"/>
                <a:gd name="T9" fmla="*/ 260 h 918"/>
                <a:gd name="T10" fmla="*/ 1149 w 1292"/>
                <a:gd name="T11" fmla="*/ 354 h 918"/>
                <a:gd name="T12" fmla="*/ 1107 w 1292"/>
                <a:gd name="T13" fmla="*/ 466 h 918"/>
                <a:gd name="T14" fmla="*/ 1048 w 1292"/>
                <a:gd name="T15" fmla="*/ 557 h 918"/>
                <a:gd name="T16" fmla="*/ 993 w 1292"/>
                <a:gd name="T17" fmla="*/ 616 h 918"/>
                <a:gd name="T18" fmla="*/ 930 w 1292"/>
                <a:gd name="T19" fmla="*/ 665 h 918"/>
                <a:gd name="T20" fmla="*/ 860 w 1292"/>
                <a:gd name="T21" fmla="*/ 710 h 918"/>
                <a:gd name="T22" fmla="*/ 744 w 1292"/>
                <a:gd name="T23" fmla="*/ 762 h 918"/>
                <a:gd name="T24" fmla="*/ 578 w 1292"/>
                <a:gd name="T25" fmla="*/ 814 h 918"/>
                <a:gd name="T26" fmla="*/ 414 w 1292"/>
                <a:gd name="T27" fmla="*/ 842 h 918"/>
                <a:gd name="T28" fmla="*/ 257 w 1292"/>
                <a:gd name="T29" fmla="*/ 853 h 918"/>
                <a:gd name="T30" fmla="*/ 125 w 1292"/>
                <a:gd name="T31" fmla="*/ 845 h 918"/>
                <a:gd name="T32" fmla="*/ 31 w 1292"/>
                <a:gd name="T33" fmla="*/ 825 h 918"/>
                <a:gd name="T34" fmla="*/ 16 w 1292"/>
                <a:gd name="T35" fmla="*/ 825 h 918"/>
                <a:gd name="T36" fmla="*/ 83 w 1292"/>
                <a:gd name="T37" fmla="*/ 856 h 918"/>
                <a:gd name="T38" fmla="*/ 216 w 1292"/>
                <a:gd name="T39" fmla="*/ 894 h 918"/>
                <a:gd name="T40" fmla="*/ 369 w 1292"/>
                <a:gd name="T41" fmla="*/ 912 h 918"/>
                <a:gd name="T42" fmla="*/ 564 w 1292"/>
                <a:gd name="T43" fmla="*/ 918 h 918"/>
                <a:gd name="T44" fmla="*/ 756 w 1292"/>
                <a:gd name="T45" fmla="*/ 915 h 918"/>
                <a:gd name="T46" fmla="*/ 871 w 1292"/>
                <a:gd name="T47" fmla="*/ 905 h 918"/>
                <a:gd name="T48" fmla="*/ 978 w 1292"/>
                <a:gd name="T49" fmla="*/ 884 h 918"/>
                <a:gd name="T50" fmla="*/ 1076 w 1292"/>
                <a:gd name="T51" fmla="*/ 850 h 918"/>
                <a:gd name="T52" fmla="*/ 1156 w 1292"/>
                <a:gd name="T53" fmla="*/ 796 h 918"/>
                <a:gd name="T54" fmla="*/ 1219 w 1292"/>
                <a:gd name="T55" fmla="*/ 731 h 918"/>
                <a:gd name="T56" fmla="*/ 1261 w 1292"/>
                <a:gd name="T57" fmla="*/ 644 h 918"/>
                <a:gd name="T58" fmla="*/ 1285 w 1292"/>
                <a:gd name="T59" fmla="*/ 549 h 918"/>
                <a:gd name="T60" fmla="*/ 1292 w 1292"/>
                <a:gd name="T61" fmla="*/ 452 h 918"/>
                <a:gd name="T62" fmla="*/ 1282 w 1292"/>
                <a:gd name="T63" fmla="*/ 354 h 918"/>
                <a:gd name="T64" fmla="*/ 1258 w 1292"/>
                <a:gd name="T65" fmla="*/ 260 h 918"/>
                <a:gd name="T66" fmla="*/ 1212 w 1292"/>
                <a:gd name="T67" fmla="*/ 170 h 918"/>
                <a:gd name="T68" fmla="*/ 1149 w 1292"/>
                <a:gd name="T69" fmla="*/ 90 h 918"/>
                <a:gd name="T70" fmla="*/ 1069 w 1292"/>
                <a:gd name="T71" fmla="*/ 28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92" h="918">
                  <a:moveTo>
                    <a:pt x="1020" y="0"/>
                  </a:moveTo>
                  <a:lnTo>
                    <a:pt x="1034" y="10"/>
                  </a:lnTo>
                  <a:lnTo>
                    <a:pt x="1058" y="38"/>
                  </a:lnTo>
                  <a:lnTo>
                    <a:pt x="1076" y="55"/>
                  </a:lnTo>
                  <a:lnTo>
                    <a:pt x="1094" y="80"/>
                  </a:lnTo>
                  <a:lnTo>
                    <a:pt x="1111" y="107"/>
                  </a:lnTo>
                  <a:lnTo>
                    <a:pt x="1128" y="142"/>
                  </a:lnTo>
                  <a:lnTo>
                    <a:pt x="1142" y="177"/>
                  </a:lnTo>
                  <a:lnTo>
                    <a:pt x="1152" y="215"/>
                  </a:lnTo>
                  <a:lnTo>
                    <a:pt x="1156" y="260"/>
                  </a:lnTo>
                  <a:lnTo>
                    <a:pt x="1156" y="306"/>
                  </a:lnTo>
                  <a:lnTo>
                    <a:pt x="1149" y="354"/>
                  </a:lnTo>
                  <a:lnTo>
                    <a:pt x="1131" y="410"/>
                  </a:lnTo>
                  <a:lnTo>
                    <a:pt x="1107" y="466"/>
                  </a:lnTo>
                  <a:lnTo>
                    <a:pt x="1073" y="525"/>
                  </a:lnTo>
                  <a:lnTo>
                    <a:pt x="1048" y="557"/>
                  </a:lnTo>
                  <a:lnTo>
                    <a:pt x="1020" y="588"/>
                  </a:lnTo>
                  <a:lnTo>
                    <a:pt x="993" y="616"/>
                  </a:lnTo>
                  <a:lnTo>
                    <a:pt x="964" y="640"/>
                  </a:lnTo>
                  <a:lnTo>
                    <a:pt x="930" y="665"/>
                  </a:lnTo>
                  <a:lnTo>
                    <a:pt x="895" y="689"/>
                  </a:lnTo>
                  <a:lnTo>
                    <a:pt x="860" y="710"/>
                  </a:lnTo>
                  <a:lnTo>
                    <a:pt x="822" y="728"/>
                  </a:lnTo>
                  <a:lnTo>
                    <a:pt x="744" y="762"/>
                  </a:lnTo>
                  <a:lnTo>
                    <a:pt x="661" y="790"/>
                  </a:lnTo>
                  <a:lnTo>
                    <a:pt x="578" y="814"/>
                  </a:lnTo>
                  <a:lnTo>
                    <a:pt x="494" y="829"/>
                  </a:lnTo>
                  <a:lnTo>
                    <a:pt x="414" y="842"/>
                  </a:lnTo>
                  <a:lnTo>
                    <a:pt x="334" y="850"/>
                  </a:lnTo>
                  <a:lnTo>
                    <a:pt x="257" y="853"/>
                  </a:lnTo>
                  <a:lnTo>
                    <a:pt x="187" y="850"/>
                  </a:lnTo>
                  <a:lnTo>
                    <a:pt x="125" y="845"/>
                  </a:lnTo>
                  <a:lnTo>
                    <a:pt x="73" y="835"/>
                  </a:lnTo>
                  <a:lnTo>
                    <a:pt x="31" y="825"/>
                  </a:lnTo>
                  <a:lnTo>
                    <a:pt x="0" y="811"/>
                  </a:lnTo>
                  <a:lnTo>
                    <a:pt x="16" y="825"/>
                  </a:lnTo>
                  <a:lnTo>
                    <a:pt x="41" y="839"/>
                  </a:lnTo>
                  <a:lnTo>
                    <a:pt x="83" y="856"/>
                  </a:lnTo>
                  <a:lnTo>
                    <a:pt x="138" y="877"/>
                  </a:lnTo>
                  <a:lnTo>
                    <a:pt x="216" y="894"/>
                  </a:lnTo>
                  <a:lnTo>
                    <a:pt x="313" y="908"/>
                  </a:lnTo>
                  <a:lnTo>
                    <a:pt x="369" y="912"/>
                  </a:lnTo>
                  <a:lnTo>
                    <a:pt x="432" y="915"/>
                  </a:lnTo>
                  <a:lnTo>
                    <a:pt x="564" y="918"/>
                  </a:lnTo>
                  <a:lnTo>
                    <a:pt x="692" y="918"/>
                  </a:lnTo>
                  <a:lnTo>
                    <a:pt x="756" y="915"/>
                  </a:lnTo>
                  <a:lnTo>
                    <a:pt x="814" y="912"/>
                  </a:lnTo>
                  <a:lnTo>
                    <a:pt x="871" y="905"/>
                  </a:lnTo>
                  <a:lnTo>
                    <a:pt x="926" y="894"/>
                  </a:lnTo>
                  <a:lnTo>
                    <a:pt x="978" y="884"/>
                  </a:lnTo>
                  <a:lnTo>
                    <a:pt x="1030" y="866"/>
                  </a:lnTo>
                  <a:lnTo>
                    <a:pt x="1076" y="850"/>
                  </a:lnTo>
                  <a:lnTo>
                    <a:pt x="1118" y="825"/>
                  </a:lnTo>
                  <a:lnTo>
                    <a:pt x="1156" y="796"/>
                  </a:lnTo>
                  <a:lnTo>
                    <a:pt x="1188" y="765"/>
                  </a:lnTo>
                  <a:lnTo>
                    <a:pt x="1219" y="731"/>
                  </a:lnTo>
                  <a:lnTo>
                    <a:pt x="1243" y="689"/>
                  </a:lnTo>
                  <a:lnTo>
                    <a:pt x="1261" y="644"/>
                  </a:lnTo>
                  <a:lnTo>
                    <a:pt x="1274" y="598"/>
                  </a:lnTo>
                  <a:lnTo>
                    <a:pt x="1285" y="549"/>
                  </a:lnTo>
                  <a:lnTo>
                    <a:pt x="1292" y="501"/>
                  </a:lnTo>
                  <a:lnTo>
                    <a:pt x="1292" y="452"/>
                  </a:lnTo>
                  <a:lnTo>
                    <a:pt x="1289" y="403"/>
                  </a:lnTo>
                  <a:lnTo>
                    <a:pt x="1282" y="354"/>
                  </a:lnTo>
                  <a:lnTo>
                    <a:pt x="1271" y="306"/>
                  </a:lnTo>
                  <a:lnTo>
                    <a:pt x="1258" y="260"/>
                  </a:lnTo>
                  <a:lnTo>
                    <a:pt x="1237" y="215"/>
                  </a:lnTo>
                  <a:lnTo>
                    <a:pt x="1212" y="170"/>
                  </a:lnTo>
                  <a:lnTo>
                    <a:pt x="1180" y="128"/>
                  </a:lnTo>
                  <a:lnTo>
                    <a:pt x="1149" y="90"/>
                  </a:lnTo>
                  <a:lnTo>
                    <a:pt x="1111" y="59"/>
                  </a:lnTo>
                  <a:lnTo>
                    <a:pt x="1069" y="28"/>
                  </a:lnTo>
                  <a:lnTo>
                    <a:pt x="1020" y="0"/>
                  </a:lnTo>
                  <a:close/>
                </a:path>
              </a:pathLst>
            </a:custGeom>
            <a:solidFill>
              <a:srgbClr val="3B28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1" name="Freeform 25"/>
            <p:cNvSpPr>
              <a:spLocks/>
            </p:cNvSpPr>
            <p:nvPr/>
          </p:nvSpPr>
          <p:spPr bwMode="auto">
            <a:xfrm>
              <a:off x="3178" y="5062"/>
              <a:ext cx="259" cy="174"/>
            </a:xfrm>
            <a:custGeom>
              <a:avLst/>
              <a:gdLst>
                <a:gd name="T0" fmla="*/ 554 w 777"/>
                <a:gd name="T1" fmla="*/ 53 h 523"/>
                <a:gd name="T2" fmla="*/ 589 w 777"/>
                <a:gd name="T3" fmla="*/ 85 h 523"/>
                <a:gd name="T4" fmla="*/ 614 w 777"/>
                <a:gd name="T5" fmla="*/ 122 h 523"/>
                <a:gd name="T6" fmla="*/ 624 w 777"/>
                <a:gd name="T7" fmla="*/ 161 h 523"/>
                <a:gd name="T8" fmla="*/ 624 w 777"/>
                <a:gd name="T9" fmla="*/ 207 h 523"/>
                <a:gd name="T10" fmla="*/ 602 w 777"/>
                <a:gd name="T11" fmla="*/ 276 h 523"/>
                <a:gd name="T12" fmla="*/ 550 w 777"/>
                <a:gd name="T13" fmla="*/ 363 h 523"/>
                <a:gd name="T14" fmla="*/ 516 w 777"/>
                <a:gd name="T15" fmla="*/ 398 h 523"/>
                <a:gd name="T16" fmla="*/ 471 w 777"/>
                <a:gd name="T17" fmla="*/ 423 h 523"/>
                <a:gd name="T18" fmla="*/ 419 w 777"/>
                <a:gd name="T19" fmla="*/ 444 h 523"/>
                <a:gd name="T20" fmla="*/ 303 w 777"/>
                <a:gd name="T21" fmla="*/ 457 h 523"/>
                <a:gd name="T22" fmla="*/ 178 w 777"/>
                <a:gd name="T23" fmla="*/ 457 h 523"/>
                <a:gd name="T24" fmla="*/ 66 w 777"/>
                <a:gd name="T25" fmla="*/ 450 h 523"/>
                <a:gd name="T26" fmla="*/ 7 w 777"/>
                <a:gd name="T27" fmla="*/ 454 h 523"/>
                <a:gd name="T28" fmla="*/ 0 w 777"/>
                <a:gd name="T29" fmla="*/ 460 h 523"/>
                <a:gd name="T30" fmla="*/ 7 w 777"/>
                <a:gd name="T31" fmla="*/ 467 h 523"/>
                <a:gd name="T32" fmla="*/ 69 w 777"/>
                <a:gd name="T33" fmla="*/ 488 h 523"/>
                <a:gd name="T34" fmla="*/ 191 w 777"/>
                <a:gd name="T35" fmla="*/ 509 h 523"/>
                <a:gd name="T36" fmla="*/ 321 w 777"/>
                <a:gd name="T37" fmla="*/ 523 h 523"/>
                <a:gd name="T38" fmla="*/ 422 w 777"/>
                <a:gd name="T39" fmla="*/ 520 h 523"/>
                <a:gd name="T40" fmla="*/ 492 w 777"/>
                <a:gd name="T41" fmla="*/ 506 h 523"/>
                <a:gd name="T42" fmla="*/ 565 w 777"/>
                <a:gd name="T43" fmla="*/ 481 h 523"/>
                <a:gd name="T44" fmla="*/ 634 w 777"/>
                <a:gd name="T45" fmla="*/ 447 h 523"/>
                <a:gd name="T46" fmla="*/ 708 w 777"/>
                <a:gd name="T47" fmla="*/ 398 h 523"/>
                <a:gd name="T48" fmla="*/ 752 w 777"/>
                <a:gd name="T49" fmla="*/ 342 h 523"/>
                <a:gd name="T50" fmla="*/ 773 w 777"/>
                <a:gd name="T51" fmla="*/ 286 h 523"/>
                <a:gd name="T52" fmla="*/ 777 w 777"/>
                <a:gd name="T53" fmla="*/ 231 h 523"/>
                <a:gd name="T54" fmla="*/ 760 w 777"/>
                <a:gd name="T55" fmla="*/ 179 h 523"/>
                <a:gd name="T56" fmla="*/ 732 w 777"/>
                <a:gd name="T57" fmla="*/ 133 h 523"/>
                <a:gd name="T58" fmla="*/ 697 w 777"/>
                <a:gd name="T59" fmla="*/ 91 h 523"/>
                <a:gd name="T60" fmla="*/ 658 w 777"/>
                <a:gd name="T61" fmla="*/ 64 h 523"/>
                <a:gd name="T62" fmla="*/ 596 w 777"/>
                <a:gd name="T63" fmla="*/ 36 h 523"/>
                <a:gd name="T64" fmla="*/ 516 w 777"/>
                <a:gd name="T65" fmla="*/ 7 h 523"/>
                <a:gd name="T66" fmla="*/ 467 w 777"/>
                <a:gd name="T67" fmla="*/ 0 h 523"/>
                <a:gd name="T68" fmla="*/ 467 w 777"/>
                <a:gd name="T69" fmla="*/ 4 h 523"/>
                <a:gd name="T70" fmla="*/ 529 w 777"/>
                <a:gd name="T71" fmla="*/ 39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7" h="523">
                  <a:moveTo>
                    <a:pt x="529" y="39"/>
                  </a:moveTo>
                  <a:lnTo>
                    <a:pt x="554" y="53"/>
                  </a:lnTo>
                  <a:lnTo>
                    <a:pt x="575" y="67"/>
                  </a:lnTo>
                  <a:lnTo>
                    <a:pt x="589" y="85"/>
                  </a:lnTo>
                  <a:lnTo>
                    <a:pt x="602" y="101"/>
                  </a:lnTo>
                  <a:lnTo>
                    <a:pt x="614" y="122"/>
                  </a:lnTo>
                  <a:lnTo>
                    <a:pt x="620" y="140"/>
                  </a:lnTo>
                  <a:lnTo>
                    <a:pt x="624" y="161"/>
                  </a:lnTo>
                  <a:lnTo>
                    <a:pt x="624" y="186"/>
                  </a:lnTo>
                  <a:lnTo>
                    <a:pt x="624" y="207"/>
                  </a:lnTo>
                  <a:lnTo>
                    <a:pt x="617" y="231"/>
                  </a:lnTo>
                  <a:lnTo>
                    <a:pt x="602" y="276"/>
                  </a:lnTo>
                  <a:lnTo>
                    <a:pt x="581" y="321"/>
                  </a:lnTo>
                  <a:lnTo>
                    <a:pt x="550" y="363"/>
                  </a:lnTo>
                  <a:lnTo>
                    <a:pt x="537" y="381"/>
                  </a:lnTo>
                  <a:lnTo>
                    <a:pt x="516" y="398"/>
                  </a:lnTo>
                  <a:lnTo>
                    <a:pt x="495" y="412"/>
                  </a:lnTo>
                  <a:lnTo>
                    <a:pt x="471" y="423"/>
                  </a:lnTo>
                  <a:lnTo>
                    <a:pt x="446" y="433"/>
                  </a:lnTo>
                  <a:lnTo>
                    <a:pt x="419" y="444"/>
                  </a:lnTo>
                  <a:lnTo>
                    <a:pt x="362" y="454"/>
                  </a:lnTo>
                  <a:lnTo>
                    <a:pt x="303" y="457"/>
                  </a:lnTo>
                  <a:lnTo>
                    <a:pt x="240" y="457"/>
                  </a:lnTo>
                  <a:lnTo>
                    <a:pt x="178" y="457"/>
                  </a:lnTo>
                  <a:lnTo>
                    <a:pt x="118" y="454"/>
                  </a:lnTo>
                  <a:lnTo>
                    <a:pt x="66" y="450"/>
                  </a:lnTo>
                  <a:lnTo>
                    <a:pt x="32" y="450"/>
                  </a:lnTo>
                  <a:lnTo>
                    <a:pt x="7" y="454"/>
                  </a:lnTo>
                  <a:lnTo>
                    <a:pt x="4" y="457"/>
                  </a:lnTo>
                  <a:lnTo>
                    <a:pt x="0" y="460"/>
                  </a:lnTo>
                  <a:lnTo>
                    <a:pt x="4" y="464"/>
                  </a:lnTo>
                  <a:lnTo>
                    <a:pt x="7" y="467"/>
                  </a:lnTo>
                  <a:lnTo>
                    <a:pt x="32" y="478"/>
                  </a:lnTo>
                  <a:lnTo>
                    <a:pt x="69" y="488"/>
                  </a:lnTo>
                  <a:lnTo>
                    <a:pt x="126" y="499"/>
                  </a:lnTo>
                  <a:lnTo>
                    <a:pt x="191" y="509"/>
                  </a:lnTo>
                  <a:lnTo>
                    <a:pt x="254" y="520"/>
                  </a:lnTo>
                  <a:lnTo>
                    <a:pt x="321" y="523"/>
                  </a:lnTo>
                  <a:lnTo>
                    <a:pt x="390" y="523"/>
                  </a:lnTo>
                  <a:lnTo>
                    <a:pt x="422" y="520"/>
                  </a:lnTo>
                  <a:lnTo>
                    <a:pt x="456" y="516"/>
                  </a:lnTo>
                  <a:lnTo>
                    <a:pt x="492" y="506"/>
                  </a:lnTo>
                  <a:lnTo>
                    <a:pt x="526" y="496"/>
                  </a:lnTo>
                  <a:lnTo>
                    <a:pt x="565" y="481"/>
                  </a:lnTo>
                  <a:lnTo>
                    <a:pt x="599" y="467"/>
                  </a:lnTo>
                  <a:lnTo>
                    <a:pt x="634" y="447"/>
                  </a:lnTo>
                  <a:lnTo>
                    <a:pt x="672" y="423"/>
                  </a:lnTo>
                  <a:lnTo>
                    <a:pt x="708" y="398"/>
                  </a:lnTo>
                  <a:lnTo>
                    <a:pt x="732" y="369"/>
                  </a:lnTo>
                  <a:lnTo>
                    <a:pt x="752" y="342"/>
                  </a:lnTo>
                  <a:lnTo>
                    <a:pt x="767" y="314"/>
                  </a:lnTo>
                  <a:lnTo>
                    <a:pt x="773" y="286"/>
                  </a:lnTo>
                  <a:lnTo>
                    <a:pt x="777" y="259"/>
                  </a:lnTo>
                  <a:lnTo>
                    <a:pt x="777" y="231"/>
                  </a:lnTo>
                  <a:lnTo>
                    <a:pt x="770" y="203"/>
                  </a:lnTo>
                  <a:lnTo>
                    <a:pt x="760" y="179"/>
                  </a:lnTo>
                  <a:lnTo>
                    <a:pt x="749" y="154"/>
                  </a:lnTo>
                  <a:lnTo>
                    <a:pt x="732" y="133"/>
                  </a:lnTo>
                  <a:lnTo>
                    <a:pt x="714" y="112"/>
                  </a:lnTo>
                  <a:lnTo>
                    <a:pt x="697" y="91"/>
                  </a:lnTo>
                  <a:lnTo>
                    <a:pt x="676" y="77"/>
                  </a:lnTo>
                  <a:lnTo>
                    <a:pt x="658" y="64"/>
                  </a:lnTo>
                  <a:lnTo>
                    <a:pt x="638" y="53"/>
                  </a:lnTo>
                  <a:lnTo>
                    <a:pt x="596" y="36"/>
                  </a:lnTo>
                  <a:lnTo>
                    <a:pt x="554" y="22"/>
                  </a:lnTo>
                  <a:lnTo>
                    <a:pt x="516" y="7"/>
                  </a:lnTo>
                  <a:lnTo>
                    <a:pt x="484" y="0"/>
                  </a:lnTo>
                  <a:lnTo>
                    <a:pt x="467" y="0"/>
                  </a:lnTo>
                  <a:lnTo>
                    <a:pt x="464" y="0"/>
                  </a:lnTo>
                  <a:lnTo>
                    <a:pt x="467" y="4"/>
                  </a:lnTo>
                  <a:lnTo>
                    <a:pt x="487" y="18"/>
                  </a:lnTo>
                  <a:lnTo>
                    <a:pt x="529" y="39"/>
                  </a:lnTo>
                  <a:close/>
                </a:path>
              </a:pathLst>
            </a:custGeom>
            <a:solidFill>
              <a:srgbClr val="6037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2" name="Freeform 26"/>
            <p:cNvSpPr>
              <a:spLocks/>
            </p:cNvSpPr>
            <p:nvPr/>
          </p:nvSpPr>
          <p:spPr bwMode="auto">
            <a:xfrm>
              <a:off x="1950" y="1720"/>
              <a:ext cx="1476" cy="2648"/>
            </a:xfrm>
            <a:custGeom>
              <a:avLst/>
              <a:gdLst>
                <a:gd name="T0" fmla="*/ 703 w 4427"/>
                <a:gd name="T1" fmla="*/ 321 h 7945"/>
                <a:gd name="T2" fmla="*/ 470 w 4427"/>
                <a:gd name="T3" fmla="*/ 502 h 7945"/>
                <a:gd name="T4" fmla="*/ 323 w 4427"/>
                <a:gd name="T5" fmla="*/ 638 h 7945"/>
                <a:gd name="T6" fmla="*/ 198 w 4427"/>
                <a:gd name="T7" fmla="*/ 804 h 7945"/>
                <a:gd name="T8" fmla="*/ 114 w 4427"/>
                <a:gd name="T9" fmla="*/ 1024 h 7945"/>
                <a:gd name="T10" fmla="*/ 52 w 4427"/>
                <a:gd name="T11" fmla="*/ 1205 h 7945"/>
                <a:gd name="T12" fmla="*/ 6 w 4427"/>
                <a:gd name="T13" fmla="*/ 1361 h 7945"/>
                <a:gd name="T14" fmla="*/ 16 w 4427"/>
                <a:gd name="T15" fmla="*/ 1693 h 7945"/>
                <a:gd name="T16" fmla="*/ 89 w 4427"/>
                <a:gd name="T17" fmla="*/ 2278 h 7945"/>
                <a:gd name="T18" fmla="*/ 278 w 4427"/>
                <a:gd name="T19" fmla="*/ 3490 h 7945"/>
                <a:gd name="T20" fmla="*/ 421 w 4427"/>
                <a:gd name="T21" fmla="*/ 4503 h 7945"/>
                <a:gd name="T22" fmla="*/ 483 w 4427"/>
                <a:gd name="T23" fmla="*/ 5199 h 7945"/>
                <a:gd name="T24" fmla="*/ 512 w 4427"/>
                <a:gd name="T25" fmla="*/ 5834 h 7945"/>
                <a:gd name="T26" fmla="*/ 507 w 4427"/>
                <a:gd name="T27" fmla="*/ 6408 h 7945"/>
                <a:gd name="T28" fmla="*/ 473 w 4427"/>
                <a:gd name="T29" fmla="*/ 6917 h 7945"/>
                <a:gd name="T30" fmla="*/ 406 w 4427"/>
                <a:gd name="T31" fmla="*/ 7349 h 7945"/>
                <a:gd name="T32" fmla="*/ 312 w 4427"/>
                <a:gd name="T33" fmla="*/ 7690 h 7945"/>
                <a:gd name="T34" fmla="*/ 348 w 4427"/>
                <a:gd name="T35" fmla="*/ 7651 h 7945"/>
                <a:gd name="T36" fmla="*/ 442 w 4427"/>
                <a:gd name="T37" fmla="*/ 7596 h 7945"/>
                <a:gd name="T38" fmla="*/ 619 w 4427"/>
                <a:gd name="T39" fmla="*/ 7550 h 7945"/>
                <a:gd name="T40" fmla="*/ 908 w 4427"/>
                <a:gd name="T41" fmla="*/ 7547 h 7945"/>
                <a:gd name="T42" fmla="*/ 1334 w 4427"/>
                <a:gd name="T43" fmla="*/ 7613 h 7945"/>
                <a:gd name="T44" fmla="*/ 2103 w 4427"/>
                <a:gd name="T45" fmla="*/ 7784 h 7945"/>
                <a:gd name="T46" fmla="*/ 2693 w 4427"/>
                <a:gd name="T47" fmla="*/ 7888 h 7945"/>
                <a:gd name="T48" fmla="*/ 3281 w 4427"/>
                <a:gd name="T49" fmla="*/ 7945 h 7945"/>
                <a:gd name="T50" fmla="*/ 3574 w 4427"/>
                <a:gd name="T51" fmla="*/ 7945 h 7945"/>
                <a:gd name="T52" fmla="*/ 3863 w 4427"/>
                <a:gd name="T53" fmla="*/ 7924 h 7945"/>
                <a:gd name="T54" fmla="*/ 4149 w 4427"/>
                <a:gd name="T55" fmla="*/ 7878 h 7945"/>
                <a:gd name="T56" fmla="*/ 4427 w 4427"/>
                <a:gd name="T57" fmla="*/ 7805 h 7945"/>
                <a:gd name="T58" fmla="*/ 4379 w 4427"/>
                <a:gd name="T59" fmla="*/ 6673 h 7945"/>
                <a:gd name="T60" fmla="*/ 4330 w 4427"/>
                <a:gd name="T61" fmla="*/ 5945 h 7945"/>
                <a:gd name="T62" fmla="*/ 4253 w 4427"/>
                <a:gd name="T63" fmla="*/ 5245 h 7945"/>
                <a:gd name="T64" fmla="*/ 4169 w 4427"/>
                <a:gd name="T65" fmla="*/ 4765 h 7945"/>
                <a:gd name="T66" fmla="*/ 4128 w 4427"/>
                <a:gd name="T67" fmla="*/ 4444 h 7945"/>
                <a:gd name="T68" fmla="*/ 4083 w 4427"/>
                <a:gd name="T69" fmla="*/ 3626 h 7945"/>
                <a:gd name="T70" fmla="*/ 4072 w 4427"/>
                <a:gd name="T71" fmla="*/ 2710 h 7945"/>
                <a:gd name="T72" fmla="*/ 4089 w 4427"/>
                <a:gd name="T73" fmla="*/ 1191 h 7945"/>
                <a:gd name="T74" fmla="*/ 4086 w 4427"/>
                <a:gd name="T75" fmla="*/ 916 h 7945"/>
                <a:gd name="T76" fmla="*/ 4052 w 4427"/>
                <a:gd name="T77" fmla="*/ 828 h 7945"/>
                <a:gd name="T78" fmla="*/ 3950 w 4427"/>
                <a:gd name="T79" fmla="*/ 693 h 7945"/>
                <a:gd name="T80" fmla="*/ 3720 w 4427"/>
                <a:gd name="T81" fmla="*/ 467 h 7945"/>
                <a:gd name="T82" fmla="*/ 3452 w 4427"/>
                <a:gd name="T83" fmla="*/ 251 h 7945"/>
                <a:gd name="T84" fmla="*/ 3197 w 4427"/>
                <a:gd name="T85" fmla="*/ 84 h 7945"/>
                <a:gd name="T86" fmla="*/ 3020 w 4427"/>
                <a:gd name="T87" fmla="*/ 0 h 7945"/>
                <a:gd name="T88" fmla="*/ 2961 w 4427"/>
                <a:gd name="T89" fmla="*/ 17 h 7945"/>
                <a:gd name="T90" fmla="*/ 2898 w 4427"/>
                <a:gd name="T91" fmla="*/ 91 h 7945"/>
                <a:gd name="T92" fmla="*/ 2776 w 4427"/>
                <a:gd name="T93" fmla="*/ 355 h 7945"/>
                <a:gd name="T94" fmla="*/ 2591 w 4427"/>
                <a:gd name="T95" fmla="*/ 804 h 7945"/>
                <a:gd name="T96" fmla="*/ 2487 w 4427"/>
                <a:gd name="T97" fmla="*/ 1003 h 7945"/>
                <a:gd name="T98" fmla="*/ 2399 w 4427"/>
                <a:gd name="T99" fmla="*/ 1122 h 7945"/>
                <a:gd name="T100" fmla="*/ 2302 w 4427"/>
                <a:gd name="T101" fmla="*/ 1191 h 7945"/>
                <a:gd name="T102" fmla="*/ 2215 w 4427"/>
                <a:gd name="T103" fmla="*/ 1208 h 7945"/>
                <a:gd name="T104" fmla="*/ 2121 w 4427"/>
                <a:gd name="T105" fmla="*/ 1177 h 7945"/>
                <a:gd name="T106" fmla="*/ 2006 w 4427"/>
                <a:gd name="T107" fmla="*/ 1077 h 7945"/>
                <a:gd name="T108" fmla="*/ 1846 w 4427"/>
                <a:gd name="T109" fmla="*/ 874 h 7945"/>
                <a:gd name="T110" fmla="*/ 1588 w 4427"/>
                <a:gd name="T111" fmla="*/ 505 h 7945"/>
                <a:gd name="T112" fmla="*/ 1448 w 4427"/>
                <a:gd name="T113" fmla="*/ 338 h 7945"/>
                <a:gd name="T114" fmla="*/ 1305 w 4427"/>
                <a:gd name="T115" fmla="*/ 202 h 7945"/>
                <a:gd name="T116" fmla="*/ 1156 w 4427"/>
                <a:gd name="T117" fmla="*/ 122 h 7945"/>
                <a:gd name="T118" fmla="*/ 1079 w 4427"/>
                <a:gd name="T119" fmla="*/ 108 h 7945"/>
                <a:gd name="T120" fmla="*/ 999 w 4427"/>
                <a:gd name="T121" fmla="*/ 115 h 7945"/>
                <a:gd name="T122" fmla="*/ 918 w 4427"/>
                <a:gd name="T123" fmla="*/ 143 h 7945"/>
                <a:gd name="T124" fmla="*/ 835 w 4427"/>
                <a:gd name="T125" fmla="*/ 199 h 7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27" h="7945">
                  <a:moveTo>
                    <a:pt x="780" y="251"/>
                  </a:moveTo>
                  <a:lnTo>
                    <a:pt x="744" y="286"/>
                  </a:lnTo>
                  <a:lnTo>
                    <a:pt x="703" y="321"/>
                  </a:lnTo>
                  <a:lnTo>
                    <a:pt x="616" y="390"/>
                  </a:lnTo>
                  <a:lnTo>
                    <a:pt x="518" y="463"/>
                  </a:lnTo>
                  <a:lnTo>
                    <a:pt x="470" y="502"/>
                  </a:lnTo>
                  <a:lnTo>
                    <a:pt x="421" y="544"/>
                  </a:lnTo>
                  <a:lnTo>
                    <a:pt x="372" y="589"/>
                  </a:lnTo>
                  <a:lnTo>
                    <a:pt x="323" y="638"/>
                  </a:lnTo>
                  <a:lnTo>
                    <a:pt x="278" y="690"/>
                  </a:lnTo>
                  <a:lnTo>
                    <a:pt x="236" y="745"/>
                  </a:lnTo>
                  <a:lnTo>
                    <a:pt x="198" y="804"/>
                  </a:lnTo>
                  <a:lnTo>
                    <a:pt x="166" y="874"/>
                  </a:lnTo>
                  <a:lnTo>
                    <a:pt x="138" y="944"/>
                  </a:lnTo>
                  <a:lnTo>
                    <a:pt x="114" y="1024"/>
                  </a:lnTo>
                  <a:lnTo>
                    <a:pt x="104" y="1059"/>
                  </a:lnTo>
                  <a:lnTo>
                    <a:pt x="89" y="1104"/>
                  </a:lnTo>
                  <a:lnTo>
                    <a:pt x="52" y="1205"/>
                  </a:lnTo>
                  <a:lnTo>
                    <a:pt x="31" y="1260"/>
                  </a:lnTo>
                  <a:lnTo>
                    <a:pt x="16" y="1313"/>
                  </a:lnTo>
                  <a:lnTo>
                    <a:pt x="6" y="1361"/>
                  </a:lnTo>
                  <a:lnTo>
                    <a:pt x="0" y="1403"/>
                  </a:lnTo>
                  <a:lnTo>
                    <a:pt x="6" y="1536"/>
                  </a:lnTo>
                  <a:lnTo>
                    <a:pt x="16" y="1693"/>
                  </a:lnTo>
                  <a:lnTo>
                    <a:pt x="34" y="1870"/>
                  </a:lnTo>
                  <a:lnTo>
                    <a:pt x="62" y="2065"/>
                  </a:lnTo>
                  <a:lnTo>
                    <a:pt x="89" y="2278"/>
                  </a:lnTo>
                  <a:lnTo>
                    <a:pt x="125" y="2500"/>
                  </a:lnTo>
                  <a:lnTo>
                    <a:pt x="198" y="2981"/>
                  </a:lnTo>
                  <a:lnTo>
                    <a:pt x="278" y="3490"/>
                  </a:lnTo>
                  <a:lnTo>
                    <a:pt x="354" y="4002"/>
                  </a:lnTo>
                  <a:lnTo>
                    <a:pt x="390" y="4256"/>
                  </a:lnTo>
                  <a:lnTo>
                    <a:pt x="421" y="4503"/>
                  </a:lnTo>
                  <a:lnTo>
                    <a:pt x="448" y="4747"/>
                  </a:lnTo>
                  <a:lnTo>
                    <a:pt x="470" y="4977"/>
                  </a:lnTo>
                  <a:lnTo>
                    <a:pt x="483" y="5199"/>
                  </a:lnTo>
                  <a:lnTo>
                    <a:pt x="497" y="5415"/>
                  </a:lnTo>
                  <a:lnTo>
                    <a:pt x="507" y="5628"/>
                  </a:lnTo>
                  <a:lnTo>
                    <a:pt x="512" y="5834"/>
                  </a:lnTo>
                  <a:lnTo>
                    <a:pt x="515" y="6032"/>
                  </a:lnTo>
                  <a:lnTo>
                    <a:pt x="512" y="6224"/>
                  </a:lnTo>
                  <a:lnTo>
                    <a:pt x="507" y="6408"/>
                  </a:lnTo>
                  <a:lnTo>
                    <a:pt x="497" y="6586"/>
                  </a:lnTo>
                  <a:lnTo>
                    <a:pt x="487" y="6757"/>
                  </a:lnTo>
                  <a:lnTo>
                    <a:pt x="473" y="6917"/>
                  </a:lnTo>
                  <a:lnTo>
                    <a:pt x="455" y="7071"/>
                  </a:lnTo>
                  <a:lnTo>
                    <a:pt x="431" y="7212"/>
                  </a:lnTo>
                  <a:lnTo>
                    <a:pt x="406" y="7349"/>
                  </a:lnTo>
                  <a:lnTo>
                    <a:pt x="379" y="7474"/>
                  </a:lnTo>
                  <a:lnTo>
                    <a:pt x="348" y="7586"/>
                  </a:lnTo>
                  <a:lnTo>
                    <a:pt x="312" y="7690"/>
                  </a:lnTo>
                  <a:lnTo>
                    <a:pt x="320" y="7680"/>
                  </a:lnTo>
                  <a:lnTo>
                    <a:pt x="330" y="7665"/>
                  </a:lnTo>
                  <a:lnTo>
                    <a:pt x="348" y="7651"/>
                  </a:lnTo>
                  <a:lnTo>
                    <a:pt x="372" y="7634"/>
                  </a:lnTo>
                  <a:lnTo>
                    <a:pt x="400" y="7613"/>
                  </a:lnTo>
                  <a:lnTo>
                    <a:pt x="442" y="7596"/>
                  </a:lnTo>
                  <a:lnTo>
                    <a:pt x="491" y="7578"/>
                  </a:lnTo>
                  <a:lnTo>
                    <a:pt x="549" y="7561"/>
                  </a:lnTo>
                  <a:lnTo>
                    <a:pt x="619" y="7550"/>
                  </a:lnTo>
                  <a:lnTo>
                    <a:pt x="703" y="7544"/>
                  </a:lnTo>
                  <a:lnTo>
                    <a:pt x="796" y="7540"/>
                  </a:lnTo>
                  <a:lnTo>
                    <a:pt x="908" y="7547"/>
                  </a:lnTo>
                  <a:lnTo>
                    <a:pt x="1034" y="7561"/>
                  </a:lnTo>
                  <a:lnTo>
                    <a:pt x="1173" y="7582"/>
                  </a:lnTo>
                  <a:lnTo>
                    <a:pt x="1334" y="7613"/>
                  </a:lnTo>
                  <a:lnTo>
                    <a:pt x="1713" y="7700"/>
                  </a:lnTo>
                  <a:lnTo>
                    <a:pt x="1908" y="7742"/>
                  </a:lnTo>
                  <a:lnTo>
                    <a:pt x="2103" y="7784"/>
                  </a:lnTo>
                  <a:lnTo>
                    <a:pt x="2298" y="7822"/>
                  </a:lnTo>
                  <a:lnTo>
                    <a:pt x="2498" y="7857"/>
                  </a:lnTo>
                  <a:lnTo>
                    <a:pt x="2693" y="7888"/>
                  </a:lnTo>
                  <a:lnTo>
                    <a:pt x="2891" y="7913"/>
                  </a:lnTo>
                  <a:lnTo>
                    <a:pt x="3086" y="7930"/>
                  </a:lnTo>
                  <a:lnTo>
                    <a:pt x="3281" y="7945"/>
                  </a:lnTo>
                  <a:lnTo>
                    <a:pt x="3379" y="7945"/>
                  </a:lnTo>
                  <a:lnTo>
                    <a:pt x="3477" y="7945"/>
                  </a:lnTo>
                  <a:lnTo>
                    <a:pt x="3574" y="7945"/>
                  </a:lnTo>
                  <a:lnTo>
                    <a:pt x="3672" y="7940"/>
                  </a:lnTo>
                  <a:lnTo>
                    <a:pt x="3769" y="7934"/>
                  </a:lnTo>
                  <a:lnTo>
                    <a:pt x="3863" y="7924"/>
                  </a:lnTo>
                  <a:lnTo>
                    <a:pt x="3958" y="7913"/>
                  </a:lnTo>
                  <a:lnTo>
                    <a:pt x="4055" y="7896"/>
                  </a:lnTo>
                  <a:lnTo>
                    <a:pt x="4149" y="7878"/>
                  </a:lnTo>
                  <a:lnTo>
                    <a:pt x="4242" y="7857"/>
                  </a:lnTo>
                  <a:lnTo>
                    <a:pt x="4333" y="7833"/>
                  </a:lnTo>
                  <a:lnTo>
                    <a:pt x="4427" y="7805"/>
                  </a:lnTo>
                  <a:lnTo>
                    <a:pt x="4418" y="7474"/>
                  </a:lnTo>
                  <a:lnTo>
                    <a:pt x="4403" y="7112"/>
                  </a:lnTo>
                  <a:lnTo>
                    <a:pt x="4379" y="6673"/>
                  </a:lnTo>
                  <a:lnTo>
                    <a:pt x="4365" y="6432"/>
                  </a:lnTo>
                  <a:lnTo>
                    <a:pt x="4348" y="6189"/>
                  </a:lnTo>
                  <a:lnTo>
                    <a:pt x="4330" y="5945"/>
                  </a:lnTo>
                  <a:lnTo>
                    <a:pt x="4306" y="5701"/>
                  </a:lnTo>
                  <a:lnTo>
                    <a:pt x="4281" y="5468"/>
                  </a:lnTo>
                  <a:lnTo>
                    <a:pt x="4253" y="5245"/>
                  </a:lnTo>
                  <a:lnTo>
                    <a:pt x="4222" y="5040"/>
                  </a:lnTo>
                  <a:lnTo>
                    <a:pt x="4187" y="4855"/>
                  </a:lnTo>
                  <a:lnTo>
                    <a:pt x="4169" y="4765"/>
                  </a:lnTo>
                  <a:lnTo>
                    <a:pt x="4156" y="4667"/>
                  </a:lnTo>
                  <a:lnTo>
                    <a:pt x="4142" y="4559"/>
                  </a:lnTo>
                  <a:lnTo>
                    <a:pt x="4128" y="4444"/>
                  </a:lnTo>
                  <a:lnTo>
                    <a:pt x="4107" y="4190"/>
                  </a:lnTo>
                  <a:lnTo>
                    <a:pt x="4093" y="3918"/>
                  </a:lnTo>
                  <a:lnTo>
                    <a:pt x="4083" y="3626"/>
                  </a:lnTo>
                  <a:lnTo>
                    <a:pt x="4076" y="3326"/>
                  </a:lnTo>
                  <a:lnTo>
                    <a:pt x="4072" y="3017"/>
                  </a:lnTo>
                  <a:lnTo>
                    <a:pt x="4072" y="2710"/>
                  </a:lnTo>
                  <a:lnTo>
                    <a:pt x="4079" y="2121"/>
                  </a:lnTo>
                  <a:lnTo>
                    <a:pt x="4086" y="1598"/>
                  </a:lnTo>
                  <a:lnTo>
                    <a:pt x="4089" y="1191"/>
                  </a:lnTo>
                  <a:lnTo>
                    <a:pt x="4093" y="1044"/>
                  </a:lnTo>
                  <a:lnTo>
                    <a:pt x="4089" y="944"/>
                  </a:lnTo>
                  <a:lnTo>
                    <a:pt x="4086" y="916"/>
                  </a:lnTo>
                  <a:lnTo>
                    <a:pt x="4079" y="888"/>
                  </a:lnTo>
                  <a:lnTo>
                    <a:pt x="4065" y="861"/>
                  </a:lnTo>
                  <a:lnTo>
                    <a:pt x="4052" y="828"/>
                  </a:lnTo>
                  <a:lnTo>
                    <a:pt x="4031" y="797"/>
                  </a:lnTo>
                  <a:lnTo>
                    <a:pt x="4006" y="763"/>
                  </a:lnTo>
                  <a:lnTo>
                    <a:pt x="3950" y="693"/>
                  </a:lnTo>
                  <a:lnTo>
                    <a:pt x="3881" y="620"/>
                  </a:lnTo>
                  <a:lnTo>
                    <a:pt x="3803" y="544"/>
                  </a:lnTo>
                  <a:lnTo>
                    <a:pt x="3720" y="467"/>
                  </a:lnTo>
                  <a:lnTo>
                    <a:pt x="3633" y="394"/>
                  </a:lnTo>
                  <a:lnTo>
                    <a:pt x="3543" y="321"/>
                  </a:lnTo>
                  <a:lnTo>
                    <a:pt x="3452" y="251"/>
                  </a:lnTo>
                  <a:lnTo>
                    <a:pt x="3361" y="188"/>
                  </a:lnTo>
                  <a:lnTo>
                    <a:pt x="3278" y="133"/>
                  </a:lnTo>
                  <a:lnTo>
                    <a:pt x="3197" y="84"/>
                  </a:lnTo>
                  <a:lnTo>
                    <a:pt x="3128" y="42"/>
                  </a:lnTo>
                  <a:lnTo>
                    <a:pt x="3065" y="14"/>
                  </a:lnTo>
                  <a:lnTo>
                    <a:pt x="3020" y="0"/>
                  </a:lnTo>
                  <a:lnTo>
                    <a:pt x="2999" y="0"/>
                  </a:lnTo>
                  <a:lnTo>
                    <a:pt x="2978" y="3"/>
                  </a:lnTo>
                  <a:lnTo>
                    <a:pt x="2961" y="17"/>
                  </a:lnTo>
                  <a:lnTo>
                    <a:pt x="2940" y="38"/>
                  </a:lnTo>
                  <a:lnTo>
                    <a:pt x="2919" y="63"/>
                  </a:lnTo>
                  <a:lnTo>
                    <a:pt x="2898" y="91"/>
                  </a:lnTo>
                  <a:lnTo>
                    <a:pt x="2859" y="164"/>
                  </a:lnTo>
                  <a:lnTo>
                    <a:pt x="2818" y="254"/>
                  </a:lnTo>
                  <a:lnTo>
                    <a:pt x="2776" y="355"/>
                  </a:lnTo>
                  <a:lnTo>
                    <a:pt x="2688" y="578"/>
                  </a:lnTo>
                  <a:lnTo>
                    <a:pt x="2644" y="693"/>
                  </a:lnTo>
                  <a:lnTo>
                    <a:pt x="2591" y="804"/>
                  </a:lnTo>
                  <a:lnTo>
                    <a:pt x="2542" y="909"/>
                  </a:lnTo>
                  <a:lnTo>
                    <a:pt x="2514" y="958"/>
                  </a:lnTo>
                  <a:lnTo>
                    <a:pt x="2487" y="1003"/>
                  </a:lnTo>
                  <a:lnTo>
                    <a:pt x="2459" y="1049"/>
                  </a:lnTo>
                  <a:lnTo>
                    <a:pt x="2428" y="1087"/>
                  </a:lnTo>
                  <a:lnTo>
                    <a:pt x="2399" y="1122"/>
                  </a:lnTo>
                  <a:lnTo>
                    <a:pt x="2368" y="1150"/>
                  </a:lnTo>
                  <a:lnTo>
                    <a:pt x="2334" y="1174"/>
                  </a:lnTo>
                  <a:lnTo>
                    <a:pt x="2302" y="1191"/>
                  </a:lnTo>
                  <a:lnTo>
                    <a:pt x="2267" y="1205"/>
                  </a:lnTo>
                  <a:lnTo>
                    <a:pt x="2233" y="1212"/>
                  </a:lnTo>
                  <a:lnTo>
                    <a:pt x="2215" y="1208"/>
                  </a:lnTo>
                  <a:lnTo>
                    <a:pt x="2194" y="1208"/>
                  </a:lnTo>
                  <a:lnTo>
                    <a:pt x="2160" y="1198"/>
                  </a:lnTo>
                  <a:lnTo>
                    <a:pt x="2121" y="1177"/>
                  </a:lnTo>
                  <a:lnTo>
                    <a:pt x="2082" y="1150"/>
                  </a:lnTo>
                  <a:lnTo>
                    <a:pt x="2045" y="1118"/>
                  </a:lnTo>
                  <a:lnTo>
                    <a:pt x="2006" y="1077"/>
                  </a:lnTo>
                  <a:lnTo>
                    <a:pt x="1968" y="1031"/>
                  </a:lnTo>
                  <a:lnTo>
                    <a:pt x="1929" y="982"/>
                  </a:lnTo>
                  <a:lnTo>
                    <a:pt x="1846" y="874"/>
                  </a:lnTo>
                  <a:lnTo>
                    <a:pt x="1762" y="752"/>
                  </a:lnTo>
                  <a:lnTo>
                    <a:pt x="1675" y="627"/>
                  </a:lnTo>
                  <a:lnTo>
                    <a:pt x="1588" y="505"/>
                  </a:lnTo>
                  <a:lnTo>
                    <a:pt x="1542" y="446"/>
                  </a:lnTo>
                  <a:lnTo>
                    <a:pt x="1497" y="390"/>
                  </a:lnTo>
                  <a:lnTo>
                    <a:pt x="1448" y="338"/>
                  </a:lnTo>
                  <a:lnTo>
                    <a:pt x="1403" y="286"/>
                  </a:lnTo>
                  <a:lnTo>
                    <a:pt x="1354" y="240"/>
                  </a:lnTo>
                  <a:lnTo>
                    <a:pt x="1305" y="202"/>
                  </a:lnTo>
                  <a:lnTo>
                    <a:pt x="1256" y="167"/>
                  </a:lnTo>
                  <a:lnTo>
                    <a:pt x="1204" y="143"/>
                  </a:lnTo>
                  <a:lnTo>
                    <a:pt x="1156" y="122"/>
                  </a:lnTo>
                  <a:lnTo>
                    <a:pt x="1131" y="115"/>
                  </a:lnTo>
                  <a:lnTo>
                    <a:pt x="1104" y="112"/>
                  </a:lnTo>
                  <a:lnTo>
                    <a:pt x="1079" y="108"/>
                  </a:lnTo>
                  <a:lnTo>
                    <a:pt x="1051" y="108"/>
                  </a:lnTo>
                  <a:lnTo>
                    <a:pt x="1027" y="108"/>
                  </a:lnTo>
                  <a:lnTo>
                    <a:pt x="999" y="115"/>
                  </a:lnTo>
                  <a:lnTo>
                    <a:pt x="972" y="122"/>
                  </a:lnTo>
                  <a:lnTo>
                    <a:pt x="947" y="133"/>
                  </a:lnTo>
                  <a:lnTo>
                    <a:pt x="918" y="143"/>
                  </a:lnTo>
                  <a:lnTo>
                    <a:pt x="891" y="160"/>
                  </a:lnTo>
                  <a:lnTo>
                    <a:pt x="863" y="178"/>
                  </a:lnTo>
                  <a:lnTo>
                    <a:pt x="835" y="199"/>
                  </a:lnTo>
                  <a:lnTo>
                    <a:pt x="808" y="223"/>
                  </a:lnTo>
                  <a:lnTo>
                    <a:pt x="780" y="251"/>
                  </a:lnTo>
                  <a:close/>
                </a:path>
              </a:pathLst>
            </a:custGeom>
            <a:solidFill>
              <a:srgbClr val="3D44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3" name="Freeform 27"/>
            <p:cNvSpPr>
              <a:spLocks/>
            </p:cNvSpPr>
            <p:nvPr/>
          </p:nvSpPr>
          <p:spPr bwMode="auto">
            <a:xfrm>
              <a:off x="3298" y="3335"/>
              <a:ext cx="128" cy="1019"/>
            </a:xfrm>
            <a:custGeom>
              <a:avLst/>
              <a:gdLst>
                <a:gd name="T0" fmla="*/ 0 w 383"/>
                <a:gd name="T1" fmla="*/ 3058 h 3058"/>
                <a:gd name="T2" fmla="*/ 18 w 383"/>
                <a:gd name="T3" fmla="*/ 2904 h 3058"/>
                <a:gd name="T4" fmla="*/ 57 w 383"/>
                <a:gd name="T5" fmla="*/ 2521 h 3058"/>
                <a:gd name="T6" fmla="*/ 81 w 383"/>
                <a:gd name="T7" fmla="*/ 2278 h 3058"/>
                <a:gd name="T8" fmla="*/ 102 w 383"/>
                <a:gd name="T9" fmla="*/ 2016 h 3058"/>
                <a:gd name="T10" fmla="*/ 119 w 383"/>
                <a:gd name="T11" fmla="*/ 1751 h 3058"/>
                <a:gd name="T12" fmla="*/ 133 w 383"/>
                <a:gd name="T13" fmla="*/ 1498 h 3058"/>
                <a:gd name="T14" fmla="*/ 136 w 383"/>
                <a:gd name="T15" fmla="*/ 1243 h 3058"/>
                <a:gd name="T16" fmla="*/ 140 w 383"/>
                <a:gd name="T17" fmla="*/ 975 h 3058"/>
                <a:gd name="T18" fmla="*/ 133 w 383"/>
                <a:gd name="T19" fmla="*/ 466 h 3058"/>
                <a:gd name="T20" fmla="*/ 130 w 383"/>
                <a:gd name="T21" fmla="*/ 257 h 3058"/>
                <a:gd name="T22" fmla="*/ 130 w 383"/>
                <a:gd name="T23" fmla="*/ 100 h 3058"/>
                <a:gd name="T24" fmla="*/ 133 w 383"/>
                <a:gd name="T25" fmla="*/ 48 h 3058"/>
                <a:gd name="T26" fmla="*/ 133 w 383"/>
                <a:gd name="T27" fmla="*/ 13 h 3058"/>
                <a:gd name="T28" fmla="*/ 136 w 383"/>
                <a:gd name="T29" fmla="*/ 0 h 3058"/>
                <a:gd name="T30" fmla="*/ 140 w 383"/>
                <a:gd name="T31" fmla="*/ 3 h 3058"/>
                <a:gd name="T32" fmla="*/ 143 w 383"/>
                <a:gd name="T33" fmla="*/ 10 h 3058"/>
                <a:gd name="T34" fmla="*/ 161 w 383"/>
                <a:gd name="T35" fmla="*/ 83 h 3058"/>
                <a:gd name="T36" fmla="*/ 182 w 383"/>
                <a:gd name="T37" fmla="*/ 208 h 3058"/>
                <a:gd name="T38" fmla="*/ 206 w 383"/>
                <a:gd name="T39" fmla="*/ 372 h 3058"/>
                <a:gd name="T40" fmla="*/ 234 w 383"/>
                <a:gd name="T41" fmla="*/ 567 h 3058"/>
                <a:gd name="T42" fmla="*/ 258 w 383"/>
                <a:gd name="T43" fmla="*/ 780 h 3058"/>
                <a:gd name="T44" fmla="*/ 279 w 383"/>
                <a:gd name="T45" fmla="*/ 1006 h 3058"/>
                <a:gd name="T46" fmla="*/ 300 w 383"/>
                <a:gd name="T47" fmla="*/ 1225 h 3058"/>
                <a:gd name="T48" fmla="*/ 310 w 383"/>
                <a:gd name="T49" fmla="*/ 1438 h 3058"/>
                <a:gd name="T50" fmla="*/ 335 w 383"/>
                <a:gd name="T51" fmla="*/ 1888 h 3058"/>
                <a:gd name="T52" fmla="*/ 362 w 383"/>
                <a:gd name="T53" fmla="*/ 2357 h 3058"/>
                <a:gd name="T54" fmla="*/ 380 w 383"/>
                <a:gd name="T55" fmla="*/ 2747 h 3058"/>
                <a:gd name="T56" fmla="*/ 383 w 383"/>
                <a:gd name="T57" fmla="*/ 2884 h 3058"/>
                <a:gd name="T58" fmla="*/ 383 w 383"/>
                <a:gd name="T59" fmla="*/ 2960 h 3058"/>
                <a:gd name="T60" fmla="*/ 341 w 383"/>
                <a:gd name="T61" fmla="*/ 2973 h 3058"/>
                <a:gd name="T62" fmla="*/ 237 w 383"/>
                <a:gd name="T63" fmla="*/ 3005 h 3058"/>
                <a:gd name="T64" fmla="*/ 112 w 383"/>
                <a:gd name="T65" fmla="*/ 3037 h 3058"/>
                <a:gd name="T66" fmla="*/ 49 w 383"/>
                <a:gd name="T67" fmla="*/ 3051 h 3058"/>
                <a:gd name="T68" fmla="*/ 0 w 383"/>
                <a:gd name="T69" fmla="*/ 3058 h 3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3" h="3058">
                  <a:moveTo>
                    <a:pt x="0" y="3058"/>
                  </a:moveTo>
                  <a:lnTo>
                    <a:pt x="18" y="2904"/>
                  </a:lnTo>
                  <a:lnTo>
                    <a:pt x="57" y="2521"/>
                  </a:lnTo>
                  <a:lnTo>
                    <a:pt x="81" y="2278"/>
                  </a:lnTo>
                  <a:lnTo>
                    <a:pt x="102" y="2016"/>
                  </a:lnTo>
                  <a:lnTo>
                    <a:pt x="119" y="1751"/>
                  </a:lnTo>
                  <a:lnTo>
                    <a:pt x="133" y="1498"/>
                  </a:lnTo>
                  <a:lnTo>
                    <a:pt x="136" y="1243"/>
                  </a:lnTo>
                  <a:lnTo>
                    <a:pt x="140" y="975"/>
                  </a:lnTo>
                  <a:lnTo>
                    <a:pt x="133" y="466"/>
                  </a:lnTo>
                  <a:lnTo>
                    <a:pt x="130" y="257"/>
                  </a:lnTo>
                  <a:lnTo>
                    <a:pt x="130" y="100"/>
                  </a:lnTo>
                  <a:lnTo>
                    <a:pt x="133" y="48"/>
                  </a:lnTo>
                  <a:lnTo>
                    <a:pt x="133" y="13"/>
                  </a:lnTo>
                  <a:lnTo>
                    <a:pt x="136" y="0"/>
                  </a:lnTo>
                  <a:lnTo>
                    <a:pt x="140" y="3"/>
                  </a:lnTo>
                  <a:lnTo>
                    <a:pt x="143" y="10"/>
                  </a:lnTo>
                  <a:lnTo>
                    <a:pt x="161" y="83"/>
                  </a:lnTo>
                  <a:lnTo>
                    <a:pt x="182" y="208"/>
                  </a:lnTo>
                  <a:lnTo>
                    <a:pt x="206" y="372"/>
                  </a:lnTo>
                  <a:lnTo>
                    <a:pt x="234" y="567"/>
                  </a:lnTo>
                  <a:lnTo>
                    <a:pt x="258" y="780"/>
                  </a:lnTo>
                  <a:lnTo>
                    <a:pt x="279" y="1006"/>
                  </a:lnTo>
                  <a:lnTo>
                    <a:pt x="300" y="1225"/>
                  </a:lnTo>
                  <a:lnTo>
                    <a:pt x="310" y="1438"/>
                  </a:lnTo>
                  <a:lnTo>
                    <a:pt x="335" y="1888"/>
                  </a:lnTo>
                  <a:lnTo>
                    <a:pt x="362" y="2357"/>
                  </a:lnTo>
                  <a:lnTo>
                    <a:pt x="380" y="2747"/>
                  </a:lnTo>
                  <a:lnTo>
                    <a:pt x="383" y="2884"/>
                  </a:lnTo>
                  <a:lnTo>
                    <a:pt x="383" y="2960"/>
                  </a:lnTo>
                  <a:lnTo>
                    <a:pt x="341" y="2973"/>
                  </a:lnTo>
                  <a:lnTo>
                    <a:pt x="237" y="3005"/>
                  </a:lnTo>
                  <a:lnTo>
                    <a:pt x="112" y="3037"/>
                  </a:lnTo>
                  <a:lnTo>
                    <a:pt x="49" y="3051"/>
                  </a:lnTo>
                  <a:lnTo>
                    <a:pt x="0" y="3058"/>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4" name="Freeform 28"/>
            <p:cNvSpPr>
              <a:spLocks/>
            </p:cNvSpPr>
            <p:nvPr/>
          </p:nvSpPr>
          <p:spPr bwMode="auto">
            <a:xfrm>
              <a:off x="3152" y="2408"/>
              <a:ext cx="202" cy="971"/>
            </a:xfrm>
            <a:custGeom>
              <a:avLst/>
              <a:gdLst>
                <a:gd name="T0" fmla="*/ 276 w 606"/>
                <a:gd name="T1" fmla="*/ 203 h 2912"/>
                <a:gd name="T2" fmla="*/ 252 w 606"/>
                <a:gd name="T3" fmla="*/ 108 h 2912"/>
                <a:gd name="T4" fmla="*/ 227 w 606"/>
                <a:gd name="T5" fmla="*/ 21 h 2912"/>
                <a:gd name="T6" fmla="*/ 216 w 606"/>
                <a:gd name="T7" fmla="*/ 0 h 2912"/>
                <a:gd name="T8" fmla="*/ 210 w 606"/>
                <a:gd name="T9" fmla="*/ 4 h 2912"/>
                <a:gd name="T10" fmla="*/ 195 w 606"/>
                <a:gd name="T11" fmla="*/ 35 h 2912"/>
                <a:gd name="T12" fmla="*/ 174 w 606"/>
                <a:gd name="T13" fmla="*/ 151 h 2912"/>
                <a:gd name="T14" fmla="*/ 136 w 606"/>
                <a:gd name="T15" fmla="*/ 516 h 2912"/>
                <a:gd name="T16" fmla="*/ 115 w 606"/>
                <a:gd name="T17" fmla="*/ 672 h 2912"/>
                <a:gd name="T18" fmla="*/ 88 w 606"/>
                <a:gd name="T19" fmla="*/ 809 h 2912"/>
                <a:gd name="T20" fmla="*/ 24 w 606"/>
                <a:gd name="T21" fmla="*/ 1031 h 2912"/>
                <a:gd name="T22" fmla="*/ 3 w 606"/>
                <a:gd name="T23" fmla="*/ 1126 h 2912"/>
                <a:gd name="T24" fmla="*/ 0 w 606"/>
                <a:gd name="T25" fmla="*/ 1215 h 2912"/>
                <a:gd name="T26" fmla="*/ 18 w 606"/>
                <a:gd name="T27" fmla="*/ 1309 h 2912"/>
                <a:gd name="T28" fmla="*/ 60 w 606"/>
                <a:gd name="T29" fmla="*/ 1407 h 2912"/>
                <a:gd name="T30" fmla="*/ 94 w 606"/>
                <a:gd name="T31" fmla="*/ 1480 h 2912"/>
                <a:gd name="T32" fmla="*/ 150 w 606"/>
                <a:gd name="T33" fmla="*/ 1662 h 2912"/>
                <a:gd name="T34" fmla="*/ 223 w 606"/>
                <a:gd name="T35" fmla="*/ 2000 h 2912"/>
                <a:gd name="T36" fmla="*/ 300 w 606"/>
                <a:gd name="T37" fmla="*/ 2354 h 2912"/>
                <a:gd name="T38" fmla="*/ 363 w 606"/>
                <a:gd name="T39" fmla="*/ 2574 h 2912"/>
                <a:gd name="T40" fmla="*/ 398 w 606"/>
                <a:gd name="T41" fmla="*/ 2671 h 2912"/>
                <a:gd name="T42" fmla="*/ 439 w 606"/>
                <a:gd name="T43" fmla="*/ 2755 h 2912"/>
                <a:gd name="T44" fmla="*/ 488 w 606"/>
                <a:gd name="T45" fmla="*/ 2825 h 2912"/>
                <a:gd name="T46" fmla="*/ 544 w 606"/>
                <a:gd name="T47" fmla="*/ 2877 h 2912"/>
                <a:gd name="T48" fmla="*/ 606 w 606"/>
                <a:gd name="T49" fmla="*/ 2912 h 2912"/>
                <a:gd name="T50" fmla="*/ 515 w 606"/>
                <a:gd name="T51" fmla="*/ 2128 h 2912"/>
                <a:gd name="T52" fmla="*/ 481 w 606"/>
                <a:gd name="T53" fmla="*/ 1839 h 2912"/>
                <a:gd name="T54" fmla="*/ 474 w 606"/>
                <a:gd name="T55" fmla="*/ 1616 h 2912"/>
                <a:gd name="T56" fmla="*/ 460 w 606"/>
                <a:gd name="T57" fmla="*/ 1327 h 2912"/>
                <a:gd name="T58" fmla="*/ 442 w 606"/>
                <a:gd name="T59" fmla="*/ 1178 h 2912"/>
                <a:gd name="T60" fmla="*/ 415 w 606"/>
                <a:gd name="T61" fmla="*/ 1031 h 2912"/>
                <a:gd name="T62" fmla="*/ 374 w 606"/>
                <a:gd name="T63" fmla="*/ 898 h 2912"/>
                <a:gd name="T64" fmla="*/ 331 w 606"/>
                <a:gd name="T65" fmla="*/ 773 h 2912"/>
                <a:gd name="T66" fmla="*/ 304 w 606"/>
                <a:gd name="T67" fmla="*/ 651 h 2912"/>
                <a:gd name="T68" fmla="*/ 286 w 606"/>
                <a:gd name="T69" fmla="*/ 537 h 2912"/>
                <a:gd name="T70" fmla="*/ 276 w 606"/>
                <a:gd name="T71" fmla="*/ 349 h 2912"/>
                <a:gd name="T72" fmla="*/ 283 w 606"/>
                <a:gd name="T73" fmla="*/ 224 h 2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6" h="2912">
                  <a:moveTo>
                    <a:pt x="283" y="224"/>
                  </a:moveTo>
                  <a:lnTo>
                    <a:pt x="276" y="203"/>
                  </a:lnTo>
                  <a:lnTo>
                    <a:pt x="265" y="175"/>
                  </a:lnTo>
                  <a:lnTo>
                    <a:pt x="252" y="108"/>
                  </a:lnTo>
                  <a:lnTo>
                    <a:pt x="237" y="45"/>
                  </a:lnTo>
                  <a:lnTo>
                    <a:pt x="227" y="21"/>
                  </a:lnTo>
                  <a:lnTo>
                    <a:pt x="220" y="4"/>
                  </a:lnTo>
                  <a:lnTo>
                    <a:pt x="216" y="0"/>
                  </a:lnTo>
                  <a:lnTo>
                    <a:pt x="213" y="0"/>
                  </a:lnTo>
                  <a:lnTo>
                    <a:pt x="210" y="4"/>
                  </a:lnTo>
                  <a:lnTo>
                    <a:pt x="203" y="11"/>
                  </a:lnTo>
                  <a:lnTo>
                    <a:pt x="195" y="35"/>
                  </a:lnTo>
                  <a:lnTo>
                    <a:pt x="185" y="84"/>
                  </a:lnTo>
                  <a:lnTo>
                    <a:pt x="174" y="151"/>
                  </a:lnTo>
                  <a:lnTo>
                    <a:pt x="164" y="244"/>
                  </a:lnTo>
                  <a:lnTo>
                    <a:pt x="136" y="516"/>
                  </a:lnTo>
                  <a:lnTo>
                    <a:pt x="130" y="599"/>
                  </a:lnTo>
                  <a:lnTo>
                    <a:pt x="115" y="672"/>
                  </a:lnTo>
                  <a:lnTo>
                    <a:pt x="101" y="745"/>
                  </a:lnTo>
                  <a:lnTo>
                    <a:pt x="88" y="809"/>
                  </a:lnTo>
                  <a:lnTo>
                    <a:pt x="52" y="927"/>
                  </a:lnTo>
                  <a:lnTo>
                    <a:pt x="24" y="1031"/>
                  </a:lnTo>
                  <a:lnTo>
                    <a:pt x="14" y="1080"/>
                  </a:lnTo>
                  <a:lnTo>
                    <a:pt x="3" y="1126"/>
                  </a:lnTo>
                  <a:lnTo>
                    <a:pt x="0" y="1171"/>
                  </a:lnTo>
                  <a:lnTo>
                    <a:pt x="0" y="1215"/>
                  </a:lnTo>
                  <a:lnTo>
                    <a:pt x="7" y="1264"/>
                  </a:lnTo>
                  <a:lnTo>
                    <a:pt x="18" y="1309"/>
                  </a:lnTo>
                  <a:lnTo>
                    <a:pt x="36" y="1358"/>
                  </a:lnTo>
                  <a:lnTo>
                    <a:pt x="60" y="1407"/>
                  </a:lnTo>
                  <a:lnTo>
                    <a:pt x="77" y="1442"/>
                  </a:lnTo>
                  <a:lnTo>
                    <a:pt x="94" y="1480"/>
                  </a:lnTo>
                  <a:lnTo>
                    <a:pt x="125" y="1564"/>
                  </a:lnTo>
                  <a:lnTo>
                    <a:pt x="150" y="1662"/>
                  </a:lnTo>
                  <a:lnTo>
                    <a:pt x="179" y="1766"/>
                  </a:lnTo>
                  <a:lnTo>
                    <a:pt x="223" y="2000"/>
                  </a:lnTo>
                  <a:lnTo>
                    <a:pt x="272" y="2240"/>
                  </a:lnTo>
                  <a:lnTo>
                    <a:pt x="300" y="2354"/>
                  </a:lnTo>
                  <a:lnTo>
                    <a:pt x="328" y="2469"/>
                  </a:lnTo>
                  <a:lnTo>
                    <a:pt x="363" y="2574"/>
                  </a:lnTo>
                  <a:lnTo>
                    <a:pt x="380" y="2622"/>
                  </a:lnTo>
                  <a:lnTo>
                    <a:pt x="398" y="2671"/>
                  </a:lnTo>
                  <a:lnTo>
                    <a:pt x="418" y="2713"/>
                  </a:lnTo>
                  <a:lnTo>
                    <a:pt x="439" y="2755"/>
                  </a:lnTo>
                  <a:lnTo>
                    <a:pt x="463" y="2790"/>
                  </a:lnTo>
                  <a:lnTo>
                    <a:pt x="488" y="2825"/>
                  </a:lnTo>
                  <a:lnTo>
                    <a:pt x="515" y="2853"/>
                  </a:lnTo>
                  <a:lnTo>
                    <a:pt x="544" y="2877"/>
                  </a:lnTo>
                  <a:lnTo>
                    <a:pt x="575" y="2898"/>
                  </a:lnTo>
                  <a:lnTo>
                    <a:pt x="606" y="2912"/>
                  </a:lnTo>
                  <a:lnTo>
                    <a:pt x="554" y="2466"/>
                  </a:lnTo>
                  <a:lnTo>
                    <a:pt x="515" y="2128"/>
                  </a:lnTo>
                  <a:lnTo>
                    <a:pt x="488" y="1912"/>
                  </a:lnTo>
                  <a:lnTo>
                    <a:pt x="481" y="1839"/>
                  </a:lnTo>
                  <a:lnTo>
                    <a:pt x="478" y="1738"/>
                  </a:lnTo>
                  <a:lnTo>
                    <a:pt x="474" y="1616"/>
                  </a:lnTo>
                  <a:lnTo>
                    <a:pt x="471" y="1477"/>
                  </a:lnTo>
                  <a:lnTo>
                    <a:pt x="460" y="1327"/>
                  </a:lnTo>
                  <a:lnTo>
                    <a:pt x="453" y="1254"/>
                  </a:lnTo>
                  <a:lnTo>
                    <a:pt x="442" y="1178"/>
                  </a:lnTo>
                  <a:lnTo>
                    <a:pt x="429" y="1104"/>
                  </a:lnTo>
                  <a:lnTo>
                    <a:pt x="415" y="1031"/>
                  </a:lnTo>
                  <a:lnTo>
                    <a:pt x="394" y="965"/>
                  </a:lnTo>
                  <a:lnTo>
                    <a:pt x="374" y="898"/>
                  </a:lnTo>
                  <a:lnTo>
                    <a:pt x="349" y="836"/>
                  </a:lnTo>
                  <a:lnTo>
                    <a:pt x="331" y="773"/>
                  </a:lnTo>
                  <a:lnTo>
                    <a:pt x="314" y="711"/>
                  </a:lnTo>
                  <a:lnTo>
                    <a:pt x="304" y="651"/>
                  </a:lnTo>
                  <a:lnTo>
                    <a:pt x="293" y="593"/>
                  </a:lnTo>
                  <a:lnTo>
                    <a:pt x="286" y="537"/>
                  </a:lnTo>
                  <a:lnTo>
                    <a:pt x="279" y="435"/>
                  </a:lnTo>
                  <a:lnTo>
                    <a:pt x="276" y="349"/>
                  </a:lnTo>
                  <a:lnTo>
                    <a:pt x="279" y="282"/>
                  </a:lnTo>
                  <a:lnTo>
                    <a:pt x="283" y="224"/>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5" name="Freeform 29"/>
            <p:cNvSpPr>
              <a:spLocks/>
            </p:cNvSpPr>
            <p:nvPr/>
          </p:nvSpPr>
          <p:spPr bwMode="auto">
            <a:xfrm>
              <a:off x="2345" y="1620"/>
              <a:ext cx="604" cy="504"/>
            </a:xfrm>
            <a:custGeom>
              <a:avLst/>
              <a:gdLst>
                <a:gd name="T0" fmla="*/ 349 w 1812"/>
                <a:gd name="T1" fmla="*/ 45 h 1511"/>
                <a:gd name="T2" fmla="*/ 405 w 1812"/>
                <a:gd name="T3" fmla="*/ 107 h 1511"/>
                <a:gd name="T4" fmla="*/ 457 w 1812"/>
                <a:gd name="T5" fmla="*/ 152 h 1511"/>
                <a:gd name="T6" fmla="*/ 527 w 1812"/>
                <a:gd name="T7" fmla="*/ 191 h 1511"/>
                <a:gd name="T8" fmla="*/ 618 w 1812"/>
                <a:gd name="T9" fmla="*/ 226 h 1511"/>
                <a:gd name="T10" fmla="*/ 725 w 1812"/>
                <a:gd name="T11" fmla="*/ 247 h 1511"/>
                <a:gd name="T12" fmla="*/ 858 w 1812"/>
                <a:gd name="T13" fmla="*/ 250 h 1511"/>
                <a:gd name="T14" fmla="*/ 990 w 1812"/>
                <a:gd name="T15" fmla="*/ 233 h 1511"/>
                <a:gd name="T16" fmla="*/ 1105 w 1812"/>
                <a:gd name="T17" fmla="*/ 201 h 1511"/>
                <a:gd name="T18" fmla="*/ 1196 w 1812"/>
                <a:gd name="T19" fmla="*/ 160 h 1511"/>
                <a:gd name="T20" fmla="*/ 1273 w 1812"/>
                <a:gd name="T21" fmla="*/ 115 h 1511"/>
                <a:gd name="T22" fmla="*/ 1328 w 1812"/>
                <a:gd name="T23" fmla="*/ 73 h 1511"/>
                <a:gd name="T24" fmla="*/ 1391 w 1812"/>
                <a:gd name="T25" fmla="*/ 6 h 1511"/>
                <a:gd name="T26" fmla="*/ 1450 w 1812"/>
                <a:gd name="T27" fmla="*/ 21 h 1511"/>
                <a:gd name="T28" fmla="*/ 1569 w 1812"/>
                <a:gd name="T29" fmla="*/ 87 h 1511"/>
                <a:gd name="T30" fmla="*/ 1638 w 1812"/>
                <a:gd name="T31" fmla="*/ 136 h 1511"/>
                <a:gd name="T32" fmla="*/ 1705 w 1812"/>
                <a:gd name="T33" fmla="*/ 195 h 1511"/>
                <a:gd name="T34" fmla="*/ 1764 w 1812"/>
                <a:gd name="T35" fmla="*/ 264 h 1511"/>
                <a:gd name="T36" fmla="*/ 1806 w 1812"/>
                <a:gd name="T37" fmla="*/ 344 h 1511"/>
                <a:gd name="T38" fmla="*/ 1812 w 1812"/>
                <a:gd name="T39" fmla="*/ 396 h 1511"/>
                <a:gd name="T40" fmla="*/ 1806 w 1812"/>
                <a:gd name="T41" fmla="*/ 459 h 1511"/>
                <a:gd name="T42" fmla="*/ 1788 w 1812"/>
                <a:gd name="T43" fmla="*/ 536 h 1511"/>
                <a:gd name="T44" fmla="*/ 1715 w 1812"/>
                <a:gd name="T45" fmla="*/ 713 h 1511"/>
                <a:gd name="T46" fmla="*/ 1611 w 1812"/>
                <a:gd name="T47" fmla="*/ 908 h 1511"/>
                <a:gd name="T48" fmla="*/ 1481 w 1812"/>
                <a:gd name="T49" fmla="*/ 1103 h 1511"/>
                <a:gd name="T50" fmla="*/ 1349 w 1812"/>
                <a:gd name="T51" fmla="*/ 1281 h 1511"/>
                <a:gd name="T52" fmla="*/ 1216 w 1812"/>
                <a:gd name="T53" fmla="*/ 1417 h 1511"/>
                <a:gd name="T54" fmla="*/ 1154 w 1812"/>
                <a:gd name="T55" fmla="*/ 1465 h 1511"/>
                <a:gd name="T56" fmla="*/ 1099 w 1812"/>
                <a:gd name="T57" fmla="*/ 1497 h 1511"/>
                <a:gd name="T58" fmla="*/ 1050 w 1812"/>
                <a:gd name="T59" fmla="*/ 1511 h 1511"/>
                <a:gd name="T60" fmla="*/ 997 w 1812"/>
                <a:gd name="T61" fmla="*/ 1501 h 1511"/>
                <a:gd name="T62" fmla="*/ 938 w 1812"/>
                <a:gd name="T63" fmla="*/ 1470 h 1511"/>
                <a:gd name="T64" fmla="*/ 868 w 1812"/>
                <a:gd name="T65" fmla="*/ 1421 h 1511"/>
                <a:gd name="T66" fmla="*/ 712 w 1812"/>
                <a:gd name="T67" fmla="*/ 1281 h 1511"/>
                <a:gd name="T68" fmla="*/ 541 w 1812"/>
                <a:gd name="T69" fmla="*/ 1100 h 1511"/>
                <a:gd name="T70" fmla="*/ 374 w 1812"/>
                <a:gd name="T71" fmla="*/ 901 h 1511"/>
                <a:gd name="T72" fmla="*/ 220 w 1812"/>
                <a:gd name="T73" fmla="*/ 706 h 1511"/>
                <a:gd name="T74" fmla="*/ 98 w 1812"/>
                <a:gd name="T75" fmla="*/ 536 h 1511"/>
                <a:gd name="T76" fmla="*/ 21 w 1812"/>
                <a:gd name="T77" fmla="*/ 411 h 1511"/>
                <a:gd name="T78" fmla="*/ 0 w 1812"/>
                <a:gd name="T79" fmla="*/ 341 h 1511"/>
                <a:gd name="T80" fmla="*/ 8 w 1812"/>
                <a:gd name="T81" fmla="*/ 282 h 1511"/>
                <a:gd name="T82" fmla="*/ 39 w 1812"/>
                <a:gd name="T83" fmla="*/ 230 h 1511"/>
                <a:gd name="T84" fmla="*/ 85 w 1812"/>
                <a:gd name="T85" fmla="*/ 177 h 1511"/>
                <a:gd name="T86" fmla="*/ 140 w 1812"/>
                <a:gd name="T87" fmla="*/ 131 h 1511"/>
                <a:gd name="T88" fmla="*/ 231 w 1812"/>
                <a:gd name="T89" fmla="*/ 76 h 1511"/>
                <a:gd name="T90" fmla="*/ 342 w 1812"/>
                <a:gd name="T91" fmla="*/ 34 h 1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12" h="1511">
                  <a:moveTo>
                    <a:pt x="342" y="34"/>
                  </a:moveTo>
                  <a:lnTo>
                    <a:pt x="349" y="45"/>
                  </a:lnTo>
                  <a:lnTo>
                    <a:pt x="366" y="73"/>
                  </a:lnTo>
                  <a:lnTo>
                    <a:pt x="405" y="107"/>
                  </a:lnTo>
                  <a:lnTo>
                    <a:pt x="429" y="128"/>
                  </a:lnTo>
                  <a:lnTo>
                    <a:pt x="457" y="152"/>
                  </a:lnTo>
                  <a:lnTo>
                    <a:pt x="488" y="173"/>
                  </a:lnTo>
                  <a:lnTo>
                    <a:pt x="527" y="191"/>
                  </a:lnTo>
                  <a:lnTo>
                    <a:pt x="569" y="212"/>
                  </a:lnTo>
                  <a:lnTo>
                    <a:pt x="618" y="226"/>
                  </a:lnTo>
                  <a:lnTo>
                    <a:pt x="670" y="240"/>
                  </a:lnTo>
                  <a:lnTo>
                    <a:pt x="725" y="247"/>
                  </a:lnTo>
                  <a:lnTo>
                    <a:pt x="792" y="250"/>
                  </a:lnTo>
                  <a:lnTo>
                    <a:pt x="858" y="250"/>
                  </a:lnTo>
                  <a:lnTo>
                    <a:pt x="928" y="243"/>
                  </a:lnTo>
                  <a:lnTo>
                    <a:pt x="990" y="233"/>
                  </a:lnTo>
                  <a:lnTo>
                    <a:pt x="1050" y="219"/>
                  </a:lnTo>
                  <a:lnTo>
                    <a:pt x="1105" y="201"/>
                  </a:lnTo>
                  <a:lnTo>
                    <a:pt x="1154" y="181"/>
                  </a:lnTo>
                  <a:lnTo>
                    <a:pt x="1196" y="160"/>
                  </a:lnTo>
                  <a:lnTo>
                    <a:pt x="1237" y="139"/>
                  </a:lnTo>
                  <a:lnTo>
                    <a:pt x="1273" y="115"/>
                  </a:lnTo>
                  <a:lnTo>
                    <a:pt x="1300" y="94"/>
                  </a:lnTo>
                  <a:lnTo>
                    <a:pt x="1328" y="73"/>
                  </a:lnTo>
                  <a:lnTo>
                    <a:pt x="1367" y="34"/>
                  </a:lnTo>
                  <a:lnTo>
                    <a:pt x="1391" y="6"/>
                  </a:lnTo>
                  <a:lnTo>
                    <a:pt x="1398" y="0"/>
                  </a:lnTo>
                  <a:lnTo>
                    <a:pt x="1450" y="21"/>
                  </a:lnTo>
                  <a:lnTo>
                    <a:pt x="1502" y="48"/>
                  </a:lnTo>
                  <a:lnTo>
                    <a:pt x="1569" y="87"/>
                  </a:lnTo>
                  <a:lnTo>
                    <a:pt x="1603" y="111"/>
                  </a:lnTo>
                  <a:lnTo>
                    <a:pt x="1638" y="136"/>
                  </a:lnTo>
                  <a:lnTo>
                    <a:pt x="1673" y="163"/>
                  </a:lnTo>
                  <a:lnTo>
                    <a:pt x="1705" y="195"/>
                  </a:lnTo>
                  <a:lnTo>
                    <a:pt x="1736" y="230"/>
                  </a:lnTo>
                  <a:lnTo>
                    <a:pt x="1764" y="264"/>
                  </a:lnTo>
                  <a:lnTo>
                    <a:pt x="1788" y="306"/>
                  </a:lnTo>
                  <a:lnTo>
                    <a:pt x="1806" y="344"/>
                  </a:lnTo>
                  <a:lnTo>
                    <a:pt x="1809" y="368"/>
                  </a:lnTo>
                  <a:lnTo>
                    <a:pt x="1812" y="396"/>
                  </a:lnTo>
                  <a:lnTo>
                    <a:pt x="1812" y="428"/>
                  </a:lnTo>
                  <a:lnTo>
                    <a:pt x="1806" y="459"/>
                  </a:lnTo>
                  <a:lnTo>
                    <a:pt x="1798" y="498"/>
                  </a:lnTo>
                  <a:lnTo>
                    <a:pt x="1788" y="536"/>
                  </a:lnTo>
                  <a:lnTo>
                    <a:pt x="1757" y="623"/>
                  </a:lnTo>
                  <a:lnTo>
                    <a:pt x="1715" y="713"/>
                  </a:lnTo>
                  <a:lnTo>
                    <a:pt x="1666" y="811"/>
                  </a:lnTo>
                  <a:lnTo>
                    <a:pt x="1611" y="908"/>
                  </a:lnTo>
                  <a:lnTo>
                    <a:pt x="1548" y="1010"/>
                  </a:lnTo>
                  <a:lnTo>
                    <a:pt x="1481" y="1103"/>
                  </a:lnTo>
                  <a:lnTo>
                    <a:pt x="1416" y="1197"/>
                  </a:lnTo>
                  <a:lnTo>
                    <a:pt x="1349" y="1281"/>
                  </a:lnTo>
                  <a:lnTo>
                    <a:pt x="1279" y="1355"/>
                  </a:lnTo>
                  <a:lnTo>
                    <a:pt x="1216" y="1417"/>
                  </a:lnTo>
                  <a:lnTo>
                    <a:pt x="1185" y="1441"/>
                  </a:lnTo>
                  <a:lnTo>
                    <a:pt x="1154" y="1465"/>
                  </a:lnTo>
                  <a:lnTo>
                    <a:pt x="1126" y="1483"/>
                  </a:lnTo>
                  <a:lnTo>
                    <a:pt x="1099" y="1497"/>
                  </a:lnTo>
                  <a:lnTo>
                    <a:pt x="1074" y="1504"/>
                  </a:lnTo>
                  <a:lnTo>
                    <a:pt x="1050" y="1511"/>
                  </a:lnTo>
                  <a:lnTo>
                    <a:pt x="1026" y="1507"/>
                  </a:lnTo>
                  <a:lnTo>
                    <a:pt x="997" y="1501"/>
                  </a:lnTo>
                  <a:lnTo>
                    <a:pt x="969" y="1486"/>
                  </a:lnTo>
                  <a:lnTo>
                    <a:pt x="938" y="1470"/>
                  </a:lnTo>
                  <a:lnTo>
                    <a:pt x="904" y="1449"/>
                  </a:lnTo>
                  <a:lnTo>
                    <a:pt x="868" y="1421"/>
                  </a:lnTo>
                  <a:lnTo>
                    <a:pt x="792" y="1358"/>
                  </a:lnTo>
                  <a:lnTo>
                    <a:pt x="712" y="1281"/>
                  </a:lnTo>
                  <a:lnTo>
                    <a:pt x="624" y="1194"/>
                  </a:lnTo>
                  <a:lnTo>
                    <a:pt x="541" y="1100"/>
                  </a:lnTo>
                  <a:lnTo>
                    <a:pt x="454" y="1002"/>
                  </a:lnTo>
                  <a:lnTo>
                    <a:pt x="374" y="901"/>
                  </a:lnTo>
                  <a:lnTo>
                    <a:pt x="293" y="801"/>
                  </a:lnTo>
                  <a:lnTo>
                    <a:pt x="220" y="706"/>
                  </a:lnTo>
                  <a:lnTo>
                    <a:pt x="154" y="616"/>
                  </a:lnTo>
                  <a:lnTo>
                    <a:pt x="98" y="536"/>
                  </a:lnTo>
                  <a:lnTo>
                    <a:pt x="52" y="463"/>
                  </a:lnTo>
                  <a:lnTo>
                    <a:pt x="21" y="411"/>
                  </a:lnTo>
                  <a:lnTo>
                    <a:pt x="4" y="368"/>
                  </a:lnTo>
                  <a:lnTo>
                    <a:pt x="0" y="341"/>
                  </a:lnTo>
                  <a:lnTo>
                    <a:pt x="0" y="313"/>
                  </a:lnTo>
                  <a:lnTo>
                    <a:pt x="8" y="282"/>
                  </a:lnTo>
                  <a:lnTo>
                    <a:pt x="21" y="254"/>
                  </a:lnTo>
                  <a:lnTo>
                    <a:pt x="39" y="230"/>
                  </a:lnTo>
                  <a:lnTo>
                    <a:pt x="60" y="201"/>
                  </a:lnTo>
                  <a:lnTo>
                    <a:pt x="85" y="177"/>
                  </a:lnTo>
                  <a:lnTo>
                    <a:pt x="109" y="152"/>
                  </a:lnTo>
                  <a:lnTo>
                    <a:pt x="140" y="131"/>
                  </a:lnTo>
                  <a:lnTo>
                    <a:pt x="168" y="111"/>
                  </a:lnTo>
                  <a:lnTo>
                    <a:pt x="231" y="76"/>
                  </a:lnTo>
                  <a:lnTo>
                    <a:pt x="290" y="48"/>
                  </a:lnTo>
                  <a:lnTo>
                    <a:pt x="342" y="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6" name="Freeform 30"/>
            <p:cNvSpPr>
              <a:spLocks/>
            </p:cNvSpPr>
            <p:nvPr/>
          </p:nvSpPr>
          <p:spPr bwMode="auto">
            <a:xfrm>
              <a:off x="2412" y="1655"/>
              <a:ext cx="466" cy="226"/>
            </a:xfrm>
            <a:custGeom>
              <a:avLst/>
              <a:gdLst>
                <a:gd name="T0" fmla="*/ 275 w 1397"/>
                <a:gd name="T1" fmla="*/ 150 h 679"/>
                <a:gd name="T2" fmla="*/ 317 w 1397"/>
                <a:gd name="T3" fmla="*/ 170 h 679"/>
                <a:gd name="T4" fmla="*/ 397 w 1397"/>
                <a:gd name="T5" fmla="*/ 188 h 679"/>
                <a:gd name="T6" fmla="*/ 504 w 1397"/>
                <a:gd name="T7" fmla="*/ 191 h 679"/>
                <a:gd name="T8" fmla="*/ 631 w 1397"/>
                <a:gd name="T9" fmla="*/ 181 h 679"/>
                <a:gd name="T10" fmla="*/ 749 w 1397"/>
                <a:gd name="T11" fmla="*/ 178 h 679"/>
                <a:gd name="T12" fmla="*/ 860 w 1397"/>
                <a:gd name="T13" fmla="*/ 174 h 679"/>
                <a:gd name="T14" fmla="*/ 937 w 1397"/>
                <a:gd name="T15" fmla="*/ 157 h 679"/>
                <a:gd name="T16" fmla="*/ 982 w 1397"/>
                <a:gd name="T17" fmla="*/ 133 h 679"/>
                <a:gd name="T18" fmla="*/ 1021 w 1397"/>
                <a:gd name="T19" fmla="*/ 97 h 679"/>
                <a:gd name="T20" fmla="*/ 1055 w 1397"/>
                <a:gd name="T21" fmla="*/ 52 h 679"/>
                <a:gd name="T22" fmla="*/ 1101 w 1397"/>
                <a:gd name="T23" fmla="*/ 21 h 679"/>
                <a:gd name="T24" fmla="*/ 1161 w 1397"/>
                <a:gd name="T25" fmla="*/ 3 h 679"/>
                <a:gd name="T26" fmla="*/ 1219 w 1397"/>
                <a:gd name="T27" fmla="*/ 0 h 679"/>
                <a:gd name="T28" fmla="*/ 1307 w 1397"/>
                <a:gd name="T29" fmla="*/ 7 h 679"/>
                <a:gd name="T30" fmla="*/ 1397 w 1397"/>
                <a:gd name="T31" fmla="*/ 27 h 679"/>
                <a:gd name="T32" fmla="*/ 1302 w 1397"/>
                <a:gd name="T33" fmla="*/ 219 h 679"/>
                <a:gd name="T34" fmla="*/ 1174 w 1397"/>
                <a:gd name="T35" fmla="*/ 446 h 679"/>
                <a:gd name="T36" fmla="*/ 1104 w 1397"/>
                <a:gd name="T37" fmla="*/ 550 h 679"/>
                <a:gd name="T38" fmla="*/ 1034 w 1397"/>
                <a:gd name="T39" fmla="*/ 627 h 679"/>
                <a:gd name="T40" fmla="*/ 989 w 1397"/>
                <a:gd name="T41" fmla="*/ 658 h 679"/>
                <a:gd name="T42" fmla="*/ 961 w 1397"/>
                <a:gd name="T43" fmla="*/ 666 h 679"/>
                <a:gd name="T44" fmla="*/ 920 w 1397"/>
                <a:gd name="T45" fmla="*/ 644 h 679"/>
                <a:gd name="T46" fmla="*/ 842 w 1397"/>
                <a:gd name="T47" fmla="*/ 592 h 679"/>
                <a:gd name="T48" fmla="*/ 725 w 1397"/>
                <a:gd name="T49" fmla="*/ 502 h 679"/>
                <a:gd name="T50" fmla="*/ 672 w 1397"/>
                <a:gd name="T51" fmla="*/ 477 h 679"/>
                <a:gd name="T52" fmla="*/ 637 w 1397"/>
                <a:gd name="T53" fmla="*/ 487 h 679"/>
                <a:gd name="T54" fmla="*/ 582 w 1397"/>
                <a:gd name="T55" fmla="*/ 536 h 679"/>
                <a:gd name="T56" fmla="*/ 504 w 1397"/>
                <a:gd name="T57" fmla="*/ 617 h 679"/>
                <a:gd name="T58" fmla="*/ 449 w 1397"/>
                <a:gd name="T59" fmla="*/ 666 h 679"/>
                <a:gd name="T60" fmla="*/ 418 w 1397"/>
                <a:gd name="T61" fmla="*/ 679 h 679"/>
                <a:gd name="T62" fmla="*/ 390 w 1397"/>
                <a:gd name="T63" fmla="*/ 672 h 679"/>
                <a:gd name="T64" fmla="*/ 324 w 1397"/>
                <a:gd name="T65" fmla="*/ 609 h 679"/>
                <a:gd name="T66" fmla="*/ 212 w 1397"/>
                <a:gd name="T67" fmla="*/ 471 h 679"/>
                <a:gd name="T68" fmla="*/ 21 w 1397"/>
                <a:gd name="T69" fmla="*/ 195 h 679"/>
                <a:gd name="T70" fmla="*/ 3 w 1397"/>
                <a:gd name="T71" fmla="*/ 157 h 679"/>
                <a:gd name="T72" fmla="*/ 0 w 1397"/>
                <a:gd name="T73" fmla="*/ 115 h 679"/>
                <a:gd name="T74" fmla="*/ 13 w 1397"/>
                <a:gd name="T75" fmla="*/ 81 h 679"/>
                <a:gd name="T76" fmla="*/ 41 w 1397"/>
                <a:gd name="T77" fmla="*/ 56 h 679"/>
                <a:gd name="T78" fmla="*/ 80 w 1397"/>
                <a:gd name="T79" fmla="*/ 45 h 679"/>
                <a:gd name="T80" fmla="*/ 129 w 1397"/>
                <a:gd name="T81" fmla="*/ 52 h 679"/>
                <a:gd name="T82" fmla="*/ 192 w 1397"/>
                <a:gd name="T83" fmla="*/ 81 h 679"/>
                <a:gd name="T84" fmla="*/ 257 w 1397"/>
                <a:gd name="T85" fmla="*/ 136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7" h="679">
                  <a:moveTo>
                    <a:pt x="257" y="136"/>
                  </a:moveTo>
                  <a:lnTo>
                    <a:pt x="275" y="150"/>
                  </a:lnTo>
                  <a:lnTo>
                    <a:pt x="296" y="160"/>
                  </a:lnTo>
                  <a:lnTo>
                    <a:pt x="317" y="170"/>
                  </a:lnTo>
                  <a:lnTo>
                    <a:pt x="342" y="178"/>
                  </a:lnTo>
                  <a:lnTo>
                    <a:pt x="397" y="188"/>
                  </a:lnTo>
                  <a:lnTo>
                    <a:pt x="449" y="191"/>
                  </a:lnTo>
                  <a:lnTo>
                    <a:pt x="504" y="191"/>
                  </a:lnTo>
                  <a:lnTo>
                    <a:pt x="554" y="188"/>
                  </a:lnTo>
                  <a:lnTo>
                    <a:pt x="631" y="181"/>
                  </a:lnTo>
                  <a:lnTo>
                    <a:pt x="690" y="181"/>
                  </a:lnTo>
                  <a:lnTo>
                    <a:pt x="749" y="178"/>
                  </a:lnTo>
                  <a:lnTo>
                    <a:pt x="805" y="178"/>
                  </a:lnTo>
                  <a:lnTo>
                    <a:pt x="860" y="174"/>
                  </a:lnTo>
                  <a:lnTo>
                    <a:pt x="912" y="164"/>
                  </a:lnTo>
                  <a:lnTo>
                    <a:pt x="937" y="157"/>
                  </a:lnTo>
                  <a:lnTo>
                    <a:pt x="961" y="146"/>
                  </a:lnTo>
                  <a:lnTo>
                    <a:pt x="982" y="133"/>
                  </a:lnTo>
                  <a:lnTo>
                    <a:pt x="1003" y="115"/>
                  </a:lnTo>
                  <a:lnTo>
                    <a:pt x="1021" y="97"/>
                  </a:lnTo>
                  <a:lnTo>
                    <a:pt x="1038" y="73"/>
                  </a:lnTo>
                  <a:lnTo>
                    <a:pt x="1055" y="52"/>
                  </a:lnTo>
                  <a:lnTo>
                    <a:pt x="1076" y="35"/>
                  </a:lnTo>
                  <a:lnTo>
                    <a:pt x="1101" y="21"/>
                  </a:lnTo>
                  <a:lnTo>
                    <a:pt x="1128" y="11"/>
                  </a:lnTo>
                  <a:lnTo>
                    <a:pt x="1161" y="3"/>
                  </a:lnTo>
                  <a:lnTo>
                    <a:pt x="1188" y="0"/>
                  </a:lnTo>
                  <a:lnTo>
                    <a:pt x="1219" y="0"/>
                  </a:lnTo>
                  <a:lnTo>
                    <a:pt x="1250" y="0"/>
                  </a:lnTo>
                  <a:lnTo>
                    <a:pt x="1307" y="7"/>
                  </a:lnTo>
                  <a:lnTo>
                    <a:pt x="1356" y="14"/>
                  </a:lnTo>
                  <a:lnTo>
                    <a:pt x="1397" y="27"/>
                  </a:lnTo>
                  <a:lnTo>
                    <a:pt x="1351" y="122"/>
                  </a:lnTo>
                  <a:lnTo>
                    <a:pt x="1302" y="219"/>
                  </a:lnTo>
                  <a:lnTo>
                    <a:pt x="1244" y="331"/>
                  </a:lnTo>
                  <a:lnTo>
                    <a:pt x="1174" y="446"/>
                  </a:lnTo>
                  <a:lnTo>
                    <a:pt x="1140" y="502"/>
                  </a:lnTo>
                  <a:lnTo>
                    <a:pt x="1104" y="550"/>
                  </a:lnTo>
                  <a:lnTo>
                    <a:pt x="1070" y="592"/>
                  </a:lnTo>
                  <a:lnTo>
                    <a:pt x="1034" y="627"/>
                  </a:lnTo>
                  <a:lnTo>
                    <a:pt x="1003" y="651"/>
                  </a:lnTo>
                  <a:lnTo>
                    <a:pt x="989" y="658"/>
                  </a:lnTo>
                  <a:lnTo>
                    <a:pt x="972" y="666"/>
                  </a:lnTo>
                  <a:lnTo>
                    <a:pt x="961" y="666"/>
                  </a:lnTo>
                  <a:lnTo>
                    <a:pt x="951" y="662"/>
                  </a:lnTo>
                  <a:lnTo>
                    <a:pt x="920" y="644"/>
                  </a:lnTo>
                  <a:lnTo>
                    <a:pt x="885" y="620"/>
                  </a:lnTo>
                  <a:lnTo>
                    <a:pt x="842" y="592"/>
                  </a:lnTo>
                  <a:lnTo>
                    <a:pt x="763" y="526"/>
                  </a:lnTo>
                  <a:lnTo>
                    <a:pt x="725" y="502"/>
                  </a:lnTo>
                  <a:lnTo>
                    <a:pt x="690" y="481"/>
                  </a:lnTo>
                  <a:lnTo>
                    <a:pt x="672" y="477"/>
                  </a:lnTo>
                  <a:lnTo>
                    <a:pt x="659" y="481"/>
                  </a:lnTo>
                  <a:lnTo>
                    <a:pt x="637" y="487"/>
                  </a:lnTo>
                  <a:lnTo>
                    <a:pt x="620" y="502"/>
                  </a:lnTo>
                  <a:lnTo>
                    <a:pt x="582" y="536"/>
                  </a:lnTo>
                  <a:lnTo>
                    <a:pt x="543" y="575"/>
                  </a:lnTo>
                  <a:lnTo>
                    <a:pt x="504" y="617"/>
                  </a:lnTo>
                  <a:lnTo>
                    <a:pt x="467" y="654"/>
                  </a:lnTo>
                  <a:lnTo>
                    <a:pt x="449" y="666"/>
                  </a:lnTo>
                  <a:lnTo>
                    <a:pt x="436" y="675"/>
                  </a:lnTo>
                  <a:lnTo>
                    <a:pt x="418" y="679"/>
                  </a:lnTo>
                  <a:lnTo>
                    <a:pt x="404" y="679"/>
                  </a:lnTo>
                  <a:lnTo>
                    <a:pt x="390" y="672"/>
                  </a:lnTo>
                  <a:lnTo>
                    <a:pt x="369" y="654"/>
                  </a:lnTo>
                  <a:lnTo>
                    <a:pt x="324" y="609"/>
                  </a:lnTo>
                  <a:lnTo>
                    <a:pt x="272" y="544"/>
                  </a:lnTo>
                  <a:lnTo>
                    <a:pt x="212" y="471"/>
                  </a:lnTo>
                  <a:lnTo>
                    <a:pt x="101" y="313"/>
                  </a:lnTo>
                  <a:lnTo>
                    <a:pt x="21" y="195"/>
                  </a:lnTo>
                  <a:lnTo>
                    <a:pt x="10" y="174"/>
                  </a:lnTo>
                  <a:lnTo>
                    <a:pt x="3" y="157"/>
                  </a:lnTo>
                  <a:lnTo>
                    <a:pt x="0" y="136"/>
                  </a:lnTo>
                  <a:lnTo>
                    <a:pt x="0" y="115"/>
                  </a:lnTo>
                  <a:lnTo>
                    <a:pt x="7" y="97"/>
                  </a:lnTo>
                  <a:lnTo>
                    <a:pt x="13" y="81"/>
                  </a:lnTo>
                  <a:lnTo>
                    <a:pt x="25" y="69"/>
                  </a:lnTo>
                  <a:lnTo>
                    <a:pt x="41" y="56"/>
                  </a:lnTo>
                  <a:lnTo>
                    <a:pt x="59" y="48"/>
                  </a:lnTo>
                  <a:lnTo>
                    <a:pt x="80" y="45"/>
                  </a:lnTo>
                  <a:lnTo>
                    <a:pt x="104" y="48"/>
                  </a:lnTo>
                  <a:lnTo>
                    <a:pt x="129" y="52"/>
                  </a:lnTo>
                  <a:lnTo>
                    <a:pt x="160" y="63"/>
                  </a:lnTo>
                  <a:lnTo>
                    <a:pt x="192" y="81"/>
                  </a:lnTo>
                  <a:lnTo>
                    <a:pt x="223" y="105"/>
                  </a:lnTo>
                  <a:lnTo>
                    <a:pt x="257" y="136"/>
                  </a:lnTo>
                  <a:close/>
                </a:path>
              </a:pathLst>
            </a:custGeom>
            <a:solidFill>
              <a:srgbClr val="D5D6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7" name="Freeform 31"/>
            <p:cNvSpPr>
              <a:spLocks/>
            </p:cNvSpPr>
            <p:nvPr/>
          </p:nvSpPr>
          <p:spPr bwMode="auto">
            <a:xfrm>
              <a:off x="2514" y="1499"/>
              <a:ext cx="248" cy="204"/>
            </a:xfrm>
            <a:custGeom>
              <a:avLst/>
              <a:gdLst>
                <a:gd name="T0" fmla="*/ 655 w 743"/>
                <a:gd name="T1" fmla="*/ 0 h 613"/>
                <a:gd name="T2" fmla="*/ 658 w 743"/>
                <a:gd name="T3" fmla="*/ 42 h 613"/>
                <a:gd name="T4" fmla="*/ 673 w 743"/>
                <a:gd name="T5" fmla="*/ 140 h 613"/>
                <a:gd name="T6" fmla="*/ 683 w 743"/>
                <a:gd name="T7" fmla="*/ 199 h 613"/>
                <a:gd name="T8" fmla="*/ 697 w 743"/>
                <a:gd name="T9" fmla="*/ 258 h 613"/>
                <a:gd name="T10" fmla="*/ 718 w 743"/>
                <a:gd name="T11" fmla="*/ 320 h 613"/>
                <a:gd name="T12" fmla="*/ 732 w 743"/>
                <a:gd name="T13" fmla="*/ 348 h 613"/>
                <a:gd name="T14" fmla="*/ 743 w 743"/>
                <a:gd name="T15" fmla="*/ 372 h 613"/>
                <a:gd name="T16" fmla="*/ 694 w 743"/>
                <a:gd name="T17" fmla="*/ 415 h 613"/>
                <a:gd name="T18" fmla="*/ 642 w 743"/>
                <a:gd name="T19" fmla="*/ 457 h 613"/>
                <a:gd name="T20" fmla="*/ 575 w 743"/>
                <a:gd name="T21" fmla="*/ 502 h 613"/>
                <a:gd name="T22" fmla="*/ 502 w 743"/>
                <a:gd name="T23" fmla="*/ 548 h 613"/>
                <a:gd name="T24" fmla="*/ 463 w 743"/>
                <a:gd name="T25" fmla="*/ 567 h 613"/>
                <a:gd name="T26" fmla="*/ 426 w 743"/>
                <a:gd name="T27" fmla="*/ 585 h 613"/>
                <a:gd name="T28" fmla="*/ 387 w 743"/>
                <a:gd name="T29" fmla="*/ 600 h 613"/>
                <a:gd name="T30" fmla="*/ 349 w 743"/>
                <a:gd name="T31" fmla="*/ 610 h 613"/>
                <a:gd name="T32" fmla="*/ 314 w 743"/>
                <a:gd name="T33" fmla="*/ 613 h 613"/>
                <a:gd name="T34" fmla="*/ 283 w 743"/>
                <a:gd name="T35" fmla="*/ 613 h 613"/>
                <a:gd name="T36" fmla="*/ 252 w 743"/>
                <a:gd name="T37" fmla="*/ 606 h 613"/>
                <a:gd name="T38" fmla="*/ 224 w 743"/>
                <a:gd name="T39" fmla="*/ 596 h 613"/>
                <a:gd name="T40" fmla="*/ 195 w 743"/>
                <a:gd name="T41" fmla="*/ 585 h 613"/>
                <a:gd name="T42" fmla="*/ 167 w 743"/>
                <a:gd name="T43" fmla="*/ 572 h 613"/>
                <a:gd name="T44" fmla="*/ 122 w 743"/>
                <a:gd name="T45" fmla="*/ 536 h 613"/>
                <a:gd name="T46" fmla="*/ 81 w 743"/>
                <a:gd name="T47" fmla="*/ 502 h 613"/>
                <a:gd name="T48" fmla="*/ 45 w 743"/>
                <a:gd name="T49" fmla="*/ 467 h 613"/>
                <a:gd name="T50" fmla="*/ 21 w 743"/>
                <a:gd name="T51" fmla="*/ 439 h 613"/>
                <a:gd name="T52" fmla="*/ 0 w 743"/>
                <a:gd name="T53" fmla="*/ 408 h 613"/>
                <a:gd name="T54" fmla="*/ 14 w 743"/>
                <a:gd name="T55" fmla="*/ 387 h 613"/>
                <a:gd name="T56" fmla="*/ 28 w 743"/>
                <a:gd name="T57" fmla="*/ 359 h 613"/>
                <a:gd name="T58" fmla="*/ 45 w 743"/>
                <a:gd name="T59" fmla="*/ 320 h 613"/>
                <a:gd name="T60" fmla="*/ 57 w 743"/>
                <a:gd name="T61" fmla="*/ 268 h 613"/>
                <a:gd name="T62" fmla="*/ 67 w 743"/>
                <a:gd name="T63" fmla="*/ 202 h 613"/>
                <a:gd name="T64" fmla="*/ 70 w 743"/>
                <a:gd name="T65" fmla="*/ 164 h 613"/>
                <a:gd name="T66" fmla="*/ 70 w 743"/>
                <a:gd name="T67" fmla="*/ 122 h 613"/>
                <a:gd name="T68" fmla="*/ 67 w 743"/>
                <a:gd name="T69" fmla="*/ 77 h 613"/>
                <a:gd name="T70" fmla="*/ 63 w 743"/>
                <a:gd name="T71" fmla="*/ 25 h 613"/>
                <a:gd name="T72" fmla="*/ 655 w 743"/>
                <a:gd name="T73"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3" h="613">
                  <a:moveTo>
                    <a:pt x="655" y="0"/>
                  </a:moveTo>
                  <a:lnTo>
                    <a:pt x="658" y="42"/>
                  </a:lnTo>
                  <a:lnTo>
                    <a:pt x="673" y="140"/>
                  </a:lnTo>
                  <a:lnTo>
                    <a:pt x="683" y="199"/>
                  </a:lnTo>
                  <a:lnTo>
                    <a:pt x="697" y="258"/>
                  </a:lnTo>
                  <a:lnTo>
                    <a:pt x="718" y="320"/>
                  </a:lnTo>
                  <a:lnTo>
                    <a:pt x="732" y="348"/>
                  </a:lnTo>
                  <a:lnTo>
                    <a:pt x="743" y="372"/>
                  </a:lnTo>
                  <a:lnTo>
                    <a:pt x="694" y="415"/>
                  </a:lnTo>
                  <a:lnTo>
                    <a:pt x="642" y="457"/>
                  </a:lnTo>
                  <a:lnTo>
                    <a:pt x="575" y="502"/>
                  </a:lnTo>
                  <a:lnTo>
                    <a:pt x="502" y="548"/>
                  </a:lnTo>
                  <a:lnTo>
                    <a:pt x="463" y="567"/>
                  </a:lnTo>
                  <a:lnTo>
                    <a:pt x="426" y="585"/>
                  </a:lnTo>
                  <a:lnTo>
                    <a:pt x="387" y="600"/>
                  </a:lnTo>
                  <a:lnTo>
                    <a:pt x="349" y="610"/>
                  </a:lnTo>
                  <a:lnTo>
                    <a:pt x="314" y="613"/>
                  </a:lnTo>
                  <a:lnTo>
                    <a:pt x="283" y="613"/>
                  </a:lnTo>
                  <a:lnTo>
                    <a:pt x="252" y="606"/>
                  </a:lnTo>
                  <a:lnTo>
                    <a:pt x="224" y="596"/>
                  </a:lnTo>
                  <a:lnTo>
                    <a:pt x="195" y="585"/>
                  </a:lnTo>
                  <a:lnTo>
                    <a:pt x="167" y="572"/>
                  </a:lnTo>
                  <a:lnTo>
                    <a:pt x="122" y="536"/>
                  </a:lnTo>
                  <a:lnTo>
                    <a:pt x="81" y="502"/>
                  </a:lnTo>
                  <a:lnTo>
                    <a:pt x="45" y="467"/>
                  </a:lnTo>
                  <a:lnTo>
                    <a:pt x="21" y="439"/>
                  </a:lnTo>
                  <a:lnTo>
                    <a:pt x="0" y="408"/>
                  </a:lnTo>
                  <a:lnTo>
                    <a:pt x="14" y="387"/>
                  </a:lnTo>
                  <a:lnTo>
                    <a:pt x="28" y="359"/>
                  </a:lnTo>
                  <a:lnTo>
                    <a:pt x="45" y="320"/>
                  </a:lnTo>
                  <a:lnTo>
                    <a:pt x="57" y="268"/>
                  </a:lnTo>
                  <a:lnTo>
                    <a:pt x="67" y="202"/>
                  </a:lnTo>
                  <a:lnTo>
                    <a:pt x="70" y="164"/>
                  </a:lnTo>
                  <a:lnTo>
                    <a:pt x="70" y="122"/>
                  </a:lnTo>
                  <a:lnTo>
                    <a:pt x="67" y="77"/>
                  </a:lnTo>
                  <a:lnTo>
                    <a:pt x="63" y="25"/>
                  </a:lnTo>
                  <a:lnTo>
                    <a:pt x="655" y="0"/>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8" name="Freeform 32"/>
            <p:cNvSpPr>
              <a:spLocks/>
            </p:cNvSpPr>
            <p:nvPr/>
          </p:nvSpPr>
          <p:spPr bwMode="auto">
            <a:xfrm>
              <a:off x="2537" y="1512"/>
              <a:ext cx="205" cy="96"/>
            </a:xfrm>
            <a:custGeom>
              <a:avLst/>
              <a:gdLst>
                <a:gd name="T0" fmla="*/ 10 w 616"/>
                <a:gd name="T1" fmla="*/ 3 h 289"/>
                <a:gd name="T2" fmla="*/ 10 w 616"/>
                <a:gd name="T3" fmla="*/ 70 h 289"/>
                <a:gd name="T4" fmla="*/ 6 w 616"/>
                <a:gd name="T5" fmla="*/ 135 h 289"/>
                <a:gd name="T6" fmla="*/ 0 w 616"/>
                <a:gd name="T7" fmla="*/ 208 h 289"/>
                <a:gd name="T8" fmla="*/ 14 w 616"/>
                <a:gd name="T9" fmla="*/ 216 h 289"/>
                <a:gd name="T10" fmla="*/ 48 w 616"/>
                <a:gd name="T11" fmla="*/ 236 h 289"/>
                <a:gd name="T12" fmla="*/ 108 w 616"/>
                <a:gd name="T13" fmla="*/ 260 h 289"/>
                <a:gd name="T14" fmla="*/ 143 w 616"/>
                <a:gd name="T15" fmla="*/ 271 h 289"/>
                <a:gd name="T16" fmla="*/ 181 w 616"/>
                <a:gd name="T17" fmla="*/ 281 h 289"/>
                <a:gd name="T18" fmla="*/ 226 w 616"/>
                <a:gd name="T19" fmla="*/ 289 h 289"/>
                <a:gd name="T20" fmla="*/ 274 w 616"/>
                <a:gd name="T21" fmla="*/ 289 h 289"/>
                <a:gd name="T22" fmla="*/ 323 w 616"/>
                <a:gd name="T23" fmla="*/ 289 h 289"/>
                <a:gd name="T24" fmla="*/ 380 w 616"/>
                <a:gd name="T25" fmla="*/ 281 h 289"/>
                <a:gd name="T26" fmla="*/ 435 w 616"/>
                <a:gd name="T27" fmla="*/ 268 h 289"/>
                <a:gd name="T28" fmla="*/ 494 w 616"/>
                <a:gd name="T29" fmla="*/ 247 h 289"/>
                <a:gd name="T30" fmla="*/ 554 w 616"/>
                <a:gd name="T31" fmla="*/ 216 h 289"/>
                <a:gd name="T32" fmla="*/ 616 w 616"/>
                <a:gd name="T33" fmla="*/ 177 h 289"/>
                <a:gd name="T34" fmla="*/ 609 w 616"/>
                <a:gd name="T35" fmla="*/ 114 h 289"/>
                <a:gd name="T36" fmla="*/ 606 w 616"/>
                <a:gd name="T37" fmla="*/ 59 h 289"/>
                <a:gd name="T38" fmla="*/ 606 w 616"/>
                <a:gd name="T39" fmla="*/ 0 h 289"/>
                <a:gd name="T40" fmla="*/ 10 w 616"/>
                <a:gd name="T41" fmla="*/ 3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16" h="289">
                  <a:moveTo>
                    <a:pt x="10" y="3"/>
                  </a:moveTo>
                  <a:lnTo>
                    <a:pt x="10" y="70"/>
                  </a:lnTo>
                  <a:lnTo>
                    <a:pt x="6" y="135"/>
                  </a:lnTo>
                  <a:lnTo>
                    <a:pt x="0" y="208"/>
                  </a:lnTo>
                  <a:lnTo>
                    <a:pt x="14" y="216"/>
                  </a:lnTo>
                  <a:lnTo>
                    <a:pt x="48" y="236"/>
                  </a:lnTo>
                  <a:lnTo>
                    <a:pt x="108" y="260"/>
                  </a:lnTo>
                  <a:lnTo>
                    <a:pt x="143" y="271"/>
                  </a:lnTo>
                  <a:lnTo>
                    <a:pt x="181" y="281"/>
                  </a:lnTo>
                  <a:lnTo>
                    <a:pt x="226" y="289"/>
                  </a:lnTo>
                  <a:lnTo>
                    <a:pt x="274" y="289"/>
                  </a:lnTo>
                  <a:lnTo>
                    <a:pt x="323" y="289"/>
                  </a:lnTo>
                  <a:lnTo>
                    <a:pt x="380" y="281"/>
                  </a:lnTo>
                  <a:lnTo>
                    <a:pt x="435" y="268"/>
                  </a:lnTo>
                  <a:lnTo>
                    <a:pt x="494" y="247"/>
                  </a:lnTo>
                  <a:lnTo>
                    <a:pt x="554" y="216"/>
                  </a:lnTo>
                  <a:lnTo>
                    <a:pt x="616" y="177"/>
                  </a:lnTo>
                  <a:lnTo>
                    <a:pt x="609" y="114"/>
                  </a:lnTo>
                  <a:lnTo>
                    <a:pt x="606" y="59"/>
                  </a:lnTo>
                  <a:lnTo>
                    <a:pt x="606" y="0"/>
                  </a:lnTo>
                  <a:lnTo>
                    <a:pt x="10" y="3"/>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9" name="Freeform 33"/>
            <p:cNvSpPr>
              <a:spLocks/>
            </p:cNvSpPr>
            <p:nvPr/>
          </p:nvSpPr>
          <p:spPr bwMode="auto">
            <a:xfrm>
              <a:off x="2596" y="1821"/>
              <a:ext cx="151" cy="340"/>
            </a:xfrm>
            <a:custGeom>
              <a:avLst/>
              <a:gdLst>
                <a:gd name="T0" fmla="*/ 56 w 453"/>
                <a:gd name="T1" fmla="*/ 31 h 1021"/>
                <a:gd name="T2" fmla="*/ 42 w 453"/>
                <a:gd name="T3" fmla="*/ 83 h 1021"/>
                <a:gd name="T4" fmla="*/ 32 w 453"/>
                <a:gd name="T5" fmla="*/ 146 h 1021"/>
                <a:gd name="T6" fmla="*/ 18 w 453"/>
                <a:gd name="T7" fmla="*/ 237 h 1021"/>
                <a:gd name="T8" fmla="*/ 8 w 453"/>
                <a:gd name="T9" fmla="*/ 348 h 1021"/>
                <a:gd name="T10" fmla="*/ 0 w 453"/>
                <a:gd name="T11" fmla="*/ 488 h 1021"/>
                <a:gd name="T12" fmla="*/ 0 w 453"/>
                <a:gd name="T13" fmla="*/ 647 h 1021"/>
                <a:gd name="T14" fmla="*/ 4 w 453"/>
                <a:gd name="T15" fmla="*/ 738 h 1021"/>
                <a:gd name="T16" fmla="*/ 8 w 453"/>
                <a:gd name="T17" fmla="*/ 836 h 1021"/>
                <a:gd name="T18" fmla="*/ 45 w 453"/>
                <a:gd name="T19" fmla="*/ 871 h 1021"/>
                <a:gd name="T20" fmla="*/ 84 w 453"/>
                <a:gd name="T21" fmla="*/ 905 h 1021"/>
                <a:gd name="T22" fmla="*/ 130 w 453"/>
                <a:gd name="T23" fmla="*/ 944 h 1021"/>
                <a:gd name="T24" fmla="*/ 175 w 453"/>
                <a:gd name="T25" fmla="*/ 979 h 1021"/>
                <a:gd name="T26" fmla="*/ 219 w 453"/>
                <a:gd name="T27" fmla="*/ 1006 h 1021"/>
                <a:gd name="T28" fmla="*/ 240 w 453"/>
                <a:gd name="T29" fmla="*/ 1017 h 1021"/>
                <a:gd name="T30" fmla="*/ 258 w 453"/>
                <a:gd name="T31" fmla="*/ 1021 h 1021"/>
                <a:gd name="T32" fmla="*/ 273 w 453"/>
                <a:gd name="T33" fmla="*/ 1021 h 1021"/>
                <a:gd name="T34" fmla="*/ 283 w 453"/>
                <a:gd name="T35" fmla="*/ 1017 h 1021"/>
                <a:gd name="T36" fmla="*/ 292 w 453"/>
                <a:gd name="T37" fmla="*/ 1003 h 1021"/>
                <a:gd name="T38" fmla="*/ 304 w 453"/>
                <a:gd name="T39" fmla="*/ 985 h 1021"/>
                <a:gd name="T40" fmla="*/ 331 w 453"/>
                <a:gd name="T41" fmla="*/ 933 h 1021"/>
                <a:gd name="T42" fmla="*/ 359 w 453"/>
                <a:gd name="T43" fmla="*/ 874 h 1021"/>
                <a:gd name="T44" fmla="*/ 387 w 453"/>
                <a:gd name="T45" fmla="*/ 805 h 1021"/>
                <a:gd name="T46" fmla="*/ 432 w 453"/>
                <a:gd name="T47" fmla="*/ 686 h 1021"/>
                <a:gd name="T48" fmla="*/ 453 w 453"/>
                <a:gd name="T49" fmla="*/ 631 h 1021"/>
                <a:gd name="T50" fmla="*/ 359 w 453"/>
                <a:gd name="T51" fmla="*/ 384 h 1021"/>
                <a:gd name="T52" fmla="*/ 286 w 453"/>
                <a:gd name="T53" fmla="*/ 192 h 1021"/>
                <a:gd name="T54" fmla="*/ 251 w 453"/>
                <a:gd name="T55" fmla="*/ 111 h 1021"/>
                <a:gd name="T56" fmla="*/ 224 w 453"/>
                <a:gd name="T57" fmla="*/ 56 h 1021"/>
                <a:gd name="T58" fmla="*/ 213 w 453"/>
                <a:gd name="T59" fmla="*/ 38 h 1021"/>
                <a:gd name="T60" fmla="*/ 199 w 453"/>
                <a:gd name="T61" fmla="*/ 25 h 1021"/>
                <a:gd name="T62" fmla="*/ 185 w 453"/>
                <a:gd name="T63" fmla="*/ 14 h 1021"/>
                <a:gd name="T64" fmla="*/ 171 w 453"/>
                <a:gd name="T65" fmla="*/ 7 h 1021"/>
                <a:gd name="T66" fmla="*/ 157 w 453"/>
                <a:gd name="T67" fmla="*/ 4 h 1021"/>
                <a:gd name="T68" fmla="*/ 143 w 453"/>
                <a:gd name="T69" fmla="*/ 0 h 1021"/>
                <a:gd name="T70" fmla="*/ 118 w 453"/>
                <a:gd name="T71" fmla="*/ 4 h 1021"/>
                <a:gd name="T72" fmla="*/ 94 w 453"/>
                <a:gd name="T73" fmla="*/ 10 h 1021"/>
                <a:gd name="T74" fmla="*/ 73 w 453"/>
                <a:gd name="T75" fmla="*/ 21 h 1021"/>
                <a:gd name="T76" fmla="*/ 56 w 453"/>
                <a:gd name="T77" fmla="*/ 31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53" h="1021">
                  <a:moveTo>
                    <a:pt x="56" y="31"/>
                  </a:moveTo>
                  <a:lnTo>
                    <a:pt x="42" y="83"/>
                  </a:lnTo>
                  <a:lnTo>
                    <a:pt x="32" y="146"/>
                  </a:lnTo>
                  <a:lnTo>
                    <a:pt x="18" y="237"/>
                  </a:lnTo>
                  <a:lnTo>
                    <a:pt x="8" y="348"/>
                  </a:lnTo>
                  <a:lnTo>
                    <a:pt x="0" y="488"/>
                  </a:lnTo>
                  <a:lnTo>
                    <a:pt x="0" y="647"/>
                  </a:lnTo>
                  <a:lnTo>
                    <a:pt x="4" y="738"/>
                  </a:lnTo>
                  <a:lnTo>
                    <a:pt x="8" y="836"/>
                  </a:lnTo>
                  <a:lnTo>
                    <a:pt x="45" y="871"/>
                  </a:lnTo>
                  <a:lnTo>
                    <a:pt x="84" y="905"/>
                  </a:lnTo>
                  <a:lnTo>
                    <a:pt x="130" y="944"/>
                  </a:lnTo>
                  <a:lnTo>
                    <a:pt x="175" y="979"/>
                  </a:lnTo>
                  <a:lnTo>
                    <a:pt x="219" y="1006"/>
                  </a:lnTo>
                  <a:lnTo>
                    <a:pt x="240" y="1017"/>
                  </a:lnTo>
                  <a:lnTo>
                    <a:pt x="258" y="1021"/>
                  </a:lnTo>
                  <a:lnTo>
                    <a:pt x="273" y="1021"/>
                  </a:lnTo>
                  <a:lnTo>
                    <a:pt x="283" y="1017"/>
                  </a:lnTo>
                  <a:lnTo>
                    <a:pt x="292" y="1003"/>
                  </a:lnTo>
                  <a:lnTo>
                    <a:pt x="304" y="985"/>
                  </a:lnTo>
                  <a:lnTo>
                    <a:pt x="331" y="933"/>
                  </a:lnTo>
                  <a:lnTo>
                    <a:pt x="359" y="874"/>
                  </a:lnTo>
                  <a:lnTo>
                    <a:pt x="387" y="805"/>
                  </a:lnTo>
                  <a:lnTo>
                    <a:pt x="432" y="686"/>
                  </a:lnTo>
                  <a:lnTo>
                    <a:pt x="453" y="631"/>
                  </a:lnTo>
                  <a:lnTo>
                    <a:pt x="359" y="384"/>
                  </a:lnTo>
                  <a:lnTo>
                    <a:pt x="286" y="192"/>
                  </a:lnTo>
                  <a:lnTo>
                    <a:pt x="251" y="111"/>
                  </a:lnTo>
                  <a:lnTo>
                    <a:pt x="224" y="56"/>
                  </a:lnTo>
                  <a:lnTo>
                    <a:pt x="213" y="38"/>
                  </a:lnTo>
                  <a:lnTo>
                    <a:pt x="199" y="25"/>
                  </a:lnTo>
                  <a:lnTo>
                    <a:pt x="185" y="14"/>
                  </a:lnTo>
                  <a:lnTo>
                    <a:pt x="171" y="7"/>
                  </a:lnTo>
                  <a:lnTo>
                    <a:pt x="157" y="4"/>
                  </a:lnTo>
                  <a:lnTo>
                    <a:pt x="143" y="0"/>
                  </a:lnTo>
                  <a:lnTo>
                    <a:pt x="118" y="4"/>
                  </a:lnTo>
                  <a:lnTo>
                    <a:pt x="94" y="10"/>
                  </a:lnTo>
                  <a:lnTo>
                    <a:pt x="73" y="21"/>
                  </a:lnTo>
                  <a:lnTo>
                    <a:pt x="56" y="31"/>
                  </a:lnTo>
                  <a:close/>
                </a:path>
              </a:pathLst>
            </a:custGeom>
            <a:solidFill>
              <a:srgbClr val="58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0" name="Freeform 34"/>
            <p:cNvSpPr>
              <a:spLocks/>
            </p:cNvSpPr>
            <p:nvPr/>
          </p:nvSpPr>
          <p:spPr bwMode="auto">
            <a:xfrm>
              <a:off x="2603" y="1837"/>
              <a:ext cx="84" cy="136"/>
            </a:xfrm>
            <a:custGeom>
              <a:avLst/>
              <a:gdLst>
                <a:gd name="T0" fmla="*/ 8 w 252"/>
                <a:gd name="T1" fmla="*/ 28 h 408"/>
                <a:gd name="T2" fmla="*/ 0 w 252"/>
                <a:gd name="T3" fmla="*/ 213 h 408"/>
                <a:gd name="T4" fmla="*/ 0 w 252"/>
                <a:gd name="T5" fmla="*/ 216 h 408"/>
                <a:gd name="T6" fmla="*/ 3 w 252"/>
                <a:gd name="T7" fmla="*/ 219 h 408"/>
                <a:gd name="T8" fmla="*/ 11 w 252"/>
                <a:gd name="T9" fmla="*/ 216 h 408"/>
                <a:gd name="T10" fmla="*/ 39 w 252"/>
                <a:gd name="T11" fmla="*/ 195 h 408"/>
                <a:gd name="T12" fmla="*/ 52 w 252"/>
                <a:gd name="T13" fmla="*/ 188 h 408"/>
                <a:gd name="T14" fmla="*/ 63 w 252"/>
                <a:gd name="T15" fmla="*/ 188 h 408"/>
                <a:gd name="T16" fmla="*/ 70 w 252"/>
                <a:gd name="T17" fmla="*/ 192 h 408"/>
                <a:gd name="T18" fmla="*/ 76 w 252"/>
                <a:gd name="T19" fmla="*/ 195 h 408"/>
                <a:gd name="T20" fmla="*/ 84 w 252"/>
                <a:gd name="T21" fmla="*/ 205 h 408"/>
                <a:gd name="T22" fmla="*/ 91 w 252"/>
                <a:gd name="T23" fmla="*/ 216 h 408"/>
                <a:gd name="T24" fmla="*/ 94 w 252"/>
                <a:gd name="T25" fmla="*/ 233 h 408"/>
                <a:gd name="T26" fmla="*/ 105 w 252"/>
                <a:gd name="T27" fmla="*/ 275 h 408"/>
                <a:gd name="T28" fmla="*/ 119 w 252"/>
                <a:gd name="T29" fmla="*/ 314 h 408"/>
                <a:gd name="T30" fmla="*/ 133 w 252"/>
                <a:gd name="T31" fmla="*/ 351 h 408"/>
                <a:gd name="T32" fmla="*/ 146 w 252"/>
                <a:gd name="T33" fmla="*/ 379 h 408"/>
                <a:gd name="T34" fmla="*/ 157 w 252"/>
                <a:gd name="T35" fmla="*/ 397 h 408"/>
                <a:gd name="T36" fmla="*/ 164 w 252"/>
                <a:gd name="T37" fmla="*/ 403 h 408"/>
                <a:gd name="T38" fmla="*/ 171 w 252"/>
                <a:gd name="T39" fmla="*/ 408 h 408"/>
                <a:gd name="T40" fmla="*/ 174 w 252"/>
                <a:gd name="T41" fmla="*/ 408 h 408"/>
                <a:gd name="T42" fmla="*/ 178 w 252"/>
                <a:gd name="T43" fmla="*/ 400 h 408"/>
                <a:gd name="T44" fmla="*/ 178 w 252"/>
                <a:gd name="T45" fmla="*/ 379 h 408"/>
                <a:gd name="T46" fmla="*/ 178 w 252"/>
                <a:gd name="T47" fmla="*/ 317 h 408"/>
                <a:gd name="T48" fmla="*/ 178 w 252"/>
                <a:gd name="T49" fmla="*/ 265 h 408"/>
                <a:gd name="T50" fmla="*/ 178 w 252"/>
                <a:gd name="T51" fmla="*/ 240 h 408"/>
                <a:gd name="T52" fmla="*/ 185 w 252"/>
                <a:gd name="T53" fmla="*/ 219 h 408"/>
                <a:gd name="T54" fmla="*/ 192 w 252"/>
                <a:gd name="T55" fmla="*/ 202 h 408"/>
                <a:gd name="T56" fmla="*/ 203 w 252"/>
                <a:gd name="T57" fmla="*/ 188 h 408"/>
                <a:gd name="T58" fmla="*/ 216 w 252"/>
                <a:gd name="T59" fmla="*/ 174 h 408"/>
                <a:gd name="T60" fmla="*/ 227 w 252"/>
                <a:gd name="T61" fmla="*/ 167 h 408"/>
                <a:gd name="T62" fmla="*/ 244 w 252"/>
                <a:gd name="T63" fmla="*/ 156 h 408"/>
                <a:gd name="T64" fmla="*/ 252 w 252"/>
                <a:gd name="T65" fmla="*/ 146 h 408"/>
                <a:gd name="T66" fmla="*/ 252 w 252"/>
                <a:gd name="T67" fmla="*/ 135 h 408"/>
                <a:gd name="T68" fmla="*/ 247 w 252"/>
                <a:gd name="T69" fmla="*/ 122 h 408"/>
                <a:gd name="T70" fmla="*/ 240 w 252"/>
                <a:gd name="T71" fmla="*/ 104 h 408"/>
                <a:gd name="T72" fmla="*/ 219 w 252"/>
                <a:gd name="T73" fmla="*/ 62 h 408"/>
                <a:gd name="T74" fmla="*/ 209 w 252"/>
                <a:gd name="T75" fmla="*/ 31 h 408"/>
                <a:gd name="T76" fmla="*/ 203 w 252"/>
                <a:gd name="T77" fmla="*/ 7 h 408"/>
                <a:gd name="T78" fmla="*/ 178 w 252"/>
                <a:gd name="T79" fmla="*/ 3 h 408"/>
                <a:gd name="T80" fmla="*/ 115 w 252"/>
                <a:gd name="T81" fmla="*/ 0 h 408"/>
                <a:gd name="T82" fmla="*/ 81 w 252"/>
                <a:gd name="T83" fmla="*/ 0 h 408"/>
                <a:gd name="T84" fmla="*/ 49 w 252"/>
                <a:gd name="T85" fmla="*/ 3 h 408"/>
                <a:gd name="T86" fmla="*/ 21 w 252"/>
                <a:gd name="T87" fmla="*/ 13 h 408"/>
                <a:gd name="T88" fmla="*/ 14 w 252"/>
                <a:gd name="T89" fmla="*/ 21 h 408"/>
                <a:gd name="T90" fmla="*/ 8 w 252"/>
                <a:gd name="T91" fmla="*/ 2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52" h="408">
                  <a:moveTo>
                    <a:pt x="8" y="28"/>
                  </a:moveTo>
                  <a:lnTo>
                    <a:pt x="0" y="213"/>
                  </a:lnTo>
                  <a:lnTo>
                    <a:pt x="0" y="216"/>
                  </a:lnTo>
                  <a:lnTo>
                    <a:pt x="3" y="219"/>
                  </a:lnTo>
                  <a:lnTo>
                    <a:pt x="11" y="216"/>
                  </a:lnTo>
                  <a:lnTo>
                    <a:pt x="39" y="195"/>
                  </a:lnTo>
                  <a:lnTo>
                    <a:pt x="52" y="188"/>
                  </a:lnTo>
                  <a:lnTo>
                    <a:pt x="63" y="188"/>
                  </a:lnTo>
                  <a:lnTo>
                    <a:pt x="70" y="192"/>
                  </a:lnTo>
                  <a:lnTo>
                    <a:pt x="76" y="195"/>
                  </a:lnTo>
                  <a:lnTo>
                    <a:pt x="84" y="205"/>
                  </a:lnTo>
                  <a:lnTo>
                    <a:pt x="91" y="216"/>
                  </a:lnTo>
                  <a:lnTo>
                    <a:pt x="94" y="233"/>
                  </a:lnTo>
                  <a:lnTo>
                    <a:pt x="105" y="275"/>
                  </a:lnTo>
                  <a:lnTo>
                    <a:pt x="119" y="314"/>
                  </a:lnTo>
                  <a:lnTo>
                    <a:pt x="133" y="351"/>
                  </a:lnTo>
                  <a:lnTo>
                    <a:pt x="146" y="379"/>
                  </a:lnTo>
                  <a:lnTo>
                    <a:pt x="157" y="397"/>
                  </a:lnTo>
                  <a:lnTo>
                    <a:pt x="164" y="403"/>
                  </a:lnTo>
                  <a:lnTo>
                    <a:pt x="171" y="408"/>
                  </a:lnTo>
                  <a:lnTo>
                    <a:pt x="174" y="408"/>
                  </a:lnTo>
                  <a:lnTo>
                    <a:pt x="178" y="400"/>
                  </a:lnTo>
                  <a:lnTo>
                    <a:pt x="178" y="379"/>
                  </a:lnTo>
                  <a:lnTo>
                    <a:pt x="178" y="317"/>
                  </a:lnTo>
                  <a:lnTo>
                    <a:pt x="178" y="265"/>
                  </a:lnTo>
                  <a:lnTo>
                    <a:pt x="178" y="240"/>
                  </a:lnTo>
                  <a:lnTo>
                    <a:pt x="185" y="219"/>
                  </a:lnTo>
                  <a:lnTo>
                    <a:pt x="192" y="202"/>
                  </a:lnTo>
                  <a:lnTo>
                    <a:pt x="203" y="188"/>
                  </a:lnTo>
                  <a:lnTo>
                    <a:pt x="216" y="174"/>
                  </a:lnTo>
                  <a:lnTo>
                    <a:pt x="227" y="167"/>
                  </a:lnTo>
                  <a:lnTo>
                    <a:pt x="244" y="156"/>
                  </a:lnTo>
                  <a:lnTo>
                    <a:pt x="252" y="146"/>
                  </a:lnTo>
                  <a:lnTo>
                    <a:pt x="252" y="135"/>
                  </a:lnTo>
                  <a:lnTo>
                    <a:pt x="247" y="122"/>
                  </a:lnTo>
                  <a:lnTo>
                    <a:pt x="240" y="104"/>
                  </a:lnTo>
                  <a:lnTo>
                    <a:pt x="219" y="62"/>
                  </a:lnTo>
                  <a:lnTo>
                    <a:pt x="209" y="31"/>
                  </a:lnTo>
                  <a:lnTo>
                    <a:pt x="203" y="7"/>
                  </a:lnTo>
                  <a:lnTo>
                    <a:pt x="178" y="3"/>
                  </a:lnTo>
                  <a:lnTo>
                    <a:pt x="115" y="0"/>
                  </a:lnTo>
                  <a:lnTo>
                    <a:pt x="81" y="0"/>
                  </a:lnTo>
                  <a:lnTo>
                    <a:pt x="49" y="3"/>
                  </a:lnTo>
                  <a:lnTo>
                    <a:pt x="21" y="13"/>
                  </a:lnTo>
                  <a:lnTo>
                    <a:pt x="14" y="21"/>
                  </a:lnTo>
                  <a:lnTo>
                    <a:pt x="8" y="28"/>
                  </a:lnTo>
                  <a:close/>
                </a:path>
              </a:pathLst>
            </a:custGeom>
            <a:solidFill>
              <a:srgbClr val="4464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1" name="Freeform 35"/>
            <p:cNvSpPr>
              <a:spLocks/>
            </p:cNvSpPr>
            <p:nvPr/>
          </p:nvSpPr>
          <p:spPr bwMode="auto">
            <a:xfrm>
              <a:off x="2575" y="1703"/>
              <a:ext cx="131" cy="154"/>
            </a:xfrm>
            <a:custGeom>
              <a:avLst/>
              <a:gdLst>
                <a:gd name="T0" fmla="*/ 0 w 393"/>
                <a:gd name="T1" fmla="*/ 136 h 460"/>
                <a:gd name="T2" fmla="*/ 3 w 393"/>
                <a:gd name="T3" fmla="*/ 167 h 460"/>
                <a:gd name="T4" fmla="*/ 16 w 393"/>
                <a:gd name="T5" fmla="*/ 248 h 460"/>
                <a:gd name="T6" fmla="*/ 31 w 393"/>
                <a:gd name="T7" fmla="*/ 297 h 460"/>
                <a:gd name="T8" fmla="*/ 45 w 393"/>
                <a:gd name="T9" fmla="*/ 346 h 460"/>
                <a:gd name="T10" fmla="*/ 66 w 393"/>
                <a:gd name="T11" fmla="*/ 390 h 460"/>
                <a:gd name="T12" fmla="*/ 76 w 393"/>
                <a:gd name="T13" fmla="*/ 411 h 460"/>
                <a:gd name="T14" fmla="*/ 91 w 393"/>
                <a:gd name="T15" fmla="*/ 429 h 460"/>
                <a:gd name="T16" fmla="*/ 107 w 393"/>
                <a:gd name="T17" fmla="*/ 439 h 460"/>
                <a:gd name="T18" fmla="*/ 128 w 393"/>
                <a:gd name="T19" fmla="*/ 446 h 460"/>
                <a:gd name="T20" fmla="*/ 156 w 393"/>
                <a:gd name="T21" fmla="*/ 453 h 460"/>
                <a:gd name="T22" fmla="*/ 188 w 393"/>
                <a:gd name="T23" fmla="*/ 456 h 460"/>
                <a:gd name="T24" fmla="*/ 223 w 393"/>
                <a:gd name="T25" fmla="*/ 460 h 460"/>
                <a:gd name="T26" fmla="*/ 257 w 393"/>
                <a:gd name="T27" fmla="*/ 453 h 460"/>
                <a:gd name="T28" fmla="*/ 275 w 393"/>
                <a:gd name="T29" fmla="*/ 450 h 460"/>
                <a:gd name="T30" fmla="*/ 292 w 393"/>
                <a:gd name="T31" fmla="*/ 443 h 460"/>
                <a:gd name="T32" fmla="*/ 306 w 393"/>
                <a:gd name="T33" fmla="*/ 411 h 460"/>
                <a:gd name="T34" fmla="*/ 338 w 393"/>
                <a:gd name="T35" fmla="*/ 341 h 460"/>
                <a:gd name="T36" fmla="*/ 359 w 393"/>
                <a:gd name="T37" fmla="*/ 300 h 460"/>
                <a:gd name="T38" fmla="*/ 372 w 393"/>
                <a:gd name="T39" fmla="*/ 255 h 460"/>
                <a:gd name="T40" fmla="*/ 387 w 393"/>
                <a:gd name="T41" fmla="*/ 209 h 460"/>
                <a:gd name="T42" fmla="*/ 393 w 393"/>
                <a:gd name="T43" fmla="*/ 167 h 460"/>
                <a:gd name="T44" fmla="*/ 167 w 393"/>
                <a:gd name="T45" fmla="*/ 0 h 460"/>
                <a:gd name="T46" fmla="*/ 0 w 393"/>
                <a:gd name="T47" fmla="*/ 13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3" h="460">
                  <a:moveTo>
                    <a:pt x="0" y="136"/>
                  </a:moveTo>
                  <a:lnTo>
                    <a:pt x="3" y="167"/>
                  </a:lnTo>
                  <a:lnTo>
                    <a:pt x="16" y="248"/>
                  </a:lnTo>
                  <a:lnTo>
                    <a:pt x="31" y="297"/>
                  </a:lnTo>
                  <a:lnTo>
                    <a:pt x="45" y="346"/>
                  </a:lnTo>
                  <a:lnTo>
                    <a:pt x="66" y="390"/>
                  </a:lnTo>
                  <a:lnTo>
                    <a:pt x="76" y="411"/>
                  </a:lnTo>
                  <a:lnTo>
                    <a:pt x="91" y="429"/>
                  </a:lnTo>
                  <a:lnTo>
                    <a:pt x="107" y="439"/>
                  </a:lnTo>
                  <a:lnTo>
                    <a:pt x="128" y="446"/>
                  </a:lnTo>
                  <a:lnTo>
                    <a:pt x="156" y="453"/>
                  </a:lnTo>
                  <a:lnTo>
                    <a:pt x="188" y="456"/>
                  </a:lnTo>
                  <a:lnTo>
                    <a:pt x="223" y="460"/>
                  </a:lnTo>
                  <a:lnTo>
                    <a:pt x="257" y="453"/>
                  </a:lnTo>
                  <a:lnTo>
                    <a:pt x="275" y="450"/>
                  </a:lnTo>
                  <a:lnTo>
                    <a:pt x="292" y="443"/>
                  </a:lnTo>
                  <a:lnTo>
                    <a:pt x="306" y="411"/>
                  </a:lnTo>
                  <a:lnTo>
                    <a:pt x="338" y="341"/>
                  </a:lnTo>
                  <a:lnTo>
                    <a:pt x="359" y="300"/>
                  </a:lnTo>
                  <a:lnTo>
                    <a:pt x="372" y="255"/>
                  </a:lnTo>
                  <a:lnTo>
                    <a:pt x="387" y="209"/>
                  </a:lnTo>
                  <a:lnTo>
                    <a:pt x="393" y="167"/>
                  </a:lnTo>
                  <a:lnTo>
                    <a:pt x="167" y="0"/>
                  </a:lnTo>
                  <a:lnTo>
                    <a:pt x="0" y="136"/>
                  </a:lnTo>
                  <a:close/>
                </a:path>
              </a:pathLst>
            </a:custGeom>
            <a:solidFill>
              <a:srgbClr val="58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2" name="Freeform 36"/>
            <p:cNvSpPr>
              <a:spLocks/>
            </p:cNvSpPr>
            <p:nvPr/>
          </p:nvSpPr>
          <p:spPr bwMode="auto">
            <a:xfrm>
              <a:off x="2431" y="3253"/>
              <a:ext cx="376" cy="1087"/>
            </a:xfrm>
            <a:custGeom>
              <a:avLst/>
              <a:gdLst>
                <a:gd name="T0" fmla="*/ 0 w 1129"/>
                <a:gd name="T1" fmla="*/ 3026 h 3259"/>
                <a:gd name="T2" fmla="*/ 48 w 1129"/>
                <a:gd name="T3" fmla="*/ 2751 h 3259"/>
                <a:gd name="T4" fmla="*/ 97 w 1129"/>
                <a:gd name="T5" fmla="*/ 2455 h 3259"/>
                <a:gd name="T6" fmla="*/ 156 w 1129"/>
                <a:gd name="T7" fmla="*/ 2093 h 3259"/>
                <a:gd name="T8" fmla="*/ 216 w 1129"/>
                <a:gd name="T9" fmla="*/ 1696 h 3259"/>
                <a:gd name="T10" fmla="*/ 240 w 1129"/>
                <a:gd name="T11" fmla="*/ 1490 h 3259"/>
                <a:gd name="T12" fmla="*/ 264 w 1129"/>
                <a:gd name="T13" fmla="*/ 1288 h 3259"/>
                <a:gd name="T14" fmla="*/ 286 w 1129"/>
                <a:gd name="T15" fmla="*/ 1093 h 3259"/>
                <a:gd name="T16" fmla="*/ 299 w 1129"/>
                <a:gd name="T17" fmla="*/ 905 h 3259"/>
                <a:gd name="T18" fmla="*/ 310 w 1129"/>
                <a:gd name="T19" fmla="*/ 731 h 3259"/>
                <a:gd name="T20" fmla="*/ 313 w 1129"/>
                <a:gd name="T21" fmla="*/ 574 h 3259"/>
                <a:gd name="T22" fmla="*/ 317 w 1129"/>
                <a:gd name="T23" fmla="*/ 435 h 3259"/>
                <a:gd name="T24" fmla="*/ 323 w 1129"/>
                <a:gd name="T25" fmla="*/ 317 h 3259"/>
                <a:gd name="T26" fmla="*/ 338 w 1129"/>
                <a:gd name="T27" fmla="*/ 213 h 3259"/>
                <a:gd name="T28" fmla="*/ 355 w 1129"/>
                <a:gd name="T29" fmla="*/ 128 h 3259"/>
                <a:gd name="T30" fmla="*/ 365 w 1129"/>
                <a:gd name="T31" fmla="*/ 97 h 3259"/>
                <a:gd name="T32" fmla="*/ 375 w 1129"/>
                <a:gd name="T33" fmla="*/ 66 h 3259"/>
                <a:gd name="T34" fmla="*/ 386 w 1129"/>
                <a:gd name="T35" fmla="*/ 42 h 3259"/>
                <a:gd name="T36" fmla="*/ 396 w 1129"/>
                <a:gd name="T37" fmla="*/ 24 h 3259"/>
                <a:gd name="T38" fmla="*/ 411 w 1129"/>
                <a:gd name="T39" fmla="*/ 10 h 3259"/>
                <a:gd name="T40" fmla="*/ 425 w 1129"/>
                <a:gd name="T41" fmla="*/ 3 h 3259"/>
                <a:gd name="T42" fmla="*/ 438 w 1129"/>
                <a:gd name="T43" fmla="*/ 0 h 3259"/>
                <a:gd name="T44" fmla="*/ 453 w 1129"/>
                <a:gd name="T45" fmla="*/ 3 h 3259"/>
                <a:gd name="T46" fmla="*/ 466 w 1129"/>
                <a:gd name="T47" fmla="*/ 13 h 3259"/>
                <a:gd name="T48" fmla="*/ 484 w 1129"/>
                <a:gd name="T49" fmla="*/ 28 h 3259"/>
                <a:gd name="T50" fmla="*/ 498 w 1129"/>
                <a:gd name="T51" fmla="*/ 49 h 3259"/>
                <a:gd name="T52" fmla="*/ 512 w 1129"/>
                <a:gd name="T53" fmla="*/ 73 h 3259"/>
                <a:gd name="T54" fmla="*/ 529 w 1129"/>
                <a:gd name="T55" fmla="*/ 107 h 3259"/>
                <a:gd name="T56" fmla="*/ 547 w 1129"/>
                <a:gd name="T57" fmla="*/ 146 h 3259"/>
                <a:gd name="T58" fmla="*/ 578 w 1129"/>
                <a:gd name="T59" fmla="*/ 244 h 3259"/>
                <a:gd name="T60" fmla="*/ 609 w 1129"/>
                <a:gd name="T61" fmla="*/ 366 h 3259"/>
                <a:gd name="T62" fmla="*/ 640 w 1129"/>
                <a:gd name="T63" fmla="*/ 515 h 3259"/>
                <a:gd name="T64" fmla="*/ 669 w 1129"/>
                <a:gd name="T65" fmla="*/ 689 h 3259"/>
                <a:gd name="T66" fmla="*/ 697 w 1129"/>
                <a:gd name="T67" fmla="*/ 895 h 3259"/>
                <a:gd name="T68" fmla="*/ 752 w 1129"/>
                <a:gd name="T69" fmla="*/ 1326 h 3259"/>
                <a:gd name="T70" fmla="*/ 804 w 1129"/>
                <a:gd name="T71" fmla="*/ 1742 h 3259"/>
                <a:gd name="T72" fmla="*/ 860 w 1129"/>
                <a:gd name="T73" fmla="*/ 2127 h 3259"/>
                <a:gd name="T74" fmla="*/ 913 w 1129"/>
                <a:gd name="T75" fmla="*/ 2473 h 3259"/>
                <a:gd name="T76" fmla="*/ 941 w 1129"/>
                <a:gd name="T77" fmla="*/ 2629 h 3259"/>
                <a:gd name="T78" fmla="*/ 968 w 1129"/>
                <a:gd name="T79" fmla="*/ 2772 h 3259"/>
                <a:gd name="T80" fmla="*/ 996 w 1129"/>
                <a:gd name="T81" fmla="*/ 2897 h 3259"/>
                <a:gd name="T82" fmla="*/ 1020 w 1129"/>
                <a:gd name="T83" fmla="*/ 3009 h 3259"/>
                <a:gd name="T84" fmla="*/ 1048 w 1129"/>
                <a:gd name="T85" fmla="*/ 3103 h 3259"/>
                <a:gd name="T86" fmla="*/ 1076 w 1129"/>
                <a:gd name="T87" fmla="*/ 3176 h 3259"/>
                <a:gd name="T88" fmla="*/ 1090 w 1129"/>
                <a:gd name="T89" fmla="*/ 3204 h 3259"/>
                <a:gd name="T90" fmla="*/ 1105 w 1129"/>
                <a:gd name="T91" fmla="*/ 3228 h 3259"/>
                <a:gd name="T92" fmla="*/ 1118 w 1129"/>
                <a:gd name="T93" fmla="*/ 3249 h 3259"/>
                <a:gd name="T94" fmla="*/ 1129 w 1129"/>
                <a:gd name="T95" fmla="*/ 3259 h 3259"/>
                <a:gd name="T96" fmla="*/ 1003 w 1129"/>
                <a:gd name="T97" fmla="*/ 3245 h 3259"/>
                <a:gd name="T98" fmla="*/ 864 w 1129"/>
                <a:gd name="T99" fmla="*/ 3225 h 3259"/>
                <a:gd name="T100" fmla="*/ 693 w 1129"/>
                <a:gd name="T101" fmla="*/ 3196 h 3259"/>
                <a:gd name="T102" fmla="*/ 508 w 1129"/>
                <a:gd name="T103" fmla="*/ 3162 h 3259"/>
                <a:gd name="T104" fmla="*/ 323 w 1129"/>
                <a:gd name="T105" fmla="*/ 3123 h 3259"/>
                <a:gd name="T106" fmla="*/ 233 w 1129"/>
                <a:gd name="T107" fmla="*/ 3099 h 3259"/>
                <a:gd name="T108" fmla="*/ 146 w 1129"/>
                <a:gd name="T109" fmla="*/ 3079 h 3259"/>
                <a:gd name="T110" fmla="*/ 69 w 1129"/>
                <a:gd name="T111" fmla="*/ 3050 h 3259"/>
                <a:gd name="T112" fmla="*/ 0 w 1129"/>
                <a:gd name="T113" fmla="*/ 3026 h 3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29" h="3259">
                  <a:moveTo>
                    <a:pt x="0" y="3026"/>
                  </a:moveTo>
                  <a:lnTo>
                    <a:pt x="48" y="2751"/>
                  </a:lnTo>
                  <a:lnTo>
                    <a:pt x="97" y="2455"/>
                  </a:lnTo>
                  <a:lnTo>
                    <a:pt x="156" y="2093"/>
                  </a:lnTo>
                  <a:lnTo>
                    <a:pt x="216" y="1696"/>
                  </a:lnTo>
                  <a:lnTo>
                    <a:pt x="240" y="1490"/>
                  </a:lnTo>
                  <a:lnTo>
                    <a:pt x="264" y="1288"/>
                  </a:lnTo>
                  <a:lnTo>
                    <a:pt x="286" y="1093"/>
                  </a:lnTo>
                  <a:lnTo>
                    <a:pt x="299" y="905"/>
                  </a:lnTo>
                  <a:lnTo>
                    <a:pt x="310" y="731"/>
                  </a:lnTo>
                  <a:lnTo>
                    <a:pt x="313" y="574"/>
                  </a:lnTo>
                  <a:lnTo>
                    <a:pt x="317" y="435"/>
                  </a:lnTo>
                  <a:lnTo>
                    <a:pt x="323" y="317"/>
                  </a:lnTo>
                  <a:lnTo>
                    <a:pt x="338" y="213"/>
                  </a:lnTo>
                  <a:lnTo>
                    <a:pt x="355" y="128"/>
                  </a:lnTo>
                  <a:lnTo>
                    <a:pt x="365" y="97"/>
                  </a:lnTo>
                  <a:lnTo>
                    <a:pt x="375" y="66"/>
                  </a:lnTo>
                  <a:lnTo>
                    <a:pt x="386" y="42"/>
                  </a:lnTo>
                  <a:lnTo>
                    <a:pt x="396" y="24"/>
                  </a:lnTo>
                  <a:lnTo>
                    <a:pt x="411" y="10"/>
                  </a:lnTo>
                  <a:lnTo>
                    <a:pt x="425" y="3"/>
                  </a:lnTo>
                  <a:lnTo>
                    <a:pt x="438" y="0"/>
                  </a:lnTo>
                  <a:lnTo>
                    <a:pt x="453" y="3"/>
                  </a:lnTo>
                  <a:lnTo>
                    <a:pt x="466" y="13"/>
                  </a:lnTo>
                  <a:lnTo>
                    <a:pt x="484" y="28"/>
                  </a:lnTo>
                  <a:lnTo>
                    <a:pt x="498" y="49"/>
                  </a:lnTo>
                  <a:lnTo>
                    <a:pt x="512" y="73"/>
                  </a:lnTo>
                  <a:lnTo>
                    <a:pt x="529" y="107"/>
                  </a:lnTo>
                  <a:lnTo>
                    <a:pt x="547" y="146"/>
                  </a:lnTo>
                  <a:lnTo>
                    <a:pt x="578" y="244"/>
                  </a:lnTo>
                  <a:lnTo>
                    <a:pt x="609" y="366"/>
                  </a:lnTo>
                  <a:lnTo>
                    <a:pt x="640" y="515"/>
                  </a:lnTo>
                  <a:lnTo>
                    <a:pt x="669" y="689"/>
                  </a:lnTo>
                  <a:lnTo>
                    <a:pt x="697" y="895"/>
                  </a:lnTo>
                  <a:lnTo>
                    <a:pt x="752" y="1326"/>
                  </a:lnTo>
                  <a:lnTo>
                    <a:pt x="804" y="1742"/>
                  </a:lnTo>
                  <a:lnTo>
                    <a:pt x="860" y="2127"/>
                  </a:lnTo>
                  <a:lnTo>
                    <a:pt x="913" y="2473"/>
                  </a:lnTo>
                  <a:lnTo>
                    <a:pt x="941" y="2629"/>
                  </a:lnTo>
                  <a:lnTo>
                    <a:pt x="968" y="2772"/>
                  </a:lnTo>
                  <a:lnTo>
                    <a:pt x="996" y="2897"/>
                  </a:lnTo>
                  <a:lnTo>
                    <a:pt x="1020" y="3009"/>
                  </a:lnTo>
                  <a:lnTo>
                    <a:pt x="1048" y="3103"/>
                  </a:lnTo>
                  <a:lnTo>
                    <a:pt x="1076" y="3176"/>
                  </a:lnTo>
                  <a:lnTo>
                    <a:pt x="1090" y="3204"/>
                  </a:lnTo>
                  <a:lnTo>
                    <a:pt x="1105" y="3228"/>
                  </a:lnTo>
                  <a:lnTo>
                    <a:pt x="1118" y="3249"/>
                  </a:lnTo>
                  <a:lnTo>
                    <a:pt x="1129" y="3259"/>
                  </a:lnTo>
                  <a:lnTo>
                    <a:pt x="1003" y="3245"/>
                  </a:lnTo>
                  <a:lnTo>
                    <a:pt x="864" y="3225"/>
                  </a:lnTo>
                  <a:lnTo>
                    <a:pt x="693" y="3196"/>
                  </a:lnTo>
                  <a:lnTo>
                    <a:pt x="508" y="3162"/>
                  </a:lnTo>
                  <a:lnTo>
                    <a:pt x="323" y="3123"/>
                  </a:lnTo>
                  <a:lnTo>
                    <a:pt x="233" y="3099"/>
                  </a:lnTo>
                  <a:lnTo>
                    <a:pt x="146" y="3079"/>
                  </a:lnTo>
                  <a:lnTo>
                    <a:pt x="69" y="3050"/>
                  </a:lnTo>
                  <a:lnTo>
                    <a:pt x="0" y="3026"/>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3" name="Freeform 37"/>
            <p:cNvSpPr>
              <a:spLocks/>
            </p:cNvSpPr>
            <p:nvPr/>
          </p:nvSpPr>
          <p:spPr bwMode="auto">
            <a:xfrm>
              <a:off x="2051" y="3487"/>
              <a:ext cx="123" cy="855"/>
            </a:xfrm>
            <a:custGeom>
              <a:avLst/>
              <a:gdLst>
                <a:gd name="T0" fmla="*/ 369 w 369"/>
                <a:gd name="T1" fmla="*/ 2253 h 2566"/>
                <a:gd name="T2" fmla="*/ 363 w 369"/>
                <a:gd name="T3" fmla="*/ 2169 h 2566"/>
                <a:gd name="T4" fmla="*/ 342 w 369"/>
                <a:gd name="T5" fmla="*/ 1950 h 2566"/>
                <a:gd name="T6" fmla="*/ 332 w 369"/>
                <a:gd name="T7" fmla="*/ 1807 h 2566"/>
                <a:gd name="T8" fmla="*/ 324 w 369"/>
                <a:gd name="T9" fmla="*/ 1647 h 2566"/>
                <a:gd name="T10" fmla="*/ 320 w 369"/>
                <a:gd name="T11" fmla="*/ 1476 h 2566"/>
                <a:gd name="T12" fmla="*/ 320 w 369"/>
                <a:gd name="T13" fmla="*/ 1305 h 2566"/>
                <a:gd name="T14" fmla="*/ 324 w 369"/>
                <a:gd name="T15" fmla="*/ 1219 h 2566"/>
                <a:gd name="T16" fmla="*/ 320 w 369"/>
                <a:gd name="T17" fmla="*/ 1125 h 2566"/>
                <a:gd name="T18" fmla="*/ 311 w 369"/>
                <a:gd name="T19" fmla="*/ 930 h 2566"/>
                <a:gd name="T20" fmla="*/ 293 w 369"/>
                <a:gd name="T21" fmla="*/ 731 h 2566"/>
                <a:gd name="T22" fmla="*/ 268 w 369"/>
                <a:gd name="T23" fmla="*/ 536 h 2566"/>
                <a:gd name="T24" fmla="*/ 244 w 369"/>
                <a:gd name="T25" fmla="*/ 355 h 2566"/>
                <a:gd name="T26" fmla="*/ 223 w 369"/>
                <a:gd name="T27" fmla="*/ 198 h 2566"/>
                <a:gd name="T28" fmla="*/ 192 w 369"/>
                <a:gd name="T29" fmla="*/ 0 h 2566"/>
                <a:gd name="T30" fmla="*/ 195 w 369"/>
                <a:gd name="T31" fmla="*/ 146 h 2566"/>
                <a:gd name="T32" fmla="*/ 202 w 369"/>
                <a:gd name="T33" fmla="*/ 504 h 2566"/>
                <a:gd name="T34" fmla="*/ 202 w 369"/>
                <a:gd name="T35" fmla="*/ 720 h 2566"/>
                <a:gd name="T36" fmla="*/ 202 w 369"/>
                <a:gd name="T37" fmla="*/ 940 h 2566"/>
                <a:gd name="T38" fmla="*/ 192 w 369"/>
                <a:gd name="T39" fmla="*/ 1146 h 2566"/>
                <a:gd name="T40" fmla="*/ 185 w 369"/>
                <a:gd name="T41" fmla="*/ 1237 h 2566"/>
                <a:gd name="T42" fmla="*/ 177 w 369"/>
                <a:gd name="T43" fmla="*/ 1316 h 2566"/>
                <a:gd name="T44" fmla="*/ 143 w 369"/>
                <a:gd name="T45" fmla="*/ 1616 h 2566"/>
                <a:gd name="T46" fmla="*/ 112 w 369"/>
                <a:gd name="T47" fmla="*/ 1880 h 2566"/>
                <a:gd name="T48" fmla="*/ 98 w 369"/>
                <a:gd name="T49" fmla="*/ 1996 h 2566"/>
                <a:gd name="T50" fmla="*/ 80 w 369"/>
                <a:gd name="T51" fmla="*/ 2093 h 2566"/>
                <a:gd name="T52" fmla="*/ 63 w 369"/>
                <a:gd name="T53" fmla="*/ 2173 h 2566"/>
                <a:gd name="T54" fmla="*/ 46 w 369"/>
                <a:gd name="T55" fmla="*/ 2228 h 2566"/>
                <a:gd name="T56" fmla="*/ 28 w 369"/>
                <a:gd name="T57" fmla="*/ 2274 h 2566"/>
                <a:gd name="T58" fmla="*/ 15 w 369"/>
                <a:gd name="T59" fmla="*/ 2322 h 2566"/>
                <a:gd name="T60" fmla="*/ 3 w 369"/>
                <a:gd name="T61" fmla="*/ 2368 h 2566"/>
                <a:gd name="T62" fmla="*/ 0 w 369"/>
                <a:gd name="T63" fmla="*/ 2417 h 2566"/>
                <a:gd name="T64" fmla="*/ 0 w 369"/>
                <a:gd name="T65" fmla="*/ 2459 h 2566"/>
                <a:gd name="T66" fmla="*/ 3 w 369"/>
                <a:gd name="T67" fmla="*/ 2480 h 2566"/>
                <a:gd name="T68" fmla="*/ 10 w 369"/>
                <a:gd name="T69" fmla="*/ 2501 h 2566"/>
                <a:gd name="T70" fmla="*/ 18 w 369"/>
                <a:gd name="T71" fmla="*/ 2517 h 2566"/>
                <a:gd name="T72" fmla="*/ 28 w 369"/>
                <a:gd name="T73" fmla="*/ 2535 h 2566"/>
                <a:gd name="T74" fmla="*/ 42 w 369"/>
                <a:gd name="T75" fmla="*/ 2549 h 2566"/>
                <a:gd name="T76" fmla="*/ 59 w 369"/>
                <a:gd name="T77" fmla="*/ 2566 h 2566"/>
                <a:gd name="T78" fmla="*/ 52 w 369"/>
                <a:gd name="T79" fmla="*/ 2556 h 2566"/>
                <a:gd name="T80" fmla="*/ 42 w 369"/>
                <a:gd name="T81" fmla="*/ 2528 h 2566"/>
                <a:gd name="T82" fmla="*/ 35 w 369"/>
                <a:gd name="T83" fmla="*/ 2511 h 2566"/>
                <a:gd name="T84" fmla="*/ 35 w 369"/>
                <a:gd name="T85" fmla="*/ 2490 h 2566"/>
                <a:gd name="T86" fmla="*/ 35 w 369"/>
                <a:gd name="T87" fmla="*/ 2469 h 2566"/>
                <a:gd name="T88" fmla="*/ 39 w 369"/>
                <a:gd name="T89" fmla="*/ 2444 h 2566"/>
                <a:gd name="T90" fmla="*/ 49 w 369"/>
                <a:gd name="T91" fmla="*/ 2420 h 2566"/>
                <a:gd name="T92" fmla="*/ 67 w 369"/>
                <a:gd name="T93" fmla="*/ 2392 h 2566"/>
                <a:gd name="T94" fmla="*/ 91 w 369"/>
                <a:gd name="T95" fmla="*/ 2368 h 2566"/>
                <a:gd name="T96" fmla="*/ 125 w 369"/>
                <a:gd name="T97" fmla="*/ 2343 h 2566"/>
                <a:gd name="T98" fmla="*/ 168 w 369"/>
                <a:gd name="T99" fmla="*/ 2319 h 2566"/>
                <a:gd name="T100" fmla="*/ 223 w 369"/>
                <a:gd name="T101" fmla="*/ 2295 h 2566"/>
                <a:gd name="T102" fmla="*/ 289 w 369"/>
                <a:gd name="T103" fmla="*/ 2274 h 2566"/>
                <a:gd name="T104" fmla="*/ 369 w 369"/>
                <a:gd name="T105" fmla="*/ 2253 h 2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9" h="2566">
                  <a:moveTo>
                    <a:pt x="369" y="2253"/>
                  </a:moveTo>
                  <a:lnTo>
                    <a:pt x="363" y="2169"/>
                  </a:lnTo>
                  <a:lnTo>
                    <a:pt x="342" y="1950"/>
                  </a:lnTo>
                  <a:lnTo>
                    <a:pt x="332" y="1807"/>
                  </a:lnTo>
                  <a:lnTo>
                    <a:pt x="324" y="1647"/>
                  </a:lnTo>
                  <a:lnTo>
                    <a:pt x="320" y="1476"/>
                  </a:lnTo>
                  <a:lnTo>
                    <a:pt x="320" y="1305"/>
                  </a:lnTo>
                  <a:lnTo>
                    <a:pt x="324" y="1219"/>
                  </a:lnTo>
                  <a:lnTo>
                    <a:pt x="320" y="1125"/>
                  </a:lnTo>
                  <a:lnTo>
                    <a:pt x="311" y="930"/>
                  </a:lnTo>
                  <a:lnTo>
                    <a:pt x="293" y="731"/>
                  </a:lnTo>
                  <a:lnTo>
                    <a:pt x="268" y="536"/>
                  </a:lnTo>
                  <a:lnTo>
                    <a:pt x="244" y="355"/>
                  </a:lnTo>
                  <a:lnTo>
                    <a:pt x="223" y="198"/>
                  </a:lnTo>
                  <a:lnTo>
                    <a:pt x="192" y="0"/>
                  </a:lnTo>
                  <a:lnTo>
                    <a:pt x="195" y="146"/>
                  </a:lnTo>
                  <a:lnTo>
                    <a:pt x="202" y="504"/>
                  </a:lnTo>
                  <a:lnTo>
                    <a:pt x="202" y="720"/>
                  </a:lnTo>
                  <a:lnTo>
                    <a:pt x="202" y="940"/>
                  </a:lnTo>
                  <a:lnTo>
                    <a:pt x="192" y="1146"/>
                  </a:lnTo>
                  <a:lnTo>
                    <a:pt x="185" y="1237"/>
                  </a:lnTo>
                  <a:lnTo>
                    <a:pt x="177" y="1316"/>
                  </a:lnTo>
                  <a:lnTo>
                    <a:pt x="143" y="1616"/>
                  </a:lnTo>
                  <a:lnTo>
                    <a:pt x="112" y="1880"/>
                  </a:lnTo>
                  <a:lnTo>
                    <a:pt x="98" y="1996"/>
                  </a:lnTo>
                  <a:lnTo>
                    <a:pt x="80" y="2093"/>
                  </a:lnTo>
                  <a:lnTo>
                    <a:pt x="63" y="2173"/>
                  </a:lnTo>
                  <a:lnTo>
                    <a:pt x="46" y="2228"/>
                  </a:lnTo>
                  <a:lnTo>
                    <a:pt x="28" y="2274"/>
                  </a:lnTo>
                  <a:lnTo>
                    <a:pt x="15" y="2322"/>
                  </a:lnTo>
                  <a:lnTo>
                    <a:pt x="3" y="2368"/>
                  </a:lnTo>
                  <a:lnTo>
                    <a:pt x="0" y="2417"/>
                  </a:lnTo>
                  <a:lnTo>
                    <a:pt x="0" y="2459"/>
                  </a:lnTo>
                  <a:lnTo>
                    <a:pt x="3" y="2480"/>
                  </a:lnTo>
                  <a:lnTo>
                    <a:pt x="10" y="2501"/>
                  </a:lnTo>
                  <a:lnTo>
                    <a:pt x="18" y="2517"/>
                  </a:lnTo>
                  <a:lnTo>
                    <a:pt x="28" y="2535"/>
                  </a:lnTo>
                  <a:lnTo>
                    <a:pt x="42" y="2549"/>
                  </a:lnTo>
                  <a:lnTo>
                    <a:pt x="59" y="2566"/>
                  </a:lnTo>
                  <a:lnTo>
                    <a:pt x="52" y="2556"/>
                  </a:lnTo>
                  <a:lnTo>
                    <a:pt x="42" y="2528"/>
                  </a:lnTo>
                  <a:lnTo>
                    <a:pt x="35" y="2511"/>
                  </a:lnTo>
                  <a:lnTo>
                    <a:pt x="35" y="2490"/>
                  </a:lnTo>
                  <a:lnTo>
                    <a:pt x="35" y="2469"/>
                  </a:lnTo>
                  <a:lnTo>
                    <a:pt x="39" y="2444"/>
                  </a:lnTo>
                  <a:lnTo>
                    <a:pt x="49" y="2420"/>
                  </a:lnTo>
                  <a:lnTo>
                    <a:pt x="67" y="2392"/>
                  </a:lnTo>
                  <a:lnTo>
                    <a:pt x="91" y="2368"/>
                  </a:lnTo>
                  <a:lnTo>
                    <a:pt x="125" y="2343"/>
                  </a:lnTo>
                  <a:lnTo>
                    <a:pt x="168" y="2319"/>
                  </a:lnTo>
                  <a:lnTo>
                    <a:pt x="223" y="2295"/>
                  </a:lnTo>
                  <a:lnTo>
                    <a:pt x="289" y="2274"/>
                  </a:lnTo>
                  <a:lnTo>
                    <a:pt x="369" y="2253"/>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4" name="Freeform 38"/>
            <p:cNvSpPr>
              <a:spLocks/>
            </p:cNvSpPr>
            <p:nvPr/>
          </p:nvSpPr>
          <p:spPr bwMode="auto">
            <a:xfrm>
              <a:off x="2647" y="2878"/>
              <a:ext cx="612" cy="991"/>
            </a:xfrm>
            <a:custGeom>
              <a:avLst/>
              <a:gdLst>
                <a:gd name="T0" fmla="*/ 484 w 1835"/>
                <a:gd name="T1" fmla="*/ 830 h 2972"/>
                <a:gd name="T2" fmla="*/ 400 w 1835"/>
                <a:gd name="T3" fmla="*/ 673 h 2972"/>
                <a:gd name="T4" fmla="*/ 317 w 1835"/>
                <a:gd name="T5" fmla="*/ 484 h 2972"/>
                <a:gd name="T6" fmla="*/ 247 w 1835"/>
                <a:gd name="T7" fmla="*/ 279 h 2972"/>
                <a:gd name="T8" fmla="*/ 212 w 1835"/>
                <a:gd name="T9" fmla="*/ 182 h 2972"/>
                <a:gd name="T10" fmla="*/ 171 w 1835"/>
                <a:gd name="T11" fmla="*/ 94 h 2972"/>
                <a:gd name="T12" fmla="*/ 125 w 1835"/>
                <a:gd name="T13" fmla="*/ 32 h 2972"/>
                <a:gd name="T14" fmla="*/ 80 w 1835"/>
                <a:gd name="T15" fmla="*/ 0 h 2972"/>
                <a:gd name="T16" fmla="*/ 59 w 1835"/>
                <a:gd name="T17" fmla="*/ 0 h 2972"/>
                <a:gd name="T18" fmla="*/ 41 w 1835"/>
                <a:gd name="T19" fmla="*/ 11 h 2972"/>
                <a:gd name="T20" fmla="*/ 24 w 1835"/>
                <a:gd name="T21" fmla="*/ 32 h 2972"/>
                <a:gd name="T22" fmla="*/ 3 w 1835"/>
                <a:gd name="T23" fmla="*/ 115 h 2972"/>
                <a:gd name="T24" fmla="*/ 3 w 1835"/>
                <a:gd name="T25" fmla="*/ 258 h 2972"/>
                <a:gd name="T26" fmla="*/ 17 w 1835"/>
                <a:gd name="T27" fmla="*/ 408 h 2972"/>
                <a:gd name="T28" fmla="*/ 41 w 1835"/>
                <a:gd name="T29" fmla="*/ 509 h 2972"/>
                <a:gd name="T30" fmla="*/ 73 w 1835"/>
                <a:gd name="T31" fmla="*/ 611 h 2972"/>
                <a:gd name="T32" fmla="*/ 135 w 1835"/>
                <a:gd name="T33" fmla="*/ 760 h 2972"/>
                <a:gd name="T34" fmla="*/ 244 w 1835"/>
                <a:gd name="T35" fmla="*/ 944 h 2972"/>
                <a:gd name="T36" fmla="*/ 372 w 1835"/>
                <a:gd name="T37" fmla="*/ 1119 h 2972"/>
                <a:gd name="T38" fmla="*/ 504 w 1835"/>
                <a:gd name="T39" fmla="*/ 1275 h 2972"/>
                <a:gd name="T40" fmla="*/ 637 w 1835"/>
                <a:gd name="T41" fmla="*/ 1412 h 2972"/>
                <a:gd name="T42" fmla="*/ 853 w 1835"/>
                <a:gd name="T43" fmla="*/ 1627 h 2972"/>
                <a:gd name="T44" fmla="*/ 930 w 1835"/>
                <a:gd name="T45" fmla="*/ 1718 h 2972"/>
                <a:gd name="T46" fmla="*/ 1000 w 1835"/>
                <a:gd name="T47" fmla="*/ 1818 h 2972"/>
                <a:gd name="T48" fmla="*/ 1063 w 1835"/>
                <a:gd name="T49" fmla="*/ 1934 h 2972"/>
                <a:gd name="T50" fmla="*/ 1222 w 1835"/>
                <a:gd name="T51" fmla="*/ 2286 h 2972"/>
                <a:gd name="T52" fmla="*/ 1299 w 1835"/>
                <a:gd name="T53" fmla="*/ 2449 h 2972"/>
                <a:gd name="T54" fmla="*/ 1355 w 1835"/>
                <a:gd name="T55" fmla="*/ 2543 h 2972"/>
                <a:gd name="T56" fmla="*/ 1456 w 1835"/>
                <a:gd name="T57" fmla="*/ 2683 h 2972"/>
                <a:gd name="T58" fmla="*/ 1599 w 1835"/>
                <a:gd name="T59" fmla="*/ 2839 h 2972"/>
                <a:gd name="T60" fmla="*/ 1697 w 1835"/>
                <a:gd name="T61" fmla="*/ 2923 h 2972"/>
                <a:gd name="T62" fmla="*/ 1756 w 1835"/>
                <a:gd name="T63" fmla="*/ 2957 h 2972"/>
                <a:gd name="T64" fmla="*/ 1798 w 1835"/>
                <a:gd name="T65" fmla="*/ 2972 h 2972"/>
                <a:gd name="T66" fmla="*/ 1822 w 1835"/>
                <a:gd name="T67" fmla="*/ 2965 h 2972"/>
                <a:gd name="T68" fmla="*/ 1832 w 1835"/>
                <a:gd name="T69" fmla="*/ 2936 h 2972"/>
                <a:gd name="T70" fmla="*/ 1835 w 1835"/>
                <a:gd name="T71" fmla="*/ 2868 h 2972"/>
                <a:gd name="T72" fmla="*/ 1829 w 1835"/>
                <a:gd name="T73" fmla="*/ 2766 h 2972"/>
                <a:gd name="T74" fmla="*/ 1787 w 1835"/>
                <a:gd name="T75" fmla="*/ 2515 h 2972"/>
                <a:gd name="T76" fmla="*/ 1725 w 1835"/>
                <a:gd name="T77" fmla="*/ 2254 h 2972"/>
                <a:gd name="T78" fmla="*/ 1665 w 1835"/>
                <a:gd name="T79" fmla="*/ 2046 h 2972"/>
                <a:gd name="T80" fmla="*/ 1592 w 1835"/>
                <a:gd name="T81" fmla="*/ 1875 h 2972"/>
                <a:gd name="T82" fmla="*/ 1508 w 1835"/>
                <a:gd name="T83" fmla="*/ 1735 h 2972"/>
                <a:gd name="T84" fmla="*/ 1424 w 1835"/>
                <a:gd name="T85" fmla="*/ 1623 h 2972"/>
                <a:gd name="T86" fmla="*/ 1362 w 1835"/>
                <a:gd name="T87" fmla="*/ 1561 h 2972"/>
                <a:gd name="T88" fmla="*/ 1237 w 1835"/>
                <a:gd name="T89" fmla="*/ 1474 h 2972"/>
                <a:gd name="T90" fmla="*/ 863 w 1835"/>
                <a:gd name="T91" fmla="*/ 1230 h 2972"/>
                <a:gd name="T92" fmla="*/ 741 w 1835"/>
                <a:gd name="T93" fmla="*/ 1136 h 2972"/>
                <a:gd name="T94" fmla="*/ 637 w 1835"/>
                <a:gd name="T95" fmla="*/ 1042 h 2972"/>
                <a:gd name="T96" fmla="*/ 557 w 1835"/>
                <a:gd name="T97" fmla="*/ 944 h 2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35" h="2972">
                  <a:moveTo>
                    <a:pt x="557" y="944"/>
                  </a:moveTo>
                  <a:lnTo>
                    <a:pt x="484" y="830"/>
                  </a:lnTo>
                  <a:lnTo>
                    <a:pt x="442" y="753"/>
                  </a:lnTo>
                  <a:lnTo>
                    <a:pt x="400" y="673"/>
                  </a:lnTo>
                  <a:lnTo>
                    <a:pt x="355" y="582"/>
                  </a:lnTo>
                  <a:lnTo>
                    <a:pt x="317" y="484"/>
                  </a:lnTo>
                  <a:lnTo>
                    <a:pt x="278" y="384"/>
                  </a:lnTo>
                  <a:lnTo>
                    <a:pt x="247" y="279"/>
                  </a:lnTo>
                  <a:lnTo>
                    <a:pt x="233" y="231"/>
                  </a:lnTo>
                  <a:lnTo>
                    <a:pt x="212" y="182"/>
                  </a:lnTo>
                  <a:lnTo>
                    <a:pt x="192" y="137"/>
                  </a:lnTo>
                  <a:lnTo>
                    <a:pt x="171" y="94"/>
                  </a:lnTo>
                  <a:lnTo>
                    <a:pt x="146" y="60"/>
                  </a:lnTo>
                  <a:lnTo>
                    <a:pt x="125" y="32"/>
                  </a:lnTo>
                  <a:lnTo>
                    <a:pt x="101" y="11"/>
                  </a:lnTo>
                  <a:lnTo>
                    <a:pt x="80" y="0"/>
                  </a:lnTo>
                  <a:lnTo>
                    <a:pt x="70" y="0"/>
                  </a:lnTo>
                  <a:lnTo>
                    <a:pt x="59" y="0"/>
                  </a:lnTo>
                  <a:lnTo>
                    <a:pt x="49" y="5"/>
                  </a:lnTo>
                  <a:lnTo>
                    <a:pt x="41" y="11"/>
                  </a:lnTo>
                  <a:lnTo>
                    <a:pt x="31" y="18"/>
                  </a:lnTo>
                  <a:lnTo>
                    <a:pt x="24" y="32"/>
                  </a:lnTo>
                  <a:lnTo>
                    <a:pt x="13" y="67"/>
                  </a:lnTo>
                  <a:lnTo>
                    <a:pt x="3" y="115"/>
                  </a:lnTo>
                  <a:lnTo>
                    <a:pt x="0" y="179"/>
                  </a:lnTo>
                  <a:lnTo>
                    <a:pt x="3" y="258"/>
                  </a:lnTo>
                  <a:lnTo>
                    <a:pt x="10" y="356"/>
                  </a:lnTo>
                  <a:lnTo>
                    <a:pt x="17" y="408"/>
                  </a:lnTo>
                  <a:lnTo>
                    <a:pt x="28" y="460"/>
                  </a:lnTo>
                  <a:lnTo>
                    <a:pt x="41" y="509"/>
                  </a:lnTo>
                  <a:lnTo>
                    <a:pt x="55" y="562"/>
                  </a:lnTo>
                  <a:lnTo>
                    <a:pt x="73" y="611"/>
                  </a:lnTo>
                  <a:lnTo>
                    <a:pt x="90" y="663"/>
                  </a:lnTo>
                  <a:lnTo>
                    <a:pt x="135" y="760"/>
                  </a:lnTo>
                  <a:lnTo>
                    <a:pt x="187" y="854"/>
                  </a:lnTo>
                  <a:lnTo>
                    <a:pt x="244" y="944"/>
                  </a:lnTo>
                  <a:lnTo>
                    <a:pt x="306" y="1032"/>
                  </a:lnTo>
                  <a:lnTo>
                    <a:pt x="372" y="1119"/>
                  </a:lnTo>
                  <a:lnTo>
                    <a:pt x="439" y="1199"/>
                  </a:lnTo>
                  <a:lnTo>
                    <a:pt x="504" y="1275"/>
                  </a:lnTo>
                  <a:lnTo>
                    <a:pt x="571" y="1345"/>
                  </a:lnTo>
                  <a:lnTo>
                    <a:pt x="637" y="1412"/>
                  </a:lnTo>
                  <a:lnTo>
                    <a:pt x="756" y="1529"/>
                  </a:lnTo>
                  <a:lnTo>
                    <a:pt x="853" y="1627"/>
                  </a:lnTo>
                  <a:lnTo>
                    <a:pt x="896" y="1669"/>
                  </a:lnTo>
                  <a:lnTo>
                    <a:pt x="930" y="1718"/>
                  </a:lnTo>
                  <a:lnTo>
                    <a:pt x="969" y="1766"/>
                  </a:lnTo>
                  <a:lnTo>
                    <a:pt x="1000" y="1818"/>
                  </a:lnTo>
                  <a:lnTo>
                    <a:pt x="1031" y="1875"/>
                  </a:lnTo>
                  <a:lnTo>
                    <a:pt x="1063" y="1934"/>
                  </a:lnTo>
                  <a:lnTo>
                    <a:pt x="1118" y="2049"/>
                  </a:lnTo>
                  <a:lnTo>
                    <a:pt x="1222" y="2286"/>
                  </a:lnTo>
                  <a:lnTo>
                    <a:pt x="1271" y="2397"/>
                  </a:lnTo>
                  <a:lnTo>
                    <a:pt x="1299" y="2449"/>
                  </a:lnTo>
                  <a:lnTo>
                    <a:pt x="1327" y="2498"/>
                  </a:lnTo>
                  <a:lnTo>
                    <a:pt x="1355" y="2543"/>
                  </a:lnTo>
                  <a:lnTo>
                    <a:pt x="1387" y="2592"/>
                  </a:lnTo>
                  <a:lnTo>
                    <a:pt x="1456" y="2683"/>
                  </a:lnTo>
                  <a:lnTo>
                    <a:pt x="1526" y="2766"/>
                  </a:lnTo>
                  <a:lnTo>
                    <a:pt x="1599" y="2839"/>
                  </a:lnTo>
                  <a:lnTo>
                    <a:pt x="1665" y="2899"/>
                  </a:lnTo>
                  <a:lnTo>
                    <a:pt x="1697" y="2923"/>
                  </a:lnTo>
                  <a:lnTo>
                    <a:pt x="1728" y="2944"/>
                  </a:lnTo>
                  <a:lnTo>
                    <a:pt x="1756" y="2957"/>
                  </a:lnTo>
                  <a:lnTo>
                    <a:pt x="1777" y="2968"/>
                  </a:lnTo>
                  <a:lnTo>
                    <a:pt x="1798" y="2972"/>
                  </a:lnTo>
                  <a:lnTo>
                    <a:pt x="1815" y="2972"/>
                  </a:lnTo>
                  <a:lnTo>
                    <a:pt x="1822" y="2965"/>
                  </a:lnTo>
                  <a:lnTo>
                    <a:pt x="1825" y="2957"/>
                  </a:lnTo>
                  <a:lnTo>
                    <a:pt x="1832" y="2936"/>
                  </a:lnTo>
                  <a:lnTo>
                    <a:pt x="1835" y="2905"/>
                  </a:lnTo>
                  <a:lnTo>
                    <a:pt x="1835" y="2868"/>
                  </a:lnTo>
                  <a:lnTo>
                    <a:pt x="1835" y="2819"/>
                  </a:lnTo>
                  <a:lnTo>
                    <a:pt x="1829" y="2766"/>
                  </a:lnTo>
                  <a:lnTo>
                    <a:pt x="1811" y="2644"/>
                  </a:lnTo>
                  <a:lnTo>
                    <a:pt x="1787" y="2515"/>
                  </a:lnTo>
                  <a:lnTo>
                    <a:pt x="1756" y="2379"/>
                  </a:lnTo>
                  <a:lnTo>
                    <a:pt x="1725" y="2254"/>
                  </a:lnTo>
                  <a:lnTo>
                    <a:pt x="1697" y="2143"/>
                  </a:lnTo>
                  <a:lnTo>
                    <a:pt x="1665" y="2046"/>
                  </a:lnTo>
                  <a:lnTo>
                    <a:pt x="1630" y="1958"/>
                  </a:lnTo>
                  <a:lnTo>
                    <a:pt x="1592" y="1875"/>
                  </a:lnTo>
                  <a:lnTo>
                    <a:pt x="1551" y="1802"/>
                  </a:lnTo>
                  <a:lnTo>
                    <a:pt x="1508" y="1735"/>
                  </a:lnTo>
                  <a:lnTo>
                    <a:pt x="1466" y="1675"/>
                  </a:lnTo>
                  <a:lnTo>
                    <a:pt x="1424" y="1623"/>
                  </a:lnTo>
                  <a:lnTo>
                    <a:pt x="1387" y="1582"/>
                  </a:lnTo>
                  <a:lnTo>
                    <a:pt x="1362" y="1561"/>
                  </a:lnTo>
                  <a:lnTo>
                    <a:pt x="1327" y="1534"/>
                  </a:lnTo>
                  <a:lnTo>
                    <a:pt x="1237" y="1474"/>
                  </a:lnTo>
                  <a:lnTo>
                    <a:pt x="993" y="1318"/>
                  </a:lnTo>
                  <a:lnTo>
                    <a:pt x="863" y="1230"/>
                  </a:lnTo>
                  <a:lnTo>
                    <a:pt x="801" y="1185"/>
                  </a:lnTo>
                  <a:lnTo>
                    <a:pt x="741" y="1136"/>
                  </a:lnTo>
                  <a:lnTo>
                    <a:pt x="686" y="1087"/>
                  </a:lnTo>
                  <a:lnTo>
                    <a:pt x="637" y="1042"/>
                  </a:lnTo>
                  <a:lnTo>
                    <a:pt x="592" y="993"/>
                  </a:lnTo>
                  <a:lnTo>
                    <a:pt x="557" y="944"/>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5" name="Freeform 39"/>
            <p:cNvSpPr>
              <a:spLocks/>
            </p:cNvSpPr>
            <p:nvPr/>
          </p:nvSpPr>
          <p:spPr bwMode="auto">
            <a:xfrm>
              <a:off x="2016" y="1867"/>
              <a:ext cx="1244" cy="889"/>
            </a:xfrm>
            <a:custGeom>
              <a:avLst/>
              <a:gdLst>
                <a:gd name="T0" fmla="*/ 3540 w 3732"/>
                <a:gd name="T1" fmla="*/ 31 h 2667"/>
                <a:gd name="T2" fmla="*/ 3613 w 3732"/>
                <a:gd name="T3" fmla="*/ 90 h 2667"/>
                <a:gd name="T4" fmla="*/ 3686 w 3732"/>
                <a:gd name="T5" fmla="*/ 166 h 2667"/>
                <a:gd name="T6" fmla="*/ 3724 w 3732"/>
                <a:gd name="T7" fmla="*/ 226 h 2667"/>
                <a:gd name="T8" fmla="*/ 3732 w 3732"/>
                <a:gd name="T9" fmla="*/ 254 h 2667"/>
                <a:gd name="T10" fmla="*/ 3711 w 3732"/>
                <a:gd name="T11" fmla="*/ 317 h 2667"/>
                <a:gd name="T12" fmla="*/ 3644 w 3732"/>
                <a:gd name="T13" fmla="*/ 460 h 2667"/>
                <a:gd name="T14" fmla="*/ 3400 w 3732"/>
                <a:gd name="T15" fmla="*/ 894 h 2667"/>
                <a:gd name="T16" fmla="*/ 3077 w 3732"/>
                <a:gd name="T17" fmla="*/ 1427 h 2667"/>
                <a:gd name="T18" fmla="*/ 2742 w 3732"/>
                <a:gd name="T19" fmla="*/ 1935 h 2667"/>
                <a:gd name="T20" fmla="*/ 2477 w 3732"/>
                <a:gd name="T21" fmla="*/ 2301 h 2667"/>
                <a:gd name="T22" fmla="*/ 2289 w 3732"/>
                <a:gd name="T23" fmla="*/ 2517 h 2667"/>
                <a:gd name="T24" fmla="*/ 2167 w 3732"/>
                <a:gd name="T25" fmla="*/ 2626 h 2667"/>
                <a:gd name="T26" fmla="*/ 2090 w 3732"/>
                <a:gd name="T27" fmla="*/ 2667 h 2667"/>
                <a:gd name="T28" fmla="*/ 2076 w 3732"/>
                <a:gd name="T29" fmla="*/ 2663 h 2667"/>
                <a:gd name="T30" fmla="*/ 2021 w 3732"/>
                <a:gd name="T31" fmla="*/ 2622 h 2667"/>
                <a:gd name="T32" fmla="*/ 1871 w 3732"/>
                <a:gd name="T33" fmla="*/ 2483 h 2667"/>
                <a:gd name="T34" fmla="*/ 1578 w 3732"/>
                <a:gd name="T35" fmla="*/ 2184 h 2667"/>
                <a:gd name="T36" fmla="*/ 1031 w 3732"/>
                <a:gd name="T37" fmla="*/ 1597 h 2667"/>
                <a:gd name="T38" fmla="*/ 334 w 3732"/>
                <a:gd name="T39" fmla="*/ 832 h 2667"/>
                <a:gd name="T40" fmla="*/ 34 w 3732"/>
                <a:gd name="T41" fmla="*/ 487 h 2667"/>
                <a:gd name="T42" fmla="*/ 3 w 3732"/>
                <a:gd name="T43" fmla="*/ 431 h 2667"/>
                <a:gd name="T44" fmla="*/ 3 w 3732"/>
                <a:gd name="T45" fmla="*/ 400 h 2667"/>
                <a:gd name="T46" fmla="*/ 21 w 3732"/>
                <a:gd name="T47" fmla="*/ 348 h 2667"/>
                <a:gd name="T48" fmla="*/ 65 w 3732"/>
                <a:gd name="T49" fmla="*/ 278 h 2667"/>
                <a:gd name="T50" fmla="*/ 135 w 3732"/>
                <a:gd name="T51" fmla="*/ 190 h 2667"/>
                <a:gd name="T52" fmla="*/ 143 w 3732"/>
                <a:gd name="T53" fmla="*/ 190 h 2667"/>
                <a:gd name="T54" fmla="*/ 187 w 3732"/>
                <a:gd name="T55" fmla="*/ 219 h 2667"/>
                <a:gd name="T56" fmla="*/ 314 w 3732"/>
                <a:gd name="T57" fmla="*/ 327 h 2667"/>
                <a:gd name="T58" fmla="*/ 714 w 3732"/>
                <a:gd name="T59" fmla="*/ 707 h 2667"/>
                <a:gd name="T60" fmla="*/ 1369 w 3732"/>
                <a:gd name="T61" fmla="*/ 1344 h 2667"/>
                <a:gd name="T62" fmla="*/ 1791 w 3732"/>
                <a:gd name="T63" fmla="*/ 1740 h 2667"/>
                <a:gd name="T64" fmla="*/ 1930 w 3732"/>
                <a:gd name="T65" fmla="*/ 1859 h 2667"/>
                <a:gd name="T66" fmla="*/ 1989 w 3732"/>
                <a:gd name="T67" fmla="*/ 1898 h 2667"/>
                <a:gd name="T68" fmla="*/ 2021 w 3732"/>
                <a:gd name="T69" fmla="*/ 1898 h 2667"/>
                <a:gd name="T70" fmla="*/ 2073 w 3732"/>
                <a:gd name="T71" fmla="*/ 1856 h 2667"/>
                <a:gd name="T72" fmla="*/ 2191 w 3732"/>
                <a:gd name="T73" fmla="*/ 1727 h 2667"/>
                <a:gd name="T74" fmla="*/ 2407 w 3732"/>
                <a:gd name="T75" fmla="*/ 1462 h 2667"/>
                <a:gd name="T76" fmla="*/ 2797 w 3732"/>
                <a:gd name="T77" fmla="*/ 950 h 2667"/>
                <a:gd name="T78" fmla="*/ 3279 w 3732"/>
                <a:gd name="T79" fmla="*/ 296 h 2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32" h="2667">
                  <a:moveTo>
                    <a:pt x="3495" y="0"/>
                  </a:moveTo>
                  <a:lnTo>
                    <a:pt x="3540" y="31"/>
                  </a:lnTo>
                  <a:lnTo>
                    <a:pt x="3574" y="59"/>
                  </a:lnTo>
                  <a:lnTo>
                    <a:pt x="3613" y="90"/>
                  </a:lnTo>
                  <a:lnTo>
                    <a:pt x="3651" y="128"/>
                  </a:lnTo>
                  <a:lnTo>
                    <a:pt x="3686" y="166"/>
                  </a:lnTo>
                  <a:lnTo>
                    <a:pt x="3714" y="208"/>
                  </a:lnTo>
                  <a:lnTo>
                    <a:pt x="3724" y="226"/>
                  </a:lnTo>
                  <a:lnTo>
                    <a:pt x="3732" y="244"/>
                  </a:lnTo>
                  <a:lnTo>
                    <a:pt x="3732" y="254"/>
                  </a:lnTo>
                  <a:lnTo>
                    <a:pt x="3727" y="271"/>
                  </a:lnTo>
                  <a:lnTo>
                    <a:pt x="3711" y="317"/>
                  </a:lnTo>
                  <a:lnTo>
                    <a:pt x="3683" y="379"/>
                  </a:lnTo>
                  <a:lnTo>
                    <a:pt x="3644" y="460"/>
                  </a:lnTo>
                  <a:lnTo>
                    <a:pt x="3537" y="655"/>
                  </a:lnTo>
                  <a:lnTo>
                    <a:pt x="3400" y="894"/>
                  </a:lnTo>
                  <a:lnTo>
                    <a:pt x="3243" y="1155"/>
                  </a:lnTo>
                  <a:lnTo>
                    <a:pt x="3077" y="1427"/>
                  </a:lnTo>
                  <a:lnTo>
                    <a:pt x="2906" y="1692"/>
                  </a:lnTo>
                  <a:lnTo>
                    <a:pt x="2742" y="1935"/>
                  </a:lnTo>
                  <a:lnTo>
                    <a:pt x="2599" y="2138"/>
                  </a:lnTo>
                  <a:lnTo>
                    <a:pt x="2477" y="2301"/>
                  </a:lnTo>
                  <a:lnTo>
                    <a:pt x="2373" y="2423"/>
                  </a:lnTo>
                  <a:lnTo>
                    <a:pt x="2289" y="2517"/>
                  </a:lnTo>
                  <a:lnTo>
                    <a:pt x="2222" y="2580"/>
                  </a:lnTo>
                  <a:lnTo>
                    <a:pt x="2167" y="2626"/>
                  </a:lnTo>
                  <a:lnTo>
                    <a:pt x="2125" y="2653"/>
                  </a:lnTo>
                  <a:lnTo>
                    <a:pt x="2090" y="2667"/>
                  </a:lnTo>
                  <a:lnTo>
                    <a:pt x="2084" y="2667"/>
                  </a:lnTo>
                  <a:lnTo>
                    <a:pt x="2076" y="2663"/>
                  </a:lnTo>
                  <a:lnTo>
                    <a:pt x="2055" y="2650"/>
                  </a:lnTo>
                  <a:lnTo>
                    <a:pt x="2021" y="2622"/>
                  </a:lnTo>
                  <a:lnTo>
                    <a:pt x="1978" y="2584"/>
                  </a:lnTo>
                  <a:lnTo>
                    <a:pt x="1871" y="2483"/>
                  </a:lnTo>
                  <a:lnTo>
                    <a:pt x="1735" y="2346"/>
                  </a:lnTo>
                  <a:lnTo>
                    <a:pt x="1578" y="2184"/>
                  </a:lnTo>
                  <a:lnTo>
                    <a:pt x="1404" y="1999"/>
                  </a:lnTo>
                  <a:lnTo>
                    <a:pt x="1031" y="1597"/>
                  </a:lnTo>
                  <a:lnTo>
                    <a:pt x="658" y="1194"/>
                  </a:lnTo>
                  <a:lnTo>
                    <a:pt x="334" y="832"/>
                  </a:lnTo>
                  <a:lnTo>
                    <a:pt x="101" y="567"/>
                  </a:lnTo>
                  <a:lnTo>
                    <a:pt x="34" y="487"/>
                  </a:lnTo>
                  <a:lnTo>
                    <a:pt x="7" y="449"/>
                  </a:lnTo>
                  <a:lnTo>
                    <a:pt x="3" y="431"/>
                  </a:lnTo>
                  <a:lnTo>
                    <a:pt x="0" y="418"/>
                  </a:lnTo>
                  <a:lnTo>
                    <a:pt x="3" y="400"/>
                  </a:lnTo>
                  <a:lnTo>
                    <a:pt x="7" y="382"/>
                  </a:lnTo>
                  <a:lnTo>
                    <a:pt x="21" y="348"/>
                  </a:lnTo>
                  <a:lnTo>
                    <a:pt x="41" y="312"/>
                  </a:lnTo>
                  <a:lnTo>
                    <a:pt x="65" y="278"/>
                  </a:lnTo>
                  <a:lnTo>
                    <a:pt x="90" y="247"/>
                  </a:lnTo>
                  <a:lnTo>
                    <a:pt x="135" y="190"/>
                  </a:lnTo>
                  <a:lnTo>
                    <a:pt x="139" y="190"/>
                  </a:lnTo>
                  <a:lnTo>
                    <a:pt x="143" y="190"/>
                  </a:lnTo>
                  <a:lnTo>
                    <a:pt x="163" y="201"/>
                  </a:lnTo>
                  <a:lnTo>
                    <a:pt x="187" y="219"/>
                  </a:lnTo>
                  <a:lnTo>
                    <a:pt x="223" y="247"/>
                  </a:lnTo>
                  <a:lnTo>
                    <a:pt x="314" y="327"/>
                  </a:lnTo>
                  <a:lnTo>
                    <a:pt x="428" y="431"/>
                  </a:lnTo>
                  <a:lnTo>
                    <a:pt x="714" y="707"/>
                  </a:lnTo>
                  <a:lnTo>
                    <a:pt x="1042" y="1024"/>
                  </a:lnTo>
                  <a:lnTo>
                    <a:pt x="1369" y="1344"/>
                  </a:lnTo>
                  <a:lnTo>
                    <a:pt x="1665" y="1626"/>
                  </a:lnTo>
                  <a:lnTo>
                    <a:pt x="1791" y="1740"/>
                  </a:lnTo>
                  <a:lnTo>
                    <a:pt x="1892" y="1828"/>
                  </a:lnTo>
                  <a:lnTo>
                    <a:pt x="1930" y="1859"/>
                  </a:lnTo>
                  <a:lnTo>
                    <a:pt x="1965" y="1883"/>
                  </a:lnTo>
                  <a:lnTo>
                    <a:pt x="1989" y="1898"/>
                  </a:lnTo>
                  <a:lnTo>
                    <a:pt x="2006" y="1901"/>
                  </a:lnTo>
                  <a:lnTo>
                    <a:pt x="2021" y="1898"/>
                  </a:lnTo>
                  <a:lnTo>
                    <a:pt x="2045" y="1880"/>
                  </a:lnTo>
                  <a:lnTo>
                    <a:pt x="2073" y="1856"/>
                  </a:lnTo>
                  <a:lnTo>
                    <a:pt x="2108" y="1821"/>
                  </a:lnTo>
                  <a:lnTo>
                    <a:pt x="2191" y="1727"/>
                  </a:lnTo>
                  <a:lnTo>
                    <a:pt x="2292" y="1605"/>
                  </a:lnTo>
                  <a:lnTo>
                    <a:pt x="2407" y="1462"/>
                  </a:lnTo>
                  <a:lnTo>
                    <a:pt x="2533" y="1298"/>
                  </a:lnTo>
                  <a:lnTo>
                    <a:pt x="2797" y="950"/>
                  </a:lnTo>
                  <a:lnTo>
                    <a:pt x="3056" y="601"/>
                  </a:lnTo>
                  <a:lnTo>
                    <a:pt x="3279" y="296"/>
                  </a:lnTo>
                  <a:lnTo>
                    <a:pt x="3495" y="0"/>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6" name="Freeform 40"/>
            <p:cNvSpPr>
              <a:spLocks/>
            </p:cNvSpPr>
            <p:nvPr/>
          </p:nvSpPr>
          <p:spPr bwMode="auto">
            <a:xfrm>
              <a:off x="3221" y="1980"/>
              <a:ext cx="448" cy="1486"/>
            </a:xfrm>
            <a:custGeom>
              <a:avLst/>
              <a:gdLst>
                <a:gd name="T0" fmla="*/ 233 w 1345"/>
                <a:gd name="T1" fmla="*/ 81 h 4458"/>
                <a:gd name="T2" fmla="*/ 338 w 1345"/>
                <a:gd name="T3" fmla="*/ 248 h 4458"/>
                <a:gd name="T4" fmla="*/ 464 w 1345"/>
                <a:gd name="T5" fmla="*/ 488 h 4458"/>
                <a:gd name="T6" fmla="*/ 558 w 1345"/>
                <a:gd name="T7" fmla="*/ 693 h 4458"/>
                <a:gd name="T8" fmla="*/ 620 w 1345"/>
                <a:gd name="T9" fmla="*/ 833 h 4458"/>
                <a:gd name="T10" fmla="*/ 641 w 1345"/>
                <a:gd name="T11" fmla="*/ 854 h 4458"/>
                <a:gd name="T12" fmla="*/ 665 w 1345"/>
                <a:gd name="T13" fmla="*/ 861 h 4458"/>
                <a:gd name="T14" fmla="*/ 693 w 1345"/>
                <a:gd name="T15" fmla="*/ 849 h 4458"/>
                <a:gd name="T16" fmla="*/ 738 w 1345"/>
                <a:gd name="T17" fmla="*/ 815 h 4458"/>
                <a:gd name="T18" fmla="*/ 847 w 1345"/>
                <a:gd name="T19" fmla="*/ 718 h 4458"/>
                <a:gd name="T20" fmla="*/ 923 w 1345"/>
                <a:gd name="T21" fmla="*/ 659 h 4458"/>
                <a:gd name="T22" fmla="*/ 961 w 1345"/>
                <a:gd name="T23" fmla="*/ 638 h 4458"/>
                <a:gd name="T24" fmla="*/ 1000 w 1345"/>
                <a:gd name="T25" fmla="*/ 630 h 4458"/>
                <a:gd name="T26" fmla="*/ 1038 w 1345"/>
                <a:gd name="T27" fmla="*/ 638 h 4458"/>
                <a:gd name="T28" fmla="*/ 1073 w 1345"/>
                <a:gd name="T29" fmla="*/ 662 h 4458"/>
                <a:gd name="T30" fmla="*/ 1107 w 1345"/>
                <a:gd name="T31" fmla="*/ 708 h 4458"/>
                <a:gd name="T32" fmla="*/ 1140 w 1345"/>
                <a:gd name="T33" fmla="*/ 773 h 4458"/>
                <a:gd name="T34" fmla="*/ 1192 w 1345"/>
                <a:gd name="T35" fmla="*/ 955 h 4458"/>
                <a:gd name="T36" fmla="*/ 1234 w 1345"/>
                <a:gd name="T37" fmla="*/ 1174 h 4458"/>
                <a:gd name="T38" fmla="*/ 1262 w 1345"/>
                <a:gd name="T39" fmla="*/ 1418 h 4458"/>
                <a:gd name="T40" fmla="*/ 1299 w 1345"/>
                <a:gd name="T41" fmla="*/ 1943 h 4458"/>
                <a:gd name="T42" fmla="*/ 1324 w 1345"/>
                <a:gd name="T43" fmla="*/ 2438 h 4458"/>
                <a:gd name="T44" fmla="*/ 1341 w 1345"/>
                <a:gd name="T45" fmla="*/ 2748 h 4458"/>
                <a:gd name="T46" fmla="*/ 1345 w 1345"/>
                <a:gd name="T47" fmla="*/ 2992 h 4458"/>
                <a:gd name="T48" fmla="*/ 1335 w 1345"/>
                <a:gd name="T49" fmla="*/ 3264 h 4458"/>
                <a:gd name="T50" fmla="*/ 1314 w 1345"/>
                <a:gd name="T51" fmla="*/ 3549 h 4458"/>
                <a:gd name="T52" fmla="*/ 1286 w 1345"/>
                <a:gd name="T53" fmla="*/ 3828 h 4458"/>
                <a:gd name="T54" fmla="*/ 1254 w 1345"/>
                <a:gd name="T55" fmla="*/ 4075 h 4458"/>
                <a:gd name="T56" fmla="*/ 1216 w 1345"/>
                <a:gd name="T57" fmla="*/ 4273 h 4458"/>
                <a:gd name="T58" fmla="*/ 1174 w 1345"/>
                <a:gd name="T59" fmla="*/ 4403 h 4458"/>
                <a:gd name="T60" fmla="*/ 1153 w 1345"/>
                <a:gd name="T61" fmla="*/ 4434 h 4458"/>
                <a:gd name="T62" fmla="*/ 1132 w 1345"/>
                <a:gd name="T63" fmla="*/ 4451 h 4458"/>
                <a:gd name="T64" fmla="*/ 1101 w 1345"/>
                <a:gd name="T65" fmla="*/ 4458 h 4458"/>
                <a:gd name="T66" fmla="*/ 1031 w 1345"/>
                <a:gd name="T67" fmla="*/ 4455 h 4458"/>
                <a:gd name="T68" fmla="*/ 951 w 1345"/>
                <a:gd name="T69" fmla="*/ 4424 h 4458"/>
                <a:gd name="T70" fmla="*/ 864 w 1345"/>
                <a:gd name="T71" fmla="*/ 4370 h 4458"/>
                <a:gd name="T72" fmla="*/ 774 w 1345"/>
                <a:gd name="T73" fmla="*/ 4302 h 4458"/>
                <a:gd name="T74" fmla="*/ 690 w 1345"/>
                <a:gd name="T75" fmla="*/ 4214 h 4458"/>
                <a:gd name="T76" fmla="*/ 616 w 1345"/>
                <a:gd name="T77" fmla="*/ 4117 h 4458"/>
                <a:gd name="T78" fmla="*/ 561 w 1345"/>
                <a:gd name="T79" fmla="*/ 4009 h 4458"/>
                <a:gd name="T80" fmla="*/ 516 w 1345"/>
                <a:gd name="T81" fmla="*/ 3887 h 4458"/>
                <a:gd name="T82" fmla="*/ 477 w 1345"/>
                <a:gd name="T83" fmla="*/ 3740 h 4458"/>
                <a:gd name="T84" fmla="*/ 408 w 1345"/>
                <a:gd name="T85" fmla="*/ 3407 h 4458"/>
                <a:gd name="T86" fmla="*/ 335 w 1345"/>
                <a:gd name="T87" fmla="*/ 3079 h 4458"/>
                <a:gd name="T88" fmla="*/ 290 w 1345"/>
                <a:gd name="T89" fmla="*/ 2936 h 4458"/>
                <a:gd name="T90" fmla="*/ 236 w 1345"/>
                <a:gd name="T91" fmla="*/ 2822 h 4458"/>
                <a:gd name="T92" fmla="*/ 181 w 1345"/>
                <a:gd name="T93" fmla="*/ 2695 h 4458"/>
                <a:gd name="T94" fmla="*/ 135 w 1345"/>
                <a:gd name="T95" fmla="*/ 2529 h 4458"/>
                <a:gd name="T96" fmla="*/ 94 w 1345"/>
                <a:gd name="T97" fmla="*/ 2334 h 4458"/>
                <a:gd name="T98" fmla="*/ 59 w 1345"/>
                <a:gd name="T99" fmla="*/ 2128 h 4458"/>
                <a:gd name="T100" fmla="*/ 10 w 1345"/>
                <a:gd name="T101" fmla="*/ 1728 h 4458"/>
                <a:gd name="T102" fmla="*/ 0 w 1345"/>
                <a:gd name="T103" fmla="*/ 1498 h 4458"/>
                <a:gd name="T104" fmla="*/ 10 w 1345"/>
                <a:gd name="T105" fmla="*/ 1017 h 4458"/>
                <a:gd name="T106" fmla="*/ 38 w 1345"/>
                <a:gd name="T107" fmla="*/ 495 h 4458"/>
                <a:gd name="T108" fmla="*/ 62 w 1345"/>
                <a:gd name="T109" fmla="*/ 264 h 4458"/>
                <a:gd name="T110" fmla="*/ 94 w 1345"/>
                <a:gd name="T111" fmla="*/ 94 h 4458"/>
                <a:gd name="T112" fmla="*/ 114 w 1345"/>
                <a:gd name="T113" fmla="*/ 38 h 4458"/>
                <a:gd name="T114" fmla="*/ 139 w 1345"/>
                <a:gd name="T115" fmla="*/ 7 h 4458"/>
                <a:gd name="T116" fmla="*/ 168 w 1345"/>
                <a:gd name="T117" fmla="*/ 4 h 4458"/>
                <a:gd name="T118" fmla="*/ 199 w 1345"/>
                <a:gd name="T119" fmla="*/ 32 h 4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5" h="4458">
                  <a:moveTo>
                    <a:pt x="199" y="32"/>
                  </a:moveTo>
                  <a:lnTo>
                    <a:pt x="233" y="81"/>
                  </a:lnTo>
                  <a:lnTo>
                    <a:pt x="268" y="133"/>
                  </a:lnTo>
                  <a:lnTo>
                    <a:pt x="338" y="248"/>
                  </a:lnTo>
                  <a:lnTo>
                    <a:pt x="400" y="370"/>
                  </a:lnTo>
                  <a:lnTo>
                    <a:pt x="464" y="488"/>
                  </a:lnTo>
                  <a:lnTo>
                    <a:pt x="516" y="596"/>
                  </a:lnTo>
                  <a:lnTo>
                    <a:pt x="558" y="693"/>
                  </a:lnTo>
                  <a:lnTo>
                    <a:pt x="610" y="815"/>
                  </a:lnTo>
                  <a:lnTo>
                    <a:pt x="620" y="833"/>
                  </a:lnTo>
                  <a:lnTo>
                    <a:pt x="631" y="846"/>
                  </a:lnTo>
                  <a:lnTo>
                    <a:pt x="641" y="854"/>
                  </a:lnTo>
                  <a:lnTo>
                    <a:pt x="652" y="857"/>
                  </a:lnTo>
                  <a:lnTo>
                    <a:pt x="665" y="861"/>
                  </a:lnTo>
                  <a:lnTo>
                    <a:pt x="676" y="857"/>
                  </a:lnTo>
                  <a:lnTo>
                    <a:pt x="693" y="849"/>
                  </a:lnTo>
                  <a:lnTo>
                    <a:pt x="707" y="839"/>
                  </a:lnTo>
                  <a:lnTo>
                    <a:pt x="738" y="815"/>
                  </a:lnTo>
                  <a:lnTo>
                    <a:pt x="774" y="784"/>
                  </a:lnTo>
                  <a:lnTo>
                    <a:pt x="847" y="718"/>
                  </a:lnTo>
                  <a:lnTo>
                    <a:pt x="885" y="683"/>
                  </a:lnTo>
                  <a:lnTo>
                    <a:pt x="923" y="659"/>
                  </a:lnTo>
                  <a:lnTo>
                    <a:pt x="945" y="648"/>
                  </a:lnTo>
                  <a:lnTo>
                    <a:pt x="961" y="638"/>
                  </a:lnTo>
                  <a:lnTo>
                    <a:pt x="982" y="634"/>
                  </a:lnTo>
                  <a:lnTo>
                    <a:pt x="1000" y="630"/>
                  </a:lnTo>
                  <a:lnTo>
                    <a:pt x="1021" y="634"/>
                  </a:lnTo>
                  <a:lnTo>
                    <a:pt x="1038" y="638"/>
                  </a:lnTo>
                  <a:lnTo>
                    <a:pt x="1055" y="648"/>
                  </a:lnTo>
                  <a:lnTo>
                    <a:pt x="1073" y="662"/>
                  </a:lnTo>
                  <a:lnTo>
                    <a:pt x="1091" y="683"/>
                  </a:lnTo>
                  <a:lnTo>
                    <a:pt x="1107" y="708"/>
                  </a:lnTo>
                  <a:lnTo>
                    <a:pt x="1125" y="735"/>
                  </a:lnTo>
                  <a:lnTo>
                    <a:pt x="1140" y="773"/>
                  </a:lnTo>
                  <a:lnTo>
                    <a:pt x="1167" y="857"/>
                  </a:lnTo>
                  <a:lnTo>
                    <a:pt x="1192" y="955"/>
                  </a:lnTo>
                  <a:lnTo>
                    <a:pt x="1213" y="1059"/>
                  </a:lnTo>
                  <a:lnTo>
                    <a:pt x="1234" y="1174"/>
                  </a:lnTo>
                  <a:lnTo>
                    <a:pt x="1247" y="1293"/>
                  </a:lnTo>
                  <a:lnTo>
                    <a:pt x="1262" y="1418"/>
                  </a:lnTo>
                  <a:lnTo>
                    <a:pt x="1283" y="1679"/>
                  </a:lnTo>
                  <a:lnTo>
                    <a:pt x="1299" y="1943"/>
                  </a:lnTo>
                  <a:lnTo>
                    <a:pt x="1310" y="2201"/>
                  </a:lnTo>
                  <a:lnTo>
                    <a:pt x="1324" y="2438"/>
                  </a:lnTo>
                  <a:lnTo>
                    <a:pt x="1338" y="2647"/>
                  </a:lnTo>
                  <a:lnTo>
                    <a:pt x="1341" y="2748"/>
                  </a:lnTo>
                  <a:lnTo>
                    <a:pt x="1345" y="2863"/>
                  </a:lnTo>
                  <a:lnTo>
                    <a:pt x="1345" y="2992"/>
                  </a:lnTo>
                  <a:lnTo>
                    <a:pt x="1341" y="3124"/>
                  </a:lnTo>
                  <a:lnTo>
                    <a:pt x="1335" y="3264"/>
                  </a:lnTo>
                  <a:lnTo>
                    <a:pt x="1324" y="3407"/>
                  </a:lnTo>
                  <a:lnTo>
                    <a:pt x="1314" y="3549"/>
                  </a:lnTo>
                  <a:lnTo>
                    <a:pt x="1303" y="3692"/>
                  </a:lnTo>
                  <a:lnTo>
                    <a:pt x="1286" y="3828"/>
                  </a:lnTo>
                  <a:lnTo>
                    <a:pt x="1272" y="3956"/>
                  </a:lnTo>
                  <a:lnTo>
                    <a:pt x="1254" y="4075"/>
                  </a:lnTo>
                  <a:lnTo>
                    <a:pt x="1234" y="4183"/>
                  </a:lnTo>
                  <a:lnTo>
                    <a:pt x="1216" y="4273"/>
                  </a:lnTo>
                  <a:lnTo>
                    <a:pt x="1195" y="4346"/>
                  </a:lnTo>
                  <a:lnTo>
                    <a:pt x="1174" y="4403"/>
                  </a:lnTo>
                  <a:lnTo>
                    <a:pt x="1164" y="4424"/>
                  </a:lnTo>
                  <a:lnTo>
                    <a:pt x="1153" y="4434"/>
                  </a:lnTo>
                  <a:lnTo>
                    <a:pt x="1143" y="4445"/>
                  </a:lnTo>
                  <a:lnTo>
                    <a:pt x="1132" y="4451"/>
                  </a:lnTo>
                  <a:lnTo>
                    <a:pt x="1119" y="4455"/>
                  </a:lnTo>
                  <a:lnTo>
                    <a:pt x="1101" y="4458"/>
                  </a:lnTo>
                  <a:lnTo>
                    <a:pt x="1070" y="4458"/>
                  </a:lnTo>
                  <a:lnTo>
                    <a:pt x="1031" y="4455"/>
                  </a:lnTo>
                  <a:lnTo>
                    <a:pt x="993" y="4440"/>
                  </a:lnTo>
                  <a:lnTo>
                    <a:pt x="951" y="4424"/>
                  </a:lnTo>
                  <a:lnTo>
                    <a:pt x="909" y="4399"/>
                  </a:lnTo>
                  <a:lnTo>
                    <a:pt x="864" y="4370"/>
                  </a:lnTo>
                  <a:lnTo>
                    <a:pt x="818" y="4336"/>
                  </a:lnTo>
                  <a:lnTo>
                    <a:pt x="774" y="4302"/>
                  </a:lnTo>
                  <a:lnTo>
                    <a:pt x="732" y="4260"/>
                  </a:lnTo>
                  <a:lnTo>
                    <a:pt x="690" y="4214"/>
                  </a:lnTo>
                  <a:lnTo>
                    <a:pt x="652" y="4165"/>
                  </a:lnTo>
                  <a:lnTo>
                    <a:pt x="616" y="4117"/>
                  </a:lnTo>
                  <a:lnTo>
                    <a:pt x="585" y="4065"/>
                  </a:lnTo>
                  <a:lnTo>
                    <a:pt x="561" y="4009"/>
                  </a:lnTo>
                  <a:lnTo>
                    <a:pt x="537" y="3953"/>
                  </a:lnTo>
                  <a:lnTo>
                    <a:pt x="516" y="3887"/>
                  </a:lnTo>
                  <a:lnTo>
                    <a:pt x="495" y="3814"/>
                  </a:lnTo>
                  <a:lnTo>
                    <a:pt x="477" y="3740"/>
                  </a:lnTo>
                  <a:lnTo>
                    <a:pt x="442" y="3577"/>
                  </a:lnTo>
                  <a:lnTo>
                    <a:pt x="408" y="3407"/>
                  </a:lnTo>
                  <a:lnTo>
                    <a:pt x="373" y="3239"/>
                  </a:lnTo>
                  <a:lnTo>
                    <a:pt x="335" y="3079"/>
                  </a:lnTo>
                  <a:lnTo>
                    <a:pt x="314" y="3005"/>
                  </a:lnTo>
                  <a:lnTo>
                    <a:pt x="290" y="2936"/>
                  </a:lnTo>
                  <a:lnTo>
                    <a:pt x="265" y="2874"/>
                  </a:lnTo>
                  <a:lnTo>
                    <a:pt x="236" y="2822"/>
                  </a:lnTo>
                  <a:lnTo>
                    <a:pt x="209" y="2765"/>
                  </a:lnTo>
                  <a:lnTo>
                    <a:pt x="181" y="2695"/>
                  </a:lnTo>
                  <a:lnTo>
                    <a:pt x="157" y="2615"/>
                  </a:lnTo>
                  <a:lnTo>
                    <a:pt x="135" y="2529"/>
                  </a:lnTo>
                  <a:lnTo>
                    <a:pt x="111" y="2435"/>
                  </a:lnTo>
                  <a:lnTo>
                    <a:pt x="94" y="2334"/>
                  </a:lnTo>
                  <a:lnTo>
                    <a:pt x="73" y="2232"/>
                  </a:lnTo>
                  <a:lnTo>
                    <a:pt x="59" y="2128"/>
                  </a:lnTo>
                  <a:lnTo>
                    <a:pt x="31" y="1920"/>
                  </a:lnTo>
                  <a:lnTo>
                    <a:pt x="10" y="1728"/>
                  </a:lnTo>
                  <a:lnTo>
                    <a:pt x="0" y="1564"/>
                  </a:lnTo>
                  <a:lnTo>
                    <a:pt x="0" y="1498"/>
                  </a:lnTo>
                  <a:lnTo>
                    <a:pt x="0" y="1446"/>
                  </a:lnTo>
                  <a:lnTo>
                    <a:pt x="10" y="1017"/>
                  </a:lnTo>
                  <a:lnTo>
                    <a:pt x="21" y="756"/>
                  </a:lnTo>
                  <a:lnTo>
                    <a:pt x="38" y="495"/>
                  </a:lnTo>
                  <a:lnTo>
                    <a:pt x="49" y="376"/>
                  </a:lnTo>
                  <a:lnTo>
                    <a:pt x="62" y="264"/>
                  </a:lnTo>
                  <a:lnTo>
                    <a:pt x="77" y="170"/>
                  </a:lnTo>
                  <a:lnTo>
                    <a:pt x="94" y="94"/>
                  </a:lnTo>
                  <a:lnTo>
                    <a:pt x="104" y="63"/>
                  </a:lnTo>
                  <a:lnTo>
                    <a:pt x="114" y="38"/>
                  </a:lnTo>
                  <a:lnTo>
                    <a:pt x="129" y="17"/>
                  </a:lnTo>
                  <a:lnTo>
                    <a:pt x="139" y="7"/>
                  </a:lnTo>
                  <a:lnTo>
                    <a:pt x="153" y="0"/>
                  </a:lnTo>
                  <a:lnTo>
                    <a:pt x="168" y="4"/>
                  </a:lnTo>
                  <a:lnTo>
                    <a:pt x="181" y="14"/>
                  </a:lnTo>
                  <a:lnTo>
                    <a:pt x="199" y="32"/>
                  </a:lnTo>
                  <a:close/>
                </a:path>
              </a:pathLst>
            </a:custGeom>
            <a:solidFill>
              <a:srgbClr val="3D44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7" name="Freeform 41"/>
            <p:cNvSpPr>
              <a:spLocks/>
            </p:cNvSpPr>
            <p:nvPr/>
          </p:nvSpPr>
          <p:spPr bwMode="auto">
            <a:xfrm>
              <a:off x="3550" y="2478"/>
              <a:ext cx="131" cy="987"/>
            </a:xfrm>
            <a:custGeom>
              <a:avLst/>
              <a:gdLst>
                <a:gd name="T0" fmla="*/ 157 w 391"/>
                <a:gd name="T1" fmla="*/ 1773 h 2961"/>
                <a:gd name="T2" fmla="*/ 151 w 391"/>
                <a:gd name="T3" fmla="*/ 2017 h 2961"/>
                <a:gd name="T4" fmla="*/ 140 w 391"/>
                <a:gd name="T5" fmla="*/ 2208 h 2961"/>
                <a:gd name="T6" fmla="*/ 126 w 391"/>
                <a:gd name="T7" fmla="*/ 2413 h 2961"/>
                <a:gd name="T8" fmla="*/ 118 w 391"/>
                <a:gd name="T9" fmla="*/ 2515 h 2961"/>
                <a:gd name="T10" fmla="*/ 109 w 391"/>
                <a:gd name="T11" fmla="*/ 2613 h 2961"/>
                <a:gd name="T12" fmla="*/ 94 w 391"/>
                <a:gd name="T13" fmla="*/ 2703 h 2961"/>
                <a:gd name="T14" fmla="*/ 81 w 391"/>
                <a:gd name="T15" fmla="*/ 2783 h 2961"/>
                <a:gd name="T16" fmla="*/ 63 w 391"/>
                <a:gd name="T17" fmla="*/ 2849 h 2961"/>
                <a:gd name="T18" fmla="*/ 45 w 391"/>
                <a:gd name="T19" fmla="*/ 2901 h 2961"/>
                <a:gd name="T20" fmla="*/ 35 w 391"/>
                <a:gd name="T21" fmla="*/ 2919 h 2961"/>
                <a:gd name="T22" fmla="*/ 24 w 391"/>
                <a:gd name="T23" fmla="*/ 2933 h 2961"/>
                <a:gd name="T24" fmla="*/ 11 w 391"/>
                <a:gd name="T25" fmla="*/ 2943 h 2961"/>
                <a:gd name="T26" fmla="*/ 0 w 391"/>
                <a:gd name="T27" fmla="*/ 2943 h 2961"/>
                <a:gd name="T28" fmla="*/ 24 w 391"/>
                <a:gd name="T29" fmla="*/ 2954 h 2961"/>
                <a:gd name="T30" fmla="*/ 49 w 391"/>
                <a:gd name="T31" fmla="*/ 2957 h 2961"/>
                <a:gd name="T32" fmla="*/ 84 w 391"/>
                <a:gd name="T33" fmla="*/ 2961 h 2961"/>
                <a:gd name="T34" fmla="*/ 122 w 391"/>
                <a:gd name="T35" fmla="*/ 2957 h 2961"/>
                <a:gd name="T36" fmla="*/ 143 w 391"/>
                <a:gd name="T37" fmla="*/ 2951 h 2961"/>
                <a:gd name="T38" fmla="*/ 164 w 391"/>
                <a:gd name="T39" fmla="*/ 2943 h 2961"/>
                <a:gd name="T40" fmla="*/ 185 w 391"/>
                <a:gd name="T41" fmla="*/ 2933 h 2961"/>
                <a:gd name="T42" fmla="*/ 206 w 391"/>
                <a:gd name="T43" fmla="*/ 2919 h 2961"/>
                <a:gd name="T44" fmla="*/ 227 w 391"/>
                <a:gd name="T45" fmla="*/ 2901 h 2961"/>
                <a:gd name="T46" fmla="*/ 248 w 391"/>
                <a:gd name="T47" fmla="*/ 2876 h 2961"/>
                <a:gd name="T48" fmla="*/ 261 w 391"/>
                <a:gd name="T49" fmla="*/ 2860 h 2961"/>
                <a:gd name="T50" fmla="*/ 273 w 391"/>
                <a:gd name="T51" fmla="*/ 2839 h 2961"/>
                <a:gd name="T52" fmla="*/ 283 w 391"/>
                <a:gd name="T53" fmla="*/ 2811 h 2961"/>
                <a:gd name="T54" fmla="*/ 294 w 391"/>
                <a:gd name="T55" fmla="*/ 2779 h 2961"/>
                <a:gd name="T56" fmla="*/ 314 w 391"/>
                <a:gd name="T57" fmla="*/ 2706 h 2961"/>
                <a:gd name="T58" fmla="*/ 328 w 391"/>
                <a:gd name="T59" fmla="*/ 2626 h 2961"/>
                <a:gd name="T60" fmla="*/ 342 w 391"/>
                <a:gd name="T61" fmla="*/ 2532 h 2961"/>
                <a:gd name="T62" fmla="*/ 356 w 391"/>
                <a:gd name="T63" fmla="*/ 2431 h 2961"/>
                <a:gd name="T64" fmla="*/ 362 w 391"/>
                <a:gd name="T65" fmla="*/ 2327 h 2961"/>
                <a:gd name="T66" fmla="*/ 370 w 391"/>
                <a:gd name="T67" fmla="*/ 2218 h 2961"/>
                <a:gd name="T68" fmla="*/ 380 w 391"/>
                <a:gd name="T69" fmla="*/ 1999 h 2961"/>
                <a:gd name="T70" fmla="*/ 387 w 391"/>
                <a:gd name="T71" fmla="*/ 1794 h 2961"/>
                <a:gd name="T72" fmla="*/ 391 w 391"/>
                <a:gd name="T73" fmla="*/ 1490 h 2961"/>
                <a:gd name="T74" fmla="*/ 391 w 391"/>
                <a:gd name="T75" fmla="*/ 1432 h 2961"/>
                <a:gd name="T76" fmla="*/ 387 w 391"/>
                <a:gd name="T77" fmla="*/ 1359 h 2961"/>
                <a:gd name="T78" fmla="*/ 373 w 391"/>
                <a:gd name="T79" fmla="*/ 1174 h 2961"/>
                <a:gd name="T80" fmla="*/ 338 w 391"/>
                <a:gd name="T81" fmla="*/ 722 h 2961"/>
                <a:gd name="T82" fmla="*/ 300 w 391"/>
                <a:gd name="T83" fmla="*/ 283 h 2961"/>
                <a:gd name="T84" fmla="*/ 286 w 391"/>
                <a:gd name="T85" fmla="*/ 115 h 2961"/>
                <a:gd name="T86" fmla="*/ 283 w 391"/>
                <a:gd name="T87" fmla="*/ 10 h 2961"/>
                <a:gd name="T88" fmla="*/ 283 w 391"/>
                <a:gd name="T89" fmla="*/ 0 h 2961"/>
                <a:gd name="T90" fmla="*/ 279 w 391"/>
                <a:gd name="T91" fmla="*/ 21 h 2961"/>
                <a:gd name="T92" fmla="*/ 265 w 391"/>
                <a:gd name="T93" fmla="*/ 164 h 2961"/>
                <a:gd name="T94" fmla="*/ 224 w 391"/>
                <a:gd name="T95" fmla="*/ 697 h 2961"/>
                <a:gd name="T96" fmla="*/ 178 w 391"/>
                <a:gd name="T97" fmla="*/ 1328 h 2961"/>
                <a:gd name="T98" fmla="*/ 164 w 391"/>
                <a:gd name="T99" fmla="*/ 1592 h 2961"/>
                <a:gd name="T100" fmla="*/ 157 w 391"/>
                <a:gd name="T101" fmla="*/ 1773 h 29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1" h="2961">
                  <a:moveTo>
                    <a:pt x="157" y="1773"/>
                  </a:moveTo>
                  <a:lnTo>
                    <a:pt x="151" y="2017"/>
                  </a:lnTo>
                  <a:lnTo>
                    <a:pt x="140" y="2208"/>
                  </a:lnTo>
                  <a:lnTo>
                    <a:pt x="126" y="2413"/>
                  </a:lnTo>
                  <a:lnTo>
                    <a:pt x="118" y="2515"/>
                  </a:lnTo>
                  <a:lnTo>
                    <a:pt x="109" y="2613"/>
                  </a:lnTo>
                  <a:lnTo>
                    <a:pt x="94" y="2703"/>
                  </a:lnTo>
                  <a:lnTo>
                    <a:pt x="81" y="2783"/>
                  </a:lnTo>
                  <a:lnTo>
                    <a:pt x="63" y="2849"/>
                  </a:lnTo>
                  <a:lnTo>
                    <a:pt x="45" y="2901"/>
                  </a:lnTo>
                  <a:lnTo>
                    <a:pt x="35" y="2919"/>
                  </a:lnTo>
                  <a:lnTo>
                    <a:pt x="24" y="2933"/>
                  </a:lnTo>
                  <a:lnTo>
                    <a:pt x="11" y="2943"/>
                  </a:lnTo>
                  <a:lnTo>
                    <a:pt x="0" y="2943"/>
                  </a:lnTo>
                  <a:lnTo>
                    <a:pt x="24" y="2954"/>
                  </a:lnTo>
                  <a:lnTo>
                    <a:pt x="49" y="2957"/>
                  </a:lnTo>
                  <a:lnTo>
                    <a:pt x="84" y="2961"/>
                  </a:lnTo>
                  <a:lnTo>
                    <a:pt x="122" y="2957"/>
                  </a:lnTo>
                  <a:lnTo>
                    <a:pt x="143" y="2951"/>
                  </a:lnTo>
                  <a:lnTo>
                    <a:pt x="164" y="2943"/>
                  </a:lnTo>
                  <a:lnTo>
                    <a:pt x="185" y="2933"/>
                  </a:lnTo>
                  <a:lnTo>
                    <a:pt x="206" y="2919"/>
                  </a:lnTo>
                  <a:lnTo>
                    <a:pt x="227" y="2901"/>
                  </a:lnTo>
                  <a:lnTo>
                    <a:pt x="248" y="2876"/>
                  </a:lnTo>
                  <a:lnTo>
                    <a:pt x="261" y="2860"/>
                  </a:lnTo>
                  <a:lnTo>
                    <a:pt x="273" y="2839"/>
                  </a:lnTo>
                  <a:lnTo>
                    <a:pt x="283" y="2811"/>
                  </a:lnTo>
                  <a:lnTo>
                    <a:pt x="294" y="2779"/>
                  </a:lnTo>
                  <a:lnTo>
                    <a:pt x="314" y="2706"/>
                  </a:lnTo>
                  <a:lnTo>
                    <a:pt x="328" y="2626"/>
                  </a:lnTo>
                  <a:lnTo>
                    <a:pt x="342" y="2532"/>
                  </a:lnTo>
                  <a:lnTo>
                    <a:pt x="356" y="2431"/>
                  </a:lnTo>
                  <a:lnTo>
                    <a:pt x="362" y="2327"/>
                  </a:lnTo>
                  <a:lnTo>
                    <a:pt x="370" y="2218"/>
                  </a:lnTo>
                  <a:lnTo>
                    <a:pt x="380" y="1999"/>
                  </a:lnTo>
                  <a:lnTo>
                    <a:pt x="387" y="1794"/>
                  </a:lnTo>
                  <a:lnTo>
                    <a:pt x="391" y="1490"/>
                  </a:lnTo>
                  <a:lnTo>
                    <a:pt x="391" y="1432"/>
                  </a:lnTo>
                  <a:lnTo>
                    <a:pt x="387" y="1359"/>
                  </a:lnTo>
                  <a:lnTo>
                    <a:pt x="373" y="1174"/>
                  </a:lnTo>
                  <a:lnTo>
                    <a:pt x="338" y="722"/>
                  </a:lnTo>
                  <a:lnTo>
                    <a:pt x="300" y="283"/>
                  </a:lnTo>
                  <a:lnTo>
                    <a:pt x="286" y="115"/>
                  </a:lnTo>
                  <a:lnTo>
                    <a:pt x="283" y="10"/>
                  </a:lnTo>
                  <a:lnTo>
                    <a:pt x="283" y="0"/>
                  </a:lnTo>
                  <a:lnTo>
                    <a:pt x="279" y="21"/>
                  </a:lnTo>
                  <a:lnTo>
                    <a:pt x="265" y="164"/>
                  </a:lnTo>
                  <a:lnTo>
                    <a:pt x="224" y="697"/>
                  </a:lnTo>
                  <a:lnTo>
                    <a:pt x="178" y="1328"/>
                  </a:lnTo>
                  <a:lnTo>
                    <a:pt x="164" y="1592"/>
                  </a:lnTo>
                  <a:lnTo>
                    <a:pt x="157" y="1773"/>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8" name="Freeform 42"/>
            <p:cNvSpPr>
              <a:spLocks/>
            </p:cNvSpPr>
            <p:nvPr/>
          </p:nvSpPr>
          <p:spPr bwMode="auto">
            <a:xfrm>
              <a:off x="2634" y="1576"/>
              <a:ext cx="237" cy="247"/>
            </a:xfrm>
            <a:custGeom>
              <a:avLst/>
              <a:gdLst>
                <a:gd name="T0" fmla="*/ 398 w 711"/>
                <a:gd name="T1" fmla="*/ 0 h 741"/>
                <a:gd name="T2" fmla="*/ 359 w 711"/>
                <a:gd name="T3" fmla="*/ 52 h 741"/>
                <a:gd name="T4" fmla="*/ 320 w 711"/>
                <a:gd name="T5" fmla="*/ 104 h 741"/>
                <a:gd name="T6" fmla="*/ 265 w 711"/>
                <a:gd name="T7" fmla="*/ 166 h 741"/>
                <a:gd name="T8" fmla="*/ 206 w 711"/>
                <a:gd name="T9" fmla="*/ 236 h 741"/>
                <a:gd name="T10" fmla="*/ 171 w 711"/>
                <a:gd name="T11" fmla="*/ 268 h 741"/>
                <a:gd name="T12" fmla="*/ 140 w 711"/>
                <a:gd name="T13" fmla="*/ 295 h 741"/>
                <a:gd name="T14" fmla="*/ 104 w 711"/>
                <a:gd name="T15" fmla="*/ 323 h 741"/>
                <a:gd name="T16" fmla="*/ 70 w 711"/>
                <a:gd name="T17" fmla="*/ 348 h 741"/>
                <a:gd name="T18" fmla="*/ 36 w 711"/>
                <a:gd name="T19" fmla="*/ 369 h 741"/>
                <a:gd name="T20" fmla="*/ 0 w 711"/>
                <a:gd name="T21" fmla="*/ 382 h 741"/>
                <a:gd name="T22" fmla="*/ 31 w 711"/>
                <a:gd name="T23" fmla="*/ 438 h 741"/>
                <a:gd name="T24" fmla="*/ 63 w 711"/>
                <a:gd name="T25" fmla="*/ 497 h 741"/>
                <a:gd name="T26" fmla="*/ 101 w 711"/>
                <a:gd name="T27" fmla="*/ 564 h 741"/>
                <a:gd name="T28" fmla="*/ 143 w 711"/>
                <a:gd name="T29" fmla="*/ 630 h 741"/>
                <a:gd name="T30" fmla="*/ 189 w 711"/>
                <a:gd name="T31" fmla="*/ 685 h 741"/>
                <a:gd name="T32" fmla="*/ 210 w 711"/>
                <a:gd name="T33" fmla="*/ 710 h 741"/>
                <a:gd name="T34" fmla="*/ 231 w 711"/>
                <a:gd name="T35" fmla="*/ 728 h 741"/>
                <a:gd name="T36" fmla="*/ 247 w 711"/>
                <a:gd name="T37" fmla="*/ 738 h 741"/>
                <a:gd name="T38" fmla="*/ 265 w 711"/>
                <a:gd name="T39" fmla="*/ 741 h 741"/>
                <a:gd name="T40" fmla="*/ 272 w 711"/>
                <a:gd name="T41" fmla="*/ 741 h 741"/>
                <a:gd name="T42" fmla="*/ 283 w 711"/>
                <a:gd name="T43" fmla="*/ 738 h 741"/>
                <a:gd name="T44" fmla="*/ 310 w 711"/>
                <a:gd name="T45" fmla="*/ 720 h 741"/>
                <a:gd name="T46" fmla="*/ 338 w 711"/>
                <a:gd name="T47" fmla="*/ 695 h 741"/>
                <a:gd name="T48" fmla="*/ 373 w 711"/>
                <a:gd name="T49" fmla="*/ 664 h 741"/>
                <a:gd name="T50" fmla="*/ 450 w 711"/>
                <a:gd name="T51" fmla="*/ 588 h 741"/>
                <a:gd name="T52" fmla="*/ 527 w 711"/>
                <a:gd name="T53" fmla="*/ 494 h 741"/>
                <a:gd name="T54" fmla="*/ 600 w 711"/>
                <a:gd name="T55" fmla="*/ 396 h 741"/>
                <a:gd name="T56" fmla="*/ 662 w 711"/>
                <a:gd name="T57" fmla="*/ 305 h 741"/>
                <a:gd name="T58" fmla="*/ 683 w 711"/>
                <a:gd name="T59" fmla="*/ 268 h 741"/>
                <a:gd name="T60" fmla="*/ 701 w 711"/>
                <a:gd name="T61" fmla="*/ 236 h 741"/>
                <a:gd name="T62" fmla="*/ 707 w 711"/>
                <a:gd name="T63" fmla="*/ 208 h 741"/>
                <a:gd name="T64" fmla="*/ 711 w 711"/>
                <a:gd name="T65" fmla="*/ 198 h 741"/>
                <a:gd name="T66" fmla="*/ 707 w 711"/>
                <a:gd name="T67" fmla="*/ 190 h 741"/>
                <a:gd name="T68" fmla="*/ 701 w 711"/>
                <a:gd name="T69" fmla="*/ 177 h 741"/>
                <a:gd name="T70" fmla="*/ 691 w 711"/>
                <a:gd name="T71" fmla="*/ 163 h 741"/>
                <a:gd name="T72" fmla="*/ 673 w 711"/>
                <a:gd name="T73" fmla="*/ 146 h 741"/>
                <a:gd name="T74" fmla="*/ 649 w 711"/>
                <a:gd name="T75" fmla="*/ 132 h 741"/>
                <a:gd name="T76" fmla="*/ 600 w 711"/>
                <a:gd name="T77" fmla="*/ 97 h 741"/>
                <a:gd name="T78" fmla="*/ 543 w 711"/>
                <a:gd name="T79" fmla="*/ 68 h 741"/>
                <a:gd name="T80" fmla="*/ 442 w 711"/>
                <a:gd name="T81" fmla="*/ 16 h 741"/>
                <a:gd name="T82" fmla="*/ 398 w 711"/>
                <a:gd name="T83" fmla="*/ 0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11" h="741">
                  <a:moveTo>
                    <a:pt x="398" y="0"/>
                  </a:moveTo>
                  <a:lnTo>
                    <a:pt x="359" y="52"/>
                  </a:lnTo>
                  <a:lnTo>
                    <a:pt x="320" y="104"/>
                  </a:lnTo>
                  <a:lnTo>
                    <a:pt x="265" y="166"/>
                  </a:lnTo>
                  <a:lnTo>
                    <a:pt x="206" y="236"/>
                  </a:lnTo>
                  <a:lnTo>
                    <a:pt x="171" y="268"/>
                  </a:lnTo>
                  <a:lnTo>
                    <a:pt x="140" y="295"/>
                  </a:lnTo>
                  <a:lnTo>
                    <a:pt x="104" y="323"/>
                  </a:lnTo>
                  <a:lnTo>
                    <a:pt x="70" y="348"/>
                  </a:lnTo>
                  <a:lnTo>
                    <a:pt x="36" y="369"/>
                  </a:lnTo>
                  <a:lnTo>
                    <a:pt x="0" y="382"/>
                  </a:lnTo>
                  <a:lnTo>
                    <a:pt x="31" y="438"/>
                  </a:lnTo>
                  <a:lnTo>
                    <a:pt x="63" y="497"/>
                  </a:lnTo>
                  <a:lnTo>
                    <a:pt x="101" y="564"/>
                  </a:lnTo>
                  <a:lnTo>
                    <a:pt x="143" y="630"/>
                  </a:lnTo>
                  <a:lnTo>
                    <a:pt x="189" y="685"/>
                  </a:lnTo>
                  <a:lnTo>
                    <a:pt x="210" y="710"/>
                  </a:lnTo>
                  <a:lnTo>
                    <a:pt x="231" y="728"/>
                  </a:lnTo>
                  <a:lnTo>
                    <a:pt x="247" y="738"/>
                  </a:lnTo>
                  <a:lnTo>
                    <a:pt x="265" y="741"/>
                  </a:lnTo>
                  <a:lnTo>
                    <a:pt x="272" y="741"/>
                  </a:lnTo>
                  <a:lnTo>
                    <a:pt x="283" y="738"/>
                  </a:lnTo>
                  <a:lnTo>
                    <a:pt x="310" y="720"/>
                  </a:lnTo>
                  <a:lnTo>
                    <a:pt x="338" y="695"/>
                  </a:lnTo>
                  <a:lnTo>
                    <a:pt x="373" y="664"/>
                  </a:lnTo>
                  <a:lnTo>
                    <a:pt x="450" y="588"/>
                  </a:lnTo>
                  <a:lnTo>
                    <a:pt x="527" y="494"/>
                  </a:lnTo>
                  <a:lnTo>
                    <a:pt x="600" y="396"/>
                  </a:lnTo>
                  <a:lnTo>
                    <a:pt x="662" y="305"/>
                  </a:lnTo>
                  <a:lnTo>
                    <a:pt x="683" y="268"/>
                  </a:lnTo>
                  <a:lnTo>
                    <a:pt x="701" y="236"/>
                  </a:lnTo>
                  <a:lnTo>
                    <a:pt x="707" y="208"/>
                  </a:lnTo>
                  <a:lnTo>
                    <a:pt x="711" y="198"/>
                  </a:lnTo>
                  <a:lnTo>
                    <a:pt x="707" y="190"/>
                  </a:lnTo>
                  <a:lnTo>
                    <a:pt x="701" y="177"/>
                  </a:lnTo>
                  <a:lnTo>
                    <a:pt x="691" y="163"/>
                  </a:lnTo>
                  <a:lnTo>
                    <a:pt x="673" y="146"/>
                  </a:lnTo>
                  <a:lnTo>
                    <a:pt x="649" y="132"/>
                  </a:lnTo>
                  <a:lnTo>
                    <a:pt x="600" y="97"/>
                  </a:lnTo>
                  <a:lnTo>
                    <a:pt x="543" y="68"/>
                  </a:lnTo>
                  <a:lnTo>
                    <a:pt x="442" y="16"/>
                  </a:lnTo>
                  <a:lnTo>
                    <a:pt x="39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9" name="Freeform 43"/>
            <p:cNvSpPr>
              <a:spLocks/>
            </p:cNvSpPr>
            <p:nvPr/>
          </p:nvSpPr>
          <p:spPr bwMode="auto">
            <a:xfrm>
              <a:off x="2406" y="1587"/>
              <a:ext cx="228" cy="236"/>
            </a:xfrm>
            <a:custGeom>
              <a:avLst/>
              <a:gdLst>
                <a:gd name="T0" fmla="*/ 324 w 683"/>
                <a:gd name="T1" fmla="*/ 0 h 707"/>
                <a:gd name="T2" fmla="*/ 348 w 683"/>
                <a:gd name="T3" fmla="*/ 45 h 707"/>
                <a:gd name="T4" fmla="*/ 381 w 683"/>
                <a:gd name="T5" fmla="*/ 91 h 707"/>
                <a:gd name="T6" fmla="*/ 422 w 683"/>
                <a:gd name="T7" fmla="*/ 146 h 707"/>
                <a:gd name="T8" fmla="*/ 474 w 683"/>
                <a:gd name="T9" fmla="*/ 205 h 707"/>
                <a:gd name="T10" fmla="*/ 506 w 683"/>
                <a:gd name="T11" fmla="*/ 237 h 707"/>
                <a:gd name="T12" fmla="*/ 537 w 683"/>
                <a:gd name="T13" fmla="*/ 265 h 707"/>
                <a:gd name="T14" fmla="*/ 572 w 683"/>
                <a:gd name="T15" fmla="*/ 289 h 707"/>
                <a:gd name="T16" fmla="*/ 607 w 683"/>
                <a:gd name="T17" fmla="*/ 314 h 707"/>
                <a:gd name="T18" fmla="*/ 645 w 683"/>
                <a:gd name="T19" fmla="*/ 331 h 707"/>
                <a:gd name="T20" fmla="*/ 683 w 683"/>
                <a:gd name="T21" fmla="*/ 348 h 707"/>
                <a:gd name="T22" fmla="*/ 645 w 683"/>
                <a:gd name="T23" fmla="*/ 404 h 707"/>
                <a:gd name="T24" fmla="*/ 558 w 683"/>
                <a:gd name="T25" fmla="*/ 530 h 707"/>
                <a:gd name="T26" fmla="*/ 506 w 683"/>
                <a:gd name="T27" fmla="*/ 596 h 707"/>
                <a:gd name="T28" fmla="*/ 457 w 683"/>
                <a:gd name="T29" fmla="*/ 651 h 707"/>
                <a:gd name="T30" fmla="*/ 433 w 683"/>
                <a:gd name="T31" fmla="*/ 676 h 707"/>
                <a:gd name="T32" fmla="*/ 415 w 683"/>
                <a:gd name="T33" fmla="*/ 694 h 707"/>
                <a:gd name="T34" fmla="*/ 397 w 683"/>
                <a:gd name="T35" fmla="*/ 704 h 707"/>
                <a:gd name="T36" fmla="*/ 384 w 683"/>
                <a:gd name="T37" fmla="*/ 707 h 707"/>
                <a:gd name="T38" fmla="*/ 369 w 683"/>
                <a:gd name="T39" fmla="*/ 704 h 707"/>
                <a:gd name="T40" fmla="*/ 348 w 683"/>
                <a:gd name="T41" fmla="*/ 689 h 707"/>
                <a:gd name="T42" fmla="*/ 327 w 683"/>
                <a:gd name="T43" fmla="*/ 669 h 707"/>
                <a:gd name="T44" fmla="*/ 300 w 683"/>
                <a:gd name="T45" fmla="*/ 645 h 707"/>
                <a:gd name="T46" fmla="*/ 238 w 683"/>
                <a:gd name="T47" fmla="*/ 575 h 707"/>
                <a:gd name="T48" fmla="*/ 171 w 683"/>
                <a:gd name="T49" fmla="*/ 491 h 707"/>
                <a:gd name="T50" fmla="*/ 105 w 683"/>
                <a:gd name="T51" fmla="*/ 404 h 707"/>
                <a:gd name="T52" fmla="*/ 52 w 683"/>
                <a:gd name="T53" fmla="*/ 324 h 707"/>
                <a:gd name="T54" fmla="*/ 31 w 683"/>
                <a:gd name="T55" fmla="*/ 286 h 707"/>
                <a:gd name="T56" fmla="*/ 15 w 683"/>
                <a:gd name="T57" fmla="*/ 254 h 707"/>
                <a:gd name="T58" fmla="*/ 4 w 683"/>
                <a:gd name="T59" fmla="*/ 226 h 707"/>
                <a:gd name="T60" fmla="*/ 0 w 683"/>
                <a:gd name="T61" fmla="*/ 205 h 707"/>
                <a:gd name="T62" fmla="*/ 4 w 683"/>
                <a:gd name="T63" fmla="*/ 185 h 707"/>
                <a:gd name="T64" fmla="*/ 15 w 683"/>
                <a:gd name="T65" fmla="*/ 167 h 707"/>
                <a:gd name="T66" fmla="*/ 31 w 683"/>
                <a:gd name="T67" fmla="*/ 150 h 707"/>
                <a:gd name="T68" fmla="*/ 49 w 683"/>
                <a:gd name="T69" fmla="*/ 132 h 707"/>
                <a:gd name="T70" fmla="*/ 74 w 683"/>
                <a:gd name="T71" fmla="*/ 115 h 707"/>
                <a:gd name="T72" fmla="*/ 101 w 683"/>
                <a:gd name="T73" fmla="*/ 98 h 707"/>
                <a:gd name="T74" fmla="*/ 161 w 683"/>
                <a:gd name="T75" fmla="*/ 66 h 707"/>
                <a:gd name="T76" fmla="*/ 220 w 683"/>
                <a:gd name="T77" fmla="*/ 39 h 707"/>
                <a:gd name="T78" fmla="*/ 272 w 683"/>
                <a:gd name="T79" fmla="*/ 18 h 707"/>
                <a:gd name="T80" fmla="*/ 324 w 683"/>
                <a:gd name="T81" fmla="*/ 0 h 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3" h="707">
                  <a:moveTo>
                    <a:pt x="324" y="0"/>
                  </a:moveTo>
                  <a:lnTo>
                    <a:pt x="348" y="45"/>
                  </a:lnTo>
                  <a:lnTo>
                    <a:pt x="381" y="91"/>
                  </a:lnTo>
                  <a:lnTo>
                    <a:pt x="422" y="146"/>
                  </a:lnTo>
                  <a:lnTo>
                    <a:pt x="474" y="205"/>
                  </a:lnTo>
                  <a:lnTo>
                    <a:pt x="506" y="237"/>
                  </a:lnTo>
                  <a:lnTo>
                    <a:pt x="537" y="265"/>
                  </a:lnTo>
                  <a:lnTo>
                    <a:pt x="572" y="289"/>
                  </a:lnTo>
                  <a:lnTo>
                    <a:pt x="607" y="314"/>
                  </a:lnTo>
                  <a:lnTo>
                    <a:pt x="645" y="331"/>
                  </a:lnTo>
                  <a:lnTo>
                    <a:pt x="683" y="348"/>
                  </a:lnTo>
                  <a:lnTo>
                    <a:pt x="645" y="404"/>
                  </a:lnTo>
                  <a:lnTo>
                    <a:pt x="558" y="530"/>
                  </a:lnTo>
                  <a:lnTo>
                    <a:pt x="506" y="596"/>
                  </a:lnTo>
                  <a:lnTo>
                    <a:pt x="457" y="651"/>
                  </a:lnTo>
                  <a:lnTo>
                    <a:pt x="433" y="676"/>
                  </a:lnTo>
                  <a:lnTo>
                    <a:pt x="415" y="694"/>
                  </a:lnTo>
                  <a:lnTo>
                    <a:pt x="397" y="704"/>
                  </a:lnTo>
                  <a:lnTo>
                    <a:pt x="384" y="707"/>
                  </a:lnTo>
                  <a:lnTo>
                    <a:pt x="369" y="704"/>
                  </a:lnTo>
                  <a:lnTo>
                    <a:pt x="348" y="689"/>
                  </a:lnTo>
                  <a:lnTo>
                    <a:pt x="327" y="669"/>
                  </a:lnTo>
                  <a:lnTo>
                    <a:pt x="300" y="645"/>
                  </a:lnTo>
                  <a:lnTo>
                    <a:pt x="238" y="575"/>
                  </a:lnTo>
                  <a:lnTo>
                    <a:pt x="171" y="491"/>
                  </a:lnTo>
                  <a:lnTo>
                    <a:pt x="105" y="404"/>
                  </a:lnTo>
                  <a:lnTo>
                    <a:pt x="52" y="324"/>
                  </a:lnTo>
                  <a:lnTo>
                    <a:pt x="31" y="286"/>
                  </a:lnTo>
                  <a:lnTo>
                    <a:pt x="15" y="254"/>
                  </a:lnTo>
                  <a:lnTo>
                    <a:pt x="4" y="226"/>
                  </a:lnTo>
                  <a:lnTo>
                    <a:pt x="0" y="205"/>
                  </a:lnTo>
                  <a:lnTo>
                    <a:pt x="4" y="185"/>
                  </a:lnTo>
                  <a:lnTo>
                    <a:pt x="15" y="167"/>
                  </a:lnTo>
                  <a:lnTo>
                    <a:pt x="31" y="150"/>
                  </a:lnTo>
                  <a:lnTo>
                    <a:pt x="49" y="132"/>
                  </a:lnTo>
                  <a:lnTo>
                    <a:pt x="74" y="115"/>
                  </a:lnTo>
                  <a:lnTo>
                    <a:pt x="101" y="98"/>
                  </a:lnTo>
                  <a:lnTo>
                    <a:pt x="161" y="66"/>
                  </a:lnTo>
                  <a:lnTo>
                    <a:pt x="220" y="39"/>
                  </a:lnTo>
                  <a:lnTo>
                    <a:pt x="272" y="18"/>
                  </a:lnTo>
                  <a:lnTo>
                    <a:pt x="3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0" name="Freeform 44"/>
            <p:cNvSpPr>
              <a:spLocks/>
            </p:cNvSpPr>
            <p:nvPr/>
          </p:nvSpPr>
          <p:spPr bwMode="auto">
            <a:xfrm>
              <a:off x="3461" y="2194"/>
              <a:ext cx="191" cy="889"/>
            </a:xfrm>
            <a:custGeom>
              <a:avLst/>
              <a:gdLst>
                <a:gd name="T0" fmla="*/ 199 w 572"/>
                <a:gd name="T1" fmla="*/ 119 h 2665"/>
                <a:gd name="T2" fmla="*/ 164 w 572"/>
                <a:gd name="T3" fmla="*/ 195 h 2665"/>
                <a:gd name="T4" fmla="*/ 126 w 572"/>
                <a:gd name="T5" fmla="*/ 304 h 2665"/>
                <a:gd name="T6" fmla="*/ 84 w 572"/>
                <a:gd name="T7" fmla="*/ 433 h 2665"/>
                <a:gd name="T8" fmla="*/ 63 w 572"/>
                <a:gd name="T9" fmla="*/ 506 h 2665"/>
                <a:gd name="T10" fmla="*/ 45 w 572"/>
                <a:gd name="T11" fmla="*/ 579 h 2665"/>
                <a:gd name="T12" fmla="*/ 28 w 572"/>
                <a:gd name="T13" fmla="*/ 659 h 2665"/>
                <a:gd name="T14" fmla="*/ 14 w 572"/>
                <a:gd name="T15" fmla="*/ 735 h 2665"/>
                <a:gd name="T16" fmla="*/ 7 w 572"/>
                <a:gd name="T17" fmla="*/ 816 h 2665"/>
                <a:gd name="T18" fmla="*/ 0 w 572"/>
                <a:gd name="T19" fmla="*/ 896 h 2665"/>
                <a:gd name="T20" fmla="*/ 0 w 572"/>
                <a:gd name="T21" fmla="*/ 975 h 2665"/>
                <a:gd name="T22" fmla="*/ 4 w 572"/>
                <a:gd name="T23" fmla="*/ 1052 h 2665"/>
                <a:gd name="T24" fmla="*/ 14 w 572"/>
                <a:gd name="T25" fmla="*/ 1128 h 2665"/>
                <a:gd name="T26" fmla="*/ 32 w 572"/>
                <a:gd name="T27" fmla="*/ 1198 h 2665"/>
                <a:gd name="T28" fmla="*/ 84 w 572"/>
                <a:gd name="T29" fmla="*/ 1359 h 2665"/>
                <a:gd name="T30" fmla="*/ 146 w 572"/>
                <a:gd name="T31" fmla="*/ 1547 h 2665"/>
                <a:gd name="T32" fmla="*/ 212 w 572"/>
                <a:gd name="T33" fmla="*/ 1752 h 2665"/>
                <a:gd name="T34" fmla="*/ 279 w 572"/>
                <a:gd name="T35" fmla="*/ 1965 h 2665"/>
                <a:gd name="T36" fmla="*/ 341 w 572"/>
                <a:gd name="T37" fmla="*/ 2174 h 2665"/>
                <a:gd name="T38" fmla="*/ 370 w 572"/>
                <a:gd name="T39" fmla="*/ 2272 h 2665"/>
                <a:gd name="T40" fmla="*/ 394 w 572"/>
                <a:gd name="T41" fmla="*/ 2365 h 2665"/>
                <a:gd name="T42" fmla="*/ 411 w 572"/>
                <a:gd name="T43" fmla="*/ 2456 h 2665"/>
                <a:gd name="T44" fmla="*/ 425 w 572"/>
                <a:gd name="T45" fmla="*/ 2535 h 2665"/>
                <a:gd name="T46" fmla="*/ 435 w 572"/>
                <a:gd name="T47" fmla="*/ 2605 h 2665"/>
                <a:gd name="T48" fmla="*/ 440 w 572"/>
                <a:gd name="T49" fmla="*/ 2665 h 2665"/>
                <a:gd name="T50" fmla="*/ 443 w 572"/>
                <a:gd name="T51" fmla="*/ 2584 h 2665"/>
                <a:gd name="T52" fmla="*/ 464 w 572"/>
                <a:gd name="T53" fmla="*/ 2386 h 2665"/>
                <a:gd name="T54" fmla="*/ 492 w 572"/>
                <a:gd name="T55" fmla="*/ 2124 h 2665"/>
                <a:gd name="T56" fmla="*/ 508 w 572"/>
                <a:gd name="T57" fmla="*/ 1993 h 2665"/>
                <a:gd name="T58" fmla="*/ 529 w 572"/>
                <a:gd name="T59" fmla="*/ 1864 h 2665"/>
                <a:gd name="T60" fmla="*/ 541 w 572"/>
                <a:gd name="T61" fmla="*/ 1794 h 2665"/>
                <a:gd name="T62" fmla="*/ 551 w 572"/>
                <a:gd name="T63" fmla="*/ 1707 h 2665"/>
                <a:gd name="T64" fmla="*/ 557 w 572"/>
                <a:gd name="T65" fmla="*/ 1606 h 2665"/>
                <a:gd name="T66" fmla="*/ 565 w 572"/>
                <a:gd name="T67" fmla="*/ 1491 h 2665"/>
                <a:gd name="T68" fmla="*/ 572 w 572"/>
                <a:gd name="T69" fmla="*/ 1237 h 2665"/>
                <a:gd name="T70" fmla="*/ 572 w 572"/>
                <a:gd name="T71" fmla="*/ 972 h 2665"/>
                <a:gd name="T72" fmla="*/ 568 w 572"/>
                <a:gd name="T73" fmla="*/ 714 h 2665"/>
                <a:gd name="T74" fmla="*/ 562 w 572"/>
                <a:gd name="T75" fmla="*/ 485 h 2665"/>
                <a:gd name="T76" fmla="*/ 554 w 572"/>
                <a:gd name="T77" fmla="*/ 390 h 2665"/>
                <a:gd name="T78" fmla="*/ 547 w 572"/>
                <a:gd name="T79" fmla="*/ 314 h 2665"/>
                <a:gd name="T80" fmla="*/ 541 w 572"/>
                <a:gd name="T81" fmla="*/ 254 h 2665"/>
                <a:gd name="T82" fmla="*/ 529 w 572"/>
                <a:gd name="T83" fmla="*/ 217 h 2665"/>
                <a:gd name="T84" fmla="*/ 505 w 572"/>
                <a:gd name="T85" fmla="*/ 164 h 2665"/>
                <a:gd name="T86" fmla="*/ 474 w 572"/>
                <a:gd name="T87" fmla="*/ 108 h 2665"/>
                <a:gd name="T88" fmla="*/ 453 w 572"/>
                <a:gd name="T89" fmla="*/ 84 h 2665"/>
                <a:gd name="T90" fmla="*/ 432 w 572"/>
                <a:gd name="T91" fmla="*/ 59 h 2665"/>
                <a:gd name="T92" fmla="*/ 411 w 572"/>
                <a:gd name="T93" fmla="*/ 39 h 2665"/>
                <a:gd name="T94" fmla="*/ 386 w 572"/>
                <a:gd name="T95" fmla="*/ 22 h 2665"/>
                <a:gd name="T96" fmla="*/ 362 w 572"/>
                <a:gd name="T97" fmla="*/ 10 h 2665"/>
                <a:gd name="T98" fmla="*/ 338 w 572"/>
                <a:gd name="T99" fmla="*/ 4 h 2665"/>
                <a:gd name="T100" fmla="*/ 313 w 572"/>
                <a:gd name="T101" fmla="*/ 0 h 2665"/>
                <a:gd name="T102" fmla="*/ 289 w 572"/>
                <a:gd name="T103" fmla="*/ 7 h 2665"/>
                <a:gd name="T104" fmla="*/ 265 w 572"/>
                <a:gd name="T105" fmla="*/ 22 h 2665"/>
                <a:gd name="T106" fmla="*/ 240 w 572"/>
                <a:gd name="T107" fmla="*/ 43 h 2665"/>
                <a:gd name="T108" fmla="*/ 220 w 572"/>
                <a:gd name="T109" fmla="*/ 77 h 2665"/>
                <a:gd name="T110" fmla="*/ 199 w 572"/>
                <a:gd name="T111" fmla="*/ 119 h 2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72" h="2665">
                  <a:moveTo>
                    <a:pt x="199" y="119"/>
                  </a:moveTo>
                  <a:lnTo>
                    <a:pt x="164" y="195"/>
                  </a:lnTo>
                  <a:lnTo>
                    <a:pt x="126" y="304"/>
                  </a:lnTo>
                  <a:lnTo>
                    <a:pt x="84" y="433"/>
                  </a:lnTo>
                  <a:lnTo>
                    <a:pt x="63" y="506"/>
                  </a:lnTo>
                  <a:lnTo>
                    <a:pt x="45" y="579"/>
                  </a:lnTo>
                  <a:lnTo>
                    <a:pt x="28" y="659"/>
                  </a:lnTo>
                  <a:lnTo>
                    <a:pt x="14" y="735"/>
                  </a:lnTo>
                  <a:lnTo>
                    <a:pt x="7" y="816"/>
                  </a:lnTo>
                  <a:lnTo>
                    <a:pt x="0" y="896"/>
                  </a:lnTo>
                  <a:lnTo>
                    <a:pt x="0" y="975"/>
                  </a:lnTo>
                  <a:lnTo>
                    <a:pt x="4" y="1052"/>
                  </a:lnTo>
                  <a:lnTo>
                    <a:pt x="14" y="1128"/>
                  </a:lnTo>
                  <a:lnTo>
                    <a:pt x="32" y="1198"/>
                  </a:lnTo>
                  <a:lnTo>
                    <a:pt x="84" y="1359"/>
                  </a:lnTo>
                  <a:lnTo>
                    <a:pt x="146" y="1547"/>
                  </a:lnTo>
                  <a:lnTo>
                    <a:pt x="212" y="1752"/>
                  </a:lnTo>
                  <a:lnTo>
                    <a:pt x="279" y="1965"/>
                  </a:lnTo>
                  <a:lnTo>
                    <a:pt x="341" y="2174"/>
                  </a:lnTo>
                  <a:lnTo>
                    <a:pt x="370" y="2272"/>
                  </a:lnTo>
                  <a:lnTo>
                    <a:pt x="394" y="2365"/>
                  </a:lnTo>
                  <a:lnTo>
                    <a:pt x="411" y="2456"/>
                  </a:lnTo>
                  <a:lnTo>
                    <a:pt x="425" y="2535"/>
                  </a:lnTo>
                  <a:lnTo>
                    <a:pt x="435" y="2605"/>
                  </a:lnTo>
                  <a:lnTo>
                    <a:pt x="440" y="2665"/>
                  </a:lnTo>
                  <a:lnTo>
                    <a:pt x="443" y="2584"/>
                  </a:lnTo>
                  <a:lnTo>
                    <a:pt x="464" y="2386"/>
                  </a:lnTo>
                  <a:lnTo>
                    <a:pt x="492" y="2124"/>
                  </a:lnTo>
                  <a:lnTo>
                    <a:pt x="508" y="1993"/>
                  </a:lnTo>
                  <a:lnTo>
                    <a:pt x="529" y="1864"/>
                  </a:lnTo>
                  <a:lnTo>
                    <a:pt x="541" y="1794"/>
                  </a:lnTo>
                  <a:lnTo>
                    <a:pt x="551" y="1707"/>
                  </a:lnTo>
                  <a:lnTo>
                    <a:pt x="557" y="1606"/>
                  </a:lnTo>
                  <a:lnTo>
                    <a:pt x="565" y="1491"/>
                  </a:lnTo>
                  <a:lnTo>
                    <a:pt x="572" y="1237"/>
                  </a:lnTo>
                  <a:lnTo>
                    <a:pt x="572" y="972"/>
                  </a:lnTo>
                  <a:lnTo>
                    <a:pt x="568" y="714"/>
                  </a:lnTo>
                  <a:lnTo>
                    <a:pt x="562" y="485"/>
                  </a:lnTo>
                  <a:lnTo>
                    <a:pt x="554" y="390"/>
                  </a:lnTo>
                  <a:lnTo>
                    <a:pt x="547" y="314"/>
                  </a:lnTo>
                  <a:lnTo>
                    <a:pt x="541" y="254"/>
                  </a:lnTo>
                  <a:lnTo>
                    <a:pt x="529" y="217"/>
                  </a:lnTo>
                  <a:lnTo>
                    <a:pt x="505" y="164"/>
                  </a:lnTo>
                  <a:lnTo>
                    <a:pt x="474" y="108"/>
                  </a:lnTo>
                  <a:lnTo>
                    <a:pt x="453" y="84"/>
                  </a:lnTo>
                  <a:lnTo>
                    <a:pt x="432" y="59"/>
                  </a:lnTo>
                  <a:lnTo>
                    <a:pt x="411" y="39"/>
                  </a:lnTo>
                  <a:lnTo>
                    <a:pt x="386" y="22"/>
                  </a:lnTo>
                  <a:lnTo>
                    <a:pt x="362" y="10"/>
                  </a:lnTo>
                  <a:lnTo>
                    <a:pt x="338" y="4"/>
                  </a:lnTo>
                  <a:lnTo>
                    <a:pt x="313" y="0"/>
                  </a:lnTo>
                  <a:lnTo>
                    <a:pt x="289" y="7"/>
                  </a:lnTo>
                  <a:lnTo>
                    <a:pt x="265" y="22"/>
                  </a:lnTo>
                  <a:lnTo>
                    <a:pt x="240" y="43"/>
                  </a:lnTo>
                  <a:lnTo>
                    <a:pt x="220" y="77"/>
                  </a:lnTo>
                  <a:lnTo>
                    <a:pt x="199" y="119"/>
                  </a:lnTo>
                  <a:close/>
                </a:path>
              </a:pathLst>
            </a:custGeom>
            <a:solidFill>
              <a:srgbClr val="2C32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1" name="Freeform 45"/>
            <p:cNvSpPr>
              <a:spLocks/>
            </p:cNvSpPr>
            <p:nvPr/>
          </p:nvSpPr>
          <p:spPr bwMode="auto">
            <a:xfrm>
              <a:off x="3439" y="2249"/>
              <a:ext cx="196" cy="504"/>
            </a:xfrm>
            <a:custGeom>
              <a:avLst/>
              <a:gdLst>
                <a:gd name="T0" fmla="*/ 516 w 589"/>
                <a:gd name="T1" fmla="*/ 331 h 1512"/>
                <a:gd name="T2" fmla="*/ 533 w 589"/>
                <a:gd name="T3" fmla="*/ 359 h 1512"/>
                <a:gd name="T4" fmla="*/ 550 w 589"/>
                <a:gd name="T5" fmla="*/ 390 h 1512"/>
                <a:gd name="T6" fmla="*/ 561 w 589"/>
                <a:gd name="T7" fmla="*/ 421 h 1512"/>
                <a:gd name="T8" fmla="*/ 571 w 589"/>
                <a:gd name="T9" fmla="*/ 457 h 1512"/>
                <a:gd name="T10" fmla="*/ 579 w 589"/>
                <a:gd name="T11" fmla="*/ 495 h 1512"/>
                <a:gd name="T12" fmla="*/ 585 w 589"/>
                <a:gd name="T13" fmla="*/ 533 h 1512"/>
                <a:gd name="T14" fmla="*/ 585 w 589"/>
                <a:gd name="T15" fmla="*/ 574 h 1512"/>
                <a:gd name="T16" fmla="*/ 589 w 589"/>
                <a:gd name="T17" fmla="*/ 616 h 1512"/>
                <a:gd name="T18" fmla="*/ 582 w 589"/>
                <a:gd name="T19" fmla="*/ 704 h 1512"/>
                <a:gd name="T20" fmla="*/ 568 w 589"/>
                <a:gd name="T21" fmla="*/ 794 h 1512"/>
                <a:gd name="T22" fmla="*/ 550 w 589"/>
                <a:gd name="T23" fmla="*/ 888 h 1512"/>
                <a:gd name="T24" fmla="*/ 522 w 589"/>
                <a:gd name="T25" fmla="*/ 979 h 1512"/>
                <a:gd name="T26" fmla="*/ 495 w 589"/>
                <a:gd name="T27" fmla="*/ 1070 h 1512"/>
                <a:gd name="T28" fmla="*/ 464 w 589"/>
                <a:gd name="T29" fmla="*/ 1156 h 1512"/>
                <a:gd name="T30" fmla="*/ 428 w 589"/>
                <a:gd name="T31" fmla="*/ 1240 h 1512"/>
                <a:gd name="T32" fmla="*/ 397 w 589"/>
                <a:gd name="T33" fmla="*/ 1313 h 1512"/>
                <a:gd name="T34" fmla="*/ 363 w 589"/>
                <a:gd name="T35" fmla="*/ 1380 h 1512"/>
                <a:gd name="T36" fmla="*/ 327 w 589"/>
                <a:gd name="T37" fmla="*/ 1439 h 1512"/>
                <a:gd name="T38" fmla="*/ 300 w 589"/>
                <a:gd name="T39" fmla="*/ 1481 h 1512"/>
                <a:gd name="T40" fmla="*/ 272 w 589"/>
                <a:gd name="T41" fmla="*/ 1512 h 1512"/>
                <a:gd name="T42" fmla="*/ 233 w 589"/>
                <a:gd name="T43" fmla="*/ 1442 h 1512"/>
                <a:gd name="T44" fmla="*/ 192 w 589"/>
                <a:gd name="T45" fmla="*/ 1365 h 1512"/>
                <a:gd name="T46" fmla="*/ 143 w 589"/>
                <a:gd name="T47" fmla="*/ 1268 h 1512"/>
                <a:gd name="T48" fmla="*/ 94 w 589"/>
                <a:gd name="T49" fmla="*/ 1149 h 1512"/>
                <a:gd name="T50" fmla="*/ 73 w 589"/>
                <a:gd name="T51" fmla="*/ 1086 h 1512"/>
                <a:gd name="T52" fmla="*/ 52 w 589"/>
                <a:gd name="T53" fmla="*/ 1024 h 1512"/>
                <a:gd name="T54" fmla="*/ 31 w 589"/>
                <a:gd name="T55" fmla="*/ 958 h 1512"/>
                <a:gd name="T56" fmla="*/ 17 w 589"/>
                <a:gd name="T57" fmla="*/ 891 h 1512"/>
                <a:gd name="T58" fmla="*/ 7 w 589"/>
                <a:gd name="T59" fmla="*/ 826 h 1512"/>
                <a:gd name="T60" fmla="*/ 0 w 589"/>
                <a:gd name="T61" fmla="*/ 759 h 1512"/>
                <a:gd name="T62" fmla="*/ 0 w 589"/>
                <a:gd name="T63" fmla="*/ 655 h 1512"/>
                <a:gd name="T64" fmla="*/ 7 w 589"/>
                <a:gd name="T65" fmla="*/ 537 h 1512"/>
                <a:gd name="T66" fmla="*/ 17 w 589"/>
                <a:gd name="T67" fmla="*/ 421 h 1512"/>
                <a:gd name="T68" fmla="*/ 35 w 589"/>
                <a:gd name="T69" fmla="*/ 306 h 1512"/>
                <a:gd name="T70" fmla="*/ 56 w 589"/>
                <a:gd name="T71" fmla="*/ 199 h 1512"/>
                <a:gd name="T72" fmla="*/ 80 w 589"/>
                <a:gd name="T73" fmla="*/ 111 h 1512"/>
                <a:gd name="T74" fmla="*/ 94 w 589"/>
                <a:gd name="T75" fmla="*/ 74 h 1512"/>
                <a:gd name="T76" fmla="*/ 108 w 589"/>
                <a:gd name="T77" fmla="*/ 46 h 1512"/>
                <a:gd name="T78" fmla="*/ 122 w 589"/>
                <a:gd name="T79" fmla="*/ 21 h 1512"/>
                <a:gd name="T80" fmla="*/ 135 w 589"/>
                <a:gd name="T81" fmla="*/ 7 h 1512"/>
                <a:gd name="T82" fmla="*/ 153 w 589"/>
                <a:gd name="T83" fmla="*/ 0 h 1512"/>
                <a:gd name="T84" fmla="*/ 171 w 589"/>
                <a:gd name="T85" fmla="*/ 0 h 1512"/>
                <a:gd name="T86" fmla="*/ 192 w 589"/>
                <a:gd name="T87" fmla="*/ 7 h 1512"/>
                <a:gd name="T88" fmla="*/ 216 w 589"/>
                <a:gd name="T89" fmla="*/ 17 h 1512"/>
                <a:gd name="T90" fmla="*/ 241 w 589"/>
                <a:gd name="T91" fmla="*/ 35 h 1512"/>
                <a:gd name="T92" fmla="*/ 268 w 589"/>
                <a:gd name="T93" fmla="*/ 56 h 1512"/>
                <a:gd name="T94" fmla="*/ 324 w 589"/>
                <a:gd name="T95" fmla="*/ 108 h 1512"/>
                <a:gd name="T96" fmla="*/ 379 w 589"/>
                <a:gd name="T97" fmla="*/ 168 h 1512"/>
                <a:gd name="T98" fmla="*/ 431 w 589"/>
                <a:gd name="T99" fmla="*/ 230 h 1512"/>
                <a:gd name="T100" fmla="*/ 516 w 589"/>
                <a:gd name="T101" fmla="*/ 331 h 1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9" h="1512">
                  <a:moveTo>
                    <a:pt x="516" y="331"/>
                  </a:moveTo>
                  <a:lnTo>
                    <a:pt x="533" y="359"/>
                  </a:lnTo>
                  <a:lnTo>
                    <a:pt x="550" y="390"/>
                  </a:lnTo>
                  <a:lnTo>
                    <a:pt x="561" y="421"/>
                  </a:lnTo>
                  <a:lnTo>
                    <a:pt x="571" y="457"/>
                  </a:lnTo>
                  <a:lnTo>
                    <a:pt x="579" y="495"/>
                  </a:lnTo>
                  <a:lnTo>
                    <a:pt x="585" y="533"/>
                  </a:lnTo>
                  <a:lnTo>
                    <a:pt x="585" y="574"/>
                  </a:lnTo>
                  <a:lnTo>
                    <a:pt x="589" y="616"/>
                  </a:lnTo>
                  <a:lnTo>
                    <a:pt x="582" y="704"/>
                  </a:lnTo>
                  <a:lnTo>
                    <a:pt x="568" y="794"/>
                  </a:lnTo>
                  <a:lnTo>
                    <a:pt x="550" y="888"/>
                  </a:lnTo>
                  <a:lnTo>
                    <a:pt x="522" y="979"/>
                  </a:lnTo>
                  <a:lnTo>
                    <a:pt x="495" y="1070"/>
                  </a:lnTo>
                  <a:lnTo>
                    <a:pt x="464" y="1156"/>
                  </a:lnTo>
                  <a:lnTo>
                    <a:pt x="428" y="1240"/>
                  </a:lnTo>
                  <a:lnTo>
                    <a:pt x="397" y="1313"/>
                  </a:lnTo>
                  <a:lnTo>
                    <a:pt x="363" y="1380"/>
                  </a:lnTo>
                  <a:lnTo>
                    <a:pt x="327" y="1439"/>
                  </a:lnTo>
                  <a:lnTo>
                    <a:pt x="300" y="1481"/>
                  </a:lnTo>
                  <a:lnTo>
                    <a:pt x="272" y="1512"/>
                  </a:lnTo>
                  <a:lnTo>
                    <a:pt x="233" y="1442"/>
                  </a:lnTo>
                  <a:lnTo>
                    <a:pt x="192" y="1365"/>
                  </a:lnTo>
                  <a:lnTo>
                    <a:pt x="143" y="1268"/>
                  </a:lnTo>
                  <a:lnTo>
                    <a:pt x="94" y="1149"/>
                  </a:lnTo>
                  <a:lnTo>
                    <a:pt x="73" y="1086"/>
                  </a:lnTo>
                  <a:lnTo>
                    <a:pt x="52" y="1024"/>
                  </a:lnTo>
                  <a:lnTo>
                    <a:pt x="31" y="958"/>
                  </a:lnTo>
                  <a:lnTo>
                    <a:pt x="17" y="891"/>
                  </a:lnTo>
                  <a:lnTo>
                    <a:pt x="7" y="826"/>
                  </a:lnTo>
                  <a:lnTo>
                    <a:pt x="0" y="759"/>
                  </a:lnTo>
                  <a:lnTo>
                    <a:pt x="0" y="655"/>
                  </a:lnTo>
                  <a:lnTo>
                    <a:pt x="7" y="537"/>
                  </a:lnTo>
                  <a:lnTo>
                    <a:pt x="17" y="421"/>
                  </a:lnTo>
                  <a:lnTo>
                    <a:pt x="35" y="306"/>
                  </a:lnTo>
                  <a:lnTo>
                    <a:pt x="56" y="199"/>
                  </a:lnTo>
                  <a:lnTo>
                    <a:pt x="80" y="111"/>
                  </a:lnTo>
                  <a:lnTo>
                    <a:pt x="94" y="74"/>
                  </a:lnTo>
                  <a:lnTo>
                    <a:pt x="108" y="46"/>
                  </a:lnTo>
                  <a:lnTo>
                    <a:pt x="122" y="21"/>
                  </a:lnTo>
                  <a:lnTo>
                    <a:pt x="135" y="7"/>
                  </a:lnTo>
                  <a:lnTo>
                    <a:pt x="153" y="0"/>
                  </a:lnTo>
                  <a:lnTo>
                    <a:pt x="171" y="0"/>
                  </a:lnTo>
                  <a:lnTo>
                    <a:pt x="192" y="7"/>
                  </a:lnTo>
                  <a:lnTo>
                    <a:pt x="216" y="17"/>
                  </a:lnTo>
                  <a:lnTo>
                    <a:pt x="241" y="35"/>
                  </a:lnTo>
                  <a:lnTo>
                    <a:pt x="268" y="56"/>
                  </a:lnTo>
                  <a:lnTo>
                    <a:pt x="324" y="108"/>
                  </a:lnTo>
                  <a:lnTo>
                    <a:pt x="379" y="168"/>
                  </a:lnTo>
                  <a:lnTo>
                    <a:pt x="431" y="230"/>
                  </a:lnTo>
                  <a:lnTo>
                    <a:pt x="516" y="3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2" name="Freeform 46"/>
            <p:cNvSpPr>
              <a:spLocks/>
            </p:cNvSpPr>
            <p:nvPr/>
          </p:nvSpPr>
          <p:spPr bwMode="auto">
            <a:xfrm>
              <a:off x="2323" y="2244"/>
              <a:ext cx="251" cy="2048"/>
            </a:xfrm>
            <a:custGeom>
              <a:avLst/>
              <a:gdLst>
                <a:gd name="T0" fmla="*/ 637 w 752"/>
                <a:gd name="T1" fmla="*/ 161 h 6144"/>
                <a:gd name="T2" fmla="*/ 658 w 752"/>
                <a:gd name="T3" fmla="*/ 387 h 6144"/>
                <a:gd name="T4" fmla="*/ 679 w 752"/>
                <a:gd name="T5" fmla="*/ 715 h 6144"/>
                <a:gd name="T6" fmla="*/ 699 w 752"/>
                <a:gd name="T7" fmla="*/ 1118 h 6144"/>
                <a:gd name="T8" fmla="*/ 717 w 752"/>
                <a:gd name="T9" fmla="*/ 1571 h 6144"/>
                <a:gd name="T10" fmla="*/ 735 w 752"/>
                <a:gd name="T11" fmla="*/ 2041 h 6144"/>
                <a:gd name="T12" fmla="*/ 745 w 752"/>
                <a:gd name="T13" fmla="*/ 2497 h 6144"/>
                <a:gd name="T14" fmla="*/ 752 w 752"/>
                <a:gd name="T15" fmla="*/ 2915 h 6144"/>
                <a:gd name="T16" fmla="*/ 752 w 752"/>
                <a:gd name="T17" fmla="*/ 3100 h 6144"/>
                <a:gd name="T18" fmla="*/ 749 w 752"/>
                <a:gd name="T19" fmla="*/ 3267 h 6144"/>
                <a:gd name="T20" fmla="*/ 731 w 752"/>
                <a:gd name="T21" fmla="*/ 4023 h 6144"/>
                <a:gd name="T22" fmla="*/ 707 w 752"/>
                <a:gd name="T23" fmla="*/ 4915 h 6144"/>
                <a:gd name="T24" fmla="*/ 699 w 752"/>
                <a:gd name="T25" fmla="*/ 5336 h 6144"/>
                <a:gd name="T26" fmla="*/ 693 w 752"/>
                <a:gd name="T27" fmla="*/ 5701 h 6144"/>
                <a:gd name="T28" fmla="*/ 693 w 752"/>
                <a:gd name="T29" fmla="*/ 5980 h 6144"/>
                <a:gd name="T30" fmla="*/ 696 w 752"/>
                <a:gd name="T31" fmla="*/ 6077 h 6144"/>
                <a:gd name="T32" fmla="*/ 704 w 752"/>
                <a:gd name="T33" fmla="*/ 6144 h 6144"/>
                <a:gd name="T34" fmla="*/ 411 w 752"/>
                <a:gd name="T35" fmla="*/ 6077 h 6144"/>
                <a:gd name="T36" fmla="*/ 184 w 752"/>
                <a:gd name="T37" fmla="*/ 6028 h 6144"/>
                <a:gd name="T38" fmla="*/ 86 w 752"/>
                <a:gd name="T39" fmla="*/ 6012 h 6144"/>
                <a:gd name="T40" fmla="*/ 13 w 752"/>
                <a:gd name="T41" fmla="*/ 6001 h 6144"/>
                <a:gd name="T42" fmla="*/ 17 w 752"/>
                <a:gd name="T43" fmla="*/ 5893 h 6144"/>
                <a:gd name="T44" fmla="*/ 24 w 752"/>
                <a:gd name="T45" fmla="*/ 5611 h 6144"/>
                <a:gd name="T46" fmla="*/ 31 w 752"/>
                <a:gd name="T47" fmla="*/ 5427 h 6144"/>
                <a:gd name="T48" fmla="*/ 41 w 752"/>
                <a:gd name="T49" fmla="*/ 5224 h 6144"/>
                <a:gd name="T50" fmla="*/ 59 w 752"/>
                <a:gd name="T51" fmla="*/ 5012 h 6144"/>
                <a:gd name="T52" fmla="*/ 80 w 752"/>
                <a:gd name="T53" fmla="*/ 4800 h 6144"/>
                <a:gd name="T54" fmla="*/ 90 w 752"/>
                <a:gd name="T55" fmla="*/ 4688 h 6144"/>
                <a:gd name="T56" fmla="*/ 97 w 752"/>
                <a:gd name="T57" fmla="*/ 4566 h 6144"/>
                <a:gd name="T58" fmla="*/ 104 w 752"/>
                <a:gd name="T59" fmla="*/ 4431 h 6144"/>
                <a:gd name="T60" fmla="*/ 111 w 752"/>
                <a:gd name="T61" fmla="*/ 4284 h 6144"/>
                <a:gd name="T62" fmla="*/ 114 w 752"/>
                <a:gd name="T63" fmla="*/ 3978 h 6144"/>
                <a:gd name="T64" fmla="*/ 117 w 752"/>
                <a:gd name="T65" fmla="*/ 3651 h 6144"/>
                <a:gd name="T66" fmla="*/ 114 w 752"/>
                <a:gd name="T67" fmla="*/ 3326 h 6144"/>
                <a:gd name="T68" fmla="*/ 107 w 752"/>
                <a:gd name="T69" fmla="*/ 3009 h 6144"/>
                <a:gd name="T70" fmla="*/ 93 w 752"/>
                <a:gd name="T71" fmla="*/ 2466 h 6144"/>
                <a:gd name="T72" fmla="*/ 73 w 752"/>
                <a:gd name="T73" fmla="*/ 1825 h 6144"/>
                <a:gd name="T74" fmla="*/ 41 w 752"/>
                <a:gd name="T75" fmla="*/ 1007 h 6144"/>
                <a:gd name="T76" fmla="*/ 0 w 752"/>
                <a:gd name="T77" fmla="*/ 0 h 6144"/>
                <a:gd name="T78" fmla="*/ 637 w 752"/>
                <a:gd name="T79" fmla="*/ 161 h 6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2" h="6144">
                  <a:moveTo>
                    <a:pt x="637" y="161"/>
                  </a:moveTo>
                  <a:lnTo>
                    <a:pt x="658" y="387"/>
                  </a:lnTo>
                  <a:lnTo>
                    <a:pt x="679" y="715"/>
                  </a:lnTo>
                  <a:lnTo>
                    <a:pt x="699" y="1118"/>
                  </a:lnTo>
                  <a:lnTo>
                    <a:pt x="717" y="1571"/>
                  </a:lnTo>
                  <a:lnTo>
                    <a:pt x="735" y="2041"/>
                  </a:lnTo>
                  <a:lnTo>
                    <a:pt x="745" y="2497"/>
                  </a:lnTo>
                  <a:lnTo>
                    <a:pt x="752" y="2915"/>
                  </a:lnTo>
                  <a:lnTo>
                    <a:pt x="752" y="3100"/>
                  </a:lnTo>
                  <a:lnTo>
                    <a:pt x="749" y="3267"/>
                  </a:lnTo>
                  <a:lnTo>
                    <a:pt x="731" y="4023"/>
                  </a:lnTo>
                  <a:lnTo>
                    <a:pt x="707" y="4915"/>
                  </a:lnTo>
                  <a:lnTo>
                    <a:pt x="699" y="5336"/>
                  </a:lnTo>
                  <a:lnTo>
                    <a:pt x="693" y="5701"/>
                  </a:lnTo>
                  <a:lnTo>
                    <a:pt x="693" y="5980"/>
                  </a:lnTo>
                  <a:lnTo>
                    <a:pt x="696" y="6077"/>
                  </a:lnTo>
                  <a:lnTo>
                    <a:pt x="704" y="6144"/>
                  </a:lnTo>
                  <a:lnTo>
                    <a:pt x="411" y="6077"/>
                  </a:lnTo>
                  <a:lnTo>
                    <a:pt x="184" y="6028"/>
                  </a:lnTo>
                  <a:lnTo>
                    <a:pt x="86" y="6012"/>
                  </a:lnTo>
                  <a:lnTo>
                    <a:pt x="13" y="6001"/>
                  </a:lnTo>
                  <a:lnTo>
                    <a:pt x="17" y="5893"/>
                  </a:lnTo>
                  <a:lnTo>
                    <a:pt x="24" y="5611"/>
                  </a:lnTo>
                  <a:lnTo>
                    <a:pt x="31" y="5427"/>
                  </a:lnTo>
                  <a:lnTo>
                    <a:pt x="41" y="5224"/>
                  </a:lnTo>
                  <a:lnTo>
                    <a:pt x="59" y="5012"/>
                  </a:lnTo>
                  <a:lnTo>
                    <a:pt x="80" y="4800"/>
                  </a:lnTo>
                  <a:lnTo>
                    <a:pt x="90" y="4688"/>
                  </a:lnTo>
                  <a:lnTo>
                    <a:pt x="97" y="4566"/>
                  </a:lnTo>
                  <a:lnTo>
                    <a:pt x="104" y="4431"/>
                  </a:lnTo>
                  <a:lnTo>
                    <a:pt x="111" y="4284"/>
                  </a:lnTo>
                  <a:lnTo>
                    <a:pt x="114" y="3978"/>
                  </a:lnTo>
                  <a:lnTo>
                    <a:pt x="117" y="3651"/>
                  </a:lnTo>
                  <a:lnTo>
                    <a:pt x="114" y="3326"/>
                  </a:lnTo>
                  <a:lnTo>
                    <a:pt x="107" y="3009"/>
                  </a:lnTo>
                  <a:lnTo>
                    <a:pt x="93" y="2466"/>
                  </a:lnTo>
                  <a:lnTo>
                    <a:pt x="73" y="1825"/>
                  </a:lnTo>
                  <a:lnTo>
                    <a:pt x="41" y="1007"/>
                  </a:lnTo>
                  <a:lnTo>
                    <a:pt x="0" y="0"/>
                  </a:lnTo>
                  <a:lnTo>
                    <a:pt x="637" y="161"/>
                  </a:lnTo>
                  <a:close/>
                </a:path>
              </a:pathLst>
            </a:custGeom>
            <a:solidFill>
              <a:srgbClr val="3931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3" name="Freeform 47"/>
            <p:cNvSpPr>
              <a:spLocks/>
            </p:cNvSpPr>
            <p:nvPr/>
          </p:nvSpPr>
          <p:spPr bwMode="auto">
            <a:xfrm>
              <a:off x="2320" y="2255"/>
              <a:ext cx="232" cy="328"/>
            </a:xfrm>
            <a:custGeom>
              <a:avLst/>
              <a:gdLst>
                <a:gd name="T0" fmla="*/ 687 w 694"/>
                <a:gd name="T1" fmla="*/ 773 h 986"/>
                <a:gd name="T2" fmla="*/ 694 w 694"/>
                <a:gd name="T3" fmla="*/ 986 h 986"/>
                <a:gd name="T4" fmla="*/ 380 w 694"/>
                <a:gd name="T5" fmla="*/ 669 h 986"/>
                <a:gd name="T6" fmla="*/ 154 w 694"/>
                <a:gd name="T7" fmla="*/ 432 h 986"/>
                <a:gd name="T8" fmla="*/ 70 w 694"/>
                <a:gd name="T9" fmla="*/ 342 h 986"/>
                <a:gd name="T10" fmla="*/ 21 w 694"/>
                <a:gd name="T11" fmla="*/ 289 h 986"/>
                <a:gd name="T12" fmla="*/ 8 w 694"/>
                <a:gd name="T13" fmla="*/ 157 h 986"/>
                <a:gd name="T14" fmla="*/ 0 w 694"/>
                <a:gd name="T15" fmla="*/ 60 h 986"/>
                <a:gd name="T16" fmla="*/ 0 w 694"/>
                <a:gd name="T17" fmla="*/ 21 h 986"/>
                <a:gd name="T18" fmla="*/ 8 w 694"/>
                <a:gd name="T19" fmla="*/ 0 h 986"/>
                <a:gd name="T20" fmla="*/ 11 w 694"/>
                <a:gd name="T21" fmla="*/ 0 h 986"/>
                <a:gd name="T22" fmla="*/ 18 w 694"/>
                <a:gd name="T23" fmla="*/ 4 h 986"/>
                <a:gd name="T24" fmla="*/ 39 w 694"/>
                <a:gd name="T25" fmla="*/ 21 h 986"/>
                <a:gd name="T26" fmla="*/ 119 w 694"/>
                <a:gd name="T27" fmla="*/ 102 h 986"/>
                <a:gd name="T28" fmla="*/ 227 w 694"/>
                <a:gd name="T29" fmla="*/ 219 h 986"/>
                <a:gd name="T30" fmla="*/ 353 w 694"/>
                <a:gd name="T31" fmla="*/ 359 h 986"/>
                <a:gd name="T32" fmla="*/ 582 w 694"/>
                <a:gd name="T33" fmla="*/ 624 h 986"/>
                <a:gd name="T34" fmla="*/ 687 w 694"/>
                <a:gd name="T35" fmla="*/ 746 h 986"/>
                <a:gd name="T36" fmla="*/ 687 w 694"/>
                <a:gd name="T37" fmla="*/ 773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4" h="986">
                  <a:moveTo>
                    <a:pt x="687" y="773"/>
                  </a:moveTo>
                  <a:lnTo>
                    <a:pt x="694" y="986"/>
                  </a:lnTo>
                  <a:lnTo>
                    <a:pt x="380" y="669"/>
                  </a:lnTo>
                  <a:lnTo>
                    <a:pt x="154" y="432"/>
                  </a:lnTo>
                  <a:lnTo>
                    <a:pt x="70" y="342"/>
                  </a:lnTo>
                  <a:lnTo>
                    <a:pt x="21" y="289"/>
                  </a:lnTo>
                  <a:lnTo>
                    <a:pt x="8" y="157"/>
                  </a:lnTo>
                  <a:lnTo>
                    <a:pt x="0" y="60"/>
                  </a:lnTo>
                  <a:lnTo>
                    <a:pt x="0" y="21"/>
                  </a:lnTo>
                  <a:lnTo>
                    <a:pt x="8" y="0"/>
                  </a:lnTo>
                  <a:lnTo>
                    <a:pt x="11" y="0"/>
                  </a:lnTo>
                  <a:lnTo>
                    <a:pt x="18" y="4"/>
                  </a:lnTo>
                  <a:lnTo>
                    <a:pt x="39" y="21"/>
                  </a:lnTo>
                  <a:lnTo>
                    <a:pt x="119" y="102"/>
                  </a:lnTo>
                  <a:lnTo>
                    <a:pt x="227" y="219"/>
                  </a:lnTo>
                  <a:lnTo>
                    <a:pt x="353" y="359"/>
                  </a:lnTo>
                  <a:lnTo>
                    <a:pt x="582" y="624"/>
                  </a:lnTo>
                  <a:lnTo>
                    <a:pt x="687" y="746"/>
                  </a:lnTo>
                  <a:lnTo>
                    <a:pt x="687" y="773"/>
                  </a:lnTo>
                  <a:close/>
                </a:path>
              </a:pathLst>
            </a:custGeom>
            <a:solidFill>
              <a:srgbClr val="2C26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4" name="Freeform 48"/>
            <p:cNvSpPr>
              <a:spLocks/>
            </p:cNvSpPr>
            <p:nvPr/>
          </p:nvSpPr>
          <p:spPr bwMode="auto">
            <a:xfrm>
              <a:off x="2470" y="3260"/>
              <a:ext cx="109" cy="1036"/>
            </a:xfrm>
            <a:custGeom>
              <a:avLst/>
              <a:gdLst>
                <a:gd name="T0" fmla="*/ 257 w 327"/>
                <a:gd name="T1" fmla="*/ 3107 h 3107"/>
                <a:gd name="T2" fmla="*/ 262 w 327"/>
                <a:gd name="T3" fmla="*/ 2946 h 3107"/>
                <a:gd name="T4" fmla="*/ 272 w 327"/>
                <a:gd name="T5" fmla="*/ 2559 h 3107"/>
                <a:gd name="T6" fmla="*/ 286 w 327"/>
                <a:gd name="T7" fmla="*/ 2103 h 3107"/>
                <a:gd name="T8" fmla="*/ 296 w 327"/>
                <a:gd name="T9" fmla="*/ 1891 h 3107"/>
                <a:gd name="T10" fmla="*/ 307 w 327"/>
                <a:gd name="T11" fmla="*/ 1716 h 3107"/>
                <a:gd name="T12" fmla="*/ 314 w 327"/>
                <a:gd name="T13" fmla="*/ 1636 h 3107"/>
                <a:gd name="T14" fmla="*/ 320 w 327"/>
                <a:gd name="T15" fmla="*/ 1539 h 3107"/>
                <a:gd name="T16" fmla="*/ 324 w 327"/>
                <a:gd name="T17" fmla="*/ 1305 h 3107"/>
                <a:gd name="T18" fmla="*/ 327 w 327"/>
                <a:gd name="T19" fmla="*/ 1048 h 3107"/>
                <a:gd name="T20" fmla="*/ 327 w 327"/>
                <a:gd name="T21" fmla="*/ 780 h 3107"/>
                <a:gd name="T22" fmla="*/ 324 w 327"/>
                <a:gd name="T23" fmla="*/ 299 h 3107"/>
                <a:gd name="T24" fmla="*/ 320 w 327"/>
                <a:gd name="T25" fmla="*/ 34 h 3107"/>
                <a:gd name="T26" fmla="*/ 320 w 327"/>
                <a:gd name="T27" fmla="*/ 17 h 3107"/>
                <a:gd name="T28" fmla="*/ 317 w 327"/>
                <a:gd name="T29" fmla="*/ 3 h 3107"/>
                <a:gd name="T30" fmla="*/ 310 w 327"/>
                <a:gd name="T31" fmla="*/ 0 h 3107"/>
                <a:gd name="T32" fmla="*/ 303 w 327"/>
                <a:gd name="T33" fmla="*/ 0 h 3107"/>
                <a:gd name="T34" fmla="*/ 293 w 327"/>
                <a:gd name="T35" fmla="*/ 13 h 3107"/>
                <a:gd name="T36" fmla="*/ 286 w 327"/>
                <a:gd name="T37" fmla="*/ 31 h 3107"/>
                <a:gd name="T38" fmla="*/ 275 w 327"/>
                <a:gd name="T39" fmla="*/ 59 h 3107"/>
                <a:gd name="T40" fmla="*/ 265 w 327"/>
                <a:gd name="T41" fmla="*/ 94 h 3107"/>
                <a:gd name="T42" fmla="*/ 254 w 327"/>
                <a:gd name="T43" fmla="*/ 135 h 3107"/>
                <a:gd name="T44" fmla="*/ 244 w 327"/>
                <a:gd name="T45" fmla="*/ 187 h 3107"/>
                <a:gd name="T46" fmla="*/ 233 w 327"/>
                <a:gd name="T47" fmla="*/ 244 h 3107"/>
                <a:gd name="T48" fmla="*/ 226 w 327"/>
                <a:gd name="T49" fmla="*/ 309 h 3107"/>
                <a:gd name="T50" fmla="*/ 223 w 327"/>
                <a:gd name="T51" fmla="*/ 387 h 3107"/>
                <a:gd name="T52" fmla="*/ 216 w 327"/>
                <a:gd name="T53" fmla="*/ 466 h 3107"/>
                <a:gd name="T54" fmla="*/ 216 w 327"/>
                <a:gd name="T55" fmla="*/ 557 h 3107"/>
                <a:gd name="T56" fmla="*/ 216 w 327"/>
                <a:gd name="T57" fmla="*/ 655 h 3107"/>
                <a:gd name="T58" fmla="*/ 216 w 327"/>
                <a:gd name="T59" fmla="*/ 759 h 3107"/>
                <a:gd name="T60" fmla="*/ 213 w 327"/>
                <a:gd name="T61" fmla="*/ 863 h 3107"/>
                <a:gd name="T62" fmla="*/ 202 w 327"/>
                <a:gd name="T63" fmla="*/ 975 h 3107"/>
                <a:gd name="T64" fmla="*/ 192 w 327"/>
                <a:gd name="T65" fmla="*/ 1086 h 3107"/>
                <a:gd name="T66" fmla="*/ 177 w 327"/>
                <a:gd name="T67" fmla="*/ 1198 h 3107"/>
                <a:gd name="T68" fmla="*/ 160 w 327"/>
                <a:gd name="T69" fmla="*/ 1310 h 3107"/>
                <a:gd name="T70" fmla="*/ 122 w 327"/>
                <a:gd name="T71" fmla="*/ 1532 h 3107"/>
                <a:gd name="T72" fmla="*/ 52 w 327"/>
                <a:gd name="T73" fmla="*/ 1922 h 3107"/>
                <a:gd name="T74" fmla="*/ 25 w 327"/>
                <a:gd name="T75" fmla="*/ 2082 h 3107"/>
                <a:gd name="T76" fmla="*/ 18 w 327"/>
                <a:gd name="T77" fmla="*/ 2145 h 3107"/>
                <a:gd name="T78" fmla="*/ 10 w 327"/>
                <a:gd name="T79" fmla="*/ 2200 h 3107"/>
                <a:gd name="T80" fmla="*/ 7 w 327"/>
                <a:gd name="T81" fmla="*/ 2444 h 3107"/>
                <a:gd name="T82" fmla="*/ 3 w 327"/>
                <a:gd name="T83" fmla="*/ 2720 h 3107"/>
                <a:gd name="T84" fmla="*/ 0 w 327"/>
                <a:gd name="T85" fmla="*/ 3040 h 3107"/>
                <a:gd name="T86" fmla="*/ 101 w 327"/>
                <a:gd name="T87" fmla="*/ 3068 h 3107"/>
                <a:gd name="T88" fmla="*/ 189 w 327"/>
                <a:gd name="T89" fmla="*/ 3089 h 3107"/>
                <a:gd name="T90" fmla="*/ 257 w 327"/>
                <a:gd name="T91" fmla="*/ 3107 h 3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7" h="3107">
                  <a:moveTo>
                    <a:pt x="257" y="3107"/>
                  </a:moveTo>
                  <a:lnTo>
                    <a:pt x="262" y="2946"/>
                  </a:lnTo>
                  <a:lnTo>
                    <a:pt x="272" y="2559"/>
                  </a:lnTo>
                  <a:lnTo>
                    <a:pt x="286" y="2103"/>
                  </a:lnTo>
                  <a:lnTo>
                    <a:pt x="296" y="1891"/>
                  </a:lnTo>
                  <a:lnTo>
                    <a:pt x="307" y="1716"/>
                  </a:lnTo>
                  <a:lnTo>
                    <a:pt x="314" y="1636"/>
                  </a:lnTo>
                  <a:lnTo>
                    <a:pt x="320" y="1539"/>
                  </a:lnTo>
                  <a:lnTo>
                    <a:pt x="324" y="1305"/>
                  </a:lnTo>
                  <a:lnTo>
                    <a:pt x="327" y="1048"/>
                  </a:lnTo>
                  <a:lnTo>
                    <a:pt x="327" y="780"/>
                  </a:lnTo>
                  <a:lnTo>
                    <a:pt x="324" y="299"/>
                  </a:lnTo>
                  <a:lnTo>
                    <a:pt x="320" y="34"/>
                  </a:lnTo>
                  <a:lnTo>
                    <a:pt x="320" y="17"/>
                  </a:lnTo>
                  <a:lnTo>
                    <a:pt x="317" y="3"/>
                  </a:lnTo>
                  <a:lnTo>
                    <a:pt x="310" y="0"/>
                  </a:lnTo>
                  <a:lnTo>
                    <a:pt x="303" y="0"/>
                  </a:lnTo>
                  <a:lnTo>
                    <a:pt x="293" y="13"/>
                  </a:lnTo>
                  <a:lnTo>
                    <a:pt x="286" y="31"/>
                  </a:lnTo>
                  <a:lnTo>
                    <a:pt x="275" y="59"/>
                  </a:lnTo>
                  <a:lnTo>
                    <a:pt x="265" y="94"/>
                  </a:lnTo>
                  <a:lnTo>
                    <a:pt x="254" y="135"/>
                  </a:lnTo>
                  <a:lnTo>
                    <a:pt x="244" y="187"/>
                  </a:lnTo>
                  <a:lnTo>
                    <a:pt x="233" y="244"/>
                  </a:lnTo>
                  <a:lnTo>
                    <a:pt x="226" y="309"/>
                  </a:lnTo>
                  <a:lnTo>
                    <a:pt x="223" y="387"/>
                  </a:lnTo>
                  <a:lnTo>
                    <a:pt x="216" y="466"/>
                  </a:lnTo>
                  <a:lnTo>
                    <a:pt x="216" y="557"/>
                  </a:lnTo>
                  <a:lnTo>
                    <a:pt x="216" y="655"/>
                  </a:lnTo>
                  <a:lnTo>
                    <a:pt x="216" y="759"/>
                  </a:lnTo>
                  <a:lnTo>
                    <a:pt x="213" y="863"/>
                  </a:lnTo>
                  <a:lnTo>
                    <a:pt x="202" y="975"/>
                  </a:lnTo>
                  <a:lnTo>
                    <a:pt x="192" y="1086"/>
                  </a:lnTo>
                  <a:lnTo>
                    <a:pt x="177" y="1198"/>
                  </a:lnTo>
                  <a:lnTo>
                    <a:pt x="160" y="1310"/>
                  </a:lnTo>
                  <a:lnTo>
                    <a:pt x="122" y="1532"/>
                  </a:lnTo>
                  <a:lnTo>
                    <a:pt x="52" y="1922"/>
                  </a:lnTo>
                  <a:lnTo>
                    <a:pt x="25" y="2082"/>
                  </a:lnTo>
                  <a:lnTo>
                    <a:pt x="18" y="2145"/>
                  </a:lnTo>
                  <a:lnTo>
                    <a:pt x="10" y="2200"/>
                  </a:lnTo>
                  <a:lnTo>
                    <a:pt x="7" y="2444"/>
                  </a:lnTo>
                  <a:lnTo>
                    <a:pt x="3" y="2720"/>
                  </a:lnTo>
                  <a:lnTo>
                    <a:pt x="0" y="3040"/>
                  </a:lnTo>
                  <a:lnTo>
                    <a:pt x="101" y="3068"/>
                  </a:lnTo>
                  <a:lnTo>
                    <a:pt x="189" y="3089"/>
                  </a:lnTo>
                  <a:lnTo>
                    <a:pt x="257" y="3107"/>
                  </a:lnTo>
                  <a:close/>
                </a:path>
              </a:pathLst>
            </a:custGeom>
            <a:solidFill>
              <a:srgbClr val="2C26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5" name="Freeform 49"/>
            <p:cNvSpPr>
              <a:spLocks/>
            </p:cNvSpPr>
            <p:nvPr/>
          </p:nvSpPr>
          <p:spPr bwMode="auto">
            <a:xfrm>
              <a:off x="2835" y="2155"/>
              <a:ext cx="367" cy="2214"/>
            </a:xfrm>
            <a:custGeom>
              <a:avLst/>
              <a:gdLst>
                <a:gd name="T0" fmla="*/ 31 w 1101"/>
                <a:gd name="T1" fmla="*/ 672 h 6642"/>
                <a:gd name="T2" fmla="*/ 21 w 1101"/>
                <a:gd name="T3" fmla="*/ 773 h 6642"/>
                <a:gd name="T4" fmla="*/ 15 w 1101"/>
                <a:gd name="T5" fmla="*/ 910 h 6642"/>
                <a:gd name="T6" fmla="*/ 7 w 1101"/>
                <a:gd name="T7" fmla="*/ 1072 h 6642"/>
                <a:gd name="T8" fmla="*/ 3 w 1101"/>
                <a:gd name="T9" fmla="*/ 1264 h 6642"/>
                <a:gd name="T10" fmla="*/ 0 w 1101"/>
                <a:gd name="T11" fmla="*/ 1703 h 6642"/>
                <a:gd name="T12" fmla="*/ 7 w 1101"/>
                <a:gd name="T13" fmla="*/ 2190 h 6642"/>
                <a:gd name="T14" fmla="*/ 10 w 1101"/>
                <a:gd name="T15" fmla="*/ 2445 h 6642"/>
                <a:gd name="T16" fmla="*/ 21 w 1101"/>
                <a:gd name="T17" fmla="*/ 2699 h 6642"/>
                <a:gd name="T18" fmla="*/ 31 w 1101"/>
                <a:gd name="T19" fmla="*/ 2946 h 6642"/>
                <a:gd name="T20" fmla="*/ 42 w 1101"/>
                <a:gd name="T21" fmla="*/ 3190 h 6642"/>
                <a:gd name="T22" fmla="*/ 59 w 1101"/>
                <a:gd name="T23" fmla="*/ 3420 h 6642"/>
                <a:gd name="T24" fmla="*/ 80 w 1101"/>
                <a:gd name="T25" fmla="*/ 3636 h 6642"/>
                <a:gd name="T26" fmla="*/ 101 w 1101"/>
                <a:gd name="T27" fmla="*/ 3828 h 6642"/>
                <a:gd name="T28" fmla="*/ 125 w 1101"/>
                <a:gd name="T29" fmla="*/ 3998 h 6642"/>
                <a:gd name="T30" fmla="*/ 153 w 1101"/>
                <a:gd name="T31" fmla="*/ 4166 h 6642"/>
                <a:gd name="T32" fmla="*/ 181 w 1101"/>
                <a:gd name="T33" fmla="*/ 4350 h 6642"/>
                <a:gd name="T34" fmla="*/ 230 w 1101"/>
                <a:gd name="T35" fmla="*/ 4757 h 6642"/>
                <a:gd name="T36" fmla="*/ 278 w 1101"/>
                <a:gd name="T37" fmla="*/ 5193 h 6642"/>
                <a:gd name="T38" fmla="*/ 324 w 1101"/>
                <a:gd name="T39" fmla="*/ 5622 h 6642"/>
                <a:gd name="T40" fmla="*/ 363 w 1101"/>
                <a:gd name="T41" fmla="*/ 6012 h 6642"/>
                <a:gd name="T42" fmla="*/ 390 w 1101"/>
                <a:gd name="T43" fmla="*/ 6328 h 6642"/>
                <a:gd name="T44" fmla="*/ 415 w 1101"/>
                <a:gd name="T45" fmla="*/ 6621 h 6642"/>
                <a:gd name="T46" fmla="*/ 478 w 1101"/>
                <a:gd name="T47" fmla="*/ 6628 h 6642"/>
                <a:gd name="T48" fmla="*/ 551 w 1101"/>
                <a:gd name="T49" fmla="*/ 6631 h 6642"/>
                <a:gd name="T50" fmla="*/ 645 w 1101"/>
                <a:gd name="T51" fmla="*/ 6639 h 6642"/>
                <a:gd name="T52" fmla="*/ 749 w 1101"/>
                <a:gd name="T53" fmla="*/ 6642 h 6642"/>
                <a:gd name="T54" fmla="*/ 868 w 1101"/>
                <a:gd name="T55" fmla="*/ 6642 h 6642"/>
                <a:gd name="T56" fmla="*/ 987 w 1101"/>
                <a:gd name="T57" fmla="*/ 6634 h 6642"/>
                <a:gd name="T58" fmla="*/ 1045 w 1101"/>
                <a:gd name="T59" fmla="*/ 6628 h 6642"/>
                <a:gd name="T60" fmla="*/ 1101 w 1101"/>
                <a:gd name="T61" fmla="*/ 6621 h 6642"/>
                <a:gd name="T62" fmla="*/ 1084 w 1101"/>
                <a:gd name="T63" fmla="*/ 6311 h 6642"/>
                <a:gd name="T64" fmla="*/ 1060 w 1101"/>
                <a:gd name="T65" fmla="*/ 5984 h 6642"/>
                <a:gd name="T66" fmla="*/ 1032 w 1101"/>
                <a:gd name="T67" fmla="*/ 5593 h 6642"/>
                <a:gd name="T68" fmla="*/ 993 w 1101"/>
                <a:gd name="T69" fmla="*/ 5175 h 6642"/>
                <a:gd name="T70" fmla="*/ 954 w 1101"/>
                <a:gd name="T71" fmla="*/ 4772 h 6642"/>
                <a:gd name="T72" fmla="*/ 930 w 1101"/>
                <a:gd name="T73" fmla="*/ 4587 h 6642"/>
                <a:gd name="T74" fmla="*/ 909 w 1101"/>
                <a:gd name="T75" fmla="*/ 4419 h 6642"/>
                <a:gd name="T76" fmla="*/ 885 w 1101"/>
                <a:gd name="T77" fmla="*/ 4273 h 6642"/>
                <a:gd name="T78" fmla="*/ 860 w 1101"/>
                <a:gd name="T79" fmla="*/ 4158 h 6642"/>
                <a:gd name="T80" fmla="*/ 840 w 1101"/>
                <a:gd name="T81" fmla="*/ 4054 h 6642"/>
                <a:gd name="T82" fmla="*/ 819 w 1101"/>
                <a:gd name="T83" fmla="*/ 3939 h 6642"/>
                <a:gd name="T84" fmla="*/ 801 w 1101"/>
                <a:gd name="T85" fmla="*/ 3825 h 6642"/>
                <a:gd name="T86" fmla="*/ 787 w 1101"/>
                <a:gd name="T87" fmla="*/ 3703 h 6642"/>
                <a:gd name="T88" fmla="*/ 777 w 1101"/>
                <a:gd name="T89" fmla="*/ 3576 h 6642"/>
                <a:gd name="T90" fmla="*/ 767 w 1101"/>
                <a:gd name="T91" fmla="*/ 3448 h 6642"/>
                <a:gd name="T92" fmla="*/ 749 w 1101"/>
                <a:gd name="T93" fmla="*/ 3186 h 6642"/>
                <a:gd name="T94" fmla="*/ 743 w 1101"/>
                <a:gd name="T95" fmla="*/ 2922 h 6642"/>
                <a:gd name="T96" fmla="*/ 735 w 1101"/>
                <a:gd name="T97" fmla="*/ 2665 h 6642"/>
                <a:gd name="T98" fmla="*/ 735 w 1101"/>
                <a:gd name="T99" fmla="*/ 2190 h 6642"/>
                <a:gd name="T100" fmla="*/ 732 w 1101"/>
                <a:gd name="T101" fmla="*/ 1605 h 6642"/>
                <a:gd name="T102" fmla="*/ 725 w 1101"/>
                <a:gd name="T103" fmla="*/ 881 h 6642"/>
                <a:gd name="T104" fmla="*/ 714 w 1101"/>
                <a:gd name="T105" fmla="*/ 0 h 6642"/>
                <a:gd name="T106" fmla="*/ 31 w 1101"/>
                <a:gd name="T107" fmla="*/ 672 h 6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1" h="6642">
                  <a:moveTo>
                    <a:pt x="31" y="672"/>
                  </a:moveTo>
                  <a:lnTo>
                    <a:pt x="21" y="773"/>
                  </a:lnTo>
                  <a:lnTo>
                    <a:pt x="15" y="910"/>
                  </a:lnTo>
                  <a:lnTo>
                    <a:pt x="7" y="1072"/>
                  </a:lnTo>
                  <a:lnTo>
                    <a:pt x="3" y="1264"/>
                  </a:lnTo>
                  <a:lnTo>
                    <a:pt x="0" y="1703"/>
                  </a:lnTo>
                  <a:lnTo>
                    <a:pt x="7" y="2190"/>
                  </a:lnTo>
                  <a:lnTo>
                    <a:pt x="10" y="2445"/>
                  </a:lnTo>
                  <a:lnTo>
                    <a:pt x="21" y="2699"/>
                  </a:lnTo>
                  <a:lnTo>
                    <a:pt x="31" y="2946"/>
                  </a:lnTo>
                  <a:lnTo>
                    <a:pt x="42" y="3190"/>
                  </a:lnTo>
                  <a:lnTo>
                    <a:pt x="59" y="3420"/>
                  </a:lnTo>
                  <a:lnTo>
                    <a:pt x="80" y="3636"/>
                  </a:lnTo>
                  <a:lnTo>
                    <a:pt x="101" y="3828"/>
                  </a:lnTo>
                  <a:lnTo>
                    <a:pt x="125" y="3998"/>
                  </a:lnTo>
                  <a:lnTo>
                    <a:pt x="153" y="4166"/>
                  </a:lnTo>
                  <a:lnTo>
                    <a:pt x="181" y="4350"/>
                  </a:lnTo>
                  <a:lnTo>
                    <a:pt x="230" y="4757"/>
                  </a:lnTo>
                  <a:lnTo>
                    <a:pt x="278" y="5193"/>
                  </a:lnTo>
                  <a:lnTo>
                    <a:pt x="324" y="5622"/>
                  </a:lnTo>
                  <a:lnTo>
                    <a:pt x="363" y="6012"/>
                  </a:lnTo>
                  <a:lnTo>
                    <a:pt x="390" y="6328"/>
                  </a:lnTo>
                  <a:lnTo>
                    <a:pt x="415" y="6621"/>
                  </a:lnTo>
                  <a:lnTo>
                    <a:pt x="478" y="6628"/>
                  </a:lnTo>
                  <a:lnTo>
                    <a:pt x="551" y="6631"/>
                  </a:lnTo>
                  <a:lnTo>
                    <a:pt x="645" y="6639"/>
                  </a:lnTo>
                  <a:lnTo>
                    <a:pt x="749" y="6642"/>
                  </a:lnTo>
                  <a:lnTo>
                    <a:pt x="868" y="6642"/>
                  </a:lnTo>
                  <a:lnTo>
                    <a:pt x="987" y="6634"/>
                  </a:lnTo>
                  <a:lnTo>
                    <a:pt x="1045" y="6628"/>
                  </a:lnTo>
                  <a:lnTo>
                    <a:pt x="1101" y="6621"/>
                  </a:lnTo>
                  <a:lnTo>
                    <a:pt x="1084" y="6311"/>
                  </a:lnTo>
                  <a:lnTo>
                    <a:pt x="1060" y="5984"/>
                  </a:lnTo>
                  <a:lnTo>
                    <a:pt x="1032" y="5593"/>
                  </a:lnTo>
                  <a:lnTo>
                    <a:pt x="993" y="5175"/>
                  </a:lnTo>
                  <a:lnTo>
                    <a:pt x="954" y="4772"/>
                  </a:lnTo>
                  <a:lnTo>
                    <a:pt x="930" y="4587"/>
                  </a:lnTo>
                  <a:lnTo>
                    <a:pt x="909" y="4419"/>
                  </a:lnTo>
                  <a:lnTo>
                    <a:pt x="885" y="4273"/>
                  </a:lnTo>
                  <a:lnTo>
                    <a:pt x="860" y="4158"/>
                  </a:lnTo>
                  <a:lnTo>
                    <a:pt x="840" y="4054"/>
                  </a:lnTo>
                  <a:lnTo>
                    <a:pt x="819" y="3939"/>
                  </a:lnTo>
                  <a:lnTo>
                    <a:pt x="801" y="3825"/>
                  </a:lnTo>
                  <a:lnTo>
                    <a:pt x="787" y="3703"/>
                  </a:lnTo>
                  <a:lnTo>
                    <a:pt x="777" y="3576"/>
                  </a:lnTo>
                  <a:lnTo>
                    <a:pt x="767" y="3448"/>
                  </a:lnTo>
                  <a:lnTo>
                    <a:pt x="749" y="3186"/>
                  </a:lnTo>
                  <a:lnTo>
                    <a:pt x="743" y="2922"/>
                  </a:lnTo>
                  <a:lnTo>
                    <a:pt x="735" y="2665"/>
                  </a:lnTo>
                  <a:lnTo>
                    <a:pt x="735" y="2190"/>
                  </a:lnTo>
                  <a:lnTo>
                    <a:pt x="732" y="1605"/>
                  </a:lnTo>
                  <a:lnTo>
                    <a:pt x="725" y="881"/>
                  </a:lnTo>
                  <a:lnTo>
                    <a:pt x="714" y="0"/>
                  </a:lnTo>
                  <a:lnTo>
                    <a:pt x="31" y="672"/>
                  </a:lnTo>
                  <a:close/>
                </a:path>
              </a:pathLst>
            </a:custGeom>
            <a:solidFill>
              <a:srgbClr val="3931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6" name="Freeform 50"/>
            <p:cNvSpPr>
              <a:spLocks/>
            </p:cNvSpPr>
            <p:nvPr/>
          </p:nvSpPr>
          <p:spPr bwMode="auto">
            <a:xfrm>
              <a:off x="2833" y="2163"/>
              <a:ext cx="243" cy="482"/>
            </a:xfrm>
            <a:custGeom>
              <a:avLst/>
              <a:gdLst>
                <a:gd name="T0" fmla="*/ 729 w 729"/>
                <a:gd name="T1" fmla="*/ 11 h 1446"/>
                <a:gd name="T2" fmla="*/ 725 w 729"/>
                <a:gd name="T3" fmla="*/ 153 h 1446"/>
                <a:gd name="T4" fmla="*/ 721 w 729"/>
                <a:gd name="T5" fmla="*/ 369 h 1446"/>
                <a:gd name="T6" fmla="*/ 623 w 729"/>
                <a:gd name="T7" fmla="*/ 519 h 1446"/>
                <a:gd name="T8" fmla="*/ 404 w 729"/>
                <a:gd name="T9" fmla="*/ 864 h 1446"/>
                <a:gd name="T10" fmla="*/ 279 w 729"/>
                <a:gd name="T11" fmla="*/ 1052 h 1446"/>
                <a:gd name="T12" fmla="*/ 160 w 729"/>
                <a:gd name="T13" fmla="*/ 1230 h 1446"/>
                <a:gd name="T14" fmla="*/ 63 w 729"/>
                <a:gd name="T15" fmla="*/ 1365 h 1446"/>
                <a:gd name="T16" fmla="*/ 25 w 729"/>
                <a:gd name="T17" fmla="*/ 1414 h 1446"/>
                <a:gd name="T18" fmla="*/ 0 w 729"/>
                <a:gd name="T19" fmla="*/ 1446 h 1446"/>
                <a:gd name="T20" fmla="*/ 0 w 729"/>
                <a:gd name="T21" fmla="*/ 1167 h 1446"/>
                <a:gd name="T22" fmla="*/ 111 w 729"/>
                <a:gd name="T23" fmla="*/ 965 h 1446"/>
                <a:gd name="T24" fmla="*/ 230 w 729"/>
                <a:gd name="T25" fmla="*/ 759 h 1446"/>
                <a:gd name="T26" fmla="*/ 363 w 729"/>
                <a:gd name="T27" fmla="*/ 533 h 1446"/>
                <a:gd name="T28" fmla="*/ 498 w 729"/>
                <a:gd name="T29" fmla="*/ 311 h 1446"/>
                <a:gd name="T30" fmla="*/ 561 w 729"/>
                <a:gd name="T31" fmla="*/ 213 h 1446"/>
                <a:gd name="T32" fmla="*/ 613 w 729"/>
                <a:gd name="T33" fmla="*/ 125 h 1446"/>
                <a:gd name="T34" fmla="*/ 662 w 729"/>
                <a:gd name="T35" fmla="*/ 60 h 1446"/>
                <a:gd name="T36" fmla="*/ 697 w 729"/>
                <a:gd name="T37" fmla="*/ 18 h 1446"/>
                <a:gd name="T38" fmla="*/ 711 w 729"/>
                <a:gd name="T39" fmla="*/ 4 h 1446"/>
                <a:gd name="T40" fmla="*/ 721 w 729"/>
                <a:gd name="T41" fmla="*/ 0 h 1446"/>
                <a:gd name="T42" fmla="*/ 725 w 729"/>
                <a:gd name="T43" fmla="*/ 0 h 1446"/>
                <a:gd name="T44" fmla="*/ 729 w 729"/>
                <a:gd name="T45" fmla="*/ 0 h 1446"/>
                <a:gd name="T46" fmla="*/ 729 w 729"/>
                <a:gd name="T47" fmla="*/ 11 h 1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9" h="1446">
                  <a:moveTo>
                    <a:pt x="729" y="11"/>
                  </a:moveTo>
                  <a:lnTo>
                    <a:pt x="725" y="153"/>
                  </a:lnTo>
                  <a:lnTo>
                    <a:pt x="721" y="369"/>
                  </a:lnTo>
                  <a:lnTo>
                    <a:pt x="623" y="519"/>
                  </a:lnTo>
                  <a:lnTo>
                    <a:pt x="404" y="864"/>
                  </a:lnTo>
                  <a:lnTo>
                    <a:pt x="279" y="1052"/>
                  </a:lnTo>
                  <a:lnTo>
                    <a:pt x="160" y="1230"/>
                  </a:lnTo>
                  <a:lnTo>
                    <a:pt x="63" y="1365"/>
                  </a:lnTo>
                  <a:lnTo>
                    <a:pt x="25" y="1414"/>
                  </a:lnTo>
                  <a:lnTo>
                    <a:pt x="0" y="1446"/>
                  </a:lnTo>
                  <a:lnTo>
                    <a:pt x="0" y="1167"/>
                  </a:lnTo>
                  <a:lnTo>
                    <a:pt x="111" y="965"/>
                  </a:lnTo>
                  <a:lnTo>
                    <a:pt x="230" y="759"/>
                  </a:lnTo>
                  <a:lnTo>
                    <a:pt x="363" y="533"/>
                  </a:lnTo>
                  <a:lnTo>
                    <a:pt x="498" y="311"/>
                  </a:lnTo>
                  <a:lnTo>
                    <a:pt x="561" y="213"/>
                  </a:lnTo>
                  <a:lnTo>
                    <a:pt x="613" y="125"/>
                  </a:lnTo>
                  <a:lnTo>
                    <a:pt x="662" y="60"/>
                  </a:lnTo>
                  <a:lnTo>
                    <a:pt x="697" y="18"/>
                  </a:lnTo>
                  <a:lnTo>
                    <a:pt x="711" y="4"/>
                  </a:lnTo>
                  <a:lnTo>
                    <a:pt x="721" y="0"/>
                  </a:lnTo>
                  <a:lnTo>
                    <a:pt x="725" y="0"/>
                  </a:lnTo>
                  <a:lnTo>
                    <a:pt x="729" y="0"/>
                  </a:lnTo>
                  <a:lnTo>
                    <a:pt x="729" y="11"/>
                  </a:lnTo>
                  <a:close/>
                </a:path>
              </a:pathLst>
            </a:custGeom>
            <a:solidFill>
              <a:srgbClr val="2C26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7" name="Freeform 51"/>
            <p:cNvSpPr>
              <a:spLocks/>
            </p:cNvSpPr>
            <p:nvPr/>
          </p:nvSpPr>
          <p:spPr bwMode="auto">
            <a:xfrm>
              <a:off x="2852" y="3235"/>
              <a:ext cx="302" cy="557"/>
            </a:xfrm>
            <a:custGeom>
              <a:avLst/>
              <a:gdLst>
                <a:gd name="T0" fmla="*/ 25 w 906"/>
                <a:gd name="T1" fmla="*/ 23 h 1670"/>
                <a:gd name="T2" fmla="*/ 39 w 906"/>
                <a:gd name="T3" fmla="*/ 41 h 1670"/>
                <a:gd name="T4" fmla="*/ 52 w 906"/>
                <a:gd name="T5" fmla="*/ 58 h 1670"/>
                <a:gd name="T6" fmla="*/ 84 w 906"/>
                <a:gd name="T7" fmla="*/ 89 h 1670"/>
                <a:gd name="T8" fmla="*/ 125 w 906"/>
                <a:gd name="T9" fmla="*/ 117 h 1670"/>
                <a:gd name="T10" fmla="*/ 171 w 906"/>
                <a:gd name="T11" fmla="*/ 141 h 1670"/>
                <a:gd name="T12" fmla="*/ 220 w 906"/>
                <a:gd name="T13" fmla="*/ 166 h 1670"/>
                <a:gd name="T14" fmla="*/ 272 w 906"/>
                <a:gd name="T15" fmla="*/ 187 h 1670"/>
                <a:gd name="T16" fmla="*/ 384 w 906"/>
                <a:gd name="T17" fmla="*/ 232 h 1670"/>
                <a:gd name="T18" fmla="*/ 436 w 906"/>
                <a:gd name="T19" fmla="*/ 253 h 1670"/>
                <a:gd name="T20" fmla="*/ 491 w 906"/>
                <a:gd name="T21" fmla="*/ 278 h 1670"/>
                <a:gd name="T22" fmla="*/ 544 w 906"/>
                <a:gd name="T23" fmla="*/ 305 h 1670"/>
                <a:gd name="T24" fmla="*/ 593 w 906"/>
                <a:gd name="T25" fmla="*/ 336 h 1670"/>
                <a:gd name="T26" fmla="*/ 638 w 906"/>
                <a:gd name="T27" fmla="*/ 372 h 1670"/>
                <a:gd name="T28" fmla="*/ 676 w 906"/>
                <a:gd name="T29" fmla="*/ 409 h 1670"/>
                <a:gd name="T30" fmla="*/ 691 w 906"/>
                <a:gd name="T31" fmla="*/ 431 h 1670"/>
                <a:gd name="T32" fmla="*/ 707 w 906"/>
                <a:gd name="T33" fmla="*/ 452 h 1670"/>
                <a:gd name="T34" fmla="*/ 718 w 906"/>
                <a:gd name="T35" fmla="*/ 476 h 1670"/>
                <a:gd name="T36" fmla="*/ 728 w 906"/>
                <a:gd name="T37" fmla="*/ 500 h 1670"/>
                <a:gd name="T38" fmla="*/ 749 w 906"/>
                <a:gd name="T39" fmla="*/ 560 h 1670"/>
                <a:gd name="T40" fmla="*/ 767 w 906"/>
                <a:gd name="T41" fmla="*/ 622 h 1670"/>
                <a:gd name="T42" fmla="*/ 784 w 906"/>
                <a:gd name="T43" fmla="*/ 695 h 1670"/>
                <a:gd name="T44" fmla="*/ 802 w 906"/>
                <a:gd name="T45" fmla="*/ 772 h 1670"/>
                <a:gd name="T46" fmla="*/ 829 w 906"/>
                <a:gd name="T47" fmla="*/ 936 h 1670"/>
                <a:gd name="T48" fmla="*/ 857 w 906"/>
                <a:gd name="T49" fmla="*/ 1106 h 1670"/>
                <a:gd name="T50" fmla="*/ 878 w 906"/>
                <a:gd name="T51" fmla="*/ 1274 h 1670"/>
                <a:gd name="T52" fmla="*/ 892 w 906"/>
                <a:gd name="T53" fmla="*/ 1427 h 1670"/>
                <a:gd name="T54" fmla="*/ 902 w 906"/>
                <a:gd name="T55" fmla="*/ 1556 h 1670"/>
                <a:gd name="T56" fmla="*/ 906 w 906"/>
                <a:gd name="T57" fmla="*/ 1654 h 1670"/>
                <a:gd name="T58" fmla="*/ 902 w 906"/>
                <a:gd name="T59" fmla="*/ 1667 h 1670"/>
                <a:gd name="T60" fmla="*/ 899 w 906"/>
                <a:gd name="T61" fmla="*/ 1670 h 1670"/>
                <a:gd name="T62" fmla="*/ 892 w 906"/>
                <a:gd name="T63" fmla="*/ 1667 h 1670"/>
                <a:gd name="T64" fmla="*/ 886 w 906"/>
                <a:gd name="T65" fmla="*/ 1664 h 1670"/>
                <a:gd name="T66" fmla="*/ 875 w 906"/>
                <a:gd name="T67" fmla="*/ 1654 h 1670"/>
                <a:gd name="T68" fmla="*/ 847 w 906"/>
                <a:gd name="T69" fmla="*/ 1615 h 1670"/>
                <a:gd name="T70" fmla="*/ 805 w 906"/>
                <a:gd name="T71" fmla="*/ 1545 h 1670"/>
                <a:gd name="T72" fmla="*/ 746 w 906"/>
                <a:gd name="T73" fmla="*/ 1444 h 1670"/>
                <a:gd name="T74" fmla="*/ 673 w 906"/>
                <a:gd name="T75" fmla="*/ 1301 h 1670"/>
                <a:gd name="T76" fmla="*/ 579 w 906"/>
                <a:gd name="T77" fmla="*/ 1117 h 1670"/>
                <a:gd name="T78" fmla="*/ 527 w 906"/>
                <a:gd name="T79" fmla="*/ 1015 h 1670"/>
                <a:gd name="T80" fmla="*/ 475 w 906"/>
                <a:gd name="T81" fmla="*/ 926 h 1670"/>
                <a:gd name="T82" fmla="*/ 422 w 906"/>
                <a:gd name="T83" fmla="*/ 845 h 1670"/>
                <a:gd name="T84" fmla="*/ 374 w 906"/>
                <a:gd name="T85" fmla="*/ 776 h 1670"/>
                <a:gd name="T86" fmla="*/ 324 w 906"/>
                <a:gd name="T87" fmla="*/ 710 h 1670"/>
                <a:gd name="T88" fmla="*/ 280 w 906"/>
                <a:gd name="T89" fmla="*/ 653 h 1670"/>
                <a:gd name="T90" fmla="*/ 195 w 906"/>
                <a:gd name="T91" fmla="*/ 560 h 1670"/>
                <a:gd name="T92" fmla="*/ 125 w 906"/>
                <a:gd name="T93" fmla="*/ 487 h 1670"/>
                <a:gd name="T94" fmla="*/ 73 w 906"/>
                <a:gd name="T95" fmla="*/ 427 h 1670"/>
                <a:gd name="T96" fmla="*/ 52 w 906"/>
                <a:gd name="T97" fmla="*/ 399 h 1670"/>
                <a:gd name="T98" fmla="*/ 39 w 906"/>
                <a:gd name="T99" fmla="*/ 375 h 1670"/>
                <a:gd name="T100" fmla="*/ 28 w 906"/>
                <a:gd name="T101" fmla="*/ 351 h 1670"/>
                <a:gd name="T102" fmla="*/ 25 w 906"/>
                <a:gd name="T103" fmla="*/ 326 h 1670"/>
                <a:gd name="T104" fmla="*/ 25 w 906"/>
                <a:gd name="T105" fmla="*/ 271 h 1670"/>
                <a:gd name="T106" fmla="*/ 18 w 906"/>
                <a:gd name="T107" fmla="*/ 208 h 1670"/>
                <a:gd name="T108" fmla="*/ 4 w 906"/>
                <a:gd name="T109" fmla="*/ 86 h 1670"/>
                <a:gd name="T110" fmla="*/ 0 w 906"/>
                <a:gd name="T111" fmla="*/ 37 h 1670"/>
                <a:gd name="T112" fmla="*/ 0 w 906"/>
                <a:gd name="T113" fmla="*/ 6 h 1670"/>
                <a:gd name="T114" fmla="*/ 4 w 906"/>
                <a:gd name="T115" fmla="*/ 0 h 1670"/>
                <a:gd name="T116" fmla="*/ 7 w 906"/>
                <a:gd name="T117" fmla="*/ 0 h 1670"/>
                <a:gd name="T118" fmla="*/ 18 w 906"/>
                <a:gd name="T119" fmla="*/ 6 h 1670"/>
                <a:gd name="T120" fmla="*/ 25 w 906"/>
                <a:gd name="T121" fmla="*/ 23 h 1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6" h="1670">
                  <a:moveTo>
                    <a:pt x="25" y="23"/>
                  </a:moveTo>
                  <a:lnTo>
                    <a:pt x="39" y="41"/>
                  </a:lnTo>
                  <a:lnTo>
                    <a:pt x="52" y="58"/>
                  </a:lnTo>
                  <a:lnTo>
                    <a:pt x="84" y="89"/>
                  </a:lnTo>
                  <a:lnTo>
                    <a:pt x="125" y="117"/>
                  </a:lnTo>
                  <a:lnTo>
                    <a:pt x="171" y="141"/>
                  </a:lnTo>
                  <a:lnTo>
                    <a:pt x="220" y="166"/>
                  </a:lnTo>
                  <a:lnTo>
                    <a:pt x="272" y="187"/>
                  </a:lnTo>
                  <a:lnTo>
                    <a:pt x="384" y="232"/>
                  </a:lnTo>
                  <a:lnTo>
                    <a:pt x="436" y="253"/>
                  </a:lnTo>
                  <a:lnTo>
                    <a:pt x="491" y="278"/>
                  </a:lnTo>
                  <a:lnTo>
                    <a:pt x="544" y="305"/>
                  </a:lnTo>
                  <a:lnTo>
                    <a:pt x="593" y="336"/>
                  </a:lnTo>
                  <a:lnTo>
                    <a:pt x="638" y="372"/>
                  </a:lnTo>
                  <a:lnTo>
                    <a:pt x="676" y="409"/>
                  </a:lnTo>
                  <a:lnTo>
                    <a:pt x="691" y="431"/>
                  </a:lnTo>
                  <a:lnTo>
                    <a:pt x="707" y="452"/>
                  </a:lnTo>
                  <a:lnTo>
                    <a:pt x="718" y="476"/>
                  </a:lnTo>
                  <a:lnTo>
                    <a:pt x="728" y="500"/>
                  </a:lnTo>
                  <a:lnTo>
                    <a:pt x="749" y="560"/>
                  </a:lnTo>
                  <a:lnTo>
                    <a:pt x="767" y="622"/>
                  </a:lnTo>
                  <a:lnTo>
                    <a:pt x="784" y="695"/>
                  </a:lnTo>
                  <a:lnTo>
                    <a:pt x="802" y="772"/>
                  </a:lnTo>
                  <a:lnTo>
                    <a:pt x="829" y="936"/>
                  </a:lnTo>
                  <a:lnTo>
                    <a:pt x="857" y="1106"/>
                  </a:lnTo>
                  <a:lnTo>
                    <a:pt x="878" y="1274"/>
                  </a:lnTo>
                  <a:lnTo>
                    <a:pt x="892" y="1427"/>
                  </a:lnTo>
                  <a:lnTo>
                    <a:pt x="902" y="1556"/>
                  </a:lnTo>
                  <a:lnTo>
                    <a:pt x="906" y="1654"/>
                  </a:lnTo>
                  <a:lnTo>
                    <a:pt x="902" y="1667"/>
                  </a:lnTo>
                  <a:lnTo>
                    <a:pt x="899" y="1670"/>
                  </a:lnTo>
                  <a:lnTo>
                    <a:pt x="892" y="1667"/>
                  </a:lnTo>
                  <a:lnTo>
                    <a:pt x="886" y="1664"/>
                  </a:lnTo>
                  <a:lnTo>
                    <a:pt x="875" y="1654"/>
                  </a:lnTo>
                  <a:lnTo>
                    <a:pt x="847" y="1615"/>
                  </a:lnTo>
                  <a:lnTo>
                    <a:pt x="805" y="1545"/>
                  </a:lnTo>
                  <a:lnTo>
                    <a:pt x="746" y="1444"/>
                  </a:lnTo>
                  <a:lnTo>
                    <a:pt x="673" y="1301"/>
                  </a:lnTo>
                  <a:lnTo>
                    <a:pt x="579" y="1117"/>
                  </a:lnTo>
                  <a:lnTo>
                    <a:pt x="527" y="1015"/>
                  </a:lnTo>
                  <a:lnTo>
                    <a:pt x="475" y="926"/>
                  </a:lnTo>
                  <a:lnTo>
                    <a:pt x="422" y="845"/>
                  </a:lnTo>
                  <a:lnTo>
                    <a:pt x="374" y="776"/>
                  </a:lnTo>
                  <a:lnTo>
                    <a:pt x="324" y="710"/>
                  </a:lnTo>
                  <a:lnTo>
                    <a:pt x="280" y="653"/>
                  </a:lnTo>
                  <a:lnTo>
                    <a:pt x="195" y="560"/>
                  </a:lnTo>
                  <a:lnTo>
                    <a:pt x="125" y="487"/>
                  </a:lnTo>
                  <a:lnTo>
                    <a:pt x="73" y="427"/>
                  </a:lnTo>
                  <a:lnTo>
                    <a:pt x="52" y="399"/>
                  </a:lnTo>
                  <a:lnTo>
                    <a:pt x="39" y="375"/>
                  </a:lnTo>
                  <a:lnTo>
                    <a:pt x="28" y="351"/>
                  </a:lnTo>
                  <a:lnTo>
                    <a:pt x="25" y="326"/>
                  </a:lnTo>
                  <a:lnTo>
                    <a:pt x="25" y="271"/>
                  </a:lnTo>
                  <a:lnTo>
                    <a:pt x="18" y="208"/>
                  </a:lnTo>
                  <a:lnTo>
                    <a:pt x="4" y="86"/>
                  </a:lnTo>
                  <a:lnTo>
                    <a:pt x="0" y="37"/>
                  </a:lnTo>
                  <a:lnTo>
                    <a:pt x="0" y="6"/>
                  </a:lnTo>
                  <a:lnTo>
                    <a:pt x="4" y="0"/>
                  </a:lnTo>
                  <a:lnTo>
                    <a:pt x="7" y="0"/>
                  </a:lnTo>
                  <a:lnTo>
                    <a:pt x="18" y="6"/>
                  </a:lnTo>
                  <a:lnTo>
                    <a:pt x="25" y="23"/>
                  </a:lnTo>
                  <a:close/>
                </a:path>
              </a:pathLst>
            </a:custGeom>
            <a:solidFill>
              <a:srgbClr val="2C26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8" name="Freeform 52"/>
            <p:cNvSpPr>
              <a:spLocks/>
            </p:cNvSpPr>
            <p:nvPr/>
          </p:nvSpPr>
          <p:spPr bwMode="auto">
            <a:xfrm>
              <a:off x="2022" y="1639"/>
              <a:ext cx="1193" cy="1048"/>
            </a:xfrm>
            <a:custGeom>
              <a:avLst/>
              <a:gdLst>
                <a:gd name="T0" fmla="*/ 1168 w 3578"/>
                <a:gd name="T1" fmla="*/ 115 h 3142"/>
                <a:gd name="T2" fmla="*/ 1554 w 3578"/>
                <a:gd name="T3" fmla="*/ 655 h 3142"/>
                <a:gd name="T4" fmla="*/ 1924 w 3578"/>
                <a:gd name="T5" fmla="*/ 1168 h 3142"/>
                <a:gd name="T6" fmla="*/ 1969 w 3578"/>
                <a:gd name="T7" fmla="*/ 1223 h 3142"/>
                <a:gd name="T8" fmla="*/ 1982 w 3578"/>
                <a:gd name="T9" fmla="*/ 1217 h 3142"/>
                <a:gd name="T10" fmla="*/ 2035 w 3578"/>
                <a:gd name="T11" fmla="*/ 1126 h 3142"/>
                <a:gd name="T12" fmla="*/ 2156 w 3578"/>
                <a:gd name="T13" fmla="*/ 854 h 3142"/>
                <a:gd name="T14" fmla="*/ 2348 w 3578"/>
                <a:gd name="T15" fmla="*/ 398 h 3142"/>
                <a:gd name="T16" fmla="*/ 2473 w 3578"/>
                <a:gd name="T17" fmla="*/ 115 h 3142"/>
                <a:gd name="T18" fmla="*/ 2530 w 3578"/>
                <a:gd name="T19" fmla="*/ 15 h 3142"/>
                <a:gd name="T20" fmla="*/ 2543 w 3578"/>
                <a:gd name="T21" fmla="*/ 0 h 3142"/>
                <a:gd name="T22" fmla="*/ 2600 w 3578"/>
                <a:gd name="T23" fmla="*/ 21 h 3142"/>
                <a:gd name="T24" fmla="*/ 2844 w 3578"/>
                <a:gd name="T25" fmla="*/ 168 h 3142"/>
                <a:gd name="T26" fmla="*/ 3171 w 3578"/>
                <a:gd name="T27" fmla="*/ 395 h 3142"/>
                <a:gd name="T28" fmla="*/ 3404 w 3578"/>
                <a:gd name="T29" fmla="*/ 572 h 3142"/>
                <a:gd name="T30" fmla="*/ 3526 w 3578"/>
                <a:gd name="T31" fmla="*/ 679 h 3142"/>
                <a:gd name="T32" fmla="*/ 3575 w 3578"/>
                <a:gd name="T33" fmla="*/ 733 h 3142"/>
                <a:gd name="T34" fmla="*/ 3578 w 3578"/>
                <a:gd name="T35" fmla="*/ 760 h 3142"/>
                <a:gd name="T36" fmla="*/ 3569 w 3578"/>
                <a:gd name="T37" fmla="*/ 819 h 3142"/>
                <a:gd name="T38" fmla="*/ 3530 w 3578"/>
                <a:gd name="T39" fmla="*/ 934 h 3142"/>
                <a:gd name="T40" fmla="*/ 3460 w 3578"/>
                <a:gd name="T41" fmla="*/ 1077 h 3142"/>
                <a:gd name="T42" fmla="*/ 3317 w 3578"/>
                <a:gd name="T43" fmla="*/ 1345 h 3142"/>
                <a:gd name="T44" fmla="*/ 3073 w 3578"/>
                <a:gd name="T45" fmla="*/ 1756 h 3142"/>
                <a:gd name="T46" fmla="*/ 2802 w 3578"/>
                <a:gd name="T47" fmla="*/ 2184 h 3142"/>
                <a:gd name="T48" fmla="*/ 2421 w 3578"/>
                <a:gd name="T49" fmla="*/ 2762 h 3142"/>
                <a:gd name="T50" fmla="*/ 2178 w 3578"/>
                <a:gd name="T51" fmla="*/ 3107 h 3142"/>
                <a:gd name="T52" fmla="*/ 2143 w 3578"/>
                <a:gd name="T53" fmla="*/ 3142 h 3142"/>
                <a:gd name="T54" fmla="*/ 2115 w 3578"/>
                <a:gd name="T55" fmla="*/ 3128 h 3142"/>
                <a:gd name="T56" fmla="*/ 2038 w 3578"/>
                <a:gd name="T57" fmla="*/ 3066 h 3142"/>
                <a:gd name="T58" fmla="*/ 1787 w 3578"/>
                <a:gd name="T59" fmla="*/ 2829 h 3142"/>
                <a:gd name="T60" fmla="*/ 1443 w 3578"/>
                <a:gd name="T61" fmla="*/ 2476 h 3142"/>
                <a:gd name="T62" fmla="*/ 672 w 3578"/>
                <a:gd name="T63" fmla="*/ 1659 h 3142"/>
                <a:gd name="T64" fmla="*/ 97 w 3578"/>
                <a:gd name="T65" fmla="*/ 1028 h 3142"/>
                <a:gd name="T66" fmla="*/ 0 w 3578"/>
                <a:gd name="T67" fmla="*/ 913 h 3142"/>
                <a:gd name="T68" fmla="*/ 11 w 3578"/>
                <a:gd name="T69" fmla="*/ 892 h 3142"/>
                <a:gd name="T70" fmla="*/ 90 w 3578"/>
                <a:gd name="T71" fmla="*/ 801 h 3142"/>
                <a:gd name="T72" fmla="*/ 233 w 3578"/>
                <a:gd name="T73" fmla="*/ 666 h 3142"/>
                <a:gd name="T74" fmla="*/ 523 w 3578"/>
                <a:gd name="T75" fmla="*/ 426 h 3142"/>
                <a:gd name="T76" fmla="*/ 819 w 3578"/>
                <a:gd name="T77" fmla="*/ 196 h 3142"/>
                <a:gd name="T78" fmla="*/ 979 w 3578"/>
                <a:gd name="T79" fmla="*/ 84 h 3142"/>
                <a:gd name="T80" fmla="*/ 1063 w 3578"/>
                <a:gd name="T81" fmla="*/ 39 h 3142"/>
                <a:gd name="T82" fmla="*/ 1098 w 3578"/>
                <a:gd name="T83" fmla="*/ 32 h 3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578" h="3142">
                  <a:moveTo>
                    <a:pt x="1105" y="36"/>
                  </a:moveTo>
                  <a:lnTo>
                    <a:pt x="1168" y="115"/>
                  </a:lnTo>
                  <a:lnTo>
                    <a:pt x="1272" y="262"/>
                  </a:lnTo>
                  <a:lnTo>
                    <a:pt x="1554" y="655"/>
                  </a:lnTo>
                  <a:lnTo>
                    <a:pt x="1826" y="1038"/>
                  </a:lnTo>
                  <a:lnTo>
                    <a:pt x="1924" y="1168"/>
                  </a:lnTo>
                  <a:lnTo>
                    <a:pt x="1951" y="1206"/>
                  </a:lnTo>
                  <a:lnTo>
                    <a:pt x="1969" y="1223"/>
                  </a:lnTo>
                  <a:lnTo>
                    <a:pt x="1976" y="1223"/>
                  </a:lnTo>
                  <a:lnTo>
                    <a:pt x="1982" y="1217"/>
                  </a:lnTo>
                  <a:lnTo>
                    <a:pt x="2004" y="1181"/>
                  </a:lnTo>
                  <a:lnTo>
                    <a:pt x="2035" y="1126"/>
                  </a:lnTo>
                  <a:lnTo>
                    <a:pt x="2070" y="1049"/>
                  </a:lnTo>
                  <a:lnTo>
                    <a:pt x="2156" y="854"/>
                  </a:lnTo>
                  <a:lnTo>
                    <a:pt x="2251" y="624"/>
                  </a:lnTo>
                  <a:lnTo>
                    <a:pt x="2348" y="398"/>
                  </a:lnTo>
                  <a:lnTo>
                    <a:pt x="2436" y="196"/>
                  </a:lnTo>
                  <a:lnTo>
                    <a:pt x="2473" y="115"/>
                  </a:lnTo>
                  <a:lnTo>
                    <a:pt x="2506" y="53"/>
                  </a:lnTo>
                  <a:lnTo>
                    <a:pt x="2530" y="15"/>
                  </a:lnTo>
                  <a:lnTo>
                    <a:pt x="2537" y="5"/>
                  </a:lnTo>
                  <a:lnTo>
                    <a:pt x="2543" y="0"/>
                  </a:lnTo>
                  <a:lnTo>
                    <a:pt x="2564" y="8"/>
                  </a:lnTo>
                  <a:lnTo>
                    <a:pt x="2600" y="21"/>
                  </a:lnTo>
                  <a:lnTo>
                    <a:pt x="2701" y="81"/>
                  </a:lnTo>
                  <a:lnTo>
                    <a:pt x="2844" y="168"/>
                  </a:lnTo>
                  <a:lnTo>
                    <a:pt x="3003" y="276"/>
                  </a:lnTo>
                  <a:lnTo>
                    <a:pt x="3171" y="395"/>
                  </a:lnTo>
                  <a:lnTo>
                    <a:pt x="3331" y="517"/>
                  </a:lnTo>
                  <a:lnTo>
                    <a:pt x="3404" y="572"/>
                  </a:lnTo>
                  <a:lnTo>
                    <a:pt x="3471" y="627"/>
                  </a:lnTo>
                  <a:lnTo>
                    <a:pt x="3526" y="679"/>
                  </a:lnTo>
                  <a:lnTo>
                    <a:pt x="3569" y="725"/>
                  </a:lnTo>
                  <a:lnTo>
                    <a:pt x="3575" y="733"/>
                  </a:lnTo>
                  <a:lnTo>
                    <a:pt x="3578" y="746"/>
                  </a:lnTo>
                  <a:lnTo>
                    <a:pt x="3578" y="760"/>
                  </a:lnTo>
                  <a:lnTo>
                    <a:pt x="3578" y="777"/>
                  </a:lnTo>
                  <a:lnTo>
                    <a:pt x="3569" y="819"/>
                  </a:lnTo>
                  <a:lnTo>
                    <a:pt x="3551" y="871"/>
                  </a:lnTo>
                  <a:lnTo>
                    <a:pt x="3530" y="934"/>
                  </a:lnTo>
                  <a:lnTo>
                    <a:pt x="3499" y="1001"/>
                  </a:lnTo>
                  <a:lnTo>
                    <a:pt x="3460" y="1077"/>
                  </a:lnTo>
                  <a:lnTo>
                    <a:pt x="3418" y="1160"/>
                  </a:lnTo>
                  <a:lnTo>
                    <a:pt x="3317" y="1345"/>
                  </a:lnTo>
                  <a:lnTo>
                    <a:pt x="3202" y="1544"/>
                  </a:lnTo>
                  <a:lnTo>
                    <a:pt x="3073" y="1756"/>
                  </a:lnTo>
                  <a:lnTo>
                    <a:pt x="2941" y="1972"/>
                  </a:lnTo>
                  <a:lnTo>
                    <a:pt x="2802" y="2184"/>
                  </a:lnTo>
                  <a:lnTo>
                    <a:pt x="2669" y="2393"/>
                  </a:lnTo>
                  <a:lnTo>
                    <a:pt x="2421" y="2762"/>
                  </a:lnTo>
                  <a:lnTo>
                    <a:pt x="2237" y="3027"/>
                  </a:lnTo>
                  <a:lnTo>
                    <a:pt x="2178" y="3107"/>
                  </a:lnTo>
                  <a:lnTo>
                    <a:pt x="2150" y="3142"/>
                  </a:lnTo>
                  <a:lnTo>
                    <a:pt x="2143" y="3142"/>
                  </a:lnTo>
                  <a:lnTo>
                    <a:pt x="2135" y="3142"/>
                  </a:lnTo>
                  <a:lnTo>
                    <a:pt x="2115" y="3128"/>
                  </a:lnTo>
                  <a:lnTo>
                    <a:pt x="2080" y="3104"/>
                  </a:lnTo>
                  <a:lnTo>
                    <a:pt x="2038" y="3066"/>
                  </a:lnTo>
                  <a:lnTo>
                    <a:pt x="1927" y="2964"/>
                  </a:lnTo>
                  <a:lnTo>
                    <a:pt x="1787" y="2829"/>
                  </a:lnTo>
                  <a:lnTo>
                    <a:pt x="1623" y="2665"/>
                  </a:lnTo>
                  <a:lnTo>
                    <a:pt x="1443" y="2476"/>
                  </a:lnTo>
                  <a:lnTo>
                    <a:pt x="1056" y="2073"/>
                  </a:lnTo>
                  <a:lnTo>
                    <a:pt x="672" y="1659"/>
                  </a:lnTo>
                  <a:lnTo>
                    <a:pt x="338" y="1293"/>
                  </a:lnTo>
                  <a:lnTo>
                    <a:pt x="97" y="1028"/>
                  </a:lnTo>
                  <a:lnTo>
                    <a:pt x="28" y="948"/>
                  </a:lnTo>
                  <a:lnTo>
                    <a:pt x="0" y="913"/>
                  </a:lnTo>
                  <a:lnTo>
                    <a:pt x="4" y="903"/>
                  </a:lnTo>
                  <a:lnTo>
                    <a:pt x="11" y="892"/>
                  </a:lnTo>
                  <a:lnTo>
                    <a:pt x="38" y="854"/>
                  </a:lnTo>
                  <a:lnTo>
                    <a:pt x="90" y="801"/>
                  </a:lnTo>
                  <a:lnTo>
                    <a:pt x="157" y="739"/>
                  </a:lnTo>
                  <a:lnTo>
                    <a:pt x="233" y="666"/>
                  </a:lnTo>
                  <a:lnTo>
                    <a:pt x="324" y="590"/>
                  </a:lnTo>
                  <a:lnTo>
                    <a:pt x="523" y="426"/>
                  </a:lnTo>
                  <a:lnTo>
                    <a:pt x="724" y="265"/>
                  </a:lnTo>
                  <a:lnTo>
                    <a:pt x="819" y="196"/>
                  </a:lnTo>
                  <a:lnTo>
                    <a:pt x="903" y="133"/>
                  </a:lnTo>
                  <a:lnTo>
                    <a:pt x="979" y="84"/>
                  </a:lnTo>
                  <a:lnTo>
                    <a:pt x="1038" y="49"/>
                  </a:lnTo>
                  <a:lnTo>
                    <a:pt x="1063" y="39"/>
                  </a:lnTo>
                  <a:lnTo>
                    <a:pt x="1084" y="32"/>
                  </a:lnTo>
                  <a:lnTo>
                    <a:pt x="1098" y="32"/>
                  </a:lnTo>
                  <a:lnTo>
                    <a:pt x="1105" y="36"/>
                  </a:lnTo>
                  <a:close/>
                </a:path>
              </a:pathLst>
            </a:custGeom>
            <a:solidFill>
              <a:srgbClr val="3D44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9" name="Freeform 53"/>
            <p:cNvSpPr>
              <a:spLocks/>
            </p:cNvSpPr>
            <p:nvPr/>
          </p:nvSpPr>
          <p:spPr bwMode="auto">
            <a:xfrm>
              <a:off x="2117" y="1699"/>
              <a:ext cx="985" cy="788"/>
            </a:xfrm>
            <a:custGeom>
              <a:avLst/>
              <a:gdLst>
                <a:gd name="T0" fmla="*/ 1024 w 2954"/>
                <a:gd name="T1" fmla="*/ 870 h 2364"/>
                <a:gd name="T2" fmla="*/ 1627 w 2954"/>
                <a:gd name="T3" fmla="*/ 1612 h 2364"/>
                <a:gd name="T4" fmla="*/ 1708 w 2954"/>
                <a:gd name="T5" fmla="*/ 1712 h 2364"/>
                <a:gd name="T6" fmla="*/ 1724 w 2954"/>
                <a:gd name="T7" fmla="*/ 1709 h 2364"/>
                <a:gd name="T8" fmla="*/ 1760 w 2954"/>
                <a:gd name="T9" fmla="*/ 1667 h 2364"/>
                <a:gd name="T10" fmla="*/ 1864 w 2954"/>
                <a:gd name="T11" fmla="*/ 1493 h 2364"/>
                <a:gd name="T12" fmla="*/ 2000 w 2954"/>
                <a:gd name="T13" fmla="*/ 1222 h 2364"/>
                <a:gd name="T14" fmla="*/ 2436 w 2954"/>
                <a:gd name="T15" fmla="*/ 292 h 2364"/>
                <a:gd name="T16" fmla="*/ 2564 w 2954"/>
                <a:gd name="T17" fmla="*/ 27 h 2364"/>
                <a:gd name="T18" fmla="*/ 2582 w 2954"/>
                <a:gd name="T19" fmla="*/ 3 h 2364"/>
                <a:gd name="T20" fmla="*/ 2610 w 2954"/>
                <a:gd name="T21" fmla="*/ 3 h 2364"/>
                <a:gd name="T22" fmla="*/ 2655 w 2954"/>
                <a:gd name="T23" fmla="*/ 24 h 2364"/>
                <a:gd name="T24" fmla="*/ 2774 w 2954"/>
                <a:gd name="T25" fmla="*/ 104 h 2364"/>
                <a:gd name="T26" fmla="*/ 2954 w 2954"/>
                <a:gd name="T27" fmla="*/ 253 h 2364"/>
                <a:gd name="T28" fmla="*/ 2948 w 2954"/>
                <a:gd name="T29" fmla="*/ 281 h 2364"/>
                <a:gd name="T30" fmla="*/ 2864 w 2954"/>
                <a:gd name="T31" fmla="*/ 456 h 2364"/>
                <a:gd name="T32" fmla="*/ 2616 w 2954"/>
                <a:gd name="T33" fmla="*/ 923 h 2364"/>
                <a:gd name="T34" fmla="*/ 2192 w 2954"/>
                <a:gd name="T35" fmla="*/ 1678 h 2364"/>
                <a:gd name="T36" fmla="*/ 1857 w 2954"/>
                <a:gd name="T37" fmla="*/ 2256 h 2364"/>
                <a:gd name="T38" fmla="*/ 1787 w 2954"/>
                <a:gd name="T39" fmla="*/ 2364 h 2364"/>
                <a:gd name="T40" fmla="*/ 1776 w 2954"/>
                <a:gd name="T41" fmla="*/ 2364 h 2364"/>
                <a:gd name="T42" fmla="*/ 1732 w 2954"/>
                <a:gd name="T43" fmla="*/ 2330 h 2364"/>
                <a:gd name="T44" fmla="*/ 1602 w 2954"/>
                <a:gd name="T45" fmla="*/ 2211 h 2364"/>
                <a:gd name="T46" fmla="*/ 1355 w 2954"/>
                <a:gd name="T47" fmla="*/ 1953 h 2364"/>
                <a:gd name="T48" fmla="*/ 885 w 2954"/>
                <a:gd name="T49" fmla="*/ 1444 h 2364"/>
                <a:gd name="T50" fmla="*/ 289 w 2954"/>
                <a:gd name="T51" fmla="*/ 780 h 2364"/>
                <a:gd name="T52" fmla="*/ 0 w 2954"/>
                <a:gd name="T53" fmla="*/ 452 h 2364"/>
                <a:gd name="T54" fmla="*/ 6 w 2954"/>
                <a:gd name="T55" fmla="*/ 435 h 2364"/>
                <a:gd name="T56" fmla="*/ 38 w 2954"/>
                <a:gd name="T57" fmla="*/ 393 h 2364"/>
                <a:gd name="T58" fmla="*/ 154 w 2954"/>
                <a:gd name="T59" fmla="*/ 281 h 2364"/>
                <a:gd name="T60" fmla="*/ 292 w 2954"/>
                <a:gd name="T61" fmla="*/ 174 h 2364"/>
                <a:gd name="T62" fmla="*/ 380 w 2954"/>
                <a:gd name="T63" fmla="*/ 118 h 2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54" h="2364">
                  <a:moveTo>
                    <a:pt x="401" y="107"/>
                  </a:moveTo>
                  <a:lnTo>
                    <a:pt x="1024" y="870"/>
                  </a:lnTo>
                  <a:lnTo>
                    <a:pt x="1467" y="1413"/>
                  </a:lnTo>
                  <a:lnTo>
                    <a:pt x="1627" y="1612"/>
                  </a:lnTo>
                  <a:lnTo>
                    <a:pt x="1703" y="1709"/>
                  </a:lnTo>
                  <a:lnTo>
                    <a:pt x="1708" y="1712"/>
                  </a:lnTo>
                  <a:lnTo>
                    <a:pt x="1711" y="1716"/>
                  </a:lnTo>
                  <a:lnTo>
                    <a:pt x="1724" y="1709"/>
                  </a:lnTo>
                  <a:lnTo>
                    <a:pt x="1739" y="1691"/>
                  </a:lnTo>
                  <a:lnTo>
                    <a:pt x="1760" y="1667"/>
                  </a:lnTo>
                  <a:lnTo>
                    <a:pt x="1805" y="1594"/>
                  </a:lnTo>
                  <a:lnTo>
                    <a:pt x="1864" y="1493"/>
                  </a:lnTo>
                  <a:lnTo>
                    <a:pt x="1930" y="1368"/>
                  </a:lnTo>
                  <a:lnTo>
                    <a:pt x="2000" y="1222"/>
                  </a:lnTo>
                  <a:lnTo>
                    <a:pt x="2153" y="905"/>
                  </a:lnTo>
                  <a:lnTo>
                    <a:pt x="2436" y="292"/>
                  </a:lnTo>
                  <a:lnTo>
                    <a:pt x="2533" y="86"/>
                  </a:lnTo>
                  <a:lnTo>
                    <a:pt x="2564" y="27"/>
                  </a:lnTo>
                  <a:lnTo>
                    <a:pt x="2574" y="10"/>
                  </a:lnTo>
                  <a:lnTo>
                    <a:pt x="2582" y="3"/>
                  </a:lnTo>
                  <a:lnTo>
                    <a:pt x="2595" y="0"/>
                  </a:lnTo>
                  <a:lnTo>
                    <a:pt x="2610" y="3"/>
                  </a:lnTo>
                  <a:lnTo>
                    <a:pt x="2631" y="13"/>
                  </a:lnTo>
                  <a:lnTo>
                    <a:pt x="2655" y="24"/>
                  </a:lnTo>
                  <a:lnTo>
                    <a:pt x="2711" y="62"/>
                  </a:lnTo>
                  <a:lnTo>
                    <a:pt x="2774" y="104"/>
                  </a:lnTo>
                  <a:lnTo>
                    <a:pt x="2888" y="195"/>
                  </a:lnTo>
                  <a:lnTo>
                    <a:pt x="2954" y="253"/>
                  </a:lnTo>
                  <a:lnTo>
                    <a:pt x="2954" y="261"/>
                  </a:lnTo>
                  <a:lnTo>
                    <a:pt x="2948" y="281"/>
                  </a:lnTo>
                  <a:lnTo>
                    <a:pt x="2916" y="351"/>
                  </a:lnTo>
                  <a:lnTo>
                    <a:pt x="2864" y="456"/>
                  </a:lnTo>
                  <a:lnTo>
                    <a:pt x="2798" y="588"/>
                  </a:lnTo>
                  <a:lnTo>
                    <a:pt x="2616" y="923"/>
                  </a:lnTo>
                  <a:lnTo>
                    <a:pt x="2407" y="1298"/>
                  </a:lnTo>
                  <a:lnTo>
                    <a:pt x="2192" y="1678"/>
                  </a:lnTo>
                  <a:lnTo>
                    <a:pt x="2000" y="2013"/>
                  </a:lnTo>
                  <a:lnTo>
                    <a:pt x="1857" y="2256"/>
                  </a:lnTo>
                  <a:lnTo>
                    <a:pt x="1812" y="2330"/>
                  </a:lnTo>
                  <a:lnTo>
                    <a:pt x="1787" y="2364"/>
                  </a:lnTo>
                  <a:lnTo>
                    <a:pt x="1784" y="2364"/>
                  </a:lnTo>
                  <a:lnTo>
                    <a:pt x="1776" y="2364"/>
                  </a:lnTo>
                  <a:lnTo>
                    <a:pt x="1756" y="2354"/>
                  </a:lnTo>
                  <a:lnTo>
                    <a:pt x="1732" y="2330"/>
                  </a:lnTo>
                  <a:lnTo>
                    <a:pt x="1693" y="2302"/>
                  </a:lnTo>
                  <a:lnTo>
                    <a:pt x="1602" y="2211"/>
                  </a:lnTo>
                  <a:lnTo>
                    <a:pt x="1488" y="2096"/>
                  </a:lnTo>
                  <a:lnTo>
                    <a:pt x="1355" y="1953"/>
                  </a:lnTo>
                  <a:lnTo>
                    <a:pt x="1205" y="1797"/>
                  </a:lnTo>
                  <a:lnTo>
                    <a:pt x="885" y="1444"/>
                  </a:lnTo>
                  <a:lnTo>
                    <a:pt x="568" y="1093"/>
                  </a:lnTo>
                  <a:lnTo>
                    <a:pt x="289" y="780"/>
                  </a:lnTo>
                  <a:lnTo>
                    <a:pt x="3" y="456"/>
                  </a:lnTo>
                  <a:lnTo>
                    <a:pt x="0" y="452"/>
                  </a:lnTo>
                  <a:lnTo>
                    <a:pt x="0" y="448"/>
                  </a:lnTo>
                  <a:lnTo>
                    <a:pt x="6" y="435"/>
                  </a:lnTo>
                  <a:lnTo>
                    <a:pt x="17" y="414"/>
                  </a:lnTo>
                  <a:lnTo>
                    <a:pt x="38" y="393"/>
                  </a:lnTo>
                  <a:lnTo>
                    <a:pt x="87" y="341"/>
                  </a:lnTo>
                  <a:lnTo>
                    <a:pt x="154" y="281"/>
                  </a:lnTo>
                  <a:lnTo>
                    <a:pt x="222" y="226"/>
                  </a:lnTo>
                  <a:lnTo>
                    <a:pt x="292" y="174"/>
                  </a:lnTo>
                  <a:lnTo>
                    <a:pt x="352" y="131"/>
                  </a:lnTo>
                  <a:lnTo>
                    <a:pt x="380" y="118"/>
                  </a:lnTo>
                  <a:lnTo>
                    <a:pt x="401" y="107"/>
                  </a:lnTo>
                  <a:close/>
                </a:path>
              </a:pathLst>
            </a:custGeom>
            <a:solidFill>
              <a:srgbClr val="3931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0" name="Freeform 54"/>
            <p:cNvSpPr>
              <a:spLocks/>
            </p:cNvSpPr>
            <p:nvPr/>
          </p:nvSpPr>
          <p:spPr bwMode="auto">
            <a:xfrm>
              <a:off x="3448" y="2270"/>
              <a:ext cx="172" cy="181"/>
            </a:xfrm>
            <a:custGeom>
              <a:avLst/>
              <a:gdLst>
                <a:gd name="T0" fmla="*/ 104 w 515"/>
                <a:gd name="T1" fmla="*/ 0 h 544"/>
                <a:gd name="T2" fmla="*/ 91 w 515"/>
                <a:gd name="T3" fmla="*/ 18 h 544"/>
                <a:gd name="T4" fmla="*/ 66 w 515"/>
                <a:gd name="T5" fmla="*/ 70 h 544"/>
                <a:gd name="T6" fmla="*/ 55 w 515"/>
                <a:gd name="T7" fmla="*/ 101 h 544"/>
                <a:gd name="T8" fmla="*/ 45 w 515"/>
                <a:gd name="T9" fmla="*/ 137 h 544"/>
                <a:gd name="T10" fmla="*/ 38 w 515"/>
                <a:gd name="T11" fmla="*/ 171 h 544"/>
                <a:gd name="T12" fmla="*/ 38 w 515"/>
                <a:gd name="T13" fmla="*/ 207 h 544"/>
                <a:gd name="T14" fmla="*/ 45 w 515"/>
                <a:gd name="T15" fmla="*/ 241 h 544"/>
                <a:gd name="T16" fmla="*/ 62 w 515"/>
                <a:gd name="T17" fmla="*/ 283 h 544"/>
                <a:gd name="T18" fmla="*/ 83 w 515"/>
                <a:gd name="T19" fmla="*/ 322 h 544"/>
                <a:gd name="T20" fmla="*/ 115 w 515"/>
                <a:gd name="T21" fmla="*/ 363 h 544"/>
                <a:gd name="T22" fmla="*/ 153 w 515"/>
                <a:gd name="T23" fmla="*/ 398 h 544"/>
                <a:gd name="T24" fmla="*/ 174 w 515"/>
                <a:gd name="T25" fmla="*/ 412 h 544"/>
                <a:gd name="T26" fmla="*/ 195 w 515"/>
                <a:gd name="T27" fmla="*/ 426 h 544"/>
                <a:gd name="T28" fmla="*/ 219 w 515"/>
                <a:gd name="T29" fmla="*/ 439 h 544"/>
                <a:gd name="T30" fmla="*/ 244 w 515"/>
                <a:gd name="T31" fmla="*/ 450 h 544"/>
                <a:gd name="T32" fmla="*/ 272 w 515"/>
                <a:gd name="T33" fmla="*/ 457 h 544"/>
                <a:gd name="T34" fmla="*/ 299 w 515"/>
                <a:gd name="T35" fmla="*/ 460 h 544"/>
                <a:gd name="T36" fmla="*/ 327 w 515"/>
                <a:gd name="T37" fmla="*/ 460 h 544"/>
                <a:gd name="T38" fmla="*/ 351 w 515"/>
                <a:gd name="T39" fmla="*/ 460 h 544"/>
                <a:gd name="T40" fmla="*/ 376 w 515"/>
                <a:gd name="T41" fmla="*/ 457 h 544"/>
                <a:gd name="T42" fmla="*/ 397 w 515"/>
                <a:gd name="T43" fmla="*/ 450 h 544"/>
                <a:gd name="T44" fmla="*/ 436 w 515"/>
                <a:gd name="T45" fmla="*/ 436 h 544"/>
                <a:gd name="T46" fmla="*/ 463 w 515"/>
                <a:gd name="T47" fmla="*/ 423 h 544"/>
                <a:gd name="T48" fmla="*/ 488 w 515"/>
                <a:gd name="T49" fmla="*/ 405 h 544"/>
                <a:gd name="T50" fmla="*/ 502 w 515"/>
                <a:gd name="T51" fmla="*/ 387 h 544"/>
                <a:gd name="T52" fmla="*/ 515 w 515"/>
                <a:gd name="T53" fmla="*/ 374 h 544"/>
                <a:gd name="T54" fmla="*/ 512 w 515"/>
                <a:gd name="T55" fmla="*/ 398 h 544"/>
                <a:gd name="T56" fmla="*/ 505 w 515"/>
                <a:gd name="T57" fmla="*/ 423 h 544"/>
                <a:gd name="T58" fmla="*/ 491 w 515"/>
                <a:gd name="T59" fmla="*/ 450 h 544"/>
                <a:gd name="T60" fmla="*/ 473 w 515"/>
                <a:gd name="T61" fmla="*/ 481 h 544"/>
                <a:gd name="T62" fmla="*/ 463 w 515"/>
                <a:gd name="T63" fmla="*/ 496 h 544"/>
                <a:gd name="T64" fmla="*/ 449 w 515"/>
                <a:gd name="T65" fmla="*/ 509 h 544"/>
                <a:gd name="T66" fmla="*/ 432 w 515"/>
                <a:gd name="T67" fmla="*/ 520 h 544"/>
                <a:gd name="T68" fmla="*/ 415 w 515"/>
                <a:gd name="T69" fmla="*/ 530 h 544"/>
                <a:gd name="T70" fmla="*/ 393 w 515"/>
                <a:gd name="T71" fmla="*/ 537 h 544"/>
                <a:gd name="T72" fmla="*/ 369 w 515"/>
                <a:gd name="T73" fmla="*/ 541 h 544"/>
                <a:gd name="T74" fmla="*/ 345 w 515"/>
                <a:gd name="T75" fmla="*/ 544 h 544"/>
                <a:gd name="T76" fmla="*/ 320 w 515"/>
                <a:gd name="T77" fmla="*/ 541 h 544"/>
                <a:gd name="T78" fmla="*/ 296 w 515"/>
                <a:gd name="T79" fmla="*/ 541 h 544"/>
                <a:gd name="T80" fmla="*/ 272 w 515"/>
                <a:gd name="T81" fmla="*/ 533 h 544"/>
                <a:gd name="T82" fmla="*/ 226 w 515"/>
                <a:gd name="T83" fmla="*/ 520 h 544"/>
                <a:gd name="T84" fmla="*/ 184 w 515"/>
                <a:gd name="T85" fmla="*/ 499 h 544"/>
                <a:gd name="T86" fmla="*/ 143 w 515"/>
                <a:gd name="T87" fmla="*/ 475 h 544"/>
                <a:gd name="T88" fmla="*/ 107 w 515"/>
                <a:gd name="T89" fmla="*/ 447 h 544"/>
                <a:gd name="T90" fmla="*/ 49 w 515"/>
                <a:gd name="T91" fmla="*/ 398 h 544"/>
                <a:gd name="T92" fmla="*/ 38 w 515"/>
                <a:gd name="T93" fmla="*/ 384 h 544"/>
                <a:gd name="T94" fmla="*/ 24 w 515"/>
                <a:gd name="T95" fmla="*/ 366 h 544"/>
                <a:gd name="T96" fmla="*/ 18 w 515"/>
                <a:gd name="T97" fmla="*/ 346 h 544"/>
                <a:gd name="T98" fmla="*/ 10 w 515"/>
                <a:gd name="T99" fmla="*/ 325 h 544"/>
                <a:gd name="T100" fmla="*/ 3 w 515"/>
                <a:gd name="T101" fmla="*/ 301 h 544"/>
                <a:gd name="T102" fmla="*/ 0 w 515"/>
                <a:gd name="T103" fmla="*/ 273 h 544"/>
                <a:gd name="T104" fmla="*/ 0 w 515"/>
                <a:gd name="T105" fmla="*/ 244 h 544"/>
                <a:gd name="T106" fmla="*/ 0 w 515"/>
                <a:gd name="T107" fmla="*/ 213 h 544"/>
                <a:gd name="T108" fmla="*/ 7 w 515"/>
                <a:gd name="T109" fmla="*/ 186 h 544"/>
                <a:gd name="T110" fmla="*/ 10 w 515"/>
                <a:gd name="T111" fmla="*/ 154 h 544"/>
                <a:gd name="T112" fmla="*/ 21 w 515"/>
                <a:gd name="T113" fmla="*/ 127 h 544"/>
                <a:gd name="T114" fmla="*/ 31 w 515"/>
                <a:gd name="T115" fmla="*/ 98 h 544"/>
                <a:gd name="T116" fmla="*/ 45 w 515"/>
                <a:gd name="T117" fmla="*/ 70 h 544"/>
                <a:gd name="T118" fmla="*/ 62 w 515"/>
                <a:gd name="T119" fmla="*/ 46 h 544"/>
                <a:gd name="T120" fmla="*/ 80 w 515"/>
                <a:gd name="T121" fmla="*/ 22 h 544"/>
                <a:gd name="T122" fmla="*/ 104 w 515"/>
                <a:gd name="T123"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5" h="544">
                  <a:moveTo>
                    <a:pt x="104" y="0"/>
                  </a:moveTo>
                  <a:lnTo>
                    <a:pt x="91" y="18"/>
                  </a:lnTo>
                  <a:lnTo>
                    <a:pt x="66" y="70"/>
                  </a:lnTo>
                  <a:lnTo>
                    <a:pt x="55" y="101"/>
                  </a:lnTo>
                  <a:lnTo>
                    <a:pt x="45" y="137"/>
                  </a:lnTo>
                  <a:lnTo>
                    <a:pt x="38" y="171"/>
                  </a:lnTo>
                  <a:lnTo>
                    <a:pt x="38" y="207"/>
                  </a:lnTo>
                  <a:lnTo>
                    <a:pt x="45" y="241"/>
                  </a:lnTo>
                  <a:lnTo>
                    <a:pt x="62" y="283"/>
                  </a:lnTo>
                  <a:lnTo>
                    <a:pt x="83" y="322"/>
                  </a:lnTo>
                  <a:lnTo>
                    <a:pt x="115" y="363"/>
                  </a:lnTo>
                  <a:lnTo>
                    <a:pt x="153" y="398"/>
                  </a:lnTo>
                  <a:lnTo>
                    <a:pt x="174" y="412"/>
                  </a:lnTo>
                  <a:lnTo>
                    <a:pt x="195" y="426"/>
                  </a:lnTo>
                  <a:lnTo>
                    <a:pt x="219" y="439"/>
                  </a:lnTo>
                  <a:lnTo>
                    <a:pt x="244" y="450"/>
                  </a:lnTo>
                  <a:lnTo>
                    <a:pt x="272" y="457"/>
                  </a:lnTo>
                  <a:lnTo>
                    <a:pt x="299" y="460"/>
                  </a:lnTo>
                  <a:lnTo>
                    <a:pt x="327" y="460"/>
                  </a:lnTo>
                  <a:lnTo>
                    <a:pt x="351" y="460"/>
                  </a:lnTo>
                  <a:lnTo>
                    <a:pt x="376" y="457"/>
                  </a:lnTo>
                  <a:lnTo>
                    <a:pt x="397" y="450"/>
                  </a:lnTo>
                  <a:lnTo>
                    <a:pt x="436" y="436"/>
                  </a:lnTo>
                  <a:lnTo>
                    <a:pt x="463" y="423"/>
                  </a:lnTo>
                  <a:lnTo>
                    <a:pt x="488" y="405"/>
                  </a:lnTo>
                  <a:lnTo>
                    <a:pt x="502" y="387"/>
                  </a:lnTo>
                  <a:lnTo>
                    <a:pt x="515" y="374"/>
                  </a:lnTo>
                  <a:lnTo>
                    <a:pt x="512" y="398"/>
                  </a:lnTo>
                  <a:lnTo>
                    <a:pt x="505" y="423"/>
                  </a:lnTo>
                  <a:lnTo>
                    <a:pt x="491" y="450"/>
                  </a:lnTo>
                  <a:lnTo>
                    <a:pt x="473" y="481"/>
                  </a:lnTo>
                  <a:lnTo>
                    <a:pt x="463" y="496"/>
                  </a:lnTo>
                  <a:lnTo>
                    <a:pt x="449" y="509"/>
                  </a:lnTo>
                  <a:lnTo>
                    <a:pt x="432" y="520"/>
                  </a:lnTo>
                  <a:lnTo>
                    <a:pt x="415" y="530"/>
                  </a:lnTo>
                  <a:lnTo>
                    <a:pt x="393" y="537"/>
                  </a:lnTo>
                  <a:lnTo>
                    <a:pt x="369" y="541"/>
                  </a:lnTo>
                  <a:lnTo>
                    <a:pt x="345" y="544"/>
                  </a:lnTo>
                  <a:lnTo>
                    <a:pt x="320" y="541"/>
                  </a:lnTo>
                  <a:lnTo>
                    <a:pt x="296" y="541"/>
                  </a:lnTo>
                  <a:lnTo>
                    <a:pt x="272" y="533"/>
                  </a:lnTo>
                  <a:lnTo>
                    <a:pt x="226" y="520"/>
                  </a:lnTo>
                  <a:lnTo>
                    <a:pt x="184" y="499"/>
                  </a:lnTo>
                  <a:lnTo>
                    <a:pt x="143" y="475"/>
                  </a:lnTo>
                  <a:lnTo>
                    <a:pt x="107" y="447"/>
                  </a:lnTo>
                  <a:lnTo>
                    <a:pt x="49" y="398"/>
                  </a:lnTo>
                  <a:lnTo>
                    <a:pt x="38" y="384"/>
                  </a:lnTo>
                  <a:lnTo>
                    <a:pt x="24" y="366"/>
                  </a:lnTo>
                  <a:lnTo>
                    <a:pt x="18" y="346"/>
                  </a:lnTo>
                  <a:lnTo>
                    <a:pt x="10" y="325"/>
                  </a:lnTo>
                  <a:lnTo>
                    <a:pt x="3" y="301"/>
                  </a:lnTo>
                  <a:lnTo>
                    <a:pt x="0" y="273"/>
                  </a:lnTo>
                  <a:lnTo>
                    <a:pt x="0" y="244"/>
                  </a:lnTo>
                  <a:lnTo>
                    <a:pt x="0" y="213"/>
                  </a:lnTo>
                  <a:lnTo>
                    <a:pt x="7" y="186"/>
                  </a:lnTo>
                  <a:lnTo>
                    <a:pt x="10" y="154"/>
                  </a:lnTo>
                  <a:lnTo>
                    <a:pt x="21" y="127"/>
                  </a:lnTo>
                  <a:lnTo>
                    <a:pt x="31" y="98"/>
                  </a:lnTo>
                  <a:lnTo>
                    <a:pt x="45" y="70"/>
                  </a:lnTo>
                  <a:lnTo>
                    <a:pt x="62" y="46"/>
                  </a:lnTo>
                  <a:lnTo>
                    <a:pt x="80" y="22"/>
                  </a:lnTo>
                  <a:lnTo>
                    <a:pt x="104" y="0"/>
                  </a:lnTo>
                  <a:close/>
                </a:path>
              </a:pathLst>
            </a:custGeom>
            <a:solidFill>
              <a:srgbClr val="D5D6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1" name="Freeform 55"/>
            <p:cNvSpPr>
              <a:spLocks/>
            </p:cNvSpPr>
            <p:nvPr/>
          </p:nvSpPr>
          <p:spPr bwMode="auto">
            <a:xfrm>
              <a:off x="3414" y="1910"/>
              <a:ext cx="463" cy="457"/>
            </a:xfrm>
            <a:custGeom>
              <a:avLst/>
              <a:gdLst>
                <a:gd name="T0" fmla="*/ 397 w 1390"/>
                <a:gd name="T1" fmla="*/ 1359 h 1372"/>
                <a:gd name="T2" fmla="*/ 306 w 1390"/>
                <a:gd name="T3" fmla="*/ 1317 h 1372"/>
                <a:gd name="T4" fmla="*/ 223 w 1390"/>
                <a:gd name="T5" fmla="*/ 1240 h 1372"/>
                <a:gd name="T6" fmla="*/ 156 w 1390"/>
                <a:gd name="T7" fmla="*/ 1133 h 1372"/>
                <a:gd name="T8" fmla="*/ 117 w 1390"/>
                <a:gd name="T9" fmla="*/ 990 h 1372"/>
                <a:gd name="T10" fmla="*/ 117 w 1390"/>
                <a:gd name="T11" fmla="*/ 829 h 1372"/>
                <a:gd name="T12" fmla="*/ 93 w 1390"/>
                <a:gd name="T13" fmla="*/ 697 h 1372"/>
                <a:gd name="T14" fmla="*/ 34 w 1390"/>
                <a:gd name="T15" fmla="*/ 547 h 1372"/>
                <a:gd name="T16" fmla="*/ 0 w 1390"/>
                <a:gd name="T17" fmla="*/ 436 h 1372"/>
                <a:gd name="T18" fmla="*/ 31 w 1390"/>
                <a:gd name="T19" fmla="*/ 379 h 1372"/>
                <a:gd name="T20" fmla="*/ 101 w 1390"/>
                <a:gd name="T21" fmla="*/ 352 h 1372"/>
                <a:gd name="T22" fmla="*/ 156 w 1390"/>
                <a:gd name="T23" fmla="*/ 352 h 1372"/>
                <a:gd name="T24" fmla="*/ 202 w 1390"/>
                <a:gd name="T25" fmla="*/ 373 h 1372"/>
                <a:gd name="T26" fmla="*/ 275 w 1390"/>
                <a:gd name="T27" fmla="*/ 453 h 1372"/>
                <a:gd name="T28" fmla="*/ 320 w 1390"/>
                <a:gd name="T29" fmla="*/ 554 h 1372"/>
                <a:gd name="T30" fmla="*/ 348 w 1390"/>
                <a:gd name="T31" fmla="*/ 683 h 1372"/>
                <a:gd name="T32" fmla="*/ 403 w 1390"/>
                <a:gd name="T33" fmla="*/ 335 h 1372"/>
                <a:gd name="T34" fmla="*/ 459 w 1390"/>
                <a:gd name="T35" fmla="*/ 153 h 1372"/>
                <a:gd name="T36" fmla="*/ 519 w 1390"/>
                <a:gd name="T37" fmla="*/ 42 h 1372"/>
                <a:gd name="T38" fmla="*/ 561 w 1390"/>
                <a:gd name="T39" fmla="*/ 7 h 1372"/>
                <a:gd name="T40" fmla="*/ 613 w 1390"/>
                <a:gd name="T41" fmla="*/ 4 h 1372"/>
                <a:gd name="T42" fmla="*/ 658 w 1390"/>
                <a:gd name="T43" fmla="*/ 35 h 1372"/>
                <a:gd name="T44" fmla="*/ 683 w 1390"/>
                <a:gd name="T45" fmla="*/ 91 h 1372"/>
                <a:gd name="T46" fmla="*/ 693 w 1390"/>
                <a:gd name="T47" fmla="*/ 220 h 1372"/>
                <a:gd name="T48" fmla="*/ 671 w 1390"/>
                <a:gd name="T49" fmla="*/ 408 h 1372"/>
                <a:gd name="T50" fmla="*/ 602 w 1390"/>
                <a:gd name="T51" fmla="*/ 676 h 1372"/>
                <a:gd name="T52" fmla="*/ 745 w 1390"/>
                <a:gd name="T53" fmla="*/ 345 h 1372"/>
                <a:gd name="T54" fmla="*/ 839 w 1390"/>
                <a:gd name="T55" fmla="*/ 178 h 1372"/>
                <a:gd name="T56" fmla="*/ 923 w 1390"/>
                <a:gd name="T57" fmla="*/ 87 h 1372"/>
                <a:gd name="T58" fmla="*/ 972 w 1390"/>
                <a:gd name="T59" fmla="*/ 67 h 1372"/>
                <a:gd name="T60" fmla="*/ 1016 w 1390"/>
                <a:gd name="T61" fmla="*/ 83 h 1372"/>
                <a:gd name="T62" fmla="*/ 1045 w 1390"/>
                <a:gd name="T63" fmla="*/ 132 h 1372"/>
                <a:gd name="T64" fmla="*/ 1052 w 1390"/>
                <a:gd name="T65" fmla="*/ 199 h 1372"/>
                <a:gd name="T66" fmla="*/ 1024 w 1390"/>
                <a:gd name="T67" fmla="*/ 342 h 1372"/>
                <a:gd name="T68" fmla="*/ 947 w 1390"/>
                <a:gd name="T69" fmla="*/ 527 h 1372"/>
                <a:gd name="T70" fmla="*/ 804 w 1390"/>
                <a:gd name="T71" fmla="*/ 784 h 1372"/>
                <a:gd name="T72" fmla="*/ 1006 w 1390"/>
                <a:gd name="T73" fmla="*/ 516 h 1372"/>
                <a:gd name="T74" fmla="*/ 1128 w 1390"/>
                <a:gd name="T75" fmla="*/ 384 h 1372"/>
                <a:gd name="T76" fmla="*/ 1232 w 1390"/>
                <a:gd name="T77" fmla="*/ 311 h 1372"/>
                <a:gd name="T78" fmla="*/ 1271 w 1390"/>
                <a:gd name="T79" fmla="*/ 311 h 1372"/>
                <a:gd name="T80" fmla="*/ 1305 w 1390"/>
                <a:gd name="T81" fmla="*/ 352 h 1372"/>
                <a:gd name="T82" fmla="*/ 1313 w 1390"/>
                <a:gd name="T83" fmla="*/ 411 h 1372"/>
                <a:gd name="T84" fmla="*/ 1299 w 1390"/>
                <a:gd name="T85" fmla="*/ 481 h 1372"/>
                <a:gd name="T86" fmla="*/ 1212 w 1390"/>
                <a:gd name="T87" fmla="*/ 631 h 1372"/>
                <a:gd name="T88" fmla="*/ 1094 w 1390"/>
                <a:gd name="T89" fmla="*/ 777 h 1372"/>
                <a:gd name="T90" fmla="*/ 943 w 1390"/>
                <a:gd name="T91" fmla="*/ 923 h 1372"/>
                <a:gd name="T92" fmla="*/ 1139 w 1390"/>
                <a:gd name="T93" fmla="*/ 798 h 1372"/>
                <a:gd name="T94" fmla="*/ 1253 w 1390"/>
                <a:gd name="T95" fmla="*/ 749 h 1372"/>
                <a:gd name="T96" fmla="*/ 1334 w 1390"/>
                <a:gd name="T97" fmla="*/ 746 h 1372"/>
                <a:gd name="T98" fmla="*/ 1369 w 1390"/>
                <a:gd name="T99" fmla="*/ 763 h 1372"/>
                <a:gd name="T100" fmla="*/ 1390 w 1390"/>
                <a:gd name="T101" fmla="*/ 795 h 1372"/>
                <a:gd name="T102" fmla="*/ 1369 w 1390"/>
                <a:gd name="T103" fmla="*/ 839 h 1372"/>
                <a:gd name="T104" fmla="*/ 1219 w 1390"/>
                <a:gd name="T105" fmla="*/ 958 h 1372"/>
                <a:gd name="T106" fmla="*/ 1021 w 1390"/>
                <a:gd name="T107" fmla="*/ 1101 h 1372"/>
                <a:gd name="T108" fmla="*/ 926 w 1390"/>
                <a:gd name="T109" fmla="*/ 1191 h 1372"/>
                <a:gd name="T110" fmla="*/ 842 w 1390"/>
                <a:gd name="T111" fmla="*/ 1278 h 1372"/>
                <a:gd name="T112" fmla="*/ 756 w 1390"/>
                <a:gd name="T113" fmla="*/ 1334 h 1372"/>
                <a:gd name="T114" fmla="*/ 668 w 1390"/>
                <a:gd name="T115" fmla="*/ 1362 h 1372"/>
                <a:gd name="T116" fmla="*/ 515 w 1390"/>
                <a:gd name="T117" fmla="*/ 1372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90" h="1372">
                  <a:moveTo>
                    <a:pt x="452" y="1369"/>
                  </a:moveTo>
                  <a:lnTo>
                    <a:pt x="424" y="1365"/>
                  </a:lnTo>
                  <a:lnTo>
                    <a:pt x="397" y="1359"/>
                  </a:lnTo>
                  <a:lnTo>
                    <a:pt x="366" y="1348"/>
                  </a:lnTo>
                  <a:lnTo>
                    <a:pt x="333" y="1334"/>
                  </a:lnTo>
                  <a:lnTo>
                    <a:pt x="306" y="1317"/>
                  </a:lnTo>
                  <a:lnTo>
                    <a:pt x="275" y="1296"/>
                  </a:lnTo>
                  <a:lnTo>
                    <a:pt x="247" y="1268"/>
                  </a:lnTo>
                  <a:lnTo>
                    <a:pt x="223" y="1240"/>
                  </a:lnTo>
                  <a:lnTo>
                    <a:pt x="198" y="1209"/>
                  </a:lnTo>
                  <a:lnTo>
                    <a:pt x="174" y="1170"/>
                  </a:lnTo>
                  <a:lnTo>
                    <a:pt x="156" y="1133"/>
                  </a:lnTo>
                  <a:lnTo>
                    <a:pt x="138" y="1087"/>
                  </a:lnTo>
                  <a:lnTo>
                    <a:pt x="125" y="1042"/>
                  </a:lnTo>
                  <a:lnTo>
                    <a:pt x="117" y="990"/>
                  </a:lnTo>
                  <a:lnTo>
                    <a:pt x="114" y="937"/>
                  </a:lnTo>
                  <a:lnTo>
                    <a:pt x="117" y="878"/>
                  </a:lnTo>
                  <a:lnTo>
                    <a:pt x="117" y="829"/>
                  </a:lnTo>
                  <a:lnTo>
                    <a:pt x="111" y="784"/>
                  </a:lnTo>
                  <a:lnTo>
                    <a:pt x="104" y="738"/>
                  </a:lnTo>
                  <a:lnTo>
                    <a:pt x="93" y="697"/>
                  </a:lnTo>
                  <a:lnTo>
                    <a:pt x="80" y="655"/>
                  </a:lnTo>
                  <a:lnTo>
                    <a:pt x="62" y="616"/>
                  </a:lnTo>
                  <a:lnTo>
                    <a:pt x="34" y="547"/>
                  </a:lnTo>
                  <a:lnTo>
                    <a:pt x="10" y="488"/>
                  </a:lnTo>
                  <a:lnTo>
                    <a:pt x="3" y="460"/>
                  </a:lnTo>
                  <a:lnTo>
                    <a:pt x="0" y="436"/>
                  </a:lnTo>
                  <a:lnTo>
                    <a:pt x="3" y="415"/>
                  </a:lnTo>
                  <a:lnTo>
                    <a:pt x="13" y="397"/>
                  </a:lnTo>
                  <a:lnTo>
                    <a:pt x="31" y="379"/>
                  </a:lnTo>
                  <a:lnTo>
                    <a:pt x="55" y="366"/>
                  </a:lnTo>
                  <a:lnTo>
                    <a:pt x="76" y="359"/>
                  </a:lnTo>
                  <a:lnTo>
                    <a:pt x="101" y="352"/>
                  </a:lnTo>
                  <a:lnTo>
                    <a:pt x="117" y="352"/>
                  </a:lnTo>
                  <a:lnTo>
                    <a:pt x="138" y="352"/>
                  </a:lnTo>
                  <a:lnTo>
                    <a:pt x="156" y="352"/>
                  </a:lnTo>
                  <a:lnTo>
                    <a:pt x="174" y="359"/>
                  </a:lnTo>
                  <a:lnTo>
                    <a:pt x="187" y="366"/>
                  </a:lnTo>
                  <a:lnTo>
                    <a:pt x="202" y="373"/>
                  </a:lnTo>
                  <a:lnTo>
                    <a:pt x="229" y="394"/>
                  </a:lnTo>
                  <a:lnTo>
                    <a:pt x="254" y="421"/>
                  </a:lnTo>
                  <a:lnTo>
                    <a:pt x="275" y="453"/>
                  </a:lnTo>
                  <a:lnTo>
                    <a:pt x="292" y="485"/>
                  </a:lnTo>
                  <a:lnTo>
                    <a:pt x="306" y="519"/>
                  </a:lnTo>
                  <a:lnTo>
                    <a:pt x="320" y="554"/>
                  </a:lnTo>
                  <a:lnTo>
                    <a:pt x="333" y="616"/>
                  </a:lnTo>
                  <a:lnTo>
                    <a:pt x="344" y="665"/>
                  </a:lnTo>
                  <a:lnTo>
                    <a:pt x="348" y="683"/>
                  </a:lnTo>
                  <a:lnTo>
                    <a:pt x="362" y="575"/>
                  </a:lnTo>
                  <a:lnTo>
                    <a:pt x="379" y="463"/>
                  </a:lnTo>
                  <a:lnTo>
                    <a:pt x="403" y="335"/>
                  </a:lnTo>
                  <a:lnTo>
                    <a:pt x="421" y="272"/>
                  </a:lnTo>
                  <a:lnTo>
                    <a:pt x="439" y="209"/>
                  </a:lnTo>
                  <a:lnTo>
                    <a:pt x="459" y="153"/>
                  </a:lnTo>
                  <a:lnTo>
                    <a:pt x="480" y="101"/>
                  </a:lnTo>
                  <a:lnTo>
                    <a:pt x="504" y="59"/>
                  </a:lnTo>
                  <a:lnTo>
                    <a:pt x="519" y="42"/>
                  </a:lnTo>
                  <a:lnTo>
                    <a:pt x="532" y="25"/>
                  </a:lnTo>
                  <a:lnTo>
                    <a:pt x="546" y="14"/>
                  </a:lnTo>
                  <a:lnTo>
                    <a:pt x="561" y="7"/>
                  </a:lnTo>
                  <a:lnTo>
                    <a:pt x="577" y="0"/>
                  </a:lnTo>
                  <a:lnTo>
                    <a:pt x="592" y="0"/>
                  </a:lnTo>
                  <a:lnTo>
                    <a:pt x="613" y="4"/>
                  </a:lnTo>
                  <a:lnTo>
                    <a:pt x="630" y="10"/>
                  </a:lnTo>
                  <a:lnTo>
                    <a:pt x="644" y="21"/>
                  </a:lnTo>
                  <a:lnTo>
                    <a:pt x="658" y="35"/>
                  </a:lnTo>
                  <a:lnTo>
                    <a:pt x="668" y="49"/>
                  </a:lnTo>
                  <a:lnTo>
                    <a:pt x="675" y="70"/>
                  </a:lnTo>
                  <a:lnTo>
                    <a:pt x="683" y="91"/>
                  </a:lnTo>
                  <a:lnTo>
                    <a:pt x="686" y="111"/>
                  </a:lnTo>
                  <a:lnTo>
                    <a:pt x="693" y="164"/>
                  </a:lnTo>
                  <a:lnTo>
                    <a:pt x="693" y="220"/>
                  </a:lnTo>
                  <a:lnTo>
                    <a:pt x="689" y="282"/>
                  </a:lnTo>
                  <a:lnTo>
                    <a:pt x="683" y="345"/>
                  </a:lnTo>
                  <a:lnTo>
                    <a:pt x="671" y="408"/>
                  </a:lnTo>
                  <a:lnTo>
                    <a:pt x="658" y="467"/>
                  </a:lnTo>
                  <a:lnTo>
                    <a:pt x="634" y="571"/>
                  </a:lnTo>
                  <a:lnTo>
                    <a:pt x="602" y="676"/>
                  </a:lnTo>
                  <a:lnTo>
                    <a:pt x="644" y="571"/>
                  </a:lnTo>
                  <a:lnTo>
                    <a:pt x="689" y="463"/>
                  </a:lnTo>
                  <a:lnTo>
                    <a:pt x="745" y="345"/>
                  </a:lnTo>
                  <a:lnTo>
                    <a:pt x="777" y="286"/>
                  </a:lnTo>
                  <a:lnTo>
                    <a:pt x="808" y="230"/>
                  </a:lnTo>
                  <a:lnTo>
                    <a:pt x="839" y="178"/>
                  </a:lnTo>
                  <a:lnTo>
                    <a:pt x="874" y="136"/>
                  </a:lnTo>
                  <a:lnTo>
                    <a:pt x="905" y="101"/>
                  </a:lnTo>
                  <a:lnTo>
                    <a:pt x="923" y="87"/>
                  </a:lnTo>
                  <a:lnTo>
                    <a:pt x="940" y="77"/>
                  </a:lnTo>
                  <a:lnTo>
                    <a:pt x="954" y="70"/>
                  </a:lnTo>
                  <a:lnTo>
                    <a:pt x="972" y="67"/>
                  </a:lnTo>
                  <a:lnTo>
                    <a:pt x="985" y="67"/>
                  </a:lnTo>
                  <a:lnTo>
                    <a:pt x="1000" y="73"/>
                  </a:lnTo>
                  <a:lnTo>
                    <a:pt x="1016" y="83"/>
                  </a:lnTo>
                  <a:lnTo>
                    <a:pt x="1027" y="98"/>
                  </a:lnTo>
                  <a:lnTo>
                    <a:pt x="1037" y="111"/>
                  </a:lnTo>
                  <a:lnTo>
                    <a:pt x="1045" y="132"/>
                  </a:lnTo>
                  <a:lnTo>
                    <a:pt x="1052" y="153"/>
                  </a:lnTo>
                  <a:lnTo>
                    <a:pt x="1052" y="174"/>
                  </a:lnTo>
                  <a:lnTo>
                    <a:pt x="1052" y="199"/>
                  </a:lnTo>
                  <a:lnTo>
                    <a:pt x="1052" y="226"/>
                  </a:lnTo>
                  <a:lnTo>
                    <a:pt x="1042" y="282"/>
                  </a:lnTo>
                  <a:lnTo>
                    <a:pt x="1024" y="342"/>
                  </a:lnTo>
                  <a:lnTo>
                    <a:pt x="1000" y="405"/>
                  </a:lnTo>
                  <a:lnTo>
                    <a:pt x="975" y="467"/>
                  </a:lnTo>
                  <a:lnTo>
                    <a:pt x="947" y="527"/>
                  </a:lnTo>
                  <a:lnTo>
                    <a:pt x="919" y="585"/>
                  </a:lnTo>
                  <a:lnTo>
                    <a:pt x="863" y="686"/>
                  </a:lnTo>
                  <a:lnTo>
                    <a:pt x="804" y="784"/>
                  </a:lnTo>
                  <a:lnTo>
                    <a:pt x="867" y="697"/>
                  </a:lnTo>
                  <a:lnTo>
                    <a:pt x="930" y="610"/>
                  </a:lnTo>
                  <a:lnTo>
                    <a:pt x="1006" y="516"/>
                  </a:lnTo>
                  <a:lnTo>
                    <a:pt x="1048" y="467"/>
                  </a:lnTo>
                  <a:lnTo>
                    <a:pt x="1089" y="421"/>
                  </a:lnTo>
                  <a:lnTo>
                    <a:pt x="1128" y="384"/>
                  </a:lnTo>
                  <a:lnTo>
                    <a:pt x="1167" y="348"/>
                  </a:lnTo>
                  <a:lnTo>
                    <a:pt x="1201" y="324"/>
                  </a:lnTo>
                  <a:lnTo>
                    <a:pt x="1232" y="311"/>
                  </a:lnTo>
                  <a:lnTo>
                    <a:pt x="1247" y="307"/>
                  </a:lnTo>
                  <a:lnTo>
                    <a:pt x="1261" y="307"/>
                  </a:lnTo>
                  <a:lnTo>
                    <a:pt x="1271" y="311"/>
                  </a:lnTo>
                  <a:lnTo>
                    <a:pt x="1281" y="317"/>
                  </a:lnTo>
                  <a:lnTo>
                    <a:pt x="1295" y="335"/>
                  </a:lnTo>
                  <a:lnTo>
                    <a:pt x="1305" y="352"/>
                  </a:lnTo>
                  <a:lnTo>
                    <a:pt x="1313" y="369"/>
                  </a:lnTo>
                  <a:lnTo>
                    <a:pt x="1313" y="390"/>
                  </a:lnTo>
                  <a:lnTo>
                    <a:pt x="1313" y="411"/>
                  </a:lnTo>
                  <a:lnTo>
                    <a:pt x="1313" y="432"/>
                  </a:lnTo>
                  <a:lnTo>
                    <a:pt x="1305" y="457"/>
                  </a:lnTo>
                  <a:lnTo>
                    <a:pt x="1299" y="481"/>
                  </a:lnTo>
                  <a:lnTo>
                    <a:pt x="1274" y="530"/>
                  </a:lnTo>
                  <a:lnTo>
                    <a:pt x="1247" y="582"/>
                  </a:lnTo>
                  <a:lnTo>
                    <a:pt x="1212" y="631"/>
                  </a:lnTo>
                  <a:lnTo>
                    <a:pt x="1174" y="683"/>
                  </a:lnTo>
                  <a:lnTo>
                    <a:pt x="1135" y="732"/>
                  </a:lnTo>
                  <a:lnTo>
                    <a:pt x="1094" y="777"/>
                  </a:lnTo>
                  <a:lnTo>
                    <a:pt x="1021" y="853"/>
                  </a:lnTo>
                  <a:lnTo>
                    <a:pt x="964" y="906"/>
                  </a:lnTo>
                  <a:lnTo>
                    <a:pt x="943" y="923"/>
                  </a:lnTo>
                  <a:lnTo>
                    <a:pt x="1003" y="881"/>
                  </a:lnTo>
                  <a:lnTo>
                    <a:pt x="1065" y="839"/>
                  </a:lnTo>
                  <a:lnTo>
                    <a:pt x="1139" y="798"/>
                  </a:lnTo>
                  <a:lnTo>
                    <a:pt x="1177" y="777"/>
                  </a:lnTo>
                  <a:lnTo>
                    <a:pt x="1216" y="763"/>
                  </a:lnTo>
                  <a:lnTo>
                    <a:pt x="1253" y="749"/>
                  </a:lnTo>
                  <a:lnTo>
                    <a:pt x="1289" y="742"/>
                  </a:lnTo>
                  <a:lnTo>
                    <a:pt x="1320" y="742"/>
                  </a:lnTo>
                  <a:lnTo>
                    <a:pt x="1334" y="746"/>
                  </a:lnTo>
                  <a:lnTo>
                    <a:pt x="1348" y="749"/>
                  </a:lnTo>
                  <a:lnTo>
                    <a:pt x="1359" y="756"/>
                  </a:lnTo>
                  <a:lnTo>
                    <a:pt x="1369" y="763"/>
                  </a:lnTo>
                  <a:lnTo>
                    <a:pt x="1379" y="774"/>
                  </a:lnTo>
                  <a:lnTo>
                    <a:pt x="1386" y="787"/>
                  </a:lnTo>
                  <a:lnTo>
                    <a:pt x="1390" y="795"/>
                  </a:lnTo>
                  <a:lnTo>
                    <a:pt x="1390" y="805"/>
                  </a:lnTo>
                  <a:lnTo>
                    <a:pt x="1383" y="822"/>
                  </a:lnTo>
                  <a:lnTo>
                    <a:pt x="1369" y="839"/>
                  </a:lnTo>
                  <a:lnTo>
                    <a:pt x="1348" y="860"/>
                  </a:lnTo>
                  <a:lnTo>
                    <a:pt x="1292" y="906"/>
                  </a:lnTo>
                  <a:lnTo>
                    <a:pt x="1219" y="958"/>
                  </a:lnTo>
                  <a:lnTo>
                    <a:pt x="1139" y="1014"/>
                  </a:lnTo>
                  <a:lnTo>
                    <a:pt x="1058" y="1070"/>
                  </a:lnTo>
                  <a:lnTo>
                    <a:pt x="1021" y="1101"/>
                  </a:lnTo>
                  <a:lnTo>
                    <a:pt x="985" y="1133"/>
                  </a:lnTo>
                  <a:lnTo>
                    <a:pt x="954" y="1160"/>
                  </a:lnTo>
                  <a:lnTo>
                    <a:pt x="926" y="1191"/>
                  </a:lnTo>
                  <a:lnTo>
                    <a:pt x="899" y="1226"/>
                  </a:lnTo>
                  <a:lnTo>
                    <a:pt x="870" y="1253"/>
                  </a:lnTo>
                  <a:lnTo>
                    <a:pt x="842" y="1278"/>
                  </a:lnTo>
                  <a:lnTo>
                    <a:pt x="814" y="1299"/>
                  </a:lnTo>
                  <a:lnTo>
                    <a:pt x="787" y="1317"/>
                  </a:lnTo>
                  <a:lnTo>
                    <a:pt x="756" y="1334"/>
                  </a:lnTo>
                  <a:lnTo>
                    <a:pt x="728" y="1344"/>
                  </a:lnTo>
                  <a:lnTo>
                    <a:pt x="696" y="1355"/>
                  </a:lnTo>
                  <a:lnTo>
                    <a:pt x="668" y="1362"/>
                  </a:lnTo>
                  <a:lnTo>
                    <a:pt x="637" y="1365"/>
                  </a:lnTo>
                  <a:lnTo>
                    <a:pt x="577" y="1372"/>
                  </a:lnTo>
                  <a:lnTo>
                    <a:pt x="515" y="1372"/>
                  </a:lnTo>
                  <a:lnTo>
                    <a:pt x="452" y="1369"/>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2" name="Freeform 56"/>
            <p:cNvSpPr>
              <a:spLocks/>
            </p:cNvSpPr>
            <p:nvPr/>
          </p:nvSpPr>
          <p:spPr bwMode="auto">
            <a:xfrm>
              <a:off x="3527" y="2133"/>
              <a:ext cx="67" cy="179"/>
            </a:xfrm>
            <a:custGeom>
              <a:avLst/>
              <a:gdLst>
                <a:gd name="T0" fmla="*/ 7 w 199"/>
                <a:gd name="T1" fmla="*/ 15 h 538"/>
                <a:gd name="T2" fmla="*/ 38 w 199"/>
                <a:gd name="T3" fmla="*/ 60 h 538"/>
                <a:gd name="T4" fmla="*/ 69 w 199"/>
                <a:gd name="T5" fmla="*/ 112 h 538"/>
                <a:gd name="T6" fmla="*/ 93 w 199"/>
                <a:gd name="T7" fmla="*/ 164 h 538"/>
                <a:gd name="T8" fmla="*/ 118 w 199"/>
                <a:gd name="T9" fmla="*/ 220 h 538"/>
                <a:gd name="T10" fmla="*/ 125 w 199"/>
                <a:gd name="T11" fmla="*/ 249 h 538"/>
                <a:gd name="T12" fmla="*/ 129 w 199"/>
                <a:gd name="T13" fmla="*/ 280 h 538"/>
                <a:gd name="T14" fmla="*/ 132 w 199"/>
                <a:gd name="T15" fmla="*/ 307 h 538"/>
                <a:gd name="T16" fmla="*/ 132 w 199"/>
                <a:gd name="T17" fmla="*/ 338 h 538"/>
                <a:gd name="T18" fmla="*/ 129 w 199"/>
                <a:gd name="T19" fmla="*/ 374 h 538"/>
                <a:gd name="T20" fmla="*/ 122 w 199"/>
                <a:gd name="T21" fmla="*/ 405 h 538"/>
                <a:gd name="T22" fmla="*/ 111 w 199"/>
                <a:gd name="T23" fmla="*/ 439 h 538"/>
                <a:gd name="T24" fmla="*/ 98 w 199"/>
                <a:gd name="T25" fmla="*/ 475 h 538"/>
                <a:gd name="T26" fmla="*/ 77 w 199"/>
                <a:gd name="T27" fmla="*/ 523 h 538"/>
                <a:gd name="T28" fmla="*/ 73 w 199"/>
                <a:gd name="T29" fmla="*/ 538 h 538"/>
                <a:gd name="T30" fmla="*/ 80 w 199"/>
                <a:gd name="T31" fmla="*/ 533 h 538"/>
                <a:gd name="T32" fmla="*/ 90 w 199"/>
                <a:gd name="T33" fmla="*/ 523 h 538"/>
                <a:gd name="T34" fmla="*/ 114 w 199"/>
                <a:gd name="T35" fmla="*/ 489 h 538"/>
                <a:gd name="T36" fmla="*/ 142 w 199"/>
                <a:gd name="T37" fmla="*/ 436 h 538"/>
                <a:gd name="T38" fmla="*/ 171 w 199"/>
                <a:gd name="T39" fmla="*/ 374 h 538"/>
                <a:gd name="T40" fmla="*/ 181 w 199"/>
                <a:gd name="T41" fmla="*/ 342 h 538"/>
                <a:gd name="T42" fmla="*/ 191 w 199"/>
                <a:gd name="T43" fmla="*/ 311 h 538"/>
                <a:gd name="T44" fmla="*/ 199 w 199"/>
                <a:gd name="T45" fmla="*/ 280 h 538"/>
                <a:gd name="T46" fmla="*/ 199 w 199"/>
                <a:gd name="T47" fmla="*/ 252 h 538"/>
                <a:gd name="T48" fmla="*/ 195 w 199"/>
                <a:gd name="T49" fmla="*/ 224 h 538"/>
                <a:gd name="T50" fmla="*/ 187 w 199"/>
                <a:gd name="T51" fmla="*/ 200 h 538"/>
                <a:gd name="T52" fmla="*/ 178 w 199"/>
                <a:gd name="T53" fmla="*/ 171 h 538"/>
                <a:gd name="T54" fmla="*/ 163 w 199"/>
                <a:gd name="T55" fmla="*/ 143 h 538"/>
                <a:gd name="T56" fmla="*/ 146 w 199"/>
                <a:gd name="T57" fmla="*/ 119 h 538"/>
                <a:gd name="T58" fmla="*/ 125 w 199"/>
                <a:gd name="T59" fmla="*/ 95 h 538"/>
                <a:gd name="T60" fmla="*/ 87 w 199"/>
                <a:gd name="T61" fmla="*/ 57 h 538"/>
                <a:gd name="T62" fmla="*/ 49 w 199"/>
                <a:gd name="T63" fmla="*/ 21 h 538"/>
                <a:gd name="T64" fmla="*/ 17 w 199"/>
                <a:gd name="T65" fmla="*/ 5 h 538"/>
                <a:gd name="T66" fmla="*/ 7 w 199"/>
                <a:gd name="T67" fmla="*/ 0 h 538"/>
                <a:gd name="T68" fmla="*/ 0 w 199"/>
                <a:gd name="T69" fmla="*/ 0 h 538"/>
                <a:gd name="T70" fmla="*/ 0 w 199"/>
                <a:gd name="T71" fmla="*/ 5 h 538"/>
                <a:gd name="T72" fmla="*/ 7 w 199"/>
                <a:gd name="T73" fmla="*/ 15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538">
                  <a:moveTo>
                    <a:pt x="7" y="15"/>
                  </a:moveTo>
                  <a:lnTo>
                    <a:pt x="38" y="60"/>
                  </a:lnTo>
                  <a:lnTo>
                    <a:pt x="69" y="112"/>
                  </a:lnTo>
                  <a:lnTo>
                    <a:pt x="93" y="164"/>
                  </a:lnTo>
                  <a:lnTo>
                    <a:pt x="118" y="220"/>
                  </a:lnTo>
                  <a:lnTo>
                    <a:pt x="125" y="249"/>
                  </a:lnTo>
                  <a:lnTo>
                    <a:pt x="129" y="280"/>
                  </a:lnTo>
                  <a:lnTo>
                    <a:pt x="132" y="307"/>
                  </a:lnTo>
                  <a:lnTo>
                    <a:pt x="132" y="338"/>
                  </a:lnTo>
                  <a:lnTo>
                    <a:pt x="129" y="374"/>
                  </a:lnTo>
                  <a:lnTo>
                    <a:pt x="122" y="405"/>
                  </a:lnTo>
                  <a:lnTo>
                    <a:pt x="111" y="439"/>
                  </a:lnTo>
                  <a:lnTo>
                    <a:pt x="98" y="475"/>
                  </a:lnTo>
                  <a:lnTo>
                    <a:pt x="77" y="523"/>
                  </a:lnTo>
                  <a:lnTo>
                    <a:pt x="73" y="538"/>
                  </a:lnTo>
                  <a:lnTo>
                    <a:pt x="80" y="533"/>
                  </a:lnTo>
                  <a:lnTo>
                    <a:pt x="90" y="523"/>
                  </a:lnTo>
                  <a:lnTo>
                    <a:pt x="114" y="489"/>
                  </a:lnTo>
                  <a:lnTo>
                    <a:pt x="142" y="436"/>
                  </a:lnTo>
                  <a:lnTo>
                    <a:pt x="171" y="374"/>
                  </a:lnTo>
                  <a:lnTo>
                    <a:pt x="181" y="342"/>
                  </a:lnTo>
                  <a:lnTo>
                    <a:pt x="191" y="311"/>
                  </a:lnTo>
                  <a:lnTo>
                    <a:pt x="199" y="280"/>
                  </a:lnTo>
                  <a:lnTo>
                    <a:pt x="199" y="252"/>
                  </a:lnTo>
                  <a:lnTo>
                    <a:pt x="195" y="224"/>
                  </a:lnTo>
                  <a:lnTo>
                    <a:pt x="187" y="200"/>
                  </a:lnTo>
                  <a:lnTo>
                    <a:pt x="178" y="171"/>
                  </a:lnTo>
                  <a:lnTo>
                    <a:pt x="163" y="143"/>
                  </a:lnTo>
                  <a:lnTo>
                    <a:pt x="146" y="119"/>
                  </a:lnTo>
                  <a:lnTo>
                    <a:pt x="125" y="95"/>
                  </a:lnTo>
                  <a:lnTo>
                    <a:pt x="87" y="57"/>
                  </a:lnTo>
                  <a:lnTo>
                    <a:pt x="49" y="21"/>
                  </a:lnTo>
                  <a:lnTo>
                    <a:pt x="17" y="5"/>
                  </a:lnTo>
                  <a:lnTo>
                    <a:pt x="7" y="0"/>
                  </a:lnTo>
                  <a:lnTo>
                    <a:pt x="0" y="0"/>
                  </a:lnTo>
                  <a:lnTo>
                    <a:pt x="0" y="5"/>
                  </a:lnTo>
                  <a:lnTo>
                    <a:pt x="7" y="15"/>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3" name="Freeform 57"/>
            <p:cNvSpPr>
              <a:spLocks/>
            </p:cNvSpPr>
            <p:nvPr/>
          </p:nvSpPr>
          <p:spPr bwMode="auto">
            <a:xfrm>
              <a:off x="3564" y="2161"/>
              <a:ext cx="314" cy="211"/>
            </a:xfrm>
            <a:custGeom>
              <a:avLst/>
              <a:gdLst>
                <a:gd name="T0" fmla="*/ 0 w 941"/>
                <a:gd name="T1" fmla="*/ 616 h 633"/>
                <a:gd name="T2" fmla="*/ 39 w 941"/>
                <a:gd name="T3" fmla="*/ 612 h 633"/>
                <a:gd name="T4" fmla="*/ 76 w 941"/>
                <a:gd name="T5" fmla="*/ 606 h 633"/>
                <a:gd name="T6" fmla="*/ 130 w 941"/>
                <a:gd name="T7" fmla="*/ 591 h 633"/>
                <a:gd name="T8" fmla="*/ 188 w 941"/>
                <a:gd name="T9" fmla="*/ 575 h 633"/>
                <a:gd name="T10" fmla="*/ 252 w 941"/>
                <a:gd name="T11" fmla="*/ 546 h 633"/>
                <a:gd name="T12" fmla="*/ 283 w 941"/>
                <a:gd name="T13" fmla="*/ 529 h 633"/>
                <a:gd name="T14" fmla="*/ 314 w 941"/>
                <a:gd name="T15" fmla="*/ 508 h 633"/>
                <a:gd name="T16" fmla="*/ 345 w 941"/>
                <a:gd name="T17" fmla="*/ 484 h 633"/>
                <a:gd name="T18" fmla="*/ 374 w 941"/>
                <a:gd name="T19" fmla="*/ 459 h 633"/>
                <a:gd name="T20" fmla="*/ 426 w 941"/>
                <a:gd name="T21" fmla="*/ 414 h 633"/>
                <a:gd name="T22" fmla="*/ 467 w 941"/>
                <a:gd name="T23" fmla="*/ 375 h 633"/>
                <a:gd name="T24" fmla="*/ 509 w 941"/>
                <a:gd name="T25" fmla="*/ 348 h 633"/>
                <a:gd name="T26" fmla="*/ 551 w 941"/>
                <a:gd name="T27" fmla="*/ 320 h 633"/>
                <a:gd name="T28" fmla="*/ 627 w 941"/>
                <a:gd name="T29" fmla="*/ 278 h 633"/>
                <a:gd name="T30" fmla="*/ 718 w 941"/>
                <a:gd name="T31" fmla="*/ 229 h 633"/>
                <a:gd name="T32" fmla="*/ 760 w 941"/>
                <a:gd name="T33" fmla="*/ 205 h 633"/>
                <a:gd name="T34" fmla="*/ 801 w 941"/>
                <a:gd name="T35" fmla="*/ 177 h 633"/>
                <a:gd name="T36" fmla="*/ 833 w 941"/>
                <a:gd name="T37" fmla="*/ 149 h 633"/>
                <a:gd name="T38" fmla="*/ 858 w 941"/>
                <a:gd name="T39" fmla="*/ 122 h 633"/>
                <a:gd name="T40" fmla="*/ 878 w 941"/>
                <a:gd name="T41" fmla="*/ 94 h 633"/>
                <a:gd name="T42" fmla="*/ 889 w 941"/>
                <a:gd name="T43" fmla="*/ 66 h 633"/>
                <a:gd name="T44" fmla="*/ 892 w 941"/>
                <a:gd name="T45" fmla="*/ 48 h 633"/>
                <a:gd name="T46" fmla="*/ 892 w 941"/>
                <a:gd name="T47" fmla="*/ 31 h 633"/>
                <a:gd name="T48" fmla="*/ 892 w 941"/>
                <a:gd name="T49" fmla="*/ 17 h 633"/>
                <a:gd name="T50" fmla="*/ 889 w 941"/>
                <a:gd name="T51" fmla="*/ 0 h 633"/>
                <a:gd name="T52" fmla="*/ 899 w 941"/>
                <a:gd name="T53" fmla="*/ 3 h 633"/>
                <a:gd name="T54" fmla="*/ 913 w 941"/>
                <a:gd name="T55" fmla="*/ 6 h 633"/>
                <a:gd name="T56" fmla="*/ 923 w 941"/>
                <a:gd name="T57" fmla="*/ 17 h 633"/>
                <a:gd name="T58" fmla="*/ 934 w 941"/>
                <a:gd name="T59" fmla="*/ 31 h 633"/>
                <a:gd name="T60" fmla="*/ 941 w 941"/>
                <a:gd name="T61" fmla="*/ 48 h 633"/>
                <a:gd name="T62" fmla="*/ 941 w 941"/>
                <a:gd name="T63" fmla="*/ 73 h 633"/>
                <a:gd name="T64" fmla="*/ 934 w 941"/>
                <a:gd name="T65" fmla="*/ 107 h 633"/>
                <a:gd name="T66" fmla="*/ 920 w 941"/>
                <a:gd name="T67" fmla="*/ 135 h 633"/>
                <a:gd name="T68" fmla="*/ 902 w 941"/>
                <a:gd name="T69" fmla="*/ 159 h 633"/>
                <a:gd name="T70" fmla="*/ 882 w 941"/>
                <a:gd name="T71" fmla="*/ 184 h 633"/>
                <a:gd name="T72" fmla="*/ 858 w 941"/>
                <a:gd name="T73" fmla="*/ 208 h 633"/>
                <a:gd name="T74" fmla="*/ 829 w 941"/>
                <a:gd name="T75" fmla="*/ 229 h 633"/>
                <a:gd name="T76" fmla="*/ 798 w 941"/>
                <a:gd name="T77" fmla="*/ 250 h 633"/>
                <a:gd name="T78" fmla="*/ 736 w 941"/>
                <a:gd name="T79" fmla="*/ 292 h 633"/>
                <a:gd name="T80" fmla="*/ 669 w 941"/>
                <a:gd name="T81" fmla="*/ 330 h 633"/>
                <a:gd name="T82" fmla="*/ 603 w 941"/>
                <a:gd name="T83" fmla="*/ 372 h 633"/>
                <a:gd name="T84" fmla="*/ 548 w 941"/>
                <a:gd name="T85" fmla="*/ 411 h 633"/>
                <a:gd name="T86" fmla="*/ 523 w 941"/>
                <a:gd name="T87" fmla="*/ 432 h 633"/>
                <a:gd name="T88" fmla="*/ 505 w 941"/>
                <a:gd name="T89" fmla="*/ 456 h 633"/>
                <a:gd name="T90" fmla="*/ 460 w 941"/>
                <a:gd name="T91" fmla="*/ 505 h 633"/>
                <a:gd name="T92" fmla="*/ 415 w 941"/>
                <a:gd name="T93" fmla="*/ 546 h 633"/>
                <a:gd name="T94" fmla="*/ 393 w 941"/>
                <a:gd name="T95" fmla="*/ 564 h 633"/>
                <a:gd name="T96" fmla="*/ 366 w 941"/>
                <a:gd name="T97" fmla="*/ 581 h 633"/>
                <a:gd name="T98" fmla="*/ 338 w 941"/>
                <a:gd name="T99" fmla="*/ 595 h 633"/>
                <a:gd name="T100" fmla="*/ 310 w 941"/>
                <a:gd name="T101" fmla="*/ 606 h 633"/>
                <a:gd name="T102" fmla="*/ 283 w 941"/>
                <a:gd name="T103" fmla="*/ 616 h 633"/>
                <a:gd name="T104" fmla="*/ 247 w 941"/>
                <a:gd name="T105" fmla="*/ 627 h 633"/>
                <a:gd name="T106" fmla="*/ 213 w 941"/>
                <a:gd name="T107" fmla="*/ 630 h 633"/>
                <a:gd name="T108" fmla="*/ 178 w 941"/>
                <a:gd name="T109" fmla="*/ 633 h 633"/>
                <a:gd name="T110" fmla="*/ 136 w 941"/>
                <a:gd name="T111" fmla="*/ 633 h 633"/>
                <a:gd name="T112" fmla="*/ 94 w 941"/>
                <a:gd name="T113" fmla="*/ 630 h 633"/>
                <a:gd name="T114" fmla="*/ 49 w 941"/>
                <a:gd name="T115" fmla="*/ 627 h 633"/>
                <a:gd name="T116" fmla="*/ 0 w 941"/>
                <a:gd name="T117" fmla="*/ 616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41" h="633">
                  <a:moveTo>
                    <a:pt x="0" y="616"/>
                  </a:moveTo>
                  <a:lnTo>
                    <a:pt x="39" y="612"/>
                  </a:lnTo>
                  <a:lnTo>
                    <a:pt x="76" y="606"/>
                  </a:lnTo>
                  <a:lnTo>
                    <a:pt x="130" y="591"/>
                  </a:lnTo>
                  <a:lnTo>
                    <a:pt x="188" y="575"/>
                  </a:lnTo>
                  <a:lnTo>
                    <a:pt x="252" y="546"/>
                  </a:lnTo>
                  <a:lnTo>
                    <a:pt x="283" y="529"/>
                  </a:lnTo>
                  <a:lnTo>
                    <a:pt x="314" y="508"/>
                  </a:lnTo>
                  <a:lnTo>
                    <a:pt x="345" y="484"/>
                  </a:lnTo>
                  <a:lnTo>
                    <a:pt x="374" y="459"/>
                  </a:lnTo>
                  <a:lnTo>
                    <a:pt x="426" y="414"/>
                  </a:lnTo>
                  <a:lnTo>
                    <a:pt x="467" y="375"/>
                  </a:lnTo>
                  <a:lnTo>
                    <a:pt x="509" y="348"/>
                  </a:lnTo>
                  <a:lnTo>
                    <a:pt x="551" y="320"/>
                  </a:lnTo>
                  <a:lnTo>
                    <a:pt x="627" y="278"/>
                  </a:lnTo>
                  <a:lnTo>
                    <a:pt x="718" y="229"/>
                  </a:lnTo>
                  <a:lnTo>
                    <a:pt x="760" y="205"/>
                  </a:lnTo>
                  <a:lnTo>
                    <a:pt x="801" y="177"/>
                  </a:lnTo>
                  <a:lnTo>
                    <a:pt x="833" y="149"/>
                  </a:lnTo>
                  <a:lnTo>
                    <a:pt x="858" y="122"/>
                  </a:lnTo>
                  <a:lnTo>
                    <a:pt x="878" y="94"/>
                  </a:lnTo>
                  <a:lnTo>
                    <a:pt x="889" y="66"/>
                  </a:lnTo>
                  <a:lnTo>
                    <a:pt x="892" y="48"/>
                  </a:lnTo>
                  <a:lnTo>
                    <a:pt x="892" y="31"/>
                  </a:lnTo>
                  <a:lnTo>
                    <a:pt x="892" y="17"/>
                  </a:lnTo>
                  <a:lnTo>
                    <a:pt x="889" y="0"/>
                  </a:lnTo>
                  <a:lnTo>
                    <a:pt x="899" y="3"/>
                  </a:lnTo>
                  <a:lnTo>
                    <a:pt x="913" y="6"/>
                  </a:lnTo>
                  <a:lnTo>
                    <a:pt x="923" y="17"/>
                  </a:lnTo>
                  <a:lnTo>
                    <a:pt x="934" y="31"/>
                  </a:lnTo>
                  <a:lnTo>
                    <a:pt x="941" y="48"/>
                  </a:lnTo>
                  <a:lnTo>
                    <a:pt x="941" y="73"/>
                  </a:lnTo>
                  <a:lnTo>
                    <a:pt x="934" y="107"/>
                  </a:lnTo>
                  <a:lnTo>
                    <a:pt x="920" y="135"/>
                  </a:lnTo>
                  <a:lnTo>
                    <a:pt x="902" y="159"/>
                  </a:lnTo>
                  <a:lnTo>
                    <a:pt x="882" y="184"/>
                  </a:lnTo>
                  <a:lnTo>
                    <a:pt x="858" y="208"/>
                  </a:lnTo>
                  <a:lnTo>
                    <a:pt x="829" y="229"/>
                  </a:lnTo>
                  <a:lnTo>
                    <a:pt x="798" y="250"/>
                  </a:lnTo>
                  <a:lnTo>
                    <a:pt x="736" y="292"/>
                  </a:lnTo>
                  <a:lnTo>
                    <a:pt x="669" y="330"/>
                  </a:lnTo>
                  <a:lnTo>
                    <a:pt x="603" y="372"/>
                  </a:lnTo>
                  <a:lnTo>
                    <a:pt x="548" y="411"/>
                  </a:lnTo>
                  <a:lnTo>
                    <a:pt x="523" y="432"/>
                  </a:lnTo>
                  <a:lnTo>
                    <a:pt x="505" y="456"/>
                  </a:lnTo>
                  <a:lnTo>
                    <a:pt x="460" y="505"/>
                  </a:lnTo>
                  <a:lnTo>
                    <a:pt x="415" y="546"/>
                  </a:lnTo>
                  <a:lnTo>
                    <a:pt x="393" y="564"/>
                  </a:lnTo>
                  <a:lnTo>
                    <a:pt x="366" y="581"/>
                  </a:lnTo>
                  <a:lnTo>
                    <a:pt x="338" y="595"/>
                  </a:lnTo>
                  <a:lnTo>
                    <a:pt x="310" y="606"/>
                  </a:lnTo>
                  <a:lnTo>
                    <a:pt x="283" y="616"/>
                  </a:lnTo>
                  <a:lnTo>
                    <a:pt x="247" y="627"/>
                  </a:lnTo>
                  <a:lnTo>
                    <a:pt x="213" y="630"/>
                  </a:lnTo>
                  <a:lnTo>
                    <a:pt x="178" y="633"/>
                  </a:lnTo>
                  <a:lnTo>
                    <a:pt x="136" y="633"/>
                  </a:lnTo>
                  <a:lnTo>
                    <a:pt x="94" y="630"/>
                  </a:lnTo>
                  <a:lnTo>
                    <a:pt x="49" y="627"/>
                  </a:lnTo>
                  <a:lnTo>
                    <a:pt x="0" y="616"/>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4" name="Freeform 58"/>
            <p:cNvSpPr>
              <a:spLocks/>
            </p:cNvSpPr>
            <p:nvPr/>
          </p:nvSpPr>
          <p:spPr bwMode="auto">
            <a:xfrm>
              <a:off x="2106" y="2966"/>
              <a:ext cx="232" cy="391"/>
            </a:xfrm>
            <a:custGeom>
              <a:avLst/>
              <a:gdLst>
                <a:gd name="T0" fmla="*/ 0 w 696"/>
                <a:gd name="T1" fmla="*/ 533 h 1171"/>
                <a:gd name="T2" fmla="*/ 7 w 696"/>
                <a:gd name="T3" fmla="*/ 523 h 1171"/>
                <a:gd name="T4" fmla="*/ 31 w 696"/>
                <a:gd name="T5" fmla="*/ 533 h 1171"/>
                <a:gd name="T6" fmla="*/ 135 w 696"/>
                <a:gd name="T7" fmla="*/ 599 h 1171"/>
                <a:gd name="T8" fmla="*/ 321 w 696"/>
                <a:gd name="T9" fmla="*/ 721 h 1171"/>
                <a:gd name="T10" fmla="*/ 411 w 696"/>
                <a:gd name="T11" fmla="*/ 767 h 1171"/>
                <a:gd name="T12" fmla="*/ 470 w 696"/>
                <a:gd name="T13" fmla="*/ 784 h 1171"/>
                <a:gd name="T14" fmla="*/ 498 w 696"/>
                <a:gd name="T15" fmla="*/ 780 h 1171"/>
                <a:gd name="T16" fmla="*/ 522 w 696"/>
                <a:gd name="T17" fmla="*/ 767 h 1171"/>
                <a:gd name="T18" fmla="*/ 543 w 696"/>
                <a:gd name="T19" fmla="*/ 728 h 1171"/>
                <a:gd name="T20" fmla="*/ 558 w 696"/>
                <a:gd name="T21" fmla="*/ 655 h 1171"/>
                <a:gd name="T22" fmla="*/ 561 w 696"/>
                <a:gd name="T23" fmla="*/ 568 h 1171"/>
                <a:gd name="T24" fmla="*/ 550 w 696"/>
                <a:gd name="T25" fmla="*/ 422 h 1171"/>
                <a:gd name="T26" fmla="*/ 519 w 696"/>
                <a:gd name="T27" fmla="*/ 219 h 1171"/>
                <a:gd name="T28" fmla="*/ 477 w 696"/>
                <a:gd name="T29" fmla="*/ 8 h 1171"/>
                <a:gd name="T30" fmla="*/ 485 w 696"/>
                <a:gd name="T31" fmla="*/ 14 h 1171"/>
                <a:gd name="T32" fmla="*/ 530 w 696"/>
                <a:gd name="T33" fmla="*/ 146 h 1171"/>
                <a:gd name="T34" fmla="*/ 616 w 696"/>
                <a:gd name="T35" fmla="*/ 460 h 1171"/>
                <a:gd name="T36" fmla="*/ 676 w 696"/>
                <a:gd name="T37" fmla="*/ 718 h 1171"/>
                <a:gd name="T38" fmla="*/ 696 w 696"/>
                <a:gd name="T39" fmla="*/ 864 h 1171"/>
                <a:gd name="T40" fmla="*/ 696 w 696"/>
                <a:gd name="T41" fmla="*/ 976 h 1171"/>
                <a:gd name="T42" fmla="*/ 686 w 696"/>
                <a:gd name="T43" fmla="*/ 1059 h 1171"/>
                <a:gd name="T44" fmla="*/ 669 w 696"/>
                <a:gd name="T45" fmla="*/ 1118 h 1171"/>
                <a:gd name="T46" fmla="*/ 641 w 696"/>
                <a:gd name="T47" fmla="*/ 1157 h 1171"/>
                <a:gd name="T48" fmla="*/ 603 w 696"/>
                <a:gd name="T49" fmla="*/ 1171 h 1171"/>
                <a:gd name="T50" fmla="*/ 554 w 696"/>
                <a:gd name="T51" fmla="*/ 1167 h 1171"/>
                <a:gd name="T52" fmla="*/ 495 w 696"/>
                <a:gd name="T53" fmla="*/ 1142 h 1171"/>
                <a:gd name="T54" fmla="*/ 425 w 696"/>
                <a:gd name="T55" fmla="*/ 1098 h 1171"/>
                <a:gd name="T56" fmla="*/ 348 w 696"/>
                <a:gd name="T57" fmla="*/ 1035 h 1171"/>
                <a:gd name="T58" fmla="*/ 241 w 696"/>
                <a:gd name="T59" fmla="*/ 934 h 1171"/>
                <a:gd name="T60" fmla="*/ 132 w 696"/>
                <a:gd name="T61" fmla="*/ 794 h 1171"/>
                <a:gd name="T62" fmla="*/ 52 w 696"/>
                <a:gd name="T63" fmla="*/ 659 h 1171"/>
                <a:gd name="T64" fmla="*/ 4 w 696"/>
                <a:gd name="T65" fmla="*/ 541 h 1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6" h="1171">
                  <a:moveTo>
                    <a:pt x="4" y="541"/>
                  </a:moveTo>
                  <a:lnTo>
                    <a:pt x="0" y="533"/>
                  </a:lnTo>
                  <a:lnTo>
                    <a:pt x="0" y="526"/>
                  </a:lnTo>
                  <a:lnTo>
                    <a:pt x="7" y="523"/>
                  </a:lnTo>
                  <a:lnTo>
                    <a:pt x="10" y="526"/>
                  </a:lnTo>
                  <a:lnTo>
                    <a:pt x="31" y="533"/>
                  </a:lnTo>
                  <a:lnTo>
                    <a:pt x="59" y="551"/>
                  </a:lnTo>
                  <a:lnTo>
                    <a:pt x="135" y="599"/>
                  </a:lnTo>
                  <a:lnTo>
                    <a:pt x="226" y="663"/>
                  </a:lnTo>
                  <a:lnTo>
                    <a:pt x="321" y="721"/>
                  </a:lnTo>
                  <a:lnTo>
                    <a:pt x="369" y="749"/>
                  </a:lnTo>
                  <a:lnTo>
                    <a:pt x="411" y="767"/>
                  </a:lnTo>
                  <a:lnTo>
                    <a:pt x="452" y="780"/>
                  </a:lnTo>
                  <a:lnTo>
                    <a:pt x="470" y="784"/>
                  </a:lnTo>
                  <a:lnTo>
                    <a:pt x="485" y="784"/>
                  </a:lnTo>
                  <a:lnTo>
                    <a:pt x="498" y="780"/>
                  </a:lnTo>
                  <a:lnTo>
                    <a:pt x="512" y="777"/>
                  </a:lnTo>
                  <a:lnTo>
                    <a:pt x="522" y="767"/>
                  </a:lnTo>
                  <a:lnTo>
                    <a:pt x="530" y="756"/>
                  </a:lnTo>
                  <a:lnTo>
                    <a:pt x="543" y="728"/>
                  </a:lnTo>
                  <a:lnTo>
                    <a:pt x="550" y="694"/>
                  </a:lnTo>
                  <a:lnTo>
                    <a:pt x="558" y="655"/>
                  </a:lnTo>
                  <a:lnTo>
                    <a:pt x="561" y="614"/>
                  </a:lnTo>
                  <a:lnTo>
                    <a:pt x="561" y="568"/>
                  </a:lnTo>
                  <a:lnTo>
                    <a:pt x="561" y="523"/>
                  </a:lnTo>
                  <a:lnTo>
                    <a:pt x="550" y="422"/>
                  </a:lnTo>
                  <a:lnTo>
                    <a:pt x="537" y="321"/>
                  </a:lnTo>
                  <a:lnTo>
                    <a:pt x="519" y="219"/>
                  </a:lnTo>
                  <a:lnTo>
                    <a:pt x="481" y="36"/>
                  </a:lnTo>
                  <a:lnTo>
                    <a:pt x="477" y="8"/>
                  </a:lnTo>
                  <a:lnTo>
                    <a:pt x="477" y="0"/>
                  </a:lnTo>
                  <a:lnTo>
                    <a:pt x="485" y="14"/>
                  </a:lnTo>
                  <a:lnTo>
                    <a:pt x="495" y="42"/>
                  </a:lnTo>
                  <a:lnTo>
                    <a:pt x="530" y="146"/>
                  </a:lnTo>
                  <a:lnTo>
                    <a:pt x="571" y="293"/>
                  </a:lnTo>
                  <a:lnTo>
                    <a:pt x="616" y="460"/>
                  </a:lnTo>
                  <a:lnTo>
                    <a:pt x="659" y="635"/>
                  </a:lnTo>
                  <a:lnTo>
                    <a:pt x="676" y="718"/>
                  </a:lnTo>
                  <a:lnTo>
                    <a:pt x="686" y="794"/>
                  </a:lnTo>
                  <a:lnTo>
                    <a:pt x="696" y="864"/>
                  </a:lnTo>
                  <a:lnTo>
                    <a:pt x="696" y="923"/>
                  </a:lnTo>
                  <a:lnTo>
                    <a:pt x="696" y="976"/>
                  </a:lnTo>
                  <a:lnTo>
                    <a:pt x="693" y="1020"/>
                  </a:lnTo>
                  <a:lnTo>
                    <a:pt x="686" y="1059"/>
                  </a:lnTo>
                  <a:lnTo>
                    <a:pt x="680" y="1090"/>
                  </a:lnTo>
                  <a:lnTo>
                    <a:pt x="669" y="1118"/>
                  </a:lnTo>
                  <a:lnTo>
                    <a:pt x="655" y="1139"/>
                  </a:lnTo>
                  <a:lnTo>
                    <a:pt x="641" y="1157"/>
                  </a:lnTo>
                  <a:lnTo>
                    <a:pt x="623" y="1167"/>
                  </a:lnTo>
                  <a:lnTo>
                    <a:pt x="603" y="1171"/>
                  </a:lnTo>
                  <a:lnTo>
                    <a:pt x="579" y="1171"/>
                  </a:lnTo>
                  <a:lnTo>
                    <a:pt x="554" y="1167"/>
                  </a:lnTo>
                  <a:lnTo>
                    <a:pt x="526" y="1157"/>
                  </a:lnTo>
                  <a:lnTo>
                    <a:pt x="495" y="1142"/>
                  </a:lnTo>
                  <a:lnTo>
                    <a:pt x="463" y="1122"/>
                  </a:lnTo>
                  <a:lnTo>
                    <a:pt x="425" y="1098"/>
                  </a:lnTo>
                  <a:lnTo>
                    <a:pt x="387" y="1069"/>
                  </a:lnTo>
                  <a:lnTo>
                    <a:pt x="348" y="1035"/>
                  </a:lnTo>
                  <a:lnTo>
                    <a:pt x="311" y="1004"/>
                  </a:lnTo>
                  <a:lnTo>
                    <a:pt x="241" y="934"/>
                  </a:lnTo>
                  <a:lnTo>
                    <a:pt x="181" y="864"/>
                  </a:lnTo>
                  <a:lnTo>
                    <a:pt x="132" y="794"/>
                  </a:lnTo>
                  <a:lnTo>
                    <a:pt x="87" y="725"/>
                  </a:lnTo>
                  <a:lnTo>
                    <a:pt x="52" y="659"/>
                  </a:lnTo>
                  <a:lnTo>
                    <a:pt x="25" y="596"/>
                  </a:lnTo>
                  <a:lnTo>
                    <a:pt x="4" y="541"/>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5" name="Freeform 59"/>
            <p:cNvSpPr>
              <a:spLocks/>
            </p:cNvSpPr>
            <p:nvPr/>
          </p:nvSpPr>
          <p:spPr bwMode="auto">
            <a:xfrm>
              <a:off x="2165" y="2349"/>
              <a:ext cx="160" cy="902"/>
            </a:xfrm>
            <a:custGeom>
              <a:avLst/>
              <a:gdLst>
                <a:gd name="T0" fmla="*/ 63 w 481"/>
                <a:gd name="T1" fmla="*/ 0 h 2706"/>
                <a:gd name="T2" fmla="*/ 100 w 481"/>
                <a:gd name="T3" fmla="*/ 3 h 2706"/>
                <a:gd name="T4" fmla="*/ 143 w 481"/>
                <a:gd name="T5" fmla="*/ 24 h 2706"/>
                <a:gd name="T6" fmla="*/ 185 w 481"/>
                <a:gd name="T7" fmla="*/ 66 h 2706"/>
                <a:gd name="T8" fmla="*/ 222 w 481"/>
                <a:gd name="T9" fmla="*/ 128 h 2706"/>
                <a:gd name="T10" fmla="*/ 264 w 481"/>
                <a:gd name="T11" fmla="*/ 212 h 2706"/>
                <a:gd name="T12" fmla="*/ 323 w 481"/>
                <a:gd name="T13" fmla="*/ 380 h 2706"/>
                <a:gd name="T14" fmla="*/ 383 w 481"/>
                <a:gd name="T15" fmla="*/ 599 h 2706"/>
                <a:gd name="T16" fmla="*/ 404 w 481"/>
                <a:gd name="T17" fmla="*/ 759 h 2706"/>
                <a:gd name="T18" fmla="*/ 414 w 481"/>
                <a:gd name="T19" fmla="*/ 922 h 2706"/>
                <a:gd name="T20" fmla="*/ 411 w 481"/>
                <a:gd name="T21" fmla="*/ 1173 h 2706"/>
                <a:gd name="T22" fmla="*/ 401 w 481"/>
                <a:gd name="T23" fmla="*/ 1501 h 2706"/>
                <a:gd name="T24" fmla="*/ 404 w 481"/>
                <a:gd name="T25" fmla="*/ 1657 h 2706"/>
                <a:gd name="T26" fmla="*/ 414 w 481"/>
                <a:gd name="T27" fmla="*/ 1803 h 2706"/>
                <a:gd name="T28" fmla="*/ 466 w 481"/>
                <a:gd name="T29" fmla="*/ 2250 h 2706"/>
                <a:gd name="T30" fmla="*/ 481 w 481"/>
                <a:gd name="T31" fmla="*/ 2504 h 2706"/>
                <a:gd name="T32" fmla="*/ 477 w 481"/>
                <a:gd name="T33" fmla="*/ 2601 h 2706"/>
                <a:gd name="T34" fmla="*/ 463 w 481"/>
                <a:gd name="T35" fmla="*/ 2671 h 2706"/>
                <a:gd name="T36" fmla="*/ 445 w 481"/>
                <a:gd name="T37" fmla="*/ 2699 h 2706"/>
                <a:gd name="T38" fmla="*/ 432 w 481"/>
                <a:gd name="T39" fmla="*/ 2706 h 2706"/>
                <a:gd name="T40" fmla="*/ 414 w 481"/>
                <a:gd name="T41" fmla="*/ 2699 h 2706"/>
                <a:gd name="T42" fmla="*/ 383 w 481"/>
                <a:gd name="T43" fmla="*/ 2667 h 2706"/>
                <a:gd name="T44" fmla="*/ 341 w 481"/>
                <a:gd name="T45" fmla="*/ 2594 h 2706"/>
                <a:gd name="T46" fmla="*/ 268 w 481"/>
                <a:gd name="T47" fmla="*/ 2430 h 2706"/>
                <a:gd name="T48" fmla="*/ 174 w 481"/>
                <a:gd name="T49" fmla="*/ 2159 h 2706"/>
                <a:gd name="T50" fmla="*/ 100 w 481"/>
                <a:gd name="T51" fmla="*/ 1888 h 2706"/>
                <a:gd name="T52" fmla="*/ 76 w 481"/>
                <a:gd name="T53" fmla="*/ 1745 h 2706"/>
                <a:gd name="T54" fmla="*/ 38 w 481"/>
                <a:gd name="T55" fmla="*/ 1368 h 2706"/>
                <a:gd name="T56" fmla="*/ 17 w 481"/>
                <a:gd name="T57" fmla="*/ 968 h 2706"/>
                <a:gd name="T58" fmla="*/ 3 w 481"/>
                <a:gd name="T59" fmla="*/ 581 h 2706"/>
                <a:gd name="T60" fmla="*/ 0 w 481"/>
                <a:gd name="T61" fmla="*/ 254 h 2706"/>
                <a:gd name="T62" fmla="*/ 11 w 481"/>
                <a:gd name="T63" fmla="*/ 87 h 2706"/>
                <a:gd name="T64" fmla="*/ 21 w 481"/>
                <a:gd name="T65" fmla="*/ 31 h 2706"/>
                <a:gd name="T66" fmla="*/ 42 w 481"/>
                <a:gd name="T67" fmla="*/ 6 h 2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81" h="2706">
                  <a:moveTo>
                    <a:pt x="42" y="6"/>
                  </a:moveTo>
                  <a:lnTo>
                    <a:pt x="63" y="0"/>
                  </a:lnTo>
                  <a:lnTo>
                    <a:pt x="83" y="0"/>
                  </a:lnTo>
                  <a:lnTo>
                    <a:pt x="100" y="3"/>
                  </a:lnTo>
                  <a:lnTo>
                    <a:pt x="121" y="11"/>
                  </a:lnTo>
                  <a:lnTo>
                    <a:pt x="143" y="24"/>
                  </a:lnTo>
                  <a:lnTo>
                    <a:pt x="164" y="42"/>
                  </a:lnTo>
                  <a:lnTo>
                    <a:pt x="185" y="66"/>
                  </a:lnTo>
                  <a:lnTo>
                    <a:pt x="201" y="94"/>
                  </a:lnTo>
                  <a:lnTo>
                    <a:pt x="222" y="128"/>
                  </a:lnTo>
                  <a:lnTo>
                    <a:pt x="243" y="167"/>
                  </a:lnTo>
                  <a:lnTo>
                    <a:pt x="264" y="212"/>
                  </a:lnTo>
                  <a:lnTo>
                    <a:pt x="285" y="264"/>
                  </a:lnTo>
                  <a:lnTo>
                    <a:pt x="323" y="380"/>
                  </a:lnTo>
                  <a:lnTo>
                    <a:pt x="365" y="523"/>
                  </a:lnTo>
                  <a:lnTo>
                    <a:pt x="383" y="599"/>
                  </a:lnTo>
                  <a:lnTo>
                    <a:pt x="396" y="679"/>
                  </a:lnTo>
                  <a:lnTo>
                    <a:pt x="404" y="759"/>
                  </a:lnTo>
                  <a:lnTo>
                    <a:pt x="411" y="839"/>
                  </a:lnTo>
                  <a:lnTo>
                    <a:pt x="414" y="922"/>
                  </a:lnTo>
                  <a:lnTo>
                    <a:pt x="414" y="1007"/>
                  </a:lnTo>
                  <a:lnTo>
                    <a:pt x="411" y="1173"/>
                  </a:lnTo>
                  <a:lnTo>
                    <a:pt x="404" y="1337"/>
                  </a:lnTo>
                  <a:lnTo>
                    <a:pt x="401" y="1501"/>
                  </a:lnTo>
                  <a:lnTo>
                    <a:pt x="401" y="1577"/>
                  </a:lnTo>
                  <a:lnTo>
                    <a:pt x="404" y="1657"/>
                  </a:lnTo>
                  <a:lnTo>
                    <a:pt x="407" y="1730"/>
                  </a:lnTo>
                  <a:lnTo>
                    <a:pt x="414" y="1803"/>
                  </a:lnTo>
                  <a:lnTo>
                    <a:pt x="450" y="2104"/>
                  </a:lnTo>
                  <a:lnTo>
                    <a:pt x="466" y="2250"/>
                  </a:lnTo>
                  <a:lnTo>
                    <a:pt x="477" y="2385"/>
                  </a:lnTo>
                  <a:lnTo>
                    <a:pt x="481" y="2504"/>
                  </a:lnTo>
                  <a:lnTo>
                    <a:pt x="481" y="2556"/>
                  </a:lnTo>
                  <a:lnTo>
                    <a:pt x="477" y="2601"/>
                  </a:lnTo>
                  <a:lnTo>
                    <a:pt x="469" y="2640"/>
                  </a:lnTo>
                  <a:lnTo>
                    <a:pt x="463" y="2671"/>
                  </a:lnTo>
                  <a:lnTo>
                    <a:pt x="453" y="2692"/>
                  </a:lnTo>
                  <a:lnTo>
                    <a:pt x="445" y="2699"/>
                  </a:lnTo>
                  <a:lnTo>
                    <a:pt x="438" y="2702"/>
                  </a:lnTo>
                  <a:lnTo>
                    <a:pt x="432" y="2706"/>
                  </a:lnTo>
                  <a:lnTo>
                    <a:pt x="421" y="2702"/>
                  </a:lnTo>
                  <a:lnTo>
                    <a:pt x="414" y="2699"/>
                  </a:lnTo>
                  <a:lnTo>
                    <a:pt x="404" y="2692"/>
                  </a:lnTo>
                  <a:lnTo>
                    <a:pt x="383" y="2667"/>
                  </a:lnTo>
                  <a:lnTo>
                    <a:pt x="362" y="2636"/>
                  </a:lnTo>
                  <a:lnTo>
                    <a:pt x="341" y="2594"/>
                  </a:lnTo>
                  <a:lnTo>
                    <a:pt x="317" y="2546"/>
                  </a:lnTo>
                  <a:lnTo>
                    <a:pt x="268" y="2430"/>
                  </a:lnTo>
                  <a:lnTo>
                    <a:pt x="219" y="2299"/>
                  </a:lnTo>
                  <a:lnTo>
                    <a:pt x="174" y="2159"/>
                  </a:lnTo>
                  <a:lnTo>
                    <a:pt x="133" y="2019"/>
                  </a:lnTo>
                  <a:lnTo>
                    <a:pt x="100" y="1888"/>
                  </a:lnTo>
                  <a:lnTo>
                    <a:pt x="90" y="1821"/>
                  </a:lnTo>
                  <a:lnTo>
                    <a:pt x="76" y="1745"/>
                  </a:lnTo>
                  <a:lnTo>
                    <a:pt x="55" y="1567"/>
                  </a:lnTo>
                  <a:lnTo>
                    <a:pt x="38" y="1368"/>
                  </a:lnTo>
                  <a:lnTo>
                    <a:pt x="27" y="1163"/>
                  </a:lnTo>
                  <a:lnTo>
                    <a:pt x="17" y="968"/>
                  </a:lnTo>
                  <a:lnTo>
                    <a:pt x="11" y="797"/>
                  </a:lnTo>
                  <a:lnTo>
                    <a:pt x="3" y="581"/>
                  </a:lnTo>
                  <a:lnTo>
                    <a:pt x="3" y="438"/>
                  </a:lnTo>
                  <a:lnTo>
                    <a:pt x="0" y="254"/>
                  </a:lnTo>
                  <a:lnTo>
                    <a:pt x="3" y="164"/>
                  </a:lnTo>
                  <a:lnTo>
                    <a:pt x="11" y="87"/>
                  </a:lnTo>
                  <a:lnTo>
                    <a:pt x="14" y="55"/>
                  </a:lnTo>
                  <a:lnTo>
                    <a:pt x="21" y="31"/>
                  </a:lnTo>
                  <a:lnTo>
                    <a:pt x="31" y="14"/>
                  </a:lnTo>
                  <a:lnTo>
                    <a:pt x="42" y="6"/>
                  </a:lnTo>
                  <a:close/>
                </a:path>
              </a:pathLst>
            </a:custGeom>
            <a:solidFill>
              <a:srgbClr val="2C32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6" name="Freeform 60"/>
            <p:cNvSpPr>
              <a:spLocks/>
            </p:cNvSpPr>
            <p:nvPr/>
          </p:nvSpPr>
          <p:spPr bwMode="auto">
            <a:xfrm>
              <a:off x="3251" y="2251"/>
              <a:ext cx="193" cy="510"/>
            </a:xfrm>
            <a:custGeom>
              <a:avLst/>
              <a:gdLst>
                <a:gd name="T0" fmla="*/ 544 w 579"/>
                <a:gd name="T1" fmla="*/ 98 h 1529"/>
                <a:gd name="T2" fmla="*/ 460 w 579"/>
                <a:gd name="T3" fmla="*/ 219 h 1529"/>
                <a:gd name="T4" fmla="*/ 370 w 579"/>
                <a:gd name="T5" fmla="*/ 383 h 1529"/>
                <a:gd name="T6" fmla="*/ 335 w 579"/>
                <a:gd name="T7" fmla="*/ 470 h 1529"/>
                <a:gd name="T8" fmla="*/ 314 w 579"/>
                <a:gd name="T9" fmla="*/ 554 h 1529"/>
                <a:gd name="T10" fmla="*/ 304 w 579"/>
                <a:gd name="T11" fmla="*/ 662 h 1529"/>
                <a:gd name="T12" fmla="*/ 300 w 579"/>
                <a:gd name="T13" fmla="*/ 989 h 1529"/>
                <a:gd name="T14" fmla="*/ 307 w 579"/>
                <a:gd name="T15" fmla="*/ 1331 h 1529"/>
                <a:gd name="T16" fmla="*/ 300 w 579"/>
                <a:gd name="T17" fmla="*/ 1498 h 1529"/>
                <a:gd name="T18" fmla="*/ 293 w 579"/>
                <a:gd name="T19" fmla="*/ 1529 h 1529"/>
                <a:gd name="T20" fmla="*/ 286 w 579"/>
                <a:gd name="T21" fmla="*/ 1526 h 1529"/>
                <a:gd name="T22" fmla="*/ 268 w 579"/>
                <a:gd name="T23" fmla="*/ 1484 h 1529"/>
                <a:gd name="T24" fmla="*/ 241 w 579"/>
                <a:gd name="T25" fmla="*/ 1341 h 1529"/>
                <a:gd name="T26" fmla="*/ 216 w 579"/>
                <a:gd name="T27" fmla="*/ 1087 h 1529"/>
                <a:gd name="T28" fmla="*/ 203 w 579"/>
                <a:gd name="T29" fmla="*/ 832 h 1529"/>
                <a:gd name="T30" fmla="*/ 203 w 579"/>
                <a:gd name="T31" fmla="*/ 655 h 1529"/>
                <a:gd name="T32" fmla="*/ 203 w 579"/>
                <a:gd name="T33" fmla="*/ 582 h 1529"/>
                <a:gd name="T34" fmla="*/ 192 w 579"/>
                <a:gd name="T35" fmla="*/ 567 h 1529"/>
                <a:gd name="T36" fmla="*/ 178 w 579"/>
                <a:gd name="T37" fmla="*/ 572 h 1529"/>
                <a:gd name="T38" fmla="*/ 140 w 579"/>
                <a:gd name="T39" fmla="*/ 621 h 1529"/>
                <a:gd name="T40" fmla="*/ 84 w 579"/>
                <a:gd name="T41" fmla="*/ 718 h 1529"/>
                <a:gd name="T42" fmla="*/ 53 w 579"/>
                <a:gd name="T43" fmla="*/ 767 h 1529"/>
                <a:gd name="T44" fmla="*/ 29 w 579"/>
                <a:gd name="T45" fmla="*/ 787 h 1529"/>
                <a:gd name="T46" fmla="*/ 11 w 579"/>
                <a:gd name="T47" fmla="*/ 783 h 1529"/>
                <a:gd name="T48" fmla="*/ 0 w 579"/>
                <a:gd name="T49" fmla="*/ 762 h 1529"/>
                <a:gd name="T50" fmla="*/ 0 w 579"/>
                <a:gd name="T51" fmla="*/ 725 h 1529"/>
                <a:gd name="T52" fmla="*/ 14 w 579"/>
                <a:gd name="T53" fmla="*/ 676 h 1529"/>
                <a:gd name="T54" fmla="*/ 42 w 579"/>
                <a:gd name="T55" fmla="*/ 621 h 1529"/>
                <a:gd name="T56" fmla="*/ 91 w 579"/>
                <a:gd name="T57" fmla="*/ 561 h 1529"/>
                <a:gd name="T58" fmla="*/ 200 w 579"/>
                <a:gd name="T59" fmla="*/ 442 h 1529"/>
                <a:gd name="T60" fmla="*/ 286 w 579"/>
                <a:gd name="T61" fmla="*/ 352 h 1529"/>
                <a:gd name="T62" fmla="*/ 349 w 579"/>
                <a:gd name="T63" fmla="*/ 265 h 1529"/>
                <a:gd name="T64" fmla="*/ 387 w 579"/>
                <a:gd name="T65" fmla="*/ 156 h 1529"/>
                <a:gd name="T66" fmla="*/ 419 w 579"/>
                <a:gd name="T67" fmla="*/ 94 h 1529"/>
                <a:gd name="T68" fmla="*/ 464 w 579"/>
                <a:gd name="T69" fmla="*/ 46 h 1529"/>
                <a:gd name="T70" fmla="*/ 520 w 579"/>
                <a:gd name="T71" fmla="*/ 0 h 1529"/>
                <a:gd name="T72" fmla="*/ 520 w 579"/>
                <a:gd name="T73" fmla="*/ 21 h 1529"/>
                <a:gd name="T74" fmla="*/ 530 w 579"/>
                <a:gd name="T75" fmla="*/ 42 h 1529"/>
                <a:gd name="T76" fmla="*/ 558 w 579"/>
                <a:gd name="T77" fmla="*/ 52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9" h="1529">
                  <a:moveTo>
                    <a:pt x="579" y="49"/>
                  </a:moveTo>
                  <a:lnTo>
                    <a:pt x="544" y="98"/>
                  </a:lnTo>
                  <a:lnTo>
                    <a:pt x="505" y="153"/>
                  </a:lnTo>
                  <a:lnTo>
                    <a:pt x="460" y="219"/>
                  </a:lnTo>
                  <a:lnTo>
                    <a:pt x="415" y="299"/>
                  </a:lnTo>
                  <a:lnTo>
                    <a:pt x="370" y="383"/>
                  </a:lnTo>
                  <a:lnTo>
                    <a:pt x="352" y="426"/>
                  </a:lnTo>
                  <a:lnTo>
                    <a:pt x="335" y="470"/>
                  </a:lnTo>
                  <a:lnTo>
                    <a:pt x="321" y="512"/>
                  </a:lnTo>
                  <a:lnTo>
                    <a:pt x="314" y="554"/>
                  </a:lnTo>
                  <a:lnTo>
                    <a:pt x="307" y="603"/>
                  </a:lnTo>
                  <a:lnTo>
                    <a:pt x="304" y="662"/>
                  </a:lnTo>
                  <a:lnTo>
                    <a:pt x="300" y="816"/>
                  </a:lnTo>
                  <a:lnTo>
                    <a:pt x="300" y="989"/>
                  </a:lnTo>
                  <a:lnTo>
                    <a:pt x="304" y="1167"/>
                  </a:lnTo>
                  <a:lnTo>
                    <a:pt x="307" y="1331"/>
                  </a:lnTo>
                  <a:lnTo>
                    <a:pt x="304" y="1456"/>
                  </a:lnTo>
                  <a:lnTo>
                    <a:pt x="300" y="1498"/>
                  </a:lnTo>
                  <a:lnTo>
                    <a:pt x="297" y="1522"/>
                  </a:lnTo>
                  <a:lnTo>
                    <a:pt x="293" y="1529"/>
                  </a:lnTo>
                  <a:lnTo>
                    <a:pt x="289" y="1529"/>
                  </a:lnTo>
                  <a:lnTo>
                    <a:pt x="286" y="1526"/>
                  </a:lnTo>
                  <a:lnTo>
                    <a:pt x="279" y="1515"/>
                  </a:lnTo>
                  <a:lnTo>
                    <a:pt x="268" y="1484"/>
                  </a:lnTo>
                  <a:lnTo>
                    <a:pt x="262" y="1446"/>
                  </a:lnTo>
                  <a:lnTo>
                    <a:pt x="241" y="1341"/>
                  </a:lnTo>
                  <a:lnTo>
                    <a:pt x="227" y="1219"/>
                  </a:lnTo>
                  <a:lnTo>
                    <a:pt x="216" y="1087"/>
                  </a:lnTo>
                  <a:lnTo>
                    <a:pt x="206" y="954"/>
                  </a:lnTo>
                  <a:lnTo>
                    <a:pt x="203" y="832"/>
                  </a:lnTo>
                  <a:lnTo>
                    <a:pt x="203" y="728"/>
                  </a:lnTo>
                  <a:lnTo>
                    <a:pt x="203" y="655"/>
                  </a:lnTo>
                  <a:lnTo>
                    <a:pt x="206" y="609"/>
                  </a:lnTo>
                  <a:lnTo>
                    <a:pt x="203" y="582"/>
                  </a:lnTo>
                  <a:lnTo>
                    <a:pt x="200" y="572"/>
                  </a:lnTo>
                  <a:lnTo>
                    <a:pt x="192" y="567"/>
                  </a:lnTo>
                  <a:lnTo>
                    <a:pt x="185" y="567"/>
                  </a:lnTo>
                  <a:lnTo>
                    <a:pt x="178" y="572"/>
                  </a:lnTo>
                  <a:lnTo>
                    <a:pt x="161" y="588"/>
                  </a:lnTo>
                  <a:lnTo>
                    <a:pt x="140" y="621"/>
                  </a:lnTo>
                  <a:lnTo>
                    <a:pt x="112" y="662"/>
                  </a:lnTo>
                  <a:lnTo>
                    <a:pt x="84" y="718"/>
                  </a:lnTo>
                  <a:lnTo>
                    <a:pt x="67" y="746"/>
                  </a:lnTo>
                  <a:lnTo>
                    <a:pt x="53" y="767"/>
                  </a:lnTo>
                  <a:lnTo>
                    <a:pt x="39" y="780"/>
                  </a:lnTo>
                  <a:lnTo>
                    <a:pt x="29" y="787"/>
                  </a:lnTo>
                  <a:lnTo>
                    <a:pt x="18" y="787"/>
                  </a:lnTo>
                  <a:lnTo>
                    <a:pt x="11" y="783"/>
                  </a:lnTo>
                  <a:lnTo>
                    <a:pt x="4" y="777"/>
                  </a:lnTo>
                  <a:lnTo>
                    <a:pt x="0" y="762"/>
                  </a:lnTo>
                  <a:lnTo>
                    <a:pt x="0" y="746"/>
                  </a:lnTo>
                  <a:lnTo>
                    <a:pt x="0" y="725"/>
                  </a:lnTo>
                  <a:lnTo>
                    <a:pt x="8" y="704"/>
                  </a:lnTo>
                  <a:lnTo>
                    <a:pt x="14" y="676"/>
                  </a:lnTo>
                  <a:lnTo>
                    <a:pt x="29" y="648"/>
                  </a:lnTo>
                  <a:lnTo>
                    <a:pt x="42" y="621"/>
                  </a:lnTo>
                  <a:lnTo>
                    <a:pt x="63" y="588"/>
                  </a:lnTo>
                  <a:lnTo>
                    <a:pt x="91" y="561"/>
                  </a:lnTo>
                  <a:lnTo>
                    <a:pt x="146" y="494"/>
                  </a:lnTo>
                  <a:lnTo>
                    <a:pt x="200" y="442"/>
                  </a:lnTo>
                  <a:lnTo>
                    <a:pt x="248" y="393"/>
                  </a:lnTo>
                  <a:lnTo>
                    <a:pt x="286" y="352"/>
                  </a:lnTo>
                  <a:lnTo>
                    <a:pt x="321" y="310"/>
                  </a:lnTo>
                  <a:lnTo>
                    <a:pt x="349" y="265"/>
                  </a:lnTo>
                  <a:lnTo>
                    <a:pt x="374" y="216"/>
                  </a:lnTo>
                  <a:lnTo>
                    <a:pt x="387" y="156"/>
                  </a:lnTo>
                  <a:lnTo>
                    <a:pt x="401" y="125"/>
                  </a:lnTo>
                  <a:lnTo>
                    <a:pt x="419" y="94"/>
                  </a:lnTo>
                  <a:lnTo>
                    <a:pt x="439" y="70"/>
                  </a:lnTo>
                  <a:lnTo>
                    <a:pt x="464" y="46"/>
                  </a:lnTo>
                  <a:lnTo>
                    <a:pt x="502" y="14"/>
                  </a:lnTo>
                  <a:lnTo>
                    <a:pt x="520" y="0"/>
                  </a:lnTo>
                  <a:lnTo>
                    <a:pt x="520" y="10"/>
                  </a:lnTo>
                  <a:lnTo>
                    <a:pt x="520" y="21"/>
                  </a:lnTo>
                  <a:lnTo>
                    <a:pt x="523" y="31"/>
                  </a:lnTo>
                  <a:lnTo>
                    <a:pt x="530" y="42"/>
                  </a:lnTo>
                  <a:lnTo>
                    <a:pt x="541" y="49"/>
                  </a:lnTo>
                  <a:lnTo>
                    <a:pt x="558" y="52"/>
                  </a:lnTo>
                  <a:lnTo>
                    <a:pt x="579" y="49"/>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7" name="Freeform 61"/>
            <p:cNvSpPr>
              <a:spLocks/>
            </p:cNvSpPr>
            <p:nvPr/>
          </p:nvSpPr>
          <p:spPr bwMode="auto">
            <a:xfrm>
              <a:off x="3483" y="2395"/>
              <a:ext cx="159" cy="366"/>
            </a:xfrm>
            <a:custGeom>
              <a:avLst/>
              <a:gdLst>
                <a:gd name="T0" fmla="*/ 119 w 478"/>
                <a:gd name="T1" fmla="*/ 122 h 1097"/>
                <a:gd name="T2" fmla="*/ 140 w 478"/>
                <a:gd name="T3" fmla="*/ 129 h 1097"/>
                <a:gd name="T4" fmla="*/ 158 w 478"/>
                <a:gd name="T5" fmla="*/ 143 h 1097"/>
                <a:gd name="T6" fmla="*/ 182 w 478"/>
                <a:gd name="T7" fmla="*/ 160 h 1097"/>
                <a:gd name="T8" fmla="*/ 206 w 478"/>
                <a:gd name="T9" fmla="*/ 184 h 1097"/>
                <a:gd name="T10" fmla="*/ 220 w 478"/>
                <a:gd name="T11" fmla="*/ 202 h 1097"/>
                <a:gd name="T12" fmla="*/ 231 w 478"/>
                <a:gd name="T13" fmla="*/ 223 h 1097"/>
                <a:gd name="T14" fmla="*/ 241 w 478"/>
                <a:gd name="T15" fmla="*/ 244 h 1097"/>
                <a:gd name="T16" fmla="*/ 247 w 478"/>
                <a:gd name="T17" fmla="*/ 272 h 1097"/>
                <a:gd name="T18" fmla="*/ 255 w 478"/>
                <a:gd name="T19" fmla="*/ 299 h 1097"/>
                <a:gd name="T20" fmla="*/ 262 w 478"/>
                <a:gd name="T21" fmla="*/ 330 h 1097"/>
                <a:gd name="T22" fmla="*/ 262 w 478"/>
                <a:gd name="T23" fmla="*/ 369 h 1097"/>
                <a:gd name="T24" fmla="*/ 258 w 478"/>
                <a:gd name="T25" fmla="*/ 408 h 1097"/>
                <a:gd name="T26" fmla="*/ 251 w 478"/>
                <a:gd name="T27" fmla="*/ 449 h 1097"/>
                <a:gd name="T28" fmla="*/ 241 w 478"/>
                <a:gd name="T29" fmla="*/ 488 h 1097"/>
                <a:gd name="T30" fmla="*/ 223 w 478"/>
                <a:gd name="T31" fmla="*/ 530 h 1097"/>
                <a:gd name="T32" fmla="*/ 206 w 478"/>
                <a:gd name="T33" fmla="*/ 567 h 1097"/>
                <a:gd name="T34" fmla="*/ 185 w 478"/>
                <a:gd name="T35" fmla="*/ 610 h 1097"/>
                <a:gd name="T36" fmla="*/ 164 w 478"/>
                <a:gd name="T37" fmla="*/ 644 h 1097"/>
                <a:gd name="T38" fmla="*/ 143 w 478"/>
                <a:gd name="T39" fmla="*/ 679 h 1097"/>
                <a:gd name="T40" fmla="*/ 119 w 478"/>
                <a:gd name="T41" fmla="*/ 710 h 1097"/>
                <a:gd name="T42" fmla="*/ 94 w 478"/>
                <a:gd name="T43" fmla="*/ 738 h 1097"/>
                <a:gd name="T44" fmla="*/ 73 w 478"/>
                <a:gd name="T45" fmla="*/ 762 h 1097"/>
                <a:gd name="T46" fmla="*/ 52 w 478"/>
                <a:gd name="T47" fmla="*/ 780 h 1097"/>
                <a:gd name="T48" fmla="*/ 31 w 478"/>
                <a:gd name="T49" fmla="*/ 795 h 1097"/>
                <a:gd name="T50" fmla="*/ 15 w 478"/>
                <a:gd name="T51" fmla="*/ 801 h 1097"/>
                <a:gd name="T52" fmla="*/ 0 w 478"/>
                <a:gd name="T53" fmla="*/ 801 h 1097"/>
                <a:gd name="T54" fmla="*/ 49 w 478"/>
                <a:gd name="T55" fmla="*/ 912 h 1097"/>
                <a:gd name="T56" fmla="*/ 91 w 478"/>
                <a:gd name="T57" fmla="*/ 1010 h 1097"/>
                <a:gd name="T58" fmla="*/ 133 w 478"/>
                <a:gd name="T59" fmla="*/ 1097 h 1097"/>
                <a:gd name="T60" fmla="*/ 154 w 478"/>
                <a:gd name="T61" fmla="*/ 1079 h 1097"/>
                <a:gd name="T62" fmla="*/ 174 w 478"/>
                <a:gd name="T63" fmla="*/ 1055 h 1097"/>
                <a:gd name="T64" fmla="*/ 202 w 478"/>
                <a:gd name="T65" fmla="*/ 1017 h 1097"/>
                <a:gd name="T66" fmla="*/ 237 w 478"/>
                <a:gd name="T67" fmla="*/ 961 h 1097"/>
                <a:gd name="T68" fmla="*/ 279 w 478"/>
                <a:gd name="T69" fmla="*/ 884 h 1097"/>
                <a:gd name="T70" fmla="*/ 324 w 478"/>
                <a:gd name="T71" fmla="*/ 783 h 1097"/>
                <a:gd name="T72" fmla="*/ 369 w 478"/>
                <a:gd name="T73" fmla="*/ 658 h 1097"/>
                <a:gd name="T74" fmla="*/ 411 w 478"/>
                <a:gd name="T75" fmla="*/ 522 h 1097"/>
                <a:gd name="T76" fmla="*/ 442 w 478"/>
                <a:gd name="T77" fmla="*/ 403 h 1097"/>
                <a:gd name="T78" fmla="*/ 463 w 478"/>
                <a:gd name="T79" fmla="*/ 299 h 1097"/>
                <a:gd name="T80" fmla="*/ 475 w 478"/>
                <a:gd name="T81" fmla="*/ 208 h 1097"/>
                <a:gd name="T82" fmla="*/ 478 w 478"/>
                <a:gd name="T83" fmla="*/ 171 h 1097"/>
                <a:gd name="T84" fmla="*/ 478 w 478"/>
                <a:gd name="T85" fmla="*/ 132 h 1097"/>
                <a:gd name="T86" fmla="*/ 475 w 478"/>
                <a:gd name="T87" fmla="*/ 101 h 1097"/>
                <a:gd name="T88" fmla="*/ 471 w 478"/>
                <a:gd name="T89" fmla="*/ 73 h 1097"/>
                <a:gd name="T90" fmla="*/ 463 w 478"/>
                <a:gd name="T91" fmla="*/ 49 h 1097"/>
                <a:gd name="T92" fmla="*/ 453 w 478"/>
                <a:gd name="T93" fmla="*/ 28 h 1097"/>
                <a:gd name="T94" fmla="*/ 442 w 478"/>
                <a:gd name="T95" fmla="*/ 13 h 1097"/>
                <a:gd name="T96" fmla="*/ 432 w 478"/>
                <a:gd name="T97" fmla="*/ 0 h 1097"/>
                <a:gd name="T98" fmla="*/ 432 w 478"/>
                <a:gd name="T99" fmla="*/ 7 h 1097"/>
                <a:gd name="T100" fmla="*/ 432 w 478"/>
                <a:gd name="T101" fmla="*/ 31 h 1097"/>
                <a:gd name="T102" fmla="*/ 429 w 478"/>
                <a:gd name="T103" fmla="*/ 46 h 1097"/>
                <a:gd name="T104" fmla="*/ 426 w 478"/>
                <a:gd name="T105" fmla="*/ 62 h 1097"/>
                <a:gd name="T106" fmla="*/ 415 w 478"/>
                <a:gd name="T107" fmla="*/ 77 h 1097"/>
                <a:gd name="T108" fmla="*/ 405 w 478"/>
                <a:gd name="T109" fmla="*/ 94 h 1097"/>
                <a:gd name="T110" fmla="*/ 390 w 478"/>
                <a:gd name="T111" fmla="*/ 108 h 1097"/>
                <a:gd name="T112" fmla="*/ 369 w 478"/>
                <a:gd name="T113" fmla="*/ 122 h 1097"/>
                <a:gd name="T114" fmla="*/ 345 w 478"/>
                <a:gd name="T115" fmla="*/ 132 h 1097"/>
                <a:gd name="T116" fmla="*/ 314 w 478"/>
                <a:gd name="T117" fmla="*/ 140 h 1097"/>
                <a:gd name="T118" fmla="*/ 275 w 478"/>
                <a:gd name="T119" fmla="*/ 143 h 1097"/>
                <a:gd name="T120" fmla="*/ 231 w 478"/>
                <a:gd name="T121" fmla="*/ 143 h 1097"/>
                <a:gd name="T122" fmla="*/ 179 w 478"/>
                <a:gd name="T123" fmla="*/ 135 h 1097"/>
                <a:gd name="T124" fmla="*/ 119 w 478"/>
                <a:gd name="T125" fmla="*/ 122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8" h="1097">
                  <a:moveTo>
                    <a:pt x="119" y="122"/>
                  </a:moveTo>
                  <a:lnTo>
                    <a:pt x="140" y="129"/>
                  </a:lnTo>
                  <a:lnTo>
                    <a:pt x="158" y="143"/>
                  </a:lnTo>
                  <a:lnTo>
                    <a:pt x="182" y="160"/>
                  </a:lnTo>
                  <a:lnTo>
                    <a:pt x="206" y="184"/>
                  </a:lnTo>
                  <a:lnTo>
                    <a:pt x="220" y="202"/>
                  </a:lnTo>
                  <a:lnTo>
                    <a:pt x="231" y="223"/>
                  </a:lnTo>
                  <a:lnTo>
                    <a:pt x="241" y="244"/>
                  </a:lnTo>
                  <a:lnTo>
                    <a:pt x="247" y="272"/>
                  </a:lnTo>
                  <a:lnTo>
                    <a:pt x="255" y="299"/>
                  </a:lnTo>
                  <a:lnTo>
                    <a:pt x="262" y="330"/>
                  </a:lnTo>
                  <a:lnTo>
                    <a:pt x="262" y="369"/>
                  </a:lnTo>
                  <a:lnTo>
                    <a:pt x="258" y="408"/>
                  </a:lnTo>
                  <a:lnTo>
                    <a:pt x="251" y="449"/>
                  </a:lnTo>
                  <a:lnTo>
                    <a:pt x="241" y="488"/>
                  </a:lnTo>
                  <a:lnTo>
                    <a:pt x="223" y="530"/>
                  </a:lnTo>
                  <a:lnTo>
                    <a:pt x="206" y="567"/>
                  </a:lnTo>
                  <a:lnTo>
                    <a:pt x="185" y="610"/>
                  </a:lnTo>
                  <a:lnTo>
                    <a:pt x="164" y="644"/>
                  </a:lnTo>
                  <a:lnTo>
                    <a:pt x="143" y="679"/>
                  </a:lnTo>
                  <a:lnTo>
                    <a:pt x="119" y="710"/>
                  </a:lnTo>
                  <a:lnTo>
                    <a:pt x="94" y="738"/>
                  </a:lnTo>
                  <a:lnTo>
                    <a:pt x="73" y="762"/>
                  </a:lnTo>
                  <a:lnTo>
                    <a:pt x="52" y="780"/>
                  </a:lnTo>
                  <a:lnTo>
                    <a:pt x="31" y="795"/>
                  </a:lnTo>
                  <a:lnTo>
                    <a:pt x="15" y="801"/>
                  </a:lnTo>
                  <a:lnTo>
                    <a:pt x="0" y="801"/>
                  </a:lnTo>
                  <a:lnTo>
                    <a:pt x="49" y="912"/>
                  </a:lnTo>
                  <a:lnTo>
                    <a:pt x="91" y="1010"/>
                  </a:lnTo>
                  <a:lnTo>
                    <a:pt x="133" y="1097"/>
                  </a:lnTo>
                  <a:lnTo>
                    <a:pt x="154" y="1079"/>
                  </a:lnTo>
                  <a:lnTo>
                    <a:pt x="174" y="1055"/>
                  </a:lnTo>
                  <a:lnTo>
                    <a:pt x="202" y="1017"/>
                  </a:lnTo>
                  <a:lnTo>
                    <a:pt x="237" y="961"/>
                  </a:lnTo>
                  <a:lnTo>
                    <a:pt x="279" y="884"/>
                  </a:lnTo>
                  <a:lnTo>
                    <a:pt x="324" y="783"/>
                  </a:lnTo>
                  <a:lnTo>
                    <a:pt x="369" y="658"/>
                  </a:lnTo>
                  <a:lnTo>
                    <a:pt x="411" y="522"/>
                  </a:lnTo>
                  <a:lnTo>
                    <a:pt x="442" y="403"/>
                  </a:lnTo>
                  <a:lnTo>
                    <a:pt x="463" y="299"/>
                  </a:lnTo>
                  <a:lnTo>
                    <a:pt x="475" y="208"/>
                  </a:lnTo>
                  <a:lnTo>
                    <a:pt x="478" y="171"/>
                  </a:lnTo>
                  <a:lnTo>
                    <a:pt x="478" y="132"/>
                  </a:lnTo>
                  <a:lnTo>
                    <a:pt x="475" y="101"/>
                  </a:lnTo>
                  <a:lnTo>
                    <a:pt x="471" y="73"/>
                  </a:lnTo>
                  <a:lnTo>
                    <a:pt x="463" y="49"/>
                  </a:lnTo>
                  <a:lnTo>
                    <a:pt x="453" y="28"/>
                  </a:lnTo>
                  <a:lnTo>
                    <a:pt x="442" y="13"/>
                  </a:lnTo>
                  <a:lnTo>
                    <a:pt x="432" y="0"/>
                  </a:lnTo>
                  <a:lnTo>
                    <a:pt x="432" y="7"/>
                  </a:lnTo>
                  <a:lnTo>
                    <a:pt x="432" y="31"/>
                  </a:lnTo>
                  <a:lnTo>
                    <a:pt x="429" y="46"/>
                  </a:lnTo>
                  <a:lnTo>
                    <a:pt x="426" y="62"/>
                  </a:lnTo>
                  <a:lnTo>
                    <a:pt x="415" y="77"/>
                  </a:lnTo>
                  <a:lnTo>
                    <a:pt x="405" y="94"/>
                  </a:lnTo>
                  <a:lnTo>
                    <a:pt x="390" y="108"/>
                  </a:lnTo>
                  <a:lnTo>
                    <a:pt x="369" y="122"/>
                  </a:lnTo>
                  <a:lnTo>
                    <a:pt x="345" y="132"/>
                  </a:lnTo>
                  <a:lnTo>
                    <a:pt x="314" y="140"/>
                  </a:lnTo>
                  <a:lnTo>
                    <a:pt x="275" y="143"/>
                  </a:lnTo>
                  <a:lnTo>
                    <a:pt x="231" y="143"/>
                  </a:lnTo>
                  <a:lnTo>
                    <a:pt x="179" y="135"/>
                  </a:lnTo>
                  <a:lnTo>
                    <a:pt x="119" y="122"/>
                  </a:lnTo>
                  <a:close/>
                </a:path>
              </a:pathLst>
            </a:custGeom>
            <a:solidFill>
              <a:srgbClr val="D5D6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8" name="Freeform 62"/>
            <p:cNvSpPr>
              <a:spLocks/>
            </p:cNvSpPr>
            <p:nvPr/>
          </p:nvSpPr>
          <p:spPr bwMode="auto">
            <a:xfrm>
              <a:off x="3352" y="78"/>
              <a:ext cx="42" cy="428"/>
            </a:xfrm>
            <a:custGeom>
              <a:avLst/>
              <a:gdLst>
                <a:gd name="T0" fmla="*/ 66 w 125"/>
                <a:gd name="T1" fmla="*/ 1284 h 1284"/>
                <a:gd name="T2" fmla="*/ 48 w 125"/>
                <a:gd name="T3" fmla="*/ 1159 h 1284"/>
                <a:gd name="T4" fmla="*/ 34 w 125"/>
                <a:gd name="T5" fmla="*/ 1034 h 1284"/>
                <a:gd name="T6" fmla="*/ 24 w 125"/>
                <a:gd name="T7" fmla="*/ 912 h 1284"/>
                <a:gd name="T8" fmla="*/ 14 w 125"/>
                <a:gd name="T9" fmla="*/ 793 h 1284"/>
                <a:gd name="T10" fmla="*/ 3 w 125"/>
                <a:gd name="T11" fmla="*/ 577 h 1284"/>
                <a:gd name="T12" fmla="*/ 0 w 125"/>
                <a:gd name="T13" fmla="*/ 386 h 1284"/>
                <a:gd name="T14" fmla="*/ 3 w 125"/>
                <a:gd name="T15" fmla="*/ 226 h 1284"/>
                <a:gd name="T16" fmla="*/ 6 w 125"/>
                <a:gd name="T17" fmla="*/ 104 h 1284"/>
                <a:gd name="T18" fmla="*/ 14 w 125"/>
                <a:gd name="T19" fmla="*/ 0 h 1284"/>
                <a:gd name="T20" fmla="*/ 55 w 125"/>
                <a:gd name="T21" fmla="*/ 0 h 1284"/>
                <a:gd name="T22" fmla="*/ 58 w 125"/>
                <a:gd name="T23" fmla="*/ 166 h 1284"/>
                <a:gd name="T24" fmla="*/ 58 w 125"/>
                <a:gd name="T25" fmla="*/ 345 h 1284"/>
                <a:gd name="T26" fmla="*/ 66 w 125"/>
                <a:gd name="T27" fmla="*/ 553 h 1284"/>
                <a:gd name="T28" fmla="*/ 73 w 125"/>
                <a:gd name="T29" fmla="*/ 777 h 1284"/>
                <a:gd name="T30" fmla="*/ 86 w 125"/>
                <a:gd name="T31" fmla="*/ 985 h 1284"/>
                <a:gd name="T32" fmla="*/ 94 w 125"/>
                <a:gd name="T33" fmla="*/ 1079 h 1284"/>
                <a:gd name="T34" fmla="*/ 104 w 125"/>
                <a:gd name="T35" fmla="*/ 1162 h 1284"/>
                <a:gd name="T36" fmla="*/ 115 w 125"/>
                <a:gd name="T37" fmla="*/ 1229 h 1284"/>
                <a:gd name="T38" fmla="*/ 125 w 125"/>
                <a:gd name="T39" fmla="*/ 1284 h 1284"/>
                <a:gd name="T40" fmla="*/ 66 w 125"/>
                <a:gd name="T41" fmla="*/ 1284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5" h="1284">
                  <a:moveTo>
                    <a:pt x="66" y="1284"/>
                  </a:moveTo>
                  <a:lnTo>
                    <a:pt x="48" y="1159"/>
                  </a:lnTo>
                  <a:lnTo>
                    <a:pt x="34" y="1034"/>
                  </a:lnTo>
                  <a:lnTo>
                    <a:pt x="24" y="912"/>
                  </a:lnTo>
                  <a:lnTo>
                    <a:pt x="14" y="793"/>
                  </a:lnTo>
                  <a:lnTo>
                    <a:pt x="3" y="577"/>
                  </a:lnTo>
                  <a:lnTo>
                    <a:pt x="0" y="386"/>
                  </a:lnTo>
                  <a:lnTo>
                    <a:pt x="3" y="226"/>
                  </a:lnTo>
                  <a:lnTo>
                    <a:pt x="6" y="104"/>
                  </a:lnTo>
                  <a:lnTo>
                    <a:pt x="14" y="0"/>
                  </a:lnTo>
                  <a:lnTo>
                    <a:pt x="55" y="0"/>
                  </a:lnTo>
                  <a:lnTo>
                    <a:pt x="58" y="166"/>
                  </a:lnTo>
                  <a:lnTo>
                    <a:pt x="58" y="345"/>
                  </a:lnTo>
                  <a:lnTo>
                    <a:pt x="66" y="553"/>
                  </a:lnTo>
                  <a:lnTo>
                    <a:pt x="73" y="777"/>
                  </a:lnTo>
                  <a:lnTo>
                    <a:pt x="86" y="985"/>
                  </a:lnTo>
                  <a:lnTo>
                    <a:pt x="94" y="1079"/>
                  </a:lnTo>
                  <a:lnTo>
                    <a:pt x="104" y="1162"/>
                  </a:lnTo>
                  <a:lnTo>
                    <a:pt x="115" y="1229"/>
                  </a:lnTo>
                  <a:lnTo>
                    <a:pt x="125" y="1284"/>
                  </a:lnTo>
                  <a:lnTo>
                    <a:pt x="66" y="1284"/>
                  </a:lnTo>
                  <a:close/>
                </a:path>
              </a:pathLst>
            </a:custGeom>
            <a:solidFill>
              <a:srgbClr val="F3C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9" name="Freeform 63"/>
            <p:cNvSpPr>
              <a:spLocks/>
            </p:cNvSpPr>
            <p:nvPr/>
          </p:nvSpPr>
          <p:spPr bwMode="auto">
            <a:xfrm>
              <a:off x="3351" y="489"/>
              <a:ext cx="68" cy="49"/>
            </a:xfrm>
            <a:custGeom>
              <a:avLst/>
              <a:gdLst>
                <a:gd name="T0" fmla="*/ 83 w 205"/>
                <a:gd name="T1" fmla="*/ 0 h 146"/>
                <a:gd name="T2" fmla="*/ 108 w 205"/>
                <a:gd name="T3" fmla="*/ 0 h 146"/>
                <a:gd name="T4" fmla="*/ 132 w 205"/>
                <a:gd name="T5" fmla="*/ 3 h 146"/>
                <a:gd name="T6" fmla="*/ 157 w 205"/>
                <a:gd name="T7" fmla="*/ 11 h 146"/>
                <a:gd name="T8" fmla="*/ 178 w 205"/>
                <a:gd name="T9" fmla="*/ 21 h 146"/>
                <a:gd name="T10" fmla="*/ 192 w 205"/>
                <a:gd name="T11" fmla="*/ 35 h 146"/>
                <a:gd name="T12" fmla="*/ 202 w 205"/>
                <a:gd name="T13" fmla="*/ 49 h 146"/>
                <a:gd name="T14" fmla="*/ 205 w 205"/>
                <a:gd name="T15" fmla="*/ 60 h 146"/>
                <a:gd name="T16" fmla="*/ 205 w 205"/>
                <a:gd name="T17" fmla="*/ 70 h 146"/>
                <a:gd name="T18" fmla="*/ 205 w 205"/>
                <a:gd name="T19" fmla="*/ 81 h 146"/>
                <a:gd name="T20" fmla="*/ 202 w 205"/>
                <a:gd name="T21" fmla="*/ 94 h 146"/>
                <a:gd name="T22" fmla="*/ 189 w 205"/>
                <a:gd name="T23" fmla="*/ 115 h 146"/>
                <a:gd name="T24" fmla="*/ 171 w 205"/>
                <a:gd name="T25" fmla="*/ 133 h 146"/>
                <a:gd name="T26" fmla="*/ 150 w 205"/>
                <a:gd name="T27" fmla="*/ 143 h 146"/>
                <a:gd name="T28" fmla="*/ 126 w 205"/>
                <a:gd name="T29" fmla="*/ 146 h 146"/>
                <a:gd name="T30" fmla="*/ 101 w 205"/>
                <a:gd name="T31" fmla="*/ 146 h 146"/>
                <a:gd name="T32" fmla="*/ 77 w 205"/>
                <a:gd name="T33" fmla="*/ 143 h 146"/>
                <a:gd name="T34" fmla="*/ 52 w 205"/>
                <a:gd name="T35" fmla="*/ 133 h 146"/>
                <a:gd name="T36" fmla="*/ 31 w 205"/>
                <a:gd name="T37" fmla="*/ 119 h 146"/>
                <a:gd name="T38" fmla="*/ 14 w 205"/>
                <a:gd name="T39" fmla="*/ 105 h 146"/>
                <a:gd name="T40" fmla="*/ 4 w 205"/>
                <a:gd name="T41" fmla="*/ 88 h 146"/>
                <a:gd name="T42" fmla="*/ 0 w 205"/>
                <a:gd name="T43" fmla="*/ 70 h 146"/>
                <a:gd name="T44" fmla="*/ 4 w 205"/>
                <a:gd name="T45" fmla="*/ 52 h 146"/>
                <a:gd name="T46" fmla="*/ 10 w 205"/>
                <a:gd name="T47" fmla="*/ 35 h 146"/>
                <a:gd name="T48" fmla="*/ 28 w 205"/>
                <a:gd name="T49" fmla="*/ 21 h 146"/>
                <a:gd name="T50" fmla="*/ 52 w 205"/>
                <a:gd name="T51" fmla="*/ 11 h 146"/>
                <a:gd name="T52" fmla="*/ 83 w 205"/>
                <a:gd name="T5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146">
                  <a:moveTo>
                    <a:pt x="83" y="0"/>
                  </a:moveTo>
                  <a:lnTo>
                    <a:pt x="108" y="0"/>
                  </a:lnTo>
                  <a:lnTo>
                    <a:pt x="132" y="3"/>
                  </a:lnTo>
                  <a:lnTo>
                    <a:pt x="157" y="11"/>
                  </a:lnTo>
                  <a:lnTo>
                    <a:pt x="178" y="21"/>
                  </a:lnTo>
                  <a:lnTo>
                    <a:pt x="192" y="35"/>
                  </a:lnTo>
                  <a:lnTo>
                    <a:pt x="202" y="49"/>
                  </a:lnTo>
                  <a:lnTo>
                    <a:pt x="205" y="60"/>
                  </a:lnTo>
                  <a:lnTo>
                    <a:pt x="205" y="70"/>
                  </a:lnTo>
                  <a:lnTo>
                    <a:pt x="205" y="81"/>
                  </a:lnTo>
                  <a:lnTo>
                    <a:pt x="202" y="94"/>
                  </a:lnTo>
                  <a:lnTo>
                    <a:pt x="189" y="115"/>
                  </a:lnTo>
                  <a:lnTo>
                    <a:pt x="171" y="133"/>
                  </a:lnTo>
                  <a:lnTo>
                    <a:pt x="150" y="143"/>
                  </a:lnTo>
                  <a:lnTo>
                    <a:pt x="126" y="146"/>
                  </a:lnTo>
                  <a:lnTo>
                    <a:pt x="101" y="146"/>
                  </a:lnTo>
                  <a:lnTo>
                    <a:pt x="77" y="143"/>
                  </a:lnTo>
                  <a:lnTo>
                    <a:pt x="52" y="133"/>
                  </a:lnTo>
                  <a:lnTo>
                    <a:pt x="31" y="119"/>
                  </a:lnTo>
                  <a:lnTo>
                    <a:pt x="14" y="105"/>
                  </a:lnTo>
                  <a:lnTo>
                    <a:pt x="4" y="88"/>
                  </a:lnTo>
                  <a:lnTo>
                    <a:pt x="0" y="70"/>
                  </a:lnTo>
                  <a:lnTo>
                    <a:pt x="4" y="52"/>
                  </a:lnTo>
                  <a:lnTo>
                    <a:pt x="10" y="35"/>
                  </a:lnTo>
                  <a:lnTo>
                    <a:pt x="28" y="21"/>
                  </a:lnTo>
                  <a:lnTo>
                    <a:pt x="52" y="11"/>
                  </a:lnTo>
                  <a:lnTo>
                    <a:pt x="83" y="0"/>
                  </a:lnTo>
                  <a:close/>
                </a:path>
              </a:pathLst>
            </a:custGeom>
            <a:solidFill>
              <a:srgbClr val="F3C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0" name="Freeform 64"/>
            <p:cNvSpPr>
              <a:spLocks/>
            </p:cNvSpPr>
            <p:nvPr/>
          </p:nvSpPr>
          <p:spPr bwMode="auto">
            <a:xfrm>
              <a:off x="3303" y="522"/>
              <a:ext cx="170" cy="265"/>
            </a:xfrm>
            <a:custGeom>
              <a:avLst/>
              <a:gdLst>
                <a:gd name="T0" fmla="*/ 129 w 509"/>
                <a:gd name="T1" fmla="*/ 59 h 797"/>
                <a:gd name="T2" fmla="*/ 153 w 509"/>
                <a:gd name="T3" fmla="*/ 38 h 797"/>
                <a:gd name="T4" fmla="*/ 181 w 509"/>
                <a:gd name="T5" fmla="*/ 21 h 797"/>
                <a:gd name="T6" fmla="*/ 213 w 509"/>
                <a:gd name="T7" fmla="*/ 7 h 797"/>
                <a:gd name="T8" fmla="*/ 244 w 509"/>
                <a:gd name="T9" fmla="*/ 0 h 797"/>
                <a:gd name="T10" fmla="*/ 262 w 509"/>
                <a:gd name="T11" fmla="*/ 0 h 797"/>
                <a:gd name="T12" fmla="*/ 279 w 509"/>
                <a:gd name="T13" fmla="*/ 3 h 797"/>
                <a:gd name="T14" fmla="*/ 296 w 509"/>
                <a:gd name="T15" fmla="*/ 7 h 797"/>
                <a:gd name="T16" fmla="*/ 314 w 509"/>
                <a:gd name="T17" fmla="*/ 14 h 797"/>
                <a:gd name="T18" fmla="*/ 332 w 509"/>
                <a:gd name="T19" fmla="*/ 21 h 797"/>
                <a:gd name="T20" fmla="*/ 348 w 509"/>
                <a:gd name="T21" fmla="*/ 35 h 797"/>
                <a:gd name="T22" fmla="*/ 366 w 509"/>
                <a:gd name="T23" fmla="*/ 48 h 797"/>
                <a:gd name="T24" fmla="*/ 384 w 509"/>
                <a:gd name="T25" fmla="*/ 66 h 797"/>
                <a:gd name="T26" fmla="*/ 418 w 509"/>
                <a:gd name="T27" fmla="*/ 111 h 797"/>
                <a:gd name="T28" fmla="*/ 449 w 509"/>
                <a:gd name="T29" fmla="*/ 160 h 797"/>
                <a:gd name="T30" fmla="*/ 478 w 509"/>
                <a:gd name="T31" fmla="*/ 216 h 797"/>
                <a:gd name="T32" fmla="*/ 488 w 509"/>
                <a:gd name="T33" fmla="*/ 248 h 797"/>
                <a:gd name="T34" fmla="*/ 498 w 509"/>
                <a:gd name="T35" fmla="*/ 279 h 797"/>
                <a:gd name="T36" fmla="*/ 502 w 509"/>
                <a:gd name="T37" fmla="*/ 310 h 797"/>
                <a:gd name="T38" fmla="*/ 506 w 509"/>
                <a:gd name="T39" fmla="*/ 345 h 797"/>
                <a:gd name="T40" fmla="*/ 509 w 509"/>
                <a:gd name="T41" fmla="*/ 380 h 797"/>
                <a:gd name="T42" fmla="*/ 506 w 509"/>
                <a:gd name="T43" fmla="*/ 414 h 797"/>
                <a:gd name="T44" fmla="*/ 502 w 509"/>
                <a:gd name="T45" fmla="*/ 449 h 797"/>
                <a:gd name="T46" fmla="*/ 491 w 509"/>
                <a:gd name="T47" fmla="*/ 484 h 797"/>
                <a:gd name="T48" fmla="*/ 481 w 509"/>
                <a:gd name="T49" fmla="*/ 522 h 797"/>
                <a:gd name="T50" fmla="*/ 464 w 509"/>
                <a:gd name="T51" fmla="*/ 560 h 797"/>
                <a:gd name="T52" fmla="*/ 449 w 509"/>
                <a:gd name="T53" fmla="*/ 592 h 797"/>
                <a:gd name="T54" fmla="*/ 436 w 509"/>
                <a:gd name="T55" fmla="*/ 623 h 797"/>
                <a:gd name="T56" fmla="*/ 429 w 509"/>
                <a:gd name="T57" fmla="*/ 658 h 797"/>
                <a:gd name="T58" fmla="*/ 425 w 509"/>
                <a:gd name="T59" fmla="*/ 686 h 797"/>
                <a:gd name="T60" fmla="*/ 425 w 509"/>
                <a:gd name="T61" fmla="*/ 717 h 797"/>
                <a:gd name="T62" fmla="*/ 433 w 509"/>
                <a:gd name="T63" fmla="*/ 745 h 797"/>
                <a:gd name="T64" fmla="*/ 443 w 509"/>
                <a:gd name="T65" fmla="*/ 773 h 797"/>
                <a:gd name="T66" fmla="*/ 464 w 509"/>
                <a:gd name="T67" fmla="*/ 797 h 797"/>
                <a:gd name="T68" fmla="*/ 422 w 509"/>
                <a:gd name="T69" fmla="*/ 797 h 797"/>
                <a:gd name="T70" fmla="*/ 376 w 509"/>
                <a:gd name="T71" fmla="*/ 797 h 797"/>
                <a:gd name="T72" fmla="*/ 321 w 509"/>
                <a:gd name="T73" fmla="*/ 791 h 797"/>
                <a:gd name="T74" fmla="*/ 290 w 509"/>
                <a:gd name="T75" fmla="*/ 784 h 797"/>
                <a:gd name="T76" fmla="*/ 258 w 509"/>
                <a:gd name="T77" fmla="*/ 773 h 797"/>
                <a:gd name="T78" fmla="*/ 223 w 509"/>
                <a:gd name="T79" fmla="*/ 760 h 797"/>
                <a:gd name="T80" fmla="*/ 192 w 509"/>
                <a:gd name="T81" fmla="*/ 745 h 797"/>
                <a:gd name="T82" fmla="*/ 161 w 509"/>
                <a:gd name="T83" fmla="*/ 724 h 797"/>
                <a:gd name="T84" fmla="*/ 129 w 509"/>
                <a:gd name="T85" fmla="*/ 700 h 797"/>
                <a:gd name="T86" fmla="*/ 101 w 509"/>
                <a:gd name="T87" fmla="*/ 672 h 797"/>
                <a:gd name="T88" fmla="*/ 77 w 509"/>
                <a:gd name="T89" fmla="*/ 638 h 797"/>
                <a:gd name="T90" fmla="*/ 52 w 509"/>
                <a:gd name="T91" fmla="*/ 602 h 797"/>
                <a:gd name="T92" fmla="*/ 35 w 509"/>
                <a:gd name="T93" fmla="*/ 565 h 797"/>
                <a:gd name="T94" fmla="*/ 21 w 509"/>
                <a:gd name="T95" fmla="*/ 522 h 797"/>
                <a:gd name="T96" fmla="*/ 10 w 509"/>
                <a:gd name="T97" fmla="*/ 484 h 797"/>
                <a:gd name="T98" fmla="*/ 4 w 509"/>
                <a:gd name="T99" fmla="*/ 443 h 797"/>
                <a:gd name="T100" fmla="*/ 0 w 509"/>
                <a:gd name="T101" fmla="*/ 401 h 797"/>
                <a:gd name="T102" fmla="*/ 0 w 509"/>
                <a:gd name="T103" fmla="*/ 358 h 797"/>
                <a:gd name="T104" fmla="*/ 4 w 509"/>
                <a:gd name="T105" fmla="*/ 321 h 797"/>
                <a:gd name="T106" fmla="*/ 10 w 509"/>
                <a:gd name="T107" fmla="*/ 279 h 797"/>
                <a:gd name="T108" fmla="*/ 21 w 509"/>
                <a:gd name="T109" fmla="*/ 240 h 797"/>
                <a:gd name="T110" fmla="*/ 31 w 509"/>
                <a:gd name="T111" fmla="*/ 206 h 797"/>
                <a:gd name="T112" fmla="*/ 46 w 509"/>
                <a:gd name="T113" fmla="*/ 170 h 797"/>
                <a:gd name="T114" fmla="*/ 62 w 509"/>
                <a:gd name="T115" fmla="*/ 136 h 797"/>
                <a:gd name="T116" fmla="*/ 84 w 509"/>
                <a:gd name="T117" fmla="*/ 108 h 797"/>
                <a:gd name="T118" fmla="*/ 105 w 509"/>
                <a:gd name="T119" fmla="*/ 80 h 797"/>
                <a:gd name="T120" fmla="*/ 129 w 509"/>
                <a:gd name="T121" fmla="*/ 59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9" h="797">
                  <a:moveTo>
                    <a:pt x="129" y="59"/>
                  </a:moveTo>
                  <a:lnTo>
                    <a:pt x="153" y="38"/>
                  </a:lnTo>
                  <a:lnTo>
                    <a:pt x="181" y="21"/>
                  </a:lnTo>
                  <a:lnTo>
                    <a:pt x="213" y="7"/>
                  </a:lnTo>
                  <a:lnTo>
                    <a:pt x="244" y="0"/>
                  </a:lnTo>
                  <a:lnTo>
                    <a:pt x="262" y="0"/>
                  </a:lnTo>
                  <a:lnTo>
                    <a:pt x="279" y="3"/>
                  </a:lnTo>
                  <a:lnTo>
                    <a:pt x="296" y="7"/>
                  </a:lnTo>
                  <a:lnTo>
                    <a:pt x="314" y="14"/>
                  </a:lnTo>
                  <a:lnTo>
                    <a:pt x="332" y="21"/>
                  </a:lnTo>
                  <a:lnTo>
                    <a:pt x="348" y="35"/>
                  </a:lnTo>
                  <a:lnTo>
                    <a:pt x="366" y="48"/>
                  </a:lnTo>
                  <a:lnTo>
                    <a:pt x="384" y="66"/>
                  </a:lnTo>
                  <a:lnTo>
                    <a:pt x="418" y="111"/>
                  </a:lnTo>
                  <a:lnTo>
                    <a:pt x="449" y="160"/>
                  </a:lnTo>
                  <a:lnTo>
                    <a:pt x="478" y="216"/>
                  </a:lnTo>
                  <a:lnTo>
                    <a:pt x="488" y="248"/>
                  </a:lnTo>
                  <a:lnTo>
                    <a:pt x="498" y="279"/>
                  </a:lnTo>
                  <a:lnTo>
                    <a:pt x="502" y="310"/>
                  </a:lnTo>
                  <a:lnTo>
                    <a:pt x="506" y="345"/>
                  </a:lnTo>
                  <a:lnTo>
                    <a:pt x="509" y="380"/>
                  </a:lnTo>
                  <a:lnTo>
                    <a:pt x="506" y="414"/>
                  </a:lnTo>
                  <a:lnTo>
                    <a:pt x="502" y="449"/>
                  </a:lnTo>
                  <a:lnTo>
                    <a:pt x="491" y="484"/>
                  </a:lnTo>
                  <a:lnTo>
                    <a:pt x="481" y="522"/>
                  </a:lnTo>
                  <a:lnTo>
                    <a:pt x="464" y="560"/>
                  </a:lnTo>
                  <a:lnTo>
                    <a:pt x="449" y="592"/>
                  </a:lnTo>
                  <a:lnTo>
                    <a:pt x="436" y="623"/>
                  </a:lnTo>
                  <a:lnTo>
                    <a:pt x="429" y="658"/>
                  </a:lnTo>
                  <a:lnTo>
                    <a:pt x="425" y="686"/>
                  </a:lnTo>
                  <a:lnTo>
                    <a:pt x="425" y="717"/>
                  </a:lnTo>
                  <a:lnTo>
                    <a:pt x="433" y="745"/>
                  </a:lnTo>
                  <a:lnTo>
                    <a:pt x="443" y="773"/>
                  </a:lnTo>
                  <a:lnTo>
                    <a:pt x="464" y="797"/>
                  </a:lnTo>
                  <a:lnTo>
                    <a:pt x="422" y="797"/>
                  </a:lnTo>
                  <a:lnTo>
                    <a:pt x="376" y="797"/>
                  </a:lnTo>
                  <a:lnTo>
                    <a:pt x="321" y="791"/>
                  </a:lnTo>
                  <a:lnTo>
                    <a:pt x="290" y="784"/>
                  </a:lnTo>
                  <a:lnTo>
                    <a:pt x="258" y="773"/>
                  </a:lnTo>
                  <a:lnTo>
                    <a:pt x="223" y="760"/>
                  </a:lnTo>
                  <a:lnTo>
                    <a:pt x="192" y="745"/>
                  </a:lnTo>
                  <a:lnTo>
                    <a:pt x="161" y="724"/>
                  </a:lnTo>
                  <a:lnTo>
                    <a:pt x="129" y="700"/>
                  </a:lnTo>
                  <a:lnTo>
                    <a:pt x="101" y="672"/>
                  </a:lnTo>
                  <a:lnTo>
                    <a:pt x="77" y="638"/>
                  </a:lnTo>
                  <a:lnTo>
                    <a:pt x="52" y="602"/>
                  </a:lnTo>
                  <a:lnTo>
                    <a:pt x="35" y="565"/>
                  </a:lnTo>
                  <a:lnTo>
                    <a:pt x="21" y="522"/>
                  </a:lnTo>
                  <a:lnTo>
                    <a:pt x="10" y="484"/>
                  </a:lnTo>
                  <a:lnTo>
                    <a:pt x="4" y="443"/>
                  </a:lnTo>
                  <a:lnTo>
                    <a:pt x="0" y="401"/>
                  </a:lnTo>
                  <a:lnTo>
                    <a:pt x="0" y="358"/>
                  </a:lnTo>
                  <a:lnTo>
                    <a:pt x="4" y="321"/>
                  </a:lnTo>
                  <a:lnTo>
                    <a:pt x="10" y="279"/>
                  </a:lnTo>
                  <a:lnTo>
                    <a:pt x="21" y="240"/>
                  </a:lnTo>
                  <a:lnTo>
                    <a:pt x="31" y="206"/>
                  </a:lnTo>
                  <a:lnTo>
                    <a:pt x="46" y="170"/>
                  </a:lnTo>
                  <a:lnTo>
                    <a:pt x="62" y="136"/>
                  </a:lnTo>
                  <a:lnTo>
                    <a:pt x="84" y="108"/>
                  </a:lnTo>
                  <a:lnTo>
                    <a:pt x="105" y="80"/>
                  </a:lnTo>
                  <a:lnTo>
                    <a:pt x="129" y="59"/>
                  </a:lnTo>
                  <a:close/>
                </a:path>
              </a:pathLst>
            </a:custGeom>
            <a:solidFill>
              <a:srgbClr val="F2ED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1" name="Freeform 65"/>
            <p:cNvSpPr>
              <a:spLocks/>
            </p:cNvSpPr>
            <p:nvPr/>
          </p:nvSpPr>
          <p:spPr bwMode="auto">
            <a:xfrm>
              <a:off x="3302" y="634"/>
              <a:ext cx="173" cy="164"/>
            </a:xfrm>
            <a:custGeom>
              <a:avLst/>
              <a:gdLst>
                <a:gd name="T0" fmla="*/ 3 w 519"/>
                <a:gd name="T1" fmla="*/ 0 h 491"/>
                <a:gd name="T2" fmla="*/ 21 w 519"/>
                <a:gd name="T3" fmla="*/ 39 h 491"/>
                <a:gd name="T4" fmla="*/ 41 w 519"/>
                <a:gd name="T5" fmla="*/ 74 h 491"/>
                <a:gd name="T6" fmla="*/ 70 w 519"/>
                <a:gd name="T7" fmla="*/ 116 h 491"/>
                <a:gd name="T8" fmla="*/ 104 w 519"/>
                <a:gd name="T9" fmla="*/ 158 h 491"/>
                <a:gd name="T10" fmla="*/ 122 w 519"/>
                <a:gd name="T11" fmla="*/ 179 h 491"/>
                <a:gd name="T12" fmla="*/ 143 w 519"/>
                <a:gd name="T13" fmla="*/ 195 h 491"/>
                <a:gd name="T14" fmla="*/ 167 w 519"/>
                <a:gd name="T15" fmla="*/ 213 h 491"/>
                <a:gd name="T16" fmla="*/ 192 w 519"/>
                <a:gd name="T17" fmla="*/ 228 h 491"/>
                <a:gd name="T18" fmla="*/ 216 w 519"/>
                <a:gd name="T19" fmla="*/ 234 h 491"/>
                <a:gd name="T20" fmla="*/ 244 w 519"/>
                <a:gd name="T21" fmla="*/ 241 h 491"/>
                <a:gd name="T22" fmla="*/ 268 w 519"/>
                <a:gd name="T23" fmla="*/ 238 h 491"/>
                <a:gd name="T24" fmla="*/ 296 w 519"/>
                <a:gd name="T25" fmla="*/ 234 h 491"/>
                <a:gd name="T26" fmla="*/ 320 w 519"/>
                <a:gd name="T27" fmla="*/ 223 h 491"/>
                <a:gd name="T28" fmla="*/ 345 w 519"/>
                <a:gd name="T29" fmla="*/ 210 h 491"/>
                <a:gd name="T30" fmla="*/ 369 w 519"/>
                <a:gd name="T31" fmla="*/ 192 h 491"/>
                <a:gd name="T32" fmla="*/ 390 w 519"/>
                <a:gd name="T33" fmla="*/ 174 h 491"/>
                <a:gd name="T34" fmla="*/ 428 w 519"/>
                <a:gd name="T35" fmla="*/ 133 h 491"/>
                <a:gd name="T36" fmla="*/ 460 w 519"/>
                <a:gd name="T37" fmla="*/ 91 h 491"/>
                <a:gd name="T38" fmla="*/ 484 w 519"/>
                <a:gd name="T39" fmla="*/ 52 h 491"/>
                <a:gd name="T40" fmla="*/ 505 w 519"/>
                <a:gd name="T41" fmla="*/ 15 h 491"/>
                <a:gd name="T42" fmla="*/ 509 w 519"/>
                <a:gd name="T43" fmla="*/ 33 h 491"/>
                <a:gd name="T44" fmla="*/ 512 w 519"/>
                <a:gd name="T45" fmla="*/ 52 h 491"/>
                <a:gd name="T46" fmla="*/ 512 w 519"/>
                <a:gd name="T47" fmla="*/ 77 h 491"/>
                <a:gd name="T48" fmla="*/ 509 w 519"/>
                <a:gd name="T49" fmla="*/ 109 h 491"/>
                <a:gd name="T50" fmla="*/ 501 w 519"/>
                <a:gd name="T51" fmla="*/ 143 h 491"/>
                <a:gd name="T52" fmla="*/ 488 w 519"/>
                <a:gd name="T53" fmla="*/ 182 h 491"/>
                <a:gd name="T54" fmla="*/ 467 w 519"/>
                <a:gd name="T55" fmla="*/ 223 h 491"/>
                <a:gd name="T56" fmla="*/ 457 w 519"/>
                <a:gd name="T57" fmla="*/ 241 h 491"/>
                <a:gd name="T58" fmla="*/ 446 w 519"/>
                <a:gd name="T59" fmla="*/ 262 h 491"/>
                <a:gd name="T60" fmla="*/ 442 w 519"/>
                <a:gd name="T61" fmla="*/ 283 h 491"/>
                <a:gd name="T62" fmla="*/ 439 w 519"/>
                <a:gd name="T63" fmla="*/ 304 h 491"/>
                <a:gd name="T64" fmla="*/ 436 w 519"/>
                <a:gd name="T65" fmla="*/ 345 h 491"/>
                <a:gd name="T66" fmla="*/ 442 w 519"/>
                <a:gd name="T67" fmla="*/ 384 h 491"/>
                <a:gd name="T68" fmla="*/ 457 w 519"/>
                <a:gd name="T69" fmla="*/ 415 h 491"/>
                <a:gd name="T70" fmla="*/ 473 w 519"/>
                <a:gd name="T71" fmla="*/ 447 h 491"/>
                <a:gd name="T72" fmla="*/ 494 w 519"/>
                <a:gd name="T73" fmla="*/ 471 h 491"/>
                <a:gd name="T74" fmla="*/ 519 w 519"/>
                <a:gd name="T75" fmla="*/ 491 h 491"/>
                <a:gd name="T76" fmla="*/ 494 w 519"/>
                <a:gd name="T77" fmla="*/ 491 h 491"/>
                <a:gd name="T78" fmla="*/ 428 w 519"/>
                <a:gd name="T79" fmla="*/ 488 h 491"/>
                <a:gd name="T80" fmla="*/ 387 w 519"/>
                <a:gd name="T81" fmla="*/ 485 h 491"/>
                <a:gd name="T82" fmla="*/ 338 w 519"/>
                <a:gd name="T83" fmla="*/ 475 h 491"/>
                <a:gd name="T84" fmla="*/ 289 w 519"/>
                <a:gd name="T85" fmla="*/ 464 h 491"/>
                <a:gd name="T86" fmla="*/ 236 w 519"/>
                <a:gd name="T87" fmla="*/ 442 h 491"/>
                <a:gd name="T88" fmla="*/ 187 w 519"/>
                <a:gd name="T89" fmla="*/ 418 h 491"/>
                <a:gd name="T90" fmla="*/ 164 w 519"/>
                <a:gd name="T91" fmla="*/ 405 h 491"/>
                <a:gd name="T92" fmla="*/ 139 w 519"/>
                <a:gd name="T93" fmla="*/ 387 h 491"/>
                <a:gd name="T94" fmla="*/ 114 w 519"/>
                <a:gd name="T95" fmla="*/ 369 h 491"/>
                <a:gd name="T96" fmla="*/ 94 w 519"/>
                <a:gd name="T97" fmla="*/ 349 h 491"/>
                <a:gd name="T98" fmla="*/ 77 w 519"/>
                <a:gd name="T99" fmla="*/ 328 h 491"/>
                <a:gd name="T100" fmla="*/ 55 w 519"/>
                <a:gd name="T101" fmla="*/ 301 h 491"/>
                <a:gd name="T102" fmla="*/ 41 w 519"/>
                <a:gd name="T103" fmla="*/ 272 h 491"/>
                <a:gd name="T104" fmla="*/ 28 w 519"/>
                <a:gd name="T105" fmla="*/ 244 h 491"/>
                <a:gd name="T106" fmla="*/ 17 w 519"/>
                <a:gd name="T107" fmla="*/ 210 h 491"/>
                <a:gd name="T108" fmla="*/ 7 w 519"/>
                <a:gd name="T109" fmla="*/ 174 h 491"/>
                <a:gd name="T110" fmla="*/ 3 w 519"/>
                <a:gd name="T111" fmla="*/ 137 h 491"/>
                <a:gd name="T112" fmla="*/ 0 w 519"/>
                <a:gd name="T113" fmla="*/ 95 h 491"/>
                <a:gd name="T114" fmla="*/ 0 w 519"/>
                <a:gd name="T115" fmla="*/ 49 h 491"/>
                <a:gd name="T116" fmla="*/ 3 w 519"/>
                <a:gd name="T117" fmla="*/ 0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19" h="491">
                  <a:moveTo>
                    <a:pt x="3" y="0"/>
                  </a:moveTo>
                  <a:lnTo>
                    <a:pt x="21" y="39"/>
                  </a:lnTo>
                  <a:lnTo>
                    <a:pt x="41" y="74"/>
                  </a:lnTo>
                  <a:lnTo>
                    <a:pt x="70" y="116"/>
                  </a:lnTo>
                  <a:lnTo>
                    <a:pt x="104" y="158"/>
                  </a:lnTo>
                  <a:lnTo>
                    <a:pt x="122" y="179"/>
                  </a:lnTo>
                  <a:lnTo>
                    <a:pt x="143" y="195"/>
                  </a:lnTo>
                  <a:lnTo>
                    <a:pt x="167" y="213"/>
                  </a:lnTo>
                  <a:lnTo>
                    <a:pt x="192" y="228"/>
                  </a:lnTo>
                  <a:lnTo>
                    <a:pt x="216" y="234"/>
                  </a:lnTo>
                  <a:lnTo>
                    <a:pt x="244" y="241"/>
                  </a:lnTo>
                  <a:lnTo>
                    <a:pt x="268" y="238"/>
                  </a:lnTo>
                  <a:lnTo>
                    <a:pt x="296" y="234"/>
                  </a:lnTo>
                  <a:lnTo>
                    <a:pt x="320" y="223"/>
                  </a:lnTo>
                  <a:lnTo>
                    <a:pt x="345" y="210"/>
                  </a:lnTo>
                  <a:lnTo>
                    <a:pt x="369" y="192"/>
                  </a:lnTo>
                  <a:lnTo>
                    <a:pt x="390" y="174"/>
                  </a:lnTo>
                  <a:lnTo>
                    <a:pt x="428" y="133"/>
                  </a:lnTo>
                  <a:lnTo>
                    <a:pt x="460" y="91"/>
                  </a:lnTo>
                  <a:lnTo>
                    <a:pt x="484" y="52"/>
                  </a:lnTo>
                  <a:lnTo>
                    <a:pt x="505" y="15"/>
                  </a:lnTo>
                  <a:lnTo>
                    <a:pt x="509" y="33"/>
                  </a:lnTo>
                  <a:lnTo>
                    <a:pt x="512" y="52"/>
                  </a:lnTo>
                  <a:lnTo>
                    <a:pt x="512" y="77"/>
                  </a:lnTo>
                  <a:lnTo>
                    <a:pt x="509" y="109"/>
                  </a:lnTo>
                  <a:lnTo>
                    <a:pt x="501" y="143"/>
                  </a:lnTo>
                  <a:lnTo>
                    <a:pt x="488" y="182"/>
                  </a:lnTo>
                  <a:lnTo>
                    <a:pt x="467" y="223"/>
                  </a:lnTo>
                  <a:lnTo>
                    <a:pt x="457" y="241"/>
                  </a:lnTo>
                  <a:lnTo>
                    <a:pt x="446" y="262"/>
                  </a:lnTo>
                  <a:lnTo>
                    <a:pt x="442" y="283"/>
                  </a:lnTo>
                  <a:lnTo>
                    <a:pt x="439" y="304"/>
                  </a:lnTo>
                  <a:lnTo>
                    <a:pt x="436" y="345"/>
                  </a:lnTo>
                  <a:lnTo>
                    <a:pt x="442" y="384"/>
                  </a:lnTo>
                  <a:lnTo>
                    <a:pt x="457" y="415"/>
                  </a:lnTo>
                  <a:lnTo>
                    <a:pt x="473" y="447"/>
                  </a:lnTo>
                  <a:lnTo>
                    <a:pt x="494" y="471"/>
                  </a:lnTo>
                  <a:lnTo>
                    <a:pt x="519" y="491"/>
                  </a:lnTo>
                  <a:lnTo>
                    <a:pt x="494" y="491"/>
                  </a:lnTo>
                  <a:lnTo>
                    <a:pt x="428" y="488"/>
                  </a:lnTo>
                  <a:lnTo>
                    <a:pt x="387" y="485"/>
                  </a:lnTo>
                  <a:lnTo>
                    <a:pt x="338" y="475"/>
                  </a:lnTo>
                  <a:lnTo>
                    <a:pt x="289" y="464"/>
                  </a:lnTo>
                  <a:lnTo>
                    <a:pt x="236" y="442"/>
                  </a:lnTo>
                  <a:lnTo>
                    <a:pt x="187" y="418"/>
                  </a:lnTo>
                  <a:lnTo>
                    <a:pt x="164" y="405"/>
                  </a:lnTo>
                  <a:lnTo>
                    <a:pt x="139" y="387"/>
                  </a:lnTo>
                  <a:lnTo>
                    <a:pt x="114" y="369"/>
                  </a:lnTo>
                  <a:lnTo>
                    <a:pt x="94" y="349"/>
                  </a:lnTo>
                  <a:lnTo>
                    <a:pt x="77" y="328"/>
                  </a:lnTo>
                  <a:lnTo>
                    <a:pt x="55" y="301"/>
                  </a:lnTo>
                  <a:lnTo>
                    <a:pt x="41" y="272"/>
                  </a:lnTo>
                  <a:lnTo>
                    <a:pt x="28" y="244"/>
                  </a:lnTo>
                  <a:lnTo>
                    <a:pt x="17" y="210"/>
                  </a:lnTo>
                  <a:lnTo>
                    <a:pt x="7" y="174"/>
                  </a:lnTo>
                  <a:lnTo>
                    <a:pt x="3" y="137"/>
                  </a:lnTo>
                  <a:lnTo>
                    <a:pt x="0" y="95"/>
                  </a:lnTo>
                  <a:lnTo>
                    <a:pt x="0" y="49"/>
                  </a:lnTo>
                  <a:lnTo>
                    <a:pt x="3" y="0"/>
                  </a:lnTo>
                  <a:close/>
                </a:path>
              </a:pathLst>
            </a:custGeom>
            <a:solidFill>
              <a:srgbClr val="F3C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2" name="Freeform 66"/>
            <p:cNvSpPr>
              <a:spLocks/>
            </p:cNvSpPr>
            <p:nvPr/>
          </p:nvSpPr>
          <p:spPr bwMode="auto">
            <a:xfrm>
              <a:off x="1925" y="856"/>
              <a:ext cx="206" cy="312"/>
            </a:xfrm>
            <a:custGeom>
              <a:avLst/>
              <a:gdLst>
                <a:gd name="T0" fmla="*/ 566 w 618"/>
                <a:gd name="T1" fmla="*/ 119 h 937"/>
                <a:gd name="T2" fmla="*/ 548 w 618"/>
                <a:gd name="T3" fmla="*/ 98 h 937"/>
                <a:gd name="T4" fmla="*/ 523 w 618"/>
                <a:gd name="T5" fmla="*/ 77 h 937"/>
                <a:gd name="T6" fmla="*/ 496 w 618"/>
                <a:gd name="T7" fmla="*/ 59 h 937"/>
                <a:gd name="T8" fmla="*/ 468 w 618"/>
                <a:gd name="T9" fmla="*/ 41 h 937"/>
                <a:gd name="T10" fmla="*/ 436 w 618"/>
                <a:gd name="T11" fmla="*/ 25 h 937"/>
                <a:gd name="T12" fmla="*/ 402 w 618"/>
                <a:gd name="T13" fmla="*/ 14 h 937"/>
                <a:gd name="T14" fmla="*/ 367 w 618"/>
                <a:gd name="T15" fmla="*/ 4 h 937"/>
                <a:gd name="T16" fmla="*/ 328 w 618"/>
                <a:gd name="T17" fmla="*/ 0 h 937"/>
                <a:gd name="T18" fmla="*/ 290 w 618"/>
                <a:gd name="T19" fmla="*/ 0 h 937"/>
                <a:gd name="T20" fmla="*/ 255 w 618"/>
                <a:gd name="T21" fmla="*/ 4 h 937"/>
                <a:gd name="T22" fmla="*/ 216 w 618"/>
                <a:gd name="T23" fmla="*/ 10 h 937"/>
                <a:gd name="T24" fmla="*/ 182 w 618"/>
                <a:gd name="T25" fmla="*/ 25 h 937"/>
                <a:gd name="T26" fmla="*/ 143 w 618"/>
                <a:gd name="T27" fmla="*/ 46 h 937"/>
                <a:gd name="T28" fmla="*/ 112 w 618"/>
                <a:gd name="T29" fmla="*/ 73 h 937"/>
                <a:gd name="T30" fmla="*/ 81 w 618"/>
                <a:gd name="T31" fmla="*/ 104 h 937"/>
                <a:gd name="T32" fmla="*/ 54 w 618"/>
                <a:gd name="T33" fmla="*/ 147 h 937"/>
                <a:gd name="T34" fmla="*/ 39 w 618"/>
                <a:gd name="T35" fmla="*/ 171 h 937"/>
                <a:gd name="T36" fmla="*/ 29 w 618"/>
                <a:gd name="T37" fmla="*/ 195 h 937"/>
                <a:gd name="T38" fmla="*/ 18 w 618"/>
                <a:gd name="T39" fmla="*/ 223 h 937"/>
                <a:gd name="T40" fmla="*/ 11 w 618"/>
                <a:gd name="T41" fmla="*/ 254 h 937"/>
                <a:gd name="T42" fmla="*/ 5 w 618"/>
                <a:gd name="T43" fmla="*/ 320 h 937"/>
                <a:gd name="T44" fmla="*/ 0 w 618"/>
                <a:gd name="T45" fmla="*/ 390 h 937"/>
                <a:gd name="T46" fmla="*/ 8 w 618"/>
                <a:gd name="T47" fmla="*/ 463 h 937"/>
                <a:gd name="T48" fmla="*/ 21 w 618"/>
                <a:gd name="T49" fmla="*/ 537 h 937"/>
                <a:gd name="T50" fmla="*/ 42 w 618"/>
                <a:gd name="T51" fmla="*/ 610 h 937"/>
                <a:gd name="T52" fmla="*/ 57 w 618"/>
                <a:gd name="T53" fmla="*/ 644 h 937"/>
                <a:gd name="T54" fmla="*/ 70 w 618"/>
                <a:gd name="T55" fmla="*/ 679 h 937"/>
                <a:gd name="T56" fmla="*/ 88 w 618"/>
                <a:gd name="T57" fmla="*/ 714 h 937"/>
                <a:gd name="T58" fmla="*/ 109 w 618"/>
                <a:gd name="T59" fmla="*/ 745 h 937"/>
                <a:gd name="T60" fmla="*/ 130 w 618"/>
                <a:gd name="T61" fmla="*/ 773 h 937"/>
                <a:gd name="T62" fmla="*/ 151 w 618"/>
                <a:gd name="T63" fmla="*/ 805 h 937"/>
                <a:gd name="T64" fmla="*/ 175 w 618"/>
                <a:gd name="T65" fmla="*/ 829 h 937"/>
                <a:gd name="T66" fmla="*/ 203 w 618"/>
                <a:gd name="T67" fmla="*/ 853 h 937"/>
                <a:gd name="T68" fmla="*/ 231 w 618"/>
                <a:gd name="T69" fmla="*/ 874 h 937"/>
                <a:gd name="T70" fmla="*/ 259 w 618"/>
                <a:gd name="T71" fmla="*/ 896 h 937"/>
                <a:gd name="T72" fmla="*/ 294 w 618"/>
                <a:gd name="T73" fmla="*/ 909 h 937"/>
                <a:gd name="T74" fmla="*/ 325 w 618"/>
                <a:gd name="T75" fmla="*/ 923 h 937"/>
                <a:gd name="T76" fmla="*/ 359 w 618"/>
                <a:gd name="T77" fmla="*/ 930 h 937"/>
                <a:gd name="T78" fmla="*/ 398 w 618"/>
                <a:gd name="T79" fmla="*/ 933 h 937"/>
                <a:gd name="T80" fmla="*/ 436 w 618"/>
                <a:gd name="T81" fmla="*/ 937 h 937"/>
                <a:gd name="T82" fmla="*/ 478 w 618"/>
                <a:gd name="T83" fmla="*/ 933 h 937"/>
                <a:gd name="T84" fmla="*/ 520 w 618"/>
                <a:gd name="T85" fmla="*/ 923 h 937"/>
                <a:gd name="T86" fmla="*/ 566 w 618"/>
                <a:gd name="T87" fmla="*/ 912 h 937"/>
                <a:gd name="T88" fmla="*/ 576 w 618"/>
                <a:gd name="T89" fmla="*/ 905 h 937"/>
                <a:gd name="T90" fmla="*/ 587 w 618"/>
                <a:gd name="T91" fmla="*/ 896 h 937"/>
                <a:gd name="T92" fmla="*/ 593 w 618"/>
                <a:gd name="T93" fmla="*/ 881 h 937"/>
                <a:gd name="T94" fmla="*/ 600 w 618"/>
                <a:gd name="T95" fmla="*/ 867 h 937"/>
                <a:gd name="T96" fmla="*/ 611 w 618"/>
                <a:gd name="T97" fmla="*/ 826 h 937"/>
                <a:gd name="T98" fmla="*/ 618 w 618"/>
                <a:gd name="T99" fmla="*/ 769 h 937"/>
                <a:gd name="T100" fmla="*/ 618 w 618"/>
                <a:gd name="T101" fmla="*/ 710 h 937"/>
                <a:gd name="T102" fmla="*/ 618 w 618"/>
                <a:gd name="T103" fmla="*/ 644 h 937"/>
                <a:gd name="T104" fmla="*/ 611 w 618"/>
                <a:gd name="T105" fmla="*/ 501 h 937"/>
                <a:gd name="T106" fmla="*/ 597 w 618"/>
                <a:gd name="T107" fmla="*/ 358 h 937"/>
                <a:gd name="T108" fmla="*/ 582 w 618"/>
                <a:gd name="T109" fmla="*/ 236 h 937"/>
                <a:gd name="T110" fmla="*/ 566 w 618"/>
                <a:gd name="T111" fmla="*/ 119 h 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8" h="937">
                  <a:moveTo>
                    <a:pt x="566" y="119"/>
                  </a:moveTo>
                  <a:lnTo>
                    <a:pt x="548" y="98"/>
                  </a:lnTo>
                  <a:lnTo>
                    <a:pt x="523" y="77"/>
                  </a:lnTo>
                  <a:lnTo>
                    <a:pt x="496" y="59"/>
                  </a:lnTo>
                  <a:lnTo>
                    <a:pt x="468" y="41"/>
                  </a:lnTo>
                  <a:lnTo>
                    <a:pt x="436" y="25"/>
                  </a:lnTo>
                  <a:lnTo>
                    <a:pt x="402" y="14"/>
                  </a:lnTo>
                  <a:lnTo>
                    <a:pt x="367" y="4"/>
                  </a:lnTo>
                  <a:lnTo>
                    <a:pt x="328" y="0"/>
                  </a:lnTo>
                  <a:lnTo>
                    <a:pt x="290" y="0"/>
                  </a:lnTo>
                  <a:lnTo>
                    <a:pt x="255" y="4"/>
                  </a:lnTo>
                  <a:lnTo>
                    <a:pt x="216" y="10"/>
                  </a:lnTo>
                  <a:lnTo>
                    <a:pt x="182" y="25"/>
                  </a:lnTo>
                  <a:lnTo>
                    <a:pt x="143" y="46"/>
                  </a:lnTo>
                  <a:lnTo>
                    <a:pt x="112" y="73"/>
                  </a:lnTo>
                  <a:lnTo>
                    <a:pt x="81" y="104"/>
                  </a:lnTo>
                  <a:lnTo>
                    <a:pt x="54" y="147"/>
                  </a:lnTo>
                  <a:lnTo>
                    <a:pt x="39" y="171"/>
                  </a:lnTo>
                  <a:lnTo>
                    <a:pt x="29" y="195"/>
                  </a:lnTo>
                  <a:lnTo>
                    <a:pt x="18" y="223"/>
                  </a:lnTo>
                  <a:lnTo>
                    <a:pt x="11" y="254"/>
                  </a:lnTo>
                  <a:lnTo>
                    <a:pt x="5" y="320"/>
                  </a:lnTo>
                  <a:lnTo>
                    <a:pt x="0" y="390"/>
                  </a:lnTo>
                  <a:lnTo>
                    <a:pt x="8" y="463"/>
                  </a:lnTo>
                  <a:lnTo>
                    <a:pt x="21" y="537"/>
                  </a:lnTo>
                  <a:lnTo>
                    <a:pt x="42" y="610"/>
                  </a:lnTo>
                  <a:lnTo>
                    <a:pt x="57" y="644"/>
                  </a:lnTo>
                  <a:lnTo>
                    <a:pt x="70" y="679"/>
                  </a:lnTo>
                  <a:lnTo>
                    <a:pt x="88" y="714"/>
                  </a:lnTo>
                  <a:lnTo>
                    <a:pt x="109" y="745"/>
                  </a:lnTo>
                  <a:lnTo>
                    <a:pt x="130" y="773"/>
                  </a:lnTo>
                  <a:lnTo>
                    <a:pt x="151" y="805"/>
                  </a:lnTo>
                  <a:lnTo>
                    <a:pt x="175" y="829"/>
                  </a:lnTo>
                  <a:lnTo>
                    <a:pt x="203" y="853"/>
                  </a:lnTo>
                  <a:lnTo>
                    <a:pt x="231" y="874"/>
                  </a:lnTo>
                  <a:lnTo>
                    <a:pt x="259" y="896"/>
                  </a:lnTo>
                  <a:lnTo>
                    <a:pt x="294" y="909"/>
                  </a:lnTo>
                  <a:lnTo>
                    <a:pt x="325" y="923"/>
                  </a:lnTo>
                  <a:lnTo>
                    <a:pt x="359" y="930"/>
                  </a:lnTo>
                  <a:lnTo>
                    <a:pt x="398" y="933"/>
                  </a:lnTo>
                  <a:lnTo>
                    <a:pt x="436" y="937"/>
                  </a:lnTo>
                  <a:lnTo>
                    <a:pt x="478" y="933"/>
                  </a:lnTo>
                  <a:lnTo>
                    <a:pt x="520" y="923"/>
                  </a:lnTo>
                  <a:lnTo>
                    <a:pt x="566" y="912"/>
                  </a:lnTo>
                  <a:lnTo>
                    <a:pt x="576" y="905"/>
                  </a:lnTo>
                  <a:lnTo>
                    <a:pt x="587" y="896"/>
                  </a:lnTo>
                  <a:lnTo>
                    <a:pt x="593" y="881"/>
                  </a:lnTo>
                  <a:lnTo>
                    <a:pt x="600" y="867"/>
                  </a:lnTo>
                  <a:lnTo>
                    <a:pt x="611" y="826"/>
                  </a:lnTo>
                  <a:lnTo>
                    <a:pt x="618" y="769"/>
                  </a:lnTo>
                  <a:lnTo>
                    <a:pt x="618" y="710"/>
                  </a:lnTo>
                  <a:lnTo>
                    <a:pt x="618" y="644"/>
                  </a:lnTo>
                  <a:lnTo>
                    <a:pt x="611" y="501"/>
                  </a:lnTo>
                  <a:lnTo>
                    <a:pt x="597" y="358"/>
                  </a:lnTo>
                  <a:lnTo>
                    <a:pt x="582" y="236"/>
                  </a:lnTo>
                  <a:lnTo>
                    <a:pt x="566" y="119"/>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3" name="Freeform 67"/>
            <p:cNvSpPr>
              <a:spLocks/>
            </p:cNvSpPr>
            <p:nvPr/>
          </p:nvSpPr>
          <p:spPr bwMode="auto">
            <a:xfrm>
              <a:off x="1972" y="935"/>
              <a:ext cx="138" cy="150"/>
            </a:xfrm>
            <a:custGeom>
              <a:avLst/>
              <a:gdLst>
                <a:gd name="T0" fmla="*/ 377 w 414"/>
                <a:gd name="T1" fmla="*/ 63 h 450"/>
                <a:gd name="T2" fmla="*/ 341 w 414"/>
                <a:gd name="T3" fmla="*/ 36 h 450"/>
                <a:gd name="T4" fmla="*/ 300 w 414"/>
                <a:gd name="T5" fmla="*/ 15 h 450"/>
                <a:gd name="T6" fmla="*/ 252 w 414"/>
                <a:gd name="T7" fmla="*/ 5 h 450"/>
                <a:gd name="T8" fmla="*/ 195 w 414"/>
                <a:gd name="T9" fmla="*/ 0 h 450"/>
                <a:gd name="T10" fmla="*/ 143 w 414"/>
                <a:gd name="T11" fmla="*/ 15 h 450"/>
                <a:gd name="T12" fmla="*/ 94 w 414"/>
                <a:gd name="T13" fmla="*/ 39 h 450"/>
                <a:gd name="T14" fmla="*/ 49 w 414"/>
                <a:gd name="T15" fmla="*/ 81 h 450"/>
                <a:gd name="T16" fmla="*/ 18 w 414"/>
                <a:gd name="T17" fmla="*/ 137 h 450"/>
                <a:gd name="T18" fmla="*/ 0 w 414"/>
                <a:gd name="T19" fmla="*/ 195 h 450"/>
                <a:gd name="T20" fmla="*/ 3 w 414"/>
                <a:gd name="T21" fmla="*/ 248 h 450"/>
                <a:gd name="T22" fmla="*/ 18 w 414"/>
                <a:gd name="T23" fmla="*/ 293 h 450"/>
                <a:gd name="T24" fmla="*/ 42 w 414"/>
                <a:gd name="T25" fmla="*/ 332 h 450"/>
                <a:gd name="T26" fmla="*/ 70 w 414"/>
                <a:gd name="T27" fmla="*/ 359 h 450"/>
                <a:gd name="T28" fmla="*/ 98 w 414"/>
                <a:gd name="T29" fmla="*/ 377 h 450"/>
                <a:gd name="T30" fmla="*/ 125 w 414"/>
                <a:gd name="T31" fmla="*/ 377 h 450"/>
                <a:gd name="T32" fmla="*/ 143 w 414"/>
                <a:gd name="T33" fmla="*/ 363 h 450"/>
                <a:gd name="T34" fmla="*/ 154 w 414"/>
                <a:gd name="T35" fmla="*/ 342 h 450"/>
                <a:gd name="T36" fmla="*/ 150 w 414"/>
                <a:gd name="T37" fmla="*/ 304 h 450"/>
                <a:gd name="T38" fmla="*/ 146 w 414"/>
                <a:gd name="T39" fmla="*/ 248 h 450"/>
                <a:gd name="T40" fmla="*/ 150 w 414"/>
                <a:gd name="T41" fmla="*/ 220 h 450"/>
                <a:gd name="T42" fmla="*/ 164 w 414"/>
                <a:gd name="T43" fmla="*/ 203 h 450"/>
                <a:gd name="T44" fmla="*/ 188 w 414"/>
                <a:gd name="T45" fmla="*/ 189 h 450"/>
                <a:gd name="T46" fmla="*/ 203 w 414"/>
                <a:gd name="T47" fmla="*/ 185 h 450"/>
                <a:gd name="T48" fmla="*/ 223 w 414"/>
                <a:gd name="T49" fmla="*/ 206 h 450"/>
                <a:gd name="T50" fmla="*/ 237 w 414"/>
                <a:gd name="T51" fmla="*/ 276 h 450"/>
                <a:gd name="T52" fmla="*/ 247 w 414"/>
                <a:gd name="T53" fmla="*/ 363 h 450"/>
                <a:gd name="T54" fmla="*/ 265 w 414"/>
                <a:gd name="T55" fmla="*/ 411 h 450"/>
                <a:gd name="T56" fmla="*/ 300 w 414"/>
                <a:gd name="T57" fmla="*/ 443 h 450"/>
                <a:gd name="T58" fmla="*/ 320 w 414"/>
                <a:gd name="T59" fmla="*/ 450 h 450"/>
                <a:gd name="T60" fmla="*/ 352 w 414"/>
                <a:gd name="T61" fmla="*/ 450 h 450"/>
                <a:gd name="T62" fmla="*/ 398 w 414"/>
                <a:gd name="T63" fmla="*/ 429 h 450"/>
                <a:gd name="T64" fmla="*/ 411 w 414"/>
                <a:gd name="T65" fmla="*/ 395 h 450"/>
                <a:gd name="T66" fmla="*/ 414 w 414"/>
                <a:gd name="T67" fmla="*/ 314 h 450"/>
                <a:gd name="T68" fmla="*/ 405 w 414"/>
                <a:gd name="T69" fmla="*/ 189 h 450"/>
                <a:gd name="T70" fmla="*/ 387 w 414"/>
                <a:gd name="T71" fmla="*/ 81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4" h="450">
                  <a:moveTo>
                    <a:pt x="387" y="81"/>
                  </a:moveTo>
                  <a:lnTo>
                    <a:pt x="377" y="63"/>
                  </a:lnTo>
                  <a:lnTo>
                    <a:pt x="359" y="49"/>
                  </a:lnTo>
                  <a:lnTo>
                    <a:pt x="341" y="36"/>
                  </a:lnTo>
                  <a:lnTo>
                    <a:pt x="320" y="25"/>
                  </a:lnTo>
                  <a:lnTo>
                    <a:pt x="300" y="15"/>
                  </a:lnTo>
                  <a:lnTo>
                    <a:pt x="276" y="8"/>
                  </a:lnTo>
                  <a:lnTo>
                    <a:pt x="252" y="5"/>
                  </a:lnTo>
                  <a:lnTo>
                    <a:pt x="223" y="0"/>
                  </a:lnTo>
                  <a:lnTo>
                    <a:pt x="195" y="0"/>
                  </a:lnTo>
                  <a:lnTo>
                    <a:pt x="171" y="8"/>
                  </a:lnTo>
                  <a:lnTo>
                    <a:pt x="143" y="15"/>
                  </a:lnTo>
                  <a:lnTo>
                    <a:pt x="119" y="25"/>
                  </a:lnTo>
                  <a:lnTo>
                    <a:pt x="94" y="39"/>
                  </a:lnTo>
                  <a:lnTo>
                    <a:pt x="70" y="57"/>
                  </a:lnTo>
                  <a:lnTo>
                    <a:pt x="49" y="81"/>
                  </a:lnTo>
                  <a:lnTo>
                    <a:pt x="31" y="109"/>
                  </a:lnTo>
                  <a:lnTo>
                    <a:pt x="18" y="137"/>
                  </a:lnTo>
                  <a:lnTo>
                    <a:pt x="8" y="168"/>
                  </a:lnTo>
                  <a:lnTo>
                    <a:pt x="0" y="195"/>
                  </a:lnTo>
                  <a:lnTo>
                    <a:pt x="0" y="220"/>
                  </a:lnTo>
                  <a:lnTo>
                    <a:pt x="3" y="248"/>
                  </a:lnTo>
                  <a:lnTo>
                    <a:pt x="11" y="273"/>
                  </a:lnTo>
                  <a:lnTo>
                    <a:pt x="18" y="293"/>
                  </a:lnTo>
                  <a:lnTo>
                    <a:pt x="28" y="314"/>
                  </a:lnTo>
                  <a:lnTo>
                    <a:pt x="42" y="332"/>
                  </a:lnTo>
                  <a:lnTo>
                    <a:pt x="55" y="349"/>
                  </a:lnTo>
                  <a:lnTo>
                    <a:pt x="70" y="359"/>
                  </a:lnTo>
                  <a:lnTo>
                    <a:pt x="84" y="370"/>
                  </a:lnTo>
                  <a:lnTo>
                    <a:pt x="98" y="377"/>
                  </a:lnTo>
                  <a:lnTo>
                    <a:pt x="112" y="377"/>
                  </a:lnTo>
                  <a:lnTo>
                    <a:pt x="125" y="377"/>
                  </a:lnTo>
                  <a:lnTo>
                    <a:pt x="136" y="374"/>
                  </a:lnTo>
                  <a:lnTo>
                    <a:pt x="143" y="363"/>
                  </a:lnTo>
                  <a:lnTo>
                    <a:pt x="150" y="353"/>
                  </a:lnTo>
                  <a:lnTo>
                    <a:pt x="154" y="342"/>
                  </a:lnTo>
                  <a:lnTo>
                    <a:pt x="154" y="332"/>
                  </a:lnTo>
                  <a:lnTo>
                    <a:pt x="150" y="304"/>
                  </a:lnTo>
                  <a:lnTo>
                    <a:pt x="146" y="276"/>
                  </a:lnTo>
                  <a:lnTo>
                    <a:pt x="146" y="248"/>
                  </a:lnTo>
                  <a:lnTo>
                    <a:pt x="146" y="234"/>
                  </a:lnTo>
                  <a:lnTo>
                    <a:pt x="150" y="220"/>
                  </a:lnTo>
                  <a:lnTo>
                    <a:pt x="154" y="210"/>
                  </a:lnTo>
                  <a:lnTo>
                    <a:pt x="164" y="203"/>
                  </a:lnTo>
                  <a:lnTo>
                    <a:pt x="174" y="192"/>
                  </a:lnTo>
                  <a:lnTo>
                    <a:pt x="188" y="189"/>
                  </a:lnTo>
                  <a:lnTo>
                    <a:pt x="195" y="185"/>
                  </a:lnTo>
                  <a:lnTo>
                    <a:pt x="203" y="185"/>
                  </a:lnTo>
                  <a:lnTo>
                    <a:pt x="216" y="192"/>
                  </a:lnTo>
                  <a:lnTo>
                    <a:pt x="223" y="206"/>
                  </a:lnTo>
                  <a:lnTo>
                    <a:pt x="231" y="227"/>
                  </a:lnTo>
                  <a:lnTo>
                    <a:pt x="237" y="276"/>
                  </a:lnTo>
                  <a:lnTo>
                    <a:pt x="244" y="335"/>
                  </a:lnTo>
                  <a:lnTo>
                    <a:pt x="247" y="363"/>
                  </a:lnTo>
                  <a:lnTo>
                    <a:pt x="255" y="387"/>
                  </a:lnTo>
                  <a:lnTo>
                    <a:pt x="265" y="411"/>
                  </a:lnTo>
                  <a:lnTo>
                    <a:pt x="279" y="429"/>
                  </a:lnTo>
                  <a:lnTo>
                    <a:pt x="300" y="443"/>
                  </a:lnTo>
                  <a:lnTo>
                    <a:pt x="310" y="447"/>
                  </a:lnTo>
                  <a:lnTo>
                    <a:pt x="320" y="450"/>
                  </a:lnTo>
                  <a:lnTo>
                    <a:pt x="335" y="450"/>
                  </a:lnTo>
                  <a:lnTo>
                    <a:pt x="352" y="450"/>
                  </a:lnTo>
                  <a:lnTo>
                    <a:pt x="387" y="439"/>
                  </a:lnTo>
                  <a:lnTo>
                    <a:pt x="398" y="429"/>
                  </a:lnTo>
                  <a:lnTo>
                    <a:pt x="405" y="415"/>
                  </a:lnTo>
                  <a:lnTo>
                    <a:pt x="411" y="395"/>
                  </a:lnTo>
                  <a:lnTo>
                    <a:pt x="414" y="370"/>
                  </a:lnTo>
                  <a:lnTo>
                    <a:pt x="414" y="314"/>
                  </a:lnTo>
                  <a:lnTo>
                    <a:pt x="411" y="252"/>
                  </a:lnTo>
                  <a:lnTo>
                    <a:pt x="405" y="189"/>
                  </a:lnTo>
                  <a:lnTo>
                    <a:pt x="398" y="133"/>
                  </a:lnTo>
                  <a:lnTo>
                    <a:pt x="387" y="81"/>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4" name="Freeform 68"/>
            <p:cNvSpPr>
              <a:spLocks/>
            </p:cNvSpPr>
            <p:nvPr/>
          </p:nvSpPr>
          <p:spPr bwMode="auto">
            <a:xfrm>
              <a:off x="1655" y="-493"/>
              <a:ext cx="1719" cy="1207"/>
            </a:xfrm>
            <a:custGeom>
              <a:avLst/>
              <a:gdLst>
                <a:gd name="T0" fmla="*/ 18 w 5157"/>
                <a:gd name="T1" fmla="*/ 2153 h 3622"/>
                <a:gd name="T2" fmla="*/ 143 w 5157"/>
                <a:gd name="T3" fmla="*/ 2239 h 3622"/>
                <a:gd name="T4" fmla="*/ 439 w 5157"/>
                <a:gd name="T5" fmla="*/ 2424 h 3622"/>
                <a:gd name="T6" fmla="*/ 843 w 5157"/>
                <a:gd name="T7" fmla="*/ 2654 h 3622"/>
                <a:gd name="T8" fmla="*/ 1756 w 5157"/>
                <a:gd name="T9" fmla="*/ 3162 h 3622"/>
                <a:gd name="T10" fmla="*/ 2474 w 5157"/>
                <a:gd name="T11" fmla="*/ 3545 h 3622"/>
                <a:gd name="T12" fmla="*/ 2630 w 5157"/>
                <a:gd name="T13" fmla="*/ 3622 h 3622"/>
                <a:gd name="T14" fmla="*/ 2655 w 5157"/>
                <a:gd name="T15" fmla="*/ 3622 h 3622"/>
                <a:gd name="T16" fmla="*/ 2735 w 5157"/>
                <a:gd name="T17" fmla="*/ 3591 h 3622"/>
                <a:gd name="T18" fmla="*/ 2854 w 5157"/>
                <a:gd name="T19" fmla="*/ 3521 h 3622"/>
                <a:gd name="T20" fmla="*/ 3098 w 5157"/>
                <a:gd name="T21" fmla="*/ 3357 h 3622"/>
                <a:gd name="T22" fmla="*/ 3501 w 5157"/>
                <a:gd name="T23" fmla="*/ 3058 h 3622"/>
                <a:gd name="T24" fmla="*/ 3951 w 5157"/>
                <a:gd name="T25" fmla="*/ 2710 h 3622"/>
                <a:gd name="T26" fmla="*/ 4394 w 5157"/>
                <a:gd name="T27" fmla="*/ 2354 h 3622"/>
                <a:gd name="T28" fmla="*/ 4930 w 5157"/>
                <a:gd name="T29" fmla="*/ 1909 h 3622"/>
                <a:gd name="T30" fmla="*/ 5125 w 5157"/>
                <a:gd name="T31" fmla="*/ 1734 h 3622"/>
                <a:gd name="T32" fmla="*/ 5157 w 5157"/>
                <a:gd name="T33" fmla="*/ 1703 h 3622"/>
                <a:gd name="T34" fmla="*/ 5149 w 5157"/>
                <a:gd name="T35" fmla="*/ 1693 h 3622"/>
                <a:gd name="T36" fmla="*/ 5055 w 5157"/>
                <a:gd name="T37" fmla="*/ 1609 h 3622"/>
                <a:gd name="T38" fmla="*/ 4777 w 5157"/>
                <a:gd name="T39" fmla="*/ 1404 h 3622"/>
                <a:gd name="T40" fmla="*/ 4380 w 5157"/>
                <a:gd name="T41" fmla="*/ 1128 h 3622"/>
                <a:gd name="T42" fmla="*/ 3683 w 5157"/>
                <a:gd name="T43" fmla="*/ 658 h 3622"/>
                <a:gd name="T44" fmla="*/ 3230 w 5157"/>
                <a:gd name="T45" fmla="*/ 369 h 3622"/>
                <a:gd name="T46" fmla="*/ 2857 w 5157"/>
                <a:gd name="T47" fmla="*/ 140 h 3622"/>
                <a:gd name="T48" fmla="*/ 2662 w 5157"/>
                <a:gd name="T49" fmla="*/ 34 h 3622"/>
                <a:gd name="T50" fmla="*/ 2586 w 5157"/>
                <a:gd name="T51" fmla="*/ 0 h 3622"/>
                <a:gd name="T52" fmla="*/ 2533 w 5157"/>
                <a:gd name="T53" fmla="*/ 10 h 3622"/>
                <a:gd name="T54" fmla="*/ 2435 w 5157"/>
                <a:gd name="T55" fmla="*/ 63 h 3622"/>
                <a:gd name="T56" fmla="*/ 2216 w 5157"/>
                <a:gd name="T57" fmla="*/ 209 h 3622"/>
                <a:gd name="T58" fmla="*/ 1829 w 5157"/>
                <a:gd name="T59" fmla="*/ 502 h 3622"/>
                <a:gd name="T60" fmla="*/ 1377 w 5157"/>
                <a:gd name="T61" fmla="*/ 856 h 3622"/>
                <a:gd name="T62" fmla="*/ 917 w 5157"/>
                <a:gd name="T63" fmla="*/ 1240 h 3622"/>
                <a:gd name="T64" fmla="*/ 502 w 5157"/>
                <a:gd name="T65" fmla="*/ 1602 h 3622"/>
                <a:gd name="T66" fmla="*/ 181 w 5157"/>
                <a:gd name="T67" fmla="*/ 1901 h 3622"/>
                <a:gd name="T68" fmla="*/ 76 w 5157"/>
                <a:gd name="T69" fmla="*/ 2013 h 3622"/>
                <a:gd name="T70" fmla="*/ 14 w 5157"/>
                <a:gd name="T71" fmla="*/ 2093 h 3622"/>
                <a:gd name="T72" fmla="*/ 0 w 5157"/>
                <a:gd name="T73" fmla="*/ 2128 h 3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157" h="3622">
                  <a:moveTo>
                    <a:pt x="0" y="2135"/>
                  </a:moveTo>
                  <a:lnTo>
                    <a:pt x="18" y="2153"/>
                  </a:lnTo>
                  <a:lnTo>
                    <a:pt x="49" y="2177"/>
                  </a:lnTo>
                  <a:lnTo>
                    <a:pt x="143" y="2239"/>
                  </a:lnTo>
                  <a:lnTo>
                    <a:pt x="275" y="2323"/>
                  </a:lnTo>
                  <a:lnTo>
                    <a:pt x="439" y="2424"/>
                  </a:lnTo>
                  <a:lnTo>
                    <a:pt x="631" y="2535"/>
                  </a:lnTo>
                  <a:lnTo>
                    <a:pt x="843" y="2654"/>
                  </a:lnTo>
                  <a:lnTo>
                    <a:pt x="1300" y="2912"/>
                  </a:lnTo>
                  <a:lnTo>
                    <a:pt x="1756" y="3162"/>
                  </a:lnTo>
                  <a:lnTo>
                    <a:pt x="2167" y="3381"/>
                  </a:lnTo>
                  <a:lnTo>
                    <a:pt x="2474" y="3545"/>
                  </a:lnTo>
                  <a:lnTo>
                    <a:pt x="2575" y="3594"/>
                  </a:lnTo>
                  <a:lnTo>
                    <a:pt x="2630" y="3622"/>
                  </a:lnTo>
                  <a:lnTo>
                    <a:pt x="2641" y="3622"/>
                  </a:lnTo>
                  <a:lnTo>
                    <a:pt x="2655" y="3622"/>
                  </a:lnTo>
                  <a:lnTo>
                    <a:pt x="2690" y="3612"/>
                  </a:lnTo>
                  <a:lnTo>
                    <a:pt x="2735" y="3591"/>
                  </a:lnTo>
                  <a:lnTo>
                    <a:pt x="2788" y="3560"/>
                  </a:lnTo>
                  <a:lnTo>
                    <a:pt x="2854" y="3521"/>
                  </a:lnTo>
                  <a:lnTo>
                    <a:pt x="2927" y="3472"/>
                  </a:lnTo>
                  <a:lnTo>
                    <a:pt x="3098" y="3357"/>
                  </a:lnTo>
                  <a:lnTo>
                    <a:pt x="3290" y="3219"/>
                  </a:lnTo>
                  <a:lnTo>
                    <a:pt x="3501" y="3058"/>
                  </a:lnTo>
                  <a:lnTo>
                    <a:pt x="3721" y="2887"/>
                  </a:lnTo>
                  <a:lnTo>
                    <a:pt x="3951" y="2710"/>
                  </a:lnTo>
                  <a:lnTo>
                    <a:pt x="4174" y="2532"/>
                  </a:lnTo>
                  <a:lnTo>
                    <a:pt x="4394" y="2354"/>
                  </a:lnTo>
                  <a:lnTo>
                    <a:pt x="4777" y="2037"/>
                  </a:lnTo>
                  <a:lnTo>
                    <a:pt x="4930" y="1909"/>
                  </a:lnTo>
                  <a:lnTo>
                    <a:pt x="5049" y="1807"/>
                  </a:lnTo>
                  <a:lnTo>
                    <a:pt x="5125" y="1734"/>
                  </a:lnTo>
                  <a:lnTo>
                    <a:pt x="5146" y="1714"/>
                  </a:lnTo>
                  <a:lnTo>
                    <a:pt x="5157" y="1703"/>
                  </a:lnTo>
                  <a:lnTo>
                    <a:pt x="5153" y="1700"/>
                  </a:lnTo>
                  <a:lnTo>
                    <a:pt x="5149" y="1693"/>
                  </a:lnTo>
                  <a:lnTo>
                    <a:pt x="5133" y="1672"/>
                  </a:lnTo>
                  <a:lnTo>
                    <a:pt x="5055" y="1609"/>
                  </a:lnTo>
                  <a:lnTo>
                    <a:pt x="4938" y="1518"/>
                  </a:lnTo>
                  <a:lnTo>
                    <a:pt x="4777" y="1404"/>
                  </a:lnTo>
                  <a:lnTo>
                    <a:pt x="4592" y="1271"/>
                  </a:lnTo>
                  <a:lnTo>
                    <a:pt x="4380" y="1128"/>
                  </a:lnTo>
                  <a:lnTo>
                    <a:pt x="3920" y="815"/>
                  </a:lnTo>
                  <a:lnTo>
                    <a:pt x="3683" y="658"/>
                  </a:lnTo>
                  <a:lnTo>
                    <a:pt x="3449" y="509"/>
                  </a:lnTo>
                  <a:lnTo>
                    <a:pt x="3230" y="369"/>
                  </a:lnTo>
                  <a:lnTo>
                    <a:pt x="3031" y="244"/>
                  </a:lnTo>
                  <a:lnTo>
                    <a:pt x="2857" y="140"/>
                  </a:lnTo>
                  <a:lnTo>
                    <a:pt x="2718" y="63"/>
                  </a:lnTo>
                  <a:lnTo>
                    <a:pt x="2662" y="34"/>
                  </a:lnTo>
                  <a:lnTo>
                    <a:pt x="2620" y="14"/>
                  </a:lnTo>
                  <a:lnTo>
                    <a:pt x="2586" y="0"/>
                  </a:lnTo>
                  <a:lnTo>
                    <a:pt x="2568" y="0"/>
                  </a:lnTo>
                  <a:lnTo>
                    <a:pt x="2533" y="10"/>
                  </a:lnTo>
                  <a:lnTo>
                    <a:pt x="2492" y="31"/>
                  </a:lnTo>
                  <a:lnTo>
                    <a:pt x="2435" y="63"/>
                  </a:lnTo>
                  <a:lnTo>
                    <a:pt x="2373" y="104"/>
                  </a:lnTo>
                  <a:lnTo>
                    <a:pt x="2216" y="209"/>
                  </a:lnTo>
                  <a:lnTo>
                    <a:pt x="2035" y="345"/>
                  </a:lnTo>
                  <a:lnTo>
                    <a:pt x="1829" y="502"/>
                  </a:lnTo>
                  <a:lnTo>
                    <a:pt x="1606" y="673"/>
                  </a:lnTo>
                  <a:lnTo>
                    <a:pt x="1377" y="856"/>
                  </a:lnTo>
                  <a:lnTo>
                    <a:pt x="1143" y="1048"/>
                  </a:lnTo>
                  <a:lnTo>
                    <a:pt x="917" y="1240"/>
                  </a:lnTo>
                  <a:lnTo>
                    <a:pt x="700" y="1428"/>
                  </a:lnTo>
                  <a:lnTo>
                    <a:pt x="502" y="1602"/>
                  </a:lnTo>
                  <a:lnTo>
                    <a:pt x="324" y="1763"/>
                  </a:lnTo>
                  <a:lnTo>
                    <a:pt x="181" y="1901"/>
                  </a:lnTo>
                  <a:lnTo>
                    <a:pt x="122" y="1961"/>
                  </a:lnTo>
                  <a:lnTo>
                    <a:pt x="76" y="2013"/>
                  </a:lnTo>
                  <a:lnTo>
                    <a:pt x="39" y="2059"/>
                  </a:lnTo>
                  <a:lnTo>
                    <a:pt x="14" y="2093"/>
                  </a:lnTo>
                  <a:lnTo>
                    <a:pt x="0" y="2117"/>
                  </a:lnTo>
                  <a:lnTo>
                    <a:pt x="0" y="2128"/>
                  </a:lnTo>
                  <a:lnTo>
                    <a:pt x="0" y="2135"/>
                  </a:lnTo>
                  <a:close/>
                </a:path>
              </a:pathLst>
            </a:custGeom>
            <a:solidFill>
              <a:srgbClr val="3D44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5" name="Freeform 69"/>
            <p:cNvSpPr>
              <a:spLocks/>
            </p:cNvSpPr>
            <p:nvPr/>
          </p:nvSpPr>
          <p:spPr bwMode="auto">
            <a:xfrm>
              <a:off x="1655" y="-147"/>
              <a:ext cx="1432" cy="867"/>
            </a:xfrm>
            <a:custGeom>
              <a:avLst/>
              <a:gdLst>
                <a:gd name="T0" fmla="*/ 1174 w 4296"/>
                <a:gd name="T1" fmla="*/ 38 h 2602"/>
                <a:gd name="T2" fmla="*/ 1149 w 4296"/>
                <a:gd name="T3" fmla="*/ 146 h 2602"/>
                <a:gd name="T4" fmla="*/ 1125 w 4296"/>
                <a:gd name="T5" fmla="*/ 299 h 2602"/>
                <a:gd name="T6" fmla="*/ 1122 w 4296"/>
                <a:gd name="T7" fmla="*/ 488 h 2602"/>
                <a:gd name="T8" fmla="*/ 1129 w 4296"/>
                <a:gd name="T9" fmla="*/ 588 h 2602"/>
                <a:gd name="T10" fmla="*/ 1146 w 4296"/>
                <a:gd name="T11" fmla="*/ 693 h 2602"/>
                <a:gd name="T12" fmla="*/ 1178 w 4296"/>
                <a:gd name="T13" fmla="*/ 793 h 2602"/>
                <a:gd name="T14" fmla="*/ 1223 w 4296"/>
                <a:gd name="T15" fmla="*/ 895 h 2602"/>
                <a:gd name="T16" fmla="*/ 1286 w 4296"/>
                <a:gd name="T17" fmla="*/ 988 h 2602"/>
                <a:gd name="T18" fmla="*/ 1365 w 4296"/>
                <a:gd name="T19" fmla="*/ 1079 h 2602"/>
                <a:gd name="T20" fmla="*/ 1463 w 4296"/>
                <a:gd name="T21" fmla="*/ 1159 h 2602"/>
                <a:gd name="T22" fmla="*/ 1585 w 4296"/>
                <a:gd name="T23" fmla="*/ 1226 h 2602"/>
                <a:gd name="T24" fmla="*/ 1725 w 4296"/>
                <a:gd name="T25" fmla="*/ 1285 h 2602"/>
                <a:gd name="T26" fmla="*/ 1882 w 4296"/>
                <a:gd name="T27" fmla="*/ 1337 h 2602"/>
                <a:gd name="T28" fmla="*/ 2053 w 4296"/>
                <a:gd name="T29" fmla="*/ 1378 h 2602"/>
                <a:gd name="T30" fmla="*/ 2233 w 4296"/>
                <a:gd name="T31" fmla="*/ 1414 h 2602"/>
                <a:gd name="T32" fmla="*/ 2617 w 4296"/>
                <a:gd name="T33" fmla="*/ 1466 h 2602"/>
                <a:gd name="T34" fmla="*/ 3010 w 4296"/>
                <a:gd name="T35" fmla="*/ 1490 h 2602"/>
                <a:gd name="T36" fmla="*/ 3397 w 4296"/>
                <a:gd name="T37" fmla="*/ 1494 h 2602"/>
                <a:gd name="T38" fmla="*/ 3753 w 4296"/>
                <a:gd name="T39" fmla="*/ 1477 h 2602"/>
                <a:gd name="T40" fmla="*/ 4059 w 4296"/>
                <a:gd name="T41" fmla="*/ 1442 h 2602"/>
                <a:gd name="T42" fmla="*/ 4296 w 4296"/>
                <a:gd name="T43" fmla="*/ 1393 h 2602"/>
                <a:gd name="T44" fmla="*/ 3843 w 4296"/>
                <a:gd name="T45" fmla="*/ 1773 h 2602"/>
                <a:gd name="T46" fmla="*/ 3290 w 4296"/>
                <a:gd name="T47" fmla="*/ 2212 h 2602"/>
                <a:gd name="T48" fmla="*/ 3028 w 4296"/>
                <a:gd name="T49" fmla="*/ 2407 h 2602"/>
                <a:gd name="T50" fmla="*/ 2815 w 4296"/>
                <a:gd name="T51" fmla="*/ 2546 h 2602"/>
                <a:gd name="T52" fmla="*/ 2735 w 4296"/>
                <a:gd name="T53" fmla="*/ 2584 h 2602"/>
                <a:gd name="T54" fmla="*/ 2679 w 4296"/>
                <a:gd name="T55" fmla="*/ 2602 h 2602"/>
                <a:gd name="T56" fmla="*/ 2614 w 4296"/>
                <a:gd name="T57" fmla="*/ 2587 h 2602"/>
                <a:gd name="T58" fmla="*/ 2502 w 4296"/>
                <a:gd name="T59" fmla="*/ 2546 h 2602"/>
                <a:gd name="T60" fmla="*/ 2171 w 4296"/>
                <a:gd name="T61" fmla="*/ 2389 h 2602"/>
                <a:gd name="T62" fmla="*/ 1742 w 4296"/>
                <a:gd name="T63" fmla="*/ 2163 h 2602"/>
                <a:gd name="T64" fmla="*/ 1268 w 4296"/>
                <a:gd name="T65" fmla="*/ 1898 h 2602"/>
                <a:gd name="T66" fmla="*/ 805 w 4296"/>
                <a:gd name="T67" fmla="*/ 1627 h 2602"/>
                <a:gd name="T68" fmla="*/ 405 w 4296"/>
                <a:gd name="T69" fmla="*/ 1378 h 2602"/>
                <a:gd name="T70" fmla="*/ 115 w 4296"/>
                <a:gd name="T71" fmla="*/ 1191 h 2602"/>
                <a:gd name="T72" fmla="*/ 10 w 4296"/>
                <a:gd name="T73" fmla="*/ 1111 h 2602"/>
                <a:gd name="T74" fmla="*/ 0 w 4296"/>
                <a:gd name="T75" fmla="*/ 1083 h 2602"/>
                <a:gd name="T76" fmla="*/ 18 w 4296"/>
                <a:gd name="T77" fmla="*/ 1048 h 2602"/>
                <a:gd name="T78" fmla="*/ 83 w 4296"/>
                <a:gd name="T79" fmla="*/ 968 h 2602"/>
                <a:gd name="T80" fmla="*/ 223 w 4296"/>
                <a:gd name="T81" fmla="*/ 829 h 2602"/>
                <a:gd name="T82" fmla="*/ 512 w 4296"/>
                <a:gd name="T83" fmla="*/ 578 h 2602"/>
                <a:gd name="T84" fmla="*/ 1081 w 4296"/>
                <a:gd name="T85" fmla="*/ 98 h 2602"/>
                <a:gd name="T86" fmla="*/ 1185 w 4296"/>
                <a:gd name="T87" fmla="*/ 0 h 2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96" h="2602">
                  <a:moveTo>
                    <a:pt x="1185" y="0"/>
                  </a:moveTo>
                  <a:lnTo>
                    <a:pt x="1174" y="38"/>
                  </a:lnTo>
                  <a:lnTo>
                    <a:pt x="1164" y="83"/>
                  </a:lnTo>
                  <a:lnTo>
                    <a:pt x="1149" y="146"/>
                  </a:lnTo>
                  <a:lnTo>
                    <a:pt x="1136" y="220"/>
                  </a:lnTo>
                  <a:lnTo>
                    <a:pt x="1125" y="299"/>
                  </a:lnTo>
                  <a:lnTo>
                    <a:pt x="1118" y="390"/>
                  </a:lnTo>
                  <a:lnTo>
                    <a:pt x="1122" y="488"/>
                  </a:lnTo>
                  <a:lnTo>
                    <a:pt x="1122" y="540"/>
                  </a:lnTo>
                  <a:lnTo>
                    <a:pt x="1129" y="588"/>
                  </a:lnTo>
                  <a:lnTo>
                    <a:pt x="1136" y="641"/>
                  </a:lnTo>
                  <a:lnTo>
                    <a:pt x="1146" y="693"/>
                  </a:lnTo>
                  <a:lnTo>
                    <a:pt x="1160" y="745"/>
                  </a:lnTo>
                  <a:lnTo>
                    <a:pt x="1178" y="793"/>
                  </a:lnTo>
                  <a:lnTo>
                    <a:pt x="1198" y="847"/>
                  </a:lnTo>
                  <a:lnTo>
                    <a:pt x="1223" y="895"/>
                  </a:lnTo>
                  <a:lnTo>
                    <a:pt x="1255" y="944"/>
                  </a:lnTo>
                  <a:lnTo>
                    <a:pt x="1286" y="988"/>
                  </a:lnTo>
                  <a:lnTo>
                    <a:pt x="1324" y="1034"/>
                  </a:lnTo>
                  <a:lnTo>
                    <a:pt x="1365" y="1079"/>
                  </a:lnTo>
                  <a:lnTo>
                    <a:pt x="1411" y="1118"/>
                  </a:lnTo>
                  <a:lnTo>
                    <a:pt x="1463" y="1159"/>
                  </a:lnTo>
                  <a:lnTo>
                    <a:pt x="1523" y="1194"/>
                  </a:lnTo>
                  <a:lnTo>
                    <a:pt x="1585" y="1226"/>
                  </a:lnTo>
                  <a:lnTo>
                    <a:pt x="1651" y="1258"/>
                  </a:lnTo>
                  <a:lnTo>
                    <a:pt x="1725" y="1285"/>
                  </a:lnTo>
                  <a:lnTo>
                    <a:pt x="1801" y="1313"/>
                  </a:lnTo>
                  <a:lnTo>
                    <a:pt x="1882" y="1337"/>
                  </a:lnTo>
                  <a:lnTo>
                    <a:pt x="1965" y="1358"/>
                  </a:lnTo>
                  <a:lnTo>
                    <a:pt x="2053" y="1378"/>
                  </a:lnTo>
                  <a:lnTo>
                    <a:pt x="2142" y="1396"/>
                  </a:lnTo>
                  <a:lnTo>
                    <a:pt x="2233" y="1414"/>
                  </a:lnTo>
                  <a:lnTo>
                    <a:pt x="2422" y="1445"/>
                  </a:lnTo>
                  <a:lnTo>
                    <a:pt x="2617" y="1466"/>
                  </a:lnTo>
                  <a:lnTo>
                    <a:pt x="2812" y="1484"/>
                  </a:lnTo>
                  <a:lnTo>
                    <a:pt x="3010" y="1490"/>
                  </a:lnTo>
                  <a:lnTo>
                    <a:pt x="3205" y="1497"/>
                  </a:lnTo>
                  <a:lnTo>
                    <a:pt x="3397" y="1494"/>
                  </a:lnTo>
                  <a:lnTo>
                    <a:pt x="3579" y="1487"/>
                  </a:lnTo>
                  <a:lnTo>
                    <a:pt x="3753" y="1477"/>
                  </a:lnTo>
                  <a:lnTo>
                    <a:pt x="3913" y="1463"/>
                  </a:lnTo>
                  <a:lnTo>
                    <a:pt x="4059" y="1442"/>
                  </a:lnTo>
                  <a:lnTo>
                    <a:pt x="4188" y="1421"/>
                  </a:lnTo>
                  <a:lnTo>
                    <a:pt x="4296" y="1393"/>
                  </a:lnTo>
                  <a:lnTo>
                    <a:pt x="4077" y="1581"/>
                  </a:lnTo>
                  <a:lnTo>
                    <a:pt x="3843" y="1773"/>
                  </a:lnTo>
                  <a:lnTo>
                    <a:pt x="3571" y="1992"/>
                  </a:lnTo>
                  <a:lnTo>
                    <a:pt x="3290" y="2212"/>
                  </a:lnTo>
                  <a:lnTo>
                    <a:pt x="3153" y="2312"/>
                  </a:lnTo>
                  <a:lnTo>
                    <a:pt x="3028" y="2407"/>
                  </a:lnTo>
                  <a:lnTo>
                    <a:pt x="2913" y="2483"/>
                  </a:lnTo>
                  <a:lnTo>
                    <a:pt x="2815" y="2546"/>
                  </a:lnTo>
                  <a:lnTo>
                    <a:pt x="2773" y="2566"/>
                  </a:lnTo>
                  <a:lnTo>
                    <a:pt x="2735" y="2584"/>
                  </a:lnTo>
                  <a:lnTo>
                    <a:pt x="2703" y="2598"/>
                  </a:lnTo>
                  <a:lnTo>
                    <a:pt x="2679" y="2602"/>
                  </a:lnTo>
                  <a:lnTo>
                    <a:pt x="2651" y="2598"/>
                  </a:lnTo>
                  <a:lnTo>
                    <a:pt x="2614" y="2587"/>
                  </a:lnTo>
                  <a:lnTo>
                    <a:pt x="2565" y="2571"/>
                  </a:lnTo>
                  <a:lnTo>
                    <a:pt x="2502" y="2546"/>
                  </a:lnTo>
                  <a:lnTo>
                    <a:pt x="2352" y="2480"/>
                  </a:lnTo>
                  <a:lnTo>
                    <a:pt x="2171" y="2389"/>
                  </a:lnTo>
                  <a:lnTo>
                    <a:pt x="1968" y="2281"/>
                  </a:lnTo>
                  <a:lnTo>
                    <a:pt x="1742" y="2163"/>
                  </a:lnTo>
                  <a:lnTo>
                    <a:pt x="1508" y="2033"/>
                  </a:lnTo>
                  <a:lnTo>
                    <a:pt x="1268" y="1898"/>
                  </a:lnTo>
                  <a:lnTo>
                    <a:pt x="1031" y="1758"/>
                  </a:lnTo>
                  <a:lnTo>
                    <a:pt x="805" y="1627"/>
                  </a:lnTo>
                  <a:lnTo>
                    <a:pt x="592" y="1497"/>
                  </a:lnTo>
                  <a:lnTo>
                    <a:pt x="405" y="1378"/>
                  </a:lnTo>
                  <a:lnTo>
                    <a:pt x="241" y="1278"/>
                  </a:lnTo>
                  <a:lnTo>
                    <a:pt x="115" y="1191"/>
                  </a:lnTo>
                  <a:lnTo>
                    <a:pt x="34" y="1131"/>
                  </a:lnTo>
                  <a:lnTo>
                    <a:pt x="10" y="1111"/>
                  </a:lnTo>
                  <a:lnTo>
                    <a:pt x="0" y="1097"/>
                  </a:lnTo>
                  <a:lnTo>
                    <a:pt x="0" y="1083"/>
                  </a:lnTo>
                  <a:lnTo>
                    <a:pt x="7" y="1066"/>
                  </a:lnTo>
                  <a:lnTo>
                    <a:pt x="18" y="1048"/>
                  </a:lnTo>
                  <a:lnTo>
                    <a:pt x="34" y="1024"/>
                  </a:lnTo>
                  <a:lnTo>
                    <a:pt x="83" y="968"/>
                  </a:lnTo>
                  <a:lnTo>
                    <a:pt x="146" y="905"/>
                  </a:lnTo>
                  <a:lnTo>
                    <a:pt x="223" y="829"/>
                  </a:lnTo>
                  <a:lnTo>
                    <a:pt x="314" y="749"/>
                  </a:lnTo>
                  <a:lnTo>
                    <a:pt x="512" y="578"/>
                  </a:lnTo>
                  <a:lnTo>
                    <a:pt x="917" y="233"/>
                  </a:lnTo>
                  <a:lnTo>
                    <a:pt x="1081" y="98"/>
                  </a:lnTo>
                  <a:lnTo>
                    <a:pt x="1143" y="41"/>
                  </a:lnTo>
                  <a:lnTo>
                    <a:pt x="1185" y="0"/>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6" name="Freeform 70"/>
            <p:cNvSpPr>
              <a:spLocks/>
            </p:cNvSpPr>
            <p:nvPr/>
          </p:nvSpPr>
          <p:spPr bwMode="auto">
            <a:xfrm>
              <a:off x="2251" y="-493"/>
              <a:ext cx="1123" cy="674"/>
            </a:xfrm>
            <a:custGeom>
              <a:avLst/>
              <a:gdLst>
                <a:gd name="T0" fmla="*/ 16 w 3369"/>
                <a:gd name="T1" fmla="*/ 526 h 2023"/>
                <a:gd name="T2" fmla="*/ 94 w 3369"/>
                <a:gd name="T3" fmla="*/ 470 h 2023"/>
                <a:gd name="T4" fmla="*/ 180 w 3369"/>
                <a:gd name="T5" fmla="*/ 425 h 2023"/>
                <a:gd name="T6" fmla="*/ 296 w 3369"/>
                <a:gd name="T7" fmla="*/ 380 h 2023"/>
                <a:gd name="T8" fmla="*/ 442 w 3369"/>
                <a:gd name="T9" fmla="*/ 348 h 2023"/>
                <a:gd name="T10" fmla="*/ 616 w 3369"/>
                <a:gd name="T11" fmla="*/ 341 h 2023"/>
                <a:gd name="T12" fmla="*/ 766 w 3369"/>
                <a:gd name="T13" fmla="*/ 356 h 2023"/>
                <a:gd name="T14" fmla="*/ 874 w 3369"/>
                <a:gd name="T15" fmla="*/ 377 h 2023"/>
                <a:gd name="T16" fmla="*/ 988 w 3369"/>
                <a:gd name="T17" fmla="*/ 408 h 2023"/>
                <a:gd name="T18" fmla="*/ 1180 w 3369"/>
                <a:gd name="T19" fmla="*/ 478 h 2023"/>
                <a:gd name="T20" fmla="*/ 1463 w 3369"/>
                <a:gd name="T21" fmla="*/ 603 h 2023"/>
                <a:gd name="T22" fmla="*/ 1759 w 3369"/>
                <a:gd name="T23" fmla="*/ 759 h 2023"/>
                <a:gd name="T24" fmla="*/ 2051 w 3369"/>
                <a:gd name="T25" fmla="*/ 930 h 2023"/>
                <a:gd name="T26" fmla="*/ 2327 w 3369"/>
                <a:gd name="T27" fmla="*/ 1108 h 2023"/>
                <a:gd name="T28" fmla="*/ 2568 w 3369"/>
                <a:gd name="T29" fmla="*/ 1274 h 2023"/>
                <a:gd name="T30" fmla="*/ 2760 w 3369"/>
                <a:gd name="T31" fmla="*/ 1425 h 2023"/>
                <a:gd name="T32" fmla="*/ 2882 w 3369"/>
                <a:gd name="T33" fmla="*/ 1539 h 2023"/>
                <a:gd name="T34" fmla="*/ 2950 w 3369"/>
                <a:gd name="T35" fmla="*/ 1636 h 2023"/>
                <a:gd name="T36" fmla="*/ 2992 w 3369"/>
                <a:gd name="T37" fmla="*/ 1727 h 2023"/>
                <a:gd name="T38" fmla="*/ 3013 w 3369"/>
                <a:gd name="T39" fmla="*/ 1807 h 2023"/>
                <a:gd name="T40" fmla="*/ 3020 w 3369"/>
                <a:gd name="T41" fmla="*/ 1880 h 2023"/>
                <a:gd name="T42" fmla="*/ 3017 w 3369"/>
                <a:gd name="T43" fmla="*/ 1940 h 2023"/>
                <a:gd name="T44" fmla="*/ 2996 w 3369"/>
                <a:gd name="T45" fmla="*/ 2013 h 2023"/>
                <a:gd name="T46" fmla="*/ 3044 w 3369"/>
                <a:gd name="T47" fmla="*/ 1985 h 2023"/>
                <a:gd name="T48" fmla="*/ 3233 w 3369"/>
                <a:gd name="T49" fmla="*/ 1843 h 2023"/>
                <a:gd name="T50" fmla="*/ 3340 w 3369"/>
                <a:gd name="T51" fmla="*/ 1742 h 2023"/>
                <a:gd name="T52" fmla="*/ 3369 w 3369"/>
                <a:gd name="T53" fmla="*/ 1703 h 2023"/>
                <a:gd name="T54" fmla="*/ 3361 w 3369"/>
                <a:gd name="T55" fmla="*/ 1690 h 2023"/>
                <a:gd name="T56" fmla="*/ 3313 w 3369"/>
                <a:gd name="T57" fmla="*/ 1641 h 2023"/>
                <a:gd name="T58" fmla="*/ 3153 w 3369"/>
                <a:gd name="T59" fmla="*/ 1511 h 2023"/>
                <a:gd name="T60" fmla="*/ 2808 w 3369"/>
                <a:gd name="T61" fmla="*/ 1267 h 2023"/>
                <a:gd name="T62" fmla="*/ 2136 w 3369"/>
                <a:gd name="T63" fmla="*/ 819 h 2023"/>
                <a:gd name="T64" fmla="*/ 1442 w 3369"/>
                <a:gd name="T65" fmla="*/ 377 h 2023"/>
                <a:gd name="T66" fmla="*/ 1069 w 3369"/>
                <a:gd name="T67" fmla="*/ 150 h 2023"/>
                <a:gd name="T68" fmla="*/ 829 w 3369"/>
                <a:gd name="T69" fmla="*/ 18 h 2023"/>
                <a:gd name="T70" fmla="*/ 780 w 3369"/>
                <a:gd name="T71" fmla="*/ 0 h 2023"/>
                <a:gd name="T72" fmla="*/ 749 w 3369"/>
                <a:gd name="T73" fmla="*/ 7 h 2023"/>
                <a:gd name="T74" fmla="*/ 661 w 3369"/>
                <a:gd name="T75" fmla="*/ 49 h 2023"/>
                <a:gd name="T76" fmla="*/ 476 w 3369"/>
                <a:gd name="T77" fmla="*/ 171 h 2023"/>
                <a:gd name="T78" fmla="*/ 211 w 3369"/>
                <a:gd name="T79" fmla="*/ 369 h 2023"/>
                <a:gd name="T80" fmla="*/ 0 w 3369"/>
                <a:gd name="T81" fmla="*/ 540 h 2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369" h="2023">
                  <a:moveTo>
                    <a:pt x="0" y="540"/>
                  </a:moveTo>
                  <a:lnTo>
                    <a:pt x="16" y="526"/>
                  </a:lnTo>
                  <a:lnTo>
                    <a:pt x="59" y="491"/>
                  </a:lnTo>
                  <a:lnTo>
                    <a:pt x="94" y="470"/>
                  </a:lnTo>
                  <a:lnTo>
                    <a:pt x="132" y="445"/>
                  </a:lnTo>
                  <a:lnTo>
                    <a:pt x="180" y="425"/>
                  </a:lnTo>
                  <a:lnTo>
                    <a:pt x="236" y="400"/>
                  </a:lnTo>
                  <a:lnTo>
                    <a:pt x="296" y="380"/>
                  </a:lnTo>
                  <a:lnTo>
                    <a:pt x="366" y="362"/>
                  </a:lnTo>
                  <a:lnTo>
                    <a:pt x="442" y="348"/>
                  </a:lnTo>
                  <a:lnTo>
                    <a:pt x="525" y="341"/>
                  </a:lnTo>
                  <a:lnTo>
                    <a:pt x="616" y="341"/>
                  </a:lnTo>
                  <a:lnTo>
                    <a:pt x="714" y="348"/>
                  </a:lnTo>
                  <a:lnTo>
                    <a:pt x="766" y="356"/>
                  </a:lnTo>
                  <a:lnTo>
                    <a:pt x="818" y="362"/>
                  </a:lnTo>
                  <a:lnTo>
                    <a:pt x="874" y="377"/>
                  </a:lnTo>
                  <a:lnTo>
                    <a:pt x="930" y="390"/>
                  </a:lnTo>
                  <a:lnTo>
                    <a:pt x="988" y="408"/>
                  </a:lnTo>
                  <a:lnTo>
                    <a:pt x="1052" y="429"/>
                  </a:lnTo>
                  <a:lnTo>
                    <a:pt x="1180" y="478"/>
                  </a:lnTo>
                  <a:lnTo>
                    <a:pt x="1317" y="536"/>
                  </a:lnTo>
                  <a:lnTo>
                    <a:pt x="1463" y="603"/>
                  </a:lnTo>
                  <a:lnTo>
                    <a:pt x="1609" y="679"/>
                  </a:lnTo>
                  <a:lnTo>
                    <a:pt x="1759" y="759"/>
                  </a:lnTo>
                  <a:lnTo>
                    <a:pt x="1905" y="843"/>
                  </a:lnTo>
                  <a:lnTo>
                    <a:pt x="2051" y="930"/>
                  </a:lnTo>
                  <a:lnTo>
                    <a:pt x="2191" y="1017"/>
                  </a:lnTo>
                  <a:lnTo>
                    <a:pt x="2327" y="1108"/>
                  </a:lnTo>
                  <a:lnTo>
                    <a:pt x="2453" y="1191"/>
                  </a:lnTo>
                  <a:lnTo>
                    <a:pt x="2568" y="1274"/>
                  </a:lnTo>
                  <a:lnTo>
                    <a:pt x="2672" y="1352"/>
                  </a:lnTo>
                  <a:lnTo>
                    <a:pt x="2760" y="1425"/>
                  </a:lnTo>
                  <a:lnTo>
                    <a:pt x="2828" y="1487"/>
                  </a:lnTo>
                  <a:lnTo>
                    <a:pt x="2882" y="1539"/>
                  </a:lnTo>
                  <a:lnTo>
                    <a:pt x="2919" y="1588"/>
                  </a:lnTo>
                  <a:lnTo>
                    <a:pt x="2950" y="1636"/>
                  </a:lnTo>
                  <a:lnTo>
                    <a:pt x="2975" y="1682"/>
                  </a:lnTo>
                  <a:lnTo>
                    <a:pt x="2992" y="1727"/>
                  </a:lnTo>
                  <a:lnTo>
                    <a:pt x="3007" y="1769"/>
                  </a:lnTo>
                  <a:lnTo>
                    <a:pt x="3013" y="1807"/>
                  </a:lnTo>
                  <a:lnTo>
                    <a:pt x="3017" y="1846"/>
                  </a:lnTo>
                  <a:lnTo>
                    <a:pt x="3020" y="1880"/>
                  </a:lnTo>
                  <a:lnTo>
                    <a:pt x="3020" y="1912"/>
                  </a:lnTo>
                  <a:lnTo>
                    <a:pt x="3017" y="1940"/>
                  </a:lnTo>
                  <a:lnTo>
                    <a:pt x="3007" y="1985"/>
                  </a:lnTo>
                  <a:lnTo>
                    <a:pt x="2996" y="2013"/>
                  </a:lnTo>
                  <a:lnTo>
                    <a:pt x="2992" y="2023"/>
                  </a:lnTo>
                  <a:lnTo>
                    <a:pt x="3044" y="1985"/>
                  </a:lnTo>
                  <a:lnTo>
                    <a:pt x="3166" y="1895"/>
                  </a:lnTo>
                  <a:lnTo>
                    <a:pt x="3233" y="1843"/>
                  </a:lnTo>
                  <a:lnTo>
                    <a:pt x="3296" y="1790"/>
                  </a:lnTo>
                  <a:lnTo>
                    <a:pt x="3340" y="1742"/>
                  </a:lnTo>
                  <a:lnTo>
                    <a:pt x="3358" y="1721"/>
                  </a:lnTo>
                  <a:lnTo>
                    <a:pt x="3369" y="1703"/>
                  </a:lnTo>
                  <a:lnTo>
                    <a:pt x="3365" y="1696"/>
                  </a:lnTo>
                  <a:lnTo>
                    <a:pt x="3361" y="1690"/>
                  </a:lnTo>
                  <a:lnTo>
                    <a:pt x="3345" y="1669"/>
                  </a:lnTo>
                  <a:lnTo>
                    <a:pt x="3313" y="1641"/>
                  </a:lnTo>
                  <a:lnTo>
                    <a:pt x="3272" y="1605"/>
                  </a:lnTo>
                  <a:lnTo>
                    <a:pt x="3153" y="1511"/>
                  </a:lnTo>
                  <a:lnTo>
                    <a:pt x="2996" y="1400"/>
                  </a:lnTo>
                  <a:lnTo>
                    <a:pt x="2808" y="1267"/>
                  </a:lnTo>
                  <a:lnTo>
                    <a:pt x="2599" y="1125"/>
                  </a:lnTo>
                  <a:lnTo>
                    <a:pt x="2136" y="819"/>
                  </a:lnTo>
                  <a:lnTo>
                    <a:pt x="1665" y="515"/>
                  </a:lnTo>
                  <a:lnTo>
                    <a:pt x="1442" y="377"/>
                  </a:lnTo>
                  <a:lnTo>
                    <a:pt x="1243" y="254"/>
                  </a:lnTo>
                  <a:lnTo>
                    <a:pt x="1069" y="150"/>
                  </a:lnTo>
                  <a:lnTo>
                    <a:pt x="930" y="70"/>
                  </a:lnTo>
                  <a:lnTo>
                    <a:pt x="829" y="18"/>
                  </a:lnTo>
                  <a:lnTo>
                    <a:pt x="798" y="3"/>
                  </a:lnTo>
                  <a:lnTo>
                    <a:pt x="780" y="0"/>
                  </a:lnTo>
                  <a:lnTo>
                    <a:pt x="766" y="0"/>
                  </a:lnTo>
                  <a:lnTo>
                    <a:pt x="749" y="7"/>
                  </a:lnTo>
                  <a:lnTo>
                    <a:pt x="710" y="21"/>
                  </a:lnTo>
                  <a:lnTo>
                    <a:pt x="661" y="49"/>
                  </a:lnTo>
                  <a:lnTo>
                    <a:pt x="603" y="83"/>
                  </a:lnTo>
                  <a:lnTo>
                    <a:pt x="476" y="171"/>
                  </a:lnTo>
                  <a:lnTo>
                    <a:pt x="341" y="268"/>
                  </a:lnTo>
                  <a:lnTo>
                    <a:pt x="211" y="369"/>
                  </a:lnTo>
                  <a:lnTo>
                    <a:pt x="104" y="453"/>
                  </a:lnTo>
                  <a:lnTo>
                    <a:pt x="0" y="540"/>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7" name="Freeform 71"/>
            <p:cNvSpPr>
              <a:spLocks/>
            </p:cNvSpPr>
            <p:nvPr/>
          </p:nvSpPr>
          <p:spPr bwMode="auto">
            <a:xfrm>
              <a:off x="3071" y="859"/>
              <a:ext cx="206" cy="313"/>
            </a:xfrm>
            <a:custGeom>
              <a:avLst/>
              <a:gdLst>
                <a:gd name="T0" fmla="*/ 52 w 618"/>
                <a:gd name="T1" fmla="*/ 122 h 938"/>
                <a:gd name="T2" fmla="*/ 73 w 618"/>
                <a:gd name="T3" fmla="*/ 98 h 938"/>
                <a:gd name="T4" fmla="*/ 98 w 618"/>
                <a:gd name="T5" fmla="*/ 77 h 938"/>
                <a:gd name="T6" fmla="*/ 122 w 618"/>
                <a:gd name="T7" fmla="*/ 60 h 938"/>
                <a:gd name="T8" fmla="*/ 153 w 618"/>
                <a:gd name="T9" fmla="*/ 42 h 938"/>
                <a:gd name="T10" fmla="*/ 185 w 618"/>
                <a:gd name="T11" fmla="*/ 28 h 938"/>
                <a:gd name="T12" fmla="*/ 220 w 618"/>
                <a:gd name="T13" fmla="*/ 15 h 938"/>
                <a:gd name="T14" fmla="*/ 255 w 618"/>
                <a:gd name="T15" fmla="*/ 7 h 938"/>
                <a:gd name="T16" fmla="*/ 293 w 618"/>
                <a:gd name="T17" fmla="*/ 0 h 938"/>
                <a:gd name="T18" fmla="*/ 328 w 618"/>
                <a:gd name="T19" fmla="*/ 0 h 938"/>
                <a:gd name="T20" fmla="*/ 366 w 618"/>
                <a:gd name="T21" fmla="*/ 4 h 938"/>
                <a:gd name="T22" fmla="*/ 405 w 618"/>
                <a:gd name="T23" fmla="*/ 11 h 938"/>
                <a:gd name="T24" fmla="*/ 439 w 618"/>
                <a:gd name="T25" fmla="*/ 28 h 938"/>
                <a:gd name="T26" fmla="*/ 475 w 618"/>
                <a:gd name="T27" fmla="*/ 46 h 938"/>
                <a:gd name="T28" fmla="*/ 509 w 618"/>
                <a:gd name="T29" fmla="*/ 73 h 938"/>
                <a:gd name="T30" fmla="*/ 540 w 618"/>
                <a:gd name="T31" fmla="*/ 109 h 938"/>
                <a:gd name="T32" fmla="*/ 569 w 618"/>
                <a:gd name="T33" fmla="*/ 147 h 938"/>
                <a:gd name="T34" fmla="*/ 582 w 618"/>
                <a:gd name="T35" fmla="*/ 171 h 938"/>
                <a:gd name="T36" fmla="*/ 593 w 618"/>
                <a:gd name="T37" fmla="*/ 195 h 938"/>
                <a:gd name="T38" fmla="*/ 600 w 618"/>
                <a:gd name="T39" fmla="*/ 226 h 938"/>
                <a:gd name="T40" fmla="*/ 607 w 618"/>
                <a:gd name="T41" fmla="*/ 255 h 938"/>
                <a:gd name="T42" fmla="*/ 618 w 618"/>
                <a:gd name="T43" fmla="*/ 320 h 938"/>
                <a:gd name="T44" fmla="*/ 618 w 618"/>
                <a:gd name="T45" fmla="*/ 390 h 938"/>
                <a:gd name="T46" fmla="*/ 610 w 618"/>
                <a:gd name="T47" fmla="*/ 463 h 938"/>
                <a:gd name="T48" fmla="*/ 600 w 618"/>
                <a:gd name="T49" fmla="*/ 537 h 938"/>
                <a:gd name="T50" fmla="*/ 575 w 618"/>
                <a:gd name="T51" fmla="*/ 610 h 938"/>
                <a:gd name="T52" fmla="*/ 564 w 618"/>
                <a:gd name="T53" fmla="*/ 645 h 938"/>
                <a:gd name="T54" fmla="*/ 548 w 618"/>
                <a:gd name="T55" fmla="*/ 679 h 938"/>
                <a:gd name="T56" fmla="*/ 530 w 618"/>
                <a:gd name="T57" fmla="*/ 714 h 938"/>
                <a:gd name="T58" fmla="*/ 512 w 618"/>
                <a:gd name="T59" fmla="*/ 746 h 938"/>
                <a:gd name="T60" fmla="*/ 491 w 618"/>
                <a:gd name="T61" fmla="*/ 777 h 938"/>
                <a:gd name="T62" fmla="*/ 471 w 618"/>
                <a:gd name="T63" fmla="*/ 805 h 938"/>
                <a:gd name="T64" fmla="*/ 447 w 618"/>
                <a:gd name="T65" fmla="*/ 829 h 938"/>
                <a:gd name="T66" fmla="*/ 418 w 618"/>
                <a:gd name="T67" fmla="*/ 853 h 938"/>
                <a:gd name="T68" fmla="*/ 390 w 618"/>
                <a:gd name="T69" fmla="*/ 878 h 938"/>
                <a:gd name="T70" fmla="*/ 359 w 618"/>
                <a:gd name="T71" fmla="*/ 895 h 938"/>
                <a:gd name="T72" fmla="*/ 328 w 618"/>
                <a:gd name="T73" fmla="*/ 910 h 938"/>
                <a:gd name="T74" fmla="*/ 293 w 618"/>
                <a:gd name="T75" fmla="*/ 923 h 938"/>
                <a:gd name="T76" fmla="*/ 258 w 618"/>
                <a:gd name="T77" fmla="*/ 930 h 938"/>
                <a:gd name="T78" fmla="*/ 223 w 618"/>
                <a:gd name="T79" fmla="*/ 938 h 938"/>
                <a:gd name="T80" fmla="*/ 182 w 618"/>
                <a:gd name="T81" fmla="*/ 938 h 938"/>
                <a:gd name="T82" fmla="*/ 143 w 618"/>
                <a:gd name="T83" fmla="*/ 933 h 938"/>
                <a:gd name="T84" fmla="*/ 98 w 618"/>
                <a:gd name="T85" fmla="*/ 927 h 938"/>
                <a:gd name="T86" fmla="*/ 52 w 618"/>
                <a:gd name="T87" fmla="*/ 913 h 938"/>
                <a:gd name="T88" fmla="*/ 42 w 618"/>
                <a:gd name="T89" fmla="*/ 905 h 938"/>
                <a:gd name="T90" fmla="*/ 36 w 618"/>
                <a:gd name="T91" fmla="*/ 899 h 938"/>
                <a:gd name="T92" fmla="*/ 28 w 618"/>
                <a:gd name="T93" fmla="*/ 886 h 938"/>
                <a:gd name="T94" fmla="*/ 21 w 618"/>
                <a:gd name="T95" fmla="*/ 868 h 938"/>
                <a:gd name="T96" fmla="*/ 11 w 618"/>
                <a:gd name="T97" fmla="*/ 826 h 938"/>
                <a:gd name="T98" fmla="*/ 4 w 618"/>
                <a:gd name="T99" fmla="*/ 774 h 938"/>
                <a:gd name="T100" fmla="*/ 0 w 618"/>
                <a:gd name="T101" fmla="*/ 710 h 938"/>
                <a:gd name="T102" fmla="*/ 0 w 618"/>
                <a:gd name="T103" fmla="*/ 645 h 938"/>
                <a:gd name="T104" fmla="*/ 11 w 618"/>
                <a:gd name="T105" fmla="*/ 502 h 938"/>
                <a:gd name="T106" fmla="*/ 21 w 618"/>
                <a:gd name="T107" fmla="*/ 363 h 938"/>
                <a:gd name="T108" fmla="*/ 39 w 618"/>
                <a:gd name="T109" fmla="*/ 241 h 938"/>
                <a:gd name="T110" fmla="*/ 52 w 618"/>
                <a:gd name="T111" fmla="*/ 122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8" h="938">
                  <a:moveTo>
                    <a:pt x="52" y="122"/>
                  </a:moveTo>
                  <a:lnTo>
                    <a:pt x="73" y="98"/>
                  </a:lnTo>
                  <a:lnTo>
                    <a:pt x="98" y="77"/>
                  </a:lnTo>
                  <a:lnTo>
                    <a:pt x="122" y="60"/>
                  </a:lnTo>
                  <a:lnTo>
                    <a:pt x="153" y="42"/>
                  </a:lnTo>
                  <a:lnTo>
                    <a:pt x="185" y="28"/>
                  </a:lnTo>
                  <a:lnTo>
                    <a:pt x="220" y="15"/>
                  </a:lnTo>
                  <a:lnTo>
                    <a:pt x="255" y="7"/>
                  </a:lnTo>
                  <a:lnTo>
                    <a:pt x="293" y="0"/>
                  </a:lnTo>
                  <a:lnTo>
                    <a:pt x="328" y="0"/>
                  </a:lnTo>
                  <a:lnTo>
                    <a:pt x="366" y="4"/>
                  </a:lnTo>
                  <a:lnTo>
                    <a:pt x="405" y="11"/>
                  </a:lnTo>
                  <a:lnTo>
                    <a:pt x="439" y="28"/>
                  </a:lnTo>
                  <a:lnTo>
                    <a:pt x="475" y="46"/>
                  </a:lnTo>
                  <a:lnTo>
                    <a:pt x="509" y="73"/>
                  </a:lnTo>
                  <a:lnTo>
                    <a:pt x="540" y="109"/>
                  </a:lnTo>
                  <a:lnTo>
                    <a:pt x="569" y="147"/>
                  </a:lnTo>
                  <a:lnTo>
                    <a:pt x="582" y="171"/>
                  </a:lnTo>
                  <a:lnTo>
                    <a:pt x="593" y="195"/>
                  </a:lnTo>
                  <a:lnTo>
                    <a:pt x="600" y="226"/>
                  </a:lnTo>
                  <a:lnTo>
                    <a:pt x="607" y="255"/>
                  </a:lnTo>
                  <a:lnTo>
                    <a:pt x="618" y="320"/>
                  </a:lnTo>
                  <a:lnTo>
                    <a:pt x="618" y="390"/>
                  </a:lnTo>
                  <a:lnTo>
                    <a:pt x="610" y="463"/>
                  </a:lnTo>
                  <a:lnTo>
                    <a:pt x="600" y="537"/>
                  </a:lnTo>
                  <a:lnTo>
                    <a:pt x="575" y="610"/>
                  </a:lnTo>
                  <a:lnTo>
                    <a:pt x="564" y="645"/>
                  </a:lnTo>
                  <a:lnTo>
                    <a:pt x="548" y="679"/>
                  </a:lnTo>
                  <a:lnTo>
                    <a:pt x="530" y="714"/>
                  </a:lnTo>
                  <a:lnTo>
                    <a:pt x="512" y="746"/>
                  </a:lnTo>
                  <a:lnTo>
                    <a:pt x="491" y="777"/>
                  </a:lnTo>
                  <a:lnTo>
                    <a:pt x="471" y="805"/>
                  </a:lnTo>
                  <a:lnTo>
                    <a:pt x="447" y="829"/>
                  </a:lnTo>
                  <a:lnTo>
                    <a:pt x="418" y="853"/>
                  </a:lnTo>
                  <a:lnTo>
                    <a:pt x="390" y="878"/>
                  </a:lnTo>
                  <a:lnTo>
                    <a:pt x="359" y="895"/>
                  </a:lnTo>
                  <a:lnTo>
                    <a:pt x="328" y="910"/>
                  </a:lnTo>
                  <a:lnTo>
                    <a:pt x="293" y="923"/>
                  </a:lnTo>
                  <a:lnTo>
                    <a:pt x="258" y="930"/>
                  </a:lnTo>
                  <a:lnTo>
                    <a:pt x="223" y="938"/>
                  </a:lnTo>
                  <a:lnTo>
                    <a:pt x="182" y="938"/>
                  </a:lnTo>
                  <a:lnTo>
                    <a:pt x="143" y="933"/>
                  </a:lnTo>
                  <a:lnTo>
                    <a:pt x="98" y="927"/>
                  </a:lnTo>
                  <a:lnTo>
                    <a:pt x="52" y="913"/>
                  </a:lnTo>
                  <a:lnTo>
                    <a:pt x="42" y="905"/>
                  </a:lnTo>
                  <a:lnTo>
                    <a:pt x="36" y="899"/>
                  </a:lnTo>
                  <a:lnTo>
                    <a:pt x="28" y="886"/>
                  </a:lnTo>
                  <a:lnTo>
                    <a:pt x="21" y="868"/>
                  </a:lnTo>
                  <a:lnTo>
                    <a:pt x="11" y="826"/>
                  </a:lnTo>
                  <a:lnTo>
                    <a:pt x="4" y="774"/>
                  </a:lnTo>
                  <a:lnTo>
                    <a:pt x="0" y="710"/>
                  </a:lnTo>
                  <a:lnTo>
                    <a:pt x="0" y="645"/>
                  </a:lnTo>
                  <a:lnTo>
                    <a:pt x="11" y="502"/>
                  </a:lnTo>
                  <a:lnTo>
                    <a:pt x="21" y="363"/>
                  </a:lnTo>
                  <a:lnTo>
                    <a:pt x="39" y="241"/>
                  </a:lnTo>
                  <a:lnTo>
                    <a:pt x="52" y="122"/>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8" name="Freeform 72"/>
            <p:cNvSpPr>
              <a:spLocks/>
            </p:cNvSpPr>
            <p:nvPr/>
          </p:nvSpPr>
          <p:spPr bwMode="auto">
            <a:xfrm>
              <a:off x="3092" y="938"/>
              <a:ext cx="139" cy="150"/>
            </a:xfrm>
            <a:custGeom>
              <a:avLst/>
              <a:gdLst>
                <a:gd name="T0" fmla="*/ 41 w 418"/>
                <a:gd name="T1" fmla="*/ 67 h 449"/>
                <a:gd name="T2" fmla="*/ 77 w 418"/>
                <a:gd name="T3" fmla="*/ 35 h 449"/>
                <a:gd name="T4" fmla="*/ 119 w 418"/>
                <a:gd name="T5" fmla="*/ 14 h 449"/>
                <a:gd name="T6" fmla="*/ 168 w 418"/>
                <a:gd name="T7" fmla="*/ 4 h 449"/>
                <a:gd name="T8" fmla="*/ 220 w 418"/>
                <a:gd name="T9" fmla="*/ 4 h 449"/>
                <a:gd name="T10" fmla="*/ 275 w 418"/>
                <a:gd name="T11" fmla="*/ 14 h 449"/>
                <a:gd name="T12" fmla="*/ 324 w 418"/>
                <a:gd name="T13" fmla="*/ 38 h 449"/>
                <a:gd name="T14" fmla="*/ 369 w 418"/>
                <a:gd name="T15" fmla="*/ 80 h 449"/>
                <a:gd name="T16" fmla="*/ 401 w 418"/>
                <a:gd name="T17" fmla="*/ 140 h 449"/>
                <a:gd name="T18" fmla="*/ 415 w 418"/>
                <a:gd name="T19" fmla="*/ 195 h 449"/>
                <a:gd name="T20" fmla="*/ 415 w 418"/>
                <a:gd name="T21" fmla="*/ 247 h 449"/>
                <a:gd name="T22" fmla="*/ 401 w 418"/>
                <a:gd name="T23" fmla="*/ 293 h 449"/>
                <a:gd name="T24" fmla="*/ 376 w 418"/>
                <a:gd name="T25" fmla="*/ 331 h 449"/>
                <a:gd name="T26" fmla="*/ 348 w 418"/>
                <a:gd name="T27" fmla="*/ 359 h 449"/>
                <a:gd name="T28" fmla="*/ 317 w 418"/>
                <a:gd name="T29" fmla="*/ 376 h 449"/>
                <a:gd name="T30" fmla="*/ 293 w 418"/>
                <a:gd name="T31" fmla="*/ 376 h 449"/>
                <a:gd name="T32" fmla="*/ 272 w 418"/>
                <a:gd name="T33" fmla="*/ 363 h 449"/>
                <a:gd name="T34" fmla="*/ 265 w 418"/>
                <a:gd name="T35" fmla="*/ 342 h 449"/>
                <a:gd name="T36" fmla="*/ 265 w 418"/>
                <a:gd name="T37" fmla="*/ 303 h 449"/>
                <a:gd name="T38" fmla="*/ 272 w 418"/>
                <a:gd name="T39" fmla="*/ 247 h 449"/>
                <a:gd name="T40" fmla="*/ 269 w 418"/>
                <a:gd name="T41" fmla="*/ 223 h 449"/>
                <a:gd name="T42" fmla="*/ 254 w 418"/>
                <a:gd name="T43" fmla="*/ 202 h 449"/>
                <a:gd name="T44" fmla="*/ 230 w 418"/>
                <a:gd name="T45" fmla="*/ 189 h 449"/>
                <a:gd name="T46" fmla="*/ 212 w 418"/>
                <a:gd name="T47" fmla="*/ 189 h 449"/>
                <a:gd name="T48" fmla="*/ 195 w 418"/>
                <a:gd name="T49" fmla="*/ 209 h 449"/>
                <a:gd name="T50" fmla="*/ 181 w 418"/>
                <a:gd name="T51" fmla="*/ 278 h 449"/>
                <a:gd name="T52" fmla="*/ 168 w 418"/>
                <a:gd name="T53" fmla="*/ 363 h 449"/>
                <a:gd name="T54" fmla="*/ 150 w 418"/>
                <a:gd name="T55" fmla="*/ 411 h 449"/>
                <a:gd name="T56" fmla="*/ 119 w 418"/>
                <a:gd name="T57" fmla="*/ 442 h 449"/>
                <a:gd name="T58" fmla="*/ 95 w 418"/>
                <a:gd name="T59" fmla="*/ 449 h 449"/>
                <a:gd name="T60" fmla="*/ 66 w 418"/>
                <a:gd name="T61" fmla="*/ 449 h 449"/>
                <a:gd name="T62" fmla="*/ 21 w 418"/>
                <a:gd name="T63" fmla="*/ 428 h 449"/>
                <a:gd name="T64" fmla="*/ 7 w 418"/>
                <a:gd name="T65" fmla="*/ 394 h 449"/>
                <a:gd name="T66" fmla="*/ 0 w 418"/>
                <a:gd name="T67" fmla="*/ 314 h 449"/>
                <a:gd name="T68" fmla="*/ 14 w 418"/>
                <a:gd name="T69" fmla="*/ 189 h 449"/>
                <a:gd name="T70" fmla="*/ 31 w 418"/>
                <a:gd name="T71" fmla="*/ 8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8" h="449">
                  <a:moveTo>
                    <a:pt x="31" y="80"/>
                  </a:moveTo>
                  <a:lnTo>
                    <a:pt x="41" y="67"/>
                  </a:lnTo>
                  <a:lnTo>
                    <a:pt x="56" y="49"/>
                  </a:lnTo>
                  <a:lnTo>
                    <a:pt x="77" y="35"/>
                  </a:lnTo>
                  <a:lnTo>
                    <a:pt x="95" y="25"/>
                  </a:lnTo>
                  <a:lnTo>
                    <a:pt x="119" y="14"/>
                  </a:lnTo>
                  <a:lnTo>
                    <a:pt x="143" y="7"/>
                  </a:lnTo>
                  <a:lnTo>
                    <a:pt x="168" y="4"/>
                  </a:lnTo>
                  <a:lnTo>
                    <a:pt x="195" y="0"/>
                  </a:lnTo>
                  <a:lnTo>
                    <a:pt x="220" y="4"/>
                  </a:lnTo>
                  <a:lnTo>
                    <a:pt x="248" y="7"/>
                  </a:lnTo>
                  <a:lnTo>
                    <a:pt x="275" y="14"/>
                  </a:lnTo>
                  <a:lnTo>
                    <a:pt x="300" y="25"/>
                  </a:lnTo>
                  <a:lnTo>
                    <a:pt x="324" y="38"/>
                  </a:lnTo>
                  <a:lnTo>
                    <a:pt x="348" y="59"/>
                  </a:lnTo>
                  <a:lnTo>
                    <a:pt x="369" y="80"/>
                  </a:lnTo>
                  <a:lnTo>
                    <a:pt x="387" y="108"/>
                  </a:lnTo>
                  <a:lnTo>
                    <a:pt x="401" y="140"/>
                  </a:lnTo>
                  <a:lnTo>
                    <a:pt x="412" y="168"/>
                  </a:lnTo>
                  <a:lnTo>
                    <a:pt x="415" y="195"/>
                  </a:lnTo>
                  <a:lnTo>
                    <a:pt x="418" y="223"/>
                  </a:lnTo>
                  <a:lnTo>
                    <a:pt x="415" y="247"/>
                  </a:lnTo>
                  <a:lnTo>
                    <a:pt x="408" y="272"/>
                  </a:lnTo>
                  <a:lnTo>
                    <a:pt x="401" y="293"/>
                  </a:lnTo>
                  <a:lnTo>
                    <a:pt x="391" y="314"/>
                  </a:lnTo>
                  <a:lnTo>
                    <a:pt x="376" y="331"/>
                  </a:lnTo>
                  <a:lnTo>
                    <a:pt x="363" y="348"/>
                  </a:lnTo>
                  <a:lnTo>
                    <a:pt x="348" y="359"/>
                  </a:lnTo>
                  <a:lnTo>
                    <a:pt x="335" y="369"/>
                  </a:lnTo>
                  <a:lnTo>
                    <a:pt x="317" y="376"/>
                  </a:lnTo>
                  <a:lnTo>
                    <a:pt x="306" y="379"/>
                  </a:lnTo>
                  <a:lnTo>
                    <a:pt x="293" y="376"/>
                  </a:lnTo>
                  <a:lnTo>
                    <a:pt x="282" y="373"/>
                  </a:lnTo>
                  <a:lnTo>
                    <a:pt x="272" y="363"/>
                  </a:lnTo>
                  <a:lnTo>
                    <a:pt x="269" y="355"/>
                  </a:lnTo>
                  <a:lnTo>
                    <a:pt x="265" y="342"/>
                  </a:lnTo>
                  <a:lnTo>
                    <a:pt x="265" y="331"/>
                  </a:lnTo>
                  <a:lnTo>
                    <a:pt x="265" y="303"/>
                  </a:lnTo>
                  <a:lnTo>
                    <a:pt x="269" y="275"/>
                  </a:lnTo>
                  <a:lnTo>
                    <a:pt x="272" y="247"/>
                  </a:lnTo>
                  <a:lnTo>
                    <a:pt x="272" y="233"/>
                  </a:lnTo>
                  <a:lnTo>
                    <a:pt x="269" y="223"/>
                  </a:lnTo>
                  <a:lnTo>
                    <a:pt x="265" y="213"/>
                  </a:lnTo>
                  <a:lnTo>
                    <a:pt x="254" y="202"/>
                  </a:lnTo>
                  <a:lnTo>
                    <a:pt x="244" y="195"/>
                  </a:lnTo>
                  <a:lnTo>
                    <a:pt x="230" y="189"/>
                  </a:lnTo>
                  <a:lnTo>
                    <a:pt x="220" y="184"/>
                  </a:lnTo>
                  <a:lnTo>
                    <a:pt x="212" y="189"/>
                  </a:lnTo>
                  <a:lnTo>
                    <a:pt x="202" y="195"/>
                  </a:lnTo>
                  <a:lnTo>
                    <a:pt x="195" y="209"/>
                  </a:lnTo>
                  <a:lnTo>
                    <a:pt x="188" y="226"/>
                  </a:lnTo>
                  <a:lnTo>
                    <a:pt x="181" y="278"/>
                  </a:lnTo>
                  <a:lnTo>
                    <a:pt x="174" y="335"/>
                  </a:lnTo>
                  <a:lnTo>
                    <a:pt x="168" y="363"/>
                  </a:lnTo>
                  <a:lnTo>
                    <a:pt x="160" y="390"/>
                  </a:lnTo>
                  <a:lnTo>
                    <a:pt x="150" y="411"/>
                  </a:lnTo>
                  <a:lnTo>
                    <a:pt x="136" y="432"/>
                  </a:lnTo>
                  <a:lnTo>
                    <a:pt x="119" y="442"/>
                  </a:lnTo>
                  <a:lnTo>
                    <a:pt x="108" y="449"/>
                  </a:lnTo>
                  <a:lnTo>
                    <a:pt x="95" y="449"/>
                  </a:lnTo>
                  <a:lnTo>
                    <a:pt x="80" y="449"/>
                  </a:lnTo>
                  <a:lnTo>
                    <a:pt x="66" y="449"/>
                  </a:lnTo>
                  <a:lnTo>
                    <a:pt x="31" y="439"/>
                  </a:lnTo>
                  <a:lnTo>
                    <a:pt x="21" y="428"/>
                  </a:lnTo>
                  <a:lnTo>
                    <a:pt x="10" y="415"/>
                  </a:lnTo>
                  <a:lnTo>
                    <a:pt x="7" y="394"/>
                  </a:lnTo>
                  <a:lnTo>
                    <a:pt x="4" y="373"/>
                  </a:lnTo>
                  <a:lnTo>
                    <a:pt x="0" y="314"/>
                  </a:lnTo>
                  <a:lnTo>
                    <a:pt x="7" y="251"/>
                  </a:lnTo>
                  <a:lnTo>
                    <a:pt x="14" y="189"/>
                  </a:lnTo>
                  <a:lnTo>
                    <a:pt x="21" y="132"/>
                  </a:lnTo>
                  <a:lnTo>
                    <a:pt x="31" y="80"/>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9" name="Freeform 73"/>
            <p:cNvSpPr>
              <a:spLocks/>
            </p:cNvSpPr>
            <p:nvPr/>
          </p:nvSpPr>
          <p:spPr bwMode="auto">
            <a:xfrm>
              <a:off x="2095" y="465"/>
              <a:ext cx="1012" cy="1091"/>
            </a:xfrm>
            <a:custGeom>
              <a:avLst/>
              <a:gdLst>
                <a:gd name="T0" fmla="*/ 0 w 3036"/>
                <a:gd name="T1" fmla="*/ 1220 h 3274"/>
                <a:gd name="T2" fmla="*/ 8 w 3036"/>
                <a:gd name="T3" fmla="*/ 1547 h 3274"/>
                <a:gd name="T4" fmla="*/ 36 w 3036"/>
                <a:gd name="T5" fmla="*/ 1829 h 3274"/>
                <a:gd name="T6" fmla="*/ 94 w 3036"/>
                <a:gd name="T7" fmla="*/ 2122 h 3274"/>
                <a:gd name="T8" fmla="*/ 196 w 3036"/>
                <a:gd name="T9" fmla="*/ 2411 h 3274"/>
                <a:gd name="T10" fmla="*/ 343 w 3036"/>
                <a:gd name="T11" fmla="*/ 2682 h 3274"/>
                <a:gd name="T12" fmla="*/ 502 w 3036"/>
                <a:gd name="T13" fmla="*/ 2884 h 3274"/>
                <a:gd name="T14" fmla="*/ 621 w 3036"/>
                <a:gd name="T15" fmla="*/ 2988 h 3274"/>
                <a:gd name="T16" fmla="*/ 757 w 3036"/>
                <a:gd name="T17" fmla="*/ 3079 h 3274"/>
                <a:gd name="T18" fmla="*/ 907 w 3036"/>
                <a:gd name="T19" fmla="*/ 3155 h 3274"/>
                <a:gd name="T20" fmla="*/ 1077 w 3036"/>
                <a:gd name="T21" fmla="*/ 3215 h 3274"/>
                <a:gd name="T22" fmla="*/ 1266 w 3036"/>
                <a:gd name="T23" fmla="*/ 3253 h 3274"/>
                <a:gd name="T24" fmla="*/ 1474 w 3036"/>
                <a:gd name="T25" fmla="*/ 3271 h 3274"/>
                <a:gd name="T26" fmla="*/ 1715 w 3036"/>
                <a:gd name="T27" fmla="*/ 3267 h 3274"/>
                <a:gd name="T28" fmla="*/ 1941 w 3036"/>
                <a:gd name="T29" fmla="*/ 3236 h 3274"/>
                <a:gd name="T30" fmla="*/ 2140 w 3036"/>
                <a:gd name="T31" fmla="*/ 3180 h 3274"/>
                <a:gd name="T32" fmla="*/ 2318 w 3036"/>
                <a:gd name="T33" fmla="*/ 3103 h 3274"/>
                <a:gd name="T34" fmla="*/ 2467 w 3036"/>
                <a:gd name="T35" fmla="*/ 3012 h 3274"/>
                <a:gd name="T36" fmla="*/ 2596 w 3036"/>
                <a:gd name="T37" fmla="*/ 2902 h 3274"/>
                <a:gd name="T38" fmla="*/ 2704 w 3036"/>
                <a:gd name="T39" fmla="*/ 2780 h 3274"/>
                <a:gd name="T40" fmla="*/ 2795 w 3036"/>
                <a:gd name="T41" fmla="*/ 2643 h 3274"/>
                <a:gd name="T42" fmla="*/ 2906 w 3036"/>
                <a:gd name="T43" fmla="*/ 2400 h 3274"/>
                <a:gd name="T44" fmla="*/ 2990 w 3036"/>
                <a:gd name="T45" fmla="*/ 2086 h 3274"/>
                <a:gd name="T46" fmla="*/ 3028 w 3036"/>
                <a:gd name="T47" fmla="*/ 1773 h 3274"/>
                <a:gd name="T48" fmla="*/ 3036 w 3036"/>
                <a:gd name="T49" fmla="*/ 1473 h 3274"/>
                <a:gd name="T50" fmla="*/ 3015 w 3036"/>
                <a:gd name="T51" fmla="*/ 1056 h 3274"/>
                <a:gd name="T52" fmla="*/ 2997 w 3036"/>
                <a:gd name="T53" fmla="*/ 788 h 3274"/>
                <a:gd name="T54" fmla="*/ 2969 w 3036"/>
                <a:gd name="T55" fmla="*/ 627 h 3274"/>
                <a:gd name="T56" fmla="*/ 2906 w 3036"/>
                <a:gd name="T57" fmla="*/ 484 h 3274"/>
                <a:gd name="T58" fmla="*/ 2820 w 3036"/>
                <a:gd name="T59" fmla="*/ 362 h 3274"/>
                <a:gd name="T60" fmla="*/ 2704 w 3036"/>
                <a:gd name="T61" fmla="*/ 261 h 3274"/>
                <a:gd name="T62" fmla="*/ 2565 w 3036"/>
                <a:gd name="T63" fmla="*/ 178 h 3274"/>
                <a:gd name="T64" fmla="*/ 2409 w 3036"/>
                <a:gd name="T65" fmla="*/ 108 h 3274"/>
                <a:gd name="T66" fmla="*/ 2235 w 3036"/>
                <a:gd name="T67" fmla="*/ 60 h 3274"/>
                <a:gd name="T68" fmla="*/ 1848 w 3036"/>
                <a:gd name="T69" fmla="*/ 3 h 3274"/>
                <a:gd name="T70" fmla="*/ 1300 w 3036"/>
                <a:gd name="T71" fmla="*/ 14 h 3274"/>
                <a:gd name="T72" fmla="*/ 907 w 3036"/>
                <a:gd name="T73" fmla="*/ 52 h 3274"/>
                <a:gd name="T74" fmla="*/ 725 w 3036"/>
                <a:gd name="T75" fmla="*/ 94 h 3274"/>
                <a:gd name="T76" fmla="*/ 558 w 3036"/>
                <a:gd name="T77" fmla="*/ 154 h 3274"/>
                <a:gd name="T78" fmla="*/ 408 w 3036"/>
                <a:gd name="T79" fmla="*/ 237 h 3274"/>
                <a:gd name="T80" fmla="*/ 276 w 3036"/>
                <a:gd name="T81" fmla="*/ 349 h 3274"/>
                <a:gd name="T82" fmla="*/ 167 w 3036"/>
                <a:gd name="T83" fmla="*/ 492 h 3274"/>
                <a:gd name="T84" fmla="*/ 84 w 3036"/>
                <a:gd name="T85" fmla="*/ 672 h 3274"/>
                <a:gd name="T86" fmla="*/ 29 w 3036"/>
                <a:gd name="T87" fmla="*/ 895 h 3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036" h="3274">
                  <a:moveTo>
                    <a:pt x="18" y="979"/>
                  </a:moveTo>
                  <a:lnTo>
                    <a:pt x="8" y="1087"/>
                  </a:lnTo>
                  <a:lnTo>
                    <a:pt x="0" y="1220"/>
                  </a:lnTo>
                  <a:lnTo>
                    <a:pt x="0" y="1376"/>
                  </a:lnTo>
                  <a:lnTo>
                    <a:pt x="0" y="1459"/>
                  </a:lnTo>
                  <a:lnTo>
                    <a:pt x="8" y="1547"/>
                  </a:lnTo>
                  <a:lnTo>
                    <a:pt x="14" y="1641"/>
                  </a:lnTo>
                  <a:lnTo>
                    <a:pt x="21" y="1732"/>
                  </a:lnTo>
                  <a:lnTo>
                    <a:pt x="36" y="1829"/>
                  </a:lnTo>
                  <a:lnTo>
                    <a:pt x="53" y="1927"/>
                  </a:lnTo>
                  <a:lnTo>
                    <a:pt x="73" y="2024"/>
                  </a:lnTo>
                  <a:lnTo>
                    <a:pt x="94" y="2122"/>
                  </a:lnTo>
                  <a:lnTo>
                    <a:pt x="126" y="2219"/>
                  </a:lnTo>
                  <a:lnTo>
                    <a:pt x="157" y="2317"/>
                  </a:lnTo>
                  <a:lnTo>
                    <a:pt x="196" y="2411"/>
                  </a:lnTo>
                  <a:lnTo>
                    <a:pt x="237" y="2504"/>
                  </a:lnTo>
                  <a:lnTo>
                    <a:pt x="286" y="2595"/>
                  </a:lnTo>
                  <a:lnTo>
                    <a:pt x="343" y="2682"/>
                  </a:lnTo>
                  <a:lnTo>
                    <a:pt x="401" y="2765"/>
                  </a:lnTo>
                  <a:lnTo>
                    <a:pt x="468" y="2845"/>
                  </a:lnTo>
                  <a:lnTo>
                    <a:pt x="502" y="2884"/>
                  </a:lnTo>
                  <a:lnTo>
                    <a:pt x="541" y="2918"/>
                  </a:lnTo>
                  <a:lnTo>
                    <a:pt x="579" y="2954"/>
                  </a:lnTo>
                  <a:lnTo>
                    <a:pt x="621" y="2988"/>
                  </a:lnTo>
                  <a:lnTo>
                    <a:pt x="663" y="3020"/>
                  </a:lnTo>
                  <a:lnTo>
                    <a:pt x="708" y="3051"/>
                  </a:lnTo>
                  <a:lnTo>
                    <a:pt x="757" y="3079"/>
                  </a:lnTo>
                  <a:lnTo>
                    <a:pt x="806" y="3107"/>
                  </a:lnTo>
                  <a:lnTo>
                    <a:pt x="855" y="3131"/>
                  </a:lnTo>
                  <a:lnTo>
                    <a:pt x="907" y="3155"/>
                  </a:lnTo>
                  <a:lnTo>
                    <a:pt x="962" y="3176"/>
                  </a:lnTo>
                  <a:lnTo>
                    <a:pt x="1018" y="3197"/>
                  </a:lnTo>
                  <a:lnTo>
                    <a:pt x="1077" y="3215"/>
                  </a:lnTo>
                  <a:lnTo>
                    <a:pt x="1136" y="3228"/>
                  </a:lnTo>
                  <a:lnTo>
                    <a:pt x="1199" y="3243"/>
                  </a:lnTo>
                  <a:lnTo>
                    <a:pt x="1266" y="3253"/>
                  </a:lnTo>
                  <a:lnTo>
                    <a:pt x="1331" y="3264"/>
                  </a:lnTo>
                  <a:lnTo>
                    <a:pt x="1401" y="3267"/>
                  </a:lnTo>
                  <a:lnTo>
                    <a:pt x="1474" y="3271"/>
                  </a:lnTo>
                  <a:lnTo>
                    <a:pt x="1547" y="3274"/>
                  </a:lnTo>
                  <a:lnTo>
                    <a:pt x="1635" y="3271"/>
                  </a:lnTo>
                  <a:lnTo>
                    <a:pt x="1715" y="3267"/>
                  </a:lnTo>
                  <a:lnTo>
                    <a:pt x="1794" y="3256"/>
                  </a:lnTo>
                  <a:lnTo>
                    <a:pt x="1868" y="3246"/>
                  </a:lnTo>
                  <a:lnTo>
                    <a:pt x="1941" y="3236"/>
                  </a:lnTo>
                  <a:lnTo>
                    <a:pt x="2011" y="3218"/>
                  </a:lnTo>
                  <a:lnTo>
                    <a:pt x="2077" y="3201"/>
                  </a:lnTo>
                  <a:lnTo>
                    <a:pt x="2140" y="3180"/>
                  </a:lnTo>
                  <a:lnTo>
                    <a:pt x="2202" y="3155"/>
                  </a:lnTo>
                  <a:lnTo>
                    <a:pt x="2262" y="3131"/>
                  </a:lnTo>
                  <a:lnTo>
                    <a:pt x="2318" y="3103"/>
                  </a:lnTo>
                  <a:lnTo>
                    <a:pt x="2370" y="3076"/>
                  </a:lnTo>
                  <a:lnTo>
                    <a:pt x="2418" y="3044"/>
                  </a:lnTo>
                  <a:lnTo>
                    <a:pt x="2467" y="3012"/>
                  </a:lnTo>
                  <a:lnTo>
                    <a:pt x="2513" y="2978"/>
                  </a:lnTo>
                  <a:lnTo>
                    <a:pt x="2555" y="2939"/>
                  </a:lnTo>
                  <a:lnTo>
                    <a:pt x="2596" y="2902"/>
                  </a:lnTo>
                  <a:lnTo>
                    <a:pt x="2635" y="2863"/>
                  </a:lnTo>
                  <a:lnTo>
                    <a:pt x="2670" y="2821"/>
                  </a:lnTo>
                  <a:lnTo>
                    <a:pt x="2704" y="2780"/>
                  </a:lnTo>
                  <a:lnTo>
                    <a:pt x="2735" y="2734"/>
                  </a:lnTo>
                  <a:lnTo>
                    <a:pt x="2768" y="2689"/>
                  </a:lnTo>
                  <a:lnTo>
                    <a:pt x="2795" y="2643"/>
                  </a:lnTo>
                  <a:lnTo>
                    <a:pt x="2820" y="2595"/>
                  </a:lnTo>
                  <a:lnTo>
                    <a:pt x="2868" y="2500"/>
                  </a:lnTo>
                  <a:lnTo>
                    <a:pt x="2906" y="2400"/>
                  </a:lnTo>
                  <a:lnTo>
                    <a:pt x="2942" y="2296"/>
                  </a:lnTo>
                  <a:lnTo>
                    <a:pt x="2966" y="2195"/>
                  </a:lnTo>
                  <a:lnTo>
                    <a:pt x="2990" y="2086"/>
                  </a:lnTo>
                  <a:lnTo>
                    <a:pt x="3007" y="1982"/>
                  </a:lnTo>
                  <a:lnTo>
                    <a:pt x="3018" y="1878"/>
                  </a:lnTo>
                  <a:lnTo>
                    <a:pt x="3028" y="1773"/>
                  </a:lnTo>
                  <a:lnTo>
                    <a:pt x="3031" y="1668"/>
                  </a:lnTo>
                  <a:lnTo>
                    <a:pt x="3036" y="1571"/>
                  </a:lnTo>
                  <a:lnTo>
                    <a:pt x="3036" y="1473"/>
                  </a:lnTo>
                  <a:lnTo>
                    <a:pt x="3031" y="1379"/>
                  </a:lnTo>
                  <a:lnTo>
                    <a:pt x="3025" y="1205"/>
                  </a:lnTo>
                  <a:lnTo>
                    <a:pt x="3015" y="1056"/>
                  </a:lnTo>
                  <a:lnTo>
                    <a:pt x="3004" y="934"/>
                  </a:lnTo>
                  <a:lnTo>
                    <a:pt x="3000" y="846"/>
                  </a:lnTo>
                  <a:lnTo>
                    <a:pt x="2997" y="788"/>
                  </a:lnTo>
                  <a:lnTo>
                    <a:pt x="2994" y="731"/>
                  </a:lnTo>
                  <a:lnTo>
                    <a:pt x="2983" y="679"/>
                  </a:lnTo>
                  <a:lnTo>
                    <a:pt x="2969" y="627"/>
                  </a:lnTo>
                  <a:lnTo>
                    <a:pt x="2952" y="578"/>
                  </a:lnTo>
                  <a:lnTo>
                    <a:pt x="2931" y="529"/>
                  </a:lnTo>
                  <a:lnTo>
                    <a:pt x="2906" y="484"/>
                  </a:lnTo>
                  <a:lnTo>
                    <a:pt x="2882" y="443"/>
                  </a:lnTo>
                  <a:lnTo>
                    <a:pt x="2851" y="401"/>
                  </a:lnTo>
                  <a:lnTo>
                    <a:pt x="2820" y="362"/>
                  </a:lnTo>
                  <a:lnTo>
                    <a:pt x="2781" y="328"/>
                  </a:lnTo>
                  <a:lnTo>
                    <a:pt x="2743" y="292"/>
                  </a:lnTo>
                  <a:lnTo>
                    <a:pt x="2704" y="261"/>
                  </a:lnTo>
                  <a:lnTo>
                    <a:pt x="2659" y="230"/>
                  </a:lnTo>
                  <a:lnTo>
                    <a:pt x="2614" y="203"/>
                  </a:lnTo>
                  <a:lnTo>
                    <a:pt x="2565" y="178"/>
                  </a:lnTo>
                  <a:lnTo>
                    <a:pt x="2513" y="154"/>
                  </a:lnTo>
                  <a:lnTo>
                    <a:pt x="2461" y="130"/>
                  </a:lnTo>
                  <a:lnTo>
                    <a:pt x="2409" y="108"/>
                  </a:lnTo>
                  <a:lnTo>
                    <a:pt x="2349" y="91"/>
                  </a:lnTo>
                  <a:lnTo>
                    <a:pt x="2293" y="73"/>
                  </a:lnTo>
                  <a:lnTo>
                    <a:pt x="2235" y="60"/>
                  </a:lnTo>
                  <a:lnTo>
                    <a:pt x="2108" y="32"/>
                  </a:lnTo>
                  <a:lnTo>
                    <a:pt x="1980" y="14"/>
                  </a:lnTo>
                  <a:lnTo>
                    <a:pt x="1848" y="3"/>
                  </a:lnTo>
                  <a:lnTo>
                    <a:pt x="1711" y="0"/>
                  </a:lnTo>
                  <a:lnTo>
                    <a:pt x="1575" y="0"/>
                  </a:lnTo>
                  <a:lnTo>
                    <a:pt x="1300" y="14"/>
                  </a:lnTo>
                  <a:lnTo>
                    <a:pt x="1164" y="21"/>
                  </a:lnTo>
                  <a:lnTo>
                    <a:pt x="1035" y="35"/>
                  </a:lnTo>
                  <a:lnTo>
                    <a:pt x="907" y="52"/>
                  </a:lnTo>
                  <a:lnTo>
                    <a:pt x="847" y="66"/>
                  </a:lnTo>
                  <a:lnTo>
                    <a:pt x="785" y="76"/>
                  </a:lnTo>
                  <a:lnTo>
                    <a:pt x="725" y="94"/>
                  </a:lnTo>
                  <a:lnTo>
                    <a:pt x="670" y="112"/>
                  </a:lnTo>
                  <a:lnTo>
                    <a:pt x="614" y="133"/>
                  </a:lnTo>
                  <a:lnTo>
                    <a:pt x="558" y="154"/>
                  </a:lnTo>
                  <a:lnTo>
                    <a:pt x="505" y="178"/>
                  </a:lnTo>
                  <a:lnTo>
                    <a:pt x="457" y="206"/>
                  </a:lnTo>
                  <a:lnTo>
                    <a:pt x="408" y="237"/>
                  </a:lnTo>
                  <a:lnTo>
                    <a:pt x="362" y="268"/>
                  </a:lnTo>
                  <a:lnTo>
                    <a:pt x="317" y="307"/>
                  </a:lnTo>
                  <a:lnTo>
                    <a:pt x="276" y="349"/>
                  </a:lnTo>
                  <a:lnTo>
                    <a:pt x="237" y="390"/>
                  </a:lnTo>
                  <a:lnTo>
                    <a:pt x="203" y="439"/>
                  </a:lnTo>
                  <a:lnTo>
                    <a:pt x="167" y="492"/>
                  </a:lnTo>
                  <a:lnTo>
                    <a:pt x="136" y="547"/>
                  </a:lnTo>
                  <a:lnTo>
                    <a:pt x="109" y="606"/>
                  </a:lnTo>
                  <a:lnTo>
                    <a:pt x="84" y="672"/>
                  </a:lnTo>
                  <a:lnTo>
                    <a:pt x="63" y="742"/>
                  </a:lnTo>
                  <a:lnTo>
                    <a:pt x="45" y="815"/>
                  </a:lnTo>
                  <a:lnTo>
                    <a:pt x="29" y="895"/>
                  </a:lnTo>
                  <a:lnTo>
                    <a:pt x="18" y="979"/>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0" name="Freeform 74"/>
            <p:cNvSpPr>
              <a:spLocks/>
            </p:cNvSpPr>
            <p:nvPr/>
          </p:nvSpPr>
          <p:spPr bwMode="auto">
            <a:xfrm>
              <a:off x="2080" y="480"/>
              <a:ext cx="1028" cy="1067"/>
            </a:xfrm>
            <a:custGeom>
              <a:avLst/>
              <a:gdLst>
                <a:gd name="T0" fmla="*/ 1173 w 3083"/>
                <a:gd name="T1" fmla="*/ 3183 h 3201"/>
                <a:gd name="T2" fmla="*/ 996 w 3083"/>
                <a:gd name="T3" fmla="*/ 3135 h 3201"/>
                <a:gd name="T4" fmla="*/ 832 w 3083"/>
                <a:gd name="T5" fmla="*/ 3058 h 3201"/>
                <a:gd name="T6" fmla="*/ 679 w 3083"/>
                <a:gd name="T7" fmla="*/ 2957 h 3201"/>
                <a:gd name="T8" fmla="*/ 536 w 3083"/>
                <a:gd name="T9" fmla="*/ 2832 h 3201"/>
                <a:gd name="T10" fmla="*/ 411 w 3083"/>
                <a:gd name="T11" fmla="*/ 2686 h 3201"/>
                <a:gd name="T12" fmla="*/ 299 w 3083"/>
                <a:gd name="T13" fmla="*/ 2515 h 3201"/>
                <a:gd name="T14" fmla="*/ 201 w 3083"/>
                <a:gd name="T15" fmla="*/ 2327 h 3201"/>
                <a:gd name="T16" fmla="*/ 122 w 3083"/>
                <a:gd name="T17" fmla="*/ 2114 h 3201"/>
                <a:gd name="T18" fmla="*/ 62 w 3083"/>
                <a:gd name="T19" fmla="*/ 1882 h 3201"/>
                <a:gd name="T20" fmla="*/ 24 w 3083"/>
                <a:gd name="T21" fmla="*/ 1630 h 3201"/>
                <a:gd name="T22" fmla="*/ 0 w 3083"/>
                <a:gd name="T23" fmla="*/ 1191 h 3201"/>
                <a:gd name="T24" fmla="*/ 37 w 3083"/>
                <a:gd name="T25" fmla="*/ 840 h 3201"/>
                <a:gd name="T26" fmla="*/ 97 w 3083"/>
                <a:gd name="T27" fmla="*/ 645 h 3201"/>
                <a:gd name="T28" fmla="*/ 156 w 3083"/>
                <a:gd name="T29" fmla="*/ 520 h 3201"/>
                <a:gd name="T30" fmla="*/ 229 w 3083"/>
                <a:gd name="T31" fmla="*/ 411 h 3201"/>
                <a:gd name="T32" fmla="*/ 414 w 3083"/>
                <a:gd name="T33" fmla="*/ 234 h 3201"/>
                <a:gd name="T34" fmla="*/ 606 w 3083"/>
                <a:gd name="T35" fmla="*/ 122 h 3201"/>
                <a:gd name="T36" fmla="*/ 766 w 3083"/>
                <a:gd name="T37" fmla="*/ 70 h 3201"/>
                <a:gd name="T38" fmla="*/ 1034 w 3083"/>
                <a:gd name="T39" fmla="*/ 25 h 3201"/>
                <a:gd name="T40" fmla="*/ 1518 w 3083"/>
                <a:gd name="T41" fmla="*/ 0 h 3201"/>
                <a:gd name="T42" fmla="*/ 2024 w 3083"/>
                <a:gd name="T43" fmla="*/ 28 h 3201"/>
                <a:gd name="T44" fmla="*/ 2400 w 3083"/>
                <a:gd name="T45" fmla="*/ 91 h 3201"/>
                <a:gd name="T46" fmla="*/ 2588 w 3083"/>
                <a:gd name="T47" fmla="*/ 143 h 3201"/>
                <a:gd name="T48" fmla="*/ 2731 w 3083"/>
                <a:gd name="T49" fmla="*/ 210 h 3201"/>
                <a:gd name="T50" fmla="*/ 2885 w 3083"/>
                <a:gd name="T51" fmla="*/ 338 h 3201"/>
                <a:gd name="T52" fmla="*/ 2999 w 3083"/>
                <a:gd name="T53" fmla="*/ 506 h 3201"/>
                <a:gd name="T54" fmla="*/ 3059 w 3083"/>
                <a:gd name="T55" fmla="*/ 666 h 3201"/>
                <a:gd name="T56" fmla="*/ 3083 w 3083"/>
                <a:gd name="T57" fmla="*/ 837 h 3201"/>
                <a:gd name="T58" fmla="*/ 2999 w 3083"/>
                <a:gd name="T59" fmla="*/ 892 h 3201"/>
                <a:gd name="T60" fmla="*/ 2661 w 3083"/>
                <a:gd name="T61" fmla="*/ 812 h 3201"/>
                <a:gd name="T62" fmla="*/ 2445 w 3083"/>
                <a:gd name="T63" fmla="*/ 743 h 3201"/>
                <a:gd name="T64" fmla="*/ 2230 w 3083"/>
                <a:gd name="T65" fmla="*/ 645 h 3201"/>
                <a:gd name="T66" fmla="*/ 2337 w 3083"/>
                <a:gd name="T67" fmla="*/ 764 h 3201"/>
                <a:gd name="T68" fmla="*/ 2449 w 3083"/>
                <a:gd name="T69" fmla="*/ 850 h 3201"/>
                <a:gd name="T70" fmla="*/ 1965 w 3083"/>
                <a:gd name="T71" fmla="*/ 732 h 3201"/>
                <a:gd name="T72" fmla="*/ 1664 w 3083"/>
                <a:gd name="T73" fmla="*/ 634 h 3201"/>
                <a:gd name="T74" fmla="*/ 1386 w 3083"/>
                <a:gd name="T75" fmla="*/ 520 h 3201"/>
                <a:gd name="T76" fmla="*/ 1359 w 3083"/>
                <a:gd name="T77" fmla="*/ 551 h 3201"/>
                <a:gd name="T78" fmla="*/ 1526 w 3083"/>
                <a:gd name="T79" fmla="*/ 725 h 3201"/>
                <a:gd name="T80" fmla="*/ 1452 w 3083"/>
                <a:gd name="T81" fmla="*/ 743 h 3201"/>
                <a:gd name="T82" fmla="*/ 1338 w 3083"/>
                <a:gd name="T83" fmla="*/ 735 h 3201"/>
                <a:gd name="T84" fmla="*/ 1163 w 3083"/>
                <a:gd name="T85" fmla="*/ 679 h 3201"/>
                <a:gd name="T86" fmla="*/ 923 w 3083"/>
                <a:gd name="T87" fmla="*/ 554 h 3201"/>
                <a:gd name="T88" fmla="*/ 787 w 3083"/>
                <a:gd name="T89" fmla="*/ 478 h 3201"/>
                <a:gd name="T90" fmla="*/ 720 w 3083"/>
                <a:gd name="T91" fmla="*/ 491 h 3201"/>
                <a:gd name="T92" fmla="*/ 650 w 3083"/>
                <a:gd name="T93" fmla="*/ 540 h 3201"/>
                <a:gd name="T94" fmla="*/ 553 w 3083"/>
                <a:gd name="T95" fmla="*/ 658 h 3201"/>
                <a:gd name="T96" fmla="*/ 411 w 3083"/>
                <a:gd name="T97" fmla="*/ 910 h 3201"/>
                <a:gd name="T98" fmla="*/ 292 w 3083"/>
                <a:gd name="T99" fmla="*/ 1223 h 3201"/>
                <a:gd name="T100" fmla="*/ 223 w 3083"/>
                <a:gd name="T101" fmla="*/ 1550 h 3201"/>
                <a:gd name="T102" fmla="*/ 211 w 3083"/>
                <a:gd name="T103" fmla="*/ 1815 h 3201"/>
                <a:gd name="T104" fmla="*/ 232 w 3083"/>
                <a:gd name="T105" fmla="*/ 2034 h 3201"/>
                <a:gd name="T106" fmla="*/ 281 w 3083"/>
                <a:gd name="T107" fmla="*/ 2233 h 3201"/>
                <a:gd name="T108" fmla="*/ 348 w 3083"/>
                <a:gd name="T109" fmla="*/ 2410 h 3201"/>
                <a:gd name="T110" fmla="*/ 428 w 3083"/>
                <a:gd name="T111" fmla="*/ 2564 h 3201"/>
                <a:gd name="T112" fmla="*/ 549 w 3083"/>
                <a:gd name="T113" fmla="*/ 2727 h 3201"/>
                <a:gd name="T114" fmla="*/ 752 w 3083"/>
                <a:gd name="T115" fmla="*/ 2926 h 3201"/>
                <a:gd name="T116" fmla="*/ 954 w 3083"/>
                <a:gd name="T117" fmla="*/ 3062 h 3201"/>
                <a:gd name="T118" fmla="*/ 1125 w 3083"/>
                <a:gd name="T119" fmla="*/ 3146 h 3201"/>
                <a:gd name="T120" fmla="*/ 1295 w 3083"/>
                <a:gd name="T121" fmla="*/ 3201 h 3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83" h="3201">
                  <a:moveTo>
                    <a:pt x="1295" y="3201"/>
                  </a:moveTo>
                  <a:lnTo>
                    <a:pt x="1232" y="3194"/>
                  </a:lnTo>
                  <a:lnTo>
                    <a:pt x="1173" y="3183"/>
                  </a:lnTo>
                  <a:lnTo>
                    <a:pt x="1115" y="3170"/>
                  </a:lnTo>
                  <a:lnTo>
                    <a:pt x="1055" y="3152"/>
                  </a:lnTo>
                  <a:lnTo>
                    <a:pt x="996" y="3135"/>
                  </a:lnTo>
                  <a:lnTo>
                    <a:pt x="940" y="3110"/>
                  </a:lnTo>
                  <a:lnTo>
                    <a:pt x="884" y="3086"/>
                  </a:lnTo>
                  <a:lnTo>
                    <a:pt x="832" y="3058"/>
                  </a:lnTo>
                  <a:lnTo>
                    <a:pt x="780" y="3027"/>
                  </a:lnTo>
                  <a:lnTo>
                    <a:pt x="728" y="2992"/>
                  </a:lnTo>
                  <a:lnTo>
                    <a:pt x="679" y="2957"/>
                  </a:lnTo>
                  <a:lnTo>
                    <a:pt x="630" y="2919"/>
                  </a:lnTo>
                  <a:lnTo>
                    <a:pt x="585" y="2878"/>
                  </a:lnTo>
                  <a:lnTo>
                    <a:pt x="536" y="2832"/>
                  </a:lnTo>
                  <a:lnTo>
                    <a:pt x="494" y="2787"/>
                  </a:lnTo>
                  <a:lnTo>
                    <a:pt x="452" y="2738"/>
                  </a:lnTo>
                  <a:lnTo>
                    <a:pt x="411" y="2686"/>
                  </a:lnTo>
                  <a:lnTo>
                    <a:pt x="372" y="2634"/>
                  </a:lnTo>
                  <a:lnTo>
                    <a:pt x="333" y="2574"/>
                  </a:lnTo>
                  <a:lnTo>
                    <a:pt x="299" y="2515"/>
                  </a:lnTo>
                  <a:lnTo>
                    <a:pt x="265" y="2455"/>
                  </a:lnTo>
                  <a:lnTo>
                    <a:pt x="232" y="2393"/>
                  </a:lnTo>
                  <a:lnTo>
                    <a:pt x="201" y="2327"/>
                  </a:lnTo>
                  <a:lnTo>
                    <a:pt x="174" y="2257"/>
                  </a:lnTo>
                  <a:lnTo>
                    <a:pt x="146" y="2187"/>
                  </a:lnTo>
                  <a:lnTo>
                    <a:pt x="122" y="2114"/>
                  </a:lnTo>
                  <a:lnTo>
                    <a:pt x="101" y="2038"/>
                  </a:lnTo>
                  <a:lnTo>
                    <a:pt x="80" y="1961"/>
                  </a:lnTo>
                  <a:lnTo>
                    <a:pt x="62" y="1882"/>
                  </a:lnTo>
                  <a:lnTo>
                    <a:pt x="48" y="1801"/>
                  </a:lnTo>
                  <a:lnTo>
                    <a:pt x="34" y="1718"/>
                  </a:lnTo>
                  <a:lnTo>
                    <a:pt x="24" y="1630"/>
                  </a:lnTo>
                  <a:lnTo>
                    <a:pt x="6" y="1474"/>
                  </a:lnTo>
                  <a:lnTo>
                    <a:pt x="0" y="1328"/>
                  </a:lnTo>
                  <a:lnTo>
                    <a:pt x="0" y="1191"/>
                  </a:lnTo>
                  <a:lnTo>
                    <a:pt x="6" y="1066"/>
                  </a:lnTo>
                  <a:lnTo>
                    <a:pt x="16" y="948"/>
                  </a:lnTo>
                  <a:lnTo>
                    <a:pt x="37" y="840"/>
                  </a:lnTo>
                  <a:lnTo>
                    <a:pt x="65" y="739"/>
                  </a:lnTo>
                  <a:lnTo>
                    <a:pt x="80" y="691"/>
                  </a:lnTo>
                  <a:lnTo>
                    <a:pt x="97" y="645"/>
                  </a:lnTo>
                  <a:lnTo>
                    <a:pt x="114" y="603"/>
                  </a:lnTo>
                  <a:lnTo>
                    <a:pt x="135" y="561"/>
                  </a:lnTo>
                  <a:lnTo>
                    <a:pt x="156" y="520"/>
                  </a:lnTo>
                  <a:lnTo>
                    <a:pt x="180" y="481"/>
                  </a:lnTo>
                  <a:lnTo>
                    <a:pt x="205" y="447"/>
                  </a:lnTo>
                  <a:lnTo>
                    <a:pt x="229" y="411"/>
                  </a:lnTo>
                  <a:lnTo>
                    <a:pt x="285" y="345"/>
                  </a:lnTo>
                  <a:lnTo>
                    <a:pt x="348" y="286"/>
                  </a:lnTo>
                  <a:lnTo>
                    <a:pt x="414" y="234"/>
                  </a:lnTo>
                  <a:lnTo>
                    <a:pt x="487" y="185"/>
                  </a:lnTo>
                  <a:lnTo>
                    <a:pt x="564" y="140"/>
                  </a:lnTo>
                  <a:lnTo>
                    <a:pt x="606" y="122"/>
                  </a:lnTo>
                  <a:lnTo>
                    <a:pt x="655" y="101"/>
                  </a:lnTo>
                  <a:lnTo>
                    <a:pt x="707" y="85"/>
                  </a:lnTo>
                  <a:lnTo>
                    <a:pt x="766" y="70"/>
                  </a:lnTo>
                  <a:lnTo>
                    <a:pt x="829" y="56"/>
                  </a:lnTo>
                  <a:lnTo>
                    <a:pt x="891" y="42"/>
                  </a:lnTo>
                  <a:lnTo>
                    <a:pt x="1034" y="25"/>
                  </a:lnTo>
                  <a:lnTo>
                    <a:pt x="1191" y="11"/>
                  </a:lnTo>
                  <a:lnTo>
                    <a:pt x="1351" y="0"/>
                  </a:lnTo>
                  <a:lnTo>
                    <a:pt x="1518" y="0"/>
                  </a:lnTo>
                  <a:lnTo>
                    <a:pt x="1689" y="4"/>
                  </a:lnTo>
                  <a:lnTo>
                    <a:pt x="1860" y="15"/>
                  </a:lnTo>
                  <a:lnTo>
                    <a:pt x="2024" y="28"/>
                  </a:lnTo>
                  <a:lnTo>
                    <a:pt x="2184" y="49"/>
                  </a:lnTo>
                  <a:lnTo>
                    <a:pt x="2331" y="77"/>
                  </a:lnTo>
                  <a:lnTo>
                    <a:pt x="2400" y="91"/>
                  </a:lnTo>
                  <a:lnTo>
                    <a:pt x="2466" y="109"/>
                  </a:lnTo>
                  <a:lnTo>
                    <a:pt x="2529" y="126"/>
                  </a:lnTo>
                  <a:lnTo>
                    <a:pt x="2588" y="143"/>
                  </a:lnTo>
                  <a:lnTo>
                    <a:pt x="2640" y="164"/>
                  </a:lnTo>
                  <a:lnTo>
                    <a:pt x="2690" y="185"/>
                  </a:lnTo>
                  <a:lnTo>
                    <a:pt x="2731" y="210"/>
                  </a:lnTo>
                  <a:lnTo>
                    <a:pt x="2766" y="234"/>
                  </a:lnTo>
                  <a:lnTo>
                    <a:pt x="2828" y="286"/>
                  </a:lnTo>
                  <a:lnTo>
                    <a:pt x="2885" y="338"/>
                  </a:lnTo>
                  <a:lnTo>
                    <a:pt x="2929" y="394"/>
                  </a:lnTo>
                  <a:lnTo>
                    <a:pt x="2968" y="450"/>
                  </a:lnTo>
                  <a:lnTo>
                    <a:pt x="2999" y="506"/>
                  </a:lnTo>
                  <a:lnTo>
                    <a:pt x="3023" y="561"/>
                  </a:lnTo>
                  <a:lnTo>
                    <a:pt x="3044" y="617"/>
                  </a:lnTo>
                  <a:lnTo>
                    <a:pt x="3059" y="666"/>
                  </a:lnTo>
                  <a:lnTo>
                    <a:pt x="3069" y="715"/>
                  </a:lnTo>
                  <a:lnTo>
                    <a:pt x="3075" y="759"/>
                  </a:lnTo>
                  <a:lnTo>
                    <a:pt x="3083" y="837"/>
                  </a:lnTo>
                  <a:lnTo>
                    <a:pt x="3083" y="886"/>
                  </a:lnTo>
                  <a:lnTo>
                    <a:pt x="3083" y="902"/>
                  </a:lnTo>
                  <a:lnTo>
                    <a:pt x="2999" y="892"/>
                  </a:lnTo>
                  <a:lnTo>
                    <a:pt x="2909" y="874"/>
                  </a:lnTo>
                  <a:lnTo>
                    <a:pt x="2794" y="847"/>
                  </a:lnTo>
                  <a:lnTo>
                    <a:pt x="2661" y="812"/>
                  </a:lnTo>
                  <a:lnTo>
                    <a:pt x="2591" y="791"/>
                  </a:lnTo>
                  <a:lnTo>
                    <a:pt x="2518" y="770"/>
                  </a:lnTo>
                  <a:lnTo>
                    <a:pt x="2445" y="743"/>
                  </a:lnTo>
                  <a:lnTo>
                    <a:pt x="2372" y="715"/>
                  </a:lnTo>
                  <a:lnTo>
                    <a:pt x="2298" y="679"/>
                  </a:lnTo>
                  <a:lnTo>
                    <a:pt x="2230" y="645"/>
                  </a:lnTo>
                  <a:lnTo>
                    <a:pt x="2250" y="670"/>
                  </a:lnTo>
                  <a:lnTo>
                    <a:pt x="2303" y="728"/>
                  </a:lnTo>
                  <a:lnTo>
                    <a:pt x="2337" y="764"/>
                  </a:lnTo>
                  <a:lnTo>
                    <a:pt x="2376" y="798"/>
                  </a:lnTo>
                  <a:lnTo>
                    <a:pt x="2414" y="826"/>
                  </a:lnTo>
                  <a:lnTo>
                    <a:pt x="2449" y="850"/>
                  </a:lnTo>
                  <a:lnTo>
                    <a:pt x="2306" y="819"/>
                  </a:lnTo>
                  <a:lnTo>
                    <a:pt x="2152" y="780"/>
                  </a:lnTo>
                  <a:lnTo>
                    <a:pt x="1965" y="732"/>
                  </a:lnTo>
                  <a:lnTo>
                    <a:pt x="1867" y="701"/>
                  </a:lnTo>
                  <a:lnTo>
                    <a:pt x="1765" y="670"/>
                  </a:lnTo>
                  <a:lnTo>
                    <a:pt x="1664" y="634"/>
                  </a:lnTo>
                  <a:lnTo>
                    <a:pt x="1567" y="600"/>
                  </a:lnTo>
                  <a:lnTo>
                    <a:pt x="1473" y="561"/>
                  </a:lnTo>
                  <a:lnTo>
                    <a:pt x="1386" y="520"/>
                  </a:lnTo>
                  <a:lnTo>
                    <a:pt x="1310" y="478"/>
                  </a:lnTo>
                  <a:lnTo>
                    <a:pt x="1243" y="432"/>
                  </a:lnTo>
                  <a:lnTo>
                    <a:pt x="1359" y="551"/>
                  </a:lnTo>
                  <a:lnTo>
                    <a:pt x="1456" y="648"/>
                  </a:lnTo>
                  <a:lnTo>
                    <a:pt x="1533" y="722"/>
                  </a:lnTo>
                  <a:lnTo>
                    <a:pt x="1526" y="725"/>
                  </a:lnTo>
                  <a:lnTo>
                    <a:pt x="1497" y="735"/>
                  </a:lnTo>
                  <a:lnTo>
                    <a:pt x="1477" y="743"/>
                  </a:lnTo>
                  <a:lnTo>
                    <a:pt x="1452" y="743"/>
                  </a:lnTo>
                  <a:lnTo>
                    <a:pt x="1417" y="746"/>
                  </a:lnTo>
                  <a:lnTo>
                    <a:pt x="1383" y="743"/>
                  </a:lnTo>
                  <a:lnTo>
                    <a:pt x="1338" y="735"/>
                  </a:lnTo>
                  <a:lnTo>
                    <a:pt x="1285" y="725"/>
                  </a:lnTo>
                  <a:lnTo>
                    <a:pt x="1229" y="704"/>
                  </a:lnTo>
                  <a:lnTo>
                    <a:pt x="1163" y="679"/>
                  </a:lnTo>
                  <a:lnTo>
                    <a:pt x="1090" y="648"/>
                  </a:lnTo>
                  <a:lnTo>
                    <a:pt x="1009" y="606"/>
                  </a:lnTo>
                  <a:lnTo>
                    <a:pt x="923" y="554"/>
                  </a:lnTo>
                  <a:lnTo>
                    <a:pt x="825" y="496"/>
                  </a:lnTo>
                  <a:lnTo>
                    <a:pt x="804" y="484"/>
                  </a:lnTo>
                  <a:lnTo>
                    <a:pt x="787" y="478"/>
                  </a:lnTo>
                  <a:lnTo>
                    <a:pt x="766" y="478"/>
                  </a:lnTo>
                  <a:lnTo>
                    <a:pt x="741" y="484"/>
                  </a:lnTo>
                  <a:lnTo>
                    <a:pt x="720" y="491"/>
                  </a:lnTo>
                  <a:lnTo>
                    <a:pt x="696" y="506"/>
                  </a:lnTo>
                  <a:lnTo>
                    <a:pt x="675" y="523"/>
                  </a:lnTo>
                  <a:lnTo>
                    <a:pt x="650" y="540"/>
                  </a:lnTo>
                  <a:lnTo>
                    <a:pt x="626" y="564"/>
                  </a:lnTo>
                  <a:lnTo>
                    <a:pt x="602" y="593"/>
                  </a:lnTo>
                  <a:lnTo>
                    <a:pt x="553" y="658"/>
                  </a:lnTo>
                  <a:lnTo>
                    <a:pt x="504" y="732"/>
                  </a:lnTo>
                  <a:lnTo>
                    <a:pt x="455" y="819"/>
                  </a:lnTo>
                  <a:lnTo>
                    <a:pt x="411" y="910"/>
                  </a:lnTo>
                  <a:lnTo>
                    <a:pt x="365" y="1011"/>
                  </a:lnTo>
                  <a:lnTo>
                    <a:pt x="327" y="1115"/>
                  </a:lnTo>
                  <a:lnTo>
                    <a:pt x="292" y="1223"/>
                  </a:lnTo>
                  <a:lnTo>
                    <a:pt x="265" y="1331"/>
                  </a:lnTo>
                  <a:lnTo>
                    <a:pt x="240" y="1443"/>
                  </a:lnTo>
                  <a:lnTo>
                    <a:pt x="223" y="1550"/>
                  </a:lnTo>
                  <a:lnTo>
                    <a:pt x="211" y="1654"/>
                  </a:lnTo>
                  <a:lnTo>
                    <a:pt x="211" y="1735"/>
                  </a:lnTo>
                  <a:lnTo>
                    <a:pt x="211" y="1815"/>
                  </a:lnTo>
                  <a:lnTo>
                    <a:pt x="216" y="1888"/>
                  </a:lnTo>
                  <a:lnTo>
                    <a:pt x="223" y="1961"/>
                  </a:lnTo>
                  <a:lnTo>
                    <a:pt x="232" y="2034"/>
                  </a:lnTo>
                  <a:lnTo>
                    <a:pt x="247" y="2104"/>
                  </a:lnTo>
                  <a:lnTo>
                    <a:pt x="265" y="2170"/>
                  </a:lnTo>
                  <a:lnTo>
                    <a:pt x="281" y="2233"/>
                  </a:lnTo>
                  <a:lnTo>
                    <a:pt x="302" y="2296"/>
                  </a:lnTo>
                  <a:lnTo>
                    <a:pt x="323" y="2355"/>
                  </a:lnTo>
                  <a:lnTo>
                    <a:pt x="348" y="2410"/>
                  </a:lnTo>
                  <a:lnTo>
                    <a:pt x="372" y="2463"/>
                  </a:lnTo>
                  <a:lnTo>
                    <a:pt x="400" y="2515"/>
                  </a:lnTo>
                  <a:lnTo>
                    <a:pt x="428" y="2564"/>
                  </a:lnTo>
                  <a:lnTo>
                    <a:pt x="455" y="2610"/>
                  </a:lnTo>
                  <a:lnTo>
                    <a:pt x="484" y="2650"/>
                  </a:lnTo>
                  <a:lnTo>
                    <a:pt x="549" y="2727"/>
                  </a:lnTo>
                  <a:lnTo>
                    <a:pt x="616" y="2800"/>
                  </a:lnTo>
                  <a:lnTo>
                    <a:pt x="682" y="2867"/>
                  </a:lnTo>
                  <a:lnTo>
                    <a:pt x="752" y="2926"/>
                  </a:lnTo>
                  <a:lnTo>
                    <a:pt x="821" y="2975"/>
                  </a:lnTo>
                  <a:lnTo>
                    <a:pt x="888" y="3021"/>
                  </a:lnTo>
                  <a:lnTo>
                    <a:pt x="954" y="3062"/>
                  </a:lnTo>
                  <a:lnTo>
                    <a:pt x="1013" y="3094"/>
                  </a:lnTo>
                  <a:lnTo>
                    <a:pt x="1073" y="3121"/>
                  </a:lnTo>
                  <a:lnTo>
                    <a:pt x="1125" y="3146"/>
                  </a:lnTo>
                  <a:lnTo>
                    <a:pt x="1216" y="3180"/>
                  </a:lnTo>
                  <a:lnTo>
                    <a:pt x="1274" y="3198"/>
                  </a:lnTo>
                  <a:lnTo>
                    <a:pt x="1295" y="3201"/>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1" name="Freeform 75"/>
            <p:cNvSpPr>
              <a:spLocks/>
            </p:cNvSpPr>
            <p:nvPr/>
          </p:nvSpPr>
          <p:spPr bwMode="auto">
            <a:xfrm>
              <a:off x="2017" y="360"/>
              <a:ext cx="1145" cy="719"/>
            </a:xfrm>
            <a:custGeom>
              <a:avLst/>
              <a:gdLst>
                <a:gd name="T0" fmla="*/ 839 w 3435"/>
                <a:gd name="T1" fmla="*/ 736 h 2156"/>
                <a:gd name="T2" fmla="*/ 917 w 3435"/>
                <a:gd name="T3" fmla="*/ 834 h 2156"/>
                <a:gd name="T4" fmla="*/ 1063 w 3435"/>
                <a:gd name="T5" fmla="*/ 952 h 2156"/>
                <a:gd name="T6" fmla="*/ 1296 w 3435"/>
                <a:gd name="T7" fmla="*/ 1066 h 2156"/>
                <a:gd name="T8" fmla="*/ 1641 w 3435"/>
                <a:gd name="T9" fmla="*/ 1160 h 2156"/>
                <a:gd name="T10" fmla="*/ 1481 w 3435"/>
                <a:gd name="T11" fmla="*/ 1011 h 2156"/>
                <a:gd name="T12" fmla="*/ 1359 w 3435"/>
                <a:gd name="T13" fmla="*/ 865 h 2156"/>
                <a:gd name="T14" fmla="*/ 1293 w 3435"/>
                <a:gd name="T15" fmla="*/ 739 h 2156"/>
                <a:gd name="T16" fmla="*/ 1310 w 3435"/>
                <a:gd name="T17" fmla="*/ 743 h 2156"/>
                <a:gd name="T18" fmla="*/ 1408 w 3435"/>
                <a:gd name="T19" fmla="*/ 847 h 2156"/>
                <a:gd name="T20" fmla="*/ 1589 w 3435"/>
                <a:gd name="T21" fmla="*/ 980 h 2156"/>
                <a:gd name="T22" fmla="*/ 1819 w 3435"/>
                <a:gd name="T23" fmla="*/ 1081 h 2156"/>
                <a:gd name="T24" fmla="*/ 1990 w 3435"/>
                <a:gd name="T25" fmla="*/ 1129 h 2156"/>
                <a:gd name="T26" fmla="*/ 2195 w 3435"/>
                <a:gd name="T27" fmla="*/ 1160 h 2156"/>
                <a:gd name="T28" fmla="*/ 2429 w 3435"/>
                <a:gd name="T29" fmla="*/ 1171 h 2156"/>
                <a:gd name="T30" fmla="*/ 2289 w 3435"/>
                <a:gd name="T31" fmla="*/ 1060 h 2156"/>
                <a:gd name="T32" fmla="*/ 2143 w 3435"/>
                <a:gd name="T33" fmla="*/ 903 h 2156"/>
                <a:gd name="T34" fmla="*/ 2073 w 3435"/>
                <a:gd name="T35" fmla="*/ 791 h 2156"/>
                <a:gd name="T36" fmla="*/ 2258 w 3435"/>
                <a:gd name="T37" fmla="*/ 896 h 2156"/>
                <a:gd name="T38" fmla="*/ 2471 w 3435"/>
                <a:gd name="T39" fmla="*/ 990 h 2156"/>
                <a:gd name="T40" fmla="*/ 2746 w 3435"/>
                <a:gd name="T41" fmla="*/ 1074 h 2156"/>
                <a:gd name="T42" fmla="*/ 3066 w 3435"/>
                <a:gd name="T43" fmla="*/ 1126 h 2156"/>
                <a:gd name="T44" fmla="*/ 3240 w 3435"/>
                <a:gd name="T45" fmla="*/ 1802 h 2156"/>
                <a:gd name="T46" fmla="*/ 3282 w 3435"/>
                <a:gd name="T47" fmla="*/ 1965 h 2156"/>
                <a:gd name="T48" fmla="*/ 3349 w 3435"/>
                <a:gd name="T49" fmla="*/ 1561 h 2156"/>
                <a:gd name="T50" fmla="*/ 3359 w 3435"/>
                <a:gd name="T51" fmla="*/ 1338 h 2156"/>
                <a:gd name="T52" fmla="*/ 3338 w 3435"/>
                <a:gd name="T53" fmla="*/ 1160 h 2156"/>
                <a:gd name="T54" fmla="*/ 3415 w 3435"/>
                <a:gd name="T55" fmla="*/ 1038 h 2156"/>
                <a:gd name="T56" fmla="*/ 3352 w 3435"/>
                <a:gd name="T57" fmla="*/ 847 h 2156"/>
                <a:gd name="T58" fmla="*/ 3220 w 3435"/>
                <a:gd name="T59" fmla="*/ 603 h 2156"/>
                <a:gd name="T60" fmla="*/ 3084 w 3435"/>
                <a:gd name="T61" fmla="*/ 429 h 2156"/>
                <a:gd name="T62" fmla="*/ 2952 w 3435"/>
                <a:gd name="T63" fmla="*/ 304 h 2156"/>
                <a:gd name="T64" fmla="*/ 2791 w 3435"/>
                <a:gd name="T65" fmla="*/ 189 h 2156"/>
                <a:gd name="T66" fmla="*/ 2614 w 3435"/>
                <a:gd name="T67" fmla="*/ 95 h 2156"/>
                <a:gd name="T68" fmla="*/ 2432 w 3435"/>
                <a:gd name="T69" fmla="*/ 39 h 2156"/>
                <a:gd name="T70" fmla="*/ 2219 w 3435"/>
                <a:gd name="T71" fmla="*/ 8 h 2156"/>
                <a:gd name="T72" fmla="*/ 1990 w 3435"/>
                <a:gd name="T73" fmla="*/ 0 h 2156"/>
                <a:gd name="T74" fmla="*/ 1494 w 3435"/>
                <a:gd name="T75" fmla="*/ 42 h 2156"/>
                <a:gd name="T76" fmla="*/ 1014 w 3435"/>
                <a:gd name="T77" fmla="*/ 140 h 2156"/>
                <a:gd name="T78" fmla="*/ 607 w 3435"/>
                <a:gd name="T79" fmla="*/ 265 h 2156"/>
                <a:gd name="T80" fmla="*/ 366 w 3435"/>
                <a:gd name="T81" fmla="*/ 384 h 2156"/>
                <a:gd name="T82" fmla="*/ 251 w 3435"/>
                <a:gd name="T83" fmla="*/ 499 h 2156"/>
                <a:gd name="T84" fmla="*/ 157 w 3435"/>
                <a:gd name="T85" fmla="*/ 648 h 2156"/>
                <a:gd name="T86" fmla="*/ 83 w 3435"/>
                <a:gd name="T87" fmla="*/ 816 h 2156"/>
                <a:gd name="T88" fmla="*/ 0 w 3435"/>
                <a:gd name="T89" fmla="*/ 1118 h 2156"/>
                <a:gd name="T90" fmla="*/ 83 w 3435"/>
                <a:gd name="T91" fmla="*/ 993 h 2156"/>
                <a:gd name="T92" fmla="*/ 199 w 3435"/>
                <a:gd name="T93" fmla="*/ 882 h 2156"/>
                <a:gd name="T94" fmla="*/ 143 w 3435"/>
                <a:gd name="T95" fmla="*/ 1032 h 2156"/>
                <a:gd name="T96" fmla="*/ 104 w 3435"/>
                <a:gd name="T97" fmla="*/ 1248 h 2156"/>
                <a:gd name="T98" fmla="*/ 104 w 3435"/>
                <a:gd name="T99" fmla="*/ 1411 h 2156"/>
                <a:gd name="T100" fmla="*/ 174 w 3435"/>
                <a:gd name="T101" fmla="*/ 1871 h 2156"/>
                <a:gd name="T102" fmla="*/ 230 w 3435"/>
                <a:gd name="T103" fmla="*/ 2041 h 2156"/>
                <a:gd name="T104" fmla="*/ 275 w 3435"/>
                <a:gd name="T105" fmla="*/ 1599 h 2156"/>
                <a:gd name="T106" fmla="*/ 321 w 3435"/>
                <a:gd name="T107" fmla="*/ 1352 h 2156"/>
                <a:gd name="T108" fmla="*/ 390 w 3435"/>
                <a:gd name="T109" fmla="*/ 1139 h 2156"/>
                <a:gd name="T110" fmla="*/ 485 w 3435"/>
                <a:gd name="T111" fmla="*/ 980 h 2156"/>
                <a:gd name="T112" fmla="*/ 589 w 3435"/>
                <a:gd name="T113" fmla="*/ 855 h 2156"/>
                <a:gd name="T114" fmla="*/ 717 w 3435"/>
                <a:gd name="T115" fmla="*/ 743 h 2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35" h="2156">
                  <a:moveTo>
                    <a:pt x="815" y="680"/>
                  </a:moveTo>
                  <a:lnTo>
                    <a:pt x="819" y="697"/>
                  </a:lnTo>
                  <a:lnTo>
                    <a:pt x="839" y="736"/>
                  </a:lnTo>
                  <a:lnTo>
                    <a:pt x="860" y="767"/>
                  </a:lnTo>
                  <a:lnTo>
                    <a:pt x="885" y="798"/>
                  </a:lnTo>
                  <a:lnTo>
                    <a:pt x="917" y="834"/>
                  </a:lnTo>
                  <a:lnTo>
                    <a:pt x="955" y="871"/>
                  </a:lnTo>
                  <a:lnTo>
                    <a:pt x="1003" y="910"/>
                  </a:lnTo>
                  <a:lnTo>
                    <a:pt x="1063" y="952"/>
                  </a:lnTo>
                  <a:lnTo>
                    <a:pt x="1129" y="990"/>
                  </a:lnTo>
                  <a:lnTo>
                    <a:pt x="1206" y="1029"/>
                  </a:lnTo>
                  <a:lnTo>
                    <a:pt x="1296" y="1066"/>
                  </a:lnTo>
                  <a:lnTo>
                    <a:pt x="1397" y="1102"/>
                  </a:lnTo>
                  <a:lnTo>
                    <a:pt x="1512" y="1133"/>
                  </a:lnTo>
                  <a:lnTo>
                    <a:pt x="1641" y="1160"/>
                  </a:lnTo>
                  <a:lnTo>
                    <a:pt x="1592" y="1118"/>
                  </a:lnTo>
                  <a:lnTo>
                    <a:pt x="1540" y="1074"/>
                  </a:lnTo>
                  <a:lnTo>
                    <a:pt x="1481" y="1011"/>
                  </a:lnTo>
                  <a:lnTo>
                    <a:pt x="1418" y="941"/>
                  </a:lnTo>
                  <a:lnTo>
                    <a:pt x="1387" y="903"/>
                  </a:lnTo>
                  <a:lnTo>
                    <a:pt x="1359" y="865"/>
                  </a:lnTo>
                  <a:lnTo>
                    <a:pt x="1335" y="822"/>
                  </a:lnTo>
                  <a:lnTo>
                    <a:pt x="1310" y="781"/>
                  </a:lnTo>
                  <a:lnTo>
                    <a:pt x="1293" y="739"/>
                  </a:lnTo>
                  <a:lnTo>
                    <a:pt x="1279" y="697"/>
                  </a:lnTo>
                  <a:lnTo>
                    <a:pt x="1293" y="718"/>
                  </a:lnTo>
                  <a:lnTo>
                    <a:pt x="1310" y="743"/>
                  </a:lnTo>
                  <a:lnTo>
                    <a:pt x="1335" y="770"/>
                  </a:lnTo>
                  <a:lnTo>
                    <a:pt x="1366" y="809"/>
                  </a:lnTo>
                  <a:lnTo>
                    <a:pt x="1408" y="847"/>
                  </a:lnTo>
                  <a:lnTo>
                    <a:pt x="1457" y="889"/>
                  </a:lnTo>
                  <a:lnTo>
                    <a:pt x="1519" y="934"/>
                  </a:lnTo>
                  <a:lnTo>
                    <a:pt x="1589" y="980"/>
                  </a:lnTo>
                  <a:lnTo>
                    <a:pt x="1673" y="1021"/>
                  </a:lnTo>
                  <a:lnTo>
                    <a:pt x="1767" y="1063"/>
                  </a:lnTo>
                  <a:lnTo>
                    <a:pt x="1819" y="1081"/>
                  </a:lnTo>
                  <a:lnTo>
                    <a:pt x="1871" y="1098"/>
                  </a:lnTo>
                  <a:lnTo>
                    <a:pt x="1930" y="1115"/>
                  </a:lnTo>
                  <a:lnTo>
                    <a:pt x="1990" y="1129"/>
                  </a:lnTo>
                  <a:lnTo>
                    <a:pt x="2056" y="1139"/>
                  </a:lnTo>
                  <a:lnTo>
                    <a:pt x="2122" y="1150"/>
                  </a:lnTo>
                  <a:lnTo>
                    <a:pt x="2195" y="1160"/>
                  </a:lnTo>
                  <a:lnTo>
                    <a:pt x="2268" y="1167"/>
                  </a:lnTo>
                  <a:lnTo>
                    <a:pt x="2349" y="1171"/>
                  </a:lnTo>
                  <a:lnTo>
                    <a:pt x="2429" y="1171"/>
                  </a:lnTo>
                  <a:lnTo>
                    <a:pt x="2390" y="1143"/>
                  </a:lnTo>
                  <a:lnTo>
                    <a:pt x="2346" y="1108"/>
                  </a:lnTo>
                  <a:lnTo>
                    <a:pt x="2289" y="1060"/>
                  </a:lnTo>
                  <a:lnTo>
                    <a:pt x="2230" y="1004"/>
                  </a:lnTo>
                  <a:lnTo>
                    <a:pt x="2170" y="938"/>
                  </a:lnTo>
                  <a:lnTo>
                    <a:pt x="2143" y="903"/>
                  </a:lnTo>
                  <a:lnTo>
                    <a:pt x="2118" y="868"/>
                  </a:lnTo>
                  <a:lnTo>
                    <a:pt x="2094" y="830"/>
                  </a:lnTo>
                  <a:lnTo>
                    <a:pt x="2073" y="791"/>
                  </a:lnTo>
                  <a:lnTo>
                    <a:pt x="2094" y="806"/>
                  </a:lnTo>
                  <a:lnTo>
                    <a:pt x="2157" y="843"/>
                  </a:lnTo>
                  <a:lnTo>
                    <a:pt x="2258" y="896"/>
                  </a:lnTo>
                  <a:lnTo>
                    <a:pt x="2325" y="928"/>
                  </a:lnTo>
                  <a:lnTo>
                    <a:pt x="2393" y="955"/>
                  </a:lnTo>
                  <a:lnTo>
                    <a:pt x="2471" y="990"/>
                  </a:lnTo>
                  <a:lnTo>
                    <a:pt x="2557" y="1017"/>
                  </a:lnTo>
                  <a:lnTo>
                    <a:pt x="2648" y="1050"/>
                  </a:lnTo>
                  <a:lnTo>
                    <a:pt x="2746" y="1074"/>
                  </a:lnTo>
                  <a:lnTo>
                    <a:pt x="2847" y="1098"/>
                  </a:lnTo>
                  <a:lnTo>
                    <a:pt x="2955" y="1115"/>
                  </a:lnTo>
                  <a:lnTo>
                    <a:pt x="3066" y="1126"/>
                  </a:lnTo>
                  <a:lnTo>
                    <a:pt x="3181" y="1133"/>
                  </a:lnTo>
                  <a:lnTo>
                    <a:pt x="3216" y="1495"/>
                  </a:lnTo>
                  <a:lnTo>
                    <a:pt x="3240" y="1802"/>
                  </a:lnTo>
                  <a:lnTo>
                    <a:pt x="3251" y="1948"/>
                  </a:lnTo>
                  <a:lnTo>
                    <a:pt x="3258" y="2070"/>
                  </a:lnTo>
                  <a:lnTo>
                    <a:pt x="3282" y="1965"/>
                  </a:lnTo>
                  <a:lnTo>
                    <a:pt x="3303" y="1851"/>
                  </a:lnTo>
                  <a:lnTo>
                    <a:pt x="3328" y="1711"/>
                  </a:lnTo>
                  <a:lnTo>
                    <a:pt x="3349" y="1561"/>
                  </a:lnTo>
                  <a:lnTo>
                    <a:pt x="3355" y="1485"/>
                  </a:lnTo>
                  <a:lnTo>
                    <a:pt x="3359" y="1411"/>
                  </a:lnTo>
                  <a:lnTo>
                    <a:pt x="3359" y="1338"/>
                  </a:lnTo>
                  <a:lnTo>
                    <a:pt x="3355" y="1272"/>
                  </a:lnTo>
                  <a:lnTo>
                    <a:pt x="3349" y="1212"/>
                  </a:lnTo>
                  <a:lnTo>
                    <a:pt x="3338" y="1160"/>
                  </a:lnTo>
                  <a:lnTo>
                    <a:pt x="3435" y="1147"/>
                  </a:lnTo>
                  <a:lnTo>
                    <a:pt x="3432" y="1118"/>
                  </a:lnTo>
                  <a:lnTo>
                    <a:pt x="3415" y="1038"/>
                  </a:lnTo>
                  <a:lnTo>
                    <a:pt x="3401" y="983"/>
                  </a:lnTo>
                  <a:lnTo>
                    <a:pt x="3380" y="917"/>
                  </a:lnTo>
                  <a:lnTo>
                    <a:pt x="3352" y="847"/>
                  </a:lnTo>
                  <a:lnTo>
                    <a:pt x="3313" y="767"/>
                  </a:lnTo>
                  <a:lnTo>
                    <a:pt x="3272" y="687"/>
                  </a:lnTo>
                  <a:lnTo>
                    <a:pt x="3220" y="603"/>
                  </a:lnTo>
                  <a:lnTo>
                    <a:pt x="3157" y="517"/>
                  </a:lnTo>
                  <a:lnTo>
                    <a:pt x="3123" y="475"/>
                  </a:lnTo>
                  <a:lnTo>
                    <a:pt x="3084" y="429"/>
                  </a:lnTo>
                  <a:lnTo>
                    <a:pt x="3042" y="387"/>
                  </a:lnTo>
                  <a:lnTo>
                    <a:pt x="2996" y="346"/>
                  </a:lnTo>
                  <a:lnTo>
                    <a:pt x="2952" y="304"/>
                  </a:lnTo>
                  <a:lnTo>
                    <a:pt x="2903" y="265"/>
                  </a:lnTo>
                  <a:lnTo>
                    <a:pt x="2847" y="227"/>
                  </a:lnTo>
                  <a:lnTo>
                    <a:pt x="2791" y="189"/>
                  </a:lnTo>
                  <a:lnTo>
                    <a:pt x="2728" y="151"/>
                  </a:lnTo>
                  <a:lnTo>
                    <a:pt x="2666" y="119"/>
                  </a:lnTo>
                  <a:lnTo>
                    <a:pt x="2614" y="95"/>
                  </a:lnTo>
                  <a:lnTo>
                    <a:pt x="2554" y="70"/>
                  </a:lnTo>
                  <a:lnTo>
                    <a:pt x="2495" y="54"/>
                  </a:lnTo>
                  <a:lnTo>
                    <a:pt x="2432" y="39"/>
                  </a:lnTo>
                  <a:lnTo>
                    <a:pt x="2362" y="25"/>
                  </a:lnTo>
                  <a:lnTo>
                    <a:pt x="2292" y="15"/>
                  </a:lnTo>
                  <a:lnTo>
                    <a:pt x="2219" y="8"/>
                  </a:lnTo>
                  <a:lnTo>
                    <a:pt x="2146" y="5"/>
                  </a:lnTo>
                  <a:lnTo>
                    <a:pt x="2066" y="0"/>
                  </a:lnTo>
                  <a:lnTo>
                    <a:pt x="1990" y="0"/>
                  </a:lnTo>
                  <a:lnTo>
                    <a:pt x="1826" y="8"/>
                  </a:lnTo>
                  <a:lnTo>
                    <a:pt x="1662" y="21"/>
                  </a:lnTo>
                  <a:lnTo>
                    <a:pt x="1494" y="42"/>
                  </a:lnTo>
                  <a:lnTo>
                    <a:pt x="1331" y="70"/>
                  </a:lnTo>
                  <a:lnTo>
                    <a:pt x="1167" y="102"/>
                  </a:lnTo>
                  <a:lnTo>
                    <a:pt x="1014" y="140"/>
                  </a:lnTo>
                  <a:lnTo>
                    <a:pt x="868" y="179"/>
                  </a:lnTo>
                  <a:lnTo>
                    <a:pt x="732" y="220"/>
                  </a:lnTo>
                  <a:lnTo>
                    <a:pt x="607" y="265"/>
                  </a:lnTo>
                  <a:lnTo>
                    <a:pt x="498" y="311"/>
                  </a:lnTo>
                  <a:lnTo>
                    <a:pt x="408" y="356"/>
                  </a:lnTo>
                  <a:lnTo>
                    <a:pt x="366" y="384"/>
                  </a:lnTo>
                  <a:lnTo>
                    <a:pt x="324" y="415"/>
                  </a:lnTo>
                  <a:lnTo>
                    <a:pt x="286" y="457"/>
                  </a:lnTo>
                  <a:lnTo>
                    <a:pt x="251" y="499"/>
                  </a:lnTo>
                  <a:lnTo>
                    <a:pt x="216" y="544"/>
                  </a:lnTo>
                  <a:lnTo>
                    <a:pt x="184" y="596"/>
                  </a:lnTo>
                  <a:lnTo>
                    <a:pt x="157" y="648"/>
                  </a:lnTo>
                  <a:lnTo>
                    <a:pt x="129" y="704"/>
                  </a:lnTo>
                  <a:lnTo>
                    <a:pt x="104" y="760"/>
                  </a:lnTo>
                  <a:lnTo>
                    <a:pt x="83" y="816"/>
                  </a:lnTo>
                  <a:lnTo>
                    <a:pt x="49" y="923"/>
                  </a:lnTo>
                  <a:lnTo>
                    <a:pt x="21" y="1029"/>
                  </a:lnTo>
                  <a:lnTo>
                    <a:pt x="0" y="1118"/>
                  </a:lnTo>
                  <a:lnTo>
                    <a:pt x="14" y="1094"/>
                  </a:lnTo>
                  <a:lnTo>
                    <a:pt x="56" y="1032"/>
                  </a:lnTo>
                  <a:lnTo>
                    <a:pt x="83" y="993"/>
                  </a:lnTo>
                  <a:lnTo>
                    <a:pt x="119" y="952"/>
                  </a:lnTo>
                  <a:lnTo>
                    <a:pt x="157" y="917"/>
                  </a:lnTo>
                  <a:lnTo>
                    <a:pt x="199" y="882"/>
                  </a:lnTo>
                  <a:lnTo>
                    <a:pt x="181" y="923"/>
                  </a:lnTo>
                  <a:lnTo>
                    <a:pt x="160" y="969"/>
                  </a:lnTo>
                  <a:lnTo>
                    <a:pt x="143" y="1032"/>
                  </a:lnTo>
                  <a:lnTo>
                    <a:pt x="122" y="1108"/>
                  </a:lnTo>
                  <a:lnTo>
                    <a:pt x="108" y="1199"/>
                  </a:lnTo>
                  <a:lnTo>
                    <a:pt x="104" y="1248"/>
                  </a:lnTo>
                  <a:lnTo>
                    <a:pt x="101" y="1300"/>
                  </a:lnTo>
                  <a:lnTo>
                    <a:pt x="101" y="1355"/>
                  </a:lnTo>
                  <a:lnTo>
                    <a:pt x="104" y="1411"/>
                  </a:lnTo>
                  <a:lnTo>
                    <a:pt x="116" y="1509"/>
                  </a:lnTo>
                  <a:lnTo>
                    <a:pt x="132" y="1627"/>
                  </a:lnTo>
                  <a:lnTo>
                    <a:pt x="174" y="1871"/>
                  </a:lnTo>
                  <a:lnTo>
                    <a:pt x="209" y="2073"/>
                  </a:lnTo>
                  <a:lnTo>
                    <a:pt x="226" y="2156"/>
                  </a:lnTo>
                  <a:lnTo>
                    <a:pt x="230" y="2041"/>
                  </a:lnTo>
                  <a:lnTo>
                    <a:pt x="241" y="1919"/>
                  </a:lnTo>
                  <a:lnTo>
                    <a:pt x="254" y="1766"/>
                  </a:lnTo>
                  <a:lnTo>
                    <a:pt x="275" y="1599"/>
                  </a:lnTo>
                  <a:lnTo>
                    <a:pt x="290" y="1516"/>
                  </a:lnTo>
                  <a:lnTo>
                    <a:pt x="303" y="1432"/>
                  </a:lnTo>
                  <a:lnTo>
                    <a:pt x="321" y="1352"/>
                  </a:lnTo>
                  <a:lnTo>
                    <a:pt x="342" y="1276"/>
                  </a:lnTo>
                  <a:lnTo>
                    <a:pt x="363" y="1202"/>
                  </a:lnTo>
                  <a:lnTo>
                    <a:pt x="390" y="1139"/>
                  </a:lnTo>
                  <a:lnTo>
                    <a:pt x="418" y="1084"/>
                  </a:lnTo>
                  <a:lnTo>
                    <a:pt x="449" y="1029"/>
                  </a:lnTo>
                  <a:lnTo>
                    <a:pt x="485" y="980"/>
                  </a:lnTo>
                  <a:lnTo>
                    <a:pt x="516" y="934"/>
                  </a:lnTo>
                  <a:lnTo>
                    <a:pt x="554" y="892"/>
                  </a:lnTo>
                  <a:lnTo>
                    <a:pt x="589" y="855"/>
                  </a:lnTo>
                  <a:lnTo>
                    <a:pt x="624" y="822"/>
                  </a:lnTo>
                  <a:lnTo>
                    <a:pt x="655" y="791"/>
                  </a:lnTo>
                  <a:lnTo>
                    <a:pt x="717" y="743"/>
                  </a:lnTo>
                  <a:lnTo>
                    <a:pt x="766" y="708"/>
                  </a:lnTo>
                  <a:lnTo>
                    <a:pt x="815" y="680"/>
                  </a:lnTo>
                  <a:close/>
                </a:path>
              </a:pathLst>
            </a:custGeom>
            <a:solidFill>
              <a:srgbClr val="6D3D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2" name="Freeform 76"/>
            <p:cNvSpPr>
              <a:spLocks/>
            </p:cNvSpPr>
            <p:nvPr/>
          </p:nvSpPr>
          <p:spPr bwMode="auto">
            <a:xfrm>
              <a:off x="2457" y="447"/>
              <a:ext cx="535" cy="163"/>
            </a:xfrm>
            <a:custGeom>
              <a:avLst/>
              <a:gdLst>
                <a:gd name="T0" fmla="*/ 4 w 1603"/>
                <a:gd name="T1" fmla="*/ 52 h 487"/>
                <a:gd name="T2" fmla="*/ 36 w 1603"/>
                <a:gd name="T3" fmla="*/ 133 h 487"/>
                <a:gd name="T4" fmla="*/ 67 w 1603"/>
                <a:gd name="T5" fmla="*/ 191 h 487"/>
                <a:gd name="T6" fmla="*/ 116 w 1603"/>
                <a:gd name="T7" fmla="*/ 258 h 487"/>
                <a:gd name="T8" fmla="*/ 182 w 1603"/>
                <a:gd name="T9" fmla="*/ 331 h 487"/>
                <a:gd name="T10" fmla="*/ 272 w 1603"/>
                <a:gd name="T11" fmla="*/ 398 h 487"/>
                <a:gd name="T12" fmla="*/ 384 w 1603"/>
                <a:gd name="T13" fmla="*/ 463 h 487"/>
                <a:gd name="T14" fmla="*/ 369 w 1603"/>
                <a:gd name="T15" fmla="*/ 380 h 487"/>
                <a:gd name="T16" fmla="*/ 369 w 1603"/>
                <a:gd name="T17" fmla="*/ 313 h 487"/>
                <a:gd name="T18" fmla="*/ 387 w 1603"/>
                <a:gd name="T19" fmla="*/ 271 h 487"/>
                <a:gd name="T20" fmla="*/ 468 w 1603"/>
                <a:gd name="T21" fmla="*/ 296 h 487"/>
                <a:gd name="T22" fmla="*/ 645 w 1603"/>
                <a:gd name="T23" fmla="*/ 365 h 487"/>
                <a:gd name="T24" fmla="*/ 875 w 1603"/>
                <a:gd name="T25" fmla="*/ 442 h 487"/>
                <a:gd name="T26" fmla="*/ 1042 w 1603"/>
                <a:gd name="T27" fmla="*/ 481 h 487"/>
                <a:gd name="T28" fmla="*/ 1094 w 1603"/>
                <a:gd name="T29" fmla="*/ 466 h 487"/>
                <a:gd name="T30" fmla="*/ 1084 w 1603"/>
                <a:gd name="T31" fmla="*/ 414 h 487"/>
                <a:gd name="T32" fmla="*/ 1060 w 1603"/>
                <a:gd name="T33" fmla="*/ 349 h 487"/>
                <a:gd name="T34" fmla="*/ 1029 w 1603"/>
                <a:gd name="T35" fmla="*/ 303 h 487"/>
                <a:gd name="T36" fmla="*/ 1084 w 1603"/>
                <a:gd name="T37" fmla="*/ 307 h 487"/>
                <a:gd name="T38" fmla="*/ 1349 w 1603"/>
                <a:gd name="T39" fmla="*/ 377 h 487"/>
                <a:gd name="T40" fmla="*/ 1530 w 1603"/>
                <a:gd name="T41" fmla="*/ 442 h 487"/>
                <a:gd name="T42" fmla="*/ 1596 w 1603"/>
                <a:gd name="T43" fmla="*/ 477 h 487"/>
                <a:gd name="T44" fmla="*/ 1603 w 1603"/>
                <a:gd name="T45" fmla="*/ 429 h 487"/>
                <a:gd name="T46" fmla="*/ 1603 w 1603"/>
                <a:gd name="T47" fmla="*/ 372 h 487"/>
                <a:gd name="T48" fmla="*/ 1590 w 1603"/>
                <a:gd name="T49" fmla="*/ 307 h 487"/>
                <a:gd name="T50" fmla="*/ 1562 w 1603"/>
                <a:gd name="T51" fmla="*/ 234 h 487"/>
                <a:gd name="T52" fmla="*/ 1506 w 1603"/>
                <a:gd name="T53" fmla="*/ 153 h 487"/>
                <a:gd name="T54" fmla="*/ 1426 w 1603"/>
                <a:gd name="T55" fmla="*/ 73 h 487"/>
                <a:gd name="T56" fmla="*/ 1307 w 1603"/>
                <a:gd name="T57" fmla="*/ 0 h 487"/>
                <a:gd name="T58" fmla="*/ 1331 w 1603"/>
                <a:gd name="T59" fmla="*/ 84 h 487"/>
                <a:gd name="T60" fmla="*/ 1356 w 1603"/>
                <a:gd name="T61" fmla="*/ 191 h 487"/>
                <a:gd name="T62" fmla="*/ 1300 w 1603"/>
                <a:gd name="T63" fmla="*/ 201 h 487"/>
                <a:gd name="T64" fmla="*/ 1154 w 1603"/>
                <a:gd name="T65" fmla="*/ 146 h 487"/>
                <a:gd name="T66" fmla="*/ 959 w 1603"/>
                <a:gd name="T67" fmla="*/ 97 h 487"/>
                <a:gd name="T68" fmla="*/ 854 w 1603"/>
                <a:gd name="T69" fmla="*/ 84 h 487"/>
                <a:gd name="T70" fmla="*/ 753 w 1603"/>
                <a:gd name="T71" fmla="*/ 80 h 487"/>
                <a:gd name="T72" fmla="*/ 771 w 1603"/>
                <a:gd name="T73" fmla="*/ 237 h 487"/>
                <a:gd name="T74" fmla="*/ 537 w 1603"/>
                <a:gd name="T75" fmla="*/ 133 h 487"/>
                <a:gd name="T76" fmla="*/ 363 w 1603"/>
                <a:gd name="T77" fmla="*/ 70 h 487"/>
                <a:gd name="T78" fmla="*/ 290 w 1603"/>
                <a:gd name="T79" fmla="*/ 52 h 487"/>
                <a:gd name="T80" fmla="*/ 262 w 1603"/>
                <a:gd name="T81" fmla="*/ 84 h 487"/>
                <a:gd name="T82" fmla="*/ 244 w 1603"/>
                <a:gd name="T83" fmla="*/ 122 h 487"/>
                <a:gd name="T84" fmla="*/ 238 w 1603"/>
                <a:gd name="T85" fmla="*/ 170 h 487"/>
                <a:gd name="T86" fmla="*/ 52 w 1603"/>
                <a:gd name="T87" fmla="*/ 76 h 487"/>
                <a:gd name="T88" fmla="*/ 0 w 1603"/>
                <a:gd name="T89" fmla="*/ 42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03" h="487">
                  <a:moveTo>
                    <a:pt x="0" y="42"/>
                  </a:moveTo>
                  <a:lnTo>
                    <a:pt x="4" y="52"/>
                  </a:lnTo>
                  <a:lnTo>
                    <a:pt x="15" y="84"/>
                  </a:lnTo>
                  <a:lnTo>
                    <a:pt x="36" y="133"/>
                  </a:lnTo>
                  <a:lnTo>
                    <a:pt x="49" y="160"/>
                  </a:lnTo>
                  <a:lnTo>
                    <a:pt x="67" y="191"/>
                  </a:lnTo>
                  <a:lnTo>
                    <a:pt x="91" y="226"/>
                  </a:lnTo>
                  <a:lnTo>
                    <a:pt x="116" y="258"/>
                  </a:lnTo>
                  <a:lnTo>
                    <a:pt x="147" y="292"/>
                  </a:lnTo>
                  <a:lnTo>
                    <a:pt x="182" y="331"/>
                  </a:lnTo>
                  <a:lnTo>
                    <a:pt x="223" y="365"/>
                  </a:lnTo>
                  <a:lnTo>
                    <a:pt x="272" y="398"/>
                  </a:lnTo>
                  <a:lnTo>
                    <a:pt x="325" y="432"/>
                  </a:lnTo>
                  <a:lnTo>
                    <a:pt x="384" y="463"/>
                  </a:lnTo>
                  <a:lnTo>
                    <a:pt x="377" y="435"/>
                  </a:lnTo>
                  <a:lnTo>
                    <a:pt x="369" y="380"/>
                  </a:lnTo>
                  <a:lnTo>
                    <a:pt x="366" y="344"/>
                  </a:lnTo>
                  <a:lnTo>
                    <a:pt x="369" y="313"/>
                  </a:lnTo>
                  <a:lnTo>
                    <a:pt x="381" y="286"/>
                  </a:lnTo>
                  <a:lnTo>
                    <a:pt x="387" y="271"/>
                  </a:lnTo>
                  <a:lnTo>
                    <a:pt x="395" y="265"/>
                  </a:lnTo>
                  <a:lnTo>
                    <a:pt x="468" y="296"/>
                  </a:lnTo>
                  <a:lnTo>
                    <a:pt x="548" y="328"/>
                  </a:lnTo>
                  <a:lnTo>
                    <a:pt x="645" y="365"/>
                  </a:lnTo>
                  <a:lnTo>
                    <a:pt x="756" y="408"/>
                  </a:lnTo>
                  <a:lnTo>
                    <a:pt x="875" y="442"/>
                  </a:lnTo>
                  <a:lnTo>
                    <a:pt x="990" y="471"/>
                  </a:lnTo>
                  <a:lnTo>
                    <a:pt x="1042" y="481"/>
                  </a:lnTo>
                  <a:lnTo>
                    <a:pt x="1094" y="487"/>
                  </a:lnTo>
                  <a:lnTo>
                    <a:pt x="1094" y="466"/>
                  </a:lnTo>
                  <a:lnTo>
                    <a:pt x="1091" y="442"/>
                  </a:lnTo>
                  <a:lnTo>
                    <a:pt x="1084" y="414"/>
                  </a:lnTo>
                  <a:lnTo>
                    <a:pt x="1073" y="383"/>
                  </a:lnTo>
                  <a:lnTo>
                    <a:pt x="1060" y="349"/>
                  </a:lnTo>
                  <a:lnTo>
                    <a:pt x="1042" y="317"/>
                  </a:lnTo>
                  <a:lnTo>
                    <a:pt x="1029" y="303"/>
                  </a:lnTo>
                  <a:lnTo>
                    <a:pt x="1015" y="292"/>
                  </a:lnTo>
                  <a:lnTo>
                    <a:pt x="1084" y="307"/>
                  </a:lnTo>
                  <a:lnTo>
                    <a:pt x="1252" y="349"/>
                  </a:lnTo>
                  <a:lnTo>
                    <a:pt x="1349" y="377"/>
                  </a:lnTo>
                  <a:lnTo>
                    <a:pt x="1443" y="408"/>
                  </a:lnTo>
                  <a:lnTo>
                    <a:pt x="1530" y="442"/>
                  </a:lnTo>
                  <a:lnTo>
                    <a:pt x="1565" y="460"/>
                  </a:lnTo>
                  <a:lnTo>
                    <a:pt x="1596" y="477"/>
                  </a:lnTo>
                  <a:lnTo>
                    <a:pt x="1600" y="463"/>
                  </a:lnTo>
                  <a:lnTo>
                    <a:pt x="1603" y="429"/>
                  </a:lnTo>
                  <a:lnTo>
                    <a:pt x="1603" y="404"/>
                  </a:lnTo>
                  <a:lnTo>
                    <a:pt x="1603" y="372"/>
                  </a:lnTo>
                  <a:lnTo>
                    <a:pt x="1596" y="341"/>
                  </a:lnTo>
                  <a:lnTo>
                    <a:pt x="1590" y="307"/>
                  </a:lnTo>
                  <a:lnTo>
                    <a:pt x="1579" y="271"/>
                  </a:lnTo>
                  <a:lnTo>
                    <a:pt x="1562" y="234"/>
                  </a:lnTo>
                  <a:lnTo>
                    <a:pt x="1538" y="191"/>
                  </a:lnTo>
                  <a:lnTo>
                    <a:pt x="1506" y="153"/>
                  </a:lnTo>
                  <a:lnTo>
                    <a:pt x="1471" y="112"/>
                  </a:lnTo>
                  <a:lnTo>
                    <a:pt x="1426" y="73"/>
                  </a:lnTo>
                  <a:lnTo>
                    <a:pt x="1370" y="35"/>
                  </a:lnTo>
                  <a:lnTo>
                    <a:pt x="1307" y="0"/>
                  </a:lnTo>
                  <a:lnTo>
                    <a:pt x="1314" y="24"/>
                  </a:lnTo>
                  <a:lnTo>
                    <a:pt x="1331" y="84"/>
                  </a:lnTo>
                  <a:lnTo>
                    <a:pt x="1349" y="157"/>
                  </a:lnTo>
                  <a:lnTo>
                    <a:pt x="1356" y="191"/>
                  </a:lnTo>
                  <a:lnTo>
                    <a:pt x="1359" y="226"/>
                  </a:lnTo>
                  <a:lnTo>
                    <a:pt x="1300" y="201"/>
                  </a:lnTo>
                  <a:lnTo>
                    <a:pt x="1237" y="174"/>
                  </a:lnTo>
                  <a:lnTo>
                    <a:pt x="1154" y="146"/>
                  </a:lnTo>
                  <a:lnTo>
                    <a:pt x="1060" y="118"/>
                  </a:lnTo>
                  <a:lnTo>
                    <a:pt x="959" y="97"/>
                  </a:lnTo>
                  <a:lnTo>
                    <a:pt x="907" y="87"/>
                  </a:lnTo>
                  <a:lnTo>
                    <a:pt x="854" y="84"/>
                  </a:lnTo>
                  <a:lnTo>
                    <a:pt x="802" y="80"/>
                  </a:lnTo>
                  <a:lnTo>
                    <a:pt x="753" y="80"/>
                  </a:lnTo>
                  <a:lnTo>
                    <a:pt x="829" y="265"/>
                  </a:lnTo>
                  <a:lnTo>
                    <a:pt x="771" y="237"/>
                  </a:lnTo>
                  <a:lnTo>
                    <a:pt x="624" y="167"/>
                  </a:lnTo>
                  <a:lnTo>
                    <a:pt x="537" y="133"/>
                  </a:lnTo>
                  <a:lnTo>
                    <a:pt x="447" y="97"/>
                  </a:lnTo>
                  <a:lnTo>
                    <a:pt x="363" y="70"/>
                  </a:lnTo>
                  <a:lnTo>
                    <a:pt x="325" y="60"/>
                  </a:lnTo>
                  <a:lnTo>
                    <a:pt x="290" y="52"/>
                  </a:lnTo>
                  <a:lnTo>
                    <a:pt x="283" y="60"/>
                  </a:lnTo>
                  <a:lnTo>
                    <a:pt x="262" y="84"/>
                  </a:lnTo>
                  <a:lnTo>
                    <a:pt x="255" y="101"/>
                  </a:lnTo>
                  <a:lnTo>
                    <a:pt x="244" y="122"/>
                  </a:lnTo>
                  <a:lnTo>
                    <a:pt x="241" y="143"/>
                  </a:lnTo>
                  <a:lnTo>
                    <a:pt x="238" y="170"/>
                  </a:lnTo>
                  <a:lnTo>
                    <a:pt x="133" y="122"/>
                  </a:lnTo>
                  <a:lnTo>
                    <a:pt x="52" y="76"/>
                  </a:lnTo>
                  <a:lnTo>
                    <a:pt x="21" y="55"/>
                  </a:lnTo>
                  <a:lnTo>
                    <a:pt x="0" y="42"/>
                  </a:lnTo>
                  <a:close/>
                </a:path>
              </a:pathLst>
            </a:custGeom>
            <a:solidFill>
              <a:srgbClr val="7D44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3" name="Freeform 77"/>
            <p:cNvSpPr>
              <a:spLocks/>
            </p:cNvSpPr>
            <p:nvPr/>
          </p:nvSpPr>
          <p:spPr bwMode="auto">
            <a:xfrm>
              <a:off x="2113" y="-27"/>
              <a:ext cx="903" cy="531"/>
            </a:xfrm>
            <a:custGeom>
              <a:avLst/>
              <a:gdLst>
                <a:gd name="T0" fmla="*/ 66 w 2710"/>
                <a:gd name="T1" fmla="*/ 1573 h 1594"/>
                <a:gd name="T2" fmla="*/ 199 w 2710"/>
                <a:gd name="T3" fmla="*/ 1518 h 1594"/>
                <a:gd name="T4" fmla="*/ 421 w 2710"/>
                <a:gd name="T5" fmla="*/ 1452 h 1594"/>
                <a:gd name="T6" fmla="*/ 721 w 2710"/>
                <a:gd name="T7" fmla="*/ 1389 h 1594"/>
                <a:gd name="T8" fmla="*/ 989 w 2710"/>
                <a:gd name="T9" fmla="*/ 1351 h 1594"/>
                <a:gd name="T10" fmla="*/ 1188 w 2710"/>
                <a:gd name="T11" fmla="*/ 1333 h 1594"/>
                <a:gd name="T12" fmla="*/ 1397 w 2710"/>
                <a:gd name="T13" fmla="*/ 1323 h 1594"/>
                <a:gd name="T14" fmla="*/ 1620 w 2710"/>
                <a:gd name="T15" fmla="*/ 1323 h 1594"/>
                <a:gd name="T16" fmla="*/ 1850 w 2710"/>
                <a:gd name="T17" fmla="*/ 1337 h 1594"/>
                <a:gd name="T18" fmla="*/ 2087 w 2710"/>
                <a:gd name="T19" fmla="*/ 1365 h 1594"/>
                <a:gd name="T20" fmla="*/ 2331 w 2710"/>
                <a:gd name="T21" fmla="*/ 1406 h 1594"/>
                <a:gd name="T22" fmla="*/ 2582 w 2710"/>
                <a:gd name="T23" fmla="*/ 1466 h 1594"/>
                <a:gd name="T24" fmla="*/ 2286 w 2710"/>
                <a:gd name="T25" fmla="*/ 254 h 1594"/>
                <a:gd name="T26" fmla="*/ 2258 w 2710"/>
                <a:gd name="T27" fmla="*/ 215 h 1594"/>
                <a:gd name="T28" fmla="*/ 2201 w 2710"/>
                <a:gd name="T29" fmla="*/ 174 h 1594"/>
                <a:gd name="T30" fmla="*/ 2118 w 2710"/>
                <a:gd name="T31" fmla="*/ 132 h 1594"/>
                <a:gd name="T32" fmla="*/ 2014 w 2710"/>
                <a:gd name="T33" fmla="*/ 96 h 1594"/>
                <a:gd name="T34" fmla="*/ 1892 w 2710"/>
                <a:gd name="T35" fmla="*/ 62 h 1594"/>
                <a:gd name="T36" fmla="*/ 1749 w 2710"/>
                <a:gd name="T37" fmla="*/ 34 h 1594"/>
                <a:gd name="T38" fmla="*/ 1595 w 2710"/>
                <a:gd name="T39" fmla="*/ 13 h 1594"/>
                <a:gd name="T40" fmla="*/ 1432 w 2710"/>
                <a:gd name="T41" fmla="*/ 3 h 1594"/>
                <a:gd name="T42" fmla="*/ 1262 w 2710"/>
                <a:gd name="T43" fmla="*/ 0 h 1594"/>
                <a:gd name="T44" fmla="*/ 1086 w 2710"/>
                <a:gd name="T45" fmla="*/ 10 h 1594"/>
                <a:gd name="T46" fmla="*/ 909 w 2710"/>
                <a:gd name="T47" fmla="*/ 34 h 1594"/>
                <a:gd name="T48" fmla="*/ 738 w 2710"/>
                <a:gd name="T49" fmla="*/ 73 h 1594"/>
                <a:gd name="T50" fmla="*/ 568 w 2710"/>
                <a:gd name="T51" fmla="*/ 129 h 1594"/>
                <a:gd name="T52" fmla="*/ 407 w 2710"/>
                <a:gd name="T53" fmla="*/ 205 h 1594"/>
                <a:gd name="T54" fmla="*/ 257 w 2710"/>
                <a:gd name="T55" fmla="*/ 299 h 1594"/>
                <a:gd name="T56" fmla="*/ 122 w 2710"/>
                <a:gd name="T57" fmla="*/ 414 h 1594"/>
                <a:gd name="T58" fmla="*/ 108 w 2710"/>
                <a:gd name="T59" fmla="*/ 442 h 1594"/>
                <a:gd name="T60" fmla="*/ 77 w 2710"/>
                <a:gd name="T61" fmla="*/ 561 h 1594"/>
                <a:gd name="T62" fmla="*/ 45 w 2710"/>
                <a:gd name="T63" fmla="*/ 741 h 1594"/>
                <a:gd name="T64" fmla="*/ 14 w 2710"/>
                <a:gd name="T65" fmla="*/ 1065 h 1594"/>
                <a:gd name="T66" fmla="*/ 0 w 2710"/>
                <a:gd name="T67" fmla="*/ 1368 h 1594"/>
                <a:gd name="T68" fmla="*/ 4 w 2710"/>
                <a:gd name="T69" fmla="*/ 1518 h 1594"/>
                <a:gd name="T70" fmla="*/ 14 w 2710"/>
                <a:gd name="T71" fmla="*/ 1581 h 1594"/>
                <a:gd name="T72" fmla="*/ 28 w 2710"/>
                <a:gd name="T73" fmla="*/ 1594 h 1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710" h="1594">
                  <a:moveTo>
                    <a:pt x="35" y="1591"/>
                  </a:moveTo>
                  <a:lnTo>
                    <a:pt x="66" y="1573"/>
                  </a:lnTo>
                  <a:lnTo>
                    <a:pt x="119" y="1549"/>
                  </a:lnTo>
                  <a:lnTo>
                    <a:pt x="199" y="1518"/>
                  </a:lnTo>
                  <a:lnTo>
                    <a:pt x="300" y="1487"/>
                  </a:lnTo>
                  <a:lnTo>
                    <a:pt x="421" y="1452"/>
                  </a:lnTo>
                  <a:lnTo>
                    <a:pt x="564" y="1420"/>
                  </a:lnTo>
                  <a:lnTo>
                    <a:pt x="721" y="1389"/>
                  </a:lnTo>
                  <a:lnTo>
                    <a:pt x="899" y="1362"/>
                  </a:lnTo>
                  <a:lnTo>
                    <a:pt x="989" y="1351"/>
                  </a:lnTo>
                  <a:lnTo>
                    <a:pt x="1086" y="1341"/>
                  </a:lnTo>
                  <a:lnTo>
                    <a:pt x="1188" y="1333"/>
                  </a:lnTo>
                  <a:lnTo>
                    <a:pt x="1293" y="1326"/>
                  </a:lnTo>
                  <a:lnTo>
                    <a:pt x="1397" y="1323"/>
                  </a:lnTo>
                  <a:lnTo>
                    <a:pt x="1505" y="1323"/>
                  </a:lnTo>
                  <a:lnTo>
                    <a:pt x="1620" y="1323"/>
                  </a:lnTo>
                  <a:lnTo>
                    <a:pt x="1732" y="1330"/>
                  </a:lnTo>
                  <a:lnTo>
                    <a:pt x="1850" y="1337"/>
                  </a:lnTo>
                  <a:lnTo>
                    <a:pt x="1969" y="1347"/>
                  </a:lnTo>
                  <a:lnTo>
                    <a:pt x="2087" y="1365"/>
                  </a:lnTo>
                  <a:lnTo>
                    <a:pt x="2209" y="1382"/>
                  </a:lnTo>
                  <a:lnTo>
                    <a:pt x="2331" y="1406"/>
                  </a:lnTo>
                  <a:lnTo>
                    <a:pt x="2456" y="1435"/>
                  </a:lnTo>
                  <a:lnTo>
                    <a:pt x="2582" y="1466"/>
                  </a:lnTo>
                  <a:lnTo>
                    <a:pt x="2710" y="1504"/>
                  </a:lnTo>
                  <a:lnTo>
                    <a:pt x="2286" y="254"/>
                  </a:lnTo>
                  <a:lnTo>
                    <a:pt x="2275" y="236"/>
                  </a:lnTo>
                  <a:lnTo>
                    <a:pt x="2258" y="215"/>
                  </a:lnTo>
                  <a:lnTo>
                    <a:pt x="2234" y="195"/>
                  </a:lnTo>
                  <a:lnTo>
                    <a:pt x="2201" y="174"/>
                  </a:lnTo>
                  <a:lnTo>
                    <a:pt x="2164" y="153"/>
                  </a:lnTo>
                  <a:lnTo>
                    <a:pt x="2118" y="132"/>
                  </a:lnTo>
                  <a:lnTo>
                    <a:pt x="2070" y="114"/>
                  </a:lnTo>
                  <a:lnTo>
                    <a:pt x="2014" y="96"/>
                  </a:lnTo>
                  <a:lnTo>
                    <a:pt x="1954" y="80"/>
                  </a:lnTo>
                  <a:lnTo>
                    <a:pt x="1892" y="62"/>
                  </a:lnTo>
                  <a:lnTo>
                    <a:pt x="1822" y="49"/>
                  </a:lnTo>
                  <a:lnTo>
                    <a:pt x="1749" y="34"/>
                  </a:lnTo>
                  <a:lnTo>
                    <a:pt x="1676" y="24"/>
                  </a:lnTo>
                  <a:lnTo>
                    <a:pt x="1595" y="13"/>
                  </a:lnTo>
                  <a:lnTo>
                    <a:pt x="1515" y="7"/>
                  </a:lnTo>
                  <a:lnTo>
                    <a:pt x="1432" y="3"/>
                  </a:lnTo>
                  <a:lnTo>
                    <a:pt x="1348" y="0"/>
                  </a:lnTo>
                  <a:lnTo>
                    <a:pt x="1262" y="0"/>
                  </a:lnTo>
                  <a:lnTo>
                    <a:pt x="1174" y="3"/>
                  </a:lnTo>
                  <a:lnTo>
                    <a:pt x="1086" y="10"/>
                  </a:lnTo>
                  <a:lnTo>
                    <a:pt x="1000" y="20"/>
                  </a:lnTo>
                  <a:lnTo>
                    <a:pt x="909" y="34"/>
                  </a:lnTo>
                  <a:lnTo>
                    <a:pt x="823" y="52"/>
                  </a:lnTo>
                  <a:lnTo>
                    <a:pt x="738" y="73"/>
                  </a:lnTo>
                  <a:lnTo>
                    <a:pt x="651" y="101"/>
                  </a:lnTo>
                  <a:lnTo>
                    <a:pt x="568" y="129"/>
                  </a:lnTo>
                  <a:lnTo>
                    <a:pt x="488" y="163"/>
                  </a:lnTo>
                  <a:lnTo>
                    <a:pt x="407" y="205"/>
                  </a:lnTo>
                  <a:lnTo>
                    <a:pt x="331" y="247"/>
                  </a:lnTo>
                  <a:lnTo>
                    <a:pt x="257" y="299"/>
                  </a:lnTo>
                  <a:lnTo>
                    <a:pt x="188" y="351"/>
                  </a:lnTo>
                  <a:lnTo>
                    <a:pt x="122" y="414"/>
                  </a:lnTo>
                  <a:lnTo>
                    <a:pt x="114" y="424"/>
                  </a:lnTo>
                  <a:lnTo>
                    <a:pt x="108" y="442"/>
                  </a:lnTo>
                  <a:lnTo>
                    <a:pt x="90" y="491"/>
                  </a:lnTo>
                  <a:lnTo>
                    <a:pt x="77" y="561"/>
                  </a:lnTo>
                  <a:lnTo>
                    <a:pt x="59" y="644"/>
                  </a:lnTo>
                  <a:lnTo>
                    <a:pt x="45" y="741"/>
                  </a:lnTo>
                  <a:lnTo>
                    <a:pt x="35" y="845"/>
                  </a:lnTo>
                  <a:lnTo>
                    <a:pt x="14" y="1065"/>
                  </a:lnTo>
                  <a:lnTo>
                    <a:pt x="0" y="1274"/>
                  </a:lnTo>
                  <a:lnTo>
                    <a:pt x="0" y="1368"/>
                  </a:lnTo>
                  <a:lnTo>
                    <a:pt x="0" y="1452"/>
                  </a:lnTo>
                  <a:lnTo>
                    <a:pt x="4" y="1518"/>
                  </a:lnTo>
                  <a:lnTo>
                    <a:pt x="10" y="1567"/>
                  </a:lnTo>
                  <a:lnTo>
                    <a:pt x="14" y="1581"/>
                  </a:lnTo>
                  <a:lnTo>
                    <a:pt x="20" y="1591"/>
                  </a:lnTo>
                  <a:lnTo>
                    <a:pt x="28" y="1594"/>
                  </a:lnTo>
                  <a:lnTo>
                    <a:pt x="35" y="1591"/>
                  </a:lnTo>
                  <a:close/>
                </a:path>
              </a:pathLst>
            </a:custGeom>
            <a:solidFill>
              <a:srgbClr val="5158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4" name="Freeform 78"/>
            <p:cNvSpPr>
              <a:spLocks/>
            </p:cNvSpPr>
            <p:nvPr/>
          </p:nvSpPr>
          <p:spPr bwMode="auto">
            <a:xfrm>
              <a:off x="2109" y="46"/>
              <a:ext cx="379" cy="463"/>
            </a:xfrm>
            <a:custGeom>
              <a:avLst/>
              <a:gdLst>
                <a:gd name="T0" fmla="*/ 398 w 1136"/>
                <a:gd name="T1" fmla="*/ 0 h 1390"/>
                <a:gd name="T2" fmla="*/ 401 w 1136"/>
                <a:gd name="T3" fmla="*/ 41 h 1390"/>
                <a:gd name="T4" fmla="*/ 405 w 1136"/>
                <a:gd name="T5" fmla="*/ 90 h 1390"/>
                <a:gd name="T6" fmla="*/ 408 w 1136"/>
                <a:gd name="T7" fmla="*/ 153 h 1390"/>
                <a:gd name="T8" fmla="*/ 422 w 1136"/>
                <a:gd name="T9" fmla="*/ 230 h 1390"/>
                <a:gd name="T10" fmla="*/ 436 w 1136"/>
                <a:gd name="T11" fmla="*/ 317 h 1390"/>
                <a:gd name="T12" fmla="*/ 460 w 1136"/>
                <a:gd name="T13" fmla="*/ 407 h 1390"/>
                <a:gd name="T14" fmla="*/ 491 w 1136"/>
                <a:gd name="T15" fmla="*/ 505 h 1390"/>
                <a:gd name="T16" fmla="*/ 509 w 1136"/>
                <a:gd name="T17" fmla="*/ 553 h 1390"/>
                <a:gd name="T18" fmla="*/ 530 w 1136"/>
                <a:gd name="T19" fmla="*/ 602 h 1390"/>
                <a:gd name="T20" fmla="*/ 554 w 1136"/>
                <a:gd name="T21" fmla="*/ 651 h 1390"/>
                <a:gd name="T22" fmla="*/ 579 w 1136"/>
                <a:gd name="T23" fmla="*/ 700 h 1390"/>
                <a:gd name="T24" fmla="*/ 606 w 1136"/>
                <a:gd name="T25" fmla="*/ 748 h 1390"/>
                <a:gd name="T26" fmla="*/ 637 w 1136"/>
                <a:gd name="T27" fmla="*/ 794 h 1390"/>
                <a:gd name="T28" fmla="*/ 673 w 1136"/>
                <a:gd name="T29" fmla="*/ 839 h 1390"/>
                <a:gd name="T30" fmla="*/ 711 w 1136"/>
                <a:gd name="T31" fmla="*/ 885 h 1390"/>
                <a:gd name="T32" fmla="*/ 749 w 1136"/>
                <a:gd name="T33" fmla="*/ 927 h 1390"/>
                <a:gd name="T34" fmla="*/ 795 w 1136"/>
                <a:gd name="T35" fmla="*/ 964 h 1390"/>
                <a:gd name="T36" fmla="*/ 844 w 1136"/>
                <a:gd name="T37" fmla="*/ 1000 h 1390"/>
                <a:gd name="T38" fmla="*/ 892 w 1136"/>
                <a:gd name="T39" fmla="*/ 1034 h 1390"/>
                <a:gd name="T40" fmla="*/ 948 w 1136"/>
                <a:gd name="T41" fmla="*/ 1062 h 1390"/>
                <a:gd name="T42" fmla="*/ 1008 w 1136"/>
                <a:gd name="T43" fmla="*/ 1086 h 1390"/>
                <a:gd name="T44" fmla="*/ 1070 w 1136"/>
                <a:gd name="T45" fmla="*/ 1111 h 1390"/>
                <a:gd name="T46" fmla="*/ 1136 w 1136"/>
                <a:gd name="T47" fmla="*/ 1125 h 1390"/>
                <a:gd name="T48" fmla="*/ 1029 w 1136"/>
                <a:gd name="T49" fmla="*/ 1135 h 1390"/>
                <a:gd name="T50" fmla="*/ 907 w 1136"/>
                <a:gd name="T51" fmla="*/ 1149 h 1390"/>
                <a:gd name="T52" fmla="*/ 753 w 1136"/>
                <a:gd name="T53" fmla="*/ 1174 h 1390"/>
                <a:gd name="T54" fmla="*/ 666 w 1136"/>
                <a:gd name="T55" fmla="*/ 1187 h 1390"/>
                <a:gd name="T56" fmla="*/ 575 w 1136"/>
                <a:gd name="T57" fmla="*/ 1205 h 1390"/>
                <a:gd name="T58" fmla="*/ 481 w 1136"/>
                <a:gd name="T59" fmla="*/ 1229 h 1390"/>
                <a:gd name="T60" fmla="*/ 387 w 1136"/>
                <a:gd name="T61" fmla="*/ 1254 h 1390"/>
                <a:gd name="T62" fmla="*/ 293 w 1136"/>
                <a:gd name="T63" fmla="*/ 1281 h 1390"/>
                <a:gd name="T64" fmla="*/ 195 w 1136"/>
                <a:gd name="T65" fmla="*/ 1313 h 1390"/>
                <a:gd name="T66" fmla="*/ 101 w 1136"/>
                <a:gd name="T67" fmla="*/ 1351 h 1390"/>
                <a:gd name="T68" fmla="*/ 11 w 1136"/>
                <a:gd name="T69" fmla="*/ 1390 h 1390"/>
                <a:gd name="T70" fmla="*/ 3 w 1136"/>
                <a:gd name="T71" fmla="*/ 1233 h 1390"/>
                <a:gd name="T72" fmla="*/ 0 w 1136"/>
                <a:gd name="T73" fmla="*/ 1070 h 1390"/>
                <a:gd name="T74" fmla="*/ 3 w 1136"/>
                <a:gd name="T75" fmla="*/ 875 h 1390"/>
                <a:gd name="T76" fmla="*/ 7 w 1136"/>
                <a:gd name="T77" fmla="*/ 769 h 1390"/>
                <a:gd name="T78" fmla="*/ 15 w 1136"/>
                <a:gd name="T79" fmla="*/ 669 h 1390"/>
                <a:gd name="T80" fmla="*/ 25 w 1136"/>
                <a:gd name="T81" fmla="*/ 568 h 1390"/>
                <a:gd name="T82" fmla="*/ 39 w 1136"/>
                <a:gd name="T83" fmla="*/ 470 h 1390"/>
                <a:gd name="T84" fmla="*/ 56 w 1136"/>
                <a:gd name="T85" fmla="*/ 383 h 1390"/>
                <a:gd name="T86" fmla="*/ 77 w 1136"/>
                <a:gd name="T87" fmla="*/ 306 h 1390"/>
                <a:gd name="T88" fmla="*/ 88 w 1136"/>
                <a:gd name="T89" fmla="*/ 275 h 1390"/>
                <a:gd name="T90" fmla="*/ 101 w 1136"/>
                <a:gd name="T91" fmla="*/ 244 h 1390"/>
                <a:gd name="T92" fmla="*/ 119 w 1136"/>
                <a:gd name="T93" fmla="*/ 215 h 1390"/>
                <a:gd name="T94" fmla="*/ 133 w 1136"/>
                <a:gd name="T95" fmla="*/ 195 h 1390"/>
                <a:gd name="T96" fmla="*/ 174 w 1136"/>
                <a:gd name="T97" fmla="*/ 153 h 1390"/>
                <a:gd name="T98" fmla="*/ 216 w 1136"/>
                <a:gd name="T99" fmla="*/ 115 h 1390"/>
                <a:gd name="T100" fmla="*/ 262 w 1136"/>
                <a:gd name="T101" fmla="*/ 84 h 1390"/>
                <a:gd name="T102" fmla="*/ 304 w 1136"/>
                <a:gd name="T103" fmla="*/ 56 h 1390"/>
                <a:gd name="T104" fmla="*/ 369 w 1136"/>
                <a:gd name="T105" fmla="*/ 14 h 1390"/>
                <a:gd name="T106" fmla="*/ 398 w 1136"/>
                <a:gd name="T107" fmla="*/ 0 h 1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6" h="1390">
                  <a:moveTo>
                    <a:pt x="398" y="0"/>
                  </a:moveTo>
                  <a:lnTo>
                    <a:pt x="401" y="41"/>
                  </a:lnTo>
                  <a:lnTo>
                    <a:pt x="405" y="90"/>
                  </a:lnTo>
                  <a:lnTo>
                    <a:pt x="408" y="153"/>
                  </a:lnTo>
                  <a:lnTo>
                    <a:pt x="422" y="230"/>
                  </a:lnTo>
                  <a:lnTo>
                    <a:pt x="436" y="317"/>
                  </a:lnTo>
                  <a:lnTo>
                    <a:pt x="460" y="407"/>
                  </a:lnTo>
                  <a:lnTo>
                    <a:pt x="491" y="505"/>
                  </a:lnTo>
                  <a:lnTo>
                    <a:pt x="509" y="553"/>
                  </a:lnTo>
                  <a:lnTo>
                    <a:pt x="530" y="602"/>
                  </a:lnTo>
                  <a:lnTo>
                    <a:pt x="554" y="651"/>
                  </a:lnTo>
                  <a:lnTo>
                    <a:pt x="579" y="700"/>
                  </a:lnTo>
                  <a:lnTo>
                    <a:pt x="606" y="748"/>
                  </a:lnTo>
                  <a:lnTo>
                    <a:pt x="637" y="794"/>
                  </a:lnTo>
                  <a:lnTo>
                    <a:pt x="673" y="839"/>
                  </a:lnTo>
                  <a:lnTo>
                    <a:pt x="711" y="885"/>
                  </a:lnTo>
                  <a:lnTo>
                    <a:pt x="749" y="927"/>
                  </a:lnTo>
                  <a:lnTo>
                    <a:pt x="795" y="964"/>
                  </a:lnTo>
                  <a:lnTo>
                    <a:pt x="844" y="1000"/>
                  </a:lnTo>
                  <a:lnTo>
                    <a:pt x="892" y="1034"/>
                  </a:lnTo>
                  <a:lnTo>
                    <a:pt x="948" y="1062"/>
                  </a:lnTo>
                  <a:lnTo>
                    <a:pt x="1008" y="1086"/>
                  </a:lnTo>
                  <a:lnTo>
                    <a:pt x="1070" y="1111"/>
                  </a:lnTo>
                  <a:lnTo>
                    <a:pt x="1136" y="1125"/>
                  </a:lnTo>
                  <a:lnTo>
                    <a:pt x="1029" y="1135"/>
                  </a:lnTo>
                  <a:lnTo>
                    <a:pt x="907" y="1149"/>
                  </a:lnTo>
                  <a:lnTo>
                    <a:pt x="753" y="1174"/>
                  </a:lnTo>
                  <a:lnTo>
                    <a:pt x="666" y="1187"/>
                  </a:lnTo>
                  <a:lnTo>
                    <a:pt x="575" y="1205"/>
                  </a:lnTo>
                  <a:lnTo>
                    <a:pt x="481" y="1229"/>
                  </a:lnTo>
                  <a:lnTo>
                    <a:pt x="387" y="1254"/>
                  </a:lnTo>
                  <a:lnTo>
                    <a:pt x="293" y="1281"/>
                  </a:lnTo>
                  <a:lnTo>
                    <a:pt x="195" y="1313"/>
                  </a:lnTo>
                  <a:lnTo>
                    <a:pt x="101" y="1351"/>
                  </a:lnTo>
                  <a:lnTo>
                    <a:pt x="11" y="1390"/>
                  </a:lnTo>
                  <a:lnTo>
                    <a:pt x="3" y="1233"/>
                  </a:lnTo>
                  <a:lnTo>
                    <a:pt x="0" y="1070"/>
                  </a:lnTo>
                  <a:lnTo>
                    <a:pt x="3" y="875"/>
                  </a:lnTo>
                  <a:lnTo>
                    <a:pt x="7" y="769"/>
                  </a:lnTo>
                  <a:lnTo>
                    <a:pt x="15" y="669"/>
                  </a:lnTo>
                  <a:lnTo>
                    <a:pt x="25" y="568"/>
                  </a:lnTo>
                  <a:lnTo>
                    <a:pt x="39" y="470"/>
                  </a:lnTo>
                  <a:lnTo>
                    <a:pt x="56" y="383"/>
                  </a:lnTo>
                  <a:lnTo>
                    <a:pt x="77" y="306"/>
                  </a:lnTo>
                  <a:lnTo>
                    <a:pt x="88" y="275"/>
                  </a:lnTo>
                  <a:lnTo>
                    <a:pt x="101" y="244"/>
                  </a:lnTo>
                  <a:lnTo>
                    <a:pt x="119" y="215"/>
                  </a:lnTo>
                  <a:lnTo>
                    <a:pt x="133" y="195"/>
                  </a:lnTo>
                  <a:lnTo>
                    <a:pt x="174" y="153"/>
                  </a:lnTo>
                  <a:lnTo>
                    <a:pt x="216" y="115"/>
                  </a:lnTo>
                  <a:lnTo>
                    <a:pt x="262" y="84"/>
                  </a:lnTo>
                  <a:lnTo>
                    <a:pt x="304" y="56"/>
                  </a:lnTo>
                  <a:lnTo>
                    <a:pt x="369" y="14"/>
                  </a:lnTo>
                  <a:lnTo>
                    <a:pt x="398" y="0"/>
                  </a:lnTo>
                  <a:close/>
                </a:path>
              </a:pathLst>
            </a:custGeom>
            <a:solidFill>
              <a:srgbClr val="3B42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5" name="Freeform 79"/>
            <p:cNvSpPr>
              <a:spLocks/>
            </p:cNvSpPr>
            <p:nvPr/>
          </p:nvSpPr>
          <p:spPr bwMode="auto">
            <a:xfrm>
              <a:off x="2453" y="-30"/>
              <a:ext cx="311" cy="451"/>
            </a:xfrm>
            <a:custGeom>
              <a:avLst/>
              <a:gdLst>
                <a:gd name="T0" fmla="*/ 10 w 933"/>
                <a:gd name="T1" fmla="*/ 39 h 1352"/>
                <a:gd name="T2" fmla="*/ 90 w 933"/>
                <a:gd name="T3" fmla="*/ 88 h 1352"/>
                <a:gd name="T4" fmla="*/ 146 w 933"/>
                <a:gd name="T5" fmla="*/ 133 h 1352"/>
                <a:gd name="T6" fmla="*/ 208 w 933"/>
                <a:gd name="T7" fmla="*/ 195 h 1352"/>
                <a:gd name="T8" fmla="*/ 275 w 933"/>
                <a:gd name="T9" fmla="*/ 280 h 1352"/>
                <a:gd name="T10" fmla="*/ 334 w 933"/>
                <a:gd name="T11" fmla="*/ 384 h 1352"/>
                <a:gd name="T12" fmla="*/ 387 w 933"/>
                <a:gd name="T13" fmla="*/ 509 h 1352"/>
                <a:gd name="T14" fmla="*/ 428 w 933"/>
                <a:gd name="T15" fmla="*/ 648 h 1352"/>
                <a:gd name="T16" fmla="*/ 457 w 933"/>
                <a:gd name="T17" fmla="*/ 780 h 1352"/>
                <a:gd name="T18" fmla="*/ 477 w 933"/>
                <a:gd name="T19" fmla="*/ 910 h 1352"/>
                <a:gd name="T20" fmla="*/ 484 w 933"/>
                <a:gd name="T21" fmla="*/ 1024 h 1352"/>
                <a:gd name="T22" fmla="*/ 488 w 933"/>
                <a:gd name="T23" fmla="*/ 1129 h 1352"/>
                <a:gd name="T24" fmla="*/ 477 w 933"/>
                <a:gd name="T25" fmla="*/ 1212 h 1352"/>
                <a:gd name="T26" fmla="*/ 463 w 933"/>
                <a:gd name="T27" fmla="*/ 1279 h 1352"/>
                <a:gd name="T28" fmla="*/ 439 w 933"/>
                <a:gd name="T29" fmla="*/ 1317 h 1352"/>
                <a:gd name="T30" fmla="*/ 613 w 933"/>
                <a:gd name="T31" fmla="*/ 1324 h 1352"/>
                <a:gd name="T32" fmla="*/ 857 w 933"/>
                <a:gd name="T33" fmla="*/ 1341 h 1352"/>
                <a:gd name="T34" fmla="*/ 891 w 933"/>
                <a:gd name="T35" fmla="*/ 1286 h 1352"/>
                <a:gd name="T36" fmla="*/ 801 w 933"/>
                <a:gd name="T37" fmla="*/ 1105 h 1352"/>
                <a:gd name="T38" fmla="*/ 720 w 933"/>
                <a:gd name="T39" fmla="*/ 913 h 1352"/>
                <a:gd name="T40" fmla="*/ 672 w 933"/>
                <a:gd name="T41" fmla="*/ 767 h 1352"/>
                <a:gd name="T42" fmla="*/ 631 w 933"/>
                <a:gd name="T43" fmla="*/ 610 h 1352"/>
                <a:gd name="T44" fmla="*/ 606 w 933"/>
                <a:gd name="T45" fmla="*/ 450 h 1352"/>
                <a:gd name="T46" fmla="*/ 599 w 933"/>
                <a:gd name="T47" fmla="*/ 321 h 1352"/>
                <a:gd name="T48" fmla="*/ 610 w 933"/>
                <a:gd name="T49" fmla="*/ 223 h 1352"/>
                <a:gd name="T50" fmla="*/ 631 w 933"/>
                <a:gd name="T51" fmla="*/ 150 h 1352"/>
                <a:gd name="T52" fmla="*/ 655 w 933"/>
                <a:gd name="T53" fmla="*/ 101 h 1352"/>
                <a:gd name="T54" fmla="*/ 683 w 933"/>
                <a:gd name="T55" fmla="*/ 73 h 1352"/>
                <a:gd name="T56" fmla="*/ 714 w 933"/>
                <a:gd name="T57" fmla="*/ 52 h 1352"/>
                <a:gd name="T58" fmla="*/ 655 w 933"/>
                <a:gd name="T59" fmla="*/ 36 h 1352"/>
                <a:gd name="T60" fmla="*/ 484 w 933"/>
                <a:gd name="T61" fmla="*/ 11 h 1352"/>
                <a:gd name="T62" fmla="*/ 314 w 933"/>
                <a:gd name="T63" fmla="*/ 0 h 1352"/>
                <a:gd name="T64" fmla="*/ 192 w 933"/>
                <a:gd name="T65" fmla="*/ 4 h 1352"/>
                <a:gd name="T66" fmla="*/ 62 w 933"/>
                <a:gd name="T67" fmla="*/ 21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33" h="1352">
                  <a:moveTo>
                    <a:pt x="0" y="36"/>
                  </a:moveTo>
                  <a:lnTo>
                    <a:pt x="10" y="39"/>
                  </a:lnTo>
                  <a:lnTo>
                    <a:pt x="41" y="57"/>
                  </a:lnTo>
                  <a:lnTo>
                    <a:pt x="90" y="88"/>
                  </a:lnTo>
                  <a:lnTo>
                    <a:pt x="119" y="109"/>
                  </a:lnTo>
                  <a:lnTo>
                    <a:pt x="146" y="133"/>
                  </a:lnTo>
                  <a:lnTo>
                    <a:pt x="177" y="164"/>
                  </a:lnTo>
                  <a:lnTo>
                    <a:pt x="208" y="195"/>
                  </a:lnTo>
                  <a:lnTo>
                    <a:pt x="244" y="234"/>
                  </a:lnTo>
                  <a:lnTo>
                    <a:pt x="275" y="280"/>
                  </a:lnTo>
                  <a:lnTo>
                    <a:pt x="306" y="328"/>
                  </a:lnTo>
                  <a:lnTo>
                    <a:pt x="334" y="384"/>
                  </a:lnTo>
                  <a:lnTo>
                    <a:pt x="362" y="442"/>
                  </a:lnTo>
                  <a:lnTo>
                    <a:pt x="387" y="509"/>
                  </a:lnTo>
                  <a:lnTo>
                    <a:pt x="408" y="579"/>
                  </a:lnTo>
                  <a:lnTo>
                    <a:pt x="428" y="648"/>
                  </a:lnTo>
                  <a:lnTo>
                    <a:pt x="442" y="715"/>
                  </a:lnTo>
                  <a:lnTo>
                    <a:pt x="457" y="780"/>
                  </a:lnTo>
                  <a:lnTo>
                    <a:pt x="467" y="847"/>
                  </a:lnTo>
                  <a:lnTo>
                    <a:pt x="477" y="910"/>
                  </a:lnTo>
                  <a:lnTo>
                    <a:pt x="481" y="969"/>
                  </a:lnTo>
                  <a:lnTo>
                    <a:pt x="484" y="1024"/>
                  </a:lnTo>
                  <a:lnTo>
                    <a:pt x="488" y="1081"/>
                  </a:lnTo>
                  <a:lnTo>
                    <a:pt x="488" y="1129"/>
                  </a:lnTo>
                  <a:lnTo>
                    <a:pt x="484" y="1175"/>
                  </a:lnTo>
                  <a:lnTo>
                    <a:pt x="477" y="1212"/>
                  </a:lnTo>
                  <a:lnTo>
                    <a:pt x="470" y="1251"/>
                  </a:lnTo>
                  <a:lnTo>
                    <a:pt x="463" y="1279"/>
                  </a:lnTo>
                  <a:lnTo>
                    <a:pt x="452" y="1303"/>
                  </a:lnTo>
                  <a:lnTo>
                    <a:pt x="439" y="1317"/>
                  </a:lnTo>
                  <a:lnTo>
                    <a:pt x="488" y="1321"/>
                  </a:lnTo>
                  <a:lnTo>
                    <a:pt x="613" y="1324"/>
                  </a:lnTo>
                  <a:lnTo>
                    <a:pt x="774" y="1334"/>
                  </a:lnTo>
                  <a:lnTo>
                    <a:pt x="857" y="1341"/>
                  </a:lnTo>
                  <a:lnTo>
                    <a:pt x="933" y="1352"/>
                  </a:lnTo>
                  <a:lnTo>
                    <a:pt x="891" y="1286"/>
                  </a:lnTo>
                  <a:lnTo>
                    <a:pt x="850" y="1209"/>
                  </a:lnTo>
                  <a:lnTo>
                    <a:pt x="801" y="1105"/>
                  </a:lnTo>
                  <a:lnTo>
                    <a:pt x="745" y="983"/>
                  </a:lnTo>
                  <a:lnTo>
                    <a:pt x="720" y="913"/>
                  </a:lnTo>
                  <a:lnTo>
                    <a:pt x="693" y="840"/>
                  </a:lnTo>
                  <a:lnTo>
                    <a:pt x="672" y="767"/>
                  </a:lnTo>
                  <a:lnTo>
                    <a:pt x="647" y="691"/>
                  </a:lnTo>
                  <a:lnTo>
                    <a:pt x="631" y="610"/>
                  </a:lnTo>
                  <a:lnTo>
                    <a:pt x="616" y="527"/>
                  </a:lnTo>
                  <a:lnTo>
                    <a:pt x="606" y="450"/>
                  </a:lnTo>
                  <a:lnTo>
                    <a:pt x="599" y="380"/>
                  </a:lnTo>
                  <a:lnTo>
                    <a:pt x="599" y="321"/>
                  </a:lnTo>
                  <a:lnTo>
                    <a:pt x="603" y="268"/>
                  </a:lnTo>
                  <a:lnTo>
                    <a:pt x="610" y="223"/>
                  </a:lnTo>
                  <a:lnTo>
                    <a:pt x="616" y="185"/>
                  </a:lnTo>
                  <a:lnTo>
                    <a:pt x="631" y="150"/>
                  </a:lnTo>
                  <a:lnTo>
                    <a:pt x="641" y="126"/>
                  </a:lnTo>
                  <a:lnTo>
                    <a:pt x="655" y="101"/>
                  </a:lnTo>
                  <a:lnTo>
                    <a:pt x="668" y="88"/>
                  </a:lnTo>
                  <a:lnTo>
                    <a:pt x="683" y="73"/>
                  </a:lnTo>
                  <a:lnTo>
                    <a:pt x="693" y="64"/>
                  </a:lnTo>
                  <a:lnTo>
                    <a:pt x="714" y="52"/>
                  </a:lnTo>
                  <a:lnTo>
                    <a:pt x="720" y="52"/>
                  </a:lnTo>
                  <a:lnTo>
                    <a:pt x="655" y="36"/>
                  </a:lnTo>
                  <a:lnTo>
                    <a:pt x="582" y="25"/>
                  </a:lnTo>
                  <a:lnTo>
                    <a:pt x="484" y="11"/>
                  </a:lnTo>
                  <a:lnTo>
                    <a:pt x="376" y="0"/>
                  </a:lnTo>
                  <a:lnTo>
                    <a:pt x="314" y="0"/>
                  </a:lnTo>
                  <a:lnTo>
                    <a:pt x="254" y="0"/>
                  </a:lnTo>
                  <a:lnTo>
                    <a:pt x="192" y="4"/>
                  </a:lnTo>
                  <a:lnTo>
                    <a:pt x="125" y="11"/>
                  </a:lnTo>
                  <a:lnTo>
                    <a:pt x="62" y="21"/>
                  </a:lnTo>
                  <a:lnTo>
                    <a:pt x="0" y="36"/>
                  </a:lnTo>
                  <a:close/>
                </a:path>
              </a:pathLst>
            </a:custGeom>
            <a:solidFill>
              <a:srgbClr val="5D63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6" name="Freeform 80"/>
            <p:cNvSpPr>
              <a:spLocks/>
            </p:cNvSpPr>
            <p:nvPr/>
          </p:nvSpPr>
          <p:spPr bwMode="auto">
            <a:xfrm>
              <a:off x="2845" y="28"/>
              <a:ext cx="171" cy="446"/>
            </a:xfrm>
            <a:custGeom>
              <a:avLst/>
              <a:gdLst>
                <a:gd name="T0" fmla="*/ 0 w 512"/>
                <a:gd name="T1" fmla="*/ 0 h 1338"/>
                <a:gd name="T2" fmla="*/ 15 w 512"/>
                <a:gd name="T3" fmla="*/ 32 h 1338"/>
                <a:gd name="T4" fmla="*/ 49 w 512"/>
                <a:gd name="T5" fmla="*/ 119 h 1338"/>
                <a:gd name="T6" fmla="*/ 101 w 512"/>
                <a:gd name="T7" fmla="*/ 248 h 1338"/>
                <a:gd name="T8" fmla="*/ 158 w 512"/>
                <a:gd name="T9" fmla="*/ 419 h 1338"/>
                <a:gd name="T10" fmla="*/ 185 w 512"/>
                <a:gd name="T11" fmla="*/ 517 h 1338"/>
                <a:gd name="T12" fmla="*/ 213 w 512"/>
                <a:gd name="T13" fmla="*/ 617 h 1338"/>
                <a:gd name="T14" fmla="*/ 237 w 512"/>
                <a:gd name="T15" fmla="*/ 722 h 1338"/>
                <a:gd name="T16" fmla="*/ 262 w 512"/>
                <a:gd name="T17" fmla="*/ 833 h 1338"/>
                <a:gd name="T18" fmla="*/ 279 w 512"/>
                <a:gd name="T19" fmla="*/ 944 h 1338"/>
                <a:gd name="T20" fmla="*/ 293 w 512"/>
                <a:gd name="T21" fmla="*/ 1059 h 1338"/>
                <a:gd name="T22" fmla="*/ 301 w 512"/>
                <a:gd name="T23" fmla="*/ 1171 h 1338"/>
                <a:gd name="T24" fmla="*/ 301 w 512"/>
                <a:gd name="T25" fmla="*/ 1286 h 1338"/>
                <a:gd name="T26" fmla="*/ 380 w 512"/>
                <a:gd name="T27" fmla="*/ 1310 h 1338"/>
                <a:gd name="T28" fmla="*/ 450 w 512"/>
                <a:gd name="T29" fmla="*/ 1331 h 1338"/>
                <a:gd name="T30" fmla="*/ 481 w 512"/>
                <a:gd name="T31" fmla="*/ 1334 h 1338"/>
                <a:gd name="T32" fmla="*/ 512 w 512"/>
                <a:gd name="T33" fmla="*/ 1338 h 1338"/>
                <a:gd name="T34" fmla="*/ 468 w 512"/>
                <a:gd name="T35" fmla="*/ 1157 h 1338"/>
                <a:gd name="T36" fmla="*/ 419 w 512"/>
                <a:gd name="T37" fmla="*/ 972 h 1338"/>
                <a:gd name="T38" fmla="*/ 359 w 512"/>
                <a:gd name="T39" fmla="*/ 757 h 1338"/>
                <a:gd name="T40" fmla="*/ 296 w 512"/>
                <a:gd name="T41" fmla="*/ 533 h 1338"/>
                <a:gd name="T42" fmla="*/ 237 w 512"/>
                <a:gd name="T43" fmla="*/ 335 h 1338"/>
                <a:gd name="T44" fmla="*/ 210 w 512"/>
                <a:gd name="T45" fmla="*/ 252 h 1338"/>
                <a:gd name="T46" fmla="*/ 185 w 512"/>
                <a:gd name="T47" fmla="*/ 185 h 1338"/>
                <a:gd name="T48" fmla="*/ 161 w 512"/>
                <a:gd name="T49" fmla="*/ 137 h 1338"/>
                <a:gd name="T50" fmla="*/ 150 w 512"/>
                <a:gd name="T51" fmla="*/ 119 h 1338"/>
                <a:gd name="T52" fmla="*/ 143 w 512"/>
                <a:gd name="T53" fmla="*/ 106 h 1338"/>
                <a:gd name="T54" fmla="*/ 112 w 512"/>
                <a:gd name="T55" fmla="*/ 78 h 1338"/>
                <a:gd name="T56" fmla="*/ 84 w 512"/>
                <a:gd name="T57" fmla="*/ 53 h 1338"/>
                <a:gd name="T58" fmla="*/ 39 w 512"/>
                <a:gd name="T59" fmla="*/ 21 h 1338"/>
                <a:gd name="T60" fmla="*/ 11 w 512"/>
                <a:gd name="T61" fmla="*/ 4 h 1338"/>
                <a:gd name="T62" fmla="*/ 0 w 512"/>
                <a:gd name="T63" fmla="*/ 0 h 1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1338">
                  <a:moveTo>
                    <a:pt x="0" y="0"/>
                  </a:moveTo>
                  <a:lnTo>
                    <a:pt x="15" y="32"/>
                  </a:lnTo>
                  <a:lnTo>
                    <a:pt x="49" y="119"/>
                  </a:lnTo>
                  <a:lnTo>
                    <a:pt x="101" y="248"/>
                  </a:lnTo>
                  <a:lnTo>
                    <a:pt x="158" y="419"/>
                  </a:lnTo>
                  <a:lnTo>
                    <a:pt x="185" y="517"/>
                  </a:lnTo>
                  <a:lnTo>
                    <a:pt x="213" y="617"/>
                  </a:lnTo>
                  <a:lnTo>
                    <a:pt x="237" y="722"/>
                  </a:lnTo>
                  <a:lnTo>
                    <a:pt x="262" y="833"/>
                  </a:lnTo>
                  <a:lnTo>
                    <a:pt x="279" y="944"/>
                  </a:lnTo>
                  <a:lnTo>
                    <a:pt x="293" y="1059"/>
                  </a:lnTo>
                  <a:lnTo>
                    <a:pt x="301" y="1171"/>
                  </a:lnTo>
                  <a:lnTo>
                    <a:pt x="301" y="1286"/>
                  </a:lnTo>
                  <a:lnTo>
                    <a:pt x="380" y="1310"/>
                  </a:lnTo>
                  <a:lnTo>
                    <a:pt x="450" y="1331"/>
                  </a:lnTo>
                  <a:lnTo>
                    <a:pt x="481" y="1334"/>
                  </a:lnTo>
                  <a:lnTo>
                    <a:pt x="512" y="1338"/>
                  </a:lnTo>
                  <a:lnTo>
                    <a:pt x="468" y="1157"/>
                  </a:lnTo>
                  <a:lnTo>
                    <a:pt x="419" y="972"/>
                  </a:lnTo>
                  <a:lnTo>
                    <a:pt x="359" y="757"/>
                  </a:lnTo>
                  <a:lnTo>
                    <a:pt x="296" y="533"/>
                  </a:lnTo>
                  <a:lnTo>
                    <a:pt x="237" y="335"/>
                  </a:lnTo>
                  <a:lnTo>
                    <a:pt x="210" y="252"/>
                  </a:lnTo>
                  <a:lnTo>
                    <a:pt x="185" y="185"/>
                  </a:lnTo>
                  <a:lnTo>
                    <a:pt x="161" y="137"/>
                  </a:lnTo>
                  <a:lnTo>
                    <a:pt x="150" y="119"/>
                  </a:lnTo>
                  <a:lnTo>
                    <a:pt x="143" y="106"/>
                  </a:lnTo>
                  <a:lnTo>
                    <a:pt x="112" y="78"/>
                  </a:lnTo>
                  <a:lnTo>
                    <a:pt x="84" y="53"/>
                  </a:lnTo>
                  <a:lnTo>
                    <a:pt x="39" y="21"/>
                  </a:lnTo>
                  <a:lnTo>
                    <a:pt x="11" y="4"/>
                  </a:lnTo>
                  <a:lnTo>
                    <a:pt x="0" y="0"/>
                  </a:lnTo>
                  <a:close/>
                </a:path>
              </a:pathLst>
            </a:custGeom>
            <a:solidFill>
              <a:srgbClr val="3B42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7" name="Freeform 81"/>
            <p:cNvSpPr>
              <a:spLocks/>
            </p:cNvSpPr>
            <p:nvPr/>
          </p:nvSpPr>
          <p:spPr bwMode="auto">
            <a:xfrm>
              <a:off x="2343" y="938"/>
              <a:ext cx="61" cy="126"/>
            </a:xfrm>
            <a:custGeom>
              <a:avLst/>
              <a:gdLst>
                <a:gd name="T0" fmla="*/ 79 w 185"/>
                <a:gd name="T1" fmla="*/ 0 h 376"/>
                <a:gd name="T2" fmla="*/ 87 w 185"/>
                <a:gd name="T3" fmla="*/ 0 h 376"/>
                <a:gd name="T4" fmla="*/ 97 w 185"/>
                <a:gd name="T5" fmla="*/ 4 h 376"/>
                <a:gd name="T6" fmla="*/ 115 w 185"/>
                <a:gd name="T7" fmla="*/ 14 h 376"/>
                <a:gd name="T8" fmla="*/ 133 w 185"/>
                <a:gd name="T9" fmla="*/ 31 h 376"/>
                <a:gd name="T10" fmla="*/ 146 w 185"/>
                <a:gd name="T11" fmla="*/ 52 h 376"/>
                <a:gd name="T12" fmla="*/ 157 w 185"/>
                <a:gd name="T13" fmla="*/ 80 h 376"/>
                <a:gd name="T14" fmla="*/ 167 w 185"/>
                <a:gd name="T15" fmla="*/ 116 h 376"/>
                <a:gd name="T16" fmla="*/ 177 w 185"/>
                <a:gd name="T17" fmla="*/ 147 h 376"/>
                <a:gd name="T18" fmla="*/ 181 w 185"/>
                <a:gd name="T19" fmla="*/ 184 h 376"/>
                <a:gd name="T20" fmla="*/ 185 w 185"/>
                <a:gd name="T21" fmla="*/ 220 h 376"/>
                <a:gd name="T22" fmla="*/ 185 w 185"/>
                <a:gd name="T23" fmla="*/ 254 h 376"/>
                <a:gd name="T24" fmla="*/ 181 w 185"/>
                <a:gd name="T25" fmla="*/ 286 h 376"/>
                <a:gd name="T26" fmla="*/ 174 w 185"/>
                <a:gd name="T27" fmla="*/ 314 h 376"/>
                <a:gd name="T28" fmla="*/ 164 w 185"/>
                <a:gd name="T29" fmla="*/ 338 h 376"/>
                <a:gd name="T30" fmla="*/ 146 w 185"/>
                <a:gd name="T31" fmla="*/ 359 h 376"/>
                <a:gd name="T32" fmla="*/ 139 w 185"/>
                <a:gd name="T33" fmla="*/ 366 h 376"/>
                <a:gd name="T34" fmla="*/ 128 w 185"/>
                <a:gd name="T35" fmla="*/ 369 h 376"/>
                <a:gd name="T36" fmla="*/ 118 w 185"/>
                <a:gd name="T37" fmla="*/ 373 h 376"/>
                <a:gd name="T38" fmla="*/ 104 w 185"/>
                <a:gd name="T39" fmla="*/ 376 h 376"/>
                <a:gd name="T40" fmla="*/ 91 w 185"/>
                <a:gd name="T41" fmla="*/ 373 h 376"/>
                <a:gd name="T42" fmla="*/ 79 w 185"/>
                <a:gd name="T43" fmla="*/ 369 h 376"/>
                <a:gd name="T44" fmla="*/ 58 w 185"/>
                <a:gd name="T45" fmla="*/ 359 h 376"/>
                <a:gd name="T46" fmla="*/ 42 w 185"/>
                <a:gd name="T47" fmla="*/ 342 h 376"/>
                <a:gd name="T48" fmla="*/ 27 w 185"/>
                <a:gd name="T49" fmla="*/ 317 h 376"/>
                <a:gd name="T50" fmla="*/ 17 w 185"/>
                <a:gd name="T51" fmla="*/ 290 h 376"/>
                <a:gd name="T52" fmla="*/ 6 w 185"/>
                <a:gd name="T53" fmla="*/ 262 h 376"/>
                <a:gd name="T54" fmla="*/ 3 w 185"/>
                <a:gd name="T55" fmla="*/ 226 h 376"/>
                <a:gd name="T56" fmla="*/ 0 w 185"/>
                <a:gd name="T57" fmla="*/ 192 h 376"/>
                <a:gd name="T58" fmla="*/ 3 w 185"/>
                <a:gd name="T59" fmla="*/ 157 h 376"/>
                <a:gd name="T60" fmla="*/ 6 w 185"/>
                <a:gd name="T61" fmla="*/ 126 h 376"/>
                <a:gd name="T62" fmla="*/ 10 w 185"/>
                <a:gd name="T63" fmla="*/ 95 h 376"/>
                <a:gd name="T64" fmla="*/ 21 w 185"/>
                <a:gd name="T65" fmla="*/ 67 h 376"/>
                <a:gd name="T66" fmla="*/ 31 w 185"/>
                <a:gd name="T67" fmla="*/ 38 h 376"/>
                <a:gd name="T68" fmla="*/ 45 w 185"/>
                <a:gd name="T69" fmla="*/ 21 h 376"/>
                <a:gd name="T70" fmla="*/ 63 w 185"/>
                <a:gd name="T71" fmla="*/ 7 h 376"/>
                <a:gd name="T72" fmla="*/ 79 w 185"/>
                <a:gd name="T73" fmla="*/ 0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5" h="376">
                  <a:moveTo>
                    <a:pt x="79" y="0"/>
                  </a:moveTo>
                  <a:lnTo>
                    <a:pt x="87" y="0"/>
                  </a:lnTo>
                  <a:lnTo>
                    <a:pt x="97" y="4"/>
                  </a:lnTo>
                  <a:lnTo>
                    <a:pt x="115" y="14"/>
                  </a:lnTo>
                  <a:lnTo>
                    <a:pt x="133" y="31"/>
                  </a:lnTo>
                  <a:lnTo>
                    <a:pt x="146" y="52"/>
                  </a:lnTo>
                  <a:lnTo>
                    <a:pt x="157" y="80"/>
                  </a:lnTo>
                  <a:lnTo>
                    <a:pt x="167" y="116"/>
                  </a:lnTo>
                  <a:lnTo>
                    <a:pt x="177" y="147"/>
                  </a:lnTo>
                  <a:lnTo>
                    <a:pt x="181" y="184"/>
                  </a:lnTo>
                  <a:lnTo>
                    <a:pt x="185" y="220"/>
                  </a:lnTo>
                  <a:lnTo>
                    <a:pt x="185" y="254"/>
                  </a:lnTo>
                  <a:lnTo>
                    <a:pt x="181" y="286"/>
                  </a:lnTo>
                  <a:lnTo>
                    <a:pt x="174" y="314"/>
                  </a:lnTo>
                  <a:lnTo>
                    <a:pt x="164" y="338"/>
                  </a:lnTo>
                  <a:lnTo>
                    <a:pt x="146" y="359"/>
                  </a:lnTo>
                  <a:lnTo>
                    <a:pt x="139" y="366"/>
                  </a:lnTo>
                  <a:lnTo>
                    <a:pt x="128" y="369"/>
                  </a:lnTo>
                  <a:lnTo>
                    <a:pt x="118" y="373"/>
                  </a:lnTo>
                  <a:lnTo>
                    <a:pt x="104" y="376"/>
                  </a:lnTo>
                  <a:lnTo>
                    <a:pt x="91" y="373"/>
                  </a:lnTo>
                  <a:lnTo>
                    <a:pt x="79" y="369"/>
                  </a:lnTo>
                  <a:lnTo>
                    <a:pt x="58" y="359"/>
                  </a:lnTo>
                  <a:lnTo>
                    <a:pt x="42" y="342"/>
                  </a:lnTo>
                  <a:lnTo>
                    <a:pt x="27" y="317"/>
                  </a:lnTo>
                  <a:lnTo>
                    <a:pt x="17" y="290"/>
                  </a:lnTo>
                  <a:lnTo>
                    <a:pt x="6" y="262"/>
                  </a:lnTo>
                  <a:lnTo>
                    <a:pt x="3" y="226"/>
                  </a:lnTo>
                  <a:lnTo>
                    <a:pt x="0" y="192"/>
                  </a:lnTo>
                  <a:lnTo>
                    <a:pt x="3" y="157"/>
                  </a:lnTo>
                  <a:lnTo>
                    <a:pt x="6" y="126"/>
                  </a:lnTo>
                  <a:lnTo>
                    <a:pt x="10" y="95"/>
                  </a:lnTo>
                  <a:lnTo>
                    <a:pt x="21" y="67"/>
                  </a:lnTo>
                  <a:lnTo>
                    <a:pt x="31" y="38"/>
                  </a:lnTo>
                  <a:lnTo>
                    <a:pt x="45" y="21"/>
                  </a:lnTo>
                  <a:lnTo>
                    <a:pt x="63" y="7"/>
                  </a:lnTo>
                  <a:lnTo>
                    <a:pt x="79" y="0"/>
                  </a:lnTo>
                  <a:close/>
                </a:path>
              </a:pathLst>
            </a:custGeom>
            <a:solidFill>
              <a:srgbClr val="1315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8" name="Freeform 82"/>
            <p:cNvSpPr>
              <a:spLocks/>
            </p:cNvSpPr>
            <p:nvPr/>
          </p:nvSpPr>
          <p:spPr bwMode="auto">
            <a:xfrm>
              <a:off x="2855" y="935"/>
              <a:ext cx="61" cy="124"/>
            </a:xfrm>
            <a:custGeom>
              <a:avLst/>
              <a:gdLst>
                <a:gd name="T0" fmla="*/ 77 w 185"/>
                <a:gd name="T1" fmla="*/ 0 h 374"/>
                <a:gd name="T2" fmla="*/ 87 w 185"/>
                <a:gd name="T3" fmla="*/ 0 h 374"/>
                <a:gd name="T4" fmla="*/ 97 w 185"/>
                <a:gd name="T5" fmla="*/ 5 h 374"/>
                <a:gd name="T6" fmla="*/ 115 w 185"/>
                <a:gd name="T7" fmla="*/ 15 h 374"/>
                <a:gd name="T8" fmla="*/ 130 w 185"/>
                <a:gd name="T9" fmla="*/ 32 h 374"/>
                <a:gd name="T10" fmla="*/ 143 w 185"/>
                <a:gd name="T11" fmla="*/ 53 h 374"/>
                <a:gd name="T12" fmla="*/ 157 w 185"/>
                <a:gd name="T13" fmla="*/ 81 h 374"/>
                <a:gd name="T14" fmla="*/ 167 w 185"/>
                <a:gd name="T15" fmla="*/ 112 h 374"/>
                <a:gd name="T16" fmla="*/ 175 w 185"/>
                <a:gd name="T17" fmla="*/ 147 h 374"/>
                <a:gd name="T18" fmla="*/ 182 w 185"/>
                <a:gd name="T19" fmla="*/ 182 h 374"/>
                <a:gd name="T20" fmla="*/ 185 w 185"/>
                <a:gd name="T21" fmla="*/ 220 h 374"/>
                <a:gd name="T22" fmla="*/ 185 w 185"/>
                <a:gd name="T23" fmla="*/ 252 h 374"/>
                <a:gd name="T24" fmla="*/ 178 w 185"/>
                <a:gd name="T25" fmla="*/ 286 h 374"/>
                <a:gd name="T26" fmla="*/ 171 w 185"/>
                <a:gd name="T27" fmla="*/ 314 h 374"/>
                <a:gd name="T28" fmla="*/ 161 w 185"/>
                <a:gd name="T29" fmla="*/ 338 h 374"/>
                <a:gd name="T30" fmla="*/ 146 w 185"/>
                <a:gd name="T31" fmla="*/ 359 h 374"/>
                <a:gd name="T32" fmla="*/ 136 w 185"/>
                <a:gd name="T33" fmla="*/ 366 h 374"/>
                <a:gd name="T34" fmla="*/ 126 w 185"/>
                <a:gd name="T35" fmla="*/ 370 h 374"/>
                <a:gd name="T36" fmla="*/ 115 w 185"/>
                <a:gd name="T37" fmla="*/ 374 h 374"/>
                <a:gd name="T38" fmla="*/ 105 w 185"/>
                <a:gd name="T39" fmla="*/ 374 h 374"/>
                <a:gd name="T40" fmla="*/ 91 w 185"/>
                <a:gd name="T41" fmla="*/ 374 h 374"/>
                <a:gd name="T42" fmla="*/ 81 w 185"/>
                <a:gd name="T43" fmla="*/ 370 h 374"/>
                <a:gd name="T44" fmla="*/ 60 w 185"/>
                <a:gd name="T45" fmla="*/ 359 h 374"/>
                <a:gd name="T46" fmla="*/ 42 w 185"/>
                <a:gd name="T47" fmla="*/ 342 h 374"/>
                <a:gd name="T48" fmla="*/ 24 w 185"/>
                <a:gd name="T49" fmla="*/ 317 h 374"/>
                <a:gd name="T50" fmla="*/ 14 w 185"/>
                <a:gd name="T51" fmla="*/ 289 h 374"/>
                <a:gd name="T52" fmla="*/ 8 w 185"/>
                <a:gd name="T53" fmla="*/ 258 h 374"/>
                <a:gd name="T54" fmla="*/ 4 w 185"/>
                <a:gd name="T55" fmla="*/ 227 h 374"/>
                <a:gd name="T56" fmla="*/ 0 w 185"/>
                <a:gd name="T57" fmla="*/ 192 h 374"/>
                <a:gd name="T58" fmla="*/ 0 w 185"/>
                <a:gd name="T59" fmla="*/ 158 h 374"/>
                <a:gd name="T60" fmla="*/ 4 w 185"/>
                <a:gd name="T61" fmla="*/ 127 h 374"/>
                <a:gd name="T62" fmla="*/ 11 w 185"/>
                <a:gd name="T63" fmla="*/ 94 h 374"/>
                <a:gd name="T64" fmla="*/ 21 w 185"/>
                <a:gd name="T65" fmla="*/ 63 h 374"/>
                <a:gd name="T66" fmla="*/ 32 w 185"/>
                <a:gd name="T67" fmla="*/ 39 h 374"/>
                <a:gd name="T68" fmla="*/ 45 w 185"/>
                <a:gd name="T69" fmla="*/ 21 h 374"/>
                <a:gd name="T70" fmla="*/ 60 w 185"/>
                <a:gd name="T71" fmla="*/ 8 h 374"/>
                <a:gd name="T72" fmla="*/ 77 w 185"/>
                <a:gd name="T73"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5" h="374">
                  <a:moveTo>
                    <a:pt x="77" y="0"/>
                  </a:moveTo>
                  <a:lnTo>
                    <a:pt x="87" y="0"/>
                  </a:lnTo>
                  <a:lnTo>
                    <a:pt x="97" y="5"/>
                  </a:lnTo>
                  <a:lnTo>
                    <a:pt x="115" y="15"/>
                  </a:lnTo>
                  <a:lnTo>
                    <a:pt x="130" y="32"/>
                  </a:lnTo>
                  <a:lnTo>
                    <a:pt x="143" y="53"/>
                  </a:lnTo>
                  <a:lnTo>
                    <a:pt x="157" y="81"/>
                  </a:lnTo>
                  <a:lnTo>
                    <a:pt x="167" y="112"/>
                  </a:lnTo>
                  <a:lnTo>
                    <a:pt x="175" y="147"/>
                  </a:lnTo>
                  <a:lnTo>
                    <a:pt x="182" y="182"/>
                  </a:lnTo>
                  <a:lnTo>
                    <a:pt x="185" y="220"/>
                  </a:lnTo>
                  <a:lnTo>
                    <a:pt x="185" y="252"/>
                  </a:lnTo>
                  <a:lnTo>
                    <a:pt x="178" y="286"/>
                  </a:lnTo>
                  <a:lnTo>
                    <a:pt x="171" y="314"/>
                  </a:lnTo>
                  <a:lnTo>
                    <a:pt x="161" y="338"/>
                  </a:lnTo>
                  <a:lnTo>
                    <a:pt x="146" y="359"/>
                  </a:lnTo>
                  <a:lnTo>
                    <a:pt x="136" y="366"/>
                  </a:lnTo>
                  <a:lnTo>
                    <a:pt x="126" y="370"/>
                  </a:lnTo>
                  <a:lnTo>
                    <a:pt x="115" y="374"/>
                  </a:lnTo>
                  <a:lnTo>
                    <a:pt x="105" y="374"/>
                  </a:lnTo>
                  <a:lnTo>
                    <a:pt x="91" y="374"/>
                  </a:lnTo>
                  <a:lnTo>
                    <a:pt x="81" y="370"/>
                  </a:lnTo>
                  <a:lnTo>
                    <a:pt x="60" y="359"/>
                  </a:lnTo>
                  <a:lnTo>
                    <a:pt x="42" y="342"/>
                  </a:lnTo>
                  <a:lnTo>
                    <a:pt x="24" y="317"/>
                  </a:lnTo>
                  <a:lnTo>
                    <a:pt x="14" y="289"/>
                  </a:lnTo>
                  <a:lnTo>
                    <a:pt x="8" y="258"/>
                  </a:lnTo>
                  <a:lnTo>
                    <a:pt x="4" y="227"/>
                  </a:lnTo>
                  <a:lnTo>
                    <a:pt x="0" y="192"/>
                  </a:lnTo>
                  <a:lnTo>
                    <a:pt x="0" y="158"/>
                  </a:lnTo>
                  <a:lnTo>
                    <a:pt x="4" y="127"/>
                  </a:lnTo>
                  <a:lnTo>
                    <a:pt x="11" y="94"/>
                  </a:lnTo>
                  <a:lnTo>
                    <a:pt x="21" y="63"/>
                  </a:lnTo>
                  <a:lnTo>
                    <a:pt x="32" y="39"/>
                  </a:lnTo>
                  <a:lnTo>
                    <a:pt x="45" y="21"/>
                  </a:lnTo>
                  <a:lnTo>
                    <a:pt x="60" y="8"/>
                  </a:lnTo>
                  <a:lnTo>
                    <a:pt x="77" y="0"/>
                  </a:lnTo>
                  <a:close/>
                </a:path>
              </a:pathLst>
            </a:custGeom>
            <a:solidFill>
              <a:srgbClr val="1315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9" name="Freeform 83"/>
            <p:cNvSpPr>
              <a:spLocks/>
            </p:cNvSpPr>
            <p:nvPr/>
          </p:nvSpPr>
          <p:spPr bwMode="auto">
            <a:xfrm>
              <a:off x="2228" y="769"/>
              <a:ext cx="191" cy="34"/>
            </a:xfrm>
            <a:custGeom>
              <a:avLst/>
              <a:gdLst>
                <a:gd name="T0" fmla="*/ 18 w 575"/>
                <a:gd name="T1" fmla="*/ 37 h 101"/>
                <a:gd name="T2" fmla="*/ 31 w 575"/>
                <a:gd name="T3" fmla="*/ 28 h 101"/>
                <a:gd name="T4" fmla="*/ 49 w 575"/>
                <a:gd name="T5" fmla="*/ 21 h 101"/>
                <a:gd name="T6" fmla="*/ 73 w 575"/>
                <a:gd name="T7" fmla="*/ 13 h 101"/>
                <a:gd name="T8" fmla="*/ 101 w 575"/>
                <a:gd name="T9" fmla="*/ 6 h 101"/>
                <a:gd name="T10" fmla="*/ 167 w 575"/>
                <a:gd name="T11" fmla="*/ 0 h 101"/>
                <a:gd name="T12" fmla="*/ 244 w 575"/>
                <a:gd name="T13" fmla="*/ 0 h 101"/>
                <a:gd name="T14" fmla="*/ 286 w 575"/>
                <a:gd name="T15" fmla="*/ 3 h 101"/>
                <a:gd name="T16" fmla="*/ 327 w 575"/>
                <a:gd name="T17" fmla="*/ 10 h 101"/>
                <a:gd name="T18" fmla="*/ 369 w 575"/>
                <a:gd name="T19" fmla="*/ 18 h 101"/>
                <a:gd name="T20" fmla="*/ 414 w 575"/>
                <a:gd name="T21" fmla="*/ 28 h 101"/>
                <a:gd name="T22" fmla="*/ 457 w 575"/>
                <a:gd name="T23" fmla="*/ 37 h 101"/>
                <a:gd name="T24" fmla="*/ 494 w 575"/>
                <a:gd name="T25" fmla="*/ 55 h 101"/>
                <a:gd name="T26" fmla="*/ 536 w 575"/>
                <a:gd name="T27" fmla="*/ 73 h 101"/>
                <a:gd name="T28" fmla="*/ 571 w 575"/>
                <a:gd name="T29" fmla="*/ 97 h 101"/>
                <a:gd name="T30" fmla="*/ 575 w 575"/>
                <a:gd name="T31" fmla="*/ 101 h 101"/>
                <a:gd name="T32" fmla="*/ 571 w 575"/>
                <a:gd name="T33" fmla="*/ 101 h 101"/>
                <a:gd name="T34" fmla="*/ 540 w 575"/>
                <a:gd name="T35" fmla="*/ 101 h 101"/>
                <a:gd name="T36" fmla="*/ 418 w 575"/>
                <a:gd name="T37" fmla="*/ 91 h 101"/>
                <a:gd name="T38" fmla="*/ 338 w 575"/>
                <a:gd name="T39" fmla="*/ 80 h 101"/>
                <a:gd name="T40" fmla="*/ 262 w 575"/>
                <a:gd name="T41" fmla="*/ 76 h 101"/>
                <a:gd name="T42" fmla="*/ 184 w 575"/>
                <a:gd name="T43" fmla="*/ 73 h 101"/>
                <a:gd name="T44" fmla="*/ 122 w 575"/>
                <a:gd name="T45" fmla="*/ 76 h 101"/>
                <a:gd name="T46" fmla="*/ 76 w 575"/>
                <a:gd name="T47" fmla="*/ 80 h 101"/>
                <a:gd name="T48" fmla="*/ 42 w 575"/>
                <a:gd name="T49" fmla="*/ 83 h 101"/>
                <a:gd name="T50" fmla="*/ 18 w 575"/>
                <a:gd name="T51" fmla="*/ 80 h 101"/>
                <a:gd name="T52" fmla="*/ 7 w 575"/>
                <a:gd name="T53" fmla="*/ 73 h 101"/>
                <a:gd name="T54" fmla="*/ 0 w 575"/>
                <a:gd name="T55" fmla="*/ 66 h 101"/>
                <a:gd name="T56" fmla="*/ 3 w 575"/>
                <a:gd name="T57" fmla="*/ 55 h 101"/>
                <a:gd name="T58" fmla="*/ 7 w 575"/>
                <a:gd name="T59" fmla="*/ 49 h 101"/>
                <a:gd name="T60" fmla="*/ 18 w 575"/>
                <a:gd name="T6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75" h="101">
                  <a:moveTo>
                    <a:pt x="18" y="37"/>
                  </a:moveTo>
                  <a:lnTo>
                    <a:pt x="31" y="28"/>
                  </a:lnTo>
                  <a:lnTo>
                    <a:pt x="49" y="21"/>
                  </a:lnTo>
                  <a:lnTo>
                    <a:pt x="73" y="13"/>
                  </a:lnTo>
                  <a:lnTo>
                    <a:pt x="101" y="6"/>
                  </a:lnTo>
                  <a:lnTo>
                    <a:pt x="167" y="0"/>
                  </a:lnTo>
                  <a:lnTo>
                    <a:pt x="244" y="0"/>
                  </a:lnTo>
                  <a:lnTo>
                    <a:pt x="286" y="3"/>
                  </a:lnTo>
                  <a:lnTo>
                    <a:pt x="327" y="10"/>
                  </a:lnTo>
                  <a:lnTo>
                    <a:pt x="369" y="18"/>
                  </a:lnTo>
                  <a:lnTo>
                    <a:pt x="414" y="28"/>
                  </a:lnTo>
                  <a:lnTo>
                    <a:pt x="457" y="37"/>
                  </a:lnTo>
                  <a:lnTo>
                    <a:pt x="494" y="55"/>
                  </a:lnTo>
                  <a:lnTo>
                    <a:pt x="536" y="73"/>
                  </a:lnTo>
                  <a:lnTo>
                    <a:pt x="571" y="97"/>
                  </a:lnTo>
                  <a:lnTo>
                    <a:pt x="575" y="101"/>
                  </a:lnTo>
                  <a:lnTo>
                    <a:pt x="571" y="101"/>
                  </a:lnTo>
                  <a:lnTo>
                    <a:pt x="540" y="101"/>
                  </a:lnTo>
                  <a:lnTo>
                    <a:pt x="418" y="91"/>
                  </a:lnTo>
                  <a:lnTo>
                    <a:pt x="338" y="80"/>
                  </a:lnTo>
                  <a:lnTo>
                    <a:pt x="262" y="76"/>
                  </a:lnTo>
                  <a:lnTo>
                    <a:pt x="184" y="73"/>
                  </a:lnTo>
                  <a:lnTo>
                    <a:pt x="122" y="76"/>
                  </a:lnTo>
                  <a:lnTo>
                    <a:pt x="76" y="80"/>
                  </a:lnTo>
                  <a:lnTo>
                    <a:pt x="42" y="83"/>
                  </a:lnTo>
                  <a:lnTo>
                    <a:pt x="18" y="80"/>
                  </a:lnTo>
                  <a:lnTo>
                    <a:pt x="7" y="73"/>
                  </a:lnTo>
                  <a:lnTo>
                    <a:pt x="0" y="66"/>
                  </a:lnTo>
                  <a:lnTo>
                    <a:pt x="3" y="55"/>
                  </a:lnTo>
                  <a:lnTo>
                    <a:pt x="7" y="49"/>
                  </a:lnTo>
                  <a:lnTo>
                    <a:pt x="18" y="37"/>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0" name="Freeform 84"/>
            <p:cNvSpPr>
              <a:spLocks/>
            </p:cNvSpPr>
            <p:nvPr/>
          </p:nvSpPr>
          <p:spPr bwMode="auto">
            <a:xfrm>
              <a:off x="2810" y="776"/>
              <a:ext cx="191" cy="34"/>
            </a:xfrm>
            <a:custGeom>
              <a:avLst/>
              <a:gdLst>
                <a:gd name="T0" fmla="*/ 557 w 575"/>
                <a:gd name="T1" fmla="*/ 34 h 101"/>
                <a:gd name="T2" fmla="*/ 543 w 575"/>
                <a:gd name="T3" fmla="*/ 28 h 101"/>
                <a:gd name="T4" fmla="*/ 526 w 575"/>
                <a:gd name="T5" fmla="*/ 16 h 101"/>
                <a:gd name="T6" fmla="*/ 502 w 575"/>
                <a:gd name="T7" fmla="*/ 10 h 101"/>
                <a:gd name="T8" fmla="*/ 473 w 575"/>
                <a:gd name="T9" fmla="*/ 3 h 101"/>
                <a:gd name="T10" fmla="*/ 408 w 575"/>
                <a:gd name="T11" fmla="*/ 0 h 101"/>
                <a:gd name="T12" fmla="*/ 330 w 575"/>
                <a:gd name="T13" fmla="*/ 0 h 101"/>
                <a:gd name="T14" fmla="*/ 289 w 575"/>
                <a:gd name="T15" fmla="*/ 3 h 101"/>
                <a:gd name="T16" fmla="*/ 247 w 575"/>
                <a:gd name="T17" fmla="*/ 7 h 101"/>
                <a:gd name="T18" fmla="*/ 205 w 575"/>
                <a:gd name="T19" fmla="*/ 13 h 101"/>
                <a:gd name="T20" fmla="*/ 159 w 575"/>
                <a:gd name="T21" fmla="*/ 24 h 101"/>
                <a:gd name="T22" fmla="*/ 118 w 575"/>
                <a:gd name="T23" fmla="*/ 38 h 101"/>
                <a:gd name="T24" fmla="*/ 79 w 575"/>
                <a:gd name="T25" fmla="*/ 55 h 101"/>
                <a:gd name="T26" fmla="*/ 37 w 575"/>
                <a:gd name="T27" fmla="*/ 73 h 101"/>
                <a:gd name="T28" fmla="*/ 3 w 575"/>
                <a:gd name="T29" fmla="*/ 94 h 101"/>
                <a:gd name="T30" fmla="*/ 0 w 575"/>
                <a:gd name="T31" fmla="*/ 97 h 101"/>
                <a:gd name="T32" fmla="*/ 3 w 575"/>
                <a:gd name="T33" fmla="*/ 101 h 101"/>
                <a:gd name="T34" fmla="*/ 34 w 575"/>
                <a:gd name="T35" fmla="*/ 101 h 101"/>
                <a:gd name="T36" fmla="*/ 156 w 575"/>
                <a:gd name="T37" fmla="*/ 86 h 101"/>
                <a:gd name="T38" fmla="*/ 237 w 575"/>
                <a:gd name="T39" fmla="*/ 80 h 101"/>
                <a:gd name="T40" fmla="*/ 313 w 575"/>
                <a:gd name="T41" fmla="*/ 73 h 101"/>
                <a:gd name="T42" fmla="*/ 390 w 575"/>
                <a:gd name="T43" fmla="*/ 70 h 101"/>
                <a:gd name="T44" fmla="*/ 452 w 575"/>
                <a:gd name="T45" fmla="*/ 76 h 101"/>
                <a:gd name="T46" fmla="*/ 497 w 575"/>
                <a:gd name="T47" fmla="*/ 80 h 101"/>
                <a:gd name="T48" fmla="*/ 533 w 575"/>
                <a:gd name="T49" fmla="*/ 80 h 101"/>
                <a:gd name="T50" fmla="*/ 554 w 575"/>
                <a:gd name="T51" fmla="*/ 76 h 101"/>
                <a:gd name="T52" fmla="*/ 567 w 575"/>
                <a:gd name="T53" fmla="*/ 73 h 101"/>
                <a:gd name="T54" fmla="*/ 575 w 575"/>
                <a:gd name="T55" fmla="*/ 65 h 101"/>
                <a:gd name="T56" fmla="*/ 570 w 575"/>
                <a:gd name="T57" fmla="*/ 55 h 101"/>
                <a:gd name="T58" fmla="*/ 564 w 575"/>
                <a:gd name="T59" fmla="*/ 45 h 101"/>
                <a:gd name="T60" fmla="*/ 557 w 575"/>
                <a:gd name="T61" fmla="*/ 3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75" h="101">
                  <a:moveTo>
                    <a:pt x="557" y="34"/>
                  </a:moveTo>
                  <a:lnTo>
                    <a:pt x="543" y="28"/>
                  </a:lnTo>
                  <a:lnTo>
                    <a:pt x="526" y="16"/>
                  </a:lnTo>
                  <a:lnTo>
                    <a:pt x="502" y="10"/>
                  </a:lnTo>
                  <a:lnTo>
                    <a:pt x="473" y="3"/>
                  </a:lnTo>
                  <a:lnTo>
                    <a:pt x="408" y="0"/>
                  </a:lnTo>
                  <a:lnTo>
                    <a:pt x="330" y="0"/>
                  </a:lnTo>
                  <a:lnTo>
                    <a:pt x="289" y="3"/>
                  </a:lnTo>
                  <a:lnTo>
                    <a:pt x="247" y="7"/>
                  </a:lnTo>
                  <a:lnTo>
                    <a:pt x="205" y="13"/>
                  </a:lnTo>
                  <a:lnTo>
                    <a:pt x="159" y="24"/>
                  </a:lnTo>
                  <a:lnTo>
                    <a:pt x="118" y="38"/>
                  </a:lnTo>
                  <a:lnTo>
                    <a:pt x="79" y="55"/>
                  </a:lnTo>
                  <a:lnTo>
                    <a:pt x="37" y="73"/>
                  </a:lnTo>
                  <a:lnTo>
                    <a:pt x="3" y="94"/>
                  </a:lnTo>
                  <a:lnTo>
                    <a:pt x="0" y="97"/>
                  </a:lnTo>
                  <a:lnTo>
                    <a:pt x="3" y="101"/>
                  </a:lnTo>
                  <a:lnTo>
                    <a:pt x="34" y="101"/>
                  </a:lnTo>
                  <a:lnTo>
                    <a:pt x="156" y="86"/>
                  </a:lnTo>
                  <a:lnTo>
                    <a:pt x="237" y="80"/>
                  </a:lnTo>
                  <a:lnTo>
                    <a:pt x="313" y="73"/>
                  </a:lnTo>
                  <a:lnTo>
                    <a:pt x="390" y="70"/>
                  </a:lnTo>
                  <a:lnTo>
                    <a:pt x="452" y="76"/>
                  </a:lnTo>
                  <a:lnTo>
                    <a:pt x="497" y="80"/>
                  </a:lnTo>
                  <a:lnTo>
                    <a:pt x="533" y="80"/>
                  </a:lnTo>
                  <a:lnTo>
                    <a:pt x="554" y="76"/>
                  </a:lnTo>
                  <a:lnTo>
                    <a:pt x="567" y="73"/>
                  </a:lnTo>
                  <a:lnTo>
                    <a:pt x="575" y="65"/>
                  </a:lnTo>
                  <a:lnTo>
                    <a:pt x="570" y="55"/>
                  </a:lnTo>
                  <a:lnTo>
                    <a:pt x="564" y="45"/>
                  </a:lnTo>
                  <a:lnTo>
                    <a:pt x="557" y="34"/>
                  </a:lnTo>
                  <a:close/>
                </a:path>
              </a:pathLst>
            </a:custGeom>
            <a:solidFill>
              <a:srgbClr val="9D69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1" name="Freeform 85"/>
            <p:cNvSpPr>
              <a:spLocks/>
            </p:cNvSpPr>
            <p:nvPr/>
          </p:nvSpPr>
          <p:spPr bwMode="auto">
            <a:xfrm>
              <a:off x="2625" y="1136"/>
              <a:ext cx="122" cy="106"/>
            </a:xfrm>
            <a:custGeom>
              <a:avLst/>
              <a:gdLst>
                <a:gd name="T0" fmla="*/ 303 w 366"/>
                <a:gd name="T1" fmla="*/ 8 h 320"/>
                <a:gd name="T2" fmla="*/ 283 w 366"/>
                <a:gd name="T3" fmla="*/ 24 h 320"/>
                <a:gd name="T4" fmla="*/ 262 w 366"/>
                <a:gd name="T5" fmla="*/ 49 h 320"/>
                <a:gd name="T6" fmla="*/ 210 w 366"/>
                <a:gd name="T7" fmla="*/ 104 h 320"/>
                <a:gd name="T8" fmla="*/ 181 w 366"/>
                <a:gd name="T9" fmla="*/ 133 h 320"/>
                <a:gd name="T10" fmla="*/ 157 w 366"/>
                <a:gd name="T11" fmla="*/ 161 h 320"/>
                <a:gd name="T12" fmla="*/ 129 w 366"/>
                <a:gd name="T13" fmla="*/ 177 h 320"/>
                <a:gd name="T14" fmla="*/ 105 w 366"/>
                <a:gd name="T15" fmla="*/ 192 h 320"/>
                <a:gd name="T16" fmla="*/ 77 w 366"/>
                <a:gd name="T17" fmla="*/ 202 h 320"/>
                <a:gd name="T18" fmla="*/ 49 w 366"/>
                <a:gd name="T19" fmla="*/ 216 h 320"/>
                <a:gd name="T20" fmla="*/ 25 w 366"/>
                <a:gd name="T21" fmla="*/ 237 h 320"/>
                <a:gd name="T22" fmla="*/ 7 w 366"/>
                <a:gd name="T23" fmla="*/ 258 h 320"/>
                <a:gd name="T24" fmla="*/ 0 w 366"/>
                <a:gd name="T25" fmla="*/ 268 h 320"/>
                <a:gd name="T26" fmla="*/ 0 w 366"/>
                <a:gd name="T27" fmla="*/ 279 h 320"/>
                <a:gd name="T28" fmla="*/ 4 w 366"/>
                <a:gd name="T29" fmla="*/ 286 h 320"/>
                <a:gd name="T30" fmla="*/ 7 w 366"/>
                <a:gd name="T31" fmla="*/ 296 h 320"/>
                <a:gd name="T32" fmla="*/ 22 w 366"/>
                <a:gd name="T33" fmla="*/ 304 h 320"/>
                <a:gd name="T34" fmla="*/ 35 w 366"/>
                <a:gd name="T35" fmla="*/ 310 h 320"/>
                <a:gd name="T36" fmla="*/ 59 w 366"/>
                <a:gd name="T37" fmla="*/ 314 h 320"/>
                <a:gd name="T38" fmla="*/ 88 w 366"/>
                <a:gd name="T39" fmla="*/ 317 h 320"/>
                <a:gd name="T40" fmla="*/ 143 w 366"/>
                <a:gd name="T41" fmla="*/ 320 h 320"/>
                <a:gd name="T42" fmla="*/ 196 w 366"/>
                <a:gd name="T43" fmla="*/ 314 h 320"/>
                <a:gd name="T44" fmla="*/ 241 w 366"/>
                <a:gd name="T45" fmla="*/ 304 h 320"/>
                <a:gd name="T46" fmla="*/ 279 w 366"/>
                <a:gd name="T47" fmla="*/ 286 h 320"/>
                <a:gd name="T48" fmla="*/ 314 w 366"/>
                <a:gd name="T49" fmla="*/ 265 h 320"/>
                <a:gd name="T50" fmla="*/ 338 w 366"/>
                <a:gd name="T51" fmla="*/ 240 h 320"/>
                <a:gd name="T52" fmla="*/ 348 w 366"/>
                <a:gd name="T53" fmla="*/ 227 h 320"/>
                <a:gd name="T54" fmla="*/ 356 w 366"/>
                <a:gd name="T55" fmla="*/ 213 h 320"/>
                <a:gd name="T56" fmla="*/ 363 w 366"/>
                <a:gd name="T57" fmla="*/ 198 h 320"/>
                <a:gd name="T58" fmla="*/ 363 w 366"/>
                <a:gd name="T59" fmla="*/ 185 h 320"/>
                <a:gd name="T60" fmla="*/ 366 w 366"/>
                <a:gd name="T61" fmla="*/ 157 h 320"/>
                <a:gd name="T62" fmla="*/ 366 w 366"/>
                <a:gd name="T63" fmla="*/ 122 h 320"/>
                <a:gd name="T64" fmla="*/ 363 w 366"/>
                <a:gd name="T65" fmla="*/ 88 h 320"/>
                <a:gd name="T66" fmla="*/ 356 w 366"/>
                <a:gd name="T67" fmla="*/ 57 h 320"/>
                <a:gd name="T68" fmla="*/ 348 w 366"/>
                <a:gd name="T69" fmla="*/ 28 h 320"/>
                <a:gd name="T70" fmla="*/ 335 w 366"/>
                <a:gd name="T71" fmla="*/ 8 h 320"/>
                <a:gd name="T72" fmla="*/ 327 w 366"/>
                <a:gd name="T73" fmla="*/ 3 h 320"/>
                <a:gd name="T74" fmla="*/ 321 w 366"/>
                <a:gd name="T75" fmla="*/ 0 h 320"/>
                <a:gd name="T76" fmla="*/ 314 w 366"/>
                <a:gd name="T77" fmla="*/ 0 h 320"/>
                <a:gd name="T78" fmla="*/ 303 w 366"/>
                <a:gd name="T79" fmla="*/ 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6" h="320">
                  <a:moveTo>
                    <a:pt x="303" y="8"/>
                  </a:moveTo>
                  <a:lnTo>
                    <a:pt x="283" y="24"/>
                  </a:lnTo>
                  <a:lnTo>
                    <a:pt x="262" y="49"/>
                  </a:lnTo>
                  <a:lnTo>
                    <a:pt x="210" y="104"/>
                  </a:lnTo>
                  <a:lnTo>
                    <a:pt x="181" y="133"/>
                  </a:lnTo>
                  <a:lnTo>
                    <a:pt x="157" y="161"/>
                  </a:lnTo>
                  <a:lnTo>
                    <a:pt x="129" y="177"/>
                  </a:lnTo>
                  <a:lnTo>
                    <a:pt x="105" y="192"/>
                  </a:lnTo>
                  <a:lnTo>
                    <a:pt x="77" y="202"/>
                  </a:lnTo>
                  <a:lnTo>
                    <a:pt x="49" y="216"/>
                  </a:lnTo>
                  <a:lnTo>
                    <a:pt x="25" y="237"/>
                  </a:lnTo>
                  <a:lnTo>
                    <a:pt x="7" y="258"/>
                  </a:lnTo>
                  <a:lnTo>
                    <a:pt x="0" y="268"/>
                  </a:lnTo>
                  <a:lnTo>
                    <a:pt x="0" y="279"/>
                  </a:lnTo>
                  <a:lnTo>
                    <a:pt x="4" y="286"/>
                  </a:lnTo>
                  <a:lnTo>
                    <a:pt x="7" y="296"/>
                  </a:lnTo>
                  <a:lnTo>
                    <a:pt x="22" y="304"/>
                  </a:lnTo>
                  <a:lnTo>
                    <a:pt x="35" y="310"/>
                  </a:lnTo>
                  <a:lnTo>
                    <a:pt x="59" y="314"/>
                  </a:lnTo>
                  <a:lnTo>
                    <a:pt x="88" y="317"/>
                  </a:lnTo>
                  <a:lnTo>
                    <a:pt x="143" y="320"/>
                  </a:lnTo>
                  <a:lnTo>
                    <a:pt x="196" y="314"/>
                  </a:lnTo>
                  <a:lnTo>
                    <a:pt x="241" y="304"/>
                  </a:lnTo>
                  <a:lnTo>
                    <a:pt x="279" y="286"/>
                  </a:lnTo>
                  <a:lnTo>
                    <a:pt x="314" y="265"/>
                  </a:lnTo>
                  <a:lnTo>
                    <a:pt x="338" y="240"/>
                  </a:lnTo>
                  <a:lnTo>
                    <a:pt x="348" y="227"/>
                  </a:lnTo>
                  <a:lnTo>
                    <a:pt x="356" y="213"/>
                  </a:lnTo>
                  <a:lnTo>
                    <a:pt x="363" y="198"/>
                  </a:lnTo>
                  <a:lnTo>
                    <a:pt x="363" y="185"/>
                  </a:lnTo>
                  <a:lnTo>
                    <a:pt x="366" y="157"/>
                  </a:lnTo>
                  <a:lnTo>
                    <a:pt x="366" y="122"/>
                  </a:lnTo>
                  <a:lnTo>
                    <a:pt x="363" y="88"/>
                  </a:lnTo>
                  <a:lnTo>
                    <a:pt x="356" y="57"/>
                  </a:lnTo>
                  <a:lnTo>
                    <a:pt x="348" y="28"/>
                  </a:lnTo>
                  <a:lnTo>
                    <a:pt x="335" y="8"/>
                  </a:lnTo>
                  <a:lnTo>
                    <a:pt x="327" y="3"/>
                  </a:lnTo>
                  <a:lnTo>
                    <a:pt x="321" y="0"/>
                  </a:lnTo>
                  <a:lnTo>
                    <a:pt x="314" y="0"/>
                  </a:lnTo>
                  <a:lnTo>
                    <a:pt x="303" y="8"/>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2" name="Freeform 86"/>
            <p:cNvSpPr>
              <a:spLocks/>
            </p:cNvSpPr>
            <p:nvPr/>
          </p:nvSpPr>
          <p:spPr bwMode="auto">
            <a:xfrm>
              <a:off x="2641" y="949"/>
              <a:ext cx="101" cy="263"/>
            </a:xfrm>
            <a:custGeom>
              <a:avLst/>
              <a:gdLst>
                <a:gd name="T0" fmla="*/ 10 w 303"/>
                <a:gd name="T1" fmla="*/ 91 h 791"/>
                <a:gd name="T2" fmla="*/ 0 w 303"/>
                <a:gd name="T3" fmla="*/ 216 h 791"/>
                <a:gd name="T4" fmla="*/ 10 w 303"/>
                <a:gd name="T5" fmla="*/ 345 h 791"/>
                <a:gd name="T6" fmla="*/ 25 w 303"/>
                <a:gd name="T7" fmla="*/ 401 h 791"/>
                <a:gd name="T8" fmla="*/ 49 w 303"/>
                <a:gd name="T9" fmla="*/ 446 h 791"/>
                <a:gd name="T10" fmla="*/ 77 w 303"/>
                <a:gd name="T11" fmla="*/ 478 h 791"/>
                <a:gd name="T12" fmla="*/ 140 w 303"/>
                <a:gd name="T13" fmla="*/ 509 h 791"/>
                <a:gd name="T14" fmla="*/ 192 w 303"/>
                <a:gd name="T15" fmla="*/ 537 h 791"/>
                <a:gd name="T16" fmla="*/ 205 w 303"/>
                <a:gd name="T17" fmla="*/ 572 h 791"/>
                <a:gd name="T18" fmla="*/ 202 w 303"/>
                <a:gd name="T19" fmla="*/ 621 h 791"/>
                <a:gd name="T20" fmla="*/ 181 w 303"/>
                <a:gd name="T21" fmla="*/ 665 h 791"/>
                <a:gd name="T22" fmla="*/ 137 w 303"/>
                <a:gd name="T23" fmla="*/ 722 h 791"/>
                <a:gd name="T24" fmla="*/ 88 w 303"/>
                <a:gd name="T25" fmla="*/ 777 h 791"/>
                <a:gd name="T26" fmla="*/ 83 w 303"/>
                <a:gd name="T27" fmla="*/ 788 h 791"/>
                <a:gd name="T28" fmla="*/ 98 w 303"/>
                <a:gd name="T29" fmla="*/ 791 h 791"/>
                <a:gd name="T30" fmla="*/ 156 w 303"/>
                <a:gd name="T31" fmla="*/ 756 h 791"/>
                <a:gd name="T32" fmla="*/ 234 w 303"/>
                <a:gd name="T33" fmla="*/ 694 h 791"/>
                <a:gd name="T34" fmla="*/ 293 w 303"/>
                <a:gd name="T35" fmla="*/ 627 h 791"/>
                <a:gd name="T36" fmla="*/ 303 w 303"/>
                <a:gd name="T37" fmla="*/ 603 h 791"/>
                <a:gd name="T38" fmla="*/ 293 w 303"/>
                <a:gd name="T39" fmla="*/ 558 h 791"/>
                <a:gd name="T40" fmla="*/ 262 w 303"/>
                <a:gd name="T41" fmla="*/ 516 h 791"/>
                <a:gd name="T42" fmla="*/ 213 w 303"/>
                <a:gd name="T43" fmla="*/ 481 h 791"/>
                <a:gd name="T44" fmla="*/ 150 w 303"/>
                <a:gd name="T45" fmla="*/ 457 h 791"/>
                <a:gd name="T46" fmla="*/ 122 w 303"/>
                <a:gd name="T47" fmla="*/ 439 h 791"/>
                <a:gd name="T48" fmla="*/ 101 w 303"/>
                <a:gd name="T49" fmla="*/ 408 h 791"/>
                <a:gd name="T50" fmla="*/ 88 w 303"/>
                <a:gd name="T51" fmla="*/ 366 h 791"/>
                <a:gd name="T52" fmla="*/ 70 w 303"/>
                <a:gd name="T53" fmla="*/ 262 h 791"/>
                <a:gd name="T54" fmla="*/ 59 w 303"/>
                <a:gd name="T55" fmla="*/ 140 h 791"/>
                <a:gd name="T56" fmla="*/ 49 w 303"/>
                <a:gd name="T57" fmla="*/ 25 h 791"/>
                <a:gd name="T58" fmla="*/ 46 w 303"/>
                <a:gd name="T59" fmla="*/ 0 h 791"/>
                <a:gd name="T60" fmla="*/ 39 w 303"/>
                <a:gd name="T61" fmla="*/ 0 h 791"/>
                <a:gd name="T62" fmla="*/ 21 w 303"/>
                <a:gd name="T63" fmla="*/ 39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3" h="791">
                  <a:moveTo>
                    <a:pt x="21" y="39"/>
                  </a:moveTo>
                  <a:lnTo>
                    <a:pt x="10" y="91"/>
                  </a:lnTo>
                  <a:lnTo>
                    <a:pt x="0" y="150"/>
                  </a:lnTo>
                  <a:lnTo>
                    <a:pt x="0" y="216"/>
                  </a:lnTo>
                  <a:lnTo>
                    <a:pt x="0" y="283"/>
                  </a:lnTo>
                  <a:lnTo>
                    <a:pt x="10" y="345"/>
                  </a:lnTo>
                  <a:lnTo>
                    <a:pt x="18" y="373"/>
                  </a:lnTo>
                  <a:lnTo>
                    <a:pt x="25" y="401"/>
                  </a:lnTo>
                  <a:lnTo>
                    <a:pt x="35" y="426"/>
                  </a:lnTo>
                  <a:lnTo>
                    <a:pt x="49" y="446"/>
                  </a:lnTo>
                  <a:lnTo>
                    <a:pt x="63" y="464"/>
                  </a:lnTo>
                  <a:lnTo>
                    <a:pt x="77" y="478"/>
                  </a:lnTo>
                  <a:lnTo>
                    <a:pt x="112" y="495"/>
                  </a:lnTo>
                  <a:lnTo>
                    <a:pt x="140" y="509"/>
                  </a:lnTo>
                  <a:lnTo>
                    <a:pt x="178" y="527"/>
                  </a:lnTo>
                  <a:lnTo>
                    <a:pt x="192" y="537"/>
                  </a:lnTo>
                  <a:lnTo>
                    <a:pt x="199" y="554"/>
                  </a:lnTo>
                  <a:lnTo>
                    <a:pt x="205" y="572"/>
                  </a:lnTo>
                  <a:lnTo>
                    <a:pt x="202" y="603"/>
                  </a:lnTo>
                  <a:lnTo>
                    <a:pt x="202" y="621"/>
                  </a:lnTo>
                  <a:lnTo>
                    <a:pt x="195" y="637"/>
                  </a:lnTo>
                  <a:lnTo>
                    <a:pt x="181" y="665"/>
                  </a:lnTo>
                  <a:lnTo>
                    <a:pt x="161" y="694"/>
                  </a:lnTo>
                  <a:lnTo>
                    <a:pt x="137" y="722"/>
                  </a:lnTo>
                  <a:lnTo>
                    <a:pt x="98" y="759"/>
                  </a:lnTo>
                  <a:lnTo>
                    <a:pt x="88" y="777"/>
                  </a:lnTo>
                  <a:lnTo>
                    <a:pt x="83" y="780"/>
                  </a:lnTo>
                  <a:lnTo>
                    <a:pt x="83" y="788"/>
                  </a:lnTo>
                  <a:lnTo>
                    <a:pt x="91" y="791"/>
                  </a:lnTo>
                  <a:lnTo>
                    <a:pt x="98" y="791"/>
                  </a:lnTo>
                  <a:lnTo>
                    <a:pt x="122" y="777"/>
                  </a:lnTo>
                  <a:lnTo>
                    <a:pt x="156" y="756"/>
                  </a:lnTo>
                  <a:lnTo>
                    <a:pt x="195" y="728"/>
                  </a:lnTo>
                  <a:lnTo>
                    <a:pt x="234" y="694"/>
                  </a:lnTo>
                  <a:lnTo>
                    <a:pt x="268" y="659"/>
                  </a:lnTo>
                  <a:lnTo>
                    <a:pt x="293" y="627"/>
                  </a:lnTo>
                  <a:lnTo>
                    <a:pt x="299" y="613"/>
                  </a:lnTo>
                  <a:lnTo>
                    <a:pt x="303" y="603"/>
                  </a:lnTo>
                  <a:lnTo>
                    <a:pt x="303" y="582"/>
                  </a:lnTo>
                  <a:lnTo>
                    <a:pt x="293" y="558"/>
                  </a:lnTo>
                  <a:lnTo>
                    <a:pt x="278" y="537"/>
                  </a:lnTo>
                  <a:lnTo>
                    <a:pt x="262" y="516"/>
                  </a:lnTo>
                  <a:lnTo>
                    <a:pt x="237" y="495"/>
                  </a:lnTo>
                  <a:lnTo>
                    <a:pt x="213" y="481"/>
                  </a:lnTo>
                  <a:lnTo>
                    <a:pt x="181" y="467"/>
                  </a:lnTo>
                  <a:lnTo>
                    <a:pt x="150" y="457"/>
                  </a:lnTo>
                  <a:lnTo>
                    <a:pt x="137" y="450"/>
                  </a:lnTo>
                  <a:lnTo>
                    <a:pt x="122" y="439"/>
                  </a:lnTo>
                  <a:lnTo>
                    <a:pt x="112" y="426"/>
                  </a:lnTo>
                  <a:lnTo>
                    <a:pt x="101" y="408"/>
                  </a:lnTo>
                  <a:lnTo>
                    <a:pt x="94" y="387"/>
                  </a:lnTo>
                  <a:lnTo>
                    <a:pt x="88" y="366"/>
                  </a:lnTo>
                  <a:lnTo>
                    <a:pt x="77" y="314"/>
                  </a:lnTo>
                  <a:lnTo>
                    <a:pt x="70" y="262"/>
                  </a:lnTo>
                  <a:lnTo>
                    <a:pt x="63" y="213"/>
                  </a:lnTo>
                  <a:lnTo>
                    <a:pt x="59" y="140"/>
                  </a:lnTo>
                  <a:lnTo>
                    <a:pt x="56" y="85"/>
                  </a:lnTo>
                  <a:lnTo>
                    <a:pt x="49" y="25"/>
                  </a:lnTo>
                  <a:lnTo>
                    <a:pt x="46" y="7"/>
                  </a:lnTo>
                  <a:lnTo>
                    <a:pt x="46" y="0"/>
                  </a:lnTo>
                  <a:lnTo>
                    <a:pt x="42" y="0"/>
                  </a:lnTo>
                  <a:lnTo>
                    <a:pt x="39" y="0"/>
                  </a:lnTo>
                  <a:lnTo>
                    <a:pt x="31" y="7"/>
                  </a:lnTo>
                  <a:lnTo>
                    <a:pt x="21" y="39"/>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3" name="Freeform 87"/>
            <p:cNvSpPr>
              <a:spLocks/>
            </p:cNvSpPr>
            <p:nvPr/>
          </p:nvSpPr>
          <p:spPr bwMode="auto">
            <a:xfrm>
              <a:off x="2189" y="1096"/>
              <a:ext cx="186" cy="81"/>
            </a:xfrm>
            <a:custGeom>
              <a:avLst/>
              <a:gdLst>
                <a:gd name="T0" fmla="*/ 206 w 557"/>
                <a:gd name="T1" fmla="*/ 8 h 244"/>
                <a:gd name="T2" fmla="*/ 247 w 557"/>
                <a:gd name="T3" fmla="*/ 4 h 244"/>
                <a:gd name="T4" fmla="*/ 289 w 557"/>
                <a:gd name="T5" fmla="*/ 0 h 244"/>
                <a:gd name="T6" fmla="*/ 328 w 557"/>
                <a:gd name="T7" fmla="*/ 0 h 244"/>
                <a:gd name="T8" fmla="*/ 365 w 557"/>
                <a:gd name="T9" fmla="*/ 4 h 244"/>
                <a:gd name="T10" fmla="*/ 401 w 557"/>
                <a:gd name="T11" fmla="*/ 8 h 244"/>
                <a:gd name="T12" fmla="*/ 432 w 557"/>
                <a:gd name="T13" fmla="*/ 15 h 244"/>
                <a:gd name="T14" fmla="*/ 463 w 557"/>
                <a:gd name="T15" fmla="*/ 25 h 244"/>
                <a:gd name="T16" fmla="*/ 487 w 557"/>
                <a:gd name="T17" fmla="*/ 36 h 244"/>
                <a:gd name="T18" fmla="*/ 512 w 557"/>
                <a:gd name="T19" fmla="*/ 46 h 244"/>
                <a:gd name="T20" fmla="*/ 529 w 557"/>
                <a:gd name="T21" fmla="*/ 60 h 244"/>
                <a:gd name="T22" fmla="*/ 544 w 557"/>
                <a:gd name="T23" fmla="*/ 74 h 244"/>
                <a:gd name="T24" fmla="*/ 554 w 557"/>
                <a:gd name="T25" fmla="*/ 88 h 244"/>
                <a:gd name="T26" fmla="*/ 557 w 557"/>
                <a:gd name="T27" fmla="*/ 106 h 244"/>
                <a:gd name="T28" fmla="*/ 554 w 557"/>
                <a:gd name="T29" fmla="*/ 122 h 244"/>
                <a:gd name="T30" fmla="*/ 547 w 557"/>
                <a:gd name="T31" fmla="*/ 140 h 244"/>
                <a:gd name="T32" fmla="*/ 533 w 557"/>
                <a:gd name="T33" fmla="*/ 158 h 244"/>
                <a:gd name="T34" fmla="*/ 508 w 557"/>
                <a:gd name="T35" fmla="*/ 179 h 244"/>
                <a:gd name="T36" fmla="*/ 481 w 557"/>
                <a:gd name="T37" fmla="*/ 195 h 244"/>
                <a:gd name="T38" fmla="*/ 450 w 557"/>
                <a:gd name="T39" fmla="*/ 213 h 244"/>
                <a:gd name="T40" fmla="*/ 414 w 557"/>
                <a:gd name="T41" fmla="*/ 223 h 244"/>
                <a:gd name="T42" fmla="*/ 380 w 557"/>
                <a:gd name="T43" fmla="*/ 234 h 244"/>
                <a:gd name="T44" fmla="*/ 344 w 557"/>
                <a:gd name="T45" fmla="*/ 241 h 244"/>
                <a:gd name="T46" fmla="*/ 310 w 557"/>
                <a:gd name="T47" fmla="*/ 244 h 244"/>
                <a:gd name="T48" fmla="*/ 271 w 557"/>
                <a:gd name="T49" fmla="*/ 244 h 244"/>
                <a:gd name="T50" fmla="*/ 237 w 557"/>
                <a:gd name="T51" fmla="*/ 244 h 244"/>
                <a:gd name="T52" fmla="*/ 201 w 557"/>
                <a:gd name="T53" fmla="*/ 244 h 244"/>
                <a:gd name="T54" fmla="*/ 136 w 557"/>
                <a:gd name="T55" fmla="*/ 234 h 244"/>
                <a:gd name="T56" fmla="*/ 108 w 557"/>
                <a:gd name="T57" fmla="*/ 223 h 244"/>
                <a:gd name="T58" fmla="*/ 84 w 557"/>
                <a:gd name="T59" fmla="*/ 217 h 244"/>
                <a:gd name="T60" fmla="*/ 63 w 557"/>
                <a:gd name="T61" fmla="*/ 207 h 244"/>
                <a:gd name="T62" fmla="*/ 45 w 557"/>
                <a:gd name="T63" fmla="*/ 195 h 244"/>
                <a:gd name="T64" fmla="*/ 17 w 557"/>
                <a:gd name="T65" fmla="*/ 171 h 244"/>
                <a:gd name="T66" fmla="*/ 10 w 557"/>
                <a:gd name="T67" fmla="*/ 158 h 244"/>
                <a:gd name="T68" fmla="*/ 3 w 557"/>
                <a:gd name="T69" fmla="*/ 143 h 244"/>
                <a:gd name="T70" fmla="*/ 0 w 557"/>
                <a:gd name="T71" fmla="*/ 133 h 244"/>
                <a:gd name="T72" fmla="*/ 0 w 557"/>
                <a:gd name="T73" fmla="*/ 119 h 244"/>
                <a:gd name="T74" fmla="*/ 3 w 557"/>
                <a:gd name="T75" fmla="*/ 106 h 244"/>
                <a:gd name="T76" fmla="*/ 6 w 557"/>
                <a:gd name="T77" fmla="*/ 91 h 244"/>
                <a:gd name="T78" fmla="*/ 17 w 557"/>
                <a:gd name="T79" fmla="*/ 78 h 244"/>
                <a:gd name="T80" fmla="*/ 31 w 557"/>
                <a:gd name="T81" fmla="*/ 67 h 244"/>
                <a:gd name="T82" fmla="*/ 48 w 557"/>
                <a:gd name="T83" fmla="*/ 53 h 244"/>
                <a:gd name="T84" fmla="*/ 73 w 557"/>
                <a:gd name="T85" fmla="*/ 43 h 244"/>
                <a:gd name="T86" fmla="*/ 97 w 557"/>
                <a:gd name="T87" fmla="*/ 33 h 244"/>
                <a:gd name="T88" fmla="*/ 128 w 557"/>
                <a:gd name="T89" fmla="*/ 25 h 244"/>
                <a:gd name="T90" fmla="*/ 164 w 557"/>
                <a:gd name="T91" fmla="*/ 15 h 244"/>
                <a:gd name="T92" fmla="*/ 206 w 557"/>
                <a:gd name="T93" fmla="*/ 8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7" h="244">
                  <a:moveTo>
                    <a:pt x="206" y="8"/>
                  </a:moveTo>
                  <a:lnTo>
                    <a:pt x="247" y="4"/>
                  </a:lnTo>
                  <a:lnTo>
                    <a:pt x="289" y="0"/>
                  </a:lnTo>
                  <a:lnTo>
                    <a:pt x="328" y="0"/>
                  </a:lnTo>
                  <a:lnTo>
                    <a:pt x="365" y="4"/>
                  </a:lnTo>
                  <a:lnTo>
                    <a:pt x="401" y="8"/>
                  </a:lnTo>
                  <a:lnTo>
                    <a:pt x="432" y="15"/>
                  </a:lnTo>
                  <a:lnTo>
                    <a:pt x="463" y="25"/>
                  </a:lnTo>
                  <a:lnTo>
                    <a:pt x="487" y="36"/>
                  </a:lnTo>
                  <a:lnTo>
                    <a:pt x="512" y="46"/>
                  </a:lnTo>
                  <a:lnTo>
                    <a:pt x="529" y="60"/>
                  </a:lnTo>
                  <a:lnTo>
                    <a:pt x="544" y="74"/>
                  </a:lnTo>
                  <a:lnTo>
                    <a:pt x="554" y="88"/>
                  </a:lnTo>
                  <a:lnTo>
                    <a:pt x="557" y="106"/>
                  </a:lnTo>
                  <a:lnTo>
                    <a:pt x="554" y="122"/>
                  </a:lnTo>
                  <a:lnTo>
                    <a:pt x="547" y="140"/>
                  </a:lnTo>
                  <a:lnTo>
                    <a:pt x="533" y="158"/>
                  </a:lnTo>
                  <a:lnTo>
                    <a:pt x="508" y="179"/>
                  </a:lnTo>
                  <a:lnTo>
                    <a:pt x="481" y="195"/>
                  </a:lnTo>
                  <a:lnTo>
                    <a:pt x="450" y="213"/>
                  </a:lnTo>
                  <a:lnTo>
                    <a:pt x="414" y="223"/>
                  </a:lnTo>
                  <a:lnTo>
                    <a:pt x="380" y="234"/>
                  </a:lnTo>
                  <a:lnTo>
                    <a:pt x="344" y="241"/>
                  </a:lnTo>
                  <a:lnTo>
                    <a:pt x="310" y="244"/>
                  </a:lnTo>
                  <a:lnTo>
                    <a:pt x="271" y="244"/>
                  </a:lnTo>
                  <a:lnTo>
                    <a:pt x="237" y="244"/>
                  </a:lnTo>
                  <a:lnTo>
                    <a:pt x="201" y="244"/>
                  </a:lnTo>
                  <a:lnTo>
                    <a:pt x="136" y="234"/>
                  </a:lnTo>
                  <a:lnTo>
                    <a:pt x="108" y="223"/>
                  </a:lnTo>
                  <a:lnTo>
                    <a:pt x="84" y="217"/>
                  </a:lnTo>
                  <a:lnTo>
                    <a:pt x="63" y="207"/>
                  </a:lnTo>
                  <a:lnTo>
                    <a:pt x="45" y="195"/>
                  </a:lnTo>
                  <a:lnTo>
                    <a:pt x="17" y="171"/>
                  </a:lnTo>
                  <a:lnTo>
                    <a:pt x="10" y="158"/>
                  </a:lnTo>
                  <a:lnTo>
                    <a:pt x="3" y="143"/>
                  </a:lnTo>
                  <a:lnTo>
                    <a:pt x="0" y="133"/>
                  </a:lnTo>
                  <a:lnTo>
                    <a:pt x="0" y="119"/>
                  </a:lnTo>
                  <a:lnTo>
                    <a:pt x="3" y="106"/>
                  </a:lnTo>
                  <a:lnTo>
                    <a:pt x="6" y="91"/>
                  </a:lnTo>
                  <a:lnTo>
                    <a:pt x="17" y="78"/>
                  </a:lnTo>
                  <a:lnTo>
                    <a:pt x="31" y="67"/>
                  </a:lnTo>
                  <a:lnTo>
                    <a:pt x="48" y="53"/>
                  </a:lnTo>
                  <a:lnTo>
                    <a:pt x="73" y="43"/>
                  </a:lnTo>
                  <a:lnTo>
                    <a:pt x="97" y="33"/>
                  </a:lnTo>
                  <a:lnTo>
                    <a:pt x="128" y="25"/>
                  </a:lnTo>
                  <a:lnTo>
                    <a:pt x="164" y="15"/>
                  </a:lnTo>
                  <a:lnTo>
                    <a:pt x="206" y="8"/>
                  </a:lnTo>
                  <a:close/>
                </a:path>
              </a:pathLst>
            </a:custGeom>
            <a:solidFill>
              <a:srgbClr val="EFB3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4" name="Freeform 88"/>
            <p:cNvSpPr>
              <a:spLocks/>
            </p:cNvSpPr>
            <p:nvPr/>
          </p:nvSpPr>
          <p:spPr bwMode="auto">
            <a:xfrm>
              <a:off x="2891" y="1078"/>
              <a:ext cx="186" cy="81"/>
            </a:xfrm>
            <a:custGeom>
              <a:avLst/>
              <a:gdLst>
                <a:gd name="T0" fmla="*/ 209 w 558"/>
                <a:gd name="T1" fmla="*/ 7 h 244"/>
                <a:gd name="T2" fmla="*/ 248 w 558"/>
                <a:gd name="T3" fmla="*/ 0 h 244"/>
                <a:gd name="T4" fmla="*/ 290 w 558"/>
                <a:gd name="T5" fmla="*/ 0 h 244"/>
                <a:gd name="T6" fmla="*/ 327 w 558"/>
                <a:gd name="T7" fmla="*/ 0 h 244"/>
                <a:gd name="T8" fmla="*/ 366 w 558"/>
                <a:gd name="T9" fmla="*/ 0 h 244"/>
                <a:gd name="T10" fmla="*/ 401 w 558"/>
                <a:gd name="T11" fmla="*/ 7 h 244"/>
                <a:gd name="T12" fmla="*/ 433 w 558"/>
                <a:gd name="T13" fmla="*/ 14 h 244"/>
                <a:gd name="T14" fmla="*/ 464 w 558"/>
                <a:gd name="T15" fmla="*/ 21 h 244"/>
                <a:gd name="T16" fmla="*/ 491 w 558"/>
                <a:gd name="T17" fmla="*/ 31 h 244"/>
                <a:gd name="T18" fmla="*/ 513 w 558"/>
                <a:gd name="T19" fmla="*/ 42 h 244"/>
                <a:gd name="T20" fmla="*/ 530 w 558"/>
                <a:gd name="T21" fmla="*/ 55 h 244"/>
                <a:gd name="T22" fmla="*/ 544 w 558"/>
                <a:gd name="T23" fmla="*/ 70 h 244"/>
                <a:gd name="T24" fmla="*/ 555 w 558"/>
                <a:gd name="T25" fmla="*/ 83 h 244"/>
                <a:gd name="T26" fmla="*/ 558 w 558"/>
                <a:gd name="T27" fmla="*/ 101 h 244"/>
                <a:gd name="T28" fmla="*/ 555 w 558"/>
                <a:gd name="T29" fmla="*/ 119 h 244"/>
                <a:gd name="T30" fmla="*/ 547 w 558"/>
                <a:gd name="T31" fmla="*/ 136 h 244"/>
                <a:gd name="T32" fmla="*/ 534 w 558"/>
                <a:gd name="T33" fmla="*/ 153 h 244"/>
                <a:gd name="T34" fmla="*/ 509 w 558"/>
                <a:gd name="T35" fmla="*/ 174 h 244"/>
                <a:gd name="T36" fmla="*/ 481 w 558"/>
                <a:gd name="T37" fmla="*/ 192 h 244"/>
                <a:gd name="T38" fmla="*/ 449 w 558"/>
                <a:gd name="T39" fmla="*/ 209 h 244"/>
                <a:gd name="T40" fmla="*/ 418 w 558"/>
                <a:gd name="T41" fmla="*/ 219 h 244"/>
                <a:gd name="T42" fmla="*/ 384 w 558"/>
                <a:gd name="T43" fmla="*/ 231 h 244"/>
                <a:gd name="T44" fmla="*/ 345 w 558"/>
                <a:gd name="T45" fmla="*/ 237 h 244"/>
                <a:gd name="T46" fmla="*/ 311 w 558"/>
                <a:gd name="T47" fmla="*/ 240 h 244"/>
                <a:gd name="T48" fmla="*/ 272 w 558"/>
                <a:gd name="T49" fmla="*/ 244 h 244"/>
                <a:gd name="T50" fmla="*/ 238 w 558"/>
                <a:gd name="T51" fmla="*/ 240 h 244"/>
                <a:gd name="T52" fmla="*/ 202 w 558"/>
                <a:gd name="T53" fmla="*/ 240 h 244"/>
                <a:gd name="T54" fmla="*/ 140 w 558"/>
                <a:gd name="T55" fmla="*/ 231 h 244"/>
                <a:gd name="T56" fmla="*/ 108 w 558"/>
                <a:gd name="T57" fmla="*/ 223 h 244"/>
                <a:gd name="T58" fmla="*/ 84 w 558"/>
                <a:gd name="T59" fmla="*/ 213 h 244"/>
                <a:gd name="T60" fmla="*/ 63 w 558"/>
                <a:gd name="T61" fmla="*/ 202 h 244"/>
                <a:gd name="T62" fmla="*/ 46 w 558"/>
                <a:gd name="T63" fmla="*/ 192 h 244"/>
                <a:gd name="T64" fmla="*/ 22 w 558"/>
                <a:gd name="T65" fmla="*/ 167 h 244"/>
                <a:gd name="T66" fmla="*/ 10 w 558"/>
                <a:gd name="T67" fmla="*/ 153 h 244"/>
                <a:gd name="T68" fmla="*/ 4 w 558"/>
                <a:gd name="T69" fmla="*/ 143 h 244"/>
                <a:gd name="T70" fmla="*/ 0 w 558"/>
                <a:gd name="T71" fmla="*/ 129 h 244"/>
                <a:gd name="T72" fmla="*/ 0 w 558"/>
                <a:gd name="T73" fmla="*/ 115 h 244"/>
                <a:gd name="T74" fmla="*/ 4 w 558"/>
                <a:gd name="T75" fmla="*/ 101 h 244"/>
                <a:gd name="T76" fmla="*/ 10 w 558"/>
                <a:gd name="T77" fmla="*/ 88 h 244"/>
                <a:gd name="T78" fmla="*/ 22 w 558"/>
                <a:gd name="T79" fmla="*/ 77 h 244"/>
                <a:gd name="T80" fmla="*/ 35 w 558"/>
                <a:gd name="T81" fmla="*/ 63 h 244"/>
                <a:gd name="T82" fmla="*/ 53 w 558"/>
                <a:gd name="T83" fmla="*/ 52 h 244"/>
                <a:gd name="T84" fmla="*/ 74 w 558"/>
                <a:gd name="T85" fmla="*/ 42 h 244"/>
                <a:gd name="T86" fmla="*/ 101 w 558"/>
                <a:gd name="T87" fmla="*/ 31 h 244"/>
                <a:gd name="T88" fmla="*/ 132 w 558"/>
                <a:gd name="T89" fmla="*/ 21 h 244"/>
                <a:gd name="T90" fmla="*/ 168 w 558"/>
                <a:gd name="T91" fmla="*/ 14 h 244"/>
                <a:gd name="T92" fmla="*/ 209 w 558"/>
                <a:gd name="T93" fmla="*/ 7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8" h="244">
                  <a:moveTo>
                    <a:pt x="209" y="7"/>
                  </a:moveTo>
                  <a:lnTo>
                    <a:pt x="248" y="0"/>
                  </a:lnTo>
                  <a:lnTo>
                    <a:pt x="290" y="0"/>
                  </a:lnTo>
                  <a:lnTo>
                    <a:pt x="327" y="0"/>
                  </a:lnTo>
                  <a:lnTo>
                    <a:pt x="366" y="0"/>
                  </a:lnTo>
                  <a:lnTo>
                    <a:pt x="401" y="7"/>
                  </a:lnTo>
                  <a:lnTo>
                    <a:pt x="433" y="14"/>
                  </a:lnTo>
                  <a:lnTo>
                    <a:pt x="464" y="21"/>
                  </a:lnTo>
                  <a:lnTo>
                    <a:pt x="491" y="31"/>
                  </a:lnTo>
                  <a:lnTo>
                    <a:pt x="513" y="42"/>
                  </a:lnTo>
                  <a:lnTo>
                    <a:pt x="530" y="55"/>
                  </a:lnTo>
                  <a:lnTo>
                    <a:pt x="544" y="70"/>
                  </a:lnTo>
                  <a:lnTo>
                    <a:pt x="555" y="83"/>
                  </a:lnTo>
                  <a:lnTo>
                    <a:pt x="558" y="101"/>
                  </a:lnTo>
                  <a:lnTo>
                    <a:pt x="555" y="119"/>
                  </a:lnTo>
                  <a:lnTo>
                    <a:pt x="547" y="136"/>
                  </a:lnTo>
                  <a:lnTo>
                    <a:pt x="534" y="153"/>
                  </a:lnTo>
                  <a:lnTo>
                    <a:pt x="509" y="174"/>
                  </a:lnTo>
                  <a:lnTo>
                    <a:pt x="481" y="192"/>
                  </a:lnTo>
                  <a:lnTo>
                    <a:pt x="449" y="209"/>
                  </a:lnTo>
                  <a:lnTo>
                    <a:pt x="418" y="219"/>
                  </a:lnTo>
                  <a:lnTo>
                    <a:pt x="384" y="231"/>
                  </a:lnTo>
                  <a:lnTo>
                    <a:pt x="345" y="237"/>
                  </a:lnTo>
                  <a:lnTo>
                    <a:pt x="311" y="240"/>
                  </a:lnTo>
                  <a:lnTo>
                    <a:pt x="272" y="244"/>
                  </a:lnTo>
                  <a:lnTo>
                    <a:pt x="238" y="240"/>
                  </a:lnTo>
                  <a:lnTo>
                    <a:pt x="202" y="240"/>
                  </a:lnTo>
                  <a:lnTo>
                    <a:pt x="140" y="231"/>
                  </a:lnTo>
                  <a:lnTo>
                    <a:pt x="108" y="223"/>
                  </a:lnTo>
                  <a:lnTo>
                    <a:pt x="84" y="213"/>
                  </a:lnTo>
                  <a:lnTo>
                    <a:pt x="63" y="202"/>
                  </a:lnTo>
                  <a:lnTo>
                    <a:pt x="46" y="192"/>
                  </a:lnTo>
                  <a:lnTo>
                    <a:pt x="22" y="167"/>
                  </a:lnTo>
                  <a:lnTo>
                    <a:pt x="10" y="153"/>
                  </a:lnTo>
                  <a:lnTo>
                    <a:pt x="4" y="143"/>
                  </a:lnTo>
                  <a:lnTo>
                    <a:pt x="0" y="129"/>
                  </a:lnTo>
                  <a:lnTo>
                    <a:pt x="0" y="115"/>
                  </a:lnTo>
                  <a:lnTo>
                    <a:pt x="4" y="101"/>
                  </a:lnTo>
                  <a:lnTo>
                    <a:pt x="10" y="88"/>
                  </a:lnTo>
                  <a:lnTo>
                    <a:pt x="22" y="77"/>
                  </a:lnTo>
                  <a:lnTo>
                    <a:pt x="35" y="63"/>
                  </a:lnTo>
                  <a:lnTo>
                    <a:pt x="53" y="52"/>
                  </a:lnTo>
                  <a:lnTo>
                    <a:pt x="74" y="42"/>
                  </a:lnTo>
                  <a:lnTo>
                    <a:pt x="101" y="31"/>
                  </a:lnTo>
                  <a:lnTo>
                    <a:pt x="132" y="21"/>
                  </a:lnTo>
                  <a:lnTo>
                    <a:pt x="168" y="14"/>
                  </a:lnTo>
                  <a:lnTo>
                    <a:pt x="209" y="7"/>
                  </a:lnTo>
                  <a:close/>
                </a:path>
              </a:pathLst>
            </a:custGeom>
            <a:solidFill>
              <a:srgbClr val="EFB3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5" name="Freeform 89"/>
            <p:cNvSpPr>
              <a:spLocks/>
            </p:cNvSpPr>
            <p:nvPr/>
          </p:nvSpPr>
          <p:spPr bwMode="auto">
            <a:xfrm>
              <a:off x="2599" y="1411"/>
              <a:ext cx="113" cy="45"/>
            </a:xfrm>
            <a:custGeom>
              <a:avLst/>
              <a:gdLst>
                <a:gd name="T0" fmla="*/ 62 w 338"/>
                <a:gd name="T1" fmla="*/ 18 h 137"/>
                <a:gd name="T2" fmla="*/ 119 w 338"/>
                <a:gd name="T3" fmla="*/ 25 h 137"/>
                <a:gd name="T4" fmla="*/ 184 w 338"/>
                <a:gd name="T5" fmla="*/ 28 h 137"/>
                <a:gd name="T6" fmla="*/ 223 w 338"/>
                <a:gd name="T7" fmla="*/ 25 h 137"/>
                <a:gd name="T8" fmla="*/ 254 w 338"/>
                <a:gd name="T9" fmla="*/ 21 h 137"/>
                <a:gd name="T10" fmla="*/ 286 w 338"/>
                <a:gd name="T11" fmla="*/ 15 h 137"/>
                <a:gd name="T12" fmla="*/ 314 w 338"/>
                <a:gd name="T13" fmla="*/ 4 h 137"/>
                <a:gd name="T14" fmla="*/ 324 w 338"/>
                <a:gd name="T15" fmla="*/ 0 h 137"/>
                <a:gd name="T16" fmla="*/ 330 w 338"/>
                <a:gd name="T17" fmla="*/ 0 h 137"/>
                <a:gd name="T18" fmla="*/ 335 w 338"/>
                <a:gd name="T19" fmla="*/ 4 h 137"/>
                <a:gd name="T20" fmla="*/ 338 w 338"/>
                <a:gd name="T21" fmla="*/ 7 h 137"/>
                <a:gd name="T22" fmla="*/ 338 w 338"/>
                <a:gd name="T23" fmla="*/ 21 h 137"/>
                <a:gd name="T24" fmla="*/ 327 w 338"/>
                <a:gd name="T25" fmla="*/ 43 h 137"/>
                <a:gd name="T26" fmla="*/ 310 w 338"/>
                <a:gd name="T27" fmla="*/ 64 h 137"/>
                <a:gd name="T28" fmla="*/ 286 w 338"/>
                <a:gd name="T29" fmla="*/ 88 h 137"/>
                <a:gd name="T30" fmla="*/ 257 w 338"/>
                <a:gd name="T31" fmla="*/ 109 h 137"/>
                <a:gd name="T32" fmla="*/ 226 w 338"/>
                <a:gd name="T33" fmla="*/ 126 h 137"/>
                <a:gd name="T34" fmla="*/ 195 w 338"/>
                <a:gd name="T35" fmla="*/ 137 h 137"/>
                <a:gd name="T36" fmla="*/ 167 w 338"/>
                <a:gd name="T37" fmla="*/ 137 h 137"/>
                <a:gd name="T38" fmla="*/ 140 w 338"/>
                <a:gd name="T39" fmla="*/ 133 h 137"/>
                <a:gd name="T40" fmla="*/ 115 w 338"/>
                <a:gd name="T41" fmla="*/ 126 h 137"/>
                <a:gd name="T42" fmla="*/ 91 w 338"/>
                <a:gd name="T43" fmla="*/ 112 h 137"/>
                <a:gd name="T44" fmla="*/ 70 w 338"/>
                <a:gd name="T45" fmla="*/ 98 h 137"/>
                <a:gd name="T46" fmla="*/ 28 w 338"/>
                <a:gd name="T47" fmla="*/ 64 h 137"/>
                <a:gd name="T48" fmla="*/ 3 w 338"/>
                <a:gd name="T49" fmla="*/ 31 h 137"/>
                <a:gd name="T50" fmla="*/ 0 w 338"/>
                <a:gd name="T51" fmla="*/ 21 h 137"/>
                <a:gd name="T52" fmla="*/ 0 w 338"/>
                <a:gd name="T53" fmla="*/ 18 h 137"/>
                <a:gd name="T54" fmla="*/ 10 w 338"/>
                <a:gd name="T55" fmla="*/ 15 h 137"/>
                <a:gd name="T56" fmla="*/ 21 w 338"/>
                <a:gd name="T57" fmla="*/ 15 h 137"/>
                <a:gd name="T58" fmla="*/ 62 w 338"/>
                <a:gd name="T59" fmla="*/ 18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8" h="137">
                  <a:moveTo>
                    <a:pt x="62" y="18"/>
                  </a:moveTo>
                  <a:lnTo>
                    <a:pt x="119" y="25"/>
                  </a:lnTo>
                  <a:lnTo>
                    <a:pt x="184" y="28"/>
                  </a:lnTo>
                  <a:lnTo>
                    <a:pt x="223" y="25"/>
                  </a:lnTo>
                  <a:lnTo>
                    <a:pt x="254" y="21"/>
                  </a:lnTo>
                  <a:lnTo>
                    <a:pt x="286" y="15"/>
                  </a:lnTo>
                  <a:lnTo>
                    <a:pt x="314" y="4"/>
                  </a:lnTo>
                  <a:lnTo>
                    <a:pt x="324" y="0"/>
                  </a:lnTo>
                  <a:lnTo>
                    <a:pt x="330" y="0"/>
                  </a:lnTo>
                  <a:lnTo>
                    <a:pt x="335" y="4"/>
                  </a:lnTo>
                  <a:lnTo>
                    <a:pt x="338" y="7"/>
                  </a:lnTo>
                  <a:lnTo>
                    <a:pt x="338" y="21"/>
                  </a:lnTo>
                  <a:lnTo>
                    <a:pt x="327" y="43"/>
                  </a:lnTo>
                  <a:lnTo>
                    <a:pt x="310" y="64"/>
                  </a:lnTo>
                  <a:lnTo>
                    <a:pt x="286" y="88"/>
                  </a:lnTo>
                  <a:lnTo>
                    <a:pt x="257" y="109"/>
                  </a:lnTo>
                  <a:lnTo>
                    <a:pt x="226" y="126"/>
                  </a:lnTo>
                  <a:lnTo>
                    <a:pt x="195" y="137"/>
                  </a:lnTo>
                  <a:lnTo>
                    <a:pt x="167" y="137"/>
                  </a:lnTo>
                  <a:lnTo>
                    <a:pt x="140" y="133"/>
                  </a:lnTo>
                  <a:lnTo>
                    <a:pt x="115" y="126"/>
                  </a:lnTo>
                  <a:lnTo>
                    <a:pt x="91" y="112"/>
                  </a:lnTo>
                  <a:lnTo>
                    <a:pt x="70" y="98"/>
                  </a:lnTo>
                  <a:lnTo>
                    <a:pt x="28" y="64"/>
                  </a:lnTo>
                  <a:lnTo>
                    <a:pt x="3" y="31"/>
                  </a:lnTo>
                  <a:lnTo>
                    <a:pt x="0" y="21"/>
                  </a:lnTo>
                  <a:lnTo>
                    <a:pt x="0" y="18"/>
                  </a:lnTo>
                  <a:lnTo>
                    <a:pt x="10" y="15"/>
                  </a:lnTo>
                  <a:lnTo>
                    <a:pt x="21" y="15"/>
                  </a:lnTo>
                  <a:lnTo>
                    <a:pt x="62" y="18"/>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6" name="Freeform 90"/>
            <p:cNvSpPr>
              <a:spLocks/>
            </p:cNvSpPr>
            <p:nvPr/>
          </p:nvSpPr>
          <p:spPr bwMode="auto">
            <a:xfrm>
              <a:off x="2488" y="1282"/>
              <a:ext cx="57" cy="62"/>
            </a:xfrm>
            <a:custGeom>
              <a:avLst/>
              <a:gdLst>
                <a:gd name="T0" fmla="*/ 132 w 171"/>
                <a:gd name="T1" fmla="*/ 112 h 185"/>
                <a:gd name="T2" fmla="*/ 104 w 171"/>
                <a:gd name="T3" fmla="*/ 136 h 185"/>
                <a:gd name="T4" fmla="*/ 83 w 171"/>
                <a:gd name="T5" fmla="*/ 157 h 185"/>
                <a:gd name="T6" fmla="*/ 67 w 171"/>
                <a:gd name="T7" fmla="*/ 174 h 185"/>
                <a:gd name="T8" fmla="*/ 56 w 171"/>
                <a:gd name="T9" fmla="*/ 181 h 185"/>
                <a:gd name="T10" fmla="*/ 42 w 171"/>
                <a:gd name="T11" fmla="*/ 185 h 185"/>
                <a:gd name="T12" fmla="*/ 28 w 171"/>
                <a:gd name="T13" fmla="*/ 181 h 185"/>
                <a:gd name="T14" fmla="*/ 18 w 171"/>
                <a:gd name="T15" fmla="*/ 178 h 185"/>
                <a:gd name="T16" fmla="*/ 7 w 171"/>
                <a:gd name="T17" fmla="*/ 164 h 185"/>
                <a:gd name="T18" fmla="*/ 0 w 171"/>
                <a:gd name="T19" fmla="*/ 149 h 185"/>
                <a:gd name="T20" fmla="*/ 0 w 171"/>
                <a:gd name="T21" fmla="*/ 133 h 185"/>
                <a:gd name="T22" fmla="*/ 0 w 171"/>
                <a:gd name="T23" fmla="*/ 108 h 185"/>
                <a:gd name="T24" fmla="*/ 7 w 171"/>
                <a:gd name="T25" fmla="*/ 84 h 185"/>
                <a:gd name="T26" fmla="*/ 21 w 171"/>
                <a:gd name="T27" fmla="*/ 56 h 185"/>
                <a:gd name="T28" fmla="*/ 39 w 171"/>
                <a:gd name="T29" fmla="*/ 35 h 185"/>
                <a:gd name="T30" fmla="*/ 56 w 171"/>
                <a:gd name="T31" fmla="*/ 17 h 185"/>
                <a:gd name="T32" fmla="*/ 70 w 171"/>
                <a:gd name="T33" fmla="*/ 8 h 185"/>
                <a:gd name="T34" fmla="*/ 83 w 171"/>
                <a:gd name="T35" fmla="*/ 3 h 185"/>
                <a:gd name="T36" fmla="*/ 98 w 171"/>
                <a:gd name="T37" fmla="*/ 0 h 185"/>
                <a:gd name="T38" fmla="*/ 112 w 171"/>
                <a:gd name="T39" fmla="*/ 3 h 185"/>
                <a:gd name="T40" fmla="*/ 140 w 171"/>
                <a:gd name="T41" fmla="*/ 8 h 185"/>
                <a:gd name="T42" fmla="*/ 153 w 171"/>
                <a:gd name="T43" fmla="*/ 14 h 185"/>
                <a:gd name="T44" fmla="*/ 164 w 171"/>
                <a:gd name="T45" fmla="*/ 21 h 185"/>
                <a:gd name="T46" fmla="*/ 171 w 171"/>
                <a:gd name="T47" fmla="*/ 35 h 185"/>
                <a:gd name="T48" fmla="*/ 171 w 171"/>
                <a:gd name="T49" fmla="*/ 48 h 185"/>
                <a:gd name="T50" fmla="*/ 171 w 171"/>
                <a:gd name="T51" fmla="*/ 63 h 185"/>
                <a:gd name="T52" fmla="*/ 164 w 171"/>
                <a:gd name="T53" fmla="*/ 81 h 185"/>
                <a:gd name="T54" fmla="*/ 150 w 171"/>
                <a:gd name="T55" fmla="*/ 94 h 185"/>
                <a:gd name="T56" fmla="*/ 132 w 171"/>
                <a:gd name="T57" fmla="*/ 11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85">
                  <a:moveTo>
                    <a:pt x="132" y="112"/>
                  </a:moveTo>
                  <a:lnTo>
                    <a:pt x="104" y="136"/>
                  </a:lnTo>
                  <a:lnTo>
                    <a:pt x="83" y="157"/>
                  </a:lnTo>
                  <a:lnTo>
                    <a:pt x="67" y="174"/>
                  </a:lnTo>
                  <a:lnTo>
                    <a:pt x="56" y="181"/>
                  </a:lnTo>
                  <a:lnTo>
                    <a:pt x="42" y="185"/>
                  </a:lnTo>
                  <a:lnTo>
                    <a:pt x="28" y="181"/>
                  </a:lnTo>
                  <a:lnTo>
                    <a:pt x="18" y="178"/>
                  </a:lnTo>
                  <a:lnTo>
                    <a:pt x="7" y="164"/>
                  </a:lnTo>
                  <a:lnTo>
                    <a:pt x="0" y="149"/>
                  </a:lnTo>
                  <a:lnTo>
                    <a:pt x="0" y="133"/>
                  </a:lnTo>
                  <a:lnTo>
                    <a:pt x="0" y="108"/>
                  </a:lnTo>
                  <a:lnTo>
                    <a:pt x="7" y="84"/>
                  </a:lnTo>
                  <a:lnTo>
                    <a:pt x="21" y="56"/>
                  </a:lnTo>
                  <a:lnTo>
                    <a:pt x="39" y="35"/>
                  </a:lnTo>
                  <a:lnTo>
                    <a:pt x="56" y="17"/>
                  </a:lnTo>
                  <a:lnTo>
                    <a:pt x="70" y="8"/>
                  </a:lnTo>
                  <a:lnTo>
                    <a:pt x="83" y="3"/>
                  </a:lnTo>
                  <a:lnTo>
                    <a:pt x="98" y="0"/>
                  </a:lnTo>
                  <a:lnTo>
                    <a:pt x="112" y="3"/>
                  </a:lnTo>
                  <a:lnTo>
                    <a:pt x="140" y="8"/>
                  </a:lnTo>
                  <a:lnTo>
                    <a:pt x="153" y="14"/>
                  </a:lnTo>
                  <a:lnTo>
                    <a:pt x="164" y="21"/>
                  </a:lnTo>
                  <a:lnTo>
                    <a:pt x="171" y="35"/>
                  </a:lnTo>
                  <a:lnTo>
                    <a:pt x="171" y="48"/>
                  </a:lnTo>
                  <a:lnTo>
                    <a:pt x="171" y="63"/>
                  </a:lnTo>
                  <a:lnTo>
                    <a:pt x="164" y="81"/>
                  </a:lnTo>
                  <a:lnTo>
                    <a:pt x="150" y="94"/>
                  </a:lnTo>
                  <a:lnTo>
                    <a:pt x="132" y="112"/>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7" name="Freeform 91"/>
            <p:cNvSpPr>
              <a:spLocks/>
            </p:cNvSpPr>
            <p:nvPr/>
          </p:nvSpPr>
          <p:spPr bwMode="auto">
            <a:xfrm>
              <a:off x="2515" y="1299"/>
              <a:ext cx="263" cy="78"/>
            </a:xfrm>
            <a:custGeom>
              <a:avLst/>
              <a:gdLst>
                <a:gd name="T0" fmla="*/ 0 w 788"/>
                <a:gd name="T1" fmla="*/ 24 h 234"/>
                <a:gd name="T2" fmla="*/ 18 w 788"/>
                <a:gd name="T3" fmla="*/ 45 h 234"/>
                <a:gd name="T4" fmla="*/ 46 w 788"/>
                <a:gd name="T5" fmla="*/ 70 h 234"/>
                <a:gd name="T6" fmla="*/ 85 w 788"/>
                <a:gd name="T7" fmla="*/ 94 h 234"/>
                <a:gd name="T8" fmla="*/ 137 w 788"/>
                <a:gd name="T9" fmla="*/ 122 h 234"/>
                <a:gd name="T10" fmla="*/ 168 w 788"/>
                <a:gd name="T11" fmla="*/ 133 h 234"/>
                <a:gd name="T12" fmla="*/ 207 w 788"/>
                <a:gd name="T13" fmla="*/ 146 h 234"/>
                <a:gd name="T14" fmla="*/ 245 w 788"/>
                <a:gd name="T15" fmla="*/ 154 h 234"/>
                <a:gd name="T16" fmla="*/ 286 w 788"/>
                <a:gd name="T17" fmla="*/ 160 h 234"/>
                <a:gd name="T18" fmla="*/ 335 w 788"/>
                <a:gd name="T19" fmla="*/ 167 h 234"/>
                <a:gd name="T20" fmla="*/ 387 w 788"/>
                <a:gd name="T21" fmla="*/ 167 h 234"/>
                <a:gd name="T22" fmla="*/ 447 w 788"/>
                <a:gd name="T23" fmla="*/ 167 h 234"/>
                <a:gd name="T24" fmla="*/ 499 w 788"/>
                <a:gd name="T25" fmla="*/ 164 h 234"/>
                <a:gd name="T26" fmla="*/ 548 w 788"/>
                <a:gd name="T27" fmla="*/ 154 h 234"/>
                <a:gd name="T28" fmla="*/ 590 w 788"/>
                <a:gd name="T29" fmla="*/ 143 h 234"/>
                <a:gd name="T30" fmla="*/ 628 w 788"/>
                <a:gd name="T31" fmla="*/ 133 h 234"/>
                <a:gd name="T32" fmla="*/ 660 w 788"/>
                <a:gd name="T33" fmla="*/ 118 h 234"/>
                <a:gd name="T34" fmla="*/ 688 w 788"/>
                <a:gd name="T35" fmla="*/ 102 h 234"/>
                <a:gd name="T36" fmla="*/ 712 w 788"/>
                <a:gd name="T37" fmla="*/ 87 h 234"/>
                <a:gd name="T38" fmla="*/ 733 w 788"/>
                <a:gd name="T39" fmla="*/ 70 h 234"/>
                <a:gd name="T40" fmla="*/ 750 w 788"/>
                <a:gd name="T41" fmla="*/ 56 h 234"/>
                <a:gd name="T42" fmla="*/ 774 w 788"/>
                <a:gd name="T43" fmla="*/ 29 h 234"/>
                <a:gd name="T44" fmla="*/ 785 w 788"/>
                <a:gd name="T45" fmla="*/ 8 h 234"/>
                <a:gd name="T46" fmla="*/ 788 w 788"/>
                <a:gd name="T47" fmla="*/ 0 h 234"/>
                <a:gd name="T48" fmla="*/ 785 w 788"/>
                <a:gd name="T49" fmla="*/ 11 h 234"/>
                <a:gd name="T50" fmla="*/ 778 w 788"/>
                <a:gd name="T51" fmla="*/ 42 h 234"/>
                <a:gd name="T52" fmla="*/ 767 w 788"/>
                <a:gd name="T53" fmla="*/ 60 h 234"/>
                <a:gd name="T54" fmla="*/ 757 w 788"/>
                <a:gd name="T55" fmla="*/ 81 h 234"/>
                <a:gd name="T56" fmla="*/ 740 w 788"/>
                <a:gd name="T57" fmla="*/ 105 h 234"/>
                <a:gd name="T58" fmla="*/ 722 w 788"/>
                <a:gd name="T59" fmla="*/ 129 h 234"/>
                <a:gd name="T60" fmla="*/ 694 w 788"/>
                <a:gd name="T61" fmla="*/ 151 h 234"/>
                <a:gd name="T62" fmla="*/ 666 w 788"/>
                <a:gd name="T63" fmla="*/ 170 h 234"/>
                <a:gd name="T64" fmla="*/ 628 w 788"/>
                <a:gd name="T65" fmla="*/ 191 h 234"/>
                <a:gd name="T66" fmla="*/ 587 w 788"/>
                <a:gd name="T67" fmla="*/ 209 h 234"/>
                <a:gd name="T68" fmla="*/ 538 w 788"/>
                <a:gd name="T69" fmla="*/ 224 h 234"/>
                <a:gd name="T70" fmla="*/ 481 w 788"/>
                <a:gd name="T71" fmla="*/ 230 h 234"/>
                <a:gd name="T72" fmla="*/ 416 w 788"/>
                <a:gd name="T73" fmla="*/ 234 h 234"/>
                <a:gd name="T74" fmla="*/ 346 w 788"/>
                <a:gd name="T75" fmla="*/ 234 h 234"/>
                <a:gd name="T76" fmla="*/ 290 w 788"/>
                <a:gd name="T77" fmla="*/ 227 h 234"/>
                <a:gd name="T78" fmla="*/ 245 w 788"/>
                <a:gd name="T79" fmla="*/ 216 h 234"/>
                <a:gd name="T80" fmla="*/ 203 w 788"/>
                <a:gd name="T81" fmla="*/ 206 h 234"/>
                <a:gd name="T82" fmla="*/ 164 w 788"/>
                <a:gd name="T83" fmla="*/ 191 h 234"/>
                <a:gd name="T84" fmla="*/ 133 w 788"/>
                <a:gd name="T85" fmla="*/ 175 h 234"/>
                <a:gd name="T86" fmla="*/ 106 w 788"/>
                <a:gd name="T87" fmla="*/ 157 h 234"/>
                <a:gd name="T88" fmla="*/ 81 w 788"/>
                <a:gd name="T89" fmla="*/ 139 h 234"/>
                <a:gd name="T90" fmla="*/ 60 w 788"/>
                <a:gd name="T91" fmla="*/ 122 h 234"/>
                <a:gd name="T92" fmla="*/ 42 w 788"/>
                <a:gd name="T93" fmla="*/ 102 h 234"/>
                <a:gd name="T94" fmla="*/ 29 w 788"/>
                <a:gd name="T95" fmla="*/ 84 h 234"/>
                <a:gd name="T96" fmla="*/ 11 w 788"/>
                <a:gd name="T97" fmla="*/ 56 h 234"/>
                <a:gd name="T98" fmla="*/ 0 w 788"/>
                <a:gd name="T99" fmla="*/ 32 h 234"/>
                <a:gd name="T100" fmla="*/ 0 w 788"/>
                <a:gd name="T101" fmla="*/ 2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8" h="234">
                  <a:moveTo>
                    <a:pt x="0" y="24"/>
                  </a:moveTo>
                  <a:lnTo>
                    <a:pt x="18" y="45"/>
                  </a:lnTo>
                  <a:lnTo>
                    <a:pt x="46" y="70"/>
                  </a:lnTo>
                  <a:lnTo>
                    <a:pt x="85" y="94"/>
                  </a:lnTo>
                  <a:lnTo>
                    <a:pt x="137" y="122"/>
                  </a:lnTo>
                  <a:lnTo>
                    <a:pt x="168" y="133"/>
                  </a:lnTo>
                  <a:lnTo>
                    <a:pt x="207" y="146"/>
                  </a:lnTo>
                  <a:lnTo>
                    <a:pt x="245" y="154"/>
                  </a:lnTo>
                  <a:lnTo>
                    <a:pt x="286" y="160"/>
                  </a:lnTo>
                  <a:lnTo>
                    <a:pt x="335" y="167"/>
                  </a:lnTo>
                  <a:lnTo>
                    <a:pt x="387" y="167"/>
                  </a:lnTo>
                  <a:lnTo>
                    <a:pt x="447" y="167"/>
                  </a:lnTo>
                  <a:lnTo>
                    <a:pt x="499" y="164"/>
                  </a:lnTo>
                  <a:lnTo>
                    <a:pt x="548" y="154"/>
                  </a:lnTo>
                  <a:lnTo>
                    <a:pt x="590" y="143"/>
                  </a:lnTo>
                  <a:lnTo>
                    <a:pt x="628" y="133"/>
                  </a:lnTo>
                  <a:lnTo>
                    <a:pt x="660" y="118"/>
                  </a:lnTo>
                  <a:lnTo>
                    <a:pt x="688" y="102"/>
                  </a:lnTo>
                  <a:lnTo>
                    <a:pt x="712" y="87"/>
                  </a:lnTo>
                  <a:lnTo>
                    <a:pt x="733" y="70"/>
                  </a:lnTo>
                  <a:lnTo>
                    <a:pt x="750" y="56"/>
                  </a:lnTo>
                  <a:lnTo>
                    <a:pt x="774" y="29"/>
                  </a:lnTo>
                  <a:lnTo>
                    <a:pt x="785" y="8"/>
                  </a:lnTo>
                  <a:lnTo>
                    <a:pt x="788" y="0"/>
                  </a:lnTo>
                  <a:lnTo>
                    <a:pt x="785" y="11"/>
                  </a:lnTo>
                  <a:lnTo>
                    <a:pt x="778" y="42"/>
                  </a:lnTo>
                  <a:lnTo>
                    <a:pt x="767" y="60"/>
                  </a:lnTo>
                  <a:lnTo>
                    <a:pt x="757" y="81"/>
                  </a:lnTo>
                  <a:lnTo>
                    <a:pt x="740" y="105"/>
                  </a:lnTo>
                  <a:lnTo>
                    <a:pt x="722" y="129"/>
                  </a:lnTo>
                  <a:lnTo>
                    <a:pt x="694" y="151"/>
                  </a:lnTo>
                  <a:lnTo>
                    <a:pt x="666" y="170"/>
                  </a:lnTo>
                  <a:lnTo>
                    <a:pt x="628" y="191"/>
                  </a:lnTo>
                  <a:lnTo>
                    <a:pt x="587" y="209"/>
                  </a:lnTo>
                  <a:lnTo>
                    <a:pt x="538" y="224"/>
                  </a:lnTo>
                  <a:lnTo>
                    <a:pt x="481" y="230"/>
                  </a:lnTo>
                  <a:lnTo>
                    <a:pt x="416" y="234"/>
                  </a:lnTo>
                  <a:lnTo>
                    <a:pt x="346" y="234"/>
                  </a:lnTo>
                  <a:lnTo>
                    <a:pt x="290" y="227"/>
                  </a:lnTo>
                  <a:lnTo>
                    <a:pt x="245" y="216"/>
                  </a:lnTo>
                  <a:lnTo>
                    <a:pt x="203" y="206"/>
                  </a:lnTo>
                  <a:lnTo>
                    <a:pt x="164" y="191"/>
                  </a:lnTo>
                  <a:lnTo>
                    <a:pt x="133" y="175"/>
                  </a:lnTo>
                  <a:lnTo>
                    <a:pt x="106" y="157"/>
                  </a:lnTo>
                  <a:lnTo>
                    <a:pt x="81" y="139"/>
                  </a:lnTo>
                  <a:lnTo>
                    <a:pt x="60" y="122"/>
                  </a:lnTo>
                  <a:lnTo>
                    <a:pt x="42" y="102"/>
                  </a:lnTo>
                  <a:lnTo>
                    <a:pt x="29" y="84"/>
                  </a:lnTo>
                  <a:lnTo>
                    <a:pt x="11" y="56"/>
                  </a:lnTo>
                  <a:lnTo>
                    <a:pt x="0" y="32"/>
                  </a:lnTo>
                  <a:lnTo>
                    <a:pt x="0" y="24"/>
                  </a:lnTo>
                  <a:close/>
                </a:path>
              </a:pathLst>
            </a:custGeom>
            <a:solidFill>
              <a:srgbClr val="C53D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8" name="Freeform 92"/>
            <p:cNvSpPr>
              <a:spLocks/>
            </p:cNvSpPr>
            <p:nvPr/>
          </p:nvSpPr>
          <p:spPr bwMode="auto">
            <a:xfrm>
              <a:off x="3411" y="2035"/>
              <a:ext cx="77" cy="288"/>
            </a:xfrm>
            <a:custGeom>
              <a:avLst/>
              <a:gdLst>
                <a:gd name="T0" fmla="*/ 52 w 231"/>
                <a:gd name="T1" fmla="*/ 0 h 864"/>
                <a:gd name="T2" fmla="*/ 45 w 231"/>
                <a:gd name="T3" fmla="*/ 14 h 864"/>
                <a:gd name="T4" fmla="*/ 42 w 231"/>
                <a:gd name="T5" fmla="*/ 32 h 864"/>
                <a:gd name="T6" fmla="*/ 39 w 231"/>
                <a:gd name="T7" fmla="*/ 56 h 864"/>
                <a:gd name="T8" fmla="*/ 39 w 231"/>
                <a:gd name="T9" fmla="*/ 81 h 864"/>
                <a:gd name="T10" fmla="*/ 42 w 231"/>
                <a:gd name="T11" fmla="*/ 109 h 864"/>
                <a:gd name="T12" fmla="*/ 52 w 231"/>
                <a:gd name="T13" fmla="*/ 140 h 864"/>
                <a:gd name="T14" fmla="*/ 63 w 231"/>
                <a:gd name="T15" fmla="*/ 154 h 864"/>
                <a:gd name="T16" fmla="*/ 73 w 231"/>
                <a:gd name="T17" fmla="*/ 167 h 864"/>
                <a:gd name="T18" fmla="*/ 98 w 231"/>
                <a:gd name="T19" fmla="*/ 203 h 864"/>
                <a:gd name="T20" fmla="*/ 122 w 231"/>
                <a:gd name="T21" fmla="*/ 240 h 864"/>
                <a:gd name="T22" fmla="*/ 143 w 231"/>
                <a:gd name="T23" fmla="*/ 286 h 864"/>
                <a:gd name="T24" fmla="*/ 161 w 231"/>
                <a:gd name="T25" fmla="*/ 331 h 864"/>
                <a:gd name="T26" fmla="*/ 178 w 231"/>
                <a:gd name="T27" fmla="*/ 380 h 864"/>
                <a:gd name="T28" fmla="*/ 188 w 231"/>
                <a:gd name="T29" fmla="*/ 429 h 864"/>
                <a:gd name="T30" fmla="*/ 195 w 231"/>
                <a:gd name="T31" fmla="*/ 477 h 864"/>
                <a:gd name="T32" fmla="*/ 195 w 231"/>
                <a:gd name="T33" fmla="*/ 523 h 864"/>
                <a:gd name="T34" fmla="*/ 188 w 231"/>
                <a:gd name="T35" fmla="*/ 617 h 864"/>
                <a:gd name="T36" fmla="*/ 188 w 231"/>
                <a:gd name="T37" fmla="*/ 662 h 864"/>
                <a:gd name="T38" fmla="*/ 188 w 231"/>
                <a:gd name="T39" fmla="*/ 711 h 864"/>
                <a:gd name="T40" fmla="*/ 192 w 231"/>
                <a:gd name="T41" fmla="*/ 752 h 864"/>
                <a:gd name="T42" fmla="*/ 203 w 231"/>
                <a:gd name="T43" fmla="*/ 794 h 864"/>
                <a:gd name="T44" fmla="*/ 213 w 231"/>
                <a:gd name="T45" fmla="*/ 833 h 864"/>
                <a:gd name="T46" fmla="*/ 231 w 231"/>
                <a:gd name="T47" fmla="*/ 864 h 864"/>
                <a:gd name="T48" fmla="*/ 216 w 231"/>
                <a:gd name="T49" fmla="*/ 843 h 864"/>
                <a:gd name="T50" fmla="*/ 198 w 231"/>
                <a:gd name="T51" fmla="*/ 822 h 864"/>
                <a:gd name="T52" fmla="*/ 182 w 231"/>
                <a:gd name="T53" fmla="*/ 794 h 864"/>
                <a:gd name="T54" fmla="*/ 161 w 231"/>
                <a:gd name="T55" fmla="*/ 760 h 864"/>
                <a:gd name="T56" fmla="*/ 143 w 231"/>
                <a:gd name="T57" fmla="*/ 721 h 864"/>
                <a:gd name="T58" fmla="*/ 130 w 231"/>
                <a:gd name="T59" fmla="*/ 676 h 864"/>
                <a:gd name="T60" fmla="*/ 119 w 231"/>
                <a:gd name="T61" fmla="*/ 627 h 864"/>
                <a:gd name="T62" fmla="*/ 115 w 231"/>
                <a:gd name="T63" fmla="*/ 578 h 864"/>
                <a:gd name="T64" fmla="*/ 115 w 231"/>
                <a:gd name="T65" fmla="*/ 533 h 864"/>
                <a:gd name="T66" fmla="*/ 115 w 231"/>
                <a:gd name="T67" fmla="*/ 446 h 864"/>
                <a:gd name="T68" fmla="*/ 112 w 231"/>
                <a:gd name="T69" fmla="*/ 404 h 864"/>
                <a:gd name="T70" fmla="*/ 105 w 231"/>
                <a:gd name="T71" fmla="*/ 359 h 864"/>
                <a:gd name="T72" fmla="*/ 91 w 231"/>
                <a:gd name="T73" fmla="*/ 313 h 864"/>
                <a:gd name="T74" fmla="*/ 73 w 231"/>
                <a:gd name="T75" fmla="*/ 268 h 864"/>
                <a:gd name="T76" fmla="*/ 32 w 231"/>
                <a:gd name="T77" fmla="*/ 175 h 864"/>
                <a:gd name="T78" fmla="*/ 14 w 231"/>
                <a:gd name="T79" fmla="*/ 136 h 864"/>
                <a:gd name="T80" fmla="*/ 3 w 231"/>
                <a:gd name="T81" fmla="*/ 97 h 864"/>
                <a:gd name="T82" fmla="*/ 0 w 231"/>
                <a:gd name="T83" fmla="*/ 66 h 864"/>
                <a:gd name="T84" fmla="*/ 3 w 231"/>
                <a:gd name="T85" fmla="*/ 53 h 864"/>
                <a:gd name="T86" fmla="*/ 8 w 231"/>
                <a:gd name="T87" fmla="*/ 39 h 864"/>
                <a:gd name="T88" fmla="*/ 14 w 231"/>
                <a:gd name="T89" fmla="*/ 24 h 864"/>
                <a:gd name="T90" fmla="*/ 24 w 231"/>
                <a:gd name="T91" fmla="*/ 14 h 864"/>
                <a:gd name="T92" fmla="*/ 39 w 231"/>
                <a:gd name="T93" fmla="*/ 8 h 864"/>
                <a:gd name="T94" fmla="*/ 52 w 231"/>
                <a:gd name="T95" fmla="*/ 0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1" h="864">
                  <a:moveTo>
                    <a:pt x="52" y="0"/>
                  </a:moveTo>
                  <a:lnTo>
                    <a:pt x="45" y="14"/>
                  </a:lnTo>
                  <a:lnTo>
                    <a:pt x="42" y="32"/>
                  </a:lnTo>
                  <a:lnTo>
                    <a:pt x="39" y="56"/>
                  </a:lnTo>
                  <a:lnTo>
                    <a:pt x="39" y="81"/>
                  </a:lnTo>
                  <a:lnTo>
                    <a:pt x="42" y="109"/>
                  </a:lnTo>
                  <a:lnTo>
                    <a:pt x="52" y="140"/>
                  </a:lnTo>
                  <a:lnTo>
                    <a:pt x="63" y="154"/>
                  </a:lnTo>
                  <a:lnTo>
                    <a:pt x="73" y="167"/>
                  </a:lnTo>
                  <a:lnTo>
                    <a:pt x="98" y="203"/>
                  </a:lnTo>
                  <a:lnTo>
                    <a:pt x="122" y="240"/>
                  </a:lnTo>
                  <a:lnTo>
                    <a:pt x="143" y="286"/>
                  </a:lnTo>
                  <a:lnTo>
                    <a:pt x="161" y="331"/>
                  </a:lnTo>
                  <a:lnTo>
                    <a:pt x="178" y="380"/>
                  </a:lnTo>
                  <a:lnTo>
                    <a:pt x="188" y="429"/>
                  </a:lnTo>
                  <a:lnTo>
                    <a:pt x="195" y="477"/>
                  </a:lnTo>
                  <a:lnTo>
                    <a:pt x="195" y="523"/>
                  </a:lnTo>
                  <a:lnTo>
                    <a:pt x="188" y="617"/>
                  </a:lnTo>
                  <a:lnTo>
                    <a:pt x="188" y="662"/>
                  </a:lnTo>
                  <a:lnTo>
                    <a:pt x="188" y="711"/>
                  </a:lnTo>
                  <a:lnTo>
                    <a:pt x="192" y="752"/>
                  </a:lnTo>
                  <a:lnTo>
                    <a:pt x="203" y="794"/>
                  </a:lnTo>
                  <a:lnTo>
                    <a:pt x="213" y="833"/>
                  </a:lnTo>
                  <a:lnTo>
                    <a:pt x="231" y="864"/>
                  </a:lnTo>
                  <a:lnTo>
                    <a:pt x="216" y="843"/>
                  </a:lnTo>
                  <a:lnTo>
                    <a:pt x="198" y="822"/>
                  </a:lnTo>
                  <a:lnTo>
                    <a:pt x="182" y="794"/>
                  </a:lnTo>
                  <a:lnTo>
                    <a:pt x="161" y="760"/>
                  </a:lnTo>
                  <a:lnTo>
                    <a:pt x="143" y="721"/>
                  </a:lnTo>
                  <a:lnTo>
                    <a:pt x="130" y="676"/>
                  </a:lnTo>
                  <a:lnTo>
                    <a:pt x="119" y="627"/>
                  </a:lnTo>
                  <a:lnTo>
                    <a:pt x="115" y="578"/>
                  </a:lnTo>
                  <a:lnTo>
                    <a:pt x="115" y="533"/>
                  </a:lnTo>
                  <a:lnTo>
                    <a:pt x="115" y="446"/>
                  </a:lnTo>
                  <a:lnTo>
                    <a:pt x="112" y="404"/>
                  </a:lnTo>
                  <a:lnTo>
                    <a:pt x="105" y="359"/>
                  </a:lnTo>
                  <a:lnTo>
                    <a:pt x="91" y="313"/>
                  </a:lnTo>
                  <a:lnTo>
                    <a:pt x="73" y="268"/>
                  </a:lnTo>
                  <a:lnTo>
                    <a:pt x="32" y="175"/>
                  </a:lnTo>
                  <a:lnTo>
                    <a:pt x="14" y="136"/>
                  </a:lnTo>
                  <a:lnTo>
                    <a:pt x="3" y="97"/>
                  </a:lnTo>
                  <a:lnTo>
                    <a:pt x="0" y="66"/>
                  </a:lnTo>
                  <a:lnTo>
                    <a:pt x="3" y="53"/>
                  </a:lnTo>
                  <a:lnTo>
                    <a:pt x="8" y="39"/>
                  </a:lnTo>
                  <a:lnTo>
                    <a:pt x="14" y="24"/>
                  </a:lnTo>
                  <a:lnTo>
                    <a:pt x="24" y="14"/>
                  </a:lnTo>
                  <a:lnTo>
                    <a:pt x="39" y="8"/>
                  </a:lnTo>
                  <a:lnTo>
                    <a:pt x="52" y="0"/>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9" name="Freeform 93"/>
            <p:cNvSpPr>
              <a:spLocks/>
            </p:cNvSpPr>
            <p:nvPr/>
          </p:nvSpPr>
          <p:spPr bwMode="auto">
            <a:xfrm>
              <a:off x="3530" y="1910"/>
              <a:ext cx="104" cy="238"/>
            </a:xfrm>
            <a:custGeom>
              <a:avLst/>
              <a:gdLst>
                <a:gd name="T0" fmla="*/ 313 w 313"/>
                <a:gd name="T1" fmla="*/ 49 h 714"/>
                <a:gd name="T2" fmla="*/ 302 w 313"/>
                <a:gd name="T3" fmla="*/ 42 h 714"/>
                <a:gd name="T4" fmla="*/ 289 w 313"/>
                <a:gd name="T5" fmla="*/ 35 h 714"/>
                <a:gd name="T6" fmla="*/ 275 w 313"/>
                <a:gd name="T7" fmla="*/ 28 h 714"/>
                <a:gd name="T8" fmla="*/ 258 w 313"/>
                <a:gd name="T9" fmla="*/ 28 h 714"/>
                <a:gd name="T10" fmla="*/ 237 w 313"/>
                <a:gd name="T11" fmla="*/ 31 h 714"/>
                <a:gd name="T12" fmla="*/ 219 w 313"/>
                <a:gd name="T13" fmla="*/ 42 h 714"/>
                <a:gd name="T14" fmla="*/ 198 w 313"/>
                <a:gd name="T15" fmla="*/ 59 h 714"/>
                <a:gd name="T16" fmla="*/ 180 w 313"/>
                <a:gd name="T17" fmla="*/ 91 h 714"/>
                <a:gd name="T18" fmla="*/ 164 w 313"/>
                <a:gd name="T19" fmla="*/ 132 h 714"/>
                <a:gd name="T20" fmla="*/ 146 w 313"/>
                <a:gd name="T21" fmla="*/ 181 h 714"/>
                <a:gd name="T22" fmla="*/ 132 w 313"/>
                <a:gd name="T23" fmla="*/ 233 h 714"/>
                <a:gd name="T24" fmla="*/ 107 w 313"/>
                <a:gd name="T25" fmla="*/ 345 h 714"/>
                <a:gd name="T26" fmla="*/ 83 w 313"/>
                <a:gd name="T27" fmla="*/ 442 h 714"/>
                <a:gd name="T28" fmla="*/ 66 w 313"/>
                <a:gd name="T29" fmla="*/ 527 h 714"/>
                <a:gd name="T30" fmla="*/ 52 w 313"/>
                <a:gd name="T31" fmla="*/ 600 h 714"/>
                <a:gd name="T32" fmla="*/ 52 w 313"/>
                <a:gd name="T33" fmla="*/ 634 h 714"/>
                <a:gd name="T34" fmla="*/ 49 w 313"/>
                <a:gd name="T35" fmla="*/ 665 h 714"/>
                <a:gd name="T36" fmla="*/ 52 w 313"/>
                <a:gd name="T37" fmla="*/ 693 h 714"/>
                <a:gd name="T38" fmla="*/ 55 w 313"/>
                <a:gd name="T39" fmla="*/ 714 h 714"/>
                <a:gd name="T40" fmla="*/ 0 w 313"/>
                <a:gd name="T41" fmla="*/ 673 h 714"/>
                <a:gd name="T42" fmla="*/ 10 w 313"/>
                <a:gd name="T43" fmla="*/ 561 h 714"/>
                <a:gd name="T44" fmla="*/ 28 w 313"/>
                <a:gd name="T45" fmla="*/ 453 h 714"/>
                <a:gd name="T46" fmla="*/ 34 w 313"/>
                <a:gd name="T47" fmla="*/ 394 h 714"/>
                <a:gd name="T48" fmla="*/ 49 w 313"/>
                <a:gd name="T49" fmla="*/ 335 h 714"/>
                <a:gd name="T50" fmla="*/ 76 w 313"/>
                <a:gd name="T51" fmla="*/ 230 h 714"/>
                <a:gd name="T52" fmla="*/ 91 w 313"/>
                <a:gd name="T53" fmla="*/ 181 h 714"/>
                <a:gd name="T54" fmla="*/ 104 w 313"/>
                <a:gd name="T55" fmla="*/ 140 h 714"/>
                <a:gd name="T56" fmla="*/ 122 w 313"/>
                <a:gd name="T57" fmla="*/ 101 h 714"/>
                <a:gd name="T58" fmla="*/ 139 w 313"/>
                <a:gd name="T59" fmla="*/ 70 h 714"/>
                <a:gd name="T60" fmla="*/ 159 w 313"/>
                <a:gd name="T61" fmla="*/ 42 h 714"/>
                <a:gd name="T62" fmla="*/ 188 w 313"/>
                <a:gd name="T63" fmla="*/ 21 h 714"/>
                <a:gd name="T64" fmla="*/ 202 w 313"/>
                <a:gd name="T65" fmla="*/ 10 h 714"/>
                <a:gd name="T66" fmla="*/ 219 w 313"/>
                <a:gd name="T67" fmla="*/ 4 h 714"/>
                <a:gd name="T68" fmla="*/ 234 w 313"/>
                <a:gd name="T69" fmla="*/ 0 h 714"/>
                <a:gd name="T70" fmla="*/ 247 w 313"/>
                <a:gd name="T71" fmla="*/ 0 h 714"/>
                <a:gd name="T72" fmla="*/ 258 w 313"/>
                <a:gd name="T73" fmla="*/ 0 h 714"/>
                <a:gd name="T74" fmla="*/ 268 w 313"/>
                <a:gd name="T75" fmla="*/ 0 h 714"/>
                <a:gd name="T76" fmla="*/ 286 w 313"/>
                <a:gd name="T77" fmla="*/ 10 h 714"/>
                <a:gd name="T78" fmla="*/ 296 w 313"/>
                <a:gd name="T79" fmla="*/ 25 h 714"/>
                <a:gd name="T80" fmla="*/ 307 w 313"/>
                <a:gd name="T81" fmla="*/ 35 h 714"/>
                <a:gd name="T82" fmla="*/ 313 w 313"/>
                <a:gd name="T83" fmla="*/ 49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3" h="714">
                  <a:moveTo>
                    <a:pt x="313" y="49"/>
                  </a:moveTo>
                  <a:lnTo>
                    <a:pt x="302" y="42"/>
                  </a:lnTo>
                  <a:lnTo>
                    <a:pt x="289" y="35"/>
                  </a:lnTo>
                  <a:lnTo>
                    <a:pt x="275" y="28"/>
                  </a:lnTo>
                  <a:lnTo>
                    <a:pt x="258" y="28"/>
                  </a:lnTo>
                  <a:lnTo>
                    <a:pt x="237" y="31"/>
                  </a:lnTo>
                  <a:lnTo>
                    <a:pt x="219" y="42"/>
                  </a:lnTo>
                  <a:lnTo>
                    <a:pt x="198" y="59"/>
                  </a:lnTo>
                  <a:lnTo>
                    <a:pt x="180" y="91"/>
                  </a:lnTo>
                  <a:lnTo>
                    <a:pt x="164" y="132"/>
                  </a:lnTo>
                  <a:lnTo>
                    <a:pt x="146" y="181"/>
                  </a:lnTo>
                  <a:lnTo>
                    <a:pt x="132" y="233"/>
                  </a:lnTo>
                  <a:lnTo>
                    <a:pt x="107" y="345"/>
                  </a:lnTo>
                  <a:lnTo>
                    <a:pt x="83" y="442"/>
                  </a:lnTo>
                  <a:lnTo>
                    <a:pt x="66" y="527"/>
                  </a:lnTo>
                  <a:lnTo>
                    <a:pt x="52" y="600"/>
                  </a:lnTo>
                  <a:lnTo>
                    <a:pt x="52" y="634"/>
                  </a:lnTo>
                  <a:lnTo>
                    <a:pt x="49" y="665"/>
                  </a:lnTo>
                  <a:lnTo>
                    <a:pt x="52" y="693"/>
                  </a:lnTo>
                  <a:lnTo>
                    <a:pt x="55" y="714"/>
                  </a:lnTo>
                  <a:lnTo>
                    <a:pt x="0" y="673"/>
                  </a:lnTo>
                  <a:lnTo>
                    <a:pt x="10" y="561"/>
                  </a:lnTo>
                  <a:lnTo>
                    <a:pt x="28" y="453"/>
                  </a:lnTo>
                  <a:lnTo>
                    <a:pt x="34" y="394"/>
                  </a:lnTo>
                  <a:lnTo>
                    <a:pt x="49" y="335"/>
                  </a:lnTo>
                  <a:lnTo>
                    <a:pt x="76" y="230"/>
                  </a:lnTo>
                  <a:lnTo>
                    <a:pt x="91" y="181"/>
                  </a:lnTo>
                  <a:lnTo>
                    <a:pt x="104" y="140"/>
                  </a:lnTo>
                  <a:lnTo>
                    <a:pt x="122" y="101"/>
                  </a:lnTo>
                  <a:lnTo>
                    <a:pt x="139" y="70"/>
                  </a:lnTo>
                  <a:lnTo>
                    <a:pt x="159" y="42"/>
                  </a:lnTo>
                  <a:lnTo>
                    <a:pt x="188" y="21"/>
                  </a:lnTo>
                  <a:lnTo>
                    <a:pt x="202" y="10"/>
                  </a:lnTo>
                  <a:lnTo>
                    <a:pt x="219" y="4"/>
                  </a:lnTo>
                  <a:lnTo>
                    <a:pt x="234" y="0"/>
                  </a:lnTo>
                  <a:lnTo>
                    <a:pt x="247" y="0"/>
                  </a:lnTo>
                  <a:lnTo>
                    <a:pt x="258" y="0"/>
                  </a:lnTo>
                  <a:lnTo>
                    <a:pt x="268" y="0"/>
                  </a:lnTo>
                  <a:lnTo>
                    <a:pt x="286" y="10"/>
                  </a:lnTo>
                  <a:lnTo>
                    <a:pt x="296" y="25"/>
                  </a:lnTo>
                  <a:lnTo>
                    <a:pt x="307" y="35"/>
                  </a:lnTo>
                  <a:lnTo>
                    <a:pt x="313" y="49"/>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0" name="Freeform 94"/>
            <p:cNvSpPr>
              <a:spLocks/>
            </p:cNvSpPr>
            <p:nvPr/>
          </p:nvSpPr>
          <p:spPr bwMode="auto">
            <a:xfrm>
              <a:off x="3616" y="1931"/>
              <a:ext cx="154" cy="240"/>
            </a:xfrm>
            <a:custGeom>
              <a:avLst/>
              <a:gdLst>
                <a:gd name="T0" fmla="*/ 361 w 463"/>
                <a:gd name="T1" fmla="*/ 0 h 722"/>
                <a:gd name="T2" fmla="*/ 327 w 463"/>
                <a:gd name="T3" fmla="*/ 18 h 722"/>
                <a:gd name="T4" fmla="*/ 288 w 463"/>
                <a:gd name="T5" fmla="*/ 49 h 722"/>
                <a:gd name="T6" fmla="*/ 229 w 463"/>
                <a:gd name="T7" fmla="*/ 122 h 722"/>
                <a:gd name="T8" fmla="*/ 153 w 463"/>
                <a:gd name="T9" fmla="*/ 245 h 722"/>
                <a:gd name="T10" fmla="*/ 93 w 463"/>
                <a:gd name="T11" fmla="*/ 377 h 722"/>
                <a:gd name="T12" fmla="*/ 7 w 463"/>
                <a:gd name="T13" fmla="*/ 596 h 722"/>
                <a:gd name="T14" fmla="*/ 0 w 463"/>
                <a:gd name="T15" fmla="*/ 642 h 722"/>
                <a:gd name="T16" fmla="*/ 3 w 463"/>
                <a:gd name="T17" fmla="*/ 649 h 722"/>
                <a:gd name="T18" fmla="*/ 13 w 463"/>
                <a:gd name="T19" fmla="*/ 639 h 722"/>
                <a:gd name="T20" fmla="*/ 62 w 463"/>
                <a:gd name="T21" fmla="*/ 551 h 722"/>
                <a:gd name="T22" fmla="*/ 153 w 463"/>
                <a:gd name="T23" fmla="*/ 328 h 722"/>
                <a:gd name="T24" fmla="*/ 195 w 463"/>
                <a:gd name="T25" fmla="*/ 237 h 722"/>
                <a:gd name="T26" fmla="*/ 257 w 463"/>
                <a:gd name="T27" fmla="*/ 133 h 722"/>
                <a:gd name="T28" fmla="*/ 303 w 463"/>
                <a:gd name="T29" fmla="*/ 78 h 722"/>
                <a:gd name="T30" fmla="*/ 345 w 463"/>
                <a:gd name="T31" fmla="*/ 46 h 722"/>
                <a:gd name="T32" fmla="*/ 369 w 463"/>
                <a:gd name="T33" fmla="*/ 39 h 722"/>
                <a:gd name="T34" fmla="*/ 394 w 463"/>
                <a:gd name="T35" fmla="*/ 49 h 722"/>
                <a:gd name="T36" fmla="*/ 415 w 463"/>
                <a:gd name="T37" fmla="*/ 78 h 722"/>
                <a:gd name="T38" fmla="*/ 418 w 463"/>
                <a:gd name="T39" fmla="*/ 127 h 722"/>
                <a:gd name="T40" fmla="*/ 410 w 463"/>
                <a:gd name="T41" fmla="*/ 195 h 722"/>
                <a:gd name="T42" fmla="*/ 369 w 463"/>
                <a:gd name="T43" fmla="*/ 317 h 722"/>
                <a:gd name="T44" fmla="*/ 236 w 463"/>
                <a:gd name="T45" fmla="*/ 624 h 722"/>
                <a:gd name="T46" fmla="*/ 191 w 463"/>
                <a:gd name="T47" fmla="*/ 722 h 722"/>
                <a:gd name="T48" fmla="*/ 275 w 463"/>
                <a:gd name="T49" fmla="*/ 606 h 722"/>
                <a:gd name="T50" fmla="*/ 341 w 463"/>
                <a:gd name="T51" fmla="*/ 485 h 722"/>
                <a:gd name="T52" fmla="*/ 404 w 463"/>
                <a:gd name="T53" fmla="*/ 335 h 722"/>
                <a:gd name="T54" fmla="*/ 449 w 463"/>
                <a:gd name="T55" fmla="*/ 192 h 722"/>
                <a:gd name="T56" fmla="*/ 463 w 463"/>
                <a:gd name="T57" fmla="*/ 102 h 722"/>
                <a:gd name="T58" fmla="*/ 456 w 463"/>
                <a:gd name="T59" fmla="*/ 54 h 722"/>
                <a:gd name="T60" fmla="*/ 439 w 463"/>
                <a:gd name="T61" fmla="*/ 25 h 722"/>
                <a:gd name="T62" fmla="*/ 410 w 463"/>
                <a:gd name="T63" fmla="*/ 8 h 722"/>
                <a:gd name="T64" fmla="*/ 379 w 463"/>
                <a:gd name="T65" fmla="*/ 0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3" h="722">
                  <a:moveTo>
                    <a:pt x="379" y="0"/>
                  </a:moveTo>
                  <a:lnTo>
                    <a:pt x="361" y="0"/>
                  </a:lnTo>
                  <a:lnTo>
                    <a:pt x="345" y="8"/>
                  </a:lnTo>
                  <a:lnTo>
                    <a:pt x="327" y="18"/>
                  </a:lnTo>
                  <a:lnTo>
                    <a:pt x="306" y="33"/>
                  </a:lnTo>
                  <a:lnTo>
                    <a:pt x="288" y="49"/>
                  </a:lnTo>
                  <a:lnTo>
                    <a:pt x="268" y="74"/>
                  </a:lnTo>
                  <a:lnTo>
                    <a:pt x="229" y="122"/>
                  </a:lnTo>
                  <a:lnTo>
                    <a:pt x="191" y="182"/>
                  </a:lnTo>
                  <a:lnTo>
                    <a:pt x="153" y="245"/>
                  </a:lnTo>
                  <a:lnTo>
                    <a:pt x="122" y="311"/>
                  </a:lnTo>
                  <a:lnTo>
                    <a:pt x="93" y="377"/>
                  </a:lnTo>
                  <a:lnTo>
                    <a:pt x="24" y="554"/>
                  </a:lnTo>
                  <a:lnTo>
                    <a:pt x="7" y="596"/>
                  </a:lnTo>
                  <a:lnTo>
                    <a:pt x="0" y="624"/>
                  </a:lnTo>
                  <a:lnTo>
                    <a:pt x="0" y="642"/>
                  </a:lnTo>
                  <a:lnTo>
                    <a:pt x="0" y="645"/>
                  </a:lnTo>
                  <a:lnTo>
                    <a:pt x="3" y="649"/>
                  </a:lnTo>
                  <a:lnTo>
                    <a:pt x="7" y="645"/>
                  </a:lnTo>
                  <a:lnTo>
                    <a:pt x="13" y="639"/>
                  </a:lnTo>
                  <a:lnTo>
                    <a:pt x="34" y="606"/>
                  </a:lnTo>
                  <a:lnTo>
                    <a:pt x="62" y="551"/>
                  </a:lnTo>
                  <a:lnTo>
                    <a:pt x="104" y="447"/>
                  </a:lnTo>
                  <a:lnTo>
                    <a:pt x="153" y="328"/>
                  </a:lnTo>
                  <a:lnTo>
                    <a:pt x="174" y="280"/>
                  </a:lnTo>
                  <a:lnTo>
                    <a:pt x="195" y="237"/>
                  </a:lnTo>
                  <a:lnTo>
                    <a:pt x="236" y="168"/>
                  </a:lnTo>
                  <a:lnTo>
                    <a:pt x="257" y="133"/>
                  </a:lnTo>
                  <a:lnTo>
                    <a:pt x="278" y="106"/>
                  </a:lnTo>
                  <a:lnTo>
                    <a:pt x="303" y="78"/>
                  </a:lnTo>
                  <a:lnTo>
                    <a:pt x="324" y="57"/>
                  </a:lnTo>
                  <a:lnTo>
                    <a:pt x="345" y="46"/>
                  </a:lnTo>
                  <a:lnTo>
                    <a:pt x="355" y="42"/>
                  </a:lnTo>
                  <a:lnTo>
                    <a:pt x="369" y="39"/>
                  </a:lnTo>
                  <a:lnTo>
                    <a:pt x="382" y="42"/>
                  </a:lnTo>
                  <a:lnTo>
                    <a:pt x="394" y="49"/>
                  </a:lnTo>
                  <a:lnTo>
                    <a:pt x="404" y="60"/>
                  </a:lnTo>
                  <a:lnTo>
                    <a:pt x="415" y="78"/>
                  </a:lnTo>
                  <a:lnTo>
                    <a:pt x="418" y="98"/>
                  </a:lnTo>
                  <a:lnTo>
                    <a:pt x="418" y="127"/>
                  </a:lnTo>
                  <a:lnTo>
                    <a:pt x="418" y="158"/>
                  </a:lnTo>
                  <a:lnTo>
                    <a:pt x="410" y="195"/>
                  </a:lnTo>
                  <a:lnTo>
                    <a:pt x="394" y="249"/>
                  </a:lnTo>
                  <a:lnTo>
                    <a:pt x="369" y="317"/>
                  </a:lnTo>
                  <a:lnTo>
                    <a:pt x="303" y="478"/>
                  </a:lnTo>
                  <a:lnTo>
                    <a:pt x="236" y="624"/>
                  </a:lnTo>
                  <a:lnTo>
                    <a:pt x="202" y="704"/>
                  </a:lnTo>
                  <a:lnTo>
                    <a:pt x="191" y="722"/>
                  </a:lnTo>
                  <a:lnTo>
                    <a:pt x="198" y="715"/>
                  </a:lnTo>
                  <a:lnTo>
                    <a:pt x="275" y="606"/>
                  </a:lnTo>
                  <a:lnTo>
                    <a:pt x="306" y="551"/>
                  </a:lnTo>
                  <a:lnTo>
                    <a:pt x="341" y="485"/>
                  </a:lnTo>
                  <a:lnTo>
                    <a:pt x="372" y="411"/>
                  </a:lnTo>
                  <a:lnTo>
                    <a:pt x="404" y="335"/>
                  </a:lnTo>
                  <a:lnTo>
                    <a:pt x="428" y="262"/>
                  </a:lnTo>
                  <a:lnTo>
                    <a:pt x="449" y="192"/>
                  </a:lnTo>
                  <a:lnTo>
                    <a:pt x="459" y="140"/>
                  </a:lnTo>
                  <a:lnTo>
                    <a:pt x="463" y="102"/>
                  </a:lnTo>
                  <a:lnTo>
                    <a:pt x="463" y="74"/>
                  </a:lnTo>
                  <a:lnTo>
                    <a:pt x="456" y="54"/>
                  </a:lnTo>
                  <a:lnTo>
                    <a:pt x="449" y="36"/>
                  </a:lnTo>
                  <a:lnTo>
                    <a:pt x="439" y="25"/>
                  </a:lnTo>
                  <a:lnTo>
                    <a:pt x="425" y="15"/>
                  </a:lnTo>
                  <a:lnTo>
                    <a:pt x="410" y="8"/>
                  </a:lnTo>
                  <a:lnTo>
                    <a:pt x="397" y="5"/>
                  </a:lnTo>
                  <a:lnTo>
                    <a:pt x="379" y="0"/>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1" name="Freeform 95"/>
            <p:cNvSpPr>
              <a:spLocks/>
            </p:cNvSpPr>
            <p:nvPr/>
          </p:nvSpPr>
          <p:spPr bwMode="auto">
            <a:xfrm>
              <a:off x="3729" y="2012"/>
              <a:ext cx="133" cy="205"/>
            </a:xfrm>
            <a:custGeom>
              <a:avLst/>
              <a:gdLst>
                <a:gd name="T0" fmla="*/ 258 w 397"/>
                <a:gd name="T1" fmla="*/ 17 h 613"/>
                <a:gd name="T2" fmla="*/ 272 w 397"/>
                <a:gd name="T3" fmla="*/ 14 h 613"/>
                <a:gd name="T4" fmla="*/ 290 w 397"/>
                <a:gd name="T5" fmla="*/ 17 h 613"/>
                <a:gd name="T6" fmla="*/ 306 w 397"/>
                <a:gd name="T7" fmla="*/ 20 h 613"/>
                <a:gd name="T8" fmla="*/ 324 w 397"/>
                <a:gd name="T9" fmla="*/ 31 h 613"/>
                <a:gd name="T10" fmla="*/ 331 w 397"/>
                <a:gd name="T11" fmla="*/ 38 h 613"/>
                <a:gd name="T12" fmla="*/ 338 w 397"/>
                <a:gd name="T13" fmla="*/ 49 h 613"/>
                <a:gd name="T14" fmla="*/ 342 w 397"/>
                <a:gd name="T15" fmla="*/ 59 h 613"/>
                <a:gd name="T16" fmla="*/ 345 w 397"/>
                <a:gd name="T17" fmla="*/ 72 h 613"/>
                <a:gd name="T18" fmla="*/ 348 w 397"/>
                <a:gd name="T19" fmla="*/ 90 h 613"/>
                <a:gd name="T20" fmla="*/ 348 w 397"/>
                <a:gd name="T21" fmla="*/ 111 h 613"/>
                <a:gd name="T22" fmla="*/ 345 w 397"/>
                <a:gd name="T23" fmla="*/ 129 h 613"/>
                <a:gd name="T24" fmla="*/ 338 w 397"/>
                <a:gd name="T25" fmla="*/ 153 h 613"/>
                <a:gd name="T26" fmla="*/ 314 w 397"/>
                <a:gd name="T27" fmla="*/ 199 h 613"/>
                <a:gd name="T28" fmla="*/ 282 w 397"/>
                <a:gd name="T29" fmla="*/ 251 h 613"/>
                <a:gd name="T30" fmla="*/ 248 w 397"/>
                <a:gd name="T31" fmla="*/ 303 h 613"/>
                <a:gd name="T32" fmla="*/ 209 w 397"/>
                <a:gd name="T33" fmla="*/ 351 h 613"/>
                <a:gd name="T34" fmla="*/ 171 w 397"/>
                <a:gd name="T35" fmla="*/ 397 h 613"/>
                <a:gd name="T36" fmla="*/ 118 w 397"/>
                <a:gd name="T37" fmla="*/ 456 h 613"/>
                <a:gd name="T38" fmla="*/ 77 w 397"/>
                <a:gd name="T39" fmla="*/ 504 h 613"/>
                <a:gd name="T40" fmla="*/ 35 w 397"/>
                <a:gd name="T41" fmla="*/ 556 h 613"/>
                <a:gd name="T42" fmla="*/ 7 w 397"/>
                <a:gd name="T43" fmla="*/ 599 h 613"/>
                <a:gd name="T44" fmla="*/ 0 w 397"/>
                <a:gd name="T45" fmla="*/ 610 h 613"/>
                <a:gd name="T46" fmla="*/ 4 w 397"/>
                <a:gd name="T47" fmla="*/ 613 h 613"/>
                <a:gd name="T48" fmla="*/ 17 w 397"/>
                <a:gd name="T49" fmla="*/ 602 h 613"/>
                <a:gd name="T50" fmla="*/ 41 w 397"/>
                <a:gd name="T51" fmla="*/ 585 h 613"/>
                <a:gd name="T52" fmla="*/ 108 w 397"/>
                <a:gd name="T53" fmla="*/ 519 h 613"/>
                <a:gd name="T54" fmla="*/ 196 w 397"/>
                <a:gd name="T55" fmla="*/ 425 h 613"/>
                <a:gd name="T56" fmla="*/ 241 w 397"/>
                <a:gd name="T57" fmla="*/ 366 h 613"/>
                <a:gd name="T58" fmla="*/ 290 w 397"/>
                <a:gd name="T59" fmla="*/ 306 h 613"/>
                <a:gd name="T60" fmla="*/ 331 w 397"/>
                <a:gd name="T61" fmla="*/ 247 h 613"/>
                <a:gd name="T62" fmla="*/ 363 w 397"/>
                <a:gd name="T63" fmla="*/ 199 h 613"/>
                <a:gd name="T64" fmla="*/ 383 w 397"/>
                <a:gd name="T65" fmla="*/ 156 h 613"/>
                <a:gd name="T66" fmla="*/ 394 w 397"/>
                <a:gd name="T67" fmla="*/ 122 h 613"/>
                <a:gd name="T68" fmla="*/ 397 w 397"/>
                <a:gd name="T69" fmla="*/ 90 h 613"/>
                <a:gd name="T70" fmla="*/ 394 w 397"/>
                <a:gd name="T71" fmla="*/ 66 h 613"/>
                <a:gd name="T72" fmla="*/ 387 w 397"/>
                <a:gd name="T73" fmla="*/ 45 h 613"/>
                <a:gd name="T74" fmla="*/ 373 w 397"/>
                <a:gd name="T75" fmla="*/ 28 h 613"/>
                <a:gd name="T76" fmla="*/ 363 w 397"/>
                <a:gd name="T77" fmla="*/ 14 h 613"/>
                <a:gd name="T78" fmla="*/ 348 w 397"/>
                <a:gd name="T79" fmla="*/ 7 h 613"/>
                <a:gd name="T80" fmla="*/ 334 w 397"/>
                <a:gd name="T81" fmla="*/ 4 h 613"/>
                <a:gd name="T82" fmla="*/ 321 w 397"/>
                <a:gd name="T83" fmla="*/ 0 h 613"/>
                <a:gd name="T84" fmla="*/ 303 w 397"/>
                <a:gd name="T85" fmla="*/ 4 h 613"/>
                <a:gd name="T86" fmla="*/ 290 w 397"/>
                <a:gd name="T87" fmla="*/ 7 h 613"/>
                <a:gd name="T88" fmla="*/ 258 w 397"/>
                <a:gd name="T89" fmla="*/ 17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97" h="613">
                  <a:moveTo>
                    <a:pt x="258" y="17"/>
                  </a:moveTo>
                  <a:lnTo>
                    <a:pt x="272" y="14"/>
                  </a:lnTo>
                  <a:lnTo>
                    <a:pt x="290" y="17"/>
                  </a:lnTo>
                  <a:lnTo>
                    <a:pt x="306" y="20"/>
                  </a:lnTo>
                  <a:lnTo>
                    <a:pt x="324" y="31"/>
                  </a:lnTo>
                  <a:lnTo>
                    <a:pt x="331" y="38"/>
                  </a:lnTo>
                  <a:lnTo>
                    <a:pt x="338" y="49"/>
                  </a:lnTo>
                  <a:lnTo>
                    <a:pt x="342" y="59"/>
                  </a:lnTo>
                  <a:lnTo>
                    <a:pt x="345" y="72"/>
                  </a:lnTo>
                  <a:lnTo>
                    <a:pt x="348" y="90"/>
                  </a:lnTo>
                  <a:lnTo>
                    <a:pt x="348" y="111"/>
                  </a:lnTo>
                  <a:lnTo>
                    <a:pt x="345" y="129"/>
                  </a:lnTo>
                  <a:lnTo>
                    <a:pt x="338" y="153"/>
                  </a:lnTo>
                  <a:lnTo>
                    <a:pt x="314" y="199"/>
                  </a:lnTo>
                  <a:lnTo>
                    <a:pt x="282" y="251"/>
                  </a:lnTo>
                  <a:lnTo>
                    <a:pt x="248" y="303"/>
                  </a:lnTo>
                  <a:lnTo>
                    <a:pt x="209" y="351"/>
                  </a:lnTo>
                  <a:lnTo>
                    <a:pt x="171" y="397"/>
                  </a:lnTo>
                  <a:lnTo>
                    <a:pt x="118" y="456"/>
                  </a:lnTo>
                  <a:lnTo>
                    <a:pt x="77" y="504"/>
                  </a:lnTo>
                  <a:lnTo>
                    <a:pt x="35" y="556"/>
                  </a:lnTo>
                  <a:lnTo>
                    <a:pt x="7" y="599"/>
                  </a:lnTo>
                  <a:lnTo>
                    <a:pt x="0" y="610"/>
                  </a:lnTo>
                  <a:lnTo>
                    <a:pt x="4" y="613"/>
                  </a:lnTo>
                  <a:lnTo>
                    <a:pt x="17" y="602"/>
                  </a:lnTo>
                  <a:lnTo>
                    <a:pt x="41" y="585"/>
                  </a:lnTo>
                  <a:lnTo>
                    <a:pt x="108" y="519"/>
                  </a:lnTo>
                  <a:lnTo>
                    <a:pt x="196" y="425"/>
                  </a:lnTo>
                  <a:lnTo>
                    <a:pt x="241" y="366"/>
                  </a:lnTo>
                  <a:lnTo>
                    <a:pt x="290" y="306"/>
                  </a:lnTo>
                  <a:lnTo>
                    <a:pt x="331" y="247"/>
                  </a:lnTo>
                  <a:lnTo>
                    <a:pt x="363" y="199"/>
                  </a:lnTo>
                  <a:lnTo>
                    <a:pt x="383" y="156"/>
                  </a:lnTo>
                  <a:lnTo>
                    <a:pt x="394" y="122"/>
                  </a:lnTo>
                  <a:lnTo>
                    <a:pt x="397" y="90"/>
                  </a:lnTo>
                  <a:lnTo>
                    <a:pt x="394" y="66"/>
                  </a:lnTo>
                  <a:lnTo>
                    <a:pt x="387" y="45"/>
                  </a:lnTo>
                  <a:lnTo>
                    <a:pt x="373" y="28"/>
                  </a:lnTo>
                  <a:lnTo>
                    <a:pt x="363" y="14"/>
                  </a:lnTo>
                  <a:lnTo>
                    <a:pt x="348" y="7"/>
                  </a:lnTo>
                  <a:lnTo>
                    <a:pt x="334" y="4"/>
                  </a:lnTo>
                  <a:lnTo>
                    <a:pt x="321" y="0"/>
                  </a:lnTo>
                  <a:lnTo>
                    <a:pt x="303" y="4"/>
                  </a:lnTo>
                  <a:lnTo>
                    <a:pt x="290" y="7"/>
                  </a:lnTo>
                  <a:lnTo>
                    <a:pt x="258" y="17"/>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2" name="Freeform 96"/>
            <p:cNvSpPr>
              <a:spLocks/>
            </p:cNvSpPr>
            <p:nvPr/>
          </p:nvSpPr>
          <p:spPr bwMode="auto">
            <a:xfrm>
              <a:off x="2091" y="2117"/>
              <a:ext cx="87" cy="193"/>
            </a:xfrm>
            <a:custGeom>
              <a:avLst/>
              <a:gdLst>
                <a:gd name="T0" fmla="*/ 149 w 261"/>
                <a:gd name="T1" fmla="*/ 505 h 581"/>
                <a:gd name="T2" fmla="*/ 128 w 261"/>
                <a:gd name="T3" fmla="*/ 467 h 581"/>
                <a:gd name="T4" fmla="*/ 80 w 261"/>
                <a:gd name="T5" fmla="*/ 380 h 581"/>
                <a:gd name="T6" fmla="*/ 55 w 261"/>
                <a:gd name="T7" fmla="*/ 328 h 581"/>
                <a:gd name="T8" fmla="*/ 31 w 261"/>
                <a:gd name="T9" fmla="*/ 276 h 581"/>
                <a:gd name="T10" fmla="*/ 10 w 261"/>
                <a:gd name="T11" fmla="*/ 223 h 581"/>
                <a:gd name="T12" fmla="*/ 0 w 261"/>
                <a:gd name="T13" fmla="*/ 181 h 581"/>
                <a:gd name="T14" fmla="*/ 0 w 261"/>
                <a:gd name="T15" fmla="*/ 164 h 581"/>
                <a:gd name="T16" fmla="*/ 0 w 261"/>
                <a:gd name="T17" fmla="*/ 143 h 581"/>
                <a:gd name="T18" fmla="*/ 3 w 261"/>
                <a:gd name="T19" fmla="*/ 108 h 581"/>
                <a:gd name="T20" fmla="*/ 17 w 261"/>
                <a:gd name="T21" fmla="*/ 81 h 581"/>
                <a:gd name="T22" fmla="*/ 31 w 261"/>
                <a:gd name="T23" fmla="*/ 53 h 581"/>
                <a:gd name="T24" fmla="*/ 45 w 261"/>
                <a:gd name="T25" fmla="*/ 32 h 581"/>
                <a:gd name="T26" fmla="*/ 58 w 261"/>
                <a:gd name="T27" fmla="*/ 14 h 581"/>
                <a:gd name="T28" fmla="*/ 73 w 261"/>
                <a:gd name="T29" fmla="*/ 0 h 581"/>
                <a:gd name="T30" fmla="*/ 97 w 261"/>
                <a:gd name="T31" fmla="*/ 14 h 581"/>
                <a:gd name="T32" fmla="*/ 156 w 261"/>
                <a:gd name="T33" fmla="*/ 53 h 581"/>
                <a:gd name="T34" fmla="*/ 188 w 261"/>
                <a:gd name="T35" fmla="*/ 77 h 581"/>
                <a:gd name="T36" fmla="*/ 216 w 261"/>
                <a:gd name="T37" fmla="*/ 105 h 581"/>
                <a:gd name="T38" fmla="*/ 237 w 261"/>
                <a:gd name="T39" fmla="*/ 129 h 581"/>
                <a:gd name="T40" fmla="*/ 240 w 261"/>
                <a:gd name="T41" fmla="*/ 139 h 581"/>
                <a:gd name="T42" fmla="*/ 244 w 261"/>
                <a:gd name="T43" fmla="*/ 150 h 581"/>
                <a:gd name="T44" fmla="*/ 250 w 261"/>
                <a:gd name="T45" fmla="*/ 191 h 581"/>
                <a:gd name="T46" fmla="*/ 254 w 261"/>
                <a:gd name="T47" fmla="*/ 268 h 581"/>
                <a:gd name="T48" fmla="*/ 261 w 261"/>
                <a:gd name="T49" fmla="*/ 362 h 581"/>
                <a:gd name="T50" fmla="*/ 261 w 261"/>
                <a:gd name="T51" fmla="*/ 453 h 581"/>
                <a:gd name="T52" fmla="*/ 257 w 261"/>
                <a:gd name="T53" fmla="*/ 495 h 581"/>
                <a:gd name="T54" fmla="*/ 250 w 261"/>
                <a:gd name="T55" fmla="*/ 533 h 581"/>
                <a:gd name="T56" fmla="*/ 244 w 261"/>
                <a:gd name="T57" fmla="*/ 557 h 581"/>
                <a:gd name="T58" fmla="*/ 240 w 261"/>
                <a:gd name="T59" fmla="*/ 568 h 581"/>
                <a:gd name="T60" fmla="*/ 234 w 261"/>
                <a:gd name="T61" fmla="*/ 575 h 581"/>
                <a:gd name="T62" fmla="*/ 226 w 261"/>
                <a:gd name="T63" fmla="*/ 581 h 581"/>
                <a:gd name="T64" fmla="*/ 219 w 261"/>
                <a:gd name="T65" fmla="*/ 581 h 581"/>
                <a:gd name="T66" fmla="*/ 209 w 261"/>
                <a:gd name="T67" fmla="*/ 578 h 581"/>
                <a:gd name="T68" fmla="*/ 198 w 261"/>
                <a:gd name="T69" fmla="*/ 571 h 581"/>
                <a:gd name="T70" fmla="*/ 188 w 261"/>
                <a:gd name="T71" fmla="*/ 560 h 581"/>
                <a:gd name="T72" fmla="*/ 177 w 261"/>
                <a:gd name="T73" fmla="*/ 547 h 581"/>
                <a:gd name="T74" fmla="*/ 149 w 261"/>
                <a:gd name="T75" fmla="*/ 50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1" h="581">
                  <a:moveTo>
                    <a:pt x="149" y="505"/>
                  </a:moveTo>
                  <a:lnTo>
                    <a:pt x="128" y="467"/>
                  </a:lnTo>
                  <a:lnTo>
                    <a:pt x="80" y="380"/>
                  </a:lnTo>
                  <a:lnTo>
                    <a:pt x="55" y="328"/>
                  </a:lnTo>
                  <a:lnTo>
                    <a:pt x="31" y="276"/>
                  </a:lnTo>
                  <a:lnTo>
                    <a:pt x="10" y="223"/>
                  </a:lnTo>
                  <a:lnTo>
                    <a:pt x="0" y="181"/>
                  </a:lnTo>
                  <a:lnTo>
                    <a:pt x="0" y="164"/>
                  </a:lnTo>
                  <a:lnTo>
                    <a:pt x="0" y="143"/>
                  </a:lnTo>
                  <a:lnTo>
                    <a:pt x="3" y="108"/>
                  </a:lnTo>
                  <a:lnTo>
                    <a:pt x="17" y="81"/>
                  </a:lnTo>
                  <a:lnTo>
                    <a:pt x="31" y="53"/>
                  </a:lnTo>
                  <a:lnTo>
                    <a:pt x="45" y="32"/>
                  </a:lnTo>
                  <a:lnTo>
                    <a:pt x="58" y="14"/>
                  </a:lnTo>
                  <a:lnTo>
                    <a:pt x="73" y="0"/>
                  </a:lnTo>
                  <a:lnTo>
                    <a:pt x="97" y="14"/>
                  </a:lnTo>
                  <a:lnTo>
                    <a:pt x="156" y="53"/>
                  </a:lnTo>
                  <a:lnTo>
                    <a:pt x="188" y="77"/>
                  </a:lnTo>
                  <a:lnTo>
                    <a:pt x="216" y="105"/>
                  </a:lnTo>
                  <a:lnTo>
                    <a:pt x="237" y="129"/>
                  </a:lnTo>
                  <a:lnTo>
                    <a:pt x="240" y="139"/>
                  </a:lnTo>
                  <a:lnTo>
                    <a:pt x="244" y="150"/>
                  </a:lnTo>
                  <a:lnTo>
                    <a:pt x="250" y="191"/>
                  </a:lnTo>
                  <a:lnTo>
                    <a:pt x="254" y="268"/>
                  </a:lnTo>
                  <a:lnTo>
                    <a:pt x="261" y="362"/>
                  </a:lnTo>
                  <a:lnTo>
                    <a:pt x="261" y="453"/>
                  </a:lnTo>
                  <a:lnTo>
                    <a:pt x="257" y="495"/>
                  </a:lnTo>
                  <a:lnTo>
                    <a:pt x="250" y="533"/>
                  </a:lnTo>
                  <a:lnTo>
                    <a:pt x="244" y="557"/>
                  </a:lnTo>
                  <a:lnTo>
                    <a:pt x="240" y="568"/>
                  </a:lnTo>
                  <a:lnTo>
                    <a:pt x="234" y="575"/>
                  </a:lnTo>
                  <a:lnTo>
                    <a:pt x="226" y="581"/>
                  </a:lnTo>
                  <a:lnTo>
                    <a:pt x="219" y="581"/>
                  </a:lnTo>
                  <a:lnTo>
                    <a:pt x="209" y="578"/>
                  </a:lnTo>
                  <a:lnTo>
                    <a:pt x="198" y="571"/>
                  </a:lnTo>
                  <a:lnTo>
                    <a:pt x="188" y="560"/>
                  </a:lnTo>
                  <a:lnTo>
                    <a:pt x="177" y="547"/>
                  </a:lnTo>
                  <a:lnTo>
                    <a:pt x="149" y="505"/>
                  </a:lnTo>
                  <a:close/>
                </a:path>
              </a:pathLst>
            </a:custGeom>
            <a:solidFill>
              <a:srgbClr val="E3B2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3" name="Freeform 102"/>
            <p:cNvSpPr>
              <a:spLocks/>
            </p:cNvSpPr>
            <p:nvPr/>
          </p:nvSpPr>
          <p:spPr bwMode="auto">
            <a:xfrm>
              <a:off x="2125" y="2043"/>
              <a:ext cx="215" cy="459"/>
            </a:xfrm>
            <a:custGeom>
              <a:avLst/>
              <a:gdLst>
                <a:gd name="T0" fmla="*/ 115 w 645"/>
                <a:gd name="T1" fmla="*/ 931 h 1376"/>
                <a:gd name="T2" fmla="*/ 76 w 645"/>
                <a:gd name="T3" fmla="*/ 840 h 1376"/>
                <a:gd name="T4" fmla="*/ 35 w 645"/>
                <a:gd name="T5" fmla="*/ 715 h 1376"/>
                <a:gd name="T6" fmla="*/ 11 w 645"/>
                <a:gd name="T7" fmla="*/ 569 h 1376"/>
                <a:gd name="T8" fmla="*/ 0 w 645"/>
                <a:gd name="T9" fmla="*/ 395 h 1376"/>
                <a:gd name="T10" fmla="*/ 3 w 645"/>
                <a:gd name="T11" fmla="*/ 283 h 1376"/>
                <a:gd name="T12" fmla="*/ 32 w 645"/>
                <a:gd name="T13" fmla="*/ 203 h 1376"/>
                <a:gd name="T14" fmla="*/ 81 w 645"/>
                <a:gd name="T15" fmla="*/ 143 h 1376"/>
                <a:gd name="T16" fmla="*/ 140 w 645"/>
                <a:gd name="T17" fmla="*/ 91 h 1376"/>
                <a:gd name="T18" fmla="*/ 216 w 645"/>
                <a:gd name="T19" fmla="*/ 39 h 1376"/>
                <a:gd name="T20" fmla="*/ 304 w 645"/>
                <a:gd name="T21" fmla="*/ 5 h 1376"/>
                <a:gd name="T22" fmla="*/ 345 w 645"/>
                <a:gd name="T23" fmla="*/ 0 h 1376"/>
                <a:gd name="T24" fmla="*/ 383 w 645"/>
                <a:gd name="T25" fmla="*/ 5 h 1376"/>
                <a:gd name="T26" fmla="*/ 411 w 645"/>
                <a:gd name="T27" fmla="*/ 21 h 1376"/>
                <a:gd name="T28" fmla="*/ 432 w 645"/>
                <a:gd name="T29" fmla="*/ 53 h 1376"/>
                <a:gd name="T30" fmla="*/ 439 w 645"/>
                <a:gd name="T31" fmla="*/ 85 h 1376"/>
                <a:gd name="T32" fmla="*/ 429 w 645"/>
                <a:gd name="T33" fmla="*/ 106 h 1376"/>
                <a:gd name="T34" fmla="*/ 414 w 645"/>
                <a:gd name="T35" fmla="*/ 122 h 1376"/>
                <a:gd name="T36" fmla="*/ 335 w 645"/>
                <a:gd name="T37" fmla="*/ 168 h 1376"/>
                <a:gd name="T38" fmla="*/ 283 w 645"/>
                <a:gd name="T39" fmla="*/ 206 h 1376"/>
                <a:gd name="T40" fmla="*/ 258 w 645"/>
                <a:gd name="T41" fmla="*/ 237 h 1376"/>
                <a:gd name="T42" fmla="*/ 230 w 645"/>
                <a:gd name="T43" fmla="*/ 314 h 1376"/>
                <a:gd name="T44" fmla="*/ 223 w 645"/>
                <a:gd name="T45" fmla="*/ 387 h 1376"/>
                <a:gd name="T46" fmla="*/ 223 w 645"/>
                <a:gd name="T47" fmla="*/ 439 h 1376"/>
                <a:gd name="T48" fmla="*/ 429 w 645"/>
                <a:gd name="T49" fmla="*/ 666 h 1376"/>
                <a:gd name="T50" fmla="*/ 572 w 645"/>
                <a:gd name="T51" fmla="*/ 833 h 1376"/>
                <a:gd name="T52" fmla="*/ 634 w 645"/>
                <a:gd name="T53" fmla="*/ 928 h 1376"/>
                <a:gd name="T54" fmla="*/ 645 w 645"/>
                <a:gd name="T55" fmla="*/ 969 h 1376"/>
                <a:gd name="T56" fmla="*/ 642 w 645"/>
                <a:gd name="T57" fmla="*/ 993 h 1376"/>
                <a:gd name="T58" fmla="*/ 627 w 645"/>
                <a:gd name="T59" fmla="*/ 1032 h 1376"/>
                <a:gd name="T60" fmla="*/ 561 w 645"/>
                <a:gd name="T61" fmla="*/ 1126 h 1376"/>
                <a:gd name="T62" fmla="*/ 515 w 645"/>
                <a:gd name="T63" fmla="*/ 1171 h 1376"/>
                <a:gd name="T64" fmla="*/ 474 w 645"/>
                <a:gd name="T65" fmla="*/ 1202 h 1376"/>
                <a:gd name="T66" fmla="*/ 436 w 645"/>
                <a:gd name="T67" fmla="*/ 1220 h 1376"/>
                <a:gd name="T68" fmla="*/ 390 w 645"/>
                <a:gd name="T69" fmla="*/ 1223 h 1376"/>
                <a:gd name="T70" fmla="*/ 349 w 645"/>
                <a:gd name="T71" fmla="*/ 1216 h 1376"/>
                <a:gd name="T72" fmla="*/ 32 w 645"/>
                <a:gd name="T73" fmla="*/ 1032 h 1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45" h="1376">
                  <a:moveTo>
                    <a:pt x="140" y="976"/>
                  </a:moveTo>
                  <a:lnTo>
                    <a:pt x="115" y="931"/>
                  </a:lnTo>
                  <a:lnTo>
                    <a:pt x="94" y="886"/>
                  </a:lnTo>
                  <a:lnTo>
                    <a:pt x="76" y="840"/>
                  </a:lnTo>
                  <a:lnTo>
                    <a:pt x="60" y="798"/>
                  </a:lnTo>
                  <a:lnTo>
                    <a:pt x="35" y="715"/>
                  </a:lnTo>
                  <a:lnTo>
                    <a:pt x="18" y="638"/>
                  </a:lnTo>
                  <a:lnTo>
                    <a:pt x="11" y="569"/>
                  </a:lnTo>
                  <a:lnTo>
                    <a:pt x="3" y="502"/>
                  </a:lnTo>
                  <a:lnTo>
                    <a:pt x="0" y="395"/>
                  </a:lnTo>
                  <a:lnTo>
                    <a:pt x="0" y="335"/>
                  </a:lnTo>
                  <a:lnTo>
                    <a:pt x="3" y="283"/>
                  </a:lnTo>
                  <a:lnTo>
                    <a:pt x="18" y="241"/>
                  </a:lnTo>
                  <a:lnTo>
                    <a:pt x="32" y="203"/>
                  </a:lnTo>
                  <a:lnTo>
                    <a:pt x="52" y="171"/>
                  </a:lnTo>
                  <a:lnTo>
                    <a:pt x="81" y="143"/>
                  </a:lnTo>
                  <a:lnTo>
                    <a:pt x="109" y="116"/>
                  </a:lnTo>
                  <a:lnTo>
                    <a:pt x="140" y="91"/>
                  </a:lnTo>
                  <a:lnTo>
                    <a:pt x="174" y="63"/>
                  </a:lnTo>
                  <a:lnTo>
                    <a:pt x="216" y="39"/>
                  </a:lnTo>
                  <a:lnTo>
                    <a:pt x="258" y="18"/>
                  </a:lnTo>
                  <a:lnTo>
                    <a:pt x="304" y="5"/>
                  </a:lnTo>
                  <a:lnTo>
                    <a:pt x="325" y="0"/>
                  </a:lnTo>
                  <a:lnTo>
                    <a:pt x="345" y="0"/>
                  </a:lnTo>
                  <a:lnTo>
                    <a:pt x="366" y="0"/>
                  </a:lnTo>
                  <a:lnTo>
                    <a:pt x="383" y="5"/>
                  </a:lnTo>
                  <a:lnTo>
                    <a:pt x="398" y="11"/>
                  </a:lnTo>
                  <a:lnTo>
                    <a:pt x="411" y="21"/>
                  </a:lnTo>
                  <a:lnTo>
                    <a:pt x="426" y="36"/>
                  </a:lnTo>
                  <a:lnTo>
                    <a:pt x="432" y="53"/>
                  </a:lnTo>
                  <a:lnTo>
                    <a:pt x="436" y="70"/>
                  </a:lnTo>
                  <a:lnTo>
                    <a:pt x="439" y="85"/>
                  </a:lnTo>
                  <a:lnTo>
                    <a:pt x="436" y="94"/>
                  </a:lnTo>
                  <a:lnTo>
                    <a:pt x="429" y="106"/>
                  </a:lnTo>
                  <a:lnTo>
                    <a:pt x="422" y="116"/>
                  </a:lnTo>
                  <a:lnTo>
                    <a:pt x="414" y="122"/>
                  </a:lnTo>
                  <a:lnTo>
                    <a:pt x="390" y="140"/>
                  </a:lnTo>
                  <a:lnTo>
                    <a:pt x="335" y="168"/>
                  </a:lnTo>
                  <a:lnTo>
                    <a:pt x="307" y="185"/>
                  </a:lnTo>
                  <a:lnTo>
                    <a:pt x="283" y="206"/>
                  </a:lnTo>
                  <a:lnTo>
                    <a:pt x="268" y="220"/>
                  </a:lnTo>
                  <a:lnTo>
                    <a:pt x="258" y="237"/>
                  </a:lnTo>
                  <a:lnTo>
                    <a:pt x="240" y="276"/>
                  </a:lnTo>
                  <a:lnTo>
                    <a:pt x="230" y="314"/>
                  </a:lnTo>
                  <a:lnTo>
                    <a:pt x="223" y="353"/>
                  </a:lnTo>
                  <a:lnTo>
                    <a:pt x="223" y="387"/>
                  </a:lnTo>
                  <a:lnTo>
                    <a:pt x="223" y="415"/>
                  </a:lnTo>
                  <a:lnTo>
                    <a:pt x="223" y="439"/>
                  </a:lnTo>
                  <a:lnTo>
                    <a:pt x="289" y="509"/>
                  </a:lnTo>
                  <a:lnTo>
                    <a:pt x="429" y="666"/>
                  </a:lnTo>
                  <a:lnTo>
                    <a:pt x="502" y="753"/>
                  </a:lnTo>
                  <a:lnTo>
                    <a:pt x="572" y="833"/>
                  </a:lnTo>
                  <a:lnTo>
                    <a:pt x="621" y="903"/>
                  </a:lnTo>
                  <a:lnTo>
                    <a:pt x="634" y="928"/>
                  </a:lnTo>
                  <a:lnTo>
                    <a:pt x="642" y="944"/>
                  </a:lnTo>
                  <a:lnTo>
                    <a:pt x="645" y="969"/>
                  </a:lnTo>
                  <a:lnTo>
                    <a:pt x="645" y="980"/>
                  </a:lnTo>
                  <a:lnTo>
                    <a:pt x="642" y="993"/>
                  </a:lnTo>
                  <a:lnTo>
                    <a:pt x="637" y="1011"/>
                  </a:lnTo>
                  <a:lnTo>
                    <a:pt x="627" y="1032"/>
                  </a:lnTo>
                  <a:lnTo>
                    <a:pt x="585" y="1094"/>
                  </a:lnTo>
                  <a:lnTo>
                    <a:pt x="561" y="1126"/>
                  </a:lnTo>
                  <a:lnTo>
                    <a:pt x="536" y="1150"/>
                  </a:lnTo>
                  <a:lnTo>
                    <a:pt x="515" y="1171"/>
                  </a:lnTo>
                  <a:lnTo>
                    <a:pt x="495" y="1188"/>
                  </a:lnTo>
                  <a:lnTo>
                    <a:pt x="474" y="1202"/>
                  </a:lnTo>
                  <a:lnTo>
                    <a:pt x="453" y="1212"/>
                  </a:lnTo>
                  <a:lnTo>
                    <a:pt x="436" y="1220"/>
                  </a:lnTo>
                  <a:lnTo>
                    <a:pt x="418" y="1223"/>
                  </a:lnTo>
                  <a:lnTo>
                    <a:pt x="390" y="1223"/>
                  </a:lnTo>
                  <a:lnTo>
                    <a:pt x="366" y="1223"/>
                  </a:lnTo>
                  <a:lnTo>
                    <a:pt x="349" y="1216"/>
                  </a:lnTo>
                  <a:lnTo>
                    <a:pt x="182" y="1376"/>
                  </a:lnTo>
                  <a:lnTo>
                    <a:pt x="32" y="1032"/>
                  </a:lnTo>
                  <a:lnTo>
                    <a:pt x="140" y="976"/>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4" name="Freeform 103"/>
            <p:cNvSpPr>
              <a:spLocks/>
            </p:cNvSpPr>
            <p:nvPr/>
          </p:nvSpPr>
          <p:spPr bwMode="auto">
            <a:xfrm>
              <a:off x="1726" y="2061"/>
              <a:ext cx="586" cy="1199"/>
            </a:xfrm>
            <a:custGeom>
              <a:avLst/>
              <a:gdLst>
                <a:gd name="T0" fmla="*/ 700 w 1759"/>
                <a:gd name="T1" fmla="*/ 126 h 3598"/>
                <a:gd name="T2" fmla="*/ 561 w 1759"/>
                <a:gd name="T3" fmla="*/ 337 h 3598"/>
                <a:gd name="T4" fmla="*/ 403 w 1759"/>
                <a:gd name="T5" fmla="*/ 589 h 3598"/>
                <a:gd name="T6" fmla="*/ 302 w 1759"/>
                <a:gd name="T7" fmla="*/ 776 h 3598"/>
                <a:gd name="T8" fmla="*/ 226 w 1759"/>
                <a:gd name="T9" fmla="*/ 958 h 3598"/>
                <a:gd name="T10" fmla="*/ 122 w 1759"/>
                <a:gd name="T11" fmla="*/ 1247 h 3598"/>
                <a:gd name="T12" fmla="*/ 37 w 1759"/>
                <a:gd name="T13" fmla="*/ 1543 h 3598"/>
                <a:gd name="T14" fmla="*/ 10 w 1759"/>
                <a:gd name="T15" fmla="*/ 1676 h 3598"/>
                <a:gd name="T16" fmla="*/ 0 w 1759"/>
                <a:gd name="T17" fmla="*/ 1790 h 3598"/>
                <a:gd name="T18" fmla="*/ 3 w 1759"/>
                <a:gd name="T19" fmla="*/ 1877 h 3598"/>
                <a:gd name="T20" fmla="*/ 34 w 1759"/>
                <a:gd name="T21" fmla="*/ 1964 h 3598"/>
                <a:gd name="T22" fmla="*/ 101 w 1759"/>
                <a:gd name="T23" fmla="*/ 2079 h 3598"/>
                <a:gd name="T24" fmla="*/ 292 w 1759"/>
                <a:gd name="T25" fmla="*/ 2350 h 3598"/>
                <a:gd name="T26" fmla="*/ 497 w 1759"/>
                <a:gd name="T27" fmla="*/ 2643 h 3598"/>
                <a:gd name="T28" fmla="*/ 582 w 1759"/>
                <a:gd name="T29" fmla="*/ 2779 h 3598"/>
                <a:gd name="T30" fmla="*/ 640 w 1759"/>
                <a:gd name="T31" fmla="*/ 2898 h 3598"/>
                <a:gd name="T32" fmla="*/ 689 w 1759"/>
                <a:gd name="T33" fmla="*/ 2992 h 3598"/>
                <a:gd name="T34" fmla="*/ 756 w 1759"/>
                <a:gd name="T35" fmla="*/ 3065 h 3598"/>
                <a:gd name="T36" fmla="*/ 832 w 1759"/>
                <a:gd name="T37" fmla="*/ 3120 h 3598"/>
                <a:gd name="T38" fmla="*/ 916 w 1759"/>
                <a:gd name="T39" fmla="*/ 3166 h 3598"/>
                <a:gd name="T40" fmla="*/ 1090 w 1759"/>
                <a:gd name="T41" fmla="*/ 3236 h 3598"/>
                <a:gd name="T42" fmla="*/ 1170 w 1759"/>
                <a:gd name="T43" fmla="*/ 3273 h 3598"/>
                <a:gd name="T44" fmla="*/ 1240 w 1759"/>
                <a:gd name="T45" fmla="*/ 3315 h 3598"/>
                <a:gd name="T46" fmla="*/ 1396 w 1759"/>
                <a:gd name="T47" fmla="*/ 3427 h 3598"/>
                <a:gd name="T48" fmla="*/ 1575 w 1759"/>
                <a:gd name="T49" fmla="*/ 3531 h 3598"/>
                <a:gd name="T50" fmla="*/ 1686 w 1759"/>
                <a:gd name="T51" fmla="*/ 3584 h 3598"/>
                <a:gd name="T52" fmla="*/ 1734 w 1759"/>
                <a:gd name="T53" fmla="*/ 3598 h 3598"/>
                <a:gd name="T54" fmla="*/ 1755 w 1759"/>
                <a:gd name="T55" fmla="*/ 3590 h 3598"/>
                <a:gd name="T56" fmla="*/ 1759 w 1759"/>
                <a:gd name="T57" fmla="*/ 3577 h 3598"/>
                <a:gd name="T58" fmla="*/ 1734 w 1759"/>
                <a:gd name="T59" fmla="*/ 3514 h 3598"/>
                <a:gd name="T60" fmla="*/ 1658 w 1759"/>
                <a:gd name="T61" fmla="*/ 3330 h 3598"/>
                <a:gd name="T62" fmla="*/ 1567 w 1759"/>
                <a:gd name="T63" fmla="*/ 3068 h 3598"/>
                <a:gd name="T64" fmla="*/ 1526 w 1759"/>
                <a:gd name="T65" fmla="*/ 2915 h 3598"/>
                <a:gd name="T66" fmla="*/ 1494 w 1759"/>
                <a:gd name="T67" fmla="*/ 2755 h 3598"/>
                <a:gd name="T68" fmla="*/ 1477 w 1759"/>
                <a:gd name="T69" fmla="*/ 2584 h 3598"/>
                <a:gd name="T70" fmla="*/ 1474 w 1759"/>
                <a:gd name="T71" fmla="*/ 2403 h 3598"/>
                <a:gd name="T72" fmla="*/ 1481 w 1759"/>
                <a:gd name="T73" fmla="*/ 1999 h 3598"/>
                <a:gd name="T74" fmla="*/ 1505 w 1759"/>
                <a:gd name="T75" fmla="*/ 1449 h 3598"/>
                <a:gd name="T76" fmla="*/ 1505 w 1759"/>
                <a:gd name="T77" fmla="*/ 1275 h 3598"/>
                <a:gd name="T78" fmla="*/ 1494 w 1759"/>
                <a:gd name="T79" fmla="*/ 1211 h 3598"/>
                <a:gd name="T80" fmla="*/ 1463 w 1759"/>
                <a:gd name="T81" fmla="*/ 1114 h 3598"/>
                <a:gd name="T82" fmla="*/ 1390 w 1759"/>
                <a:gd name="T83" fmla="*/ 975 h 3598"/>
                <a:gd name="T84" fmla="*/ 1310 w 1759"/>
                <a:gd name="T85" fmla="*/ 857 h 3598"/>
                <a:gd name="T86" fmla="*/ 1271 w 1759"/>
                <a:gd name="T87" fmla="*/ 815 h 3598"/>
                <a:gd name="T88" fmla="*/ 1237 w 1759"/>
                <a:gd name="T89" fmla="*/ 790 h 3598"/>
                <a:gd name="T90" fmla="*/ 1219 w 1759"/>
                <a:gd name="T91" fmla="*/ 787 h 3598"/>
                <a:gd name="T92" fmla="*/ 1180 w 1759"/>
                <a:gd name="T93" fmla="*/ 805 h 3598"/>
                <a:gd name="T94" fmla="*/ 1143 w 1759"/>
                <a:gd name="T95" fmla="*/ 846 h 3598"/>
                <a:gd name="T96" fmla="*/ 1079 w 1759"/>
                <a:gd name="T97" fmla="*/ 930 h 3598"/>
                <a:gd name="T98" fmla="*/ 1014 w 1759"/>
                <a:gd name="T99" fmla="*/ 1045 h 3598"/>
                <a:gd name="T100" fmla="*/ 957 w 1759"/>
                <a:gd name="T101" fmla="*/ 919 h 3598"/>
                <a:gd name="T102" fmla="*/ 868 w 1759"/>
                <a:gd name="T103" fmla="*/ 327 h 3598"/>
                <a:gd name="T104" fmla="*/ 818 w 1759"/>
                <a:gd name="T105" fmla="*/ 84 h 3598"/>
                <a:gd name="T106" fmla="*/ 793 w 1759"/>
                <a:gd name="T107" fmla="*/ 4 h 3598"/>
                <a:gd name="T108" fmla="*/ 787 w 1759"/>
                <a:gd name="T109" fmla="*/ 0 h 3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59" h="3598">
                  <a:moveTo>
                    <a:pt x="787" y="0"/>
                  </a:moveTo>
                  <a:lnTo>
                    <a:pt x="700" y="126"/>
                  </a:lnTo>
                  <a:lnTo>
                    <a:pt x="634" y="223"/>
                  </a:lnTo>
                  <a:lnTo>
                    <a:pt x="561" y="337"/>
                  </a:lnTo>
                  <a:lnTo>
                    <a:pt x="481" y="459"/>
                  </a:lnTo>
                  <a:lnTo>
                    <a:pt x="403" y="589"/>
                  </a:lnTo>
                  <a:lnTo>
                    <a:pt x="335" y="717"/>
                  </a:lnTo>
                  <a:lnTo>
                    <a:pt x="302" y="776"/>
                  </a:lnTo>
                  <a:lnTo>
                    <a:pt x="278" y="836"/>
                  </a:lnTo>
                  <a:lnTo>
                    <a:pt x="226" y="958"/>
                  </a:lnTo>
                  <a:lnTo>
                    <a:pt x="174" y="1097"/>
                  </a:lnTo>
                  <a:lnTo>
                    <a:pt x="122" y="1247"/>
                  </a:lnTo>
                  <a:lnTo>
                    <a:pt x="76" y="1396"/>
                  </a:lnTo>
                  <a:lnTo>
                    <a:pt x="37" y="1543"/>
                  </a:lnTo>
                  <a:lnTo>
                    <a:pt x="24" y="1613"/>
                  </a:lnTo>
                  <a:lnTo>
                    <a:pt x="10" y="1676"/>
                  </a:lnTo>
                  <a:lnTo>
                    <a:pt x="3" y="1738"/>
                  </a:lnTo>
                  <a:lnTo>
                    <a:pt x="0" y="1790"/>
                  </a:lnTo>
                  <a:lnTo>
                    <a:pt x="0" y="1839"/>
                  </a:lnTo>
                  <a:lnTo>
                    <a:pt x="3" y="1877"/>
                  </a:lnTo>
                  <a:lnTo>
                    <a:pt x="13" y="1919"/>
                  </a:lnTo>
                  <a:lnTo>
                    <a:pt x="34" y="1964"/>
                  </a:lnTo>
                  <a:lnTo>
                    <a:pt x="66" y="2020"/>
                  </a:lnTo>
                  <a:lnTo>
                    <a:pt x="101" y="2079"/>
                  </a:lnTo>
                  <a:lnTo>
                    <a:pt x="192" y="2208"/>
                  </a:lnTo>
                  <a:lnTo>
                    <a:pt x="292" y="2350"/>
                  </a:lnTo>
                  <a:lnTo>
                    <a:pt x="400" y="2500"/>
                  </a:lnTo>
                  <a:lnTo>
                    <a:pt x="497" y="2643"/>
                  </a:lnTo>
                  <a:lnTo>
                    <a:pt x="543" y="2713"/>
                  </a:lnTo>
                  <a:lnTo>
                    <a:pt x="582" y="2779"/>
                  </a:lnTo>
                  <a:lnTo>
                    <a:pt x="613" y="2842"/>
                  </a:lnTo>
                  <a:lnTo>
                    <a:pt x="640" y="2898"/>
                  </a:lnTo>
                  <a:lnTo>
                    <a:pt x="661" y="2950"/>
                  </a:lnTo>
                  <a:lnTo>
                    <a:pt x="689" y="2992"/>
                  </a:lnTo>
                  <a:lnTo>
                    <a:pt x="721" y="3033"/>
                  </a:lnTo>
                  <a:lnTo>
                    <a:pt x="756" y="3065"/>
                  </a:lnTo>
                  <a:lnTo>
                    <a:pt x="793" y="3096"/>
                  </a:lnTo>
                  <a:lnTo>
                    <a:pt x="832" y="3120"/>
                  </a:lnTo>
                  <a:lnTo>
                    <a:pt x="874" y="3145"/>
                  </a:lnTo>
                  <a:lnTo>
                    <a:pt x="916" y="3166"/>
                  </a:lnTo>
                  <a:lnTo>
                    <a:pt x="1003" y="3200"/>
                  </a:lnTo>
                  <a:lnTo>
                    <a:pt x="1090" y="3236"/>
                  </a:lnTo>
                  <a:lnTo>
                    <a:pt x="1131" y="3252"/>
                  </a:lnTo>
                  <a:lnTo>
                    <a:pt x="1170" y="3273"/>
                  </a:lnTo>
                  <a:lnTo>
                    <a:pt x="1205" y="3294"/>
                  </a:lnTo>
                  <a:lnTo>
                    <a:pt x="1240" y="3315"/>
                  </a:lnTo>
                  <a:lnTo>
                    <a:pt x="1310" y="3371"/>
                  </a:lnTo>
                  <a:lnTo>
                    <a:pt x="1396" y="3427"/>
                  </a:lnTo>
                  <a:lnTo>
                    <a:pt x="1487" y="3483"/>
                  </a:lnTo>
                  <a:lnTo>
                    <a:pt x="1575" y="3531"/>
                  </a:lnTo>
                  <a:lnTo>
                    <a:pt x="1651" y="3570"/>
                  </a:lnTo>
                  <a:lnTo>
                    <a:pt x="1686" y="3584"/>
                  </a:lnTo>
                  <a:lnTo>
                    <a:pt x="1713" y="3595"/>
                  </a:lnTo>
                  <a:lnTo>
                    <a:pt x="1734" y="3598"/>
                  </a:lnTo>
                  <a:lnTo>
                    <a:pt x="1752" y="3595"/>
                  </a:lnTo>
                  <a:lnTo>
                    <a:pt x="1755" y="3590"/>
                  </a:lnTo>
                  <a:lnTo>
                    <a:pt x="1759" y="3584"/>
                  </a:lnTo>
                  <a:lnTo>
                    <a:pt x="1759" y="3577"/>
                  </a:lnTo>
                  <a:lnTo>
                    <a:pt x="1755" y="3566"/>
                  </a:lnTo>
                  <a:lnTo>
                    <a:pt x="1734" y="3514"/>
                  </a:lnTo>
                  <a:lnTo>
                    <a:pt x="1700" y="3434"/>
                  </a:lnTo>
                  <a:lnTo>
                    <a:pt x="1658" y="3330"/>
                  </a:lnTo>
                  <a:lnTo>
                    <a:pt x="1612" y="3208"/>
                  </a:lnTo>
                  <a:lnTo>
                    <a:pt x="1567" y="3068"/>
                  </a:lnTo>
                  <a:lnTo>
                    <a:pt x="1547" y="2992"/>
                  </a:lnTo>
                  <a:lnTo>
                    <a:pt x="1526" y="2915"/>
                  </a:lnTo>
                  <a:lnTo>
                    <a:pt x="1512" y="2835"/>
                  </a:lnTo>
                  <a:lnTo>
                    <a:pt x="1494" y="2755"/>
                  </a:lnTo>
                  <a:lnTo>
                    <a:pt x="1484" y="2672"/>
                  </a:lnTo>
                  <a:lnTo>
                    <a:pt x="1477" y="2584"/>
                  </a:lnTo>
                  <a:lnTo>
                    <a:pt x="1474" y="2497"/>
                  </a:lnTo>
                  <a:lnTo>
                    <a:pt x="1474" y="2403"/>
                  </a:lnTo>
                  <a:lnTo>
                    <a:pt x="1477" y="2204"/>
                  </a:lnTo>
                  <a:lnTo>
                    <a:pt x="1481" y="1999"/>
                  </a:lnTo>
                  <a:lnTo>
                    <a:pt x="1491" y="1798"/>
                  </a:lnTo>
                  <a:lnTo>
                    <a:pt x="1505" y="1449"/>
                  </a:lnTo>
                  <a:lnTo>
                    <a:pt x="1505" y="1323"/>
                  </a:lnTo>
                  <a:lnTo>
                    <a:pt x="1505" y="1275"/>
                  </a:lnTo>
                  <a:lnTo>
                    <a:pt x="1502" y="1244"/>
                  </a:lnTo>
                  <a:lnTo>
                    <a:pt x="1494" y="1211"/>
                  </a:lnTo>
                  <a:lnTo>
                    <a:pt x="1487" y="1184"/>
                  </a:lnTo>
                  <a:lnTo>
                    <a:pt x="1463" y="1114"/>
                  </a:lnTo>
                  <a:lnTo>
                    <a:pt x="1428" y="1045"/>
                  </a:lnTo>
                  <a:lnTo>
                    <a:pt x="1390" y="975"/>
                  </a:lnTo>
                  <a:lnTo>
                    <a:pt x="1351" y="909"/>
                  </a:lnTo>
                  <a:lnTo>
                    <a:pt x="1310" y="857"/>
                  </a:lnTo>
                  <a:lnTo>
                    <a:pt x="1289" y="833"/>
                  </a:lnTo>
                  <a:lnTo>
                    <a:pt x="1271" y="815"/>
                  </a:lnTo>
                  <a:lnTo>
                    <a:pt x="1254" y="797"/>
                  </a:lnTo>
                  <a:lnTo>
                    <a:pt x="1237" y="790"/>
                  </a:lnTo>
                  <a:lnTo>
                    <a:pt x="1230" y="787"/>
                  </a:lnTo>
                  <a:lnTo>
                    <a:pt x="1219" y="787"/>
                  </a:lnTo>
                  <a:lnTo>
                    <a:pt x="1201" y="794"/>
                  </a:lnTo>
                  <a:lnTo>
                    <a:pt x="1180" y="805"/>
                  </a:lnTo>
                  <a:lnTo>
                    <a:pt x="1164" y="821"/>
                  </a:lnTo>
                  <a:lnTo>
                    <a:pt x="1143" y="846"/>
                  </a:lnTo>
                  <a:lnTo>
                    <a:pt x="1121" y="870"/>
                  </a:lnTo>
                  <a:lnTo>
                    <a:pt x="1079" y="930"/>
                  </a:lnTo>
                  <a:lnTo>
                    <a:pt x="1042" y="992"/>
                  </a:lnTo>
                  <a:lnTo>
                    <a:pt x="1014" y="1045"/>
                  </a:lnTo>
                  <a:lnTo>
                    <a:pt x="985" y="1097"/>
                  </a:lnTo>
                  <a:lnTo>
                    <a:pt x="957" y="919"/>
                  </a:lnTo>
                  <a:lnTo>
                    <a:pt x="899" y="532"/>
                  </a:lnTo>
                  <a:lnTo>
                    <a:pt x="868" y="327"/>
                  </a:lnTo>
                  <a:lnTo>
                    <a:pt x="832" y="150"/>
                  </a:lnTo>
                  <a:lnTo>
                    <a:pt x="818" y="84"/>
                  </a:lnTo>
                  <a:lnTo>
                    <a:pt x="804" y="35"/>
                  </a:lnTo>
                  <a:lnTo>
                    <a:pt x="793" y="4"/>
                  </a:lnTo>
                  <a:lnTo>
                    <a:pt x="790" y="0"/>
                  </a:lnTo>
                  <a:lnTo>
                    <a:pt x="787" y="0"/>
                  </a:lnTo>
                  <a:close/>
                </a:path>
              </a:pathLst>
            </a:custGeom>
            <a:solidFill>
              <a:srgbClr val="3D44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5" name="Freeform 104"/>
            <p:cNvSpPr>
              <a:spLocks/>
            </p:cNvSpPr>
            <p:nvPr/>
          </p:nvSpPr>
          <p:spPr bwMode="auto">
            <a:xfrm>
              <a:off x="1800" y="2312"/>
              <a:ext cx="340" cy="532"/>
            </a:xfrm>
            <a:custGeom>
              <a:avLst/>
              <a:gdLst>
                <a:gd name="T0" fmla="*/ 767 w 1020"/>
                <a:gd name="T1" fmla="*/ 275 h 1597"/>
                <a:gd name="T2" fmla="*/ 676 w 1020"/>
                <a:gd name="T3" fmla="*/ 372 h 1597"/>
                <a:gd name="T4" fmla="*/ 609 w 1020"/>
                <a:gd name="T5" fmla="*/ 473 h 1597"/>
                <a:gd name="T6" fmla="*/ 570 w 1020"/>
                <a:gd name="T7" fmla="*/ 553 h 1597"/>
                <a:gd name="T8" fmla="*/ 536 w 1020"/>
                <a:gd name="T9" fmla="*/ 647 h 1597"/>
                <a:gd name="T10" fmla="*/ 508 w 1020"/>
                <a:gd name="T11" fmla="*/ 755 h 1597"/>
                <a:gd name="T12" fmla="*/ 484 w 1020"/>
                <a:gd name="T13" fmla="*/ 943 h 1597"/>
                <a:gd name="T14" fmla="*/ 456 w 1020"/>
                <a:gd name="T15" fmla="*/ 1350 h 1597"/>
                <a:gd name="T16" fmla="*/ 438 w 1020"/>
                <a:gd name="T17" fmla="*/ 1545 h 1597"/>
                <a:gd name="T18" fmla="*/ 425 w 1020"/>
                <a:gd name="T19" fmla="*/ 1594 h 1597"/>
                <a:gd name="T20" fmla="*/ 414 w 1020"/>
                <a:gd name="T21" fmla="*/ 1597 h 1597"/>
                <a:gd name="T22" fmla="*/ 404 w 1020"/>
                <a:gd name="T23" fmla="*/ 1594 h 1597"/>
                <a:gd name="T24" fmla="*/ 380 w 1020"/>
                <a:gd name="T25" fmla="*/ 1549 h 1597"/>
                <a:gd name="T26" fmla="*/ 334 w 1020"/>
                <a:gd name="T27" fmla="*/ 1381 h 1597"/>
                <a:gd name="T28" fmla="*/ 296 w 1020"/>
                <a:gd name="T29" fmla="*/ 1170 h 1597"/>
                <a:gd name="T30" fmla="*/ 274 w 1020"/>
                <a:gd name="T31" fmla="*/ 988 h 1597"/>
                <a:gd name="T32" fmla="*/ 271 w 1020"/>
                <a:gd name="T33" fmla="*/ 915 h 1597"/>
                <a:gd name="T34" fmla="*/ 261 w 1020"/>
                <a:gd name="T35" fmla="*/ 894 h 1597"/>
                <a:gd name="T36" fmla="*/ 240 w 1020"/>
                <a:gd name="T37" fmla="*/ 891 h 1597"/>
                <a:gd name="T38" fmla="*/ 201 w 1020"/>
                <a:gd name="T39" fmla="*/ 912 h 1597"/>
                <a:gd name="T40" fmla="*/ 136 w 1020"/>
                <a:gd name="T41" fmla="*/ 975 h 1597"/>
                <a:gd name="T42" fmla="*/ 66 w 1020"/>
                <a:gd name="T43" fmla="*/ 1055 h 1597"/>
                <a:gd name="T44" fmla="*/ 38 w 1020"/>
                <a:gd name="T45" fmla="*/ 1079 h 1597"/>
                <a:gd name="T46" fmla="*/ 17 w 1020"/>
                <a:gd name="T47" fmla="*/ 1076 h 1597"/>
                <a:gd name="T48" fmla="*/ 3 w 1020"/>
                <a:gd name="T49" fmla="*/ 1048 h 1597"/>
                <a:gd name="T50" fmla="*/ 0 w 1020"/>
                <a:gd name="T51" fmla="*/ 1002 h 1597"/>
                <a:gd name="T52" fmla="*/ 3 w 1020"/>
                <a:gd name="T53" fmla="*/ 943 h 1597"/>
                <a:gd name="T54" fmla="*/ 21 w 1020"/>
                <a:gd name="T55" fmla="*/ 870 h 1597"/>
                <a:gd name="T56" fmla="*/ 48 w 1020"/>
                <a:gd name="T57" fmla="*/ 796 h 1597"/>
                <a:gd name="T58" fmla="*/ 90 w 1020"/>
                <a:gd name="T59" fmla="*/ 717 h 1597"/>
                <a:gd name="T60" fmla="*/ 149 w 1020"/>
                <a:gd name="T61" fmla="*/ 647 h 1597"/>
                <a:gd name="T62" fmla="*/ 219 w 1020"/>
                <a:gd name="T63" fmla="*/ 585 h 1597"/>
                <a:gd name="T64" fmla="*/ 296 w 1020"/>
                <a:gd name="T65" fmla="*/ 528 h 1597"/>
                <a:gd name="T66" fmla="*/ 453 w 1020"/>
                <a:gd name="T67" fmla="*/ 434 h 1597"/>
                <a:gd name="T68" fmla="*/ 546 w 1020"/>
                <a:gd name="T69" fmla="*/ 369 h 1597"/>
                <a:gd name="T70" fmla="*/ 591 w 1020"/>
                <a:gd name="T71" fmla="*/ 323 h 1597"/>
                <a:gd name="T72" fmla="*/ 634 w 1020"/>
                <a:gd name="T73" fmla="*/ 250 h 1597"/>
                <a:gd name="T74" fmla="*/ 703 w 1020"/>
                <a:gd name="T75" fmla="*/ 156 h 1597"/>
                <a:gd name="T76" fmla="*/ 787 w 1020"/>
                <a:gd name="T77" fmla="*/ 80 h 1597"/>
                <a:gd name="T78" fmla="*/ 864 w 1020"/>
                <a:gd name="T79" fmla="*/ 31 h 1597"/>
                <a:gd name="T80" fmla="*/ 926 w 1020"/>
                <a:gd name="T81" fmla="*/ 13 h 1597"/>
                <a:gd name="T82" fmla="*/ 996 w 1020"/>
                <a:gd name="T83" fmla="*/ 0 h 1597"/>
                <a:gd name="T84" fmla="*/ 1017 w 1020"/>
                <a:gd name="T85" fmla="*/ 3 h 1597"/>
                <a:gd name="T86" fmla="*/ 1017 w 1020"/>
                <a:gd name="T87" fmla="*/ 23 h 1597"/>
                <a:gd name="T88" fmla="*/ 986 w 1020"/>
                <a:gd name="T89" fmla="*/ 65 h 1597"/>
                <a:gd name="T90" fmla="*/ 920 w 1020"/>
                <a:gd name="T91" fmla="*/ 135 h 1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20" h="1597">
                  <a:moveTo>
                    <a:pt x="804" y="236"/>
                  </a:moveTo>
                  <a:lnTo>
                    <a:pt x="767" y="275"/>
                  </a:lnTo>
                  <a:lnTo>
                    <a:pt x="721" y="320"/>
                  </a:lnTo>
                  <a:lnTo>
                    <a:pt x="676" y="372"/>
                  </a:lnTo>
                  <a:lnTo>
                    <a:pt x="630" y="439"/>
                  </a:lnTo>
                  <a:lnTo>
                    <a:pt x="609" y="473"/>
                  </a:lnTo>
                  <a:lnTo>
                    <a:pt x="588" y="512"/>
                  </a:lnTo>
                  <a:lnTo>
                    <a:pt x="570" y="553"/>
                  </a:lnTo>
                  <a:lnTo>
                    <a:pt x="554" y="598"/>
                  </a:lnTo>
                  <a:lnTo>
                    <a:pt x="536" y="647"/>
                  </a:lnTo>
                  <a:lnTo>
                    <a:pt x="523" y="699"/>
                  </a:lnTo>
                  <a:lnTo>
                    <a:pt x="508" y="755"/>
                  </a:lnTo>
                  <a:lnTo>
                    <a:pt x="498" y="814"/>
                  </a:lnTo>
                  <a:lnTo>
                    <a:pt x="484" y="943"/>
                  </a:lnTo>
                  <a:lnTo>
                    <a:pt x="474" y="1082"/>
                  </a:lnTo>
                  <a:lnTo>
                    <a:pt x="456" y="1350"/>
                  </a:lnTo>
                  <a:lnTo>
                    <a:pt x="450" y="1462"/>
                  </a:lnTo>
                  <a:lnTo>
                    <a:pt x="438" y="1545"/>
                  </a:lnTo>
                  <a:lnTo>
                    <a:pt x="432" y="1576"/>
                  </a:lnTo>
                  <a:lnTo>
                    <a:pt x="425" y="1594"/>
                  </a:lnTo>
                  <a:lnTo>
                    <a:pt x="417" y="1597"/>
                  </a:lnTo>
                  <a:lnTo>
                    <a:pt x="414" y="1597"/>
                  </a:lnTo>
                  <a:lnTo>
                    <a:pt x="411" y="1597"/>
                  </a:lnTo>
                  <a:lnTo>
                    <a:pt x="404" y="1594"/>
                  </a:lnTo>
                  <a:lnTo>
                    <a:pt x="393" y="1573"/>
                  </a:lnTo>
                  <a:lnTo>
                    <a:pt x="380" y="1549"/>
                  </a:lnTo>
                  <a:lnTo>
                    <a:pt x="359" y="1476"/>
                  </a:lnTo>
                  <a:lnTo>
                    <a:pt x="334" y="1381"/>
                  </a:lnTo>
                  <a:lnTo>
                    <a:pt x="313" y="1277"/>
                  </a:lnTo>
                  <a:lnTo>
                    <a:pt x="296" y="1170"/>
                  </a:lnTo>
                  <a:lnTo>
                    <a:pt x="282" y="1072"/>
                  </a:lnTo>
                  <a:lnTo>
                    <a:pt x="274" y="988"/>
                  </a:lnTo>
                  <a:lnTo>
                    <a:pt x="271" y="933"/>
                  </a:lnTo>
                  <a:lnTo>
                    <a:pt x="271" y="915"/>
                  </a:lnTo>
                  <a:lnTo>
                    <a:pt x="264" y="905"/>
                  </a:lnTo>
                  <a:lnTo>
                    <a:pt x="261" y="894"/>
                  </a:lnTo>
                  <a:lnTo>
                    <a:pt x="250" y="891"/>
                  </a:lnTo>
                  <a:lnTo>
                    <a:pt x="240" y="891"/>
                  </a:lnTo>
                  <a:lnTo>
                    <a:pt x="229" y="894"/>
                  </a:lnTo>
                  <a:lnTo>
                    <a:pt x="201" y="912"/>
                  </a:lnTo>
                  <a:lnTo>
                    <a:pt x="167" y="939"/>
                  </a:lnTo>
                  <a:lnTo>
                    <a:pt x="136" y="975"/>
                  </a:lnTo>
                  <a:lnTo>
                    <a:pt x="100" y="1012"/>
                  </a:lnTo>
                  <a:lnTo>
                    <a:pt x="66" y="1055"/>
                  </a:lnTo>
                  <a:lnTo>
                    <a:pt x="52" y="1069"/>
                  </a:lnTo>
                  <a:lnTo>
                    <a:pt x="38" y="1079"/>
                  </a:lnTo>
                  <a:lnTo>
                    <a:pt x="27" y="1079"/>
                  </a:lnTo>
                  <a:lnTo>
                    <a:pt x="17" y="1076"/>
                  </a:lnTo>
                  <a:lnTo>
                    <a:pt x="10" y="1065"/>
                  </a:lnTo>
                  <a:lnTo>
                    <a:pt x="3" y="1048"/>
                  </a:lnTo>
                  <a:lnTo>
                    <a:pt x="0" y="1027"/>
                  </a:lnTo>
                  <a:lnTo>
                    <a:pt x="0" y="1002"/>
                  </a:lnTo>
                  <a:lnTo>
                    <a:pt x="0" y="975"/>
                  </a:lnTo>
                  <a:lnTo>
                    <a:pt x="3" y="943"/>
                  </a:lnTo>
                  <a:lnTo>
                    <a:pt x="10" y="908"/>
                  </a:lnTo>
                  <a:lnTo>
                    <a:pt x="21" y="870"/>
                  </a:lnTo>
                  <a:lnTo>
                    <a:pt x="31" y="835"/>
                  </a:lnTo>
                  <a:lnTo>
                    <a:pt x="48" y="796"/>
                  </a:lnTo>
                  <a:lnTo>
                    <a:pt x="69" y="755"/>
                  </a:lnTo>
                  <a:lnTo>
                    <a:pt x="90" y="717"/>
                  </a:lnTo>
                  <a:lnTo>
                    <a:pt x="118" y="682"/>
                  </a:lnTo>
                  <a:lnTo>
                    <a:pt x="149" y="647"/>
                  </a:lnTo>
                  <a:lnTo>
                    <a:pt x="180" y="616"/>
                  </a:lnTo>
                  <a:lnTo>
                    <a:pt x="219" y="585"/>
                  </a:lnTo>
                  <a:lnTo>
                    <a:pt x="258" y="556"/>
                  </a:lnTo>
                  <a:lnTo>
                    <a:pt x="296" y="528"/>
                  </a:lnTo>
                  <a:lnTo>
                    <a:pt x="375" y="480"/>
                  </a:lnTo>
                  <a:lnTo>
                    <a:pt x="453" y="434"/>
                  </a:lnTo>
                  <a:lnTo>
                    <a:pt x="518" y="390"/>
                  </a:lnTo>
                  <a:lnTo>
                    <a:pt x="546" y="369"/>
                  </a:lnTo>
                  <a:lnTo>
                    <a:pt x="570" y="344"/>
                  </a:lnTo>
                  <a:lnTo>
                    <a:pt x="591" y="323"/>
                  </a:lnTo>
                  <a:lnTo>
                    <a:pt x="606" y="299"/>
                  </a:lnTo>
                  <a:lnTo>
                    <a:pt x="634" y="250"/>
                  </a:lnTo>
                  <a:lnTo>
                    <a:pt x="665" y="201"/>
                  </a:lnTo>
                  <a:lnTo>
                    <a:pt x="703" y="156"/>
                  </a:lnTo>
                  <a:lnTo>
                    <a:pt x="746" y="114"/>
                  </a:lnTo>
                  <a:lnTo>
                    <a:pt x="787" y="80"/>
                  </a:lnTo>
                  <a:lnTo>
                    <a:pt x="829" y="52"/>
                  </a:lnTo>
                  <a:lnTo>
                    <a:pt x="864" y="31"/>
                  </a:lnTo>
                  <a:lnTo>
                    <a:pt x="895" y="20"/>
                  </a:lnTo>
                  <a:lnTo>
                    <a:pt x="926" y="13"/>
                  </a:lnTo>
                  <a:lnTo>
                    <a:pt x="962" y="3"/>
                  </a:lnTo>
                  <a:lnTo>
                    <a:pt x="996" y="0"/>
                  </a:lnTo>
                  <a:lnTo>
                    <a:pt x="1007" y="0"/>
                  </a:lnTo>
                  <a:lnTo>
                    <a:pt x="1017" y="3"/>
                  </a:lnTo>
                  <a:lnTo>
                    <a:pt x="1020" y="10"/>
                  </a:lnTo>
                  <a:lnTo>
                    <a:pt x="1017" y="23"/>
                  </a:lnTo>
                  <a:lnTo>
                    <a:pt x="1007" y="41"/>
                  </a:lnTo>
                  <a:lnTo>
                    <a:pt x="986" y="65"/>
                  </a:lnTo>
                  <a:lnTo>
                    <a:pt x="957" y="97"/>
                  </a:lnTo>
                  <a:lnTo>
                    <a:pt x="920" y="135"/>
                  </a:lnTo>
                  <a:lnTo>
                    <a:pt x="804" y="236"/>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6" name="Freeform 105"/>
            <p:cNvSpPr>
              <a:spLocks/>
            </p:cNvSpPr>
            <p:nvPr/>
          </p:nvSpPr>
          <p:spPr bwMode="auto">
            <a:xfrm>
              <a:off x="1979" y="2950"/>
              <a:ext cx="160" cy="216"/>
            </a:xfrm>
            <a:custGeom>
              <a:avLst/>
              <a:gdLst>
                <a:gd name="T0" fmla="*/ 0 w 481"/>
                <a:gd name="T1" fmla="*/ 398 h 648"/>
                <a:gd name="T2" fmla="*/ 21 w 481"/>
                <a:gd name="T3" fmla="*/ 390 h 648"/>
                <a:gd name="T4" fmla="*/ 45 w 481"/>
                <a:gd name="T5" fmla="*/ 377 h 648"/>
                <a:gd name="T6" fmla="*/ 73 w 481"/>
                <a:gd name="T7" fmla="*/ 356 h 648"/>
                <a:gd name="T8" fmla="*/ 98 w 481"/>
                <a:gd name="T9" fmla="*/ 328 h 648"/>
                <a:gd name="T10" fmla="*/ 112 w 481"/>
                <a:gd name="T11" fmla="*/ 311 h 648"/>
                <a:gd name="T12" fmla="*/ 122 w 481"/>
                <a:gd name="T13" fmla="*/ 293 h 648"/>
                <a:gd name="T14" fmla="*/ 133 w 481"/>
                <a:gd name="T15" fmla="*/ 268 h 648"/>
                <a:gd name="T16" fmla="*/ 140 w 481"/>
                <a:gd name="T17" fmla="*/ 244 h 648"/>
                <a:gd name="T18" fmla="*/ 143 w 481"/>
                <a:gd name="T19" fmla="*/ 213 h 648"/>
                <a:gd name="T20" fmla="*/ 143 w 481"/>
                <a:gd name="T21" fmla="*/ 182 h 648"/>
                <a:gd name="T22" fmla="*/ 146 w 481"/>
                <a:gd name="T23" fmla="*/ 119 h 648"/>
                <a:gd name="T24" fmla="*/ 150 w 481"/>
                <a:gd name="T25" fmla="*/ 63 h 648"/>
                <a:gd name="T26" fmla="*/ 161 w 481"/>
                <a:gd name="T27" fmla="*/ 25 h 648"/>
                <a:gd name="T28" fmla="*/ 167 w 481"/>
                <a:gd name="T29" fmla="*/ 11 h 648"/>
                <a:gd name="T30" fmla="*/ 174 w 481"/>
                <a:gd name="T31" fmla="*/ 5 h 648"/>
                <a:gd name="T32" fmla="*/ 182 w 481"/>
                <a:gd name="T33" fmla="*/ 0 h 648"/>
                <a:gd name="T34" fmla="*/ 192 w 481"/>
                <a:gd name="T35" fmla="*/ 8 h 648"/>
                <a:gd name="T36" fmla="*/ 202 w 481"/>
                <a:gd name="T37" fmla="*/ 18 h 648"/>
                <a:gd name="T38" fmla="*/ 216 w 481"/>
                <a:gd name="T39" fmla="*/ 36 h 648"/>
                <a:gd name="T40" fmla="*/ 226 w 481"/>
                <a:gd name="T41" fmla="*/ 63 h 648"/>
                <a:gd name="T42" fmla="*/ 244 w 481"/>
                <a:gd name="T43" fmla="*/ 98 h 648"/>
                <a:gd name="T44" fmla="*/ 275 w 481"/>
                <a:gd name="T45" fmla="*/ 195 h 648"/>
                <a:gd name="T46" fmla="*/ 314 w 481"/>
                <a:gd name="T47" fmla="*/ 304 h 648"/>
                <a:gd name="T48" fmla="*/ 348 w 481"/>
                <a:gd name="T49" fmla="*/ 398 h 648"/>
                <a:gd name="T50" fmla="*/ 384 w 481"/>
                <a:gd name="T51" fmla="*/ 474 h 648"/>
                <a:gd name="T52" fmla="*/ 415 w 481"/>
                <a:gd name="T53" fmla="*/ 541 h 648"/>
                <a:gd name="T54" fmla="*/ 442 w 481"/>
                <a:gd name="T55" fmla="*/ 590 h 648"/>
                <a:gd name="T56" fmla="*/ 463 w 481"/>
                <a:gd name="T57" fmla="*/ 621 h 648"/>
                <a:gd name="T58" fmla="*/ 481 w 481"/>
                <a:gd name="T59" fmla="*/ 648 h 648"/>
                <a:gd name="T60" fmla="*/ 421 w 481"/>
                <a:gd name="T61" fmla="*/ 627 h 648"/>
                <a:gd name="T62" fmla="*/ 359 w 481"/>
                <a:gd name="T63" fmla="*/ 603 h 648"/>
                <a:gd name="T64" fmla="*/ 286 w 481"/>
                <a:gd name="T65" fmla="*/ 569 h 648"/>
                <a:gd name="T66" fmla="*/ 206 w 481"/>
                <a:gd name="T67" fmla="*/ 530 h 648"/>
                <a:gd name="T68" fmla="*/ 125 w 481"/>
                <a:gd name="T69" fmla="*/ 488 h 648"/>
                <a:gd name="T70" fmla="*/ 55 w 481"/>
                <a:gd name="T71" fmla="*/ 443 h 648"/>
                <a:gd name="T72" fmla="*/ 24 w 481"/>
                <a:gd name="T73" fmla="*/ 422 h 648"/>
                <a:gd name="T74" fmla="*/ 0 w 481"/>
                <a:gd name="T75" fmla="*/ 398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1" h="648">
                  <a:moveTo>
                    <a:pt x="0" y="398"/>
                  </a:moveTo>
                  <a:lnTo>
                    <a:pt x="21" y="390"/>
                  </a:lnTo>
                  <a:lnTo>
                    <a:pt x="45" y="377"/>
                  </a:lnTo>
                  <a:lnTo>
                    <a:pt x="73" y="356"/>
                  </a:lnTo>
                  <a:lnTo>
                    <a:pt x="98" y="328"/>
                  </a:lnTo>
                  <a:lnTo>
                    <a:pt x="112" y="311"/>
                  </a:lnTo>
                  <a:lnTo>
                    <a:pt x="122" y="293"/>
                  </a:lnTo>
                  <a:lnTo>
                    <a:pt x="133" y="268"/>
                  </a:lnTo>
                  <a:lnTo>
                    <a:pt x="140" y="244"/>
                  </a:lnTo>
                  <a:lnTo>
                    <a:pt x="143" y="213"/>
                  </a:lnTo>
                  <a:lnTo>
                    <a:pt x="143" y="182"/>
                  </a:lnTo>
                  <a:lnTo>
                    <a:pt x="146" y="119"/>
                  </a:lnTo>
                  <a:lnTo>
                    <a:pt x="150" y="63"/>
                  </a:lnTo>
                  <a:lnTo>
                    <a:pt x="161" y="25"/>
                  </a:lnTo>
                  <a:lnTo>
                    <a:pt x="167" y="11"/>
                  </a:lnTo>
                  <a:lnTo>
                    <a:pt x="174" y="5"/>
                  </a:lnTo>
                  <a:lnTo>
                    <a:pt x="182" y="0"/>
                  </a:lnTo>
                  <a:lnTo>
                    <a:pt x="192" y="8"/>
                  </a:lnTo>
                  <a:lnTo>
                    <a:pt x="202" y="18"/>
                  </a:lnTo>
                  <a:lnTo>
                    <a:pt x="216" y="36"/>
                  </a:lnTo>
                  <a:lnTo>
                    <a:pt x="226" y="63"/>
                  </a:lnTo>
                  <a:lnTo>
                    <a:pt x="244" y="98"/>
                  </a:lnTo>
                  <a:lnTo>
                    <a:pt x="275" y="195"/>
                  </a:lnTo>
                  <a:lnTo>
                    <a:pt x="314" y="304"/>
                  </a:lnTo>
                  <a:lnTo>
                    <a:pt x="348" y="398"/>
                  </a:lnTo>
                  <a:lnTo>
                    <a:pt x="384" y="474"/>
                  </a:lnTo>
                  <a:lnTo>
                    <a:pt x="415" y="541"/>
                  </a:lnTo>
                  <a:lnTo>
                    <a:pt x="442" y="590"/>
                  </a:lnTo>
                  <a:lnTo>
                    <a:pt x="463" y="621"/>
                  </a:lnTo>
                  <a:lnTo>
                    <a:pt x="481" y="648"/>
                  </a:lnTo>
                  <a:lnTo>
                    <a:pt x="421" y="627"/>
                  </a:lnTo>
                  <a:lnTo>
                    <a:pt x="359" y="603"/>
                  </a:lnTo>
                  <a:lnTo>
                    <a:pt x="286" y="569"/>
                  </a:lnTo>
                  <a:lnTo>
                    <a:pt x="206" y="530"/>
                  </a:lnTo>
                  <a:lnTo>
                    <a:pt x="125" y="488"/>
                  </a:lnTo>
                  <a:lnTo>
                    <a:pt x="55" y="443"/>
                  </a:lnTo>
                  <a:lnTo>
                    <a:pt x="24" y="422"/>
                  </a:lnTo>
                  <a:lnTo>
                    <a:pt x="0" y="398"/>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7" name="Freeform 106"/>
            <p:cNvSpPr>
              <a:spLocks/>
            </p:cNvSpPr>
            <p:nvPr/>
          </p:nvSpPr>
          <p:spPr bwMode="auto">
            <a:xfrm>
              <a:off x="2178" y="2046"/>
              <a:ext cx="94" cy="170"/>
            </a:xfrm>
            <a:custGeom>
              <a:avLst/>
              <a:gdLst>
                <a:gd name="T0" fmla="*/ 66 w 282"/>
                <a:gd name="T1" fmla="*/ 431 h 509"/>
                <a:gd name="T2" fmla="*/ 45 w 282"/>
                <a:gd name="T3" fmla="*/ 504 h 509"/>
                <a:gd name="T4" fmla="*/ 45 w 282"/>
                <a:gd name="T5" fmla="*/ 509 h 509"/>
                <a:gd name="T6" fmla="*/ 41 w 282"/>
                <a:gd name="T7" fmla="*/ 509 h 509"/>
                <a:gd name="T8" fmla="*/ 35 w 282"/>
                <a:gd name="T9" fmla="*/ 491 h 509"/>
                <a:gd name="T10" fmla="*/ 25 w 282"/>
                <a:gd name="T11" fmla="*/ 463 h 509"/>
                <a:gd name="T12" fmla="*/ 17 w 282"/>
                <a:gd name="T13" fmla="*/ 424 h 509"/>
                <a:gd name="T14" fmla="*/ 10 w 282"/>
                <a:gd name="T15" fmla="*/ 379 h 509"/>
                <a:gd name="T16" fmla="*/ 4 w 282"/>
                <a:gd name="T17" fmla="*/ 334 h 509"/>
                <a:gd name="T18" fmla="*/ 0 w 282"/>
                <a:gd name="T19" fmla="*/ 289 h 509"/>
                <a:gd name="T20" fmla="*/ 0 w 282"/>
                <a:gd name="T21" fmla="*/ 254 h 509"/>
                <a:gd name="T22" fmla="*/ 7 w 282"/>
                <a:gd name="T23" fmla="*/ 223 h 509"/>
                <a:gd name="T24" fmla="*/ 21 w 282"/>
                <a:gd name="T25" fmla="*/ 195 h 509"/>
                <a:gd name="T26" fmla="*/ 41 w 282"/>
                <a:gd name="T27" fmla="*/ 174 h 509"/>
                <a:gd name="T28" fmla="*/ 66 w 282"/>
                <a:gd name="T29" fmla="*/ 153 h 509"/>
                <a:gd name="T30" fmla="*/ 90 w 282"/>
                <a:gd name="T31" fmla="*/ 135 h 509"/>
                <a:gd name="T32" fmla="*/ 122 w 282"/>
                <a:gd name="T33" fmla="*/ 119 h 509"/>
                <a:gd name="T34" fmla="*/ 178 w 282"/>
                <a:gd name="T35" fmla="*/ 90 h 509"/>
                <a:gd name="T36" fmla="*/ 199 w 282"/>
                <a:gd name="T37" fmla="*/ 80 h 509"/>
                <a:gd name="T38" fmla="*/ 212 w 282"/>
                <a:gd name="T39" fmla="*/ 65 h 509"/>
                <a:gd name="T40" fmla="*/ 220 w 282"/>
                <a:gd name="T41" fmla="*/ 52 h 509"/>
                <a:gd name="T42" fmla="*/ 220 w 282"/>
                <a:gd name="T43" fmla="*/ 38 h 509"/>
                <a:gd name="T44" fmla="*/ 216 w 282"/>
                <a:gd name="T45" fmla="*/ 28 h 509"/>
                <a:gd name="T46" fmla="*/ 209 w 282"/>
                <a:gd name="T47" fmla="*/ 17 h 509"/>
                <a:gd name="T48" fmla="*/ 199 w 282"/>
                <a:gd name="T49" fmla="*/ 7 h 509"/>
                <a:gd name="T50" fmla="*/ 184 w 282"/>
                <a:gd name="T51" fmla="*/ 3 h 509"/>
                <a:gd name="T52" fmla="*/ 195 w 282"/>
                <a:gd name="T53" fmla="*/ 0 h 509"/>
                <a:gd name="T54" fmla="*/ 205 w 282"/>
                <a:gd name="T55" fmla="*/ 0 h 509"/>
                <a:gd name="T56" fmla="*/ 220 w 282"/>
                <a:gd name="T57" fmla="*/ 0 h 509"/>
                <a:gd name="T58" fmla="*/ 233 w 282"/>
                <a:gd name="T59" fmla="*/ 3 h 509"/>
                <a:gd name="T60" fmla="*/ 251 w 282"/>
                <a:gd name="T61" fmla="*/ 10 h 509"/>
                <a:gd name="T62" fmla="*/ 265 w 282"/>
                <a:gd name="T63" fmla="*/ 24 h 509"/>
                <a:gd name="T64" fmla="*/ 275 w 282"/>
                <a:gd name="T65" fmla="*/ 45 h 509"/>
                <a:gd name="T66" fmla="*/ 282 w 282"/>
                <a:gd name="T67" fmla="*/ 70 h 509"/>
                <a:gd name="T68" fmla="*/ 282 w 282"/>
                <a:gd name="T69" fmla="*/ 86 h 509"/>
                <a:gd name="T70" fmla="*/ 272 w 282"/>
                <a:gd name="T71" fmla="*/ 104 h 509"/>
                <a:gd name="T72" fmla="*/ 257 w 282"/>
                <a:gd name="T73" fmla="*/ 122 h 509"/>
                <a:gd name="T74" fmla="*/ 241 w 282"/>
                <a:gd name="T75" fmla="*/ 132 h 509"/>
                <a:gd name="T76" fmla="*/ 220 w 282"/>
                <a:gd name="T77" fmla="*/ 146 h 509"/>
                <a:gd name="T78" fmla="*/ 168 w 282"/>
                <a:gd name="T79" fmla="*/ 167 h 509"/>
                <a:gd name="T80" fmla="*/ 153 w 282"/>
                <a:gd name="T81" fmla="*/ 174 h 509"/>
                <a:gd name="T82" fmla="*/ 143 w 282"/>
                <a:gd name="T83" fmla="*/ 184 h 509"/>
                <a:gd name="T84" fmla="*/ 119 w 282"/>
                <a:gd name="T85" fmla="*/ 208 h 509"/>
                <a:gd name="T86" fmla="*/ 101 w 282"/>
                <a:gd name="T87" fmla="*/ 240 h 509"/>
                <a:gd name="T88" fmla="*/ 83 w 282"/>
                <a:gd name="T89" fmla="*/ 278 h 509"/>
                <a:gd name="T90" fmla="*/ 73 w 282"/>
                <a:gd name="T91" fmla="*/ 320 h 509"/>
                <a:gd name="T92" fmla="*/ 66 w 282"/>
                <a:gd name="T93" fmla="*/ 358 h 509"/>
                <a:gd name="T94" fmla="*/ 66 w 282"/>
                <a:gd name="T95" fmla="*/ 397 h 509"/>
                <a:gd name="T96" fmla="*/ 66 w 282"/>
                <a:gd name="T97" fmla="*/ 431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2" h="509">
                  <a:moveTo>
                    <a:pt x="66" y="431"/>
                  </a:moveTo>
                  <a:lnTo>
                    <a:pt x="45" y="504"/>
                  </a:lnTo>
                  <a:lnTo>
                    <a:pt x="45" y="509"/>
                  </a:lnTo>
                  <a:lnTo>
                    <a:pt x="41" y="509"/>
                  </a:lnTo>
                  <a:lnTo>
                    <a:pt x="35" y="491"/>
                  </a:lnTo>
                  <a:lnTo>
                    <a:pt x="25" y="463"/>
                  </a:lnTo>
                  <a:lnTo>
                    <a:pt x="17" y="424"/>
                  </a:lnTo>
                  <a:lnTo>
                    <a:pt x="10" y="379"/>
                  </a:lnTo>
                  <a:lnTo>
                    <a:pt x="4" y="334"/>
                  </a:lnTo>
                  <a:lnTo>
                    <a:pt x="0" y="289"/>
                  </a:lnTo>
                  <a:lnTo>
                    <a:pt x="0" y="254"/>
                  </a:lnTo>
                  <a:lnTo>
                    <a:pt x="7" y="223"/>
                  </a:lnTo>
                  <a:lnTo>
                    <a:pt x="21" y="195"/>
                  </a:lnTo>
                  <a:lnTo>
                    <a:pt x="41" y="174"/>
                  </a:lnTo>
                  <a:lnTo>
                    <a:pt x="66" y="153"/>
                  </a:lnTo>
                  <a:lnTo>
                    <a:pt x="90" y="135"/>
                  </a:lnTo>
                  <a:lnTo>
                    <a:pt x="122" y="119"/>
                  </a:lnTo>
                  <a:lnTo>
                    <a:pt x="178" y="90"/>
                  </a:lnTo>
                  <a:lnTo>
                    <a:pt x="199" y="80"/>
                  </a:lnTo>
                  <a:lnTo>
                    <a:pt x="212" y="65"/>
                  </a:lnTo>
                  <a:lnTo>
                    <a:pt x="220" y="52"/>
                  </a:lnTo>
                  <a:lnTo>
                    <a:pt x="220" y="38"/>
                  </a:lnTo>
                  <a:lnTo>
                    <a:pt x="216" y="28"/>
                  </a:lnTo>
                  <a:lnTo>
                    <a:pt x="209" y="17"/>
                  </a:lnTo>
                  <a:lnTo>
                    <a:pt x="199" y="7"/>
                  </a:lnTo>
                  <a:lnTo>
                    <a:pt x="184" y="3"/>
                  </a:lnTo>
                  <a:lnTo>
                    <a:pt x="195" y="0"/>
                  </a:lnTo>
                  <a:lnTo>
                    <a:pt x="205" y="0"/>
                  </a:lnTo>
                  <a:lnTo>
                    <a:pt x="220" y="0"/>
                  </a:lnTo>
                  <a:lnTo>
                    <a:pt x="233" y="3"/>
                  </a:lnTo>
                  <a:lnTo>
                    <a:pt x="251" y="10"/>
                  </a:lnTo>
                  <a:lnTo>
                    <a:pt x="265" y="24"/>
                  </a:lnTo>
                  <a:lnTo>
                    <a:pt x="275" y="45"/>
                  </a:lnTo>
                  <a:lnTo>
                    <a:pt x="282" y="70"/>
                  </a:lnTo>
                  <a:lnTo>
                    <a:pt x="282" y="86"/>
                  </a:lnTo>
                  <a:lnTo>
                    <a:pt x="272" y="104"/>
                  </a:lnTo>
                  <a:lnTo>
                    <a:pt x="257" y="122"/>
                  </a:lnTo>
                  <a:lnTo>
                    <a:pt x="241" y="132"/>
                  </a:lnTo>
                  <a:lnTo>
                    <a:pt x="220" y="146"/>
                  </a:lnTo>
                  <a:lnTo>
                    <a:pt x="168" y="167"/>
                  </a:lnTo>
                  <a:lnTo>
                    <a:pt x="153" y="174"/>
                  </a:lnTo>
                  <a:lnTo>
                    <a:pt x="143" y="184"/>
                  </a:lnTo>
                  <a:lnTo>
                    <a:pt x="119" y="208"/>
                  </a:lnTo>
                  <a:lnTo>
                    <a:pt x="101" y="240"/>
                  </a:lnTo>
                  <a:lnTo>
                    <a:pt x="83" y="278"/>
                  </a:lnTo>
                  <a:lnTo>
                    <a:pt x="73" y="320"/>
                  </a:lnTo>
                  <a:lnTo>
                    <a:pt x="66" y="358"/>
                  </a:lnTo>
                  <a:lnTo>
                    <a:pt x="66" y="397"/>
                  </a:lnTo>
                  <a:lnTo>
                    <a:pt x="66" y="431"/>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8" name="Freeform 107"/>
            <p:cNvSpPr>
              <a:spLocks/>
            </p:cNvSpPr>
            <p:nvPr/>
          </p:nvSpPr>
          <p:spPr bwMode="auto">
            <a:xfrm>
              <a:off x="2189" y="2100"/>
              <a:ext cx="138" cy="169"/>
            </a:xfrm>
            <a:custGeom>
              <a:avLst/>
              <a:gdLst>
                <a:gd name="T0" fmla="*/ 3 w 414"/>
                <a:gd name="T1" fmla="*/ 366 h 505"/>
                <a:gd name="T2" fmla="*/ 14 w 414"/>
                <a:gd name="T3" fmla="*/ 325 h 505"/>
                <a:gd name="T4" fmla="*/ 34 w 414"/>
                <a:gd name="T5" fmla="*/ 261 h 505"/>
                <a:gd name="T6" fmla="*/ 55 w 414"/>
                <a:gd name="T7" fmla="*/ 195 h 505"/>
                <a:gd name="T8" fmla="*/ 76 w 414"/>
                <a:gd name="T9" fmla="*/ 143 h 505"/>
                <a:gd name="T10" fmla="*/ 84 w 414"/>
                <a:gd name="T11" fmla="*/ 126 h 505"/>
                <a:gd name="T12" fmla="*/ 97 w 414"/>
                <a:gd name="T13" fmla="*/ 109 h 505"/>
                <a:gd name="T14" fmla="*/ 115 w 414"/>
                <a:gd name="T15" fmla="*/ 91 h 505"/>
                <a:gd name="T16" fmla="*/ 136 w 414"/>
                <a:gd name="T17" fmla="*/ 73 h 505"/>
                <a:gd name="T18" fmla="*/ 157 w 414"/>
                <a:gd name="T19" fmla="*/ 60 h 505"/>
                <a:gd name="T20" fmla="*/ 177 w 414"/>
                <a:gd name="T21" fmla="*/ 45 h 505"/>
                <a:gd name="T22" fmla="*/ 201 w 414"/>
                <a:gd name="T23" fmla="*/ 35 h 505"/>
                <a:gd name="T24" fmla="*/ 226 w 414"/>
                <a:gd name="T25" fmla="*/ 24 h 505"/>
                <a:gd name="T26" fmla="*/ 282 w 414"/>
                <a:gd name="T27" fmla="*/ 8 h 505"/>
                <a:gd name="T28" fmla="*/ 310 w 414"/>
                <a:gd name="T29" fmla="*/ 4 h 505"/>
                <a:gd name="T30" fmla="*/ 338 w 414"/>
                <a:gd name="T31" fmla="*/ 0 h 505"/>
                <a:gd name="T32" fmla="*/ 362 w 414"/>
                <a:gd name="T33" fmla="*/ 0 h 505"/>
                <a:gd name="T34" fmla="*/ 387 w 414"/>
                <a:gd name="T35" fmla="*/ 8 h 505"/>
                <a:gd name="T36" fmla="*/ 393 w 414"/>
                <a:gd name="T37" fmla="*/ 14 h 505"/>
                <a:gd name="T38" fmla="*/ 401 w 414"/>
                <a:gd name="T39" fmla="*/ 21 h 505"/>
                <a:gd name="T40" fmla="*/ 408 w 414"/>
                <a:gd name="T41" fmla="*/ 32 h 505"/>
                <a:gd name="T42" fmla="*/ 411 w 414"/>
                <a:gd name="T43" fmla="*/ 45 h 505"/>
                <a:gd name="T44" fmla="*/ 414 w 414"/>
                <a:gd name="T45" fmla="*/ 60 h 505"/>
                <a:gd name="T46" fmla="*/ 411 w 414"/>
                <a:gd name="T47" fmla="*/ 73 h 505"/>
                <a:gd name="T48" fmla="*/ 408 w 414"/>
                <a:gd name="T49" fmla="*/ 84 h 505"/>
                <a:gd name="T50" fmla="*/ 404 w 414"/>
                <a:gd name="T51" fmla="*/ 94 h 505"/>
                <a:gd name="T52" fmla="*/ 387 w 414"/>
                <a:gd name="T53" fmla="*/ 112 h 505"/>
                <a:gd name="T54" fmla="*/ 365 w 414"/>
                <a:gd name="T55" fmla="*/ 126 h 505"/>
                <a:gd name="T56" fmla="*/ 313 w 414"/>
                <a:gd name="T57" fmla="*/ 154 h 505"/>
                <a:gd name="T58" fmla="*/ 292 w 414"/>
                <a:gd name="T59" fmla="*/ 164 h 505"/>
                <a:gd name="T60" fmla="*/ 271 w 414"/>
                <a:gd name="T61" fmla="*/ 178 h 505"/>
                <a:gd name="T62" fmla="*/ 258 w 414"/>
                <a:gd name="T63" fmla="*/ 192 h 505"/>
                <a:gd name="T64" fmla="*/ 244 w 414"/>
                <a:gd name="T65" fmla="*/ 213 h 505"/>
                <a:gd name="T66" fmla="*/ 230 w 414"/>
                <a:gd name="T67" fmla="*/ 234 h 505"/>
                <a:gd name="T68" fmla="*/ 219 w 414"/>
                <a:gd name="T69" fmla="*/ 258 h 505"/>
                <a:gd name="T70" fmla="*/ 201 w 414"/>
                <a:gd name="T71" fmla="*/ 310 h 505"/>
                <a:gd name="T72" fmla="*/ 191 w 414"/>
                <a:gd name="T73" fmla="*/ 359 h 505"/>
                <a:gd name="T74" fmla="*/ 174 w 414"/>
                <a:gd name="T75" fmla="*/ 453 h 505"/>
                <a:gd name="T76" fmla="*/ 167 w 414"/>
                <a:gd name="T77" fmla="*/ 471 h 505"/>
                <a:gd name="T78" fmla="*/ 160 w 414"/>
                <a:gd name="T79" fmla="*/ 487 h 505"/>
                <a:gd name="T80" fmla="*/ 153 w 414"/>
                <a:gd name="T81" fmla="*/ 499 h 505"/>
                <a:gd name="T82" fmla="*/ 143 w 414"/>
                <a:gd name="T83" fmla="*/ 502 h 505"/>
                <a:gd name="T84" fmla="*/ 128 w 414"/>
                <a:gd name="T85" fmla="*/ 505 h 505"/>
                <a:gd name="T86" fmla="*/ 104 w 414"/>
                <a:gd name="T87" fmla="*/ 505 h 505"/>
                <a:gd name="T88" fmla="*/ 79 w 414"/>
                <a:gd name="T89" fmla="*/ 502 h 505"/>
                <a:gd name="T90" fmla="*/ 52 w 414"/>
                <a:gd name="T91" fmla="*/ 495 h 505"/>
                <a:gd name="T92" fmla="*/ 38 w 414"/>
                <a:gd name="T93" fmla="*/ 487 h 505"/>
                <a:gd name="T94" fmla="*/ 27 w 414"/>
                <a:gd name="T95" fmla="*/ 477 h 505"/>
                <a:gd name="T96" fmla="*/ 17 w 414"/>
                <a:gd name="T97" fmla="*/ 467 h 505"/>
                <a:gd name="T98" fmla="*/ 10 w 414"/>
                <a:gd name="T99" fmla="*/ 453 h 505"/>
                <a:gd name="T100" fmla="*/ 3 w 414"/>
                <a:gd name="T101" fmla="*/ 435 h 505"/>
                <a:gd name="T102" fmla="*/ 0 w 414"/>
                <a:gd name="T103" fmla="*/ 419 h 505"/>
                <a:gd name="T104" fmla="*/ 0 w 414"/>
                <a:gd name="T105" fmla="*/ 394 h 505"/>
                <a:gd name="T106" fmla="*/ 3 w 414"/>
                <a:gd name="T107" fmla="*/ 366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4" h="505">
                  <a:moveTo>
                    <a:pt x="3" y="366"/>
                  </a:moveTo>
                  <a:lnTo>
                    <a:pt x="14" y="325"/>
                  </a:lnTo>
                  <a:lnTo>
                    <a:pt x="34" y="261"/>
                  </a:lnTo>
                  <a:lnTo>
                    <a:pt x="55" y="195"/>
                  </a:lnTo>
                  <a:lnTo>
                    <a:pt x="76" y="143"/>
                  </a:lnTo>
                  <a:lnTo>
                    <a:pt x="84" y="126"/>
                  </a:lnTo>
                  <a:lnTo>
                    <a:pt x="97" y="109"/>
                  </a:lnTo>
                  <a:lnTo>
                    <a:pt x="115" y="91"/>
                  </a:lnTo>
                  <a:lnTo>
                    <a:pt x="136" y="73"/>
                  </a:lnTo>
                  <a:lnTo>
                    <a:pt x="157" y="60"/>
                  </a:lnTo>
                  <a:lnTo>
                    <a:pt x="177" y="45"/>
                  </a:lnTo>
                  <a:lnTo>
                    <a:pt x="201" y="35"/>
                  </a:lnTo>
                  <a:lnTo>
                    <a:pt x="226" y="24"/>
                  </a:lnTo>
                  <a:lnTo>
                    <a:pt x="282" y="8"/>
                  </a:lnTo>
                  <a:lnTo>
                    <a:pt x="310" y="4"/>
                  </a:lnTo>
                  <a:lnTo>
                    <a:pt x="338" y="0"/>
                  </a:lnTo>
                  <a:lnTo>
                    <a:pt x="362" y="0"/>
                  </a:lnTo>
                  <a:lnTo>
                    <a:pt x="387" y="8"/>
                  </a:lnTo>
                  <a:lnTo>
                    <a:pt x="393" y="14"/>
                  </a:lnTo>
                  <a:lnTo>
                    <a:pt x="401" y="21"/>
                  </a:lnTo>
                  <a:lnTo>
                    <a:pt x="408" y="32"/>
                  </a:lnTo>
                  <a:lnTo>
                    <a:pt x="411" y="45"/>
                  </a:lnTo>
                  <a:lnTo>
                    <a:pt x="414" y="60"/>
                  </a:lnTo>
                  <a:lnTo>
                    <a:pt x="411" y="73"/>
                  </a:lnTo>
                  <a:lnTo>
                    <a:pt x="408" y="84"/>
                  </a:lnTo>
                  <a:lnTo>
                    <a:pt x="404" y="94"/>
                  </a:lnTo>
                  <a:lnTo>
                    <a:pt x="387" y="112"/>
                  </a:lnTo>
                  <a:lnTo>
                    <a:pt x="365" y="126"/>
                  </a:lnTo>
                  <a:lnTo>
                    <a:pt x="313" y="154"/>
                  </a:lnTo>
                  <a:lnTo>
                    <a:pt x="292" y="164"/>
                  </a:lnTo>
                  <a:lnTo>
                    <a:pt x="271" y="178"/>
                  </a:lnTo>
                  <a:lnTo>
                    <a:pt x="258" y="192"/>
                  </a:lnTo>
                  <a:lnTo>
                    <a:pt x="244" y="213"/>
                  </a:lnTo>
                  <a:lnTo>
                    <a:pt x="230" y="234"/>
                  </a:lnTo>
                  <a:lnTo>
                    <a:pt x="219" y="258"/>
                  </a:lnTo>
                  <a:lnTo>
                    <a:pt x="201" y="310"/>
                  </a:lnTo>
                  <a:lnTo>
                    <a:pt x="191" y="359"/>
                  </a:lnTo>
                  <a:lnTo>
                    <a:pt x="174" y="453"/>
                  </a:lnTo>
                  <a:lnTo>
                    <a:pt x="167" y="471"/>
                  </a:lnTo>
                  <a:lnTo>
                    <a:pt x="160" y="487"/>
                  </a:lnTo>
                  <a:lnTo>
                    <a:pt x="153" y="499"/>
                  </a:lnTo>
                  <a:lnTo>
                    <a:pt x="143" y="502"/>
                  </a:lnTo>
                  <a:lnTo>
                    <a:pt x="128" y="505"/>
                  </a:lnTo>
                  <a:lnTo>
                    <a:pt x="104" y="505"/>
                  </a:lnTo>
                  <a:lnTo>
                    <a:pt x="79" y="502"/>
                  </a:lnTo>
                  <a:lnTo>
                    <a:pt x="52" y="495"/>
                  </a:lnTo>
                  <a:lnTo>
                    <a:pt x="38" y="487"/>
                  </a:lnTo>
                  <a:lnTo>
                    <a:pt x="27" y="477"/>
                  </a:lnTo>
                  <a:lnTo>
                    <a:pt x="17" y="467"/>
                  </a:lnTo>
                  <a:lnTo>
                    <a:pt x="10" y="453"/>
                  </a:lnTo>
                  <a:lnTo>
                    <a:pt x="3" y="435"/>
                  </a:lnTo>
                  <a:lnTo>
                    <a:pt x="0" y="419"/>
                  </a:lnTo>
                  <a:lnTo>
                    <a:pt x="0" y="394"/>
                  </a:lnTo>
                  <a:lnTo>
                    <a:pt x="3" y="366"/>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9" name="Freeform 108"/>
            <p:cNvSpPr>
              <a:spLocks/>
            </p:cNvSpPr>
            <p:nvPr/>
          </p:nvSpPr>
          <p:spPr bwMode="auto">
            <a:xfrm>
              <a:off x="2238" y="2102"/>
              <a:ext cx="96" cy="166"/>
            </a:xfrm>
            <a:custGeom>
              <a:avLst/>
              <a:gdLst>
                <a:gd name="T0" fmla="*/ 45 w 289"/>
                <a:gd name="T1" fmla="*/ 435 h 498"/>
                <a:gd name="T2" fmla="*/ 3 w 289"/>
                <a:gd name="T3" fmla="*/ 498 h 498"/>
                <a:gd name="T4" fmla="*/ 0 w 289"/>
                <a:gd name="T5" fmla="*/ 477 h 498"/>
                <a:gd name="T6" fmla="*/ 0 w 289"/>
                <a:gd name="T7" fmla="*/ 421 h 498"/>
                <a:gd name="T8" fmla="*/ 3 w 289"/>
                <a:gd name="T9" fmla="*/ 352 h 498"/>
                <a:gd name="T10" fmla="*/ 7 w 289"/>
                <a:gd name="T11" fmla="*/ 313 h 498"/>
                <a:gd name="T12" fmla="*/ 18 w 289"/>
                <a:gd name="T13" fmla="*/ 275 h 498"/>
                <a:gd name="T14" fmla="*/ 28 w 289"/>
                <a:gd name="T15" fmla="*/ 244 h 498"/>
                <a:gd name="T16" fmla="*/ 39 w 289"/>
                <a:gd name="T17" fmla="*/ 215 h 498"/>
                <a:gd name="T18" fmla="*/ 52 w 289"/>
                <a:gd name="T19" fmla="*/ 195 h 498"/>
                <a:gd name="T20" fmla="*/ 70 w 289"/>
                <a:gd name="T21" fmla="*/ 178 h 498"/>
                <a:gd name="T22" fmla="*/ 91 w 289"/>
                <a:gd name="T23" fmla="*/ 163 h 498"/>
                <a:gd name="T24" fmla="*/ 112 w 289"/>
                <a:gd name="T25" fmla="*/ 150 h 498"/>
                <a:gd name="T26" fmla="*/ 157 w 289"/>
                <a:gd name="T27" fmla="*/ 129 h 498"/>
                <a:gd name="T28" fmla="*/ 182 w 289"/>
                <a:gd name="T29" fmla="*/ 114 h 498"/>
                <a:gd name="T30" fmla="*/ 198 w 289"/>
                <a:gd name="T31" fmla="*/ 101 h 498"/>
                <a:gd name="T32" fmla="*/ 213 w 289"/>
                <a:gd name="T33" fmla="*/ 87 h 498"/>
                <a:gd name="T34" fmla="*/ 223 w 289"/>
                <a:gd name="T35" fmla="*/ 69 h 498"/>
                <a:gd name="T36" fmla="*/ 231 w 289"/>
                <a:gd name="T37" fmla="*/ 52 h 498"/>
                <a:gd name="T38" fmla="*/ 231 w 289"/>
                <a:gd name="T39" fmla="*/ 31 h 498"/>
                <a:gd name="T40" fmla="*/ 226 w 289"/>
                <a:gd name="T41" fmla="*/ 17 h 498"/>
                <a:gd name="T42" fmla="*/ 219 w 289"/>
                <a:gd name="T43" fmla="*/ 0 h 498"/>
                <a:gd name="T44" fmla="*/ 231 w 289"/>
                <a:gd name="T45" fmla="*/ 4 h 498"/>
                <a:gd name="T46" fmla="*/ 255 w 289"/>
                <a:gd name="T47" fmla="*/ 10 h 498"/>
                <a:gd name="T48" fmla="*/ 265 w 289"/>
                <a:gd name="T49" fmla="*/ 17 h 498"/>
                <a:gd name="T50" fmla="*/ 275 w 289"/>
                <a:gd name="T51" fmla="*/ 28 h 498"/>
                <a:gd name="T52" fmla="*/ 286 w 289"/>
                <a:gd name="T53" fmla="*/ 41 h 498"/>
                <a:gd name="T54" fmla="*/ 289 w 289"/>
                <a:gd name="T55" fmla="*/ 62 h 498"/>
                <a:gd name="T56" fmla="*/ 289 w 289"/>
                <a:gd name="T57" fmla="*/ 77 h 498"/>
                <a:gd name="T58" fmla="*/ 286 w 289"/>
                <a:gd name="T59" fmla="*/ 90 h 498"/>
                <a:gd name="T60" fmla="*/ 279 w 289"/>
                <a:gd name="T61" fmla="*/ 101 h 498"/>
                <a:gd name="T62" fmla="*/ 268 w 289"/>
                <a:gd name="T63" fmla="*/ 114 h 498"/>
                <a:gd name="T64" fmla="*/ 241 w 289"/>
                <a:gd name="T65" fmla="*/ 136 h 498"/>
                <a:gd name="T66" fmla="*/ 209 w 289"/>
                <a:gd name="T67" fmla="*/ 157 h 498"/>
                <a:gd name="T68" fmla="*/ 140 w 289"/>
                <a:gd name="T69" fmla="*/ 191 h 498"/>
                <a:gd name="T70" fmla="*/ 115 w 289"/>
                <a:gd name="T71" fmla="*/ 209 h 498"/>
                <a:gd name="T72" fmla="*/ 101 w 289"/>
                <a:gd name="T73" fmla="*/ 223 h 498"/>
                <a:gd name="T74" fmla="*/ 91 w 289"/>
                <a:gd name="T75" fmla="*/ 240 h 498"/>
                <a:gd name="T76" fmla="*/ 84 w 289"/>
                <a:gd name="T77" fmla="*/ 264 h 498"/>
                <a:gd name="T78" fmla="*/ 66 w 289"/>
                <a:gd name="T79" fmla="*/ 321 h 498"/>
                <a:gd name="T80" fmla="*/ 55 w 289"/>
                <a:gd name="T81" fmla="*/ 379 h 498"/>
                <a:gd name="T82" fmla="*/ 45 w 289"/>
                <a:gd name="T83" fmla="*/ 435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9" h="498">
                  <a:moveTo>
                    <a:pt x="45" y="435"/>
                  </a:moveTo>
                  <a:lnTo>
                    <a:pt x="3" y="498"/>
                  </a:lnTo>
                  <a:lnTo>
                    <a:pt x="0" y="477"/>
                  </a:lnTo>
                  <a:lnTo>
                    <a:pt x="0" y="421"/>
                  </a:lnTo>
                  <a:lnTo>
                    <a:pt x="3" y="352"/>
                  </a:lnTo>
                  <a:lnTo>
                    <a:pt x="7" y="313"/>
                  </a:lnTo>
                  <a:lnTo>
                    <a:pt x="18" y="275"/>
                  </a:lnTo>
                  <a:lnTo>
                    <a:pt x="28" y="244"/>
                  </a:lnTo>
                  <a:lnTo>
                    <a:pt x="39" y="215"/>
                  </a:lnTo>
                  <a:lnTo>
                    <a:pt x="52" y="195"/>
                  </a:lnTo>
                  <a:lnTo>
                    <a:pt x="70" y="178"/>
                  </a:lnTo>
                  <a:lnTo>
                    <a:pt x="91" y="163"/>
                  </a:lnTo>
                  <a:lnTo>
                    <a:pt x="112" y="150"/>
                  </a:lnTo>
                  <a:lnTo>
                    <a:pt x="157" y="129"/>
                  </a:lnTo>
                  <a:lnTo>
                    <a:pt x="182" y="114"/>
                  </a:lnTo>
                  <a:lnTo>
                    <a:pt x="198" y="101"/>
                  </a:lnTo>
                  <a:lnTo>
                    <a:pt x="213" y="87"/>
                  </a:lnTo>
                  <a:lnTo>
                    <a:pt x="223" y="69"/>
                  </a:lnTo>
                  <a:lnTo>
                    <a:pt x="231" y="52"/>
                  </a:lnTo>
                  <a:lnTo>
                    <a:pt x="231" y="31"/>
                  </a:lnTo>
                  <a:lnTo>
                    <a:pt x="226" y="17"/>
                  </a:lnTo>
                  <a:lnTo>
                    <a:pt x="219" y="0"/>
                  </a:lnTo>
                  <a:lnTo>
                    <a:pt x="231" y="4"/>
                  </a:lnTo>
                  <a:lnTo>
                    <a:pt x="255" y="10"/>
                  </a:lnTo>
                  <a:lnTo>
                    <a:pt x="265" y="17"/>
                  </a:lnTo>
                  <a:lnTo>
                    <a:pt x="275" y="28"/>
                  </a:lnTo>
                  <a:lnTo>
                    <a:pt x="286" y="41"/>
                  </a:lnTo>
                  <a:lnTo>
                    <a:pt x="289" y="62"/>
                  </a:lnTo>
                  <a:lnTo>
                    <a:pt x="289" y="77"/>
                  </a:lnTo>
                  <a:lnTo>
                    <a:pt x="286" y="90"/>
                  </a:lnTo>
                  <a:lnTo>
                    <a:pt x="279" y="101"/>
                  </a:lnTo>
                  <a:lnTo>
                    <a:pt x="268" y="114"/>
                  </a:lnTo>
                  <a:lnTo>
                    <a:pt x="241" y="136"/>
                  </a:lnTo>
                  <a:lnTo>
                    <a:pt x="209" y="157"/>
                  </a:lnTo>
                  <a:lnTo>
                    <a:pt x="140" y="191"/>
                  </a:lnTo>
                  <a:lnTo>
                    <a:pt x="115" y="209"/>
                  </a:lnTo>
                  <a:lnTo>
                    <a:pt x="101" y="223"/>
                  </a:lnTo>
                  <a:lnTo>
                    <a:pt x="91" y="240"/>
                  </a:lnTo>
                  <a:lnTo>
                    <a:pt x="84" y="264"/>
                  </a:lnTo>
                  <a:lnTo>
                    <a:pt x="66" y="321"/>
                  </a:lnTo>
                  <a:lnTo>
                    <a:pt x="55" y="379"/>
                  </a:lnTo>
                  <a:lnTo>
                    <a:pt x="45" y="435"/>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0" name="Freeform 109"/>
            <p:cNvSpPr>
              <a:spLocks/>
            </p:cNvSpPr>
            <p:nvPr/>
          </p:nvSpPr>
          <p:spPr bwMode="auto">
            <a:xfrm>
              <a:off x="2236" y="2190"/>
              <a:ext cx="153" cy="134"/>
            </a:xfrm>
            <a:custGeom>
              <a:avLst/>
              <a:gdLst>
                <a:gd name="T0" fmla="*/ 10 w 460"/>
                <a:gd name="T1" fmla="*/ 234 h 404"/>
                <a:gd name="T2" fmla="*/ 18 w 460"/>
                <a:gd name="T3" fmla="*/ 209 h 404"/>
                <a:gd name="T4" fmla="*/ 38 w 460"/>
                <a:gd name="T5" fmla="*/ 182 h 404"/>
                <a:gd name="T6" fmla="*/ 59 w 460"/>
                <a:gd name="T7" fmla="*/ 151 h 404"/>
                <a:gd name="T8" fmla="*/ 87 w 460"/>
                <a:gd name="T9" fmla="*/ 115 h 404"/>
                <a:gd name="T10" fmla="*/ 119 w 460"/>
                <a:gd name="T11" fmla="*/ 84 h 404"/>
                <a:gd name="T12" fmla="*/ 147 w 460"/>
                <a:gd name="T13" fmla="*/ 57 h 404"/>
                <a:gd name="T14" fmla="*/ 174 w 460"/>
                <a:gd name="T15" fmla="*/ 32 h 404"/>
                <a:gd name="T16" fmla="*/ 202 w 460"/>
                <a:gd name="T17" fmla="*/ 18 h 404"/>
                <a:gd name="T18" fmla="*/ 230 w 460"/>
                <a:gd name="T19" fmla="*/ 8 h 404"/>
                <a:gd name="T20" fmla="*/ 262 w 460"/>
                <a:gd name="T21" fmla="*/ 4 h 404"/>
                <a:gd name="T22" fmla="*/ 296 w 460"/>
                <a:gd name="T23" fmla="*/ 0 h 404"/>
                <a:gd name="T24" fmla="*/ 335 w 460"/>
                <a:gd name="T25" fmla="*/ 4 h 404"/>
                <a:gd name="T26" fmla="*/ 369 w 460"/>
                <a:gd name="T27" fmla="*/ 8 h 404"/>
                <a:gd name="T28" fmla="*/ 397 w 460"/>
                <a:gd name="T29" fmla="*/ 11 h 404"/>
                <a:gd name="T30" fmla="*/ 425 w 460"/>
                <a:gd name="T31" fmla="*/ 18 h 404"/>
                <a:gd name="T32" fmla="*/ 439 w 460"/>
                <a:gd name="T33" fmla="*/ 29 h 404"/>
                <a:gd name="T34" fmla="*/ 449 w 460"/>
                <a:gd name="T35" fmla="*/ 39 h 404"/>
                <a:gd name="T36" fmla="*/ 457 w 460"/>
                <a:gd name="T37" fmla="*/ 57 h 404"/>
                <a:gd name="T38" fmla="*/ 460 w 460"/>
                <a:gd name="T39" fmla="*/ 73 h 404"/>
                <a:gd name="T40" fmla="*/ 457 w 460"/>
                <a:gd name="T41" fmla="*/ 94 h 404"/>
                <a:gd name="T42" fmla="*/ 449 w 460"/>
                <a:gd name="T43" fmla="*/ 112 h 404"/>
                <a:gd name="T44" fmla="*/ 436 w 460"/>
                <a:gd name="T45" fmla="*/ 130 h 404"/>
                <a:gd name="T46" fmla="*/ 418 w 460"/>
                <a:gd name="T47" fmla="*/ 140 h 404"/>
                <a:gd name="T48" fmla="*/ 390 w 460"/>
                <a:gd name="T49" fmla="*/ 146 h 404"/>
                <a:gd name="T50" fmla="*/ 335 w 460"/>
                <a:gd name="T51" fmla="*/ 154 h 404"/>
                <a:gd name="T52" fmla="*/ 314 w 460"/>
                <a:gd name="T53" fmla="*/ 161 h 404"/>
                <a:gd name="T54" fmla="*/ 293 w 460"/>
                <a:gd name="T55" fmla="*/ 171 h 404"/>
                <a:gd name="T56" fmla="*/ 275 w 460"/>
                <a:gd name="T57" fmla="*/ 182 h 404"/>
                <a:gd name="T58" fmla="*/ 257 w 460"/>
                <a:gd name="T59" fmla="*/ 192 h 404"/>
                <a:gd name="T60" fmla="*/ 241 w 460"/>
                <a:gd name="T61" fmla="*/ 209 h 404"/>
                <a:gd name="T62" fmla="*/ 226 w 460"/>
                <a:gd name="T63" fmla="*/ 224 h 404"/>
                <a:gd name="T64" fmla="*/ 216 w 460"/>
                <a:gd name="T65" fmla="*/ 244 h 404"/>
                <a:gd name="T66" fmla="*/ 202 w 460"/>
                <a:gd name="T67" fmla="*/ 273 h 404"/>
                <a:gd name="T68" fmla="*/ 181 w 460"/>
                <a:gd name="T69" fmla="*/ 328 h 404"/>
                <a:gd name="T70" fmla="*/ 171 w 460"/>
                <a:gd name="T71" fmla="*/ 356 h 404"/>
                <a:gd name="T72" fmla="*/ 157 w 460"/>
                <a:gd name="T73" fmla="*/ 380 h 404"/>
                <a:gd name="T74" fmla="*/ 143 w 460"/>
                <a:gd name="T75" fmla="*/ 394 h 404"/>
                <a:gd name="T76" fmla="*/ 136 w 460"/>
                <a:gd name="T77" fmla="*/ 401 h 404"/>
                <a:gd name="T78" fmla="*/ 129 w 460"/>
                <a:gd name="T79" fmla="*/ 404 h 404"/>
                <a:gd name="T80" fmla="*/ 108 w 460"/>
                <a:gd name="T81" fmla="*/ 404 h 404"/>
                <a:gd name="T82" fmla="*/ 83 w 460"/>
                <a:gd name="T83" fmla="*/ 398 h 404"/>
                <a:gd name="T84" fmla="*/ 59 w 460"/>
                <a:gd name="T85" fmla="*/ 387 h 404"/>
                <a:gd name="T86" fmla="*/ 38 w 460"/>
                <a:gd name="T87" fmla="*/ 367 h 404"/>
                <a:gd name="T88" fmla="*/ 18 w 460"/>
                <a:gd name="T89" fmla="*/ 341 h 404"/>
                <a:gd name="T90" fmla="*/ 10 w 460"/>
                <a:gd name="T91" fmla="*/ 328 h 404"/>
                <a:gd name="T92" fmla="*/ 7 w 460"/>
                <a:gd name="T93" fmla="*/ 314 h 404"/>
                <a:gd name="T94" fmla="*/ 4 w 460"/>
                <a:gd name="T95" fmla="*/ 297 h 404"/>
                <a:gd name="T96" fmla="*/ 0 w 460"/>
                <a:gd name="T97" fmla="*/ 276 h 404"/>
                <a:gd name="T98" fmla="*/ 4 w 460"/>
                <a:gd name="T99" fmla="*/ 255 h 404"/>
                <a:gd name="T100" fmla="*/ 10 w 460"/>
                <a:gd name="T101" fmla="*/ 234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0" h="404">
                  <a:moveTo>
                    <a:pt x="10" y="234"/>
                  </a:moveTo>
                  <a:lnTo>
                    <a:pt x="18" y="209"/>
                  </a:lnTo>
                  <a:lnTo>
                    <a:pt x="38" y="182"/>
                  </a:lnTo>
                  <a:lnTo>
                    <a:pt x="59" y="151"/>
                  </a:lnTo>
                  <a:lnTo>
                    <a:pt x="87" y="115"/>
                  </a:lnTo>
                  <a:lnTo>
                    <a:pt x="119" y="84"/>
                  </a:lnTo>
                  <a:lnTo>
                    <a:pt x="147" y="57"/>
                  </a:lnTo>
                  <a:lnTo>
                    <a:pt x="174" y="32"/>
                  </a:lnTo>
                  <a:lnTo>
                    <a:pt x="202" y="18"/>
                  </a:lnTo>
                  <a:lnTo>
                    <a:pt x="230" y="8"/>
                  </a:lnTo>
                  <a:lnTo>
                    <a:pt x="262" y="4"/>
                  </a:lnTo>
                  <a:lnTo>
                    <a:pt x="296" y="0"/>
                  </a:lnTo>
                  <a:lnTo>
                    <a:pt x="335" y="4"/>
                  </a:lnTo>
                  <a:lnTo>
                    <a:pt x="369" y="8"/>
                  </a:lnTo>
                  <a:lnTo>
                    <a:pt x="397" y="11"/>
                  </a:lnTo>
                  <a:lnTo>
                    <a:pt x="425" y="18"/>
                  </a:lnTo>
                  <a:lnTo>
                    <a:pt x="439" y="29"/>
                  </a:lnTo>
                  <a:lnTo>
                    <a:pt x="449" y="39"/>
                  </a:lnTo>
                  <a:lnTo>
                    <a:pt x="457" y="57"/>
                  </a:lnTo>
                  <a:lnTo>
                    <a:pt x="460" y="73"/>
                  </a:lnTo>
                  <a:lnTo>
                    <a:pt x="457" y="94"/>
                  </a:lnTo>
                  <a:lnTo>
                    <a:pt x="449" y="112"/>
                  </a:lnTo>
                  <a:lnTo>
                    <a:pt x="436" y="130"/>
                  </a:lnTo>
                  <a:lnTo>
                    <a:pt x="418" y="140"/>
                  </a:lnTo>
                  <a:lnTo>
                    <a:pt x="390" y="146"/>
                  </a:lnTo>
                  <a:lnTo>
                    <a:pt x="335" y="154"/>
                  </a:lnTo>
                  <a:lnTo>
                    <a:pt x="314" y="161"/>
                  </a:lnTo>
                  <a:lnTo>
                    <a:pt x="293" y="171"/>
                  </a:lnTo>
                  <a:lnTo>
                    <a:pt x="275" y="182"/>
                  </a:lnTo>
                  <a:lnTo>
                    <a:pt x="257" y="192"/>
                  </a:lnTo>
                  <a:lnTo>
                    <a:pt x="241" y="209"/>
                  </a:lnTo>
                  <a:lnTo>
                    <a:pt x="226" y="224"/>
                  </a:lnTo>
                  <a:lnTo>
                    <a:pt x="216" y="244"/>
                  </a:lnTo>
                  <a:lnTo>
                    <a:pt x="202" y="273"/>
                  </a:lnTo>
                  <a:lnTo>
                    <a:pt x="181" y="328"/>
                  </a:lnTo>
                  <a:lnTo>
                    <a:pt x="171" y="356"/>
                  </a:lnTo>
                  <a:lnTo>
                    <a:pt x="157" y="380"/>
                  </a:lnTo>
                  <a:lnTo>
                    <a:pt x="143" y="394"/>
                  </a:lnTo>
                  <a:lnTo>
                    <a:pt x="136" y="401"/>
                  </a:lnTo>
                  <a:lnTo>
                    <a:pt x="129" y="404"/>
                  </a:lnTo>
                  <a:lnTo>
                    <a:pt x="108" y="404"/>
                  </a:lnTo>
                  <a:lnTo>
                    <a:pt x="83" y="398"/>
                  </a:lnTo>
                  <a:lnTo>
                    <a:pt x="59" y="387"/>
                  </a:lnTo>
                  <a:lnTo>
                    <a:pt x="38" y="367"/>
                  </a:lnTo>
                  <a:lnTo>
                    <a:pt x="18" y="341"/>
                  </a:lnTo>
                  <a:lnTo>
                    <a:pt x="10" y="328"/>
                  </a:lnTo>
                  <a:lnTo>
                    <a:pt x="7" y="314"/>
                  </a:lnTo>
                  <a:lnTo>
                    <a:pt x="4" y="297"/>
                  </a:lnTo>
                  <a:lnTo>
                    <a:pt x="0" y="276"/>
                  </a:lnTo>
                  <a:lnTo>
                    <a:pt x="4" y="255"/>
                  </a:lnTo>
                  <a:lnTo>
                    <a:pt x="10" y="234"/>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1" name="Freeform 110"/>
            <p:cNvSpPr>
              <a:spLocks/>
            </p:cNvSpPr>
            <p:nvPr/>
          </p:nvSpPr>
          <p:spPr bwMode="auto">
            <a:xfrm>
              <a:off x="2278" y="2194"/>
              <a:ext cx="117" cy="123"/>
            </a:xfrm>
            <a:custGeom>
              <a:avLst/>
              <a:gdLst>
                <a:gd name="T0" fmla="*/ 58 w 352"/>
                <a:gd name="T1" fmla="*/ 314 h 369"/>
                <a:gd name="T2" fmla="*/ 0 w 352"/>
                <a:gd name="T3" fmla="*/ 369 h 369"/>
                <a:gd name="T4" fmla="*/ 21 w 352"/>
                <a:gd name="T5" fmla="*/ 300 h 369"/>
                <a:gd name="T6" fmla="*/ 38 w 352"/>
                <a:gd name="T7" fmla="*/ 241 h 369"/>
                <a:gd name="T8" fmla="*/ 58 w 352"/>
                <a:gd name="T9" fmla="*/ 192 h 369"/>
                <a:gd name="T10" fmla="*/ 69 w 352"/>
                <a:gd name="T11" fmla="*/ 174 h 369"/>
                <a:gd name="T12" fmla="*/ 83 w 352"/>
                <a:gd name="T13" fmla="*/ 157 h 369"/>
                <a:gd name="T14" fmla="*/ 104 w 352"/>
                <a:gd name="T15" fmla="*/ 143 h 369"/>
                <a:gd name="T16" fmla="*/ 125 w 352"/>
                <a:gd name="T17" fmla="*/ 132 h 369"/>
                <a:gd name="T18" fmla="*/ 174 w 352"/>
                <a:gd name="T19" fmla="*/ 112 h 369"/>
                <a:gd name="T20" fmla="*/ 222 w 352"/>
                <a:gd name="T21" fmla="*/ 98 h 369"/>
                <a:gd name="T22" fmla="*/ 243 w 352"/>
                <a:gd name="T23" fmla="*/ 91 h 369"/>
                <a:gd name="T24" fmla="*/ 261 w 352"/>
                <a:gd name="T25" fmla="*/ 80 h 369"/>
                <a:gd name="T26" fmla="*/ 271 w 352"/>
                <a:gd name="T27" fmla="*/ 67 h 369"/>
                <a:gd name="T28" fmla="*/ 279 w 352"/>
                <a:gd name="T29" fmla="*/ 53 h 369"/>
                <a:gd name="T30" fmla="*/ 282 w 352"/>
                <a:gd name="T31" fmla="*/ 39 h 369"/>
                <a:gd name="T32" fmla="*/ 282 w 352"/>
                <a:gd name="T33" fmla="*/ 25 h 369"/>
                <a:gd name="T34" fmla="*/ 279 w 352"/>
                <a:gd name="T35" fmla="*/ 10 h 369"/>
                <a:gd name="T36" fmla="*/ 271 w 352"/>
                <a:gd name="T37" fmla="*/ 0 h 369"/>
                <a:gd name="T38" fmla="*/ 282 w 352"/>
                <a:gd name="T39" fmla="*/ 0 h 369"/>
                <a:gd name="T40" fmla="*/ 292 w 352"/>
                <a:gd name="T41" fmla="*/ 0 h 369"/>
                <a:gd name="T42" fmla="*/ 303 w 352"/>
                <a:gd name="T43" fmla="*/ 4 h 369"/>
                <a:gd name="T44" fmla="*/ 317 w 352"/>
                <a:gd name="T45" fmla="*/ 15 h 369"/>
                <a:gd name="T46" fmla="*/ 331 w 352"/>
                <a:gd name="T47" fmla="*/ 25 h 369"/>
                <a:gd name="T48" fmla="*/ 341 w 352"/>
                <a:gd name="T49" fmla="*/ 43 h 369"/>
                <a:gd name="T50" fmla="*/ 352 w 352"/>
                <a:gd name="T51" fmla="*/ 67 h 369"/>
                <a:gd name="T52" fmla="*/ 352 w 352"/>
                <a:gd name="T53" fmla="*/ 77 h 369"/>
                <a:gd name="T54" fmla="*/ 348 w 352"/>
                <a:gd name="T55" fmla="*/ 88 h 369"/>
                <a:gd name="T56" fmla="*/ 344 w 352"/>
                <a:gd name="T57" fmla="*/ 98 h 369"/>
                <a:gd name="T58" fmla="*/ 334 w 352"/>
                <a:gd name="T59" fmla="*/ 108 h 369"/>
                <a:gd name="T60" fmla="*/ 307 w 352"/>
                <a:gd name="T61" fmla="*/ 122 h 369"/>
                <a:gd name="T62" fmla="*/ 274 w 352"/>
                <a:gd name="T63" fmla="*/ 137 h 369"/>
                <a:gd name="T64" fmla="*/ 201 w 352"/>
                <a:gd name="T65" fmla="*/ 153 h 369"/>
                <a:gd name="T66" fmla="*/ 167 w 352"/>
                <a:gd name="T67" fmla="*/ 161 h 369"/>
                <a:gd name="T68" fmla="*/ 143 w 352"/>
                <a:gd name="T69" fmla="*/ 171 h 369"/>
                <a:gd name="T70" fmla="*/ 125 w 352"/>
                <a:gd name="T71" fmla="*/ 181 h 369"/>
                <a:gd name="T72" fmla="*/ 112 w 352"/>
                <a:gd name="T73" fmla="*/ 199 h 369"/>
                <a:gd name="T74" fmla="*/ 100 w 352"/>
                <a:gd name="T75" fmla="*/ 213 h 369"/>
                <a:gd name="T76" fmla="*/ 90 w 352"/>
                <a:gd name="T77" fmla="*/ 234 h 369"/>
                <a:gd name="T78" fmla="*/ 73 w 352"/>
                <a:gd name="T79" fmla="*/ 272 h 369"/>
                <a:gd name="T80" fmla="*/ 58 w 352"/>
                <a:gd name="T81" fmla="*/ 314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2" h="369">
                  <a:moveTo>
                    <a:pt x="58" y="314"/>
                  </a:moveTo>
                  <a:lnTo>
                    <a:pt x="0" y="369"/>
                  </a:lnTo>
                  <a:lnTo>
                    <a:pt x="21" y="300"/>
                  </a:lnTo>
                  <a:lnTo>
                    <a:pt x="38" y="241"/>
                  </a:lnTo>
                  <a:lnTo>
                    <a:pt x="58" y="192"/>
                  </a:lnTo>
                  <a:lnTo>
                    <a:pt x="69" y="174"/>
                  </a:lnTo>
                  <a:lnTo>
                    <a:pt x="83" y="157"/>
                  </a:lnTo>
                  <a:lnTo>
                    <a:pt x="104" y="143"/>
                  </a:lnTo>
                  <a:lnTo>
                    <a:pt x="125" y="132"/>
                  </a:lnTo>
                  <a:lnTo>
                    <a:pt x="174" y="112"/>
                  </a:lnTo>
                  <a:lnTo>
                    <a:pt x="222" y="98"/>
                  </a:lnTo>
                  <a:lnTo>
                    <a:pt x="243" y="91"/>
                  </a:lnTo>
                  <a:lnTo>
                    <a:pt x="261" y="80"/>
                  </a:lnTo>
                  <a:lnTo>
                    <a:pt x="271" y="67"/>
                  </a:lnTo>
                  <a:lnTo>
                    <a:pt x="279" y="53"/>
                  </a:lnTo>
                  <a:lnTo>
                    <a:pt x="282" y="39"/>
                  </a:lnTo>
                  <a:lnTo>
                    <a:pt x="282" y="25"/>
                  </a:lnTo>
                  <a:lnTo>
                    <a:pt x="279" y="10"/>
                  </a:lnTo>
                  <a:lnTo>
                    <a:pt x="271" y="0"/>
                  </a:lnTo>
                  <a:lnTo>
                    <a:pt x="282" y="0"/>
                  </a:lnTo>
                  <a:lnTo>
                    <a:pt x="292" y="0"/>
                  </a:lnTo>
                  <a:lnTo>
                    <a:pt x="303" y="4"/>
                  </a:lnTo>
                  <a:lnTo>
                    <a:pt x="317" y="15"/>
                  </a:lnTo>
                  <a:lnTo>
                    <a:pt x="331" y="25"/>
                  </a:lnTo>
                  <a:lnTo>
                    <a:pt x="341" y="43"/>
                  </a:lnTo>
                  <a:lnTo>
                    <a:pt x="352" y="67"/>
                  </a:lnTo>
                  <a:lnTo>
                    <a:pt x="352" y="77"/>
                  </a:lnTo>
                  <a:lnTo>
                    <a:pt x="348" y="88"/>
                  </a:lnTo>
                  <a:lnTo>
                    <a:pt x="344" y="98"/>
                  </a:lnTo>
                  <a:lnTo>
                    <a:pt x="334" y="108"/>
                  </a:lnTo>
                  <a:lnTo>
                    <a:pt x="307" y="122"/>
                  </a:lnTo>
                  <a:lnTo>
                    <a:pt x="274" y="137"/>
                  </a:lnTo>
                  <a:lnTo>
                    <a:pt x="201" y="153"/>
                  </a:lnTo>
                  <a:lnTo>
                    <a:pt x="167" y="161"/>
                  </a:lnTo>
                  <a:lnTo>
                    <a:pt x="143" y="171"/>
                  </a:lnTo>
                  <a:lnTo>
                    <a:pt x="125" y="181"/>
                  </a:lnTo>
                  <a:lnTo>
                    <a:pt x="112" y="199"/>
                  </a:lnTo>
                  <a:lnTo>
                    <a:pt x="100" y="213"/>
                  </a:lnTo>
                  <a:lnTo>
                    <a:pt x="90" y="234"/>
                  </a:lnTo>
                  <a:lnTo>
                    <a:pt x="73" y="272"/>
                  </a:lnTo>
                  <a:lnTo>
                    <a:pt x="58" y="314"/>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2" name="Freeform 111"/>
            <p:cNvSpPr>
              <a:spLocks/>
            </p:cNvSpPr>
            <p:nvPr/>
          </p:nvSpPr>
          <p:spPr bwMode="auto">
            <a:xfrm>
              <a:off x="2271" y="2255"/>
              <a:ext cx="158" cy="117"/>
            </a:xfrm>
            <a:custGeom>
              <a:avLst/>
              <a:gdLst>
                <a:gd name="T0" fmla="*/ 6 w 474"/>
                <a:gd name="T1" fmla="*/ 195 h 352"/>
                <a:gd name="T2" fmla="*/ 21 w 474"/>
                <a:gd name="T3" fmla="*/ 167 h 352"/>
                <a:gd name="T4" fmla="*/ 45 w 474"/>
                <a:gd name="T5" fmla="*/ 136 h 352"/>
                <a:gd name="T6" fmla="*/ 73 w 474"/>
                <a:gd name="T7" fmla="*/ 105 h 352"/>
                <a:gd name="T8" fmla="*/ 104 w 474"/>
                <a:gd name="T9" fmla="*/ 73 h 352"/>
                <a:gd name="T10" fmla="*/ 136 w 474"/>
                <a:gd name="T11" fmla="*/ 45 h 352"/>
                <a:gd name="T12" fmla="*/ 170 w 474"/>
                <a:gd name="T13" fmla="*/ 21 h 352"/>
                <a:gd name="T14" fmla="*/ 206 w 474"/>
                <a:gd name="T15" fmla="*/ 8 h 352"/>
                <a:gd name="T16" fmla="*/ 219 w 474"/>
                <a:gd name="T17" fmla="*/ 4 h 352"/>
                <a:gd name="T18" fmla="*/ 237 w 474"/>
                <a:gd name="T19" fmla="*/ 0 h 352"/>
                <a:gd name="T20" fmla="*/ 303 w 474"/>
                <a:gd name="T21" fmla="*/ 0 h 352"/>
                <a:gd name="T22" fmla="*/ 373 w 474"/>
                <a:gd name="T23" fmla="*/ 8 h 352"/>
                <a:gd name="T24" fmla="*/ 407 w 474"/>
                <a:gd name="T25" fmla="*/ 14 h 352"/>
                <a:gd name="T26" fmla="*/ 435 w 474"/>
                <a:gd name="T27" fmla="*/ 21 h 352"/>
                <a:gd name="T28" fmla="*/ 456 w 474"/>
                <a:gd name="T29" fmla="*/ 36 h 352"/>
                <a:gd name="T30" fmla="*/ 463 w 474"/>
                <a:gd name="T31" fmla="*/ 42 h 352"/>
                <a:gd name="T32" fmla="*/ 466 w 474"/>
                <a:gd name="T33" fmla="*/ 49 h 352"/>
                <a:gd name="T34" fmla="*/ 474 w 474"/>
                <a:gd name="T35" fmla="*/ 63 h 352"/>
                <a:gd name="T36" fmla="*/ 474 w 474"/>
                <a:gd name="T37" fmla="*/ 78 h 352"/>
                <a:gd name="T38" fmla="*/ 471 w 474"/>
                <a:gd name="T39" fmla="*/ 91 h 352"/>
                <a:gd name="T40" fmla="*/ 466 w 474"/>
                <a:gd name="T41" fmla="*/ 105 h 352"/>
                <a:gd name="T42" fmla="*/ 453 w 474"/>
                <a:gd name="T43" fmla="*/ 115 h 352"/>
                <a:gd name="T44" fmla="*/ 438 w 474"/>
                <a:gd name="T45" fmla="*/ 123 h 352"/>
                <a:gd name="T46" fmla="*/ 417 w 474"/>
                <a:gd name="T47" fmla="*/ 130 h 352"/>
                <a:gd name="T48" fmla="*/ 393 w 474"/>
                <a:gd name="T49" fmla="*/ 133 h 352"/>
                <a:gd name="T50" fmla="*/ 365 w 474"/>
                <a:gd name="T51" fmla="*/ 136 h 352"/>
                <a:gd name="T52" fmla="*/ 338 w 474"/>
                <a:gd name="T53" fmla="*/ 146 h 352"/>
                <a:gd name="T54" fmla="*/ 310 w 474"/>
                <a:gd name="T55" fmla="*/ 164 h 352"/>
                <a:gd name="T56" fmla="*/ 285 w 474"/>
                <a:gd name="T57" fmla="*/ 185 h 352"/>
                <a:gd name="T58" fmla="*/ 261 w 474"/>
                <a:gd name="T59" fmla="*/ 206 h 352"/>
                <a:gd name="T60" fmla="*/ 243 w 474"/>
                <a:gd name="T61" fmla="*/ 227 h 352"/>
                <a:gd name="T62" fmla="*/ 230 w 474"/>
                <a:gd name="T63" fmla="*/ 248 h 352"/>
                <a:gd name="T64" fmla="*/ 219 w 474"/>
                <a:gd name="T65" fmla="*/ 265 h 352"/>
                <a:gd name="T66" fmla="*/ 206 w 474"/>
                <a:gd name="T67" fmla="*/ 300 h 352"/>
                <a:gd name="T68" fmla="*/ 191 w 474"/>
                <a:gd name="T69" fmla="*/ 328 h 352"/>
                <a:gd name="T70" fmla="*/ 181 w 474"/>
                <a:gd name="T71" fmla="*/ 342 h 352"/>
                <a:gd name="T72" fmla="*/ 170 w 474"/>
                <a:gd name="T73" fmla="*/ 349 h 352"/>
                <a:gd name="T74" fmla="*/ 157 w 474"/>
                <a:gd name="T75" fmla="*/ 352 h 352"/>
                <a:gd name="T76" fmla="*/ 143 w 474"/>
                <a:gd name="T77" fmla="*/ 352 h 352"/>
                <a:gd name="T78" fmla="*/ 125 w 474"/>
                <a:gd name="T79" fmla="*/ 349 h 352"/>
                <a:gd name="T80" fmla="*/ 100 w 474"/>
                <a:gd name="T81" fmla="*/ 338 h 352"/>
                <a:gd name="T82" fmla="*/ 73 w 474"/>
                <a:gd name="T83" fmla="*/ 325 h 352"/>
                <a:gd name="T84" fmla="*/ 48 w 474"/>
                <a:gd name="T85" fmla="*/ 304 h 352"/>
                <a:gd name="T86" fmla="*/ 24 w 474"/>
                <a:gd name="T87" fmla="*/ 283 h 352"/>
                <a:gd name="T88" fmla="*/ 14 w 474"/>
                <a:gd name="T89" fmla="*/ 269 h 352"/>
                <a:gd name="T90" fmla="*/ 6 w 474"/>
                <a:gd name="T91" fmla="*/ 258 h 352"/>
                <a:gd name="T92" fmla="*/ 3 w 474"/>
                <a:gd name="T93" fmla="*/ 240 h 352"/>
                <a:gd name="T94" fmla="*/ 0 w 474"/>
                <a:gd name="T95" fmla="*/ 227 h 352"/>
                <a:gd name="T96" fmla="*/ 3 w 474"/>
                <a:gd name="T97" fmla="*/ 213 h 352"/>
                <a:gd name="T98" fmla="*/ 6 w 474"/>
                <a:gd name="T99" fmla="*/ 195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74" h="352">
                  <a:moveTo>
                    <a:pt x="6" y="195"/>
                  </a:moveTo>
                  <a:lnTo>
                    <a:pt x="21" y="167"/>
                  </a:lnTo>
                  <a:lnTo>
                    <a:pt x="45" y="136"/>
                  </a:lnTo>
                  <a:lnTo>
                    <a:pt x="73" y="105"/>
                  </a:lnTo>
                  <a:lnTo>
                    <a:pt x="104" y="73"/>
                  </a:lnTo>
                  <a:lnTo>
                    <a:pt x="136" y="45"/>
                  </a:lnTo>
                  <a:lnTo>
                    <a:pt x="170" y="21"/>
                  </a:lnTo>
                  <a:lnTo>
                    <a:pt x="206" y="8"/>
                  </a:lnTo>
                  <a:lnTo>
                    <a:pt x="219" y="4"/>
                  </a:lnTo>
                  <a:lnTo>
                    <a:pt x="237" y="0"/>
                  </a:lnTo>
                  <a:lnTo>
                    <a:pt x="303" y="0"/>
                  </a:lnTo>
                  <a:lnTo>
                    <a:pt x="373" y="8"/>
                  </a:lnTo>
                  <a:lnTo>
                    <a:pt x="407" y="14"/>
                  </a:lnTo>
                  <a:lnTo>
                    <a:pt x="435" y="21"/>
                  </a:lnTo>
                  <a:lnTo>
                    <a:pt x="456" y="36"/>
                  </a:lnTo>
                  <a:lnTo>
                    <a:pt x="463" y="42"/>
                  </a:lnTo>
                  <a:lnTo>
                    <a:pt x="466" y="49"/>
                  </a:lnTo>
                  <a:lnTo>
                    <a:pt x="474" y="63"/>
                  </a:lnTo>
                  <a:lnTo>
                    <a:pt x="474" y="78"/>
                  </a:lnTo>
                  <a:lnTo>
                    <a:pt x="471" y="91"/>
                  </a:lnTo>
                  <a:lnTo>
                    <a:pt x="466" y="105"/>
                  </a:lnTo>
                  <a:lnTo>
                    <a:pt x="453" y="115"/>
                  </a:lnTo>
                  <a:lnTo>
                    <a:pt x="438" y="123"/>
                  </a:lnTo>
                  <a:lnTo>
                    <a:pt x="417" y="130"/>
                  </a:lnTo>
                  <a:lnTo>
                    <a:pt x="393" y="133"/>
                  </a:lnTo>
                  <a:lnTo>
                    <a:pt x="365" y="136"/>
                  </a:lnTo>
                  <a:lnTo>
                    <a:pt x="338" y="146"/>
                  </a:lnTo>
                  <a:lnTo>
                    <a:pt x="310" y="164"/>
                  </a:lnTo>
                  <a:lnTo>
                    <a:pt x="285" y="185"/>
                  </a:lnTo>
                  <a:lnTo>
                    <a:pt x="261" y="206"/>
                  </a:lnTo>
                  <a:lnTo>
                    <a:pt x="243" y="227"/>
                  </a:lnTo>
                  <a:lnTo>
                    <a:pt x="230" y="248"/>
                  </a:lnTo>
                  <a:lnTo>
                    <a:pt x="219" y="265"/>
                  </a:lnTo>
                  <a:lnTo>
                    <a:pt x="206" y="300"/>
                  </a:lnTo>
                  <a:lnTo>
                    <a:pt x="191" y="328"/>
                  </a:lnTo>
                  <a:lnTo>
                    <a:pt x="181" y="342"/>
                  </a:lnTo>
                  <a:lnTo>
                    <a:pt x="170" y="349"/>
                  </a:lnTo>
                  <a:lnTo>
                    <a:pt x="157" y="352"/>
                  </a:lnTo>
                  <a:lnTo>
                    <a:pt x="143" y="352"/>
                  </a:lnTo>
                  <a:lnTo>
                    <a:pt x="125" y="349"/>
                  </a:lnTo>
                  <a:lnTo>
                    <a:pt x="100" y="338"/>
                  </a:lnTo>
                  <a:lnTo>
                    <a:pt x="73" y="325"/>
                  </a:lnTo>
                  <a:lnTo>
                    <a:pt x="48" y="304"/>
                  </a:lnTo>
                  <a:lnTo>
                    <a:pt x="24" y="283"/>
                  </a:lnTo>
                  <a:lnTo>
                    <a:pt x="14" y="269"/>
                  </a:lnTo>
                  <a:lnTo>
                    <a:pt x="6" y="258"/>
                  </a:lnTo>
                  <a:lnTo>
                    <a:pt x="3" y="240"/>
                  </a:lnTo>
                  <a:lnTo>
                    <a:pt x="0" y="227"/>
                  </a:lnTo>
                  <a:lnTo>
                    <a:pt x="3" y="213"/>
                  </a:lnTo>
                  <a:lnTo>
                    <a:pt x="6" y="195"/>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3" name="Freeform 112"/>
            <p:cNvSpPr>
              <a:spLocks/>
            </p:cNvSpPr>
            <p:nvPr/>
          </p:nvSpPr>
          <p:spPr bwMode="auto">
            <a:xfrm>
              <a:off x="2242" y="2259"/>
              <a:ext cx="191" cy="193"/>
            </a:xfrm>
            <a:custGeom>
              <a:avLst/>
              <a:gdLst>
                <a:gd name="T0" fmla="*/ 501 w 574"/>
                <a:gd name="T1" fmla="*/ 10 h 579"/>
                <a:gd name="T2" fmla="*/ 522 w 574"/>
                <a:gd name="T3" fmla="*/ 39 h 579"/>
                <a:gd name="T4" fmla="*/ 525 w 574"/>
                <a:gd name="T5" fmla="*/ 67 h 579"/>
                <a:gd name="T6" fmla="*/ 519 w 574"/>
                <a:gd name="T7" fmla="*/ 80 h 579"/>
                <a:gd name="T8" fmla="*/ 498 w 574"/>
                <a:gd name="T9" fmla="*/ 95 h 579"/>
                <a:gd name="T10" fmla="*/ 452 w 574"/>
                <a:gd name="T11" fmla="*/ 105 h 579"/>
                <a:gd name="T12" fmla="*/ 366 w 574"/>
                <a:gd name="T13" fmla="*/ 112 h 579"/>
                <a:gd name="T14" fmla="*/ 320 w 574"/>
                <a:gd name="T15" fmla="*/ 126 h 579"/>
                <a:gd name="T16" fmla="*/ 303 w 574"/>
                <a:gd name="T17" fmla="*/ 143 h 579"/>
                <a:gd name="T18" fmla="*/ 288 w 574"/>
                <a:gd name="T19" fmla="*/ 171 h 579"/>
                <a:gd name="T20" fmla="*/ 261 w 574"/>
                <a:gd name="T21" fmla="*/ 262 h 579"/>
                <a:gd name="T22" fmla="*/ 212 w 574"/>
                <a:gd name="T23" fmla="*/ 377 h 579"/>
                <a:gd name="T24" fmla="*/ 177 w 574"/>
                <a:gd name="T25" fmla="*/ 436 h 579"/>
                <a:gd name="T26" fmla="*/ 132 w 574"/>
                <a:gd name="T27" fmla="*/ 491 h 579"/>
                <a:gd name="T28" fmla="*/ 73 w 574"/>
                <a:gd name="T29" fmla="*/ 537 h 579"/>
                <a:gd name="T30" fmla="*/ 0 w 574"/>
                <a:gd name="T31" fmla="*/ 568 h 579"/>
                <a:gd name="T32" fmla="*/ 20 w 574"/>
                <a:gd name="T33" fmla="*/ 575 h 579"/>
                <a:gd name="T34" fmla="*/ 59 w 574"/>
                <a:gd name="T35" fmla="*/ 579 h 579"/>
                <a:gd name="T36" fmla="*/ 118 w 574"/>
                <a:gd name="T37" fmla="*/ 564 h 579"/>
                <a:gd name="T38" fmla="*/ 177 w 574"/>
                <a:gd name="T39" fmla="*/ 533 h 579"/>
                <a:gd name="T40" fmla="*/ 212 w 574"/>
                <a:gd name="T41" fmla="*/ 506 h 579"/>
                <a:gd name="T42" fmla="*/ 254 w 574"/>
                <a:gd name="T43" fmla="*/ 446 h 579"/>
                <a:gd name="T44" fmla="*/ 296 w 574"/>
                <a:gd name="T45" fmla="*/ 363 h 579"/>
                <a:gd name="T46" fmla="*/ 317 w 574"/>
                <a:gd name="T47" fmla="*/ 290 h 579"/>
                <a:gd name="T48" fmla="*/ 330 w 574"/>
                <a:gd name="T49" fmla="*/ 241 h 579"/>
                <a:gd name="T50" fmla="*/ 355 w 574"/>
                <a:gd name="T51" fmla="*/ 202 h 579"/>
                <a:gd name="T52" fmla="*/ 397 w 574"/>
                <a:gd name="T53" fmla="*/ 171 h 579"/>
                <a:gd name="T54" fmla="*/ 449 w 574"/>
                <a:gd name="T55" fmla="*/ 147 h 579"/>
                <a:gd name="T56" fmla="*/ 529 w 574"/>
                <a:gd name="T57" fmla="*/ 122 h 579"/>
                <a:gd name="T58" fmla="*/ 564 w 574"/>
                <a:gd name="T59" fmla="*/ 109 h 579"/>
                <a:gd name="T60" fmla="*/ 574 w 574"/>
                <a:gd name="T61" fmla="*/ 85 h 579"/>
                <a:gd name="T62" fmla="*/ 571 w 574"/>
                <a:gd name="T63" fmla="*/ 49 h 579"/>
                <a:gd name="T64" fmla="*/ 553 w 574"/>
                <a:gd name="T65" fmla="*/ 25 h 579"/>
                <a:gd name="T66" fmla="*/ 525 w 574"/>
                <a:gd name="T67" fmla="*/ 10 h 579"/>
                <a:gd name="T68" fmla="*/ 491 w 574"/>
                <a:gd name="T69" fmla="*/ 0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74" h="579">
                  <a:moveTo>
                    <a:pt x="491" y="0"/>
                  </a:moveTo>
                  <a:lnTo>
                    <a:pt x="501" y="10"/>
                  </a:lnTo>
                  <a:lnTo>
                    <a:pt x="512" y="25"/>
                  </a:lnTo>
                  <a:lnTo>
                    <a:pt x="522" y="39"/>
                  </a:lnTo>
                  <a:lnTo>
                    <a:pt x="525" y="56"/>
                  </a:lnTo>
                  <a:lnTo>
                    <a:pt x="525" y="67"/>
                  </a:lnTo>
                  <a:lnTo>
                    <a:pt x="525" y="74"/>
                  </a:lnTo>
                  <a:lnTo>
                    <a:pt x="519" y="80"/>
                  </a:lnTo>
                  <a:lnTo>
                    <a:pt x="512" y="88"/>
                  </a:lnTo>
                  <a:lnTo>
                    <a:pt x="498" y="95"/>
                  </a:lnTo>
                  <a:lnTo>
                    <a:pt x="484" y="101"/>
                  </a:lnTo>
                  <a:lnTo>
                    <a:pt x="452" y="105"/>
                  </a:lnTo>
                  <a:lnTo>
                    <a:pt x="421" y="109"/>
                  </a:lnTo>
                  <a:lnTo>
                    <a:pt x="366" y="112"/>
                  </a:lnTo>
                  <a:lnTo>
                    <a:pt x="341" y="119"/>
                  </a:lnTo>
                  <a:lnTo>
                    <a:pt x="320" y="126"/>
                  </a:lnTo>
                  <a:lnTo>
                    <a:pt x="309" y="137"/>
                  </a:lnTo>
                  <a:lnTo>
                    <a:pt x="303" y="143"/>
                  </a:lnTo>
                  <a:lnTo>
                    <a:pt x="293" y="158"/>
                  </a:lnTo>
                  <a:lnTo>
                    <a:pt x="288" y="171"/>
                  </a:lnTo>
                  <a:lnTo>
                    <a:pt x="275" y="210"/>
                  </a:lnTo>
                  <a:lnTo>
                    <a:pt x="261" y="262"/>
                  </a:lnTo>
                  <a:lnTo>
                    <a:pt x="239" y="317"/>
                  </a:lnTo>
                  <a:lnTo>
                    <a:pt x="212" y="377"/>
                  </a:lnTo>
                  <a:lnTo>
                    <a:pt x="198" y="408"/>
                  </a:lnTo>
                  <a:lnTo>
                    <a:pt x="177" y="436"/>
                  </a:lnTo>
                  <a:lnTo>
                    <a:pt x="156" y="464"/>
                  </a:lnTo>
                  <a:lnTo>
                    <a:pt x="132" y="491"/>
                  </a:lnTo>
                  <a:lnTo>
                    <a:pt x="104" y="516"/>
                  </a:lnTo>
                  <a:lnTo>
                    <a:pt x="73" y="537"/>
                  </a:lnTo>
                  <a:lnTo>
                    <a:pt x="38" y="554"/>
                  </a:lnTo>
                  <a:lnTo>
                    <a:pt x="0" y="568"/>
                  </a:lnTo>
                  <a:lnTo>
                    <a:pt x="10" y="572"/>
                  </a:lnTo>
                  <a:lnTo>
                    <a:pt x="20" y="575"/>
                  </a:lnTo>
                  <a:lnTo>
                    <a:pt x="38" y="579"/>
                  </a:lnTo>
                  <a:lnTo>
                    <a:pt x="59" y="579"/>
                  </a:lnTo>
                  <a:lnTo>
                    <a:pt x="87" y="575"/>
                  </a:lnTo>
                  <a:lnTo>
                    <a:pt x="118" y="564"/>
                  </a:lnTo>
                  <a:lnTo>
                    <a:pt x="156" y="548"/>
                  </a:lnTo>
                  <a:lnTo>
                    <a:pt x="177" y="533"/>
                  </a:lnTo>
                  <a:lnTo>
                    <a:pt x="195" y="519"/>
                  </a:lnTo>
                  <a:lnTo>
                    <a:pt x="212" y="506"/>
                  </a:lnTo>
                  <a:lnTo>
                    <a:pt x="226" y="488"/>
                  </a:lnTo>
                  <a:lnTo>
                    <a:pt x="254" y="446"/>
                  </a:lnTo>
                  <a:lnTo>
                    <a:pt x="278" y="405"/>
                  </a:lnTo>
                  <a:lnTo>
                    <a:pt x="296" y="363"/>
                  </a:lnTo>
                  <a:lnTo>
                    <a:pt x="309" y="324"/>
                  </a:lnTo>
                  <a:lnTo>
                    <a:pt x="317" y="290"/>
                  </a:lnTo>
                  <a:lnTo>
                    <a:pt x="324" y="262"/>
                  </a:lnTo>
                  <a:lnTo>
                    <a:pt x="330" y="241"/>
                  </a:lnTo>
                  <a:lnTo>
                    <a:pt x="341" y="223"/>
                  </a:lnTo>
                  <a:lnTo>
                    <a:pt x="355" y="202"/>
                  </a:lnTo>
                  <a:lnTo>
                    <a:pt x="376" y="189"/>
                  </a:lnTo>
                  <a:lnTo>
                    <a:pt x="397" y="171"/>
                  </a:lnTo>
                  <a:lnTo>
                    <a:pt x="421" y="161"/>
                  </a:lnTo>
                  <a:lnTo>
                    <a:pt x="449" y="147"/>
                  </a:lnTo>
                  <a:lnTo>
                    <a:pt x="477" y="140"/>
                  </a:lnTo>
                  <a:lnTo>
                    <a:pt x="529" y="122"/>
                  </a:lnTo>
                  <a:lnTo>
                    <a:pt x="550" y="116"/>
                  </a:lnTo>
                  <a:lnTo>
                    <a:pt x="564" y="109"/>
                  </a:lnTo>
                  <a:lnTo>
                    <a:pt x="571" y="98"/>
                  </a:lnTo>
                  <a:lnTo>
                    <a:pt x="574" y="85"/>
                  </a:lnTo>
                  <a:lnTo>
                    <a:pt x="574" y="67"/>
                  </a:lnTo>
                  <a:lnTo>
                    <a:pt x="571" y="49"/>
                  </a:lnTo>
                  <a:lnTo>
                    <a:pt x="564" y="35"/>
                  </a:lnTo>
                  <a:lnTo>
                    <a:pt x="553" y="25"/>
                  </a:lnTo>
                  <a:lnTo>
                    <a:pt x="540" y="15"/>
                  </a:lnTo>
                  <a:lnTo>
                    <a:pt x="525" y="10"/>
                  </a:lnTo>
                  <a:lnTo>
                    <a:pt x="501" y="4"/>
                  </a:lnTo>
                  <a:lnTo>
                    <a:pt x="491" y="0"/>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cxnSp>
        <p:nvCxnSpPr>
          <p:cNvPr id="304" name="直線コネクタ 303"/>
          <p:cNvCxnSpPr/>
          <p:nvPr/>
        </p:nvCxnSpPr>
        <p:spPr>
          <a:xfrm>
            <a:off x="111183" y="908720"/>
            <a:ext cx="8781297" cy="0"/>
          </a:xfrm>
          <a:prstGeom prst="line">
            <a:avLst/>
          </a:prstGeom>
          <a:ln>
            <a:solidFill>
              <a:srgbClr val="0033C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4297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196905" y="260648"/>
            <a:ext cx="5109091" cy="461665"/>
          </a:xfrm>
          <a:prstGeom prst="rect">
            <a:avLst/>
          </a:prstGeom>
          <a:noFill/>
        </p:spPr>
        <p:txBody>
          <a:bodyPr wrap="none" rtlCol="0">
            <a:spAutoFit/>
          </a:bodyPr>
          <a:lstStyle/>
          <a:p>
            <a:r>
              <a:rPr lang="ja-JP" altLang="en-US" sz="2400" dirty="0">
                <a:solidFill>
                  <a:srgbClr val="0033CC"/>
                </a:solidFill>
                <a:latin typeface="EPSON 太丸ゴシック体Ｂ" pitchFamily="49" charset="-128"/>
                <a:ea typeface="EPSON 太丸ゴシック体Ｂ" pitchFamily="49" charset="-128"/>
              </a:rPr>
              <a:t>道徳</a:t>
            </a:r>
            <a:r>
              <a:rPr lang="ja-JP" altLang="en-US" sz="2400" dirty="0" smtClean="0">
                <a:solidFill>
                  <a:srgbClr val="0033CC"/>
                </a:solidFill>
                <a:latin typeface="EPSON 太丸ゴシック体Ｂ" pitchFamily="49" charset="-128"/>
                <a:ea typeface="EPSON 太丸ゴシック体Ｂ" pitchFamily="49" charset="-128"/>
              </a:rPr>
              <a:t>のねらい（内容項目）について</a:t>
            </a:r>
            <a:endParaRPr kumimoji="1" lang="ja-JP" altLang="en-US" sz="2400" dirty="0">
              <a:solidFill>
                <a:srgbClr val="0033CC"/>
              </a:solidFill>
              <a:latin typeface="EPSON 太丸ゴシック体Ｂ" pitchFamily="49" charset="-128"/>
              <a:ea typeface="EPSON 太丸ゴシック体Ｂ" pitchFamily="49" charset="-128"/>
            </a:endParaRPr>
          </a:p>
        </p:txBody>
      </p:sp>
      <p:graphicFrame>
        <p:nvGraphicFramePr>
          <p:cNvPr id="15" name="表 14"/>
          <p:cNvGraphicFramePr>
            <a:graphicFrameLocks noGrp="1"/>
          </p:cNvGraphicFramePr>
          <p:nvPr>
            <p:extLst>
              <p:ext uri="{D42A27DB-BD31-4B8C-83A1-F6EECF244321}">
                <p14:modId xmlns:p14="http://schemas.microsoft.com/office/powerpoint/2010/main" val="542992487"/>
              </p:ext>
            </p:extLst>
          </p:nvPr>
        </p:nvGraphicFramePr>
        <p:xfrm>
          <a:off x="179513" y="980728"/>
          <a:ext cx="8784975" cy="4889289"/>
        </p:xfrm>
        <a:graphic>
          <a:graphicData uri="http://schemas.openxmlformats.org/drawingml/2006/table">
            <a:tbl>
              <a:tblPr/>
              <a:tblGrid>
                <a:gridCol w="360039">
                  <a:extLst>
                    <a:ext uri="{9D8B030D-6E8A-4147-A177-3AD203B41FA5}">
                      <a16:colId xmlns:a16="http://schemas.microsoft.com/office/drawing/2014/main" val="20000"/>
                    </a:ext>
                  </a:extLst>
                </a:gridCol>
                <a:gridCol w="2016224">
                  <a:extLst>
                    <a:ext uri="{9D8B030D-6E8A-4147-A177-3AD203B41FA5}">
                      <a16:colId xmlns:a16="http://schemas.microsoft.com/office/drawing/2014/main" val="20001"/>
                    </a:ext>
                  </a:extLst>
                </a:gridCol>
                <a:gridCol w="2376264">
                  <a:extLst>
                    <a:ext uri="{9D8B030D-6E8A-4147-A177-3AD203B41FA5}">
                      <a16:colId xmlns:a16="http://schemas.microsoft.com/office/drawing/2014/main" val="20002"/>
                    </a:ext>
                  </a:extLst>
                </a:gridCol>
                <a:gridCol w="2448272">
                  <a:extLst>
                    <a:ext uri="{9D8B030D-6E8A-4147-A177-3AD203B41FA5}">
                      <a16:colId xmlns:a16="http://schemas.microsoft.com/office/drawing/2014/main" val="20003"/>
                    </a:ext>
                  </a:extLst>
                </a:gridCol>
                <a:gridCol w="1584176">
                  <a:extLst>
                    <a:ext uri="{9D8B030D-6E8A-4147-A177-3AD203B41FA5}">
                      <a16:colId xmlns:a16="http://schemas.microsoft.com/office/drawing/2014/main" val="20004"/>
                    </a:ext>
                  </a:extLst>
                </a:gridCol>
              </a:tblGrid>
              <a:tr h="264494">
                <a:tc gridSpan="2">
                  <a:txBody>
                    <a:bodyPr/>
                    <a:lstStyle/>
                    <a:p>
                      <a:pPr algn="ctr" fontAlgn="ctr"/>
                      <a:r>
                        <a:rPr lang="ja-JP" altLang="en-US" sz="2000" b="0" i="0" u="none" strike="noStrike" dirty="0">
                          <a:solidFill>
                            <a:srgbClr val="000000"/>
                          </a:solidFill>
                          <a:effectLst/>
                          <a:latin typeface="EPSON 丸ゴシック体Ｍ" pitchFamily="49" charset="-128"/>
                          <a:ea typeface="EPSON 丸ゴシック体Ｍ" pitchFamily="49" charset="-128"/>
                        </a:rPr>
                        <a:t>小学校第１学年及び第２学年</a:t>
                      </a:r>
                    </a:p>
                  </a:txBody>
                  <a:tcPr marL="5433" marR="5433" marT="5433"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ja-JP" altLang="en-US" sz="2000" b="0" i="0" u="none" strike="noStrike" dirty="0">
                          <a:solidFill>
                            <a:srgbClr val="000000"/>
                          </a:solidFill>
                          <a:effectLst/>
                          <a:latin typeface="EPSON 丸ゴシック体Ｍ" pitchFamily="49" charset="-128"/>
                          <a:ea typeface="EPSON 丸ゴシック体Ｍ" pitchFamily="49" charset="-128"/>
                        </a:rPr>
                        <a:t>小学校第３学年及び第４学年</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ja-JP" altLang="en-US" sz="2000" b="0" i="0" u="none" strike="noStrike" dirty="0">
                          <a:solidFill>
                            <a:srgbClr val="000000"/>
                          </a:solidFill>
                          <a:effectLst/>
                          <a:latin typeface="EPSON 丸ゴシック体Ｍ" pitchFamily="49" charset="-128"/>
                          <a:ea typeface="EPSON 丸ゴシック体Ｍ" pitchFamily="49" charset="-128"/>
                        </a:rPr>
                        <a:t>小学校第５学年及び第６学年</a:t>
                      </a: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ja-JP" altLang="en-US" sz="2000" b="0" i="0" u="none" strike="noStrike" dirty="0">
                          <a:solidFill>
                            <a:srgbClr val="000000"/>
                          </a:solidFill>
                          <a:effectLst/>
                          <a:latin typeface="EPSON 丸ゴシック体Ｍ" pitchFamily="49" charset="-128"/>
                          <a:ea typeface="EPSON 丸ゴシック体Ｍ" pitchFamily="49" charset="-128"/>
                        </a:rPr>
                        <a:t>中学校</a:t>
                      </a:r>
                    </a:p>
                  </a:txBody>
                  <a:tcPr marL="5433" marR="5433" marT="5433"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67023">
                <a:tc>
                  <a:txBody>
                    <a:bodyPr/>
                    <a:lstStyle/>
                    <a:p>
                      <a:pPr algn="r" fontAlgn="ctr"/>
                      <a:r>
                        <a:rPr lang="ja-JP" altLang="en-US" sz="2400" b="0" i="0" u="none" strike="noStrike" dirty="0">
                          <a:solidFill>
                            <a:srgbClr val="0033CC"/>
                          </a:solidFill>
                          <a:effectLst/>
                          <a:latin typeface="EPSON 太丸ゴシック体Ｂ" pitchFamily="49" charset="-128"/>
                          <a:ea typeface="EPSON 太丸ゴシック体Ｂ" pitchFamily="49" charset="-128"/>
                        </a:rPr>
                        <a:t>１</a:t>
                      </a:r>
                    </a:p>
                  </a:txBody>
                  <a:tcPr marL="5433" marR="5433" marT="5433" marB="0" anchor="ctr">
                    <a:lnL w="635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E9D9"/>
                    </a:solidFill>
                  </a:tcPr>
                </a:tc>
                <a:tc gridSpan="4">
                  <a:txBody>
                    <a:bodyPr/>
                    <a:lstStyle/>
                    <a:p>
                      <a:pPr algn="l" fontAlgn="ctr"/>
                      <a:r>
                        <a:rPr lang="ja-JP" altLang="en-US" sz="2400" b="0" i="0" u="none" strike="noStrike" dirty="0">
                          <a:solidFill>
                            <a:srgbClr val="0033CC"/>
                          </a:solidFill>
                          <a:effectLst/>
                          <a:latin typeface="EPSON 太丸ゴシック体Ｂ" pitchFamily="49" charset="-128"/>
                          <a:ea typeface="EPSON 太丸ゴシック体Ｂ" pitchFamily="49" charset="-128"/>
                        </a:rPr>
                        <a:t>主として</a:t>
                      </a:r>
                      <a:r>
                        <a:rPr lang="ja-JP" altLang="en-US" sz="2400" b="0" i="0" u="none" strike="noStrike" dirty="0">
                          <a:solidFill>
                            <a:srgbClr val="FF0000"/>
                          </a:solidFill>
                          <a:effectLst/>
                          <a:latin typeface="EPSON 太丸ゴシック体Ｂ" pitchFamily="49" charset="-128"/>
                          <a:ea typeface="EPSON 太丸ゴシック体Ｂ" pitchFamily="49" charset="-128"/>
                        </a:rPr>
                        <a:t>自分自身に関すること</a:t>
                      </a:r>
                    </a:p>
                  </a:txBody>
                  <a:tcPr marL="5433" marR="5433" marT="5433" marB="0" anchor="ctr">
                    <a:lnL w="635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E9D9"/>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r h="267023">
                <a:tc gridSpan="5">
                  <a:txBody>
                    <a:bodyPr/>
                    <a:lstStyle/>
                    <a:p>
                      <a:pPr algn="l" fontAlgn="ctr"/>
                      <a:r>
                        <a:rPr lang="ja-JP" altLang="en-US" sz="2000" b="0" i="0" u="none" strike="noStrike" dirty="0" smtClean="0">
                          <a:solidFill>
                            <a:srgbClr val="000000"/>
                          </a:solidFill>
                          <a:effectLst/>
                          <a:latin typeface="EPSON 丸ゴシック体Ｍ" pitchFamily="49" charset="-128"/>
                          <a:ea typeface="EPSON 丸ゴシック体Ｍ" pitchFamily="49" charset="-128"/>
                        </a:rPr>
                        <a:t>自己の在り方を自分自身とのかかわりにおいてとらえ，望ましい自己の形成を図ることに関するものである。</a:t>
                      </a:r>
                      <a:endParaRPr lang="ja-JP" altLang="en-US" sz="2000" b="0" i="0" u="none" strike="noStrike" dirty="0">
                        <a:solidFill>
                          <a:srgbClr val="000000"/>
                        </a:solidFill>
                        <a:effectLst/>
                        <a:latin typeface="EPSON 丸ゴシック体Ｍ" pitchFamily="49" charset="-128"/>
                        <a:ea typeface="EPSON 丸ゴシック体Ｍ" pitchFamily="49" charset="-128"/>
                      </a:endParaRPr>
                    </a:p>
                  </a:txBody>
                  <a:tcPr marL="5433" marR="5433" marT="54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l" fontAlgn="ctr"/>
                      <a:endParaRPr lang="ja-JP" altLang="en-US" sz="2400" b="0" i="0" u="none" strike="noStrike" dirty="0">
                        <a:solidFill>
                          <a:srgbClr val="000000"/>
                        </a:solidFill>
                        <a:effectLst/>
                        <a:latin typeface="EPSON 丸ゴシック体Ｍ" pitchFamily="49" charset="-128"/>
                        <a:ea typeface="EPSON 丸ゴシック体Ｍ" pitchFamily="49" charset="-128"/>
                      </a:endParaRPr>
                    </a:p>
                  </a:txBody>
                  <a:tcPr marL="5433" marR="5433" marT="5433" marB="0" anchor="ctr">
                    <a:lnL w="6350" cap="flat" cmpd="sng" algn="ctr">
                      <a:no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E9D9"/>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2"/>
                  </a:ext>
                </a:extLst>
              </a:tr>
              <a:tr h="267023">
                <a:tc>
                  <a:txBody>
                    <a:bodyPr/>
                    <a:lstStyle/>
                    <a:p>
                      <a:pPr algn="r" fontAlgn="ctr"/>
                      <a:r>
                        <a:rPr lang="ja-JP" altLang="en-US" sz="2400" b="0" i="0" u="none" strike="noStrike" dirty="0">
                          <a:solidFill>
                            <a:srgbClr val="0033CC"/>
                          </a:solidFill>
                          <a:effectLst/>
                          <a:latin typeface="EPSON 太丸ゴシック体Ｂ" pitchFamily="49" charset="-128"/>
                          <a:ea typeface="EPSON 太丸ゴシック体Ｂ" pitchFamily="49" charset="-128"/>
                        </a:rPr>
                        <a:t>２</a:t>
                      </a:r>
                    </a:p>
                  </a:txBody>
                  <a:tcPr marL="9525" marR="9525" marT="9525" marB="0"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gridSpan="4">
                  <a:txBody>
                    <a:bodyPr/>
                    <a:lstStyle/>
                    <a:p>
                      <a:pPr algn="l" fontAlgn="ctr"/>
                      <a:r>
                        <a:rPr lang="ja-JP" altLang="en-US" sz="2400" b="0" i="0" u="none" strike="noStrike" dirty="0">
                          <a:solidFill>
                            <a:srgbClr val="0033CC"/>
                          </a:solidFill>
                          <a:effectLst/>
                          <a:latin typeface="EPSON 太丸ゴシック体Ｂ" pitchFamily="49" charset="-128"/>
                          <a:ea typeface="EPSON 太丸ゴシック体Ｂ" pitchFamily="49" charset="-128"/>
                        </a:rPr>
                        <a:t>主として</a:t>
                      </a:r>
                      <a:r>
                        <a:rPr lang="ja-JP" altLang="en-US" sz="2400" b="0" i="0" u="none" strike="noStrike" dirty="0">
                          <a:solidFill>
                            <a:srgbClr val="FF0000"/>
                          </a:solidFill>
                          <a:effectLst/>
                          <a:latin typeface="EPSON 太丸ゴシック体Ｂ" pitchFamily="49" charset="-128"/>
                          <a:ea typeface="EPSON 太丸ゴシック体Ｂ" pitchFamily="49" charset="-128"/>
                        </a:rPr>
                        <a:t>他の人とのかかわりに関すること</a:t>
                      </a:r>
                    </a:p>
                  </a:txBody>
                  <a:tcPr marL="9525" marR="9525" marT="9525" marB="0" anchor="ctr">
                    <a:lnL w="635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3"/>
                  </a:ext>
                </a:extLst>
              </a:tr>
              <a:tr h="267023">
                <a:tc gridSpan="5">
                  <a:txBody>
                    <a:bodyPr/>
                    <a:lstStyle/>
                    <a:p>
                      <a:pPr algn="l" fontAlgn="ctr"/>
                      <a:r>
                        <a:rPr lang="ja-JP" altLang="en-US" sz="2000" b="0" i="0" u="none" strike="noStrike" dirty="0" smtClean="0">
                          <a:solidFill>
                            <a:srgbClr val="000000"/>
                          </a:solidFill>
                          <a:effectLst/>
                          <a:latin typeface="EPSON 丸ゴシック体Ｍ" pitchFamily="49" charset="-128"/>
                          <a:ea typeface="EPSON 丸ゴシック体Ｍ" pitchFamily="49" charset="-128"/>
                        </a:rPr>
                        <a:t>自己を他の人とのかかわりの中でとらえ，望ましい人間関係の育成を図ることに関するものである。</a:t>
                      </a:r>
                      <a:endParaRPr lang="ja-JP" altLang="en-US" sz="2000" b="0" i="0" u="none" strike="noStrike" dirty="0">
                        <a:solidFill>
                          <a:srgbClr val="000000"/>
                        </a:solidFill>
                        <a:effectLst/>
                        <a:latin typeface="EPSON 丸ゴシック体Ｍ" pitchFamily="49" charset="-128"/>
                        <a:ea typeface="EPSON 丸ゴシック体Ｍ" pitchFamily="49"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fontAlgn="ctr"/>
                      <a:endParaRPr lang="ja-JP" altLang="en-US" sz="2400" b="0" i="0" u="none" strike="noStrike" dirty="0">
                        <a:solidFill>
                          <a:srgbClr val="000000"/>
                        </a:solidFill>
                        <a:effectLst/>
                        <a:latin typeface="EPSON 丸ゴシック体Ｍ" pitchFamily="49" charset="-128"/>
                        <a:ea typeface="EPSON 丸ゴシック体Ｍ" pitchFamily="49" charset="-128"/>
                      </a:endParaRPr>
                    </a:p>
                  </a:txBody>
                  <a:tcPr marL="9525" marR="9525" marT="9525" marB="0" anchor="ctr">
                    <a:lnL w="635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4"/>
                  </a:ext>
                </a:extLst>
              </a:tr>
              <a:tr h="267023">
                <a:tc>
                  <a:txBody>
                    <a:bodyPr/>
                    <a:lstStyle/>
                    <a:p>
                      <a:pPr algn="r" fontAlgn="ctr"/>
                      <a:r>
                        <a:rPr lang="ja-JP" altLang="en-US" sz="2400" b="0" i="0" u="none" strike="noStrike" dirty="0">
                          <a:solidFill>
                            <a:srgbClr val="0033CC"/>
                          </a:solidFill>
                          <a:effectLst/>
                          <a:latin typeface="EPSON 太丸ゴシック体Ｂ" pitchFamily="49" charset="-128"/>
                          <a:ea typeface="EPSON 太丸ゴシック体Ｂ" pitchFamily="49" charset="-128"/>
                        </a:rPr>
                        <a:t>３</a:t>
                      </a:r>
                    </a:p>
                  </a:txBody>
                  <a:tcPr marL="9525" marR="9525" marT="9525"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gridSpan="4">
                  <a:txBody>
                    <a:bodyPr/>
                    <a:lstStyle/>
                    <a:p>
                      <a:pPr algn="l" fontAlgn="ctr"/>
                      <a:r>
                        <a:rPr lang="ja-JP" altLang="en-US" sz="2400" b="0" i="0" u="none" strike="noStrike" dirty="0">
                          <a:solidFill>
                            <a:srgbClr val="0033CC"/>
                          </a:solidFill>
                          <a:effectLst/>
                          <a:latin typeface="EPSON 太丸ゴシック体Ｂ" pitchFamily="49" charset="-128"/>
                          <a:ea typeface="EPSON 太丸ゴシック体Ｂ" pitchFamily="49" charset="-128"/>
                        </a:rPr>
                        <a:t>主として自然や崇高なものとのかかわりに関すること</a:t>
                      </a:r>
                    </a:p>
                  </a:txBody>
                  <a:tcPr marL="9525" marR="9525" marT="9525" marB="0" anchor="ctr">
                    <a:lnL w="635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5"/>
                  </a:ext>
                </a:extLst>
              </a:tr>
              <a:tr h="267023">
                <a:tc gridSpan="5">
                  <a:txBody>
                    <a:bodyPr/>
                    <a:lstStyle/>
                    <a:p>
                      <a:pPr algn="l" fontAlgn="ctr"/>
                      <a:r>
                        <a:rPr lang="ja-JP" altLang="en-US" sz="2000" b="0" i="0" u="none" strike="noStrike" dirty="0" smtClean="0">
                          <a:solidFill>
                            <a:srgbClr val="000000"/>
                          </a:solidFill>
                          <a:effectLst/>
                          <a:latin typeface="EPSON 丸ゴシック体Ｍ" pitchFamily="49" charset="-128"/>
                          <a:ea typeface="EPSON 丸ゴシック体Ｍ" pitchFamily="49" charset="-128"/>
                        </a:rPr>
                        <a:t>自己を自然や美しいもの，崇高なものとのかかわりにおいてとらえ，人間としての自覚を深めることに関するものである。</a:t>
                      </a:r>
                      <a:endParaRPr lang="ja-JP" altLang="en-US" sz="2000" b="0" i="0" u="none" strike="noStrike" dirty="0">
                        <a:solidFill>
                          <a:srgbClr val="000000"/>
                        </a:solidFill>
                        <a:effectLst/>
                        <a:latin typeface="EPSON 丸ゴシック体Ｍ" pitchFamily="49" charset="-128"/>
                        <a:ea typeface="EPSON 丸ゴシック体Ｍ" pitchFamily="49"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hMerge="1">
                  <a:txBody>
                    <a:bodyPr/>
                    <a:lstStyle/>
                    <a:p>
                      <a:pPr algn="l" fontAlgn="ctr"/>
                      <a:endParaRPr lang="ja-JP" altLang="en-US" sz="2400" b="0" i="0" u="none" strike="noStrike" dirty="0">
                        <a:solidFill>
                          <a:srgbClr val="000000"/>
                        </a:solidFill>
                        <a:effectLst/>
                        <a:latin typeface="EPSON 丸ゴシック体Ｍ" pitchFamily="49" charset="-128"/>
                        <a:ea typeface="EPSON 丸ゴシック体Ｍ" pitchFamily="49" charset="-128"/>
                      </a:endParaRPr>
                    </a:p>
                  </a:txBody>
                  <a:tcPr marL="9525" marR="9525" marT="9525" marB="0" anchor="ctr">
                    <a:lnL w="635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CC"/>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6"/>
                  </a:ext>
                </a:extLst>
              </a:tr>
              <a:tr h="267023">
                <a:tc>
                  <a:txBody>
                    <a:bodyPr/>
                    <a:lstStyle/>
                    <a:p>
                      <a:pPr algn="r" fontAlgn="ctr"/>
                      <a:r>
                        <a:rPr lang="ja-JP" altLang="en-US" sz="2400" b="0" i="0" u="none" strike="noStrike" dirty="0">
                          <a:solidFill>
                            <a:srgbClr val="0033CC"/>
                          </a:solidFill>
                          <a:effectLst/>
                          <a:latin typeface="EPSON 太丸ゴシック体Ｂ" pitchFamily="49" charset="-128"/>
                          <a:ea typeface="EPSON 太丸ゴシック体Ｂ" pitchFamily="49" charset="-128"/>
                        </a:rPr>
                        <a:t>４</a:t>
                      </a:r>
                    </a:p>
                  </a:txBody>
                  <a:tcPr marL="9525" marR="9525" marT="9525" marB="0" anchor="ctr">
                    <a:lnL w="12700" cap="flat" cmpd="sng" algn="ctr">
                      <a:solidFill>
                        <a:schemeClr val="tx1"/>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gridSpan="4">
                  <a:txBody>
                    <a:bodyPr/>
                    <a:lstStyle/>
                    <a:p>
                      <a:pPr algn="l" fontAlgn="ctr"/>
                      <a:r>
                        <a:rPr lang="ja-JP" altLang="en-US" sz="2400" b="0" i="0" u="none" strike="noStrike" dirty="0" smtClean="0">
                          <a:solidFill>
                            <a:srgbClr val="0033CC"/>
                          </a:solidFill>
                          <a:effectLst/>
                          <a:latin typeface="EPSON 太丸ゴシック体Ｂ" pitchFamily="49" charset="-128"/>
                          <a:ea typeface="EPSON 太丸ゴシック体Ｂ" pitchFamily="49" charset="-128"/>
                        </a:rPr>
                        <a:t>主</a:t>
                      </a:r>
                      <a:r>
                        <a:rPr lang="ja-JP" altLang="en-US" sz="2400" b="0" i="0" u="none" strike="noStrike" dirty="0">
                          <a:solidFill>
                            <a:srgbClr val="0033CC"/>
                          </a:solidFill>
                          <a:effectLst/>
                          <a:latin typeface="EPSON 太丸ゴシック体Ｂ" pitchFamily="49" charset="-128"/>
                          <a:ea typeface="EPSON 太丸ゴシック体Ｂ" pitchFamily="49" charset="-128"/>
                        </a:rPr>
                        <a:t>として</a:t>
                      </a:r>
                      <a:r>
                        <a:rPr lang="ja-JP" altLang="en-US" sz="2400" b="0" i="0" u="none" strike="noStrike" dirty="0">
                          <a:solidFill>
                            <a:srgbClr val="FF0000"/>
                          </a:solidFill>
                          <a:effectLst/>
                          <a:latin typeface="EPSON 太丸ゴシック体Ｂ" pitchFamily="49" charset="-128"/>
                          <a:ea typeface="EPSON 太丸ゴシック体Ｂ" pitchFamily="49" charset="-128"/>
                        </a:rPr>
                        <a:t>集団や社会とのかかわりに関すること</a:t>
                      </a:r>
                    </a:p>
                  </a:txBody>
                  <a:tcPr marL="9525" marR="9525" marT="9525" marB="0" anchor="ctr">
                    <a:lnL w="635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7"/>
                  </a:ext>
                </a:extLst>
              </a:tr>
              <a:tr h="267023">
                <a:tc gridSpan="5">
                  <a:txBody>
                    <a:bodyPr/>
                    <a:lstStyle/>
                    <a:p>
                      <a:pPr algn="l" fontAlgn="ctr"/>
                      <a:r>
                        <a:rPr lang="ja-JP" altLang="en-US" sz="2000" b="0" i="0" u="none" strike="noStrike" dirty="0" smtClean="0">
                          <a:solidFill>
                            <a:srgbClr val="000000"/>
                          </a:solidFill>
                          <a:effectLst/>
                          <a:latin typeface="EPSON 丸ゴシック体Ｍ" pitchFamily="49" charset="-128"/>
                          <a:ea typeface="EPSON 丸ゴシック体Ｍ" pitchFamily="49" charset="-128"/>
                        </a:rPr>
                        <a:t>自己を様々な社会集団や郷土，国家，国際社会とのかかわりの中でとらえ，国際社会に生きる日本人としての自覚に立ち，平和的で文化的な社会及び国家の成員として必要な道徳性の育成を図ることに関するものである。</a:t>
                      </a:r>
                      <a:endParaRPr lang="ja-JP" altLang="en-US" sz="2000" b="0" i="0" u="none" strike="noStrike" dirty="0">
                        <a:solidFill>
                          <a:srgbClr val="000000"/>
                        </a:solidFill>
                        <a:effectLst/>
                        <a:latin typeface="EPSON 丸ゴシック体Ｍ" pitchFamily="49" charset="-128"/>
                        <a:ea typeface="EPSON 丸ゴシック体Ｍ" pitchFamily="49"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l" fontAlgn="ctr"/>
                      <a:endParaRPr lang="ja-JP" altLang="en-US" sz="2400" b="0" i="0" u="none" strike="noStrike" dirty="0">
                        <a:solidFill>
                          <a:srgbClr val="000000"/>
                        </a:solidFill>
                        <a:effectLst/>
                        <a:latin typeface="EPSON 丸ゴシック体Ｍ" pitchFamily="49" charset="-128"/>
                        <a:ea typeface="EPSON 丸ゴシック体Ｍ" pitchFamily="49" charset="-128"/>
                      </a:endParaRPr>
                    </a:p>
                  </a:txBody>
                  <a:tcPr marL="9525" marR="9525" marT="9525" marB="0" anchor="ctr">
                    <a:lnL w="635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FFFF"/>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8"/>
                  </a:ext>
                </a:extLst>
              </a:tr>
            </a:tbl>
          </a:graphicData>
        </a:graphic>
      </p:graphicFrame>
      <p:sp>
        <p:nvSpPr>
          <p:cNvPr id="17" name="正方形/長方形 16"/>
          <p:cNvSpPr/>
          <p:nvPr/>
        </p:nvSpPr>
        <p:spPr>
          <a:xfrm>
            <a:off x="4860032" y="5877272"/>
            <a:ext cx="4108817" cy="369332"/>
          </a:xfrm>
          <a:prstGeom prst="rect">
            <a:avLst/>
          </a:prstGeom>
        </p:spPr>
        <p:txBody>
          <a:bodyPr wrap="none">
            <a:spAutoFit/>
          </a:bodyPr>
          <a:lstStyle/>
          <a:p>
            <a:r>
              <a:rPr lang="en-US" altLang="ja-JP" dirty="0" smtClean="0">
                <a:latin typeface="EPSON 太丸ゴシック体Ｂ" pitchFamily="49" charset="-128"/>
                <a:ea typeface="EPSON 太丸ゴシック体Ｂ" pitchFamily="49" charset="-128"/>
              </a:rPr>
              <a:t>※</a:t>
            </a:r>
            <a:r>
              <a:rPr lang="ja-JP" altLang="en-US" dirty="0" smtClean="0">
                <a:latin typeface="EPSON 太丸ゴシック体Ｂ" pitchFamily="49" charset="-128"/>
                <a:ea typeface="EPSON 太丸ゴシック体Ｂ" pitchFamily="49" charset="-128"/>
              </a:rPr>
              <a:t>この</a:t>
            </a:r>
            <a:r>
              <a:rPr lang="ja-JP" altLang="en-US" dirty="0">
                <a:latin typeface="EPSON 太丸ゴシック体Ｂ" pitchFamily="49" charset="-128"/>
                <a:ea typeface="EPSON 太丸ゴシック体Ｂ" pitchFamily="49" charset="-128"/>
              </a:rPr>
              <a:t>四つの視点は，相互に深い関連</a:t>
            </a:r>
          </a:p>
        </p:txBody>
      </p:sp>
      <p:sp>
        <p:nvSpPr>
          <p:cNvPr id="3" name="正方形/長方形 2"/>
          <p:cNvSpPr/>
          <p:nvPr/>
        </p:nvSpPr>
        <p:spPr>
          <a:xfrm>
            <a:off x="4860032" y="6246604"/>
            <a:ext cx="4339650" cy="369332"/>
          </a:xfrm>
          <a:prstGeom prst="rect">
            <a:avLst/>
          </a:prstGeom>
        </p:spPr>
        <p:txBody>
          <a:bodyPr wrap="none">
            <a:spAutoFit/>
          </a:bodyPr>
          <a:lstStyle/>
          <a:p>
            <a:r>
              <a:rPr lang="ja-JP" altLang="en-US" dirty="0" smtClean="0"/>
              <a:t>「学習</a:t>
            </a:r>
            <a:r>
              <a:rPr lang="ja-JP" altLang="en-US" dirty="0"/>
              <a:t>指導</a:t>
            </a:r>
            <a:r>
              <a:rPr lang="ja-JP" altLang="en-US" dirty="0" smtClean="0"/>
              <a:t>要領解説道徳編」（文部科学省）</a:t>
            </a:r>
            <a:endParaRPr lang="ja-JP" altLang="en-US" dirty="0"/>
          </a:p>
        </p:txBody>
      </p:sp>
    </p:spTree>
    <p:extLst>
      <p:ext uri="{BB962C8B-B14F-4D97-AF65-F5344CB8AC3E}">
        <p14:creationId xmlns:p14="http://schemas.microsoft.com/office/powerpoint/2010/main" val="3276539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7" name="直線コネクタ 226"/>
          <p:cNvCxnSpPr/>
          <p:nvPr/>
        </p:nvCxnSpPr>
        <p:spPr>
          <a:xfrm>
            <a:off x="111183" y="908720"/>
            <a:ext cx="8781297" cy="0"/>
          </a:xfrm>
          <a:prstGeom prst="line">
            <a:avLst/>
          </a:prstGeom>
          <a:ln>
            <a:solidFill>
              <a:srgbClr val="0033CC"/>
            </a:solidFill>
          </a:ln>
        </p:spPr>
        <p:style>
          <a:lnRef idx="1">
            <a:schemeClr val="accent1"/>
          </a:lnRef>
          <a:fillRef idx="0">
            <a:schemeClr val="accent1"/>
          </a:fillRef>
          <a:effectRef idx="0">
            <a:schemeClr val="accent1"/>
          </a:effectRef>
          <a:fontRef idx="minor">
            <a:schemeClr val="tx1"/>
          </a:fontRef>
        </p:style>
      </p:cxnSp>
      <p:pic>
        <p:nvPicPr>
          <p:cNvPr id="2" name="図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rot="5400000">
            <a:off x="1653353" y="-459503"/>
            <a:ext cx="5837294" cy="8208912"/>
          </a:xfrm>
          <a:prstGeom prst="rect">
            <a:avLst/>
          </a:prstGeom>
        </p:spPr>
      </p:pic>
      <p:grpSp>
        <p:nvGrpSpPr>
          <p:cNvPr id="3" name="グループ化 2"/>
          <p:cNvGrpSpPr/>
          <p:nvPr/>
        </p:nvGrpSpPr>
        <p:grpSpPr>
          <a:xfrm>
            <a:off x="2136071" y="2236681"/>
            <a:ext cx="6302295" cy="3565386"/>
            <a:chOff x="2136071" y="2236681"/>
            <a:chExt cx="6302295" cy="3565386"/>
          </a:xfrm>
        </p:grpSpPr>
        <p:sp>
          <p:nvSpPr>
            <p:cNvPr id="18" name="Freeform 18"/>
            <p:cNvSpPr>
              <a:spLocks/>
            </p:cNvSpPr>
            <p:nvPr/>
          </p:nvSpPr>
          <p:spPr bwMode="auto">
            <a:xfrm rot="20610835">
              <a:off x="4429229" y="2236681"/>
              <a:ext cx="1050551" cy="348790"/>
            </a:xfrm>
            <a:custGeom>
              <a:avLst/>
              <a:gdLst>
                <a:gd name="T0" fmla="*/ 431 w 1953"/>
                <a:gd name="T1" fmla="*/ 654 h 994"/>
                <a:gd name="T2" fmla="*/ 464 w 1953"/>
                <a:gd name="T3" fmla="*/ 714 h 994"/>
                <a:gd name="T4" fmla="*/ 466 w 1953"/>
                <a:gd name="T5" fmla="*/ 722 h 994"/>
                <a:gd name="T6" fmla="*/ 456 w 1953"/>
                <a:gd name="T7" fmla="*/ 718 h 994"/>
                <a:gd name="T8" fmla="*/ 412 w 1953"/>
                <a:gd name="T9" fmla="*/ 673 h 994"/>
                <a:gd name="T10" fmla="*/ 325 w 1953"/>
                <a:gd name="T11" fmla="*/ 572 h 994"/>
                <a:gd name="T12" fmla="*/ 270 w 1953"/>
                <a:gd name="T13" fmla="*/ 493 h 994"/>
                <a:gd name="T14" fmla="*/ 221 w 1953"/>
                <a:gd name="T15" fmla="*/ 401 h 994"/>
                <a:gd name="T16" fmla="*/ 186 w 1953"/>
                <a:gd name="T17" fmla="*/ 303 h 994"/>
                <a:gd name="T18" fmla="*/ 172 w 1953"/>
                <a:gd name="T19" fmla="*/ 206 h 994"/>
                <a:gd name="T20" fmla="*/ 188 w 1953"/>
                <a:gd name="T21" fmla="*/ 121 h 994"/>
                <a:gd name="T22" fmla="*/ 244 w 1953"/>
                <a:gd name="T23" fmla="*/ 53 h 994"/>
                <a:gd name="T24" fmla="*/ 346 w 1953"/>
                <a:gd name="T25" fmla="*/ 11 h 994"/>
                <a:gd name="T26" fmla="*/ 503 w 1953"/>
                <a:gd name="T27" fmla="*/ 1 h 994"/>
                <a:gd name="T28" fmla="*/ 724 w 1953"/>
                <a:gd name="T29" fmla="*/ 34 h 994"/>
                <a:gd name="T30" fmla="*/ 1016 w 1953"/>
                <a:gd name="T31" fmla="*/ 114 h 994"/>
                <a:gd name="T32" fmla="*/ 1222 w 1953"/>
                <a:gd name="T33" fmla="*/ 198 h 994"/>
                <a:gd name="T34" fmla="*/ 1378 w 1953"/>
                <a:gd name="T35" fmla="*/ 277 h 994"/>
                <a:gd name="T36" fmla="*/ 1566 w 1953"/>
                <a:gd name="T37" fmla="*/ 386 h 994"/>
                <a:gd name="T38" fmla="*/ 1750 w 1953"/>
                <a:gd name="T39" fmla="*/ 510 h 994"/>
                <a:gd name="T40" fmla="*/ 1892 w 1953"/>
                <a:gd name="T41" fmla="*/ 641 h 994"/>
                <a:gd name="T42" fmla="*/ 1953 w 1953"/>
                <a:gd name="T43" fmla="*/ 765 h 994"/>
                <a:gd name="T44" fmla="*/ 1900 w 1953"/>
                <a:gd name="T45" fmla="*/ 873 h 994"/>
                <a:gd name="T46" fmla="*/ 1693 w 1953"/>
                <a:gd name="T47" fmla="*/ 952 h 994"/>
                <a:gd name="T48" fmla="*/ 1294 w 1953"/>
                <a:gd name="T49" fmla="*/ 991 h 994"/>
                <a:gd name="T50" fmla="*/ 667 w 1953"/>
                <a:gd name="T51" fmla="*/ 980 h 994"/>
                <a:gd name="T52" fmla="*/ 241 w 1953"/>
                <a:gd name="T53" fmla="*/ 948 h 994"/>
                <a:gd name="T54" fmla="*/ 119 w 1953"/>
                <a:gd name="T55" fmla="*/ 933 h 994"/>
                <a:gd name="T56" fmla="*/ 28 w 1953"/>
                <a:gd name="T57" fmla="*/ 916 h 994"/>
                <a:gd name="T58" fmla="*/ 4 w 1953"/>
                <a:gd name="T59" fmla="*/ 906 h 994"/>
                <a:gd name="T60" fmla="*/ 1 w 1953"/>
                <a:gd name="T61" fmla="*/ 897 h 994"/>
                <a:gd name="T62" fmla="*/ 21 w 1953"/>
                <a:gd name="T63" fmla="*/ 889 h 994"/>
                <a:gd name="T64" fmla="*/ 69 w 1953"/>
                <a:gd name="T65" fmla="*/ 880 h 994"/>
                <a:gd name="T66" fmla="*/ 240 w 1953"/>
                <a:gd name="T67" fmla="*/ 896 h 994"/>
                <a:gd name="T68" fmla="*/ 652 w 1953"/>
                <a:gd name="T69" fmla="*/ 924 h 994"/>
                <a:gd name="T70" fmla="*/ 901 w 1953"/>
                <a:gd name="T71" fmla="*/ 931 h 994"/>
                <a:gd name="T72" fmla="*/ 1154 w 1953"/>
                <a:gd name="T73" fmla="*/ 930 h 994"/>
                <a:gd name="T74" fmla="*/ 1391 w 1953"/>
                <a:gd name="T75" fmla="*/ 916 h 994"/>
                <a:gd name="T76" fmla="*/ 1595 w 1953"/>
                <a:gd name="T77" fmla="*/ 884 h 994"/>
                <a:gd name="T78" fmla="*/ 1745 w 1953"/>
                <a:gd name="T79" fmla="*/ 831 h 994"/>
                <a:gd name="T80" fmla="*/ 1824 w 1953"/>
                <a:gd name="T81" fmla="*/ 753 h 994"/>
                <a:gd name="T82" fmla="*/ 1826 w 1953"/>
                <a:gd name="T83" fmla="*/ 683 h 994"/>
                <a:gd name="T84" fmla="*/ 1811 w 1953"/>
                <a:gd name="T85" fmla="*/ 647 h 994"/>
                <a:gd name="T86" fmla="*/ 1766 w 1953"/>
                <a:gd name="T87" fmla="*/ 587 h 994"/>
                <a:gd name="T88" fmla="*/ 1718 w 1953"/>
                <a:gd name="T89" fmla="*/ 541 h 994"/>
                <a:gd name="T90" fmla="*/ 1648 w 1953"/>
                <a:gd name="T91" fmla="*/ 486 h 994"/>
                <a:gd name="T92" fmla="*/ 1555 w 1953"/>
                <a:gd name="T93" fmla="*/ 425 h 994"/>
                <a:gd name="T94" fmla="*/ 1434 w 1953"/>
                <a:gd name="T95" fmla="*/ 359 h 994"/>
                <a:gd name="T96" fmla="*/ 1282 w 1953"/>
                <a:gd name="T97" fmla="*/ 288 h 994"/>
                <a:gd name="T98" fmla="*/ 1094 w 1953"/>
                <a:gd name="T99" fmla="*/ 213 h 994"/>
                <a:gd name="T100" fmla="*/ 977 w 1953"/>
                <a:gd name="T101" fmla="*/ 169 h 994"/>
                <a:gd name="T102" fmla="*/ 824 w 1953"/>
                <a:gd name="T103" fmla="*/ 120 h 994"/>
                <a:gd name="T104" fmla="*/ 704 w 1953"/>
                <a:gd name="T105" fmla="*/ 92 h 994"/>
                <a:gd name="T106" fmla="*/ 578 w 1953"/>
                <a:gd name="T107" fmla="*/ 75 h 994"/>
                <a:gd name="T108" fmla="*/ 462 w 1953"/>
                <a:gd name="T109" fmla="*/ 78 h 994"/>
                <a:gd name="T110" fmla="*/ 367 w 1953"/>
                <a:gd name="T111" fmla="*/ 110 h 994"/>
                <a:gd name="T112" fmla="*/ 305 w 1953"/>
                <a:gd name="T113" fmla="*/ 181 h 994"/>
                <a:gd name="T114" fmla="*/ 291 w 1953"/>
                <a:gd name="T115" fmla="*/ 297 h 994"/>
                <a:gd name="T116" fmla="*/ 337 w 1953"/>
                <a:gd name="T117" fmla="*/ 468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53" h="994">
                  <a:moveTo>
                    <a:pt x="408" y="619"/>
                  </a:moveTo>
                  <a:lnTo>
                    <a:pt x="415" y="629"/>
                  </a:lnTo>
                  <a:lnTo>
                    <a:pt x="431" y="654"/>
                  </a:lnTo>
                  <a:lnTo>
                    <a:pt x="449" y="683"/>
                  </a:lnTo>
                  <a:lnTo>
                    <a:pt x="463" y="710"/>
                  </a:lnTo>
                  <a:lnTo>
                    <a:pt x="464" y="714"/>
                  </a:lnTo>
                  <a:lnTo>
                    <a:pt x="466" y="718"/>
                  </a:lnTo>
                  <a:lnTo>
                    <a:pt x="467" y="721"/>
                  </a:lnTo>
                  <a:lnTo>
                    <a:pt x="466" y="722"/>
                  </a:lnTo>
                  <a:lnTo>
                    <a:pt x="463" y="722"/>
                  </a:lnTo>
                  <a:lnTo>
                    <a:pt x="461" y="721"/>
                  </a:lnTo>
                  <a:lnTo>
                    <a:pt x="456" y="718"/>
                  </a:lnTo>
                  <a:lnTo>
                    <a:pt x="450" y="713"/>
                  </a:lnTo>
                  <a:lnTo>
                    <a:pt x="435" y="698"/>
                  </a:lnTo>
                  <a:lnTo>
                    <a:pt x="412" y="673"/>
                  </a:lnTo>
                  <a:lnTo>
                    <a:pt x="382" y="640"/>
                  </a:lnTo>
                  <a:lnTo>
                    <a:pt x="342" y="594"/>
                  </a:lnTo>
                  <a:lnTo>
                    <a:pt x="325" y="572"/>
                  </a:lnTo>
                  <a:lnTo>
                    <a:pt x="306" y="548"/>
                  </a:lnTo>
                  <a:lnTo>
                    <a:pt x="289" y="521"/>
                  </a:lnTo>
                  <a:lnTo>
                    <a:pt x="270" y="493"/>
                  </a:lnTo>
                  <a:lnTo>
                    <a:pt x="252" y="463"/>
                  </a:lnTo>
                  <a:lnTo>
                    <a:pt x="236" y="432"/>
                  </a:lnTo>
                  <a:lnTo>
                    <a:pt x="221" y="401"/>
                  </a:lnTo>
                  <a:lnTo>
                    <a:pt x="207" y="368"/>
                  </a:lnTo>
                  <a:lnTo>
                    <a:pt x="195" y="336"/>
                  </a:lnTo>
                  <a:lnTo>
                    <a:pt x="186" y="303"/>
                  </a:lnTo>
                  <a:lnTo>
                    <a:pt x="178" y="271"/>
                  </a:lnTo>
                  <a:lnTo>
                    <a:pt x="173" y="238"/>
                  </a:lnTo>
                  <a:lnTo>
                    <a:pt x="172" y="206"/>
                  </a:lnTo>
                  <a:lnTo>
                    <a:pt x="173" y="177"/>
                  </a:lnTo>
                  <a:lnTo>
                    <a:pt x="179" y="148"/>
                  </a:lnTo>
                  <a:lnTo>
                    <a:pt x="188" y="121"/>
                  </a:lnTo>
                  <a:lnTo>
                    <a:pt x="202" y="96"/>
                  </a:lnTo>
                  <a:lnTo>
                    <a:pt x="221" y="74"/>
                  </a:lnTo>
                  <a:lnTo>
                    <a:pt x="244" y="53"/>
                  </a:lnTo>
                  <a:lnTo>
                    <a:pt x="272" y="36"/>
                  </a:lnTo>
                  <a:lnTo>
                    <a:pt x="306" y="21"/>
                  </a:lnTo>
                  <a:lnTo>
                    <a:pt x="346" y="11"/>
                  </a:lnTo>
                  <a:lnTo>
                    <a:pt x="392" y="4"/>
                  </a:lnTo>
                  <a:lnTo>
                    <a:pt x="445" y="0"/>
                  </a:lnTo>
                  <a:lnTo>
                    <a:pt x="503" y="1"/>
                  </a:lnTo>
                  <a:lnTo>
                    <a:pt x="569" y="7"/>
                  </a:lnTo>
                  <a:lnTo>
                    <a:pt x="642" y="18"/>
                  </a:lnTo>
                  <a:lnTo>
                    <a:pt x="724" y="34"/>
                  </a:lnTo>
                  <a:lnTo>
                    <a:pt x="812" y="55"/>
                  </a:lnTo>
                  <a:lnTo>
                    <a:pt x="910" y="82"/>
                  </a:lnTo>
                  <a:lnTo>
                    <a:pt x="1016" y="114"/>
                  </a:lnTo>
                  <a:lnTo>
                    <a:pt x="1130" y="154"/>
                  </a:lnTo>
                  <a:lnTo>
                    <a:pt x="1156" y="166"/>
                  </a:lnTo>
                  <a:lnTo>
                    <a:pt x="1222" y="198"/>
                  </a:lnTo>
                  <a:lnTo>
                    <a:pt x="1268" y="220"/>
                  </a:lnTo>
                  <a:lnTo>
                    <a:pt x="1320" y="247"/>
                  </a:lnTo>
                  <a:lnTo>
                    <a:pt x="1378" y="277"/>
                  </a:lnTo>
                  <a:lnTo>
                    <a:pt x="1439" y="311"/>
                  </a:lnTo>
                  <a:lnTo>
                    <a:pt x="1502" y="347"/>
                  </a:lnTo>
                  <a:lnTo>
                    <a:pt x="1566" y="386"/>
                  </a:lnTo>
                  <a:lnTo>
                    <a:pt x="1630" y="427"/>
                  </a:lnTo>
                  <a:lnTo>
                    <a:pt x="1691" y="468"/>
                  </a:lnTo>
                  <a:lnTo>
                    <a:pt x="1750" y="510"/>
                  </a:lnTo>
                  <a:lnTo>
                    <a:pt x="1803" y="555"/>
                  </a:lnTo>
                  <a:lnTo>
                    <a:pt x="1851" y="598"/>
                  </a:lnTo>
                  <a:lnTo>
                    <a:pt x="1892" y="641"/>
                  </a:lnTo>
                  <a:lnTo>
                    <a:pt x="1923" y="684"/>
                  </a:lnTo>
                  <a:lnTo>
                    <a:pt x="1944" y="725"/>
                  </a:lnTo>
                  <a:lnTo>
                    <a:pt x="1953" y="765"/>
                  </a:lnTo>
                  <a:lnTo>
                    <a:pt x="1951" y="804"/>
                  </a:lnTo>
                  <a:lnTo>
                    <a:pt x="1934" y="840"/>
                  </a:lnTo>
                  <a:lnTo>
                    <a:pt x="1900" y="873"/>
                  </a:lnTo>
                  <a:lnTo>
                    <a:pt x="1850" y="903"/>
                  </a:lnTo>
                  <a:lnTo>
                    <a:pt x="1781" y="930"/>
                  </a:lnTo>
                  <a:lnTo>
                    <a:pt x="1693" y="952"/>
                  </a:lnTo>
                  <a:lnTo>
                    <a:pt x="1583" y="970"/>
                  </a:lnTo>
                  <a:lnTo>
                    <a:pt x="1450" y="983"/>
                  </a:lnTo>
                  <a:lnTo>
                    <a:pt x="1294" y="991"/>
                  </a:lnTo>
                  <a:lnTo>
                    <a:pt x="1112" y="994"/>
                  </a:lnTo>
                  <a:lnTo>
                    <a:pt x="903" y="990"/>
                  </a:lnTo>
                  <a:lnTo>
                    <a:pt x="667" y="980"/>
                  </a:lnTo>
                  <a:lnTo>
                    <a:pt x="400" y="963"/>
                  </a:lnTo>
                  <a:lnTo>
                    <a:pt x="326" y="956"/>
                  </a:lnTo>
                  <a:lnTo>
                    <a:pt x="241" y="948"/>
                  </a:lnTo>
                  <a:lnTo>
                    <a:pt x="198" y="944"/>
                  </a:lnTo>
                  <a:lnTo>
                    <a:pt x="157" y="939"/>
                  </a:lnTo>
                  <a:lnTo>
                    <a:pt x="119" y="933"/>
                  </a:lnTo>
                  <a:lnTo>
                    <a:pt x="82" y="927"/>
                  </a:lnTo>
                  <a:lnTo>
                    <a:pt x="52" y="922"/>
                  </a:lnTo>
                  <a:lnTo>
                    <a:pt x="28" y="916"/>
                  </a:lnTo>
                  <a:lnTo>
                    <a:pt x="17" y="912"/>
                  </a:lnTo>
                  <a:lnTo>
                    <a:pt x="10" y="910"/>
                  </a:lnTo>
                  <a:lnTo>
                    <a:pt x="4" y="906"/>
                  </a:lnTo>
                  <a:lnTo>
                    <a:pt x="1" y="903"/>
                  </a:lnTo>
                  <a:lnTo>
                    <a:pt x="0" y="901"/>
                  </a:lnTo>
                  <a:lnTo>
                    <a:pt x="1" y="897"/>
                  </a:lnTo>
                  <a:lnTo>
                    <a:pt x="4" y="895"/>
                  </a:lnTo>
                  <a:lnTo>
                    <a:pt x="11" y="891"/>
                  </a:lnTo>
                  <a:lnTo>
                    <a:pt x="21" y="889"/>
                  </a:lnTo>
                  <a:lnTo>
                    <a:pt x="34" y="885"/>
                  </a:lnTo>
                  <a:lnTo>
                    <a:pt x="50" y="883"/>
                  </a:lnTo>
                  <a:lnTo>
                    <a:pt x="69" y="880"/>
                  </a:lnTo>
                  <a:lnTo>
                    <a:pt x="89" y="882"/>
                  </a:lnTo>
                  <a:lnTo>
                    <a:pt x="149" y="888"/>
                  </a:lnTo>
                  <a:lnTo>
                    <a:pt x="240" y="896"/>
                  </a:lnTo>
                  <a:lnTo>
                    <a:pt x="357" y="905"/>
                  </a:lnTo>
                  <a:lnTo>
                    <a:pt x="497" y="916"/>
                  </a:lnTo>
                  <a:lnTo>
                    <a:pt x="652" y="924"/>
                  </a:lnTo>
                  <a:lnTo>
                    <a:pt x="733" y="927"/>
                  </a:lnTo>
                  <a:lnTo>
                    <a:pt x="816" y="930"/>
                  </a:lnTo>
                  <a:lnTo>
                    <a:pt x="901" y="931"/>
                  </a:lnTo>
                  <a:lnTo>
                    <a:pt x="986" y="932"/>
                  </a:lnTo>
                  <a:lnTo>
                    <a:pt x="1070" y="932"/>
                  </a:lnTo>
                  <a:lnTo>
                    <a:pt x="1154" y="930"/>
                  </a:lnTo>
                  <a:lnTo>
                    <a:pt x="1235" y="927"/>
                  </a:lnTo>
                  <a:lnTo>
                    <a:pt x="1315" y="922"/>
                  </a:lnTo>
                  <a:lnTo>
                    <a:pt x="1391" y="916"/>
                  </a:lnTo>
                  <a:lnTo>
                    <a:pt x="1463" y="906"/>
                  </a:lnTo>
                  <a:lnTo>
                    <a:pt x="1532" y="896"/>
                  </a:lnTo>
                  <a:lnTo>
                    <a:pt x="1595" y="884"/>
                  </a:lnTo>
                  <a:lnTo>
                    <a:pt x="1652" y="869"/>
                  </a:lnTo>
                  <a:lnTo>
                    <a:pt x="1702" y="850"/>
                  </a:lnTo>
                  <a:lnTo>
                    <a:pt x="1745" y="831"/>
                  </a:lnTo>
                  <a:lnTo>
                    <a:pt x="1781" y="807"/>
                  </a:lnTo>
                  <a:lnTo>
                    <a:pt x="1807" y="782"/>
                  </a:lnTo>
                  <a:lnTo>
                    <a:pt x="1824" y="753"/>
                  </a:lnTo>
                  <a:lnTo>
                    <a:pt x="1831" y="721"/>
                  </a:lnTo>
                  <a:lnTo>
                    <a:pt x="1828" y="685"/>
                  </a:lnTo>
                  <a:lnTo>
                    <a:pt x="1826" y="683"/>
                  </a:lnTo>
                  <a:lnTo>
                    <a:pt x="1825" y="675"/>
                  </a:lnTo>
                  <a:lnTo>
                    <a:pt x="1821" y="663"/>
                  </a:lnTo>
                  <a:lnTo>
                    <a:pt x="1811" y="647"/>
                  </a:lnTo>
                  <a:lnTo>
                    <a:pt x="1797" y="626"/>
                  </a:lnTo>
                  <a:lnTo>
                    <a:pt x="1779" y="601"/>
                  </a:lnTo>
                  <a:lnTo>
                    <a:pt x="1766" y="587"/>
                  </a:lnTo>
                  <a:lnTo>
                    <a:pt x="1752" y="572"/>
                  </a:lnTo>
                  <a:lnTo>
                    <a:pt x="1736" y="557"/>
                  </a:lnTo>
                  <a:lnTo>
                    <a:pt x="1718" y="541"/>
                  </a:lnTo>
                  <a:lnTo>
                    <a:pt x="1697" y="523"/>
                  </a:lnTo>
                  <a:lnTo>
                    <a:pt x="1674" y="505"/>
                  </a:lnTo>
                  <a:lnTo>
                    <a:pt x="1648" y="486"/>
                  </a:lnTo>
                  <a:lnTo>
                    <a:pt x="1620" y="467"/>
                  </a:lnTo>
                  <a:lnTo>
                    <a:pt x="1589" y="446"/>
                  </a:lnTo>
                  <a:lnTo>
                    <a:pt x="1555" y="425"/>
                  </a:lnTo>
                  <a:lnTo>
                    <a:pt x="1518" y="404"/>
                  </a:lnTo>
                  <a:lnTo>
                    <a:pt x="1477" y="382"/>
                  </a:lnTo>
                  <a:lnTo>
                    <a:pt x="1434" y="359"/>
                  </a:lnTo>
                  <a:lnTo>
                    <a:pt x="1386" y="337"/>
                  </a:lnTo>
                  <a:lnTo>
                    <a:pt x="1336" y="312"/>
                  </a:lnTo>
                  <a:lnTo>
                    <a:pt x="1282" y="288"/>
                  </a:lnTo>
                  <a:lnTo>
                    <a:pt x="1222" y="264"/>
                  </a:lnTo>
                  <a:lnTo>
                    <a:pt x="1161" y="239"/>
                  </a:lnTo>
                  <a:lnTo>
                    <a:pt x="1094" y="213"/>
                  </a:lnTo>
                  <a:lnTo>
                    <a:pt x="1023" y="187"/>
                  </a:lnTo>
                  <a:lnTo>
                    <a:pt x="1010" y="182"/>
                  </a:lnTo>
                  <a:lnTo>
                    <a:pt x="977" y="169"/>
                  </a:lnTo>
                  <a:lnTo>
                    <a:pt x="925" y="152"/>
                  </a:lnTo>
                  <a:lnTo>
                    <a:pt x="860" y="131"/>
                  </a:lnTo>
                  <a:lnTo>
                    <a:pt x="824" y="120"/>
                  </a:lnTo>
                  <a:lnTo>
                    <a:pt x="784" y="110"/>
                  </a:lnTo>
                  <a:lnTo>
                    <a:pt x="745" y="100"/>
                  </a:lnTo>
                  <a:lnTo>
                    <a:pt x="704" y="92"/>
                  </a:lnTo>
                  <a:lnTo>
                    <a:pt x="662" y="84"/>
                  </a:lnTo>
                  <a:lnTo>
                    <a:pt x="620" y="78"/>
                  </a:lnTo>
                  <a:lnTo>
                    <a:pt x="578" y="75"/>
                  </a:lnTo>
                  <a:lnTo>
                    <a:pt x="539" y="73"/>
                  </a:lnTo>
                  <a:lnTo>
                    <a:pt x="499" y="74"/>
                  </a:lnTo>
                  <a:lnTo>
                    <a:pt x="462" y="78"/>
                  </a:lnTo>
                  <a:lnTo>
                    <a:pt x="427" y="85"/>
                  </a:lnTo>
                  <a:lnTo>
                    <a:pt x="396" y="96"/>
                  </a:lnTo>
                  <a:lnTo>
                    <a:pt x="367" y="110"/>
                  </a:lnTo>
                  <a:lnTo>
                    <a:pt x="342" y="128"/>
                  </a:lnTo>
                  <a:lnTo>
                    <a:pt x="321" y="152"/>
                  </a:lnTo>
                  <a:lnTo>
                    <a:pt x="305" y="181"/>
                  </a:lnTo>
                  <a:lnTo>
                    <a:pt x="294" y="213"/>
                  </a:lnTo>
                  <a:lnTo>
                    <a:pt x="290" y="252"/>
                  </a:lnTo>
                  <a:lnTo>
                    <a:pt x="291" y="297"/>
                  </a:lnTo>
                  <a:lnTo>
                    <a:pt x="299" y="347"/>
                  </a:lnTo>
                  <a:lnTo>
                    <a:pt x="314" y="404"/>
                  </a:lnTo>
                  <a:lnTo>
                    <a:pt x="337" y="468"/>
                  </a:lnTo>
                  <a:lnTo>
                    <a:pt x="369" y="541"/>
                  </a:lnTo>
                  <a:lnTo>
                    <a:pt x="408" y="619"/>
                  </a:lnTo>
                  <a:close/>
                </a:path>
              </a:pathLst>
            </a:custGeom>
            <a:solidFill>
              <a:srgbClr val="C43C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cxnSp>
          <p:nvCxnSpPr>
            <p:cNvPr id="31" name="直線矢印コネクタ 30"/>
            <p:cNvCxnSpPr>
              <a:stCxn id="18" idx="35"/>
              <a:endCxn id="466" idx="0"/>
            </p:cNvCxnSpPr>
            <p:nvPr/>
          </p:nvCxnSpPr>
          <p:spPr>
            <a:xfrm>
              <a:off x="4958779" y="2568629"/>
              <a:ext cx="328440" cy="2279331"/>
            </a:xfrm>
            <a:prstGeom prst="straightConnector1">
              <a:avLst/>
            </a:prstGeom>
            <a:ln w="57150">
              <a:solidFill>
                <a:srgbClr val="FF0000"/>
              </a:solidFill>
              <a:headEnd type="stealth" w="med" len="lg"/>
              <a:tailEnd type="none"/>
            </a:ln>
          </p:spPr>
          <p:style>
            <a:lnRef idx="1">
              <a:schemeClr val="accent1"/>
            </a:lnRef>
            <a:fillRef idx="0">
              <a:schemeClr val="accent1"/>
            </a:fillRef>
            <a:effectRef idx="0">
              <a:schemeClr val="accent1"/>
            </a:effectRef>
            <a:fontRef idx="minor">
              <a:schemeClr val="tx1"/>
            </a:fontRef>
          </p:style>
        </p:cxnSp>
        <p:sp>
          <p:nvSpPr>
            <p:cNvPr id="466" name="テキスト ボックス 465"/>
            <p:cNvSpPr txBox="1"/>
            <p:nvPr/>
          </p:nvSpPr>
          <p:spPr>
            <a:xfrm>
              <a:off x="2136071" y="4847960"/>
              <a:ext cx="6302295" cy="954107"/>
            </a:xfrm>
            <a:prstGeom prst="rect">
              <a:avLst/>
            </a:prstGeom>
            <a:solidFill>
              <a:schemeClr val="bg1"/>
            </a:solidFill>
            <a:ln>
              <a:solidFill>
                <a:schemeClr val="bg1">
                  <a:lumMod val="65000"/>
                </a:schemeClr>
              </a:solidFill>
            </a:ln>
            <a:effectLst>
              <a:outerShdw blurRad="50800" dist="38100" dir="2700000" algn="tl" rotWithShape="0">
                <a:prstClr val="black">
                  <a:alpha val="40000"/>
                </a:prstClr>
              </a:outerShdw>
            </a:effectLst>
          </p:spPr>
          <p:txBody>
            <a:bodyPr wrap="square" rtlCol="0">
              <a:spAutoFit/>
            </a:bodyPr>
            <a:lstStyle/>
            <a:p>
              <a:r>
                <a:rPr kumimoji="1" lang="ja-JP" altLang="en-US" sz="2800" dirty="0" smtClean="0">
                  <a:latin typeface="EPSON 太丸ゴシック体Ｂ" pitchFamily="49" charset="-128"/>
                  <a:ea typeface="EPSON 太丸ゴシック体Ｂ" pitchFamily="49" charset="-128"/>
                </a:rPr>
                <a:t>読み物資料を読んで，関わりがある目標を見付ける。</a:t>
              </a:r>
              <a:endParaRPr kumimoji="1" lang="ja-JP" altLang="en-US" sz="2800" dirty="0">
                <a:latin typeface="EPSON 太丸ゴシック体Ｂ" pitchFamily="49" charset="-128"/>
                <a:ea typeface="EPSON 太丸ゴシック体Ｂ" pitchFamily="49" charset="-128"/>
              </a:endParaRPr>
            </a:p>
          </p:txBody>
        </p:sp>
      </p:grpSp>
      <p:sp>
        <p:nvSpPr>
          <p:cNvPr id="226" name="テキスト ボックス 225"/>
          <p:cNvSpPr txBox="1"/>
          <p:nvPr/>
        </p:nvSpPr>
        <p:spPr>
          <a:xfrm>
            <a:off x="1115616" y="163373"/>
            <a:ext cx="6186309" cy="646331"/>
          </a:xfrm>
          <a:prstGeom prst="rect">
            <a:avLst/>
          </a:prstGeom>
          <a:noFill/>
        </p:spPr>
        <p:txBody>
          <a:bodyPr wrap="none" rtlCol="0">
            <a:spAutoFit/>
          </a:bodyPr>
          <a:lstStyle/>
          <a:p>
            <a:r>
              <a:rPr lang="ja-JP" altLang="en-US" sz="3600" dirty="0">
                <a:latin typeface="EPSON 太丸ゴシック体Ｂ" pitchFamily="49" charset="-128"/>
                <a:ea typeface="EPSON 太丸ゴシック体Ｂ" pitchFamily="49" charset="-128"/>
              </a:rPr>
              <a:t>情報モラルの視点を確認する</a:t>
            </a:r>
          </a:p>
        </p:txBody>
      </p:sp>
      <p:sp>
        <p:nvSpPr>
          <p:cNvPr id="130" name="正方形/長方形 129"/>
          <p:cNvSpPr/>
          <p:nvPr/>
        </p:nvSpPr>
        <p:spPr>
          <a:xfrm>
            <a:off x="-2" y="6306461"/>
            <a:ext cx="9396538" cy="338554"/>
          </a:xfrm>
          <a:prstGeom prst="rect">
            <a:avLst/>
          </a:prstGeom>
        </p:spPr>
        <p:txBody>
          <a:bodyPr wrap="square">
            <a:spAutoFit/>
          </a:bodyPr>
          <a:lstStyle/>
          <a:p>
            <a:r>
              <a:rPr lang="en-US" altLang="ja-JP" sz="1600" dirty="0"/>
              <a:t>http://www.mext.go.jp/component/a_menu/education/detail/__icsFiles/afieldfile/2010/09/07/1296869.pdf</a:t>
            </a:r>
            <a:endParaRPr lang="ja-JP" altLang="en-US" sz="1600" dirty="0"/>
          </a:p>
        </p:txBody>
      </p:sp>
    </p:spTree>
    <p:extLst>
      <p:ext uri="{BB962C8B-B14F-4D97-AF65-F5344CB8AC3E}">
        <p14:creationId xmlns:p14="http://schemas.microsoft.com/office/powerpoint/2010/main" val="483137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テキスト ボックス 225"/>
          <p:cNvSpPr txBox="1"/>
          <p:nvPr/>
        </p:nvSpPr>
        <p:spPr>
          <a:xfrm>
            <a:off x="1115616" y="163373"/>
            <a:ext cx="6186309" cy="646331"/>
          </a:xfrm>
          <a:prstGeom prst="rect">
            <a:avLst/>
          </a:prstGeom>
          <a:noFill/>
        </p:spPr>
        <p:txBody>
          <a:bodyPr wrap="none" rtlCol="0">
            <a:spAutoFit/>
          </a:bodyPr>
          <a:lstStyle/>
          <a:p>
            <a:r>
              <a:rPr lang="ja-JP" altLang="en-US" sz="3600" dirty="0">
                <a:latin typeface="EPSON 太丸ゴシック体Ｂ" pitchFamily="49" charset="-128"/>
                <a:ea typeface="EPSON 太丸ゴシック体Ｂ" pitchFamily="49" charset="-128"/>
              </a:rPr>
              <a:t>情報モラルの視点を確認する</a:t>
            </a:r>
          </a:p>
        </p:txBody>
      </p:sp>
      <p:cxnSp>
        <p:nvCxnSpPr>
          <p:cNvPr id="227" name="直線コネクタ 226"/>
          <p:cNvCxnSpPr/>
          <p:nvPr/>
        </p:nvCxnSpPr>
        <p:spPr>
          <a:xfrm>
            <a:off x="111183" y="908720"/>
            <a:ext cx="8781297" cy="0"/>
          </a:xfrm>
          <a:prstGeom prst="line">
            <a:avLst/>
          </a:prstGeom>
          <a:ln>
            <a:solidFill>
              <a:srgbClr val="0033CC"/>
            </a:solidFill>
          </a:ln>
        </p:spPr>
        <p:style>
          <a:lnRef idx="1">
            <a:schemeClr val="accent1"/>
          </a:lnRef>
          <a:fillRef idx="0">
            <a:schemeClr val="accent1"/>
          </a:fillRef>
          <a:effectRef idx="0">
            <a:schemeClr val="accent1"/>
          </a:effectRef>
          <a:fontRef idx="minor">
            <a:schemeClr val="tx1"/>
          </a:fontRef>
        </p:style>
      </p:cxnSp>
      <p:sp>
        <p:nvSpPr>
          <p:cNvPr id="130" name="テキスト ボックス 129"/>
          <p:cNvSpPr txBox="1"/>
          <p:nvPr/>
        </p:nvSpPr>
        <p:spPr>
          <a:xfrm>
            <a:off x="1056293" y="1586403"/>
            <a:ext cx="7962772" cy="3970318"/>
          </a:xfrm>
          <a:prstGeom prst="rect">
            <a:avLst/>
          </a:prstGeom>
          <a:noFill/>
        </p:spPr>
        <p:txBody>
          <a:bodyPr wrap="square" rtlCol="0">
            <a:spAutoFit/>
          </a:bodyPr>
          <a:lstStyle/>
          <a:p>
            <a:r>
              <a:rPr lang="ja-JP" altLang="en-US" sz="3200" dirty="0" smtClean="0">
                <a:solidFill>
                  <a:srgbClr val="0033CC"/>
                </a:solidFill>
                <a:latin typeface="EPSON 太丸ゴシック体Ｂ" pitchFamily="49" charset="-128"/>
                <a:ea typeface="EPSON 太丸ゴシック体Ｂ" pitchFamily="49" charset="-128"/>
              </a:rPr>
              <a:t>情報モラル指導モデルカリキュラム表</a:t>
            </a:r>
            <a:endParaRPr lang="en-US" altLang="ja-JP" sz="3200" dirty="0" smtClean="0">
              <a:solidFill>
                <a:srgbClr val="0033CC"/>
              </a:solidFill>
              <a:latin typeface="EPSON 太丸ゴシック体Ｂ" pitchFamily="49" charset="-128"/>
              <a:ea typeface="EPSON 太丸ゴシック体Ｂ" pitchFamily="49" charset="-128"/>
            </a:endParaRPr>
          </a:p>
          <a:p>
            <a:r>
              <a:rPr lang="ja-JP" altLang="en-US" sz="4400" dirty="0" smtClean="0">
                <a:latin typeface="EPSON 太丸ゴシック体Ｂ" pitchFamily="49" charset="-128"/>
                <a:ea typeface="EPSON 太丸ゴシック体Ｂ" pitchFamily="49" charset="-128"/>
              </a:rPr>
              <a:t>１</a:t>
            </a:r>
            <a:r>
              <a:rPr lang="en-US" altLang="ja-JP" sz="4400" dirty="0" smtClean="0">
                <a:latin typeface="EPSON 太丸ゴシック体Ｂ" pitchFamily="49" charset="-128"/>
                <a:ea typeface="EPSON 太丸ゴシック体Ｂ" pitchFamily="49" charset="-128"/>
              </a:rPr>
              <a:t>.</a:t>
            </a:r>
            <a:r>
              <a:rPr lang="ja-JP" altLang="en-US" sz="4400" dirty="0" smtClean="0">
                <a:latin typeface="EPSON 太丸ゴシック体Ｂ" pitchFamily="49" charset="-128"/>
                <a:ea typeface="EPSON 太丸ゴシック体Ｂ" pitchFamily="49" charset="-128"/>
              </a:rPr>
              <a:t>「情報社会の倫理」</a:t>
            </a:r>
            <a:endParaRPr lang="en-US" altLang="ja-JP" sz="4400" dirty="0" smtClean="0">
              <a:latin typeface="EPSON 太丸ゴシック体Ｂ" pitchFamily="49" charset="-128"/>
              <a:ea typeface="EPSON 太丸ゴシック体Ｂ" pitchFamily="49" charset="-128"/>
            </a:endParaRPr>
          </a:p>
          <a:p>
            <a:pPr marL="1430338" indent="-1430338"/>
            <a:r>
              <a:rPr lang="ja-JP" altLang="en-US" sz="4400" dirty="0" smtClean="0">
                <a:latin typeface="EPSON 太丸ゴシック体Ｂ" pitchFamily="49" charset="-128"/>
                <a:ea typeface="EPSON 太丸ゴシック体Ｂ" pitchFamily="49" charset="-128"/>
              </a:rPr>
              <a:t> ａ１～３</a:t>
            </a:r>
            <a:endParaRPr lang="en-US" altLang="ja-JP" sz="4400" dirty="0" smtClean="0">
              <a:latin typeface="EPSON 太丸ゴシック体Ｂ" pitchFamily="49" charset="-128"/>
              <a:ea typeface="EPSON 太丸ゴシック体Ｂ" pitchFamily="49" charset="-128"/>
            </a:endParaRPr>
          </a:p>
          <a:p>
            <a:pPr marL="1430338" indent="-1430338"/>
            <a:r>
              <a:rPr lang="ja-JP" altLang="en-US" sz="4400" dirty="0">
                <a:latin typeface="EPSON 太丸ゴシック体Ｂ" pitchFamily="49" charset="-128"/>
                <a:ea typeface="EPSON 太丸ゴシック体Ｂ" pitchFamily="49" charset="-128"/>
              </a:rPr>
              <a:t>　 </a:t>
            </a:r>
            <a:r>
              <a:rPr lang="en-US" altLang="ja-JP" sz="4400" dirty="0" smtClean="0">
                <a:latin typeface="EPSON 太丸ゴシック体Ｂ" pitchFamily="49" charset="-128"/>
                <a:ea typeface="EPSON 太丸ゴシック体Ｂ" pitchFamily="49" charset="-128"/>
              </a:rPr>
              <a:t>…</a:t>
            </a:r>
            <a:r>
              <a:rPr lang="ja-JP" altLang="en-US" sz="4400" dirty="0">
                <a:latin typeface="EPSON 太丸ゴシック体Ｂ" pitchFamily="49" charset="-128"/>
                <a:ea typeface="EPSON 太丸ゴシック体Ｂ" pitchFamily="49" charset="-128"/>
              </a:rPr>
              <a:t>発信する情報や情報社会での行動に責任を持つ</a:t>
            </a:r>
            <a:r>
              <a:rPr lang="ja-JP" altLang="en-US" sz="4400" dirty="0" smtClean="0">
                <a:latin typeface="EPSON 太丸ゴシック体Ｂ" pitchFamily="49" charset="-128"/>
                <a:ea typeface="EPSON 太丸ゴシック体Ｂ" pitchFamily="49" charset="-128"/>
              </a:rPr>
              <a:t>　　　　　　</a:t>
            </a:r>
            <a:endParaRPr lang="en-US" altLang="ja-JP" sz="4400" dirty="0" smtClean="0">
              <a:latin typeface="EPSON 太丸ゴシック体Ｂ" pitchFamily="49" charset="-128"/>
              <a:ea typeface="EPSON 太丸ゴシック体Ｂ" pitchFamily="49" charset="-128"/>
            </a:endParaRPr>
          </a:p>
          <a:p>
            <a:pPr marL="1430338" indent="-1430338" algn="r"/>
            <a:r>
              <a:rPr lang="ja-JP" altLang="en-US" sz="4400" dirty="0" smtClean="0">
                <a:latin typeface="EPSON 太丸ゴシック体Ｂ" pitchFamily="49" charset="-128"/>
                <a:ea typeface="EPSON 太丸ゴシック体Ｂ" pitchFamily="49" charset="-128"/>
              </a:rPr>
              <a:t>等</a:t>
            </a:r>
            <a:endParaRPr lang="en-US" altLang="ja-JP" sz="4400" dirty="0">
              <a:latin typeface="EPSON 太丸ゴシック体Ｂ" pitchFamily="49" charset="-128"/>
              <a:ea typeface="EPSON 太丸ゴシック体Ｂ" pitchFamily="49" charset="-128"/>
            </a:endParaRPr>
          </a:p>
        </p:txBody>
      </p:sp>
      <p:sp>
        <p:nvSpPr>
          <p:cNvPr id="131" name="角丸四角形吹き出し 130"/>
          <p:cNvSpPr/>
          <p:nvPr/>
        </p:nvSpPr>
        <p:spPr>
          <a:xfrm>
            <a:off x="1018831" y="1196752"/>
            <a:ext cx="8000234" cy="4752527"/>
          </a:xfrm>
          <a:prstGeom prst="wedgeRoundRectCallout">
            <a:avLst>
              <a:gd name="adj1" fmla="val -53010"/>
              <a:gd name="adj2" fmla="val -3979"/>
              <a:gd name="adj3" fmla="val 16667"/>
            </a:avLst>
          </a:prstGeom>
          <a:noFill/>
          <a:ln>
            <a:solidFill>
              <a:srgbClr val="FF6600"/>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grpSp>
        <p:nvGrpSpPr>
          <p:cNvPr id="132" name="Group 6"/>
          <p:cNvGrpSpPr>
            <a:grpSpLocks noChangeAspect="1"/>
          </p:cNvGrpSpPr>
          <p:nvPr/>
        </p:nvGrpSpPr>
        <p:grpSpPr bwMode="auto">
          <a:xfrm>
            <a:off x="35748" y="2969115"/>
            <a:ext cx="1020545" cy="2388774"/>
            <a:chOff x="1655" y="-493"/>
            <a:chExt cx="2223" cy="5909"/>
          </a:xfrm>
        </p:grpSpPr>
        <p:sp>
          <p:nvSpPr>
            <p:cNvPr id="133" name="AutoShape 5"/>
            <p:cNvSpPr>
              <a:spLocks noChangeAspect="1" noChangeArrowheads="1" noTextEdit="1"/>
            </p:cNvSpPr>
            <p:nvPr/>
          </p:nvSpPr>
          <p:spPr bwMode="auto">
            <a:xfrm>
              <a:off x="1655" y="-493"/>
              <a:ext cx="2223" cy="5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4" name="Freeform 7"/>
            <p:cNvSpPr>
              <a:spLocks/>
            </p:cNvSpPr>
            <p:nvPr/>
          </p:nvSpPr>
          <p:spPr bwMode="auto">
            <a:xfrm>
              <a:off x="2057" y="4183"/>
              <a:ext cx="894" cy="211"/>
            </a:xfrm>
            <a:custGeom>
              <a:avLst/>
              <a:gdLst>
                <a:gd name="T0" fmla="*/ 70 w 2682"/>
                <a:gd name="T1" fmla="*/ 219 h 633"/>
                <a:gd name="T2" fmla="*/ 21 w 2682"/>
                <a:gd name="T3" fmla="*/ 299 h 633"/>
                <a:gd name="T4" fmla="*/ 0 w 2682"/>
                <a:gd name="T5" fmla="*/ 358 h 633"/>
                <a:gd name="T6" fmla="*/ 0 w 2682"/>
                <a:gd name="T7" fmla="*/ 393 h 633"/>
                <a:gd name="T8" fmla="*/ 7 w 2682"/>
                <a:gd name="T9" fmla="*/ 427 h 633"/>
                <a:gd name="T10" fmla="*/ 28 w 2682"/>
                <a:gd name="T11" fmla="*/ 463 h 633"/>
                <a:gd name="T12" fmla="*/ 59 w 2682"/>
                <a:gd name="T13" fmla="*/ 494 h 633"/>
                <a:gd name="T14" fmla="*/ 104 w 2682"/>
                <a:gd name="T15" fmla="*/ 522 h 633"/>
                <a:gd name="T16" fmla="*/ 202 w 2682"/>
                <a:gd name="T17" fmla="*/ 560 h 633"/>
                <a:gd name="T18" fmla="*/ 390 w 2682"/>
                <a:gd name="T19" fmla="*/ 598 h 633"/>
                <a:gd name="T20" fmla="*/ 655 w 2682"/>
                <a:gd name="T21" fmla="*/ 622 h 633"/>
                <a:gd name="T22" fmla="*/ 993 w 2682"/>
                <a:gd name="T23" fmla="*/ 633 h 633"/>
                <a:gd name="T24" fmla="*/ 1317 w 2682"/>
                <a:gd name="T25" fmla="*/ 627 h 633"/>
                <a:gd name="T26" fmla="*/ 1616 w 2682"/>
                <a:gd name="T27" fmla="*/ 609 h 633"/>
                <a:gd name="T28" fmla="*/ 1884 w 2682"/>
                <a:gd name="T29" fmla="*/ 577 h 633"/>
                <a:gd name="T30" fmla="*/ 2118 w 2682"/>
                <a:gd name="T31" fmla="*/ 533 h 633"/>
                <a:gd name="T32" fmla="*/ 2320 w 2682"/>
                <a:gd name="T33" fmla="*/ 479 h 633"/>
                <a:gd name="T34" fmla="*/ 2487 w 2682"/>
                <a:gd name="T35" fmla="*/ 421 h 633"/>
                <a:gd name="T36" fmla="*/ 2617 w 2682"/>
                <a:gd name="T37" fmla="*/ 354 h 633"/>
                <a:gd name="T38" fmla="*/ 2675 w 2682"/>
                <a:gd name="T39" fmla="*/ 309 h 633"/>
                <a:gd name="T40" fmla="*/ 2682 w 2682"/>
                <a:gd name="T41" fmla="*/ 292 h 633"/>
                <a:gd name="T42" fmla="*/ 2675 w 2682"/>
                <a:gd name="T43" fmla="*/ 271 h 633"/>
                <a:gd name="T44" fmla="*/ 2641 w 2682"/>
                <a:gd name="T45" fmla="*/ 243 h 633"/>
                <a:gd name="T46" fmla="*/ 2547 w 2682"/>
                <a:gd name="T47" fmla="*/ 201 h 633"/>
                <a:gd name="T48" fmla="*/ 2411 w 2682"/>
                <a:gd name="T49" fmla="*/ 163 h 633"/>
                <a:gd name="T50" fmla="*/ 2240 w 2682"/>
                <a:gd name="T51" fmla="*/ 125 h 633"/>
                <a:gd name="T52" fmla="*/ 1825 w 2682"/>
                <a:gd name="T53" fmla="*/ 58 h 633"/>
                <a:gd name="T54" fmla="*/ 1351 w 2682"/>
                <a:gd name="T55" fmla="*/ 13 h 633"/>
                <a:gd name="T56" fmla="*/ 1115 w 2682"/>
                <a:gd name="T57" fmla="*/ 3 h 633"/>
                <a:gd name="T58" fmla="*/ 881 w 2682"/>
                <a:gd name="T59" fmla="*/ 0 h 633"/>
                <a:gd name="T60" fmla="*/ 668 w 2682"/>
                <a:gd name="T61" fmla="*/ 10 h 633"/>
                <a:gd name="T62" fmla="*/ 473 w 2682"/>
                <a:gd name="T63" fmla="*/ 31 h 633"/>
                <a:gd name="T64" fmla="*/ 310 w 2682"/>
                <a:gd name="T65" fmla="*/ 62 h 633"/>
                <a:gd name="T66" fmla="*/ 184 w 2682"/>
                <a:gd name="T67" fmla="*/ 110 h 633"/>
                <a:gd name="T68" fmla="*/ 135 w 2682"/>
                <a:gd name="T69" fmla="*/ 143 h 633"/>
                <a:gd name="T70" fmla="*/ 101 w 2682"/>
                <a:gd name="T71" fmla="*/ 174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82" h="633">
                  <a:moveTo>
                    <a:pt x="101" y="174"/>
                  </a:moveTo>
                  <a:lnTo>
                    <a:pt x="70" y="219"/>
                  </a:lnTo>
                  <a:lnTo>
                    <a:pt x="41" y="257"/>
                  </a:lnTo>
                  <a:lnTo>
                    <a:pt x="21" y="299"/>
                  </a:lnTo>
                  <a:lnTo>
                    <a:pt x="3" y="338"/>
                  </a:lnTo>
                  <a:lnTo>
                    <a:pt x="0" y="358"/>
                  </a:lnTo>
                  <a:lnTo>
                    <a:pt x="0" y="375"/>
                  </a:lnTo>
                  <a:lnTo>
                    <a:pt x="0" y="393"/>
                  </a:lnTo>
                  <a:lnTo>
                    <a:pt x="0" y="411"/>
                  </a:lnTo>
                  <a:lnTo>
                    <a:pt x="7" y="427"/>
                  </a:lnTo>
                  <a:lnTo>
                    <a:pt x="13" y="445"/>
                  </a:lnTo>
                  <a:lnTo>
                    <a:pt x="28" y="463"/>
                  </a:lnTo>
                  <a:lnTo>
                    <a:pt x="41" y="479"/>
                  </a:lnTo>
                  <a:lnTo>
                    <a:pt x="59" y="494"/>
                  </a:lnTo>
                  <a:lnTo>
                    <a:pt x="80" y="508"/>
                  </a:lnTo>
                  <a:lnTo>
                    <a:pt x="104" y="522"/>
                  </a:lnTo>
                  <a:lnTo>
                    <a:pt x="132" y="536"/>
                  </a:lnTo>
                  <a:lnTo>
                    <a:pt x="202" y="560"/>
                  </a:lnTo>
                  <a:lnTo>
                    <a:pt x="289" y="581"/>
                  </a:lnTo>
                  <a:lnTo>
                    <a:pt x="390" y="598"/>
                  </a:lnTo>
                  <a:lnTo>
                    <a:pt x="512" y="612"/>
                  </a:lnTo>
                  <a:lnTo>
                    <a:pt x="655" y="622"/>
                  </a:lnTo>
                  <a:lnTo>
                    <a:pt x="822" y="630"/>
                  </a:lnTo>
                  <a:lnTo>
                    <a:pt x="993" y="633"/>
                  </a:lnTo>
                  <a:lnTo>
                    <a:pt x="1160" y="633"/>
                  </a:lnTo>
                  <a:lnTo>
                    <a:pt x="1317" y="627"/>
                  </a:lnTo>
                  <a:lnTo>
                    <a:pt x="1470" y="619"/>
                  </a:lnTo>
                  <a:lnTo>
                    <a:pt x="1616" y="609"/>
                  </a:lnTo>
                  <a:lnTo>
                    <a:pt x="1752" y="595"/>
                  </a:lnTo>
                  <a:lnTo>
                    <a:pt x="1884" y="577"/>
                  </a:lnTo>
                  <a:lnTo>
                    <a:pt x="2006" y="557"/>
                  </a:lnTo>
                  <a:lnTo>
                    <a:pt x="2118" y="533"/>
                  </a:lnTo>
                  <a:lnTo>
                    <a:pt x="2227" y="508"/>
                  </a:lnTo>
                  <a:lnTo>
                    <a:pt x="2320" y="479"/>
                  </a:lnTo>
                  <a:lnTo>
                    <a:pt x="2411" y="452"/>
                  </a:lnTo>
                  <a:lnTo>
                    <a:pt x="2487" y="421"/>
                  </a:lnTo>
                  <a:lnTo>
                    <a:pt x="2557" y="390"/>
                  </a:lnTo>
                  <a:lnTo>
                    <a:pt x="2617" y="354"/>
                  </a:lnTo>
                  <a:lnTo>
                    <a:pt x="2669" y="320"/>
                  </a:lnTo>
                  <a:lnTo>
                    <a:pt x="2675" y="309"/>
                  </a:lnTo>
                  <a:lnTo>
                    <a:pt x="2682" y="302"/>
                  </a:lnTo>
                  <a:lnTo>
                    <a:pt x="2682" y="292"/>
                  </a:lnTo>
                  <a:lnTo>
                    <a:pt x="2682" y="281"/>
                  </a:lnTo>
                  <a:lnTo>
                    <a:pt x="2675" y="271"/>
                  </a:lnTo>
                  <a:lnTo>
                    <a:pt x="2669" y="260"/>
                  </a:lnTo>
                  <a:lnTo>
                    <a:pt x="2641" y="243"/>
                  </a:lnTo>
                  <a:lnTo>
                    <a:pt x="2599" y="222"/>
                  </a:lnTo>
                  <a:lnTo>
                    <a:pt x="2547" y="201"/>
                  </a:lnTo>
                  <a:lnTo>
                    <a:pt x="2484" y="180"/>
                  </a:lnTo>
                  <a:lnTo>
                    <a:pt x="2411" y="163"/>
                  </a:lnTo>
                  <a:lnTo>
                    <a:pt x="2331" y="143"/>
                  </a:lnTo>
                  <a:lnTo>
                    <a:pt x="2240" y="125"/>
                  </a:lnTo>
                  <a:lnTo>
                    <a:pt x="2045" y="86"/>
                  </a:lnTo>
                  <a:lnTo>
                    <a:pt x="1825" y="58"/>
                  </a:lnTo>
                  <a:lnTo>
                    <a:pt x="1591" y="31"/>
                  </a:lnTo>
                  <a:lnTo>
                    <a:pt x="1351" y="13"/>
                  </a:lnTo>
                  <a:lnTo>
                    <a:pt x="1233" y="6"/>
                  </a:lnTo>
                  <a:lnTo>
                    <a:pt x="1115" y="3"/>
                  </a:lnTo>
                  <a:lnTo>
                    <a:pt x="996" y="0"/>
                  </a:lnTo>
                  <a:lnTo>
                    <a:pt x="881" y="0"/>
                  </a:lnTo>
                  <a:lnTo>
                    <a:pt x="774" y="3"/>
                  </a:lnTo>
                  <a:lnTo>
                    <a:pt x="668" y="10"/>
                  </a:lnTo>
                  <a:lnTo>
                    <a:pt x="567" y="16"/>
                  </a:lnTo>
                  <a:lnTo>
                    <a:pt x="473" y="31"/>
                  </a:lnTo>
                  <a:lnTo>
                    <a:pt x="387" y="45"/>
                  </a:lnTo>
                  <a:lnTo>
                    <a:pt x="310" y="62"/>
                  </a:lnTo>
                  <a:lnTo>
                    <a:pt x="240" y="86"/>
                  </a:lnTo>
                  <a:lnTo>
                    <a:pt x="184" y="110"/>
                  </a:lnTo>
                  <a:lnTo>
                    <a:pt x="159" y="125"/>
                  </a:lnTo>
                  <a:lnTo>
                    <a:pt x="135" y="143"/>
                  </a:lnTo>
                  <a:lnTo>
                    <a:pt x="118" y="156"/>
                  </a:lnTo>
                  <a:lnTo>
                    <a:pt x="101" y="174"/>
                  </a:lnTo>
                  <a:close/>
                </a:path>
              </a:pathLst>
            </a:custGeom>
            <a:solidFill>
              <a:srgbClr val="2C32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5" name="Freeform 8"/>
            <p:cNvSpPr>
              <a:spLocks/>
            </p:cNvSpPr>
            <p:nvPr/>
          </p:nvSpPr>
          <p:spPr bwMode="auto">
            <a:xfrm>
              <a:off x="2358" y="4820"/>
              <a:ext cx="339" cy="274"/>
            </a:xfrm>
            <a:custGeom>
              <a:avLst/>
              <a:gdLst>
                <a:gd name="T0" fmla="*/ 881 w 1018"/>
                <a:gd name="T1" fmla="*/ 0 h 822"/>
                <a:gd name="T2" fmla="*/ 885 w 1018"/>
                <a:gd name="T3" fmla="*/ 49 h 822"/>
                <a:gd name="T4" fmla="*/ 892 w 1018"/>
                <a:gd name="T5" fmla="*/ 97 h 822"/>
                <a:gd name="T6" fmla="*/ 902 w 1018"/>
                <a:gd name="T7" fmla="*/ 154 h 822"/>
                <a:gd name="T8" fmla="*/ 917 w 1018"/>
                <a:gd name="T9" fmla="*/ 209 h 822"/>
                <a:gd name="T10" fmla="*/ 930 w 1018"/>
                <a:gd name="T11" fmla="*/ 269 h 822"/>
                <a:gd name="T12" fmla="*/ 951 w 1018"/>
                <a:gd name="T13" fmla="*/ 328 h 822"/>
                <a:gd name="T14" fmla="*/ 975 w 1018"/>
                <a:gd name="T15" fmla="*/ 390 h 822"/>
                <a:gd name="T16" fmla="*/ 1000 w 1018"/>
                <a:gd name="T17" fmla="*/ 450 h 822"/>
                <a:gd name="T18" fmla="*/ 1011 w 1018"/>
                <a:gd name="T19" fmla="*/ 477 h 822"/>
                <a:gd name="T20" fmla="*/ 1018 w 1018"/>
                <a:gd name="T21" fmla="*/ 508 h 822"/>
                <a:gd name="T22" fmla="*/ 1014 w 1018"/>
                <a:gd name="T23" fmla="*/ 537 h 822"/>
                <a:gd name="T24" fmla="*/ 1006 w 1018"/>
                <a:gd name="T25" fmla="*/ 568 h 822"/>
                <a:gd name="T26" fmla="*/ 993 w 1018"/>
                <a:gd name="T27" fmla="*/ 596 h 822"/>
                <a:gd name="T28" fmla="*/ 975 w 1018"/>
                <a:gd name="T29" fmla="*/ 624 h 822"/>
                <a:gd name="T30" fmla="*/ 954 w 1018"/>
                <a:gd name="T31" fmla="*/ 651 h 822"/>
                <a:gd name="T32" fmla="*/ 927 w 1018"/>
                <a:gd name="T33" fmla="*/ 676 h 822"/>
                <a:gd name="T34" fmla="*/ 899 w 1018"/>
                <a:gd name="T35" fmla="*/ 700 h 822"/>
                <a:gd name="T36" fmla="*/ 868 w 1018"/>
                <a:gd name="T37" fmla="*/ 724 h 822"/>
                <a:gd name="T38" fmla="*/ 832 w 1018"/>
                <a:gd name="T39" fmla="*/ 746 h 822"/>
                <a:gd name="T40" fmla="*/ 798 w 1018"/>
                <a:gd name="T41" fmla="*/ 763 h 822"/>
                <a:gd name="T42" fmla="*/ 759 w 1018"/>
                <a:gd name="T43" fmla="*/ 781 h 822"/>
                <a:gd name="T44" fmla="*/ 725 w 1018"/>
                <a:gd name="T45" fmla="*/ 794 h 822"/>
                <a:gd name="T46" fmla="*/ 686 w 1018"/>
                <a:gd name="T47" fmla="*/ 809 h 822"/>
                <a:gd name="T48" fmla="*/ 648 w 1018"/>
                <a:gd name="T49" fmla="*/ 819 h 822"/>
                <a:gd name="T50" fmla="*/ 610 w 1018"/>
                <a:gd name="T51" fmla="*/ 822 h 822"/>
                <a:gd name="T52" fmla="*/ 568 w 1018"/>
                <a:gd name="T53" fmla="*/ 822 h 822"/>
                <a:gd name="T54" fmla="*/ 522 w 1018"/>
                <a:gd name="T55" fmla="*/ 819 h 822"/>
                <a:gd name="T56" fmla="*/ 473 w 1018"/>
                <a:gd name="T57" fmla="*/ 809 h 822"/>
                <a:gd name="T58" fmla="*/ 425 w 1018"/>
                <a:gd name="T59" fmla="*/ 798 h 822"/>
                <a:gd name="T60" fmla="*/ 376 w 1018"/>
                <a:gd name="T61" fmla="*/ 781 h 822"/>
                <a:gd name="T62" fmla="*/ 278 w 1018"/>
                <a:gd name="T63" fmla="*/ 746 h 822"/>
                <a:gd name="T64" fmla="*/ 192 w 1018"/>
                <a:gd name="T65" fmla="*/ 703 h 822"/>
                <a:gd name="T66" fmla="*/ 115 w 1018"/>
                <a:gd name="T67" fmla="*/ 666 h 822"/>
                <a:gd name="T68" fmla="*/ 56 w 1018"/>
                <a:gd name="T69" fmla="*/ 630 h 822"/>
                <a:gd name="T70" fmla="*/ 21 w 1018"/>
                <a:gd name="T71" fmla="*/ 606 h 822"/>
                <a:gd name="T72" fmla="*/ 13 w 1018"/>
                <a:gd name="T73" fmla="*/ 596 h 822"/>
                <a:gd name="T74" fmla="*/ 7 w 1018"/>
                <a:gd name="T75" fmla="*/ 582 h 822"/>
                <a:gd name="T76" fmla="*/ 3 w 1018"/>
                <a:gd name="T77" fmla="*/ 568 h 822"/>
                <a:gd name="T78" fmla="*/ 0 w 1018"/>
                <a:gd name="T79" fmla="*/ 551 h 822"/>
                <a:gd name="T80" fmla="*/ 0 w 1018"/>
                <a:gd name="T81" fmla="*/ 513 h 822"/>
                <a:gd name="T82" fmla="*/ 7 w 1018"/>
                <a:gd name="T83" fmla="*/ 467 h 822"/>
                <a:gd name="T84" fmla="*/ 13 w 1018"/>
                <a:gd name="T85" fmla="*/ 422 h 822"/>
                <a:gd name="T86" fmla="*/ 28 w 1018"/>
                <a:gd name="T87" fmla="*/ 373 h 822"/>
                <a:gd name="T88" fmla="*/ 59 w 1018"/>
                <a:gd name="T89" fmla="*/ 286 h 822"/>
                <a:gd name="T90" fmla="*/ 73 w 1018"/>
                <a:gd name="T91" fmla="*/ 240 h 822"/>
                <a:gd name="T92" fmla="*/ 83 w 1018"/>
                <a:gd name="T93" fmla="*/ 199 h 822"/>
                <a:gd name="T94" fmla="*/ 94 w 1018"/>
                <a:gd name="T95" fmla="*/ 122 h 822"/>
                <a:gd name="T96" fmla="*/ 101 w 1018"/>
                <a:gd name="T97" fmla="*/ 63 h 822"/>
                <a:gd name="T98" fmla="*/ 101 w 1018"/>
                <a:gd name="T99" fmla="*/ 42 h 822"/>
                <a:gd name="T100" fmla="*/ 881 w 1018"/>
                <a:gd name="T101" fmla="*/ 0 h 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18" h="822">
                  <a:moveTo>
                    <a:pt x="881" y="0"/>
                  </a:moveTo>
                  <a:lnTo>
                    <a:pt x="885" y="49"/>
                  </a:lnTo>
                  <a:lnTo>
                    <a:pt x="892" y="97"/>
                  </a:lnTo>
                  <a:lnTo>
                    <a:pt x="902" y="154"/>
                  </a:lnTo>
                  <a:lnTo>
                    <a:pt x="917" y="209"/>
                  </a:lnTo>
                  <a:lnTo>
                    <a:pt x="930" y="269"/>
                  </a:lnTo>
                  <a:lnTo>
                    <a:pt x="951" y="328"/>
                  </a:lnTo>
                  <a:lnTo>
                    <a:pt x="975" y="390"/>
                  </a:lnTo>
                  <a:lnTo>
                    <a:pt x="1000" y="450"/>
                  </a:lnTo>
                  <a:lnTo>
                    <a:pt x="1011" y="477"/>
                  </a:lnTo>
                  <a:lnTo>
                    <a:pt x="1018" y="508"/>
                  </a:lnTo>
                  <a:lnTo>
                    <a:pt x="1014" y="537"/>
                  </a:lnTo>
                  <a:lnTo>
                    <a:pt x="1006" y="568"/>
                  </a:lnTo>
                  <a:lnTo>
                    <a:pt x="993" y="596"/>
                  </a:lnTo>
                  <a:lnTo>
                    <a:pt x="975" y="624"/>
                  </a:lnTo>
                  <a:lnTo>
                    <a:pt x="954" y="651"/>
                  </a:lnTo>
                  <a:lnTo>
                    <a:pt x="927" y="676"/>
                  </a:lnTo>
                  <a:lnTo>
                    <a:pt x="899" y="700"/>
                  </a:lnTo>
                  <a:lnTo>
                    <a:pt x="868" y="724"/>
                  </a:lnTo>
                  <a:lnTo>
                    <a:pt x="832" y="746"/>
                  </a:lnTo>
                  <a:lnTo>
                    <a:pt x="798" y="763"/>
                  </a:lnTo>
                  <a:lnTo>
                    <a:pt x="759" y="781"/>
                  </a:lnTo>
                  <a:lnTo>
                    <a:pt x="725" y="794"/>
                  </a:lnTo>
                  <a:lnTo>
                    <a:pt x="686" y="809"/>
                  </a:lnTo>
                  <a:lnTo>
                    <a:pt x="648" y="819"/>
                  </a:lnTo>
                  <a:lnTo>
                    <a:pt x="610" y="822"/>
                  </a:lnTo>
                  <a:lnTo>
                    <a:pt x="568" y="822"/>
                  </a:lnTo>
                  <a:lnTo>
                    <a:pt x="522" y="819"/>
                  </a:lnTo>
                  <a:lnTo>
                    <a:pt x="473" y="809"/>
                  </a:lnTo>
                  <a:lnTo>
                    <a:pt x="425" y="798"/>
                  </a:lnTo>
                  <a:lnTo>
                    <a:pt x="376" y="781"/>
                  </a:lnTo>
                  <a:lnTo>
                    <a:pt x="278" y="746"/>
                  </a:lnTo>
                  <a:lnTo>
                    <a:pt x="192" y="703"/>
                  </a:lnTo>
                  <a:lnTo>
                    <a:pt x="115" y="666"/>
                  </a:lnTo>
                  <a:lnTo>
                    <a:pt x="56" y="630"/>
                  </a:lnTo>
                  <a:lnTo>
                    <a:pt x="21" y="606"/>
                  </a:lnTo>
                  <a:lnTo>
                    <a:pt x="13" y="596"/>
                  </a:lnTo>
                  <a:lnTo>
                    <a:pt x="7" y="582"/>
                  </a:lnTo>
                  <a:lnTo>
                    <a:pt x="3" y="568"/>
                  </a:lnTo>
                  <a:lnTo>
                    <a:pt x="0" y="551"/>
                  </a:lnTo>
                  <a:lnTo>
                    <a:pt x="0" y="513"/>
                  </a:lnTo>
                  <a:lnTo>
                    <a:pt x="7" y="467"/>
                  </a:lnTo>
                  <a:lnTo>
                    <a:pt x="13" y="422"/>
                  </a:lnTo>
                  <a:lnTo>
                    <a:pt x="28" y="373"/>
                  </a:lnTo>
                  <a:lnTo>
                    <a:pt x="59" y="286"/>
                  </a:lnTo>
                  <a:lnTo>
                    <a:pt x="73" y="240"/>
                  </a:lnTo>
                  <a:lnTo>
                    <a:pt x="83" y="199"/>
                  </a:lnTo>
                  <a:lnTo>
                    <a:pt x="94" y="122"/>
                  </a:lnTo>
                  <a:lnTo>
                    <a:pt x="101" y="63"/>
                  </a:lnTo>
                  <a:lnTo>
                    <a:pt x="101" y="42"/>
                  </a:lnTo>
                  <a:lnTo>
                    <a:pt x="88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6" name="Freeform 9"/>
            <p:cNvSpPr>
              <a:spLocks/>
            </p:cNvSpPr>
            <p:nvPr/>
          </p:nvSpPr>
          <p:spPr bwMode="auto">
            <a:xfrm>
              <a:off x="2045" y="5059"/>
              <a:ext cx="683" cy="357"/>
            </a:xfrm>
            <a:custGeom>
              <a:avLst/>
              <a:gdLst>
                <a:gd name="T0" fmla="*/ 2046 w 2050"/>
                <a:gd name="T1" fmla="*/ 100 h 1072"/>
                <a:gd name="T2" fmla="*/ 2039 w 2050"/>
                <a:gd name="T3" fmla="*/ 212 h 1072"/>
                <a:gd name="T4" fmla="*/ 2008 w 2050"/>
                <a:gd name="T5" fmla="*/ 330 h 1072"/>
                <a:gd name="T6" fmla="*/ 1980 w 2050"/>
                <a:gd name="T7" fmla="*/ 386 h 1072"/>
                <a:gd name="T8" fmla="*/ 1944 w 2050"/>
                <a:gd name="T9" fmla="*/ 435 h 1072"/>
                <a:gd name="T10" fmla="*/ 1868 w 2050"/>
                <a:gd name="T11" fmla="*/ 505 h 1072"/>
                <a:gd name="T12" fmla="*/ 1803 w 2050"/>
                <a:gd name="T13" fmla="*/ 529 h 1072"/>
                <a:gd name="T14" fmla="*/ 1722 w 2050"/>
                <a:gd name="T15" fmla="*/ 550 h 1072"/>
                <a:gd name="T16" fmla="*/ 1673 w 2050"/>
                <a:gd name="T17" fmla="*/ 581 h 1072"/>
                <a:gd name="T18" fmla="*/ 1579 w 2050"/>
                <a:gd name="T19" fmla="*/ 672 h 1072"/>
                <a:gd name="T20" fmla="*/ 1408 w 2050"/>
                <a:gd name="T21" fmla="*/ 867 h 1072"/>
                <a:gd name="T22" fmla="*/ 1346 w 2050"/>
                <a:gd name="T23" fmla="*/ 922 h 1072"/>
                <a:gd name="T24" fmla="*/ 1269 w 2050"/>
                <a:gd name="T25" fmla="*/ 968 h 1072"/>
                <a:gd name="T26" fmla="*/ 1175 w 2050"/>
                <a:gd name="T27" fmla="*/ 1006 h 1072"/>
                <a:gd name="T28" fmla="*/ 1074 w 2050"/>
                <a:gd name="T29" fmla="*/ 1033 h 1072"/>
                <a:gd name="T30" fmla="*/ 962 w 2050"/>
                <a:gd name="T31" fmla="*/ 1054 h 1072"/>
                <a:gd name="T32" fmla="*/ 736 w 2050"/>
                <a:gd name="T33" fmla="*/ 1072 h 1072"/>
                <a:gd name="T34" fmla="*/ 517 w 2050"/>
                <a:gd name="T35" fmla="*/ 1062 h 1072"/>
                <a:gd name="T36" fmla="*/ 342 w 2050"/>
                <a:gd name="T37" fmla="*/ 1033 h 1072"/>
                <a:gd name="T38" fmla="*/ 210 w 2050"/>
                <a:gd name="T39" fmla="*/ 996 h 1072"/>
                <a:gd name="T40" fmla="*/ 126 w 2050"/>
                <a:gd name="T41" fmla="*/ 953 h 1072"/>
                <a:gd name="T42" fmla="*/ 88 w 2050"/>
                <a:gd name="T43" fmla="*/ 911 h 1072"/>
                <a:gd name="T44" fmla="*/ 49 w 2050"/>
                <a:gd name="T45" fmla="*/ 838 h 1072"/>
                <a:gd name="T46" fmla="*/ 18 w 2050"/>
                <a:gd name="T47" fmla="*/ 748 h 1072"/>
                <a:gd name="T48" fmla="*/ 0 w 2050"/>
                <a:gd name="T49" fmla="*/ 658 h 1072"/>
                <a:gd name="T50" fmla="*/ 0 w 2050"/>
                <a:gd name="T51" fmla="*/ 609 h 1072"/>
                <a:gd name="T52" fmla="*/ 25 w 2050"/>
                <a:gd name="T53" fmla="*/ 591 h 1072"/>
                <a:gd name="T54" fmla="*/ 91 w 2050"/>
                <a:gd name="T55" fmla="*/ 553 h 1072"/>
                <a:gd name="T56" fmla="*/ 325 w 2050"/>
                <a:gd name="T57" fmla="*/ 459 h 1072"/>
                <a:gd name="T58" fmla="*/ 652 w 2050"/>
                <a:gd name="T59" fmla="*/ 347 h 1072"/>
                <a:gd name="T60" fmla="*/ 1029 w 2050"/>
                <a:gd name="T61" fmla="*/ 232 h 1072"/>
                <a:gd name="T62" fmla="*/ 1401 w 2050"/>
                <a:gd name="T63" fmla="*/ 125 h 1072"/>
                <a:gd name="T64" fmla="*/ 1729 w 2050"/>
                <a:gd name="T65" fmla="*/ 45 h 1072"/>
                <a:gd name="T66" fmla="*/ 1962 w 2050"/>
                <a:gd name="T67" fmla="*/ 3 h 1072"/>
                <a:gd name="T68" fmla="*/ 2025 w 2050"/>
                <a:gd name="T69" fmla="*/ 3 h 1072"/>
                <a:gd name="T70" fmla="*/ 2046 w 2050"/>
                <a:gd name="T71" fmla="*/ 9 h 1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50" h="1072">
                  <a:moveTo>
                    <a:pt x="2050" y="16"/>
                  </a:moveTo>
                  <a:lnTo>
                    <a:pt x="2046" y="100"/>
                  </a:lnTo>
                  <a:lnTo>
                    <a:pt x="2046" y="152"/>
                  </a:lnTo>
                  <a:lnTo>
                    <a:pt x="2039" y="212"/>
                  </a:lnTo>
                  <a:lnTo>
                    <a:pt x="2025" y="271"/>
                  </a:lnTo>
                  <a:lnTo>
                    <a:pt x="2008" y="330"/>
                  </a:lnTo>
                  <a:lnTo>
                    <a:pt x="1993" y="358"/>
                  </a:lnTo>
                  <a:lnTo>
                    <a:pt x="1980" y="386"/>
                  </a:lnTo>
                  <a:lnTo>
                    <a:pt x="1962" y="411"/>
                  </a:lnTo>
                  <a:lnTo>
                    <a:pt x="1944" y="435"/>
                  </a:lnTo>
                  <a:lnTo>
                    <a:pt x="1903" y="476"/>
                  </a:lnTo>
                  <a:lnTo>
                    <a:pt x="1868" y="505"/>
                  </a:lnTo>
                  <a:lnTo>
                    <a:pt x="1834" y="518"/>
                  </a:lnTo>
                  <a:lnTo>
                    <a:pt x="1803" y="529"/>
                  </a:lnTo>
                  <a:lnTo>
                    <a:pt x="1746" y="542"/>
                  </a:lnTo>
                  <a:lnTo>
                    <a:pt x="1722" y="550"/>
                  </a:lnTo>
                  <a:lnTo>
                    <a:pt x="1697" y="560"/>
                  </a:lnTo>
                  <a:lnTo>
                    <a:pt x="1673" y="581"/>
                  </a:lnTo>
                  <a:lnTo>
                    <a:pt x="1645" y="606"/>
                  </a:lnTo>
                  <a:lnTo>
                    <a:pt x="1579" y="672"/>
                  </a:lnTo>
                  <a:lnTo>
                    <a:pt x="1502" y="758"/>
                  </a:lnTo>
                  <a:lnTo>
                    <a:pt x="1408" y="867"/>
                  </a:lnTo>
                  <a:lnTo>
                    <a:pt x="1377" y="895"/>
                  </a:lnTo>
                  <a:lnTo>
                    <a:pt x="1346" y="922"/>
                  </a:lnTo>
                  <a:lnTo>
                    <a:pt x="1307" y="947"/>
                  </a:lnTo>
                  <a:lnTo>
                    <a:pt x="1269" y="968"/>
                  </a:lnTo>
                  <a:lnTo>
                    <a:pt x="1224" y="989"/>
                  </a:lnTo>
                  <a:lnTo>
                    <a:pt x="1175" y="1006"/>
                  </a:lnTo>
                  <a:lnTo>
                    <a:pt x="1127" y="1020"/>
                  </a:lnTo>
                  <a:lnTo>
                    <a:pt x="1074" y="1033"/>
                  </a:lnTo>
                  <a:lnTo>
                    <a:pt x="1018" y="1044"/>
                  </a:lnTo>
                  <a:lnTo>
                    <a:pt x="962" y="1054"/>
                  </a:lnTo>
                  <a:lnTo>
                    <a:pt x="847" y="1069"/>
                  </a:lnTo>
                  <a:lnTo>
                    <a:pt x="736" y="1072"/>
                  </a:lnTo>
                  <a:lnTo>
                    <a:pt x="621" y="1069"/>
                  </a:lnTo>
                  <a:lnTo>
                    <a:pt x="517" y="1062"/>
                  </a:lnTo>
                  <a:lnTo>
                    <a:pt x="423" y="1048"/>
                  </a:lnTo>
                  <a:lnTo>
                    <a:pt x="342" y="1033"/>
                  </a:lnTo>
                  <a:lnTo>
                    <a:pt x="269" y="1013"/>
                  </a:lnTo>
                  <a:lnTo>
                    <a:pt x="210" y="996"/>
                  </a:lnTo>
                  <a:lnTo>
                    <a:pt x="161" y="975"/>
                  </a:lnTo>
                  <a:lnTo>
                    <a:pt x="126" y="953"/>
                  </a:lnTo>
                  <a:lnTo>
                    <a:pt x="106" y="932"/>
                  </a:lnTo>
                  <a:lnTo>
                    <a:pt x="88" y="911"/>
                  </a:lnTo>
                  <a:lnTo>
                    <a:pt x="70" y="877"/>
                  </a:lnTo>
                  <a:lnTo>
                    <a:pt x="49" y="838"/>
                  </a:lnTo>
                  <a:lnTo>
                    <a:pt x="33" y="794"/>
                  </a:lnTo>
                  <a:lnTo>
                    <a:pt x="18" y="748"/>
                  </a:lnTo>
                  <a:lnTo>
                    <a:pt x="8" y="703"/>
                  </a:lnTo>
                  <a:lnTo>
                    <a:pt x="0" y="658"/>
                  </a:lnTo>
                  <a:lnTo>
                    <a:pt x="0" y="616"/>
                  </a:lnTo>
                  <a:lnTo>
                    <a:pt x="0" y="609"/>
                  </a:lnTo>
                  <a:lnTo>
                    <a:pt x="8" y="606"/>
                  </a:lnTo>
                  <a:lnTo>
                    <a:pt x="25" y="591"/>
                  </a:lnTo>
                  <a:lnTo>
                    <a:pt x="53" y="575"/>
                  </a:lnTo>
                  <a:lnTo>
                    <a:pt x="91" y="553"/>
                  </a:lnTo>
                  <a:lnTo>
                    <a:pt x="192" y="511"/>
                  </a:lnTo>
                  <a:lnTo>
                    <a:pt x="325" y="459"/>
                  </a:lnTo>
                  <a:lnTo>
                    <a:pt x="478" y="407"/>
                  </a:lnTo>
                  <a:lnTo>
                    <a:pt x="652" y="347"/>
                  </a:lnTo>
                  <a:lnTo>
                    <a:pt x="837" y="289"/>
                  </a:lnTo>
                  <a:lnTo>
                    <a:pt x="1029" y="232"/>
                  </a:lnTo>
                  <a:lnTo>
                    <a:pt x="1216" y="177"/>
                  </a:lnTo>
                  <a:lnTo>
                    <a:pt x="1401" y="125"/>
                  </a:lnTo>
                  <a:lnTo>
                    <a:pt x="1575" y="79"/>
                  </a:lnTo>
                  <a:lnTo>
                    <a:pt x="1729" y="45"/>
                  </a:lnTo>
                  <a:lnTo>
                    <a:pt x="1861" y="16"/>
                  </a:lnTo>
                  <a:lnTo>
                    <a:pt x="1962" y="3"/>
                  </a:lnTo>
                  <a:lnTo>
                    <a:pt x="1998" y="0"/>
                  </a:lnTo>
                  <a:lnTo>
                    <a:pt x="2025" y="3"/>
                  </a:lnTo>
                  <a:lnTo>
                    <a:pt x="2042" y="6"/>
                  </a:lnTo>
                  <a:lnTo>
                    <a:pt x="2046" y="9"/>
                  </a:lnTo>
                  <a:lnTo>
                    <a:pt x="2050" y="16"/>
                  </a:lnTo>
                  <a:close/>
                </a:path>
              </a:pathLst>
            </a:custGeom>
            <a:solidFill>
              <a:srgbClr val="545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7" name="Freeform 10"/>
            <p:cNvSpPr>
              <a:spLocks/>
            </p:cNvSpPr>
            <p:nvPr/>
          </p:nvSpPr>
          <p:spPr bwMode="auto">
            <a:xfrm>
              <a:off x="2038" y="4898"/>
              <a:ext cx="690" cy="477"/>
            </a:xfrm>
            <a:custGeom>
              <a:avLst/>
              <a:gdLst>
                <a:gd name="T0" fmla="*/ 1965 w 2071"/>
                <a:gd name="T1" fmla="*/ 115 h 1431"/>
                <a:gd name="T2" fmla="*/ 2022 w 2071"/>
                <a:gd name="T3" fmla="*/ 219 h 1431"/>
                <a:gd name="T4" fmla="*/ 2060 w 2071"/>
                <a:gd name="T5" fmla="*/ 341 h 1431"/>
                <a:gd name="T6" fmla="*/ 2071 w 2071"/>
                <a:gd name="T7" fmla="*/ 481 h 1431"/>
                <a:gd name="T8" fmla="*/ 2050 w 2071"/>
                <a:gd name="T9" fmla="*/ 633 h 1431"/>
                <a:gd name="T10" fmla="*/ 2008 w 2071"/>
                <a:gd name="T11" fmla="*/ 745 h 1431"/>
                <a:gd name="T12" fmla="*/ 1928 w 2071"/>
                <a:gd name="T13" fmla="*/ 835 h 1431"/>
                <a:gd name="T14" fmla="*/ 1840 w 2071"/>
                <a:gd name="T15" fmla="*/ 884 h 1431"/>
                <a:gd name="T16" fmla="*/ 1726 w 2071"/>
                <a:gd name="T17" fmla="*/ 919 h 1431"/>
                <a:gd name="T18" fmla="*/ 1624 w 2071"/>
                <a:gd name="T19" fmla="*/ 971 h 1431"/>
                <a:gd name="T20" fmla="*/ 1517 w 2071"/>
                <a:gd name="T21" fmla="*/ 1075 h 1431"/>
                <a:gd name="T22" fmla="*/ 1367 w 2071"/>
                <a:gd name="T23" fmla="*/ 1233 h 1431"/>
                <a:gd name="T24" fmla="*/ 1237 w 2071"/>
                <a:gd name="T25" fmla="*/ 1327 h 1431"/>
                <a:gd name="T26" fmla="*/ 1063 w 2071"/>
                <a:gd name="T27" fmla="*/ 1397 h 1431"/>
                <a:gd name="T28" fmla="*/ 850 w 2071"/>
                <a:gd name="T29" fmla="*/ 1428 h 1431"/>
                <a:gd name="T30" fmla="*/ 624 w 2071"/>
                <a:gd name="T31" fmla="*/ 1424 h 1431"/>
                <a:gd name="T32" fmla="*/ 408 w 2071"/>
                <a:gd name="T33" fmla="*/ 1400 h 1431"/>
                <a:gd name="T34" fmla="*/ 224 w 2071"/>
                <a:gd name="T35" fmla="*/ 1358 h 1431"/>
                <a:gd name="T36" fmla="*/ 137 w 2071"/>
                <a:gd name="T37" fmla="*/ 1324 h 1431"/>
                <a:gd name="T38" fmla="*/ 88 w 2071"/>
                <a:gd name="T39" fmla="*/ 1275 h 1431"/>
                <a:gd name="T40" fmla="*/ 29 w 2071"/>
                <a:gd name="T41" fmla="*/ 1160 h 1431"/>
                <a:gd name="T42" fmla="*/ 0 w 2071"/>
                <a:gd name="T43" fmla="*/ 978 h 1431"/>
                <a:gd name="T44" fmla="*/ 25 w 2071"/>
                <a:gd name="T45" fmla="*/ 783 h 1431"/>
                <a:gd name="T46" fmla="*/ 95 w 2071"/>
                <a:gd name="T47" fmla="*/ 633 h 1431"/>
                <a:gd name="T48" fmla="*/ 158 w 2071"/>
                <a:gd name="T49" fmla="*/ 560 h 1431"/>
                <a:gd name="T50" fmla="*/ 265 w 2071"/>
                <a:gd name="T51" fmla="*/ 484 h 1431"/>
                <a:gd name="T52" fmla="*/ 440 w 2071"/>
                <a:gd name="T53" fmla="*/ 421 h 1431"/>
                <a:gd name="T54" fmla="*/ 660 w 2071"/>
                <a:gd name="T55" fmla="*/ 380 h 1431"/>
                <a:gd name="T56" fmla="*/ 792 w 2071"/>
                <a:gd name="T57" fmla="*/ 334 h 1431"/>
                <a:gd name="T58" fmla="*/ 847 w 2071"/>
                <a:gd name="T59" fmla="*/ 295 h 1431"/>
                <a:gd name="T60" fmla="*/ 886 w 2071"/>
                <a:gd name="T61" fmla="*/ 237 h 1431"/>
                <a:gd name="T62" fmla="*/ 914 w 2071"/>
                <a:gd name="T63" fmla="*/ 153 h 1431"/>
                <a:gd name="T64" fmla="*/ 928 w 2071"/>
                <a:gd name="T65" fmla="*/ 83 h 1431"/>
                <a:gd name="T66" fmla="*/ 956 w 2071"/>
                <a:gd name="T67" fmla="*/ 45 h 1431"/>
                <a:gd name="T68" fmla="*/ 1032 w 2071"/>
                <a:gd name="T69" fmla="*/ 6 h 1431"/>
                <a:gd name="T70" fmla="*/ 1151 w 2071"/>
                <a:gd name="T71" fmla="*/ 3 h 1431"/>
                <a:gd name="T72" fmla="*/ 1310 w 2071"/>
                <a:gd name="T73" fmla="*/ 42 h 1431"/>
                <a:gd name="T74" fmla="*/ 1408 w 2071"/>
                <a:gd name="T75" fmla="*/ 87 h 1431"/>
                <a:gd name="T76" fmla="*/ 1450 w 2071"/>
                <a:gd name="T77" fmla="*/ 146 h 1431"/>
                <a:gd name="T78" fmla="*/ 1461 w 2071"/>
                <a:gd name="T79" fmla="*/ 216 h 1431"/>
                <a:gd name="T80" fmla="*/ 1450 w 2071"/>
                <a:gd name="T81" fmla="*/ 331 h 1431"/>
                <a:gd name="T82" fmla="*/ 1457 w 2071"/>
                <a:gd name="T83" fmla="*/ 355 h 1431"/>
                <a:gd name="T84" fmla="*/ 1548 w 2071"/>
                <a:gd name="T85" fmla="*/ 320 h 1431"/>
                <a:gd name="T86" fmla="*/ 1715 w 2071"/>
                <a:gd name="T87" fmla="*/ 233 h 1431"/>
                <a:gd name="T88" fmla="*/ 1816 w 2071"/>
                <a:gd name="T89" fmla="*/ 160 h 1431"/>
                <a:gd name="T90" fmla="*/ 1889 w 2071"/>
                <a:gd name="T91" fmla="*/ 66 h 1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71" h="1431">
                  <a:moveTo>
                    <a:pt x="1903" y="31"/>
                  </a:moveTo>
                  <a:lnTo>
                    <a:pt x="1946" y="83"/>
                  </a:lnTo>
                  <a:lnTo>
                    <a:pt x="1965" y="115"/>
                  </a:lnTo>
                  <a:lnTo>
                    <a:pt x="1987" y="146"/>
                  </a:lnTo>
                  <a:lnTo>
                    <a:pt x="2004" y="180"/>
                  </a:lnTo>
                  <a:lnTo>
                    <a:pt x="2022" y="219"/>
                  </a:lnTo>
                  <a:lnTo>
                    <a:pt x="2035" y="258"/>
                  </a:lnTo>
                  <a:lnTo>
                    <a:pt x="2050" y="295"/>
                  </a:lnTo>
                  <a:lnTo>
                    <a:pt x="2060" y="341"/>
                  </a:lnTo>
                  <a:lnTo>
                    <a:pt x="2067" y="386"/>
                  </a:lnTo>
                  <a:lnTo>
                    <a:pt x="2071" y="432"/>
                  </a:lnTo>
                  <a:lnTo>
                    <a:pt x="2071" y="481"/>
                  </a:lnTo>
                  <a:lnTo>
                    <a:pt x="2067" y="529"/>
                  </a:lnTo>
                  <a:lnTo>
                    <a:pt x="2060" y="581"/>
                  </a:lnTo>
                  <a:lnTo>
                    <a:pt x="2050" y="633"/>
                  </a:lnTo>
                  <a:lnTo>
                    <a:pt x="2032" y="689"/>
                  </a:lnTo>
                  <a:lnTo>
                    <a:pt x="2022" y="718"/>
                  </a:lnTo>
                  <a:lnTo>
                    <a:pt x="2008" y="745"/>
                  </a:lnTo>
                  <a:lnTo>
                    <a:pt x="1983" y="780"/>
                  </a:lnTo>
                  <a:lnTo>
                    <a:pt x="1949" y="815"/>
                  </a:lnTo>
                  <a:lnTo>
                    <a:pt x="1928" y="835"/>
                  </a:lnTo>
                  <a:lnTo>
                    <a:pt x="1903" y="853"/>
                  </a:lnTo>
                  <a:lnTo>
                    <a:pt x="1872" y="867"/>
                  </a:lnTo>
                  <a:lnTo>
                    <a:pt x="1840" y="884"/>
                  </a:lnTo>
                  <a:lnTo>
                    <a:pt x="1806" y="898"/>
                  </a:lnTo>
                  <a:lnTo>
                    <a:pt x="1764" y="908"/>
                  </a:lnTo>
                  <a:lnTo>
                    <a:pt x="1726" y="919"/>
                  </a:lnTo>
                  <a:lnTo>
                    <a:pt x="1691" y="934"/>
                  </a:lnTo>
                  <a:lnTo>
                    <a:pt x="1656" y="950"/>
                  </a:lnTo>
                  <a:lnTo>
                    <a:pt x="1624" y="971"/>
                  </a:lnTo>
                  <a:lnTo>
                    <a:pt x="1596" y="996"/>
                  </a:lnTo>
                  <a:lnTo>
                    <a:pt x="1569" y="1020"/>
                  </a:lnTo>
                  <a:lnTo>
                    <a:pt x="1517" y="1075"/>
                  </a:lnTo>
                  <a:lnTo>
                    <a:pt x="1461" y="1139"/>
                  </a:lnTo>
                  <a:lnTo>
                    <a:pt x="1401" y="1202"/>
                  </a:lnTo>
                  <a:lnTo>
                    <a:pt x="1367" y="1233"/>
                  </a:lnTo>
                  <a:lnTo>
                    <a:pt x="1328" y="1264"/>
                  </a:lnTo>
                  <a:lnTo>
                    <a:pt x="1286" y="1295"/>
                  </a:lnTo>
                  <a:lnTo>
                    <a:pt x="1237" y="1327"/>
                  </a:lnTo>
                  <a:lnTo>
                    <a:pt x="1185" y="1355"/>
                  </a:lnTo>
                  <a:lnTo>
                    <a:pt x="1126" y="1379"/>
                  </a:lnTo>
                  <a:lnTo>
                    <a:pt x="1063" y="1397"/>
                  </a:lnTo>
                  <a:lnTo>
                    <a:pt x="998" y="1410"/>
                  </a:lnTo>
                  <a:lnTo>
                    <a:pt x="924" y="1421"/>
                  </a:lnTo>
                  <a:lnTo>
                    <a:pt x="850" y="1428"/>
                  </a:lnTo>
                  <a:lnTo>
                    <a:pt x="777" y="1431"/>
                  </a:lnTo>
                  <a:lnTo>
                    <a:pt x="701" y="1428"/>
                  </a:lnTo>
                  <a:lnTo>
                    <a:pt x="624" y="1424"/>
                  </a:lnTo>
                  <a:lnTo>
                    <a:pt x="551" y="1417"/>
                  </a:lnTo>
                  <a:lnTo>
                    <a:pt x="478" y="1410"/>
                  </a:lnTo>
                  <a:lnTo>
                    <a:pt x="408" y="1400"/>
                  </a:lnTo>
                  <a:lnTo>
                    <a:pt x="343" y="1386"/>
                  </a:lnTo>
                  <a:lnTo>
                    <a:pt x="280" y="1372"/>
                  </a:lnTo>
                  <a:lnTo>
                    <a:pt x="224" y="1358"/>
                  </a:lnTo>
                  <a:lnTo>
                    <a:pt x="175" y="1344"/>
                  </a:lnTo>
                  <a:lnTo>
                    <a:pt x="154" y="1334"/>
                  </a:lnTo>
                  <a:lnTo>
                    <a:pt x="137" y="1324"/>
                  </a:lnTo>
                  <a:lnTo>
                    <a:pt x="119" y="1309"/>
                  </a:lnTo>
                  <a:lnTo>
                    <a:pt x="102" y="1295"/>
                  </a:lnTo>
                  <a:lnTo>
                    <a:pt x="88" y="1275"/>
                  </a:lnTo>
                  <a:lnTo>
                    <a:pt x="74" y="1257"/>
                  </a:lnTo>
                  <a:lnTo>
                    <a:pt x="46" y="1212"/>
                  </a:lnTo>
                  <a:lnTo>
                    <a:pt x="29" y="1160"/>
                  </a:lnTo>
                  <a:lnTo>
                    <a:pt x="11" y="1100"/>
                  </a:lnTo>
                  <a:lnTo>
                    <a:pt x="5" y="1041"/>
                  </a:lnTo>
                  <a:lnTo>
                    <a:pt x="0" y="978"/>
                  </a:lnTo>
                  <a:lnTo>
                    <a:pt x="5" y="913"/>
                  </a:lnTo>
                  <a:lnTo>
                    <a:pt x="11" y="849"/>
                  </a:lnTo>
                  <a:lnTo>
                    <a:pt x="25" y="783"/>
                  </a:lnTo>
                  <a:lnTo>
                    <a:pt x="49" y="721"/>
                  </a:lnTo>
                  <a:lnTo>
                    <a:pt x="78" y="661"/>
                  </a:lnTo>
                  <a:lnTo>
                    <a:pt x="95" y="633"/>
                  </a:lnTo>
                  <a:lnTo>
                    <a:pt x="112" y="609"/>
                  </a:lnTo>
                  <a:lnTo>
                    <a:pt x="133" y="585"/>
                  </a:lnTo>
                  <a:lnTo>
                    <a:pt x="158" y="560"/>
                  </a:lnTo>
                  <a:lnTo>
                    <a:pt x="182" y="539"/>
                  </a:lnTo>
                  <a:lnTo>
                    <a:pt x="210" y="518"/>
                  </a:lnTo>
                  <a:lnTo>
                    <a:pt x="265" y="484"/>
                  </a:lnTo>
                  <a:lnTo>
                    <a:pt x="322" y="456"/>
                  </a:lnTo>
                  <a:lnTo>
                    <a:pt x="381" y="435"/>
                  </a:lnTo>
                  <a:lnTo>
                    <a:pt x="440" y="421"/>
                  </a:lnTo>
                  <a:lnTo>
                    <a:pt x="496" y="411"/>
                  </a:lnTo>
                  <a:lnTo>
                    <a:pt x="551" y="401"/>
                  </a:lnTo>
                  <a:lnTo>
                    <a:pt x="660" y="380"/>
                  </a:lnTo>
                  <a:lnTo>
                    <a:pt x="709" y="369"/>
                  </a:lnTo>
                  <a:lnTo>
                    <a:pt x="753" y="355"/>
                  </a:lnTo>
                  <a:lnTo>
                    <a:pt x="792" y="334"/>
                  </a:lnTo>
                  <a:lnTo>
                    <a:pt x="813" y="323"/>
                  </a:lnTo>
                  <a:lnTo>
                    <a:pt x="831" y="310"/>
                  </a:lnTo>
                  <a:lnTo>
                    <a:pt x="847" y="295"/>
                  </a:lnTo>
                  <a:lnTo>
                    <a:pt x="862" y="279"/>
                  </a:lnTo>
                  <a:lnTo>
                    <a:pt x="875" y="258"/>
                  </a:lnTo>
                  <a:lnTo>
                    <a:pt x="886" y="237"/>
                  </a:lnTo>
                  <a:lnTo>
                    <a:pt x="896" y="212"/>
                  </a:lnTo>
                  <a:lnTo>
                    <a:pt x="907" y="185"/>
                  </a:lnTo>
                  <a:lnTo>
                    <a:pt x="914" y="153"/>
                  </a:lnTo>
                  <a:lnTo>
                    <a:pt x="920" y="122"/>
                  </a:lnTo>
                  <a:lnTo>
                    <a:pt x="924" y="100"/>
                  </a:lnTo>
                  <a:lnTo>
                    <a:pt x="928" y="83"/>
                  </a:lnTo>
                  <a:lnTo>
                    <a:pt x="935" y="69"/>
                  </a:lnTo>
                  <a:lnTo>
                    <a:pt x="945" y="55"/>
                  </a:lnTo>
                  <a:lnTo>
                    <a:pt x="956" y="45"/>
                  </a:lnTo>
                  <a:lnTo>
                    <a:pt x="969" y="35"/>
                  </a:lnTo>
                  <a:lnTo>
                    <a:pt x="998" y="17"/>
                  </a:lnTo>
                  <a:lnTo>
                    <a:pt x="1032" y="6"/>
                  </a:lnTo>
                  <a:lnTo>
                    <a:pt x="1071" y="3"/>
                  </a:lnTo>
                  <a:lnTo>
                    <a:pt x="1109" y="0"/>
                  </a:lnTo>
                  <a:lnTo>
                    <a:pt x="1151" y="3"/>
                  </a:lnTo>
                  <a:lnTo>
                    <a:pt x="1193" y="10"/>
                  </a:lnTo>
                  <a:lnTo>
                    <a:pt x="1234" y="17"/>
                  </a:lnTo>
                  <a:lnTo>
                    <a:pt x="1310" y="42"/>
                  </a:lnTo>
                  <a:lnTo>
                    <a:pt x="1370" y="66"/>
                  </a:lnTo>
                  <a:lnTo>
                    <a:pt x="1391" y="76"/>
                  </a:lnTo>
                  <a:lnTo>
                    <a:pt x="1408" y="87"/>
                  </a:lnTo>
                  <a:lnTo>
                    <a:pt x="1426" y="104"/>
                  </a:lnTo>
                  <a:lnTo>
                    <a:pt x="1440" y="125"/>
                  </a:lnTo>
                  <a:lnTo>
                    <a:pt x="1450" y="146"/>
                  </a:lnTo>
                  <a:lnTo>
                    <a:pt x="1457" y="170"/>
                  </a:lnTo>
                  <a:lnTo>
                    <a:pt x="1461" y="195"/>
                  </a:lnTo>
                  <a:lnTo>
                    <a:pt x="1461" y="216"/>
                  </a:lnTo>
                  <a:lnTo>
                    <a:pt x="1457" y="261"/>
                  </a:lnTo>
                  <a:lnTo>
                    <a:pt x="1453" y="299"/>
                  </a:lnTo>
                  <a:lnTo>
                    <a:pt x="1450" y="331"/>
                  </a:lnTo>
                  <a:lnTo>
                    <a:pt x="1450" y="341"/>
                  </a:lnTo>
                  <a:lnTo>
                    <a:pt x="1453" y="352"/>
                  </a:lnTo>
                  <a:lnTo>
                    <a:pt x="1457" y="355"/>
                  </a:lnTo>
                  <a:lnTo>
                    <a:pt x="1468" y="352"/>
                  </a:lnTo>
                  <a:lnTo>
                    <a:pt x="1499" y="341"/>
                  </a:lnTo>
                  <a:lnTo>
                    <a:pt x="1548" y="320"/>
                  </a:lnTo>
                  <a:lnTo>
                    <a:pt x="1611" y="292"/>
                  </a:lnTo>
                  <a:lnTo>
                    <a:pt x="1681" y="258"/>
                  </a:lnTo>
                  <a:lnTo>
                    <a:pt x="1715" y="233"/>
                  </a:lnTo>
                  <a:lnTo>
                    <a:pt x="1750" y="212"/>
                  </a:lnTo>
                  <a:lnTo>
                    <a:pt x="1785" y="185"/>
                  </a:lnTo>
                  <a:lnTo>
                    <a:pt x="1816" y="160"/>
                  </a:lnTo>
                  <a:lnTo>
                    <a:pt x="1844" y="128"/>
                  </a:lnTo>
                  <a:lnTo>
                    <a:pt x="1868" y="97"/>
                  </a:lnTo>
                  <a:lnTo>
                    <a:pt x="1889" y="66"/>
                  </a:lnTo>
                  <a:lnTo>
                    <a:pt x="1903" y="31"/>
                  </a:lnTo>
                  <a:close/>
                </a:path>
              </a:pathLst>
            </a:custGeom>
            <a:solidFill>
              <a:srgbClr val="482D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8" name="Freeform 11"/>
            <p:cNvSpPr>
              <a:spLocks/>
            </p:cNvSpPr>
            <p:nvPr/>
          </p:nvSpPr>
          <p:spPr bwMode="auto">
            <a:xfrm>
              <a:off x="2592" y="4950"/>
              <a:ext cx="141" cy="260"/>
            </a:xfrm>
            <a:custGeom>
              <a:avLst/>
              <a:gdLst>
                <a:gd name="T0" fmla="*/ 28 w 421"/>
                <a:gd name="T1" fmla="*/ 172 h 778"/>
                <a:gd name="T2" fmla="*/ 39 w 421"/>
                <a:gd name="T3" fmla="*/ 192 h 778"/>
                <a:gd name="T4" fmla="*/ 66 w 421"/>
                <a:gd name="T5" fmla="*/ 240 h 778"/>
                <a:gd name="T6" fmla="*/ 83 w 421"/>
                <a:gd name="T7" fmla="*/ 276 h 778"/>
                <a:gd name="T8" fmla="*/ 101 w 421"/>
                <a:gd name="T9" fmla="*/ 313 h 778"/>
                <a:gd name="T10" fmla="*/ 115 w 421"/>
                <a:gd name="T11" fmla="*/ 356 h 778"/>
                <a:gd name="T12" fmla="*/ 128 w 421"/>
                <a:gd name="T13" fmla="*/ 401 h 778"/>
                <a:gd name="T14" fmla="*/ 140 w 421"/>
                <a:gd name="T15" fmla="*/ 450 h 778"/>
                <a:gd name="T16" fmla="*/ 143 w 421"/>
                <a:gd name="T17" fmla="*/ 502 h 778"/>
                <a:gd name="T18" fmla="*/ 143 w 421"/>
                <a:gd name="T19" fmla="*/ 551 h 778"/>
                <a:gd name="T20" fmla="*/ 132 w 421"/>
                <a:gd name="T21" fmla="*/ 599 h 778"/>
                <a:gd name="T22" fmla="*/ 125 w 421"/>
                <a:gd name="T23" fmla="*/ 624 h 778"/>
                <a:gd name="T24" fmla="*/ 115 w 421"/>
                <a:gd name="T25" fmla="*/ 648 h 778"/>
                <a:gd name="T26" fmla="*/ 104 w 421"/>
                <a:gd name="T27" fmla="*/ 672 h 778"/>
                <a:gd name="T28" fmla="*/ 87 w 421"/>
                <a:gd name="T29" fmla="*/ 693 h 778"/>
                <a:gd name="T30" fmla="*/ 70 w 421"/>
                <a:gd name="T31" fmla="*/ 718 h 778"/>
                <a:gd name="T32" fmla="*/ 49 w 421"/>
                <a:gd name="T33" fmla="*/ 739 h 778"/>
                <a:gd name="T34" fmla="*/ 28 w 421"/>
                <a:gd name="T35" fmla="*/ 757 h 778"/>
                <a:gd name="T36" fmla="*/ 0 w 421"/>
                <a:gd name="T37" fmla="*/ 778 h 778"/>
                <a:gd name="T38" fmla="*/ 55 w 421"/>
                <a:gd name="T39" fmla="*/ 763 h 778"/>
                <a:gd name="T40" fmla="*/ 119 w 421"/>
                <a:gd name="T41" fmla="*/ 746 h 778"/>
                <a:gd name="T42" fmla="*/ 188 w 421"/>
                <a:gd name="T43" fmla="*/ 721 h 778"/>
                <a:gd name="T44" fmla="*/ 223 w 421"/>
                <a:gd name="T45" fmla="*/ 703 h 778"/>
                <a:gd name="T46" fmla="*/ 258 w 421"/>
                <a:gd name="T47" fmla="*/ 683 h 778"/>
                <a:gd name="T48" fmla="*/ 293 w 421"/>
                <a:gd name="T49" fmla="*/ 662 h 778"/>
                <a:gd name="T50" fmla="*/ 327 w 421"/>
                <a:gd name="T51" fmla="*/ 635 h 778"/>
                <a:gd name="T52" fmla="*/ 356 w 421"/>
                <a:gd name="T53" fmla="*/ 606 h 778"/>
                <a:gd name="T54" fmla="*/ 380 w 421"/>
                <a:gd name="T55" fmla="*/ 575 h 778"/>
                <a:gd name="T56" fmla="*/ 397 w 421"/>
                <a:gd name="T57" fmla="*/ 541 h 778"/>
                <a:gd name="T58" fmla="*/ 411 w 421"/>
                <a:gd name="T59" fmla="*/ 498 h 778"/>
                <a:gd name="T60" fmla="*/ 418 w 421"/>
                <a:gd name="T61" fmla="*/ 467 h 778"/>
                <a:gd name="T62" fmla="*/ 421 w 421"/>
                <a:gd name="T63" fmla="*/ 429 h 778"/>
                <a:gd name="T64" fmla="*/ 421 w 421"/>
                <a:gd name="T65" fmla="*/ 352 h 778"/>
                <a:gd name="T66" fmla="*/ 414 w 421"/>
                <a:gd name="T67" fmla="*/ 272 h 778"/>
                <a:gd name="T68" fmla="*/ 404 w 421"/>
                <a:gd name="T69" fmla="*/ 196 h 778"/>
                <a:gd name="T70" fmla="*/ 390 w 421"/>
                <a:gd name="T71" fmla="*/ 123 h 778"/>
                <a:gd name="T72" fmla="*/ 372 w 421"/>
                <a:gd name="T73" fmla="*/ 63 h 778"/>
                <a:gd name="T74" fmla="*/ 356 w 421"/>
                <a:gd name="T75" fmla="*/ 21 h 778"/>
                <a:gd name="T76" fmla="*/ 348 w 421"/>
                <a:gd name="T77" fmla="*/ 11 h 778"/>
                <a:gd name="T78" fmla="*/ 341 w 421"/>
                <a:gd name="T79" fmla="*/ 4 h 778"/>
                <a:gd name="T80" fmla="*/ 331 w 421"/>
                <a:gd name="T81" fmla="*/ 0 h 778"/>
                <a:gd name="T82" fmla="*/ 317 w 421"/>
                <a:gd name="T83" fmla="*/ 4 h 778"/>
                <a:gd name="T84" fmla="*/ 275 w 421"/>
                <a:gd name="T85" fmla="*/ 21 h 778"/>
                <a:gd name="T86" fmla="*/ 226 w 421"/>
                <a:gd name="T87" fmla="*/ 45 h 778"/>
                <a:gd name="T88" fmla="*/ 171 w 421"/>
                <a:gd name="T89" fmla="*/ 81 h 778"/>
                <a:gd name="T90" fmla="*/ 73 w 421"/>
                <a:gd name="T91" fmla="*/ 143 h 778"/>
                <a:gd name="T92" fmla="*/ 28 w 421"/>
                <a:gd name="T93" fmla="*/ 17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1" h="778">
                  <a:moveTo>
                    <a:pt x="28" y="172"/>
                  </a:moveTo>
                  <a:lnTo>
                    <a:pt x="39" y="192"/>
                  </a:lnTo>
                  <a:lnTo>
                    <a:pt x="66" y="240"/>
                  </a:lnTo>
                  <a:lnTo>
                    <a:pt x="83" y="276"/>
                  </a:lnTo>
                  <a:lnTo>
                    <a:pt x="101" y="313"/>
                  </a:lnTo>
                  <a:lnTo>
                    <a:pt x="115" y="356"/>
                  </a:lnTo>
                  <a:lnTo>
                    <a:pt x="128" y="401"/>
                  </a:lnTo>
                  <a:lnTo>
                    <a:pt x="140" y="450"/>
                  </a:lnTo>
                  <a:lnTo>
                    <a:pt x="143" y="502"/>
                  </a:lnTo>
                  <a:lnTo>
                    <a:pt x="143" y="551"/>
                  </a:lnTo>
                  <a:lnTo>
                    <a:pt x="132" y="599"/>
                  </a:lnTo>
                  <a:lnTo>
                    <a:pt x="125" y="624"/>
                  </a:lnTo>
                  <a:lnTo>
                    <a:pt x="115" y="648"/>
                  </a:lnTo>
                  <a:lnTo>
                    <a:pt x="104" y="672"/>
                  </a:lnTo>
                  <a:lnTo>
                    <a:pt x="87" y="693"/>
                  </a:lnTo>
                  <a:lnTo>
                    <a:pt x="70" y="718"/>
                  </a:lnTo>
                  <a:lnTo>
                    <a:pt x="49" y="739"/>
                  </a:lnTo>
                  <a:lnTo>
                    <a:pt x="28" y="757"/>
                  </a:lnTo>
                  <a:lnTo>
                    <a:pt x="0" y="778"/>
                  </a:lnTo>
                  <a:lnTo>
                    <a:pt x="55" y="763"/>
                  </a:lnTo>
                  <a:lnTo>
                    <a:pt x="119" y="746"/>
                  </a:lnTo>
                  <a:lnTo>
                    <a:pt x="188" y="721"/>
                  </a:lnTo>
                  <a:lnTo>
                    <a:pt x="223" y="703"/>
                  </a:lnTo>
                  <a:lnTo>
                    <a:pt x="258" y="683"/>
                  </a:lnTo>
                  <a:lnTo>
                    <a:pt x="293" y="662"/>
                  </a:lnTo>
                  <a:lnTo>
                    <a:pt x="327" y="635"/>
                  </a:lnTo>
                  <a:lnTo>
                    <a:pt x="356" y="606"/>
                  </a:lnTo>
                  <a:lnTo>
                    <a:pt x="380" y="575"/>
                  </a:lnTo>
                  <a:lnTo>
                    <a:pt x="397" y="541"/>
                  </a:lnTo>
                  <a:lnTo>
                    <a:pt x="411" y="498"/>
                  </a:lnTo>
                  <a:lnTo>
                    <a:pt x="418" y="467"/>
                  </a:lnTo>
                  <a:lnTo>
                    <a:pt x="421" y="429"/>
                  </a:lnTo>
                  <a:lnTo>
                    <a:pt x="421" y="352"/>
                  </a:lnTo>
                  <a:lnTo>
                    <a:pt x="414" y="272"/>
                  </a:lnTo>
                  <a:lnTo>
                    <a:pt x="404" y="196"/>
                  </a:lnTo>
                  <a:lnTo>
                    <a:pt x="390" y="123"/>
                  </a:lnTo>
                  <a:lnTo>
                    <a:pt x="372" y="63"/>
                  </a:lnTo>
                  <a:lnTo>
                    <a:pt x="356" y="21"/>
                  </a:lnTo>
                  <a:lnTo>
                    <a:pt x="348" y="11"/>
                  </a:lnTo>
                  <a:lnTo>
                    <a:pt x="341" y="4"/>
                  </a:lnTo>
                  <a:lnTo>
                    <a:pt x="331" y="0"/>
                  </a:lnTo>
                  <a:lnTo>
                    <a:pt x="317" y="4"/>
                  </a:lnTo>
                  <a:lnTo>
                    <a:pt x="275" y="21"/>
                  </a:lnTo>
                  <a:lnTo>
                    <a:pt x="226" y="45"/>
                  </a:lnTo>
                  <a:lnTo>
                    <a:pt x="171" y="81"/>
                  </a:lnTo>
                  <a:lnTo>
                    <a:pt x="73" y="143"/>
                  </a:lnTo>
                  <a:lnTo>
                    <a:pt x="28" y="172"/>
                  </a:lnTo>
                  <a:close/>
                </a:path>
              </a:pathLst>
            </a:custGeom>
            <a:solidFill>
              <a:srgbClr val="3B28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9" name="Freeform 12"/>
            <p:cNvSpPr>
              <a:spLocks/>
            </p:cNvSpPr>
            <p:nvPr/>
          </p:nvSpPr>
          <p:spPr bwMode="auto">
            <a:xfrm>
              <a:off x="2028" y="5062"/>
              <a:ext cx="432" cy="306"/>
            </a:xfrm>
            <a:custGeom>
              <a:avLst/>
              <a:gdLst>
                <a:gd name="T0" fmla="*/ 262 w 1297"/>
                <a:gd name="T1" fmla="*/ 12 h 920"/>
                <a:gd name="T2" fmla="*/ 216 w 1297"/>
                <a:gd name="T3" fmla="*/ 60 h 920"/>
                <a:gd name="T4" fmla="*/ 182 w 1297"/>
                <a:gd name="T5" fmla="*/ 112 h 920"/>
                <a:gd name="T6" fmla="*/ 153 w 1297"/>
                <a:gd name="T7" fmla="*/ 179 h 920"/>
                <a:gd name="T8" fmla="*/ 137 w 1297"/>
                <a:gd name="T9" fmla="*/ 262 h 920"/>
                <a:gd name="T10" fmla="*/ 147 w 1297"/>
                <a:gd name="T11" fmla="*/ 359 h 920"/>
                <a:gd name="T12" fmla="*/ 189 w 1297"/>
                <a:gd name="T13" fmla="*/ 467 h 920"/>
                <a:gd name="T14" fmla="*/ 247 w 1297"/>
                <a:gd name="T15" fmla="*/ 558 h 920"/>
                <a:gd name="T16" fmla="*/ 300 w 1297"/>
                <a:gd name="T17" fmla="*/ 618 h 920"/>
                <a:gd name="T18" fmla="*/ 363 w 1297"/>
                <a:gd name="T19" fmla="*/ 666 h 920"/>
                <a:gd name="T20" fmla="*/ 436 w 1297"/>
                <a:gd name="T21" fmla="*/ 712 h 920"/>
                <a:gd name="T22" fmla="*/ 551 w 1297"/>
                <a:gd name="T23" fmla="*/ 764 h 920"/>
                <a:gd name="T24" fmla="*/ 715 w 1297"/>
                <a:gd name="T25" fmla="*/ 816 h 920"/>
                <a:gd name="T26" fmla="*/ 881 w 1297"/>
                <a:gd name="T27" fmla="*/ 844 h 920"/>
                <a:gd name="T28" fmla="*/ 1039 w 1297"/>
                <a:gd name="T29" fmla="*/ 854 h 920"/>
                <a:gd name="T30" fmla="*/ 1167 w 1297"/>
                <a:gd name="T31" fmla="*/ 847 h 920"/>
                <a:gd name="T32" fmla="*/ 1265 w 1297"/>
                <a:gd name="T33" fmla="*/ 826 h 920"/>
                <a:gd name="T34" fmla="*/ 1279 w 1297"/>
                <a:gd name="T35" fmla="*/ 826 h 920"/>
                <a:gd name="T36" fmla="*/ 1213 w 1297"/>
                <a:gd name="T37" fmla="*/ 858 h 920"/>
                <a:gd name="T38" fmla="*/ 1081 w 1297"/>
                <a:gd name="T39" fmla="*/ 896 h 920"/>
                <a:gd name="T40" fmla="*/ 927 w 1297"/>
                <a:gd name="T41" fmla="*/ 913 h 920"/>
                <a:gd name="T42" fmla="*/ 729 w 1297"/>
                <a:gd name="T43" fmla="*/ 920 h 920"/>
                <a:gd name="T44" fmla="*/ 540 w 1297"/>
                <a:gd name="T45" fmla="*/ 920 h 920"/>
                <a:gd name="T46" fmla="*/ 423 w 1297"/>
                <a:gd name="T47" fmla="*/ 907 h 920"/>
                <a:gd name="T48" fmla="*/ 314 w 1297"/>
                <a:gd name="T49" fmla="*/ 886 h 920"/>
                <a:gd name="T50" fmla="*/ 220 w 1297"/>
                <a:gd name="T51" fmla="*/ 850 h 920"/>
                <a:gd name="T52" fmla="*/ 140 w 1297"/>
                <a:gd name="T53" fmla="*/ 798 h 920"/>
                <a:gd name="T54" fmla="*/ 77 w 1297"/>
                <a:gd name="T55" fmla="*/ 732 h 920"/>
                <a:gd name="T56" fmla="*/ 36 w 1297"/>
                <a:gd name="T57" fmla="*/ 645 h 920"/>
                <a:gd name="T58" fmla="*/ 11 w 1297"/>
                <a:gd name="T59" fmla="*/ 554 h 920"/>
                <a:gd name="T60" fmla="*/ 0 w 1297"/>
                <a:gd name="T61" fmla="*/ 454 h 920"/>
                <a:gd name="T62" fmla="*/ 11 w 1297"/>
                <a:gd name="T63" fmla="*/ 356 h 920"/>
                <a:gd name="T64" fmla="*/ 39 w 1297"/>
                <a:gd name="T65" fmla="*/ 262 h 920"/>
                <a:gd name="T66" fmla="*/ 85 w 1297"/>
                <a:gd name="T67" fmla="*/ 171 h 920"/>
                <a:gd name="T68" fmla="*/ 147 w 1297"/>
                <a:gd name="T69" fmla="*/ 95 h 920"/>
                <a:gd name="T70" fmla="*/ 226 w 1297"/>
                <a:gd name="T71" fmla="*/ 28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97" h="920">
                  <a:moveTo>
                    <a:pt x="272" y="0"/>
                  </a:moveTo>
                  <a:lnTo>
                    <a:pt x="262" y="12"/>
                  </a:lnTo>
                  <a:lnTo>
                    <a:pt x="234" y="39"/>
                  </a:lnTo>
                  <a:lnTo>
                    <a:pt x="216" y="60"/>
                  </a:lnTo>
                  <a:lnTo>
                    <a:pt x="199" y="81"/>
                  </a:lnTo>
                  <a:lnTo>
                    <a:pt x="182" y="112"/>
                  </a:lnTo>
                  <a:lnTo>
                    <a:pt x="164" y="143"/>
                  </a:lnTo>
                  <a:lnTo>
                    <a:pt x="153" y="179"/>
                  </a:lnTo>
                  <a:lnTo>
                    <a:pt x="143" y="217"/>
                  </a:lnTo>
                  <a:lnTo>
                    <a:pt x="137" y="262"/>
                  </a:lnTo>
                  <a:lnTo>
                    <a:pt x="140" y="307"/>
                  </a:lnTo>
                  <a:lnTo>
                    <a:pt x="147" y="359"/>
                  </a:lnTo>
                  <a:lnTo>
                    <a:pt x="164" y="412"/>
                  </a:lnTo>
                  <a:lnTo>
                    <a:pt x="189" y="467"/>
                  </a:lnTo>
                  <a:lnTo>
                    <a:pt x="223" y="527"/>
                  </a:lnTo>
                  <a:lnTo>
                    <a:pt x="247" y="558"/>
                  </a:lnTo>
                  <a:lnTo>
                    <a:pt x="272" y="590"/>
                  </a:lnTo>
                  <a:lnTo>
                    <a:pt x="300" y="618"/>
                  </a:lnTo>
                  <a:lnTo>
                    <a:pt x="332" y="642"/>
                  </a:lnTo>
                  <a:lnTo>
                    <a:pt x="363" y="666"/>
                  </a:lnTo>
                  <a:lnTo>
                    <a:pt x="398" y="691"/>
                  </a:lnTo>
                  <a:lnTo>
                    <a:pt x="436" y="712"/>
                  </a:lnTo>
                  <a:lnTo>
                    <a:pt x="471" y="728"/>
                  </a:lnTo>
                  <a:lnTo>
                    <a:pt x="551" y="764"/>
                  </a:lnTo>
                  <a:lnTo>
                    <a:pt x="631" y="792"/>
                  </a:lnTo>
                  <a:lnTo>
                    <a:pt x="715" y="816"/>
                  </a:lnTo>
                  <a:lnTo>
                    <a:pt x="798" y="834"/>
                  </a:lnTo>
                  <a:lnTo>
                    <a:pt x="881" y="844"/>
                  </a:lnTo>
                  <a:lnTo>
                    <a:pt x="962" y="850"/>
                  </a:lnTo>
                  <a:lnTo>
                    <a:pt x="1039" y="854"/>
                  </a:lnTo>
                  <a:lnTo>
                    <a:pt x="1109" y="850"/>
                  </a:lnTo>
                  <a:lnTo>
                    <a:pt x="1167" y="847"/>
                  </a:lnTo>
                  <a:lnTo>
                    <a:pt x="1224" y="837"/>
                  </a:lnTo>
                  <a:lnTo>
                    <a:pt x="1265" y="826"/>
                  </a:lnTo>
                  <a:lnTo>
                    <a:pt x="1297" y="813"/>
                  </a:lnTo>
                  <a:lnTo>
                    <a:pt x="1279" y="826"/>
                  </a:lnTo>
                  <a:lnTo>
                    <a:pt x="1252" y="840"/>
                  </a:lnTo>
                  <a:lnTo>
                    <a:pt x="1213" y="858"/>
                  </a:lnTo>
                  <a:lnTo>
                    <a:pt x="1154" y="878"/>
                  </a:lnTo>
                  <a:lnTo>
                    <a:pt x="1081" y="896"/>
                  </a:lnTo>
                  <a:lnTo>
                    <a:pt x="983" y="910"/>
                  </a:lnTo>
                  <a:lnTo>
                    <a:pt x="927" y="913"/>
                  </a:lnTo>
                  <a:lnTo>
                    <a:pt x="862" y="917"/>
                  </a:lnTo>
                  <a:lnTo>
                    <a:pt x="729" y="920"/>
                  </a:lnTo>
                  <a:lnTo>
                    <a:pt x="603" y="920"/>
                  </a:lnTo>
                  <a:lnTo>
                    <a:pt x="540" y="920"/>
                  </a:lnTo>
                  <a:lnTo>
                    <a:pt x="481" y="913"/>
                  </a:lnTo>
                  <a:lnTo>
                    <a:pt x="423" y="907"/>
                  </a:lnTo>
                  <a:lnTo>
                    <a:pt x="366" y="896"/>
                  </a:lnTo>
                  <a:lnTo>
                    <a:pt x="314" y="886"/>
                  </a:lnTo>
                  <a:lnTo>
                    <a:pt x="265" y="868"/>
                  </a:lnTo>
                  <a:lnTo>
                    <a:pt x="220" y="850"/>
                  </a:lnTo>
                  <a:lnTo>
                    <a:pt x="178" y="826"/>
                  </a:lnTo>
                  <a:lnTo>
                    <a:pt x="140" y="798"/>
                  </a:lnTo>
                  <a:lnTo>
                    <a:pt x="105" y="767"/>
                  </a:lnTo>
                  <a:lnTo>
                    <a:pt x="77" y="732"/>
                  </a:lnTo>
                  <a:lnTo>
                    <a:pt x="52" y="691"/>
                  </a:lnTo>
                  <a:lnTo>
                    <a:pt x="36" y="645"/>
                  </a:lnTo>
                  <a:lnTo>
                    <a:pt x="18" y="600"/>
                  </a:lnTo>
                  <a:lnTo>
                    <a:pt x="11" y="554"/>
                  </a:lnTo>
                  <a:lnTo>
                    <a:pt x="4" y="506"/>
                  </a:lnTo>
                  <a:lnTo>
                    <a:pt x="0" y="454"/>
                  </a:lnTo>
                  <a:lnTo>
                    <a:pt x="4" y="405"/>
                  </a:lnTo>
                  <a:lnTo>
                    <a:pt x="11" y="356"/>
                  </a:lnTo>
                  <a:lnTo>
                    <a:pt x="21" y="307"/>
                  </a:lnTo>
                  <a:lnTo>
                    <a:pt x="39" y="262"/>
                  </a:lnTo>
                  <a:lnTo>
                    <a:pt x="60" y="217"/>
                  </a:lnTo>
                  <a:lnTo>
                    <a:pt x="85" y="171"/>
                  </a:lnTo>
                  <a:lnTo>
                    <a:pt x="112" y="130"/>
                  </a:lnTo>
                  <a:lnTo>
                    <a:pt x="147" y="95"/>
                  </a:lnTo>
                  <a:lnTo>
                    <a:pt x="185" y="60"/>
                  </a:lnTo>
                  <a:lnTo>
                    <a:pt x="226" y="28"/>
                  </a:lnTo>
                  <a:lnTo>
                    <a:pt x="272" y="0"/>
                  </a:lnTo>
                  <a:close/>
                </a:path>
              </a:pathLst>
            </a:custGeom>
            <a:solidFill>
              <a:srgbClr val="3B28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0" name="Freeform 13"/>
            <p:cNvSpPr>
              <a:spLocks/>
            </p:cNvSpPr>
            <p:nvPr/>
          </p:nvSpPr>
          <p:spPr bwMode="auto">
            <a:xfrm>
              <a:off x="2099" y="5068"/>
              <a:ext cx="259" cy="175"/>
            </a:xfrm>
            <a:custGeom>
              <a:avLst/>
              <a:gdLst>
                <a:gd name="T0" fmla="*/ 223 w 777"/>
                <a:gd name="T1" fmla="*/ 52 h 526"/>
                <a:gd name="T2" fmla="*/ 185 w 777"/>
                <a:gd name="T3" fmla="*/ 83 h 526"/>
                <a:gd name="T4" fmla="*/ 164 w 777"/>
                <a:gd name="T5" fmla="*/ 122 h 526"/>
                <a:gd name="T6" fmla="*/ 153 w 777"/>
                <a:gd name="T7" fmla="*/ 164 h 526"/>
                <a:gd name="T8" fmla="*/ 153 w 777"/>
                <a:gd name="T9" fmla="*/ 205 h 526"/>
                <a:gd name="T10" fmla="*/ 171 w 777"/>
                <a:gd name="T11" fmla="*/ 275 h 526"/>
                <a:gd name="T12" fmla="*/ 223 w 777"/>
                <a:gd name="T13" fmla="*/ 363 h 526"/>
                <a:gd name="T14" fmla="*/ 262 w 777"/>
                <a:gd name="T15" fmla="*/ 397 h 526"/>
                <a:gd name="T16" fmla="*/ 306 w 777"/>
                <a:gd name="T17" fmla="*/ 426 h 526"/>
                <a:gd name="T18" fmla="*/ 356 w 777"/>
                <a:gd name="T19" fmla="*/ 442 h 526"/>
                <a:gd name="T20" fmla="*/ 473 w 777"/>
                <a:gd name="T21" fmla="*/ 457 h 526"/>
                <a:gd name="T22" fmla="*/ 595 w 777"/>
                <a:gd name="T23" fmla="*/ 457 h 526"/>
                <a:gd name="T24" fmla="*/ 707 w 777"/>
                <a:gd name="T25" fmla="*/ 449 h 526"/>
                <a:gd name="T26" fmla="*/ 766 w 777"/>
                <a:gd name="T27" fmla="*/ 453 h 526"/>
                <a:gd name="T28" fmla="*/ 777 w 777"/>
                <a:gd name="T29" fmla="*/ 460 h 526"/>
                <a:gd name="T30" fmla="*/ 766 w 777"/>
                <a:gd name="T31" fmla="*/ 467 h 526"/>
                <a:gd name="T32" fmla="*/ 704 w 777"/>
                <a:gd name="T33" fmla="*/ 488 h 526"/>
                <a:gd name="T34" fmla="*/ 585 w 777"/>
                <a:gd name="T35" fmla="*/ 512 h 526"/>
                <a:gd name="T36" fmla="*/ 453 w 777"/>
                <a:gd name="T37" fmla="*/ 526 h 526"/>
                <a:gd name="T38" fmla="*/ 351 w 777"/>
                <a:gd name="T39" fmla="*/ 519 h 526"/>
                <a:gd name="T40" fmla="*/ 282 w 777"/>
                <a:gd name="T41" fmla="*/ 505 h 526"/>
                <a:gd name="T42" fmla="*/ 213 w 777"/>
                <a:gd name="T43" fmla="*/ 484 h 526"/>
                <a:gd name="T44" fmla="*/ 140 w 777"/>
                <a:gd name="T45" fmla="*/ 446 h 526"/>
                <a:gd name="T46" fmla="*/ 70 w 777"/>
                <a:gd name="T47" fmla="*/ 397 h 526"/>
                <a:gd name="T48" fmla="*/ 25 w 777"/>
                <a:gd name="T49" fmla="*/ 341 h 526"/>
                <a:gd name="T50" fmla="*/ 0 w 777"/>
                <a:gd name="T51" fmla="*/ 286 h 526"/>
                <a:gd name="T52" fmla="*/ 0 w 777"/>
                <a:gd name="T53" fmla="*/ 230 h 526"/>
                <a:gd name="T54" fmla="*/ 13 w 777"/>
                <a:gd name="T55" fmla="*/ 177 h 526"/>
                <a:gd name="T56" fmla="*/ 42 w 777"/>
                <a:gd name="T57" fmla="*/ 132 h 526"/>
                <a:gd name="T58" fmla="*/ 77 w 777"/>
                <a:gd name="T59" fmla="*/ 94 h 526"/>
                <a:gd name="T60" fmla="*/ 119 w 777"/>
                <a:gd name="T61" fmla="*/ 63 h 526"/>
                <a:gd name="T62" fmla="*/ 181 w 777"/>
                <a:gd name="T63" fmla="*/ 35 h 526"/>
                <a:gd name="T64" fmla="*/ 262 w 777"/>
                <a:gd name="T65" fmla="*/ 7 h 526"/>
                <a:gd name="T66" fmla="*/ 306 w 777"/>
                <a:gd name="T67" fmla="*/ 0 h 526"/>
                <a:gd name="T68" fmla="*/ 310 w 777"/>
                <a:gd name="T69" fmla="*/ 7 h 526"/>
                <a:gd name="T70" fmla="*/ 244 w 777"/>
                <a:gd name="T71" fmla="*/ 42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7" h="526">
                  <a:moveTo>
                    <a:pt x="244" y="42"/>
                  </a:moveTo>
                  <a:lnTo>
                    <a:pt x="223" y="52"/>
                  </a:lnTo>
                  <a:lnTo>
                    <a:pt x="202" y="67"/>
                  </a:lnTo>
                  <a:lnTo>
                    <a:pt x="185" y="83"/>
                  </a:lnTo>
                  <a:lnTo>
                    <a:pt x="174" y="101"/>
                  </a:lnTo>
                  <a:lnTo>
                    <a:pt x="164" y="122"/>
                  </a:lnTo>
                  <a:lnTo>
                    <a:pt x="156" y="140"/>
                  </a:lnTo>
                  <a:lnTo>
                    <a:pt x="153" y="164"/>
                  </a:lnTo>
                  <a:lnTo>
                    <a:pt x="153" y="185"/>
                  </a:lnTo>
                  <a:lnTo>
                    <a:pt x="153" y="205"/>
                  </a:lnTo>
                  <a:lnTo>
                    <a:pt x="156" y="230"/>
                  </a:lnTo>
                  <a:lnTo>
                    <a:pt x="171" y="275"/>
                  </a:lnTo>
                  <a:lnTo>
                    <a:pt x="195" y="320"/>
                  </a:lnTo>
                  <a:lnTo>
                    <a:pt x="223" y="363"/>
                  </a:lnTo>
                  <a:lnTo>
                    <a:pt x="241" y="380"/>
                  </a:lnTo>
                  <a:lnTo>
                    <a:pt x="262" y="397"/>
                  </a:lnTo>
                  <a:lnTo>
                    <a:pt x="282" y="411"/>
                  </a:lnTo>
                  <a:lnTo>
                    <a:pt x="306" y="426"/>
                  </a:lnTo>
                  <a:lnTo>
                    <a:pt x="332" y="432"/>
                  </a:lnTo>
                  <a:lnTo>
                    <a:pt x="356" y="442"/>
                  </a:lnTo>
                  <a:lnTo>
                    <a:pt x="415" y="453"/>
                  </a:lnTo>
                  <a:lnTo>
                    <a:pt x="473" y="457"/>
                  </a:lnTo>
                  <a:lnTo>
                    <a:pt x="533" y="457"/>
                  </a:lnTo>
                  <a:lnTo>
                    <a:pt x="595" y="457"/>
                  </a:lnTo>
                  <a:lnTo>
                    <a:pt x="655" y="453"/>
                  </a:lnTo>
                  <a:lnTo>
                    <a:pt x="707" y="449"/>
                  </a:lnTo>
                  <a:lnTo>
                    <a:pt x="746" y="449"/>
                  </a:lnTo>
                  <a:lnTo>
                    <a:pt x="766" y="453"/>
                  </a:lnTo>
                  <a:lnTo>
                    <a:pt x="774" y="457"/>
                  </a:lnTo>
                  <a:lnTo>
                    <a:pt x="777" y="460"/>
                  </a:lnTo>
                  <a:lnTo>
                    <a:pt x="774" y="463"/>
                  </a:lnTo>
                  <a:lnTo>
                    <a:pt x="766" y="467"/>
                  </a:lnTo>
                  <a:lnTo>
                    <a:pt x="746" y="478"/>
                  </a:lnTo>
                  <a:lnTo>
                    <a:pt x="704" y="488"/>
                  </a:lnTo>
                  <a:lnTo>
                    <a:pt x="649" y="498"/>
                  </a:lnTo>
                  <a:lnTo>
                    <a:pt x="585" y="512"/>
                  </a:lnTo>
                  <a:lnTo>
                    <a:pt x="519" y="519"/>
                  </a:lnTo>
                  <a:lnTo>
                    <a:pt x="453" y="526"/>
                  </a:lnTo>
                  <a:lnTo>
                    <a:pt x="387" y="523"/>
                  </a:lnTo>
                  <a:lnTo>
                    <a:pt x="351" y="519"/>
                  </a:lnTo>
                  <a:lnTo>
                    <a:pt x="317" y="515"/>
                  </a:lnTo>
                  <a:lnTo>
                    <a:pt x="282" y="505"/>
                  </a:lnTo>
                  <a:lnTo>
                    <a:pt x="247" y="494"/>
                  </a:lnTo>
                  <a:lnTo>
                    <a:pt x="213" y="484"/>
                  </a:lnTo>
                  <a:lnTo>
                    <a:pt x="177" y="467"/>
                  </a:lnTo>
                  <a:lnTo>
                    <a:pt x="140" y="446"/>
                  </a:lnTo>
                  <a:lnTo>
                    <a:pt x="101" y="421"/>
                  </a:lnTo>
                  <a:lnTo>
                    <a:pt x="70" y="397"/>
                  </a:lnTo>
                  <a:lnTo>
                    <a:pt x="42" y="369"/>
                  </a:lnTo>
                  <a:lnTo>
                    <a:pt x="25" y="341"/>
                  </a:lnTo>
                  <a:lnTo>
                    <a:pt x="10" y="314"/>
                  </a:lnTo>
                  <a:lnTo>
                    <a:pt x="0" y="286"/>
                  </a:lnTo>
                  <a:lnTo>
                    <a:pt x="0" y="258"/>
                  </a:lnTo>
                  <a:lnTo>
                    <a:pt x="0" y="230"/>
                  </a:lnTo>
                  <a:lnTo>
                    <a:pt x="7" y="202"/>
                  </a:lnTo>
                  <a:lnTo>
                    <a:pt x="13" y="177"/>
                  </a:lnTo>
                  <a:lnTo>
                    <a:pt x="28" y="153"/>
                  </a:lnTo>
                  <a:lnTo>
                    <a:pt x="42" y="132"/>
                  </a:lnTo>
                  <a:lnTo>
                    <a:pt x="59" y="112"/>
                  </a:lnTo>
                  <a:lnTo>
                    <a:pt x="77" y="94"/>
                  </a:lnTo>
                  <a:lnTo>
                    <a:pt x="98" y="77"/>
                  </a:lnTo>
                  <a:lnTo>
                    <a:pt x="119" y="63"/>
                  </a:lnTo>
                  <a:lnTo>
                    <a:pt x="140" y="52"/>
                  </a:lnTo>
                  <a:lnTo>
                    <a:pt x="181" y="35"/>
                  </a:lnTo>
                  <a:lnTo>
                    <a:pt x="223" y="21"/>
                  </a:lnTo>
                  <a:lnTo>
                    <a:pt x="262" y="7"/>
                  </a:lnTo>
                  <a:lnTo>
                    <a:pt x="289" y="0"/>
                  </a:lnTo>
                  <a:lnTo>
                    <a:pt x="306" y="0"/>
                  </a:lnTo>
                  <a:lnTo>
                    <a:pt x="310" y="4"/>
                  </a:lnTo>
                  <a:lnTo>
                    <a:pt x="310" y="7"/>
                  </a:lnTo>
                  <a:lnTo>
                    <a:pt x="289" y="18"/>
                  </a:lnTo>
                  <a:lnTo>
                    <a:pt x="244" y="42"/>
                  </a:lnTo>
                  <a:close/>
                </a:path>
              </a:pathLst>
            </a:custGeom>
            <a:solidFill>
              <a:srgbClr val="6037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1" name="Freeform 14"/>
            <p:cNvSpPr>
              <a:spLocks/>
            </p:cNvSpPr>
            <p:nvPr/>
          </p:nvSpPr>
          <p:spPr bwMode="auto">
            <a:xfrm>
              <a:off x="2297" y="4062"/>
              <a:ext cx="423" cy="984"/>
            </a:xfrm>
            <a:custGeom>
              <a:avLst/>
              <a:gdLst>
                <a:gd name="T0" fmla="*/ 73 w 1269"/>
                <a:gd name="T1" fmla="*/ 345 h 2950"/>
                <a:gd name="T2" fmla="*/ 70 w 1269"/>
                <a:gd name="T3" fmla="*/ 564 h 2950"/>
                <a:gd name="T4" fmla="*/ 88 w 1269"/>
                <a:gd name="T5" fmla="*/ 1369 h 2950"/>
                <a:gd name="T6" fmla="*/ 91 w 1269"/>
                <a:gd name="T7" fmla="*/ 1895 h 2950"/>
                <a:gd name="T8" fmla="*/ 85 w 1269"/>
                <a:gd name="T9" fmla="*/ 2205 h 2950"/>
                <a:gd name="T10" fmla="*/ 60 w 1269"/>
                <a:gd name="T11" fmla="*/ 2452 h 2950"/>
                <a:gd name="T12" fmla="*/ 42 w 1269"/>
                <a:gd name="T13" fmla="*/ 2543 h 2950"/>
                <a:gd name="T14" fmla="*/ 8 w 1269"/>
                <a:gd name="T15" fmla="*/ 2651 h 2950"/>
                <a:gd name="T16" fmla="*/ 0 w 1269"/>
                <a:gd name="T17" fmla="*/ 2717 h 2950"/>
                <a:gd name="T18" fmla="*/ 8 w 1269"/>
                <a:gd name="T19" fmla="*/ 2751 h 2950"/>
                <a:gd name="T20" fmla="*/ 25 w 1269"/>
                <a:gd name="T21" fmla="*/ 2782 h 2950"/>
                <a:gd name="T22" fmla="*/ 54 w 1269"/>
                <a:gd name="T23" fmla="*/ 2818 h 2950"/>
                <a:gd name="T24" fmla="*/ 98 w 1269"/>
                <a:gd name="T25" fmla="*/ 2846 h 2950"/>
                <a:gd name="T26" fmla="*/ 154 w 1269"/>
                <a:gd name="T27" fmla="*/ 2870 h 2950"/>
                <a:gd name="T28" fmla="*/ 290 w 1269"/>
                <a:gd name="T29" fmla="*/ 2909 h 2950"/>
                <a:gd name="T30" fmla="*/ 429 w 1269"/>
                <a:gd name="T31" fmla="*/ 2929 h 2950"/>
                <a:gd name="T32" fmla="*/ 576 w 1269"/>
                <a:gd name="T33" fmla="*/ 2946 h 2950"/>
                <a:gd name="T34" fmla="*/ 694 w 1269"/>
                <a:gd name="T35" fmla="*/ 2943 h 2950"/>
                <a:gd name="T36" fmla="*/ 896 w 1269"/>
                <a:gd name="T37" fmla="*/ 2915 h 2950"/>
                <a:gd name="T38" fmla="*/ 1001 w 1269"/>
                <a:gd name="T39" fmla="*/ 2888 h 2950"/>
                <a:gd name="T40" fmla="*/ 1095 w 1269"/>
                <a:gd name="T41" fmla="*/ 2852 h 2950"/>
                <a:gd name="T42" fmla="*/ 1172 w 1269"/>
                <a:gd name="T43" fmla="*/ 2815 h 2950"/>
                <a:gd name="T44" fmla="*/ 1224 w 1269"/>
                <a:gd name="T45" fmla="*/ 2766 h 2950"/>
                <a:gd name="T46" fmla="*/ 1252 w 1269"/>
                <a:gd name="T47" fmla="*/ 2714 h 2950"/>
                <a:gd name="T48" fmla="*/ 1266 w 1269"/>
                <a:gd name="T49" fmla="*/ 2657 h 2950"/>
                <a:gd name="T50" fmla="*/ 1269 w 1269"/>
                <a:gd name="T51" fmla="*/ 2599 h 2950"/>
                <a:gd name="T52" fmla="*/ 1252 w 1269"/>
                <a:gd name="T53" fmla="*/ 2466 h 2950"/>
                <a:gd name="T54" fmla="*/ 1217 w 1269"/>
                <a:gd name="T55" fmla="*/ 2309 h 2950"/>
                <a:gd name="T56" fmla="*/ 1193 w 1269"/>
                <a:gd name="T57" fmla="*/ 2156 h 2950"/>
                <a:gd name="T58" fmla="*/ 1179 w 1269"/>
                <a:gd name="T59" fmla="*/ 1884 h 2950"/>
                <a:gd name="T60" fmla="*/ 1175 w 1269"/>
                <a:gd name="T61" fmla="*/ 1386 h 2950"/>
                <a:gd name="T62" fmla="*/ 1179 w 1269"/>
                <a:gd name="T63" fmla="*/ 717 h 2950"/>
                <a:gd name="T64" fmla="*/ 1172 w 1269"/>
                <a:gd name="T65" fmla="*/ 579 h 2950"/>
                <a:gd name="T66" fmla="*/ 1147 w 1269"/>
                <a:gd name="T67" fmla="*/ 526 h 2950"/>
                <a:gd name="T68" fmla="*/ 1105 w 1269"/>
                <a:gd name="T69" fmla="*/ 467 h 2950"/>
                <a:gd name="T70" fmla="*/ 1011 w 1269"/>
                <a:gd name="T71" fmla="*/ 366 h 2950"/>
                <a:gd name="T72" fmla="*/ 847 w 1269"/>
                <a:gd name="T73" fmla="*/ 223 h 2950"/>
                <a:gd name="T74" fmla="*/ 704 w 1269"/>
                <a:gd name="T75" fmla="*/ 129 h 2950"/>
                <a:gd name="T76" fmla="*/ 607 w 1269"/>
                <a:gd name="T77" fmla="*/ 74 h 2950"/>
                <a:gd name="T78" fmla="*/ 509 w 1269"/>
                <a:gd name="T79" fmla="*/ 35 h 2950"/>
                <a:gd name="T80" fmla="*/ 416 w 1269"/>
                <a:gd name="T81" fmla="*/ 7 h 2950"/>
                <a:gd name="T82" fmla="*/ 328 w 1269"/>
                <a:gd name="T83" fmla="*/ 0 h 2950"/>
                <a:gd name="T84" fmla="*/ 249 w 1269"/>
                <a:gd name="T85" fmla="*/ 14 h 2950"/>
                <a:gd name="T86" fmla="*/ 182 w 1269"/>
                <a:gd name="T87" fmla="*/ 49 h 2950"/>
                <a:gd name="T88" fmla="*/ 130 w 1269"/>
                <a:gd name="T89" fmla="*/ 116 h 2950"/>
                <a:gd name="T90" fmla="*/ 91 w 1269"/>
                <a:gd name="T91" fmla="*/ 209 h 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69" h="2950">
                  <a:moveTo>
                    <a:pt x="81" y="272"/>
                  </a:moveTo>
                  <a:lnTo>
                    <a:pt x="73" y="345"/>
                  </a:lnTo>
                  <a:lnTo>
                    <a:pt x="70" y="442"/>
                  </a:lnTo>
                  <a:lnTo>
                    <a:pt x="70" y="564"/>
                  </a:lnTo>
                  <a:lnTo>
                    <a:pt x="73" y="704"/>
                  </a:lnTo>
                  <a:lnTo>
                    <a:pt x="88" y="1369"/>
                  </a:lnTo>
                  <a:lnTo>
                    <a:pt x="91" y="1724"/>
                  </a:lnTo>
                  <a:lnTo>
                    <a:pt x="91" y="1895"/>
                  </a:lnTo>
                  <a:lnTo>
                    <a:pt x="88" y="2055"/>
                  </a:lnTo>
                  <a:lnTo>
                    <a:pt x="85" y="2205"/>
                  </a:lnTo>
                  <a:lnTo>
                    <a:pt x="73" y="2337"/>
                  </a:lnTo>
                  <a:lnTo>
                    <a:pt x="60" y="2452"/>
                  </a:lnTo>
                  <a:lnTo>
                    <a:pt x="54" y="2501"/>
                  </a:lnTo>
                  <a:lnTo>
                    <a:pt x="42" y="2543"/>
                  </a:lnTo>
                  <a:lnTo>
                    <a:pt x="18" y="2615"/>
                  </a:lnTo>
                  <a:lnTo>
                    <a:pt x="8" y="2651"/>
                  </a:lnTo>
                  <a:lnTo>
                    <a:pt x="0" y="2685"/>
                  </a:lnTo>
                  <a:lnTo>
                    <a:pt x="0" y="2717"/>
                  </a:lnTo>
                  <a:lnTo>
                    <a:pt x="5" y="2734"/>
                  </a:lnTo>
                  <a:lnTo>
                    <a:pt x="8" y="2751"/>
                  </a:lnTo>
                  <a:lnTo>
                    <a:pt x="15" y="2769"/>
                  </a:lnTo>
                  <a:lnTo>
                    <a:pt x="25" y="2782"/>
                  </a:lnTo>
                  <a:lnTo>
                    <a:pt x="39" y="2800"/>
                  </a:lnTo>
                  <a:lnTo>
                    <a:pt x="54" y="2818"/>
                  </a:lnTo>
                  <a:lnTo>
                    <a:pt x="73" y="2831"/>
                  </a:lnTo>
                  <a:lnTo>
                    <a:pt x="98" y="2846"/>
                  </a:lnTo>
                  <a:lnTo>
                    <a:pt x="122" y="2860"/>
                  </a:lnTo>
                  <a:lnTo>
                    <a:pt x="154" y="2870"/>
                  </a:lnTo>
                  <a:lnTo>
                    <a:pt x="216" y="2891"/>
                  </a:lnTo>
                  <a:lnTo>
                    <a:pt x="290" y="2909"/>
                  </a:lnTo>
                  <a:lnTo>
                    <a:pt x="359" y="2919"/>
                  </a:lnTo>
                  <a:lnTo>
                    <a:pt x="429" y="2929"/>
                  </a:lnTo>
                  <a:lnTo>
                    <a:pt x="548" y="2946"/>
                  </a:lnTo>
                  <a:lnTo>
                    <a:pt x="576" y="2946"/>
                  </a:lnTo>
                  <a:lnTo>
                    <a:pt x="611" y="2950"/>
                  </a:lnTo>
                  <a:lnTo>
                    <a:pt x="694" y="2943"/>
                  </a:lnTo>
                  <a:lnTo>
                    <a:pt x="792" y="2933"/>
                  </a:lnTo>
                  <a:lnTo>
                    <a:pt x="896" y="2915"/>
                  </a:lnTo>
                  <a:lnTo>
                    <a:pt x="949" y="2901"/>
                  </a:lnTo>
                  <a:lnTo>
                    <a:pt x="1001" y="2888"/>
                  </a:lnTo>
                  <a:lnTo>
                    <a:pt x="1050" y="2870"/>
                  </a:lnTo>
                  <a:lnTo>
                    <a:pt x="1095" y="2852"/>
                  </a:lnTo>
                  <a:lnTo>
                    <a:pt x="1133" y="2836"/>
                  </a:lnTo>
                  <a:lnTo>
                    <a:pt x="1172" y="2815"/>
                  </a:lnTo>
                  <a:lnTo>
                    <a:pt x="1200" y="2790"/>
                  </a:lnTo>
                  <a:lnTo>
                    <a:pt x="1224" y="2766"/>
                  </a:lnTo>
                  <a:lnTo>
                    <a:pt x="1237" y="2741"/>
                  </a:lnTo>
                  <a:lnTo>
                    <a:pt x="1252" y="2714"/>
                  </a:lnTo>
                  <a:lnTo>
                    <a:pt x="1262" y="2685"/>
                  </a:lnTo>
                  <a:lnTo>
                    <a:pt x="1266" y="2657"/>
                  </a:lnTo>
                  <a:lnTo>
                    <a:pt x="1269" y="2630"/>
                  </a:lnTo>
                  <a:lnTo>
                    <a:pt x="1269" y="2599"/>
                  </a:lnTo>
                  <a:lnTo>
                    <a:pt x="1266" y="2535"/>
                  </a:lnTo>
                  <a:lnTo>
                    <a:pt x="1252" y="2466"/>
                  </a:lnTo>
                  <a:lnTo>
                    <a:pt x="1234" y="2392"/>
                  </a:lnTo>
                  <a:lnTo>
                    <a:pt x="1217" y="2309"/>
                  </a:lnTo>
                  <a:lnTo>
                    <a:pt x="1200" y="2215"/>
                  </a:lnTo>
                  <a:lnTo>
                    <a:pt x="1193" y="2156"/>
                  </a:lnTo>
                  <a:lnTo>
                    <a:pt x="1185" y="2079"/>
                  </a:lnTo>
                  <a:lnTo>
                    <a:pt x="1179" y="1884"/>
                  </a:lnTo>
                  <a:lnTo>
                    <a:pt x="1175" y="1645"/>
                  </a:lnTo>
                  <a:lnTo>
                    <a:pt x="1175" y="1386"/>
                  </a:lnTo>
                  <a:lnTo>
                    <a:pt x="1179" y="902"/>
                  </a:lnTo>
                  <a:lnTo>
                    <a:pt x="1179" y="717"/>
                  </a:lnTo>
                  <a:lnTo>
                    <a:pt x="1175" y="599"/>
                  </a:lnTo>
                  <a:lnTo>
                    <a:pt x="1172" y="579"/>
                  </a:lnTo>
                  <a:lnTo>
                    <a:pt x="1161" y="554"/>
                  </a:lnTo>
                  <a:lnTo>
                    <a:pt x="1147" y="526"/>
                  </a:lnTo>
                  <a:lnTo>
                    <a:pt x="1126" y="498"/>
                  </a:lnTo>
                  <a:lnTo>
                    <a:pt x="1105" y="467"/>
                  </a:lnTo>
                  <a:lnTo>
                    <a:pt x="1078" y="433"/>
                  </a:lnTo>
                  <a:lnTo>
                    <a:pt x="1011" y="366"/>
                  </a:lnTo>
                  <a:lnTo>
                    <a:pt x="935" y="293"/>
                  </a:lnTo>
                  <a:lnTo>
                    <a:pt x="847" y="223"/>
                  </a:lnTo>
                  <a:lnTo>
                    <a:pt x="753" y="157"/>
                  </a:lnTo>
                  <a:lnTo>
                    <a:pt x="704" y="129"/>
                  </a:lnTo>
                  <a:lnTo>
                    <a:pt x="655" y="101"/>
                  </a:lnTo>
                  <a:lnTo>
                    <a:pt x="607" y="74"/>
                  </a:lnTo>
                  <a:lnTo>
                    <a:pt x="558" y="52"/>
                  </a:lnTo>
                  <a:lnTo>
                    <a:pt x="509" y="35"/>
                  </a:lnTo>
                  <a:lnTo>
                    <a:pt x="465" y="17"/>
                  </a:lnTo>
                  <a:lnTo>
                    <a:pt x="416" y="7"/>
                  </a:lnTo>
                  <a:lnTo>
                    <a:pt x="371" y="0"/>
                  </a:lnTo>
                  <a:lnTo>
                    <a:pt x="328" y="0"/>
                  </a:lnTo>
                  <a:lnTo>
                    <a:pt x="286" y="4"/>
                  </a:lnTo>
                  <a:lnTo>
                    <a:pt x="249" y="14"/>
                  </a:lnTo>
                  <a:lnTo>
                    <a:pt x="213" y="28"/>
                  </a:lnTo>
                  <a:lnTo>
                    <a:pt x="182" y="49"/>
                  </a:lnTo>
                  <a:lnTo>
                    <a:pt x="154" y="80"/>
                  </a:lnTo>
                  <a:lnTo>
                    <a:pt x="130" y="116"/>
                  </a:lnTo>
                  <a:lnTo>
                    <a:pt x="109" y="160"/>
                  </a:lnTo>
                  <a:lnTo>
                    <a:pt x="91" y="209"/>
                  </a:lnTo>
                  <a:lnTo>
                    <a:pt x="81" y="272"/>
                  </a:lnTo>
                  <a:close/>
                </a:path>
              </a:pathLst>
            </a:custGeom>
            <a:solidFill>
              <a:srgbClr val="4F5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2" name="Freeform 15"/>
            <p:cNvSpPr>
              <a:spLocks/>
            </p:cNvSpPr>
            <p:nvPr/>
          </p:nvSpPr>
          <p:spPr bwMode="auto">
            <a:xfrm>
              <a:off x="2294" y="4111"/>
              <a:ext cx="152" cy="921"/>
            </a:xfrm>
            <a:custGeom>
              <a:avLst/>
              <a:gdLst>
                <a:gd name="T0" fmla="*/ 426 w 457"/>
                <a:gd name="T1" fmla="*/ 222 h 2762"/>
                <a:gd name="T2" fmla="*/ 443 w 457"/>
                <a:gd name="T3" fmla="*/ 825 h 2762"/>
                <a:gd name="T4" fmla="*/ 454 w 457"/>
                <a:gd name="T5" fmla="*/ 1403 h 2762"/>
                <a:gd name="T6" fmla="*/ 454 w 457"/>
                <a:gd name="T7" fmla="*/ 1779 h 2762"/>
                <a:gd name="T8" fmla="*/ 439 w 457"/>
                <a:gd name="T9" fmla="*/ 2107 h 2762"/>
                <a:gd name="T10" fmla="*/ 418 w 457"/>
                <a:gd name="T11" fmla="*/ 2294 h 2762"/>
                <a:gd name="T12" fmla="*/ 397 w 457"/>
                <a:gd name="T13" fmla="*/ 2385 h 2762"/>
                <a:gd name="T14" fmla="*/ 369 w 457"/>
                <a:gd name="T15" fmla="*/ 2465 h 2762"/>
                <a:gd name="T16" fmla="*/ 345 w 457"/>
                <a:gd name="T17" fmla="*/ 2559 h 2762"/>
                <a:gd name="T18" fmla="*/ 338 w 457"/>
                <a:gd name="T19" fmla="*/ 2647 h 2762"/>
                <a:gd name="T20" fmla="*/ 353 w 457"/>
                <a:gd name="T21" fmla="*/ 2726 h 2762"/>
                <a:gd name="T22" fmla="*/ 311 w 457"/>
                <a:gd name="T23" fmla="*/ 2762 h 2762"/>
                <a:gd name="T24" fmla="*/ 181 w 457"/>
                <a:gd name="T25" fmla="*/ 2744 h 2762"/>
                <a:gd name="T26" fmla="*/ 116 w 457"/>
                <a:gd name="T27" fmla="*/ 2723 h 2762"/>
                <a:gd name="T28" fmla="*/ 56 w 457"/>
                <a:gd name="T29" fmla="*/ 2692 h 2762"/>
                <a:gd name="T30" fmla="*/ 15 w 457"/>
                <a:gd name="T31" fmla="*/ 2647 h 2762"/>
                <a:gd name="T32" fmla="*/ 0 w 457"/>
                <a:gd name="T33" fmla="*/ 2601 h 2762"/>
                <a:gd name="T34" fmla="*/ 7 w 457"/>
                <a:gd name="T35" fmla="*/ 2510 h 2762"/>
                <a:gd name="T36" fmla="*/ 35 w 457"/>
                <a:gd name="T37" fmla="*/ 2357 h 2762"/>
                <a:gd name="T38" fmla="*/ 74 w 457"/>
                <a:gd name="T39" fmla="*/ 2193 h 2762"/>
                <a:gd name="T40" fmla="*/ 101 w 457"/>
                <a:gd name="T41" fmla="*/ 2019 h 2762"/>
                <a:gd name="T42" fmla="*/ 108 w 457"/>
                <a:gd name="T43" fmla="*/ 1932 h 2762"/>
                <a:gd name="T44" fmla="*/ 98 w 457"/>
                <a:gd name="T45" fmla="*/ 1587 h 2762"/>
                <a:gd name="T46" fmla="*/ 46 w 457"/>
                <a:gd name="T47" fmla="*/ 525 h 2762"/>
                <a:gd name="T48" fmla="*/ 35 w 457"/>
                <a:gd name="T49" fmla="*/ 219 h 2762"/>
                <a:gd name="T50" fmla="*/ 39 w 457"/>
                <a:gd name="T51" fmla="*/ 188 h 2762"/>
                <a:gd name="T52" fmla="*/ 70 w 457"/>
                <a:gd name="T53" fmla="*/ 128 h 2762"/>
                <a:gd name="T54" fmla="*/ 126 w 457"/>
                <a:gd name="T55" fmla="*/ 76 h 2762"/>
                <a:gd name="T56" fmla="*/ 192 w 457"/>
                <a:gd name="T57" fmla="*/ 34 h 2762"/>
                <a:gd name="T58" fmla="*/ 265 w 457"/>
                <a:gd name="T59" fmla="*/ 6 h 2762"/>
                <a:gd name="T60" fmla="*/ 335 w 457"/>
                <a:gd name="T61" fmla="*/ 0 h 2762"/>
                <a:gd name="T62" fmla="*/ 387 w 457"/>
                <a:gd name="T63" fmla="*/ 13 h 2762"/>
                <a:gd name="T64" fmla="*/ 405 w 457"/>
                <a:gd name="T65" fmla="*/ 27 h 2762"/>
                <a:gd name="T66" fmla="*/ 418 w 457"/>
                <a:gd name="T67" fmla="*/ 52 h 2762"/>
                <a:gd name="T68" fmla="*/ 422 w 457"/>
                <a:gd name="T69" fmla="*/ 79 h 2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7" h="2762">
                  <a:moveTo>
                    <a:pt x="422" y="79"/>
                  </a:moveTo>
                  <a:lnTo>
                    <a:pt x="426" y="222"/>
                  </a:lnTo>
                  <a:lnTo>
                    <a:pt x="433" y="484"/>
                  </a:lnTo>
                  <a:lnTo>
                    <a:pt x="443" y="825"/>
                  </a:lnTo>
                  <a:lnTo>
                    <a:pt x="454" y="1208"/>
                  </a:lnTo>
                  <a:lnTo>
                    <a:pt x="454" y="1403"/>
                  </a:lnTo>
                  <a:lnTo>
                    <a:pt x="457" y="1594"/>
                  </a:lnTo>
                  <a:lnTo>
                    <a:pt x="454" y="1779"/>
                  </a:lnTo>
                  <a:lnTo>
                    <a:pt x="446" y="1953"/>
                  </a:lnTo>
                  <a:lnTo>
                    <a:pt x="439" y="2107"/>
                  </a:lnTo>
                  <a:lnTo>
                    <a:pt x="426" y="2239"/>
                  </a:lnTo>
                  <a:lnTo>
                    <a:pt x="418" y="2294"/>
                  </a:lnTo>
                  <a:lnTo>
                    <a:pt x="408" y="2343"/>
                  </a:lnTo>
                  <a:lnTo>
                    <a:pt x="397" y="2385"/>
                  </a:lnTo>
                  <a:lnTo>
                    <a:pt x="387" y="2416"/>
                  </a:lnTo>
                  <a:lnTo>
                    <a:pt x="369" y="2465"/>
                  </a:lnTo>
                  <a:lnTo>
                    <a:pt x="356" y="2514"/>
                  </a:lnTo>
                  <a:lnTo>
                    <a:pt x="345" y="2559"/>
                  </a:lnTo>
                  <a:lnTo>
                    <a:pt x="338" y="2604"/>
                  </a:lnTo>
                  <a:lnTo>
                    <a:pt x="338" y="2647"/>
                  </a:lnTo>
                  <a:lnTo>
                    <a:pt x="342" y="2689"/>
                  </a:lnTo>
                  <a:lnTo>
                    <a:pt x="353" y="2726"/>
                  </a:lnTo>
                  <a:lnTo>
                    <a:pt x="366" y="2762"/>
                  </a:lnTo>
                  <a:lnTo>
                    <a:pt x="311" y="2762"/>
                  </a:lnTo>
                  <a:lnTo>
                    <a:pt x="251" y="2754"/>
                  </a:lnTo>
                  <a:lnTo>
                    <a:pt x="181" y="2744"/>
                  </a:lnTo>
                  <a:lnTo>
                    <a:pt x="150" y="2733"/>
                  </a:lnTo>
                  <a:lnTo>
                    <a:pt x="116" y="2723"/>
                  </a:lnTo>
                  <a:lnTo>
                    <a:pt x="83" y="2709"/>
                  </a:lnTo>
                  <a:lnTo>
                    <a:pt x="56" y="2692"/>
                  </a:lnTo>
                  <a:lnTo>
                    <a:pt x="35" y="2671"/>
                  </a:lnTo>
                  <a:lnTo>
                    <a:pt x="15" y="2647"/>
                  </a:lnTo>
                  <a:lnTo>
                    <a:pt x="4" y="2619"/>
                  </a:lnTo>
                  <a:lnTo>
                    <a:pt x="0" y="2601"/>
                  </a:lnTo>
                  <a:lnTo>
                    <a:pt x="0" y="2583"/>
                  </a:lnTo>
                  <a:lnTo>
                    <a:pt x="7" y="2510"/>
                  </a:lnTo>
                  <a:lnTo>
                    <a:pt x="18" y="2437"/>
                  </a:lnTo>
                  <a:lnTo>
                    <a:pt x="35" y="2357"/>
                  </a:lnTo>
                  <a:lnTo>
                    <a:pt x="52" y="2278"/>
                  </a:lnTo>
                  <a:lnTo>
                    <a:pt x="74" y="2193"/>
                  </a:lnTo>
                  <a:lnTo>
                    <a:pt x="91" y="2110"/>
                  </a:lnTo>
                  <a:lnTo>
                    <a:pt x="101" y="2019"/>
                  </a:lnTo>
                  <a:lnTo>
                    <a:pt x="105" y="1977"/>
                  </a:lnTo>
                  <a:lnTo>
                    <a:pt x="108" y="1932"/>
                  </a:lnTo>
                  <a:lnTo>
                    <a:pt x="105" y="1797"/>
                  </a:lnTo>
                  <a:lnTo>
                    <a:pt x="98" y="1587"/>
                  </a:lnTo>
                  <a:lnTo>
                    <a:pt x="70" y="1048"/>
                  </a:lnTo>
                  <a:lnTo>
                    <a:pt x="46" y="525"/>
                  </a:lnTo>
                  <a:lnTo>
                    <a:pt x="35" y="330"/>
                  </a:lnTo>
                  <a:lnTo>
                    <a:pt x="35" y="219"/>
                  </a:lnTo>
                  <a:lnTo>
                    <a:pt x="35" y="201"/>
                  </a:lnTo>
                  <a:lnTo>
                    <a:pt x="39" y="188"/>
                  </a:lnTo>
                  <a:lnTo>
                    <a:pt x="52" y="156"/>
                  </a:lnTo>
                  <a:lnTo>
                    <a:pt x="70" y="128"/>
                  </a:lnTo>
                  <a:lnTo>
                    <a:pt x="95" y="100"/>
                  </a:lnTo>
                  <a:lnTo>
                    <a:pt x="126" y="76"/>
                  </a:lnTo>
                  <a:lnTo>
                    <a:pt x="157" y="52"/>
                  </a:lnTo>
                  <a:lnTo>
                    <a:pt x="192" y="34"/>
                  </a:lnTo>
                  <a:lnTo>
                    <a:pt x="231" y="17"/>
                  </a:lnTo>
                  <a:lnTo>
                    <a:pt x="265" y="6"/>
                  </a:lnTo>
                  <a:lnTo>
                    <a:pt x="300" y="0"/>
                  </a:lnTo>
                  <a:lnTo>
                    <a:pt x="335" y="0"/>
                  </a:lnTo>
                  <a:lnTo>
                    <a:pt x="363" y="3"/>
                  </a:lnTo>
                  <a:lnTo>
                    <a:pt x="387" y="13"/>
                  </a:lnTo>
                  <a:lnTo>
                    <a:pt x="397" y="21"/>
                  </a:lnTo>
                  <a:lnTo>
                    <a:pt x="405" y="27"/>
                  </a:lnTo>
                  <a:lnTo>
                    <a:pt x="412" y="37"/>
                  </a:lnTo>
                  <a:lnTo>
                    <a:pt x="418" y="52"/>
                  </a:lnTo>
                  <a:lnTo>
                    <a:pt x="422" y="66"/>
                  </a:lnTo>
                  <a:lnTo>
                    <a:pt x="422" y="79"/>
                  </a:lnTo>
                  <a:close/>
                </a:path>
              </a:pathLst>
            </a:custGeom>
            <a:solidFill>
              <a:srgbClr val="4349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3" name="Freeform 16"/>
            <p:cNvSpPr>
              <a:spLocks/>
            </p:cNvSpPr>
            <p:nvPr/>
          </p:nvSpPr>
          <p:spPr bwMode="auto">
            <a:xfrm>
              <a:off x="2292" y="4192"/>
              <a:ext cx="63" cy="828"/>
            </a:xfrm>
            <a:custGeom>
              <a:avLst/>
              <a:gdLst>
                <a:gd name="T0" fmla="*/ 107 w 191"/>
                <a:gd name="T1" fmla="*/ 98 h 2483"/>
                <a:gd name="T2" fmla="*/ 135 w 191"/>
                <a:gd name="T3" fmla="*/ 436 h 2483"/>
                <a:gd name="T4" fmla="*/ 167 w 191"/>
                <a:gd name="T5" fmla="*/ 912 h 2483"/>
                <a:gd name="T6" fmla="*/ 177 w 191"/>
                <a:gd name="T7" fmla="*/ 1156 h 2483"/>
                <a:gd name="T8" fmla="*/ 187 w 191"/>
                <a:gd name="T9" fmla="*/ 1380 h 2483"/>
                <a:gd name="T10" fmla="*/ 191 w 191"/>
                <a:gd name="T11" fmla="*/ 1560 h 2483"/>
                <a:gd name="T12" fmla="*/ 191 w 191"/>
                <a:gd name="T13" fmla="*/ 1682 h 2483"/>
                <a:gd name="T14" fmla="*/ 180 w 191"/>
                <a:gd name="T15" fmla="*/ 1770 h 2483"/>
                <a:gd name="T16" fmla="*/ 170 w 191"/>
                <a:gd name="T17" fmla="*/ 1850 h 2483"/>
                <a:gd name="T18" fmla="*/ 153 w 191"/>
                <a:gd name="T19" fmla="*/ 1926 h 2483"/>
                <a:gd name="T20" fmla="*/ 135 w 191"/>
                <a:gd name="T21" fmla="*/ 1999 h 2483"/>
                <a:gd name="T22" fmla="*/ 97 w 191"/>
                <a:gd name="T23" fmla="*/ 2132 h 2483"/>
                <a:gd name="T24" fmla="*/ 86 w 191"/>
                <a:gd name="T25" fmla="*/ 2191 h 2483"/>
                <a:gd name="T26" fmla="*/ 76 w 191"/>
                <a:gd name="T27" fmla="*/ 2243 h 2483"/>
                <a:gd name="T28" fmla="*/ 73 w 191"/>
                <a:gd name="T29" fmla="*/ 2288 h 2483"/>
                <a:gd name="T30" fmla="*/ 73 w 191"/>
                <a:gd name="T31" fmla="*/ 2330 h 2483"/>
                <a:gd name="T32" fmla="*/ 73 w 191"/>
                <a:gd name="T33" fmla="*/ 2368 h 2483"/>
                <a:gd name="T34" fmla="*/ 76 w 191"/>
                <a:gd name="T35" fmla="*/ 2400 h 2483"/>
                <a:gd name="T36" fmla="*/ 83 w 191"/>
                <a:gd name="T37" fmla="*/ 2428 h 2483"/>
                <a:gd name="T38" fmla="*/ 94 w 191"/>
                <a:gd name="T39" fmla="*/ 2449 h 2483"/>
                <a:gd name="T40" fmla="*/ 104 w 191"/>
                <a:gd name="T41" fmla="*/ 2470 h 2483"/>
                <a:gd name="T42" fmla="*/ 118 w 191"/>
                <a:gd name="T43" fmla="*/ 2483 h 2483"/>
                <a:gd name="T44" fmla="*/ 107 w 191"/>
                <a:gd name="T45" fmla="*/ 2480 h 2483"/>
                <a:gd name="T46" fmla="*/ 89 w 191"/>
                <a:gd name="T47" fmla="*/ 2473 h 2483"/>
                <a:gd name="T48" fmla="*/ 73 w 191"/>
                <a:gd name="T49" fmla="*/ 2462 h 2483"/>
                <a:gd name="T50" fmla="*/ 55 w 191"/>
                <a:gd name="T51" fmla="*/ 2446 h 2483"/>
                <a:gd name="T52" fmla="*/ 34 w 191"/>
                <a:gd name="T53" fmla="*/ 2425 h 2483"/>
                <a:gd name="T54" fmla="*/ 21 w 191"/>
                <a:gd name="T55" fmla="*/ 2400 h 2483"/>
                <a:gd name="T56" fmla="*/ 6 w 191"/>
                <a:gd name="T57" fmla="*/ 2365 h 2483"/>
                <a:gd name="T58" fmla="*/ 0 w 191"/>
                <a:gd name="T59" fmla="*/ 2330 h 2483"/>
                <a:gd name="T60" fmla="*/ 0 w 191"/>
                <a:gd name="T61" fmla="*/ 2292 h 2483"/>
                <a:gd name="T62" fmla="*/ 6 w 191"/>
                <a:gd name="T63" fmla="*/ 2257 h 2483"/>
                <a:gd name="T64" fmla="*/ 16 w 191"/>
                <a:gd name="T65" fmla="*/ 2212 h 2483"/>
                <a:gd name="T66" fmla="*/ 41 w 191"/>
                <a:gd name="T67" fmla="*/ 2097 h 2483"/>
                <a:gd name="T68" fmla="*/ 55 w 191"/>
                <a:gd name="T69" fmla="*/ 2017 h 2483"/>
                <a:gd name="T70" fmla="*/ 70 w 191"/>
                <a:gd name="T71" fmla="*/ 1919 h 2483"/>
                <a:gd name="T72" fmla="*/ 73 w 191"/>
                <a:gd name="T73" fmla="*/ 1853 h 2483"/>
                <a:gd name="T74" fmla="*/ 76 w 191"/>
                <a:gd name="T75" fmla="*/ 1766 h 2483"/>
                <a:gd name="T76" fmla="*/ 80 w 191"/>
                <a:gd name="T77" fmla="*/ 1536 h 2483"/>
                <a:gd name="T78" fmla="*/ 80 w 191"/>
                <a:gd name="T79" fmla="*/ 1258 h 2483"/>
                <a:gd name="T80" fmla="*/ 73 w 191"/>
                <a:gd name="T81" fmla="*/ 958 h 2483"/>
                <a:gd name="T82" fmla="*/ 65 w 191"/>
                <a:gd name="T83" fmla="*/ 665 h 2483"/>
                <a:gd name="T84" fmla="*/ 55 w 191"/>
                <a:gd name="T85" fmla="*/ 408 h 2483"/>
                <a:gd name="T86" fmla="*/ 45 w 191"/>
                <a:gd name="T87" fmla="*/ 213 h 2483"/>
                <a:gd name="T88" fmla="*/ 37 w 191"/>
                <a:gd name="T89" fmla="*/ 147 h 2483"/>
                <a:gd name="T90" fmla="*/ 34 w 191"/>
                <a:gd name="T91" fmla="*/ 108 h 2483"/>
                <a:gd name="T92" fmla="*/ 27 w 191"/>
                <a:gd name="T93" fmla="*/ 83 h 2483"/>
                <a:gd name="T94" fmla="*/ 27 w 191"/>
                <a:gd name="T95" fmla="*/ 62 h 2483"/>
                <a:gd name="T96" fmla="*/ 27 w 191"/>
                <a:gd name="T97" fmla="*/ 46 h 2483"/>
                <a:gd name="T98" fmla="*/ 27 w 191"/>
                <a:gd name="T99" fmla="*/ 31 h 2483"/>
                <a:gd name="T100" fmla="*/ 34 w 191"/>
                <a:gd name="T101" fmla="*/ 18 h 2483"/>
                <a:gd name="T102" fmla="*/ 37 w 191"/>
                <a:gd name="T103" fmla="*/ 7 h 2483"/>
                <a:gd name="T104" fmla="*/ 45 w 191"/>
                <a:gd name="T105" fmla="*/ 0 h 2483"/>
                <a:gd name="T106" fmla="*/ 52 w 191"/>
                <a:gd name="T107" fmla="*/ 0 h 2483"/>
                <a:gd name="T108" fmla="*/ 62 w 191"/>
                <a:gd name="T109" fmla="*/ 0 h 2483"/>
                <a:gd name="T110" fmla="*/ 70 w 191"/>
                <a:gd name="T111" fmla="*/ 4 h 2483"/>
                <a:gd name="T112" fmla="*/ 80 w 191"/>
                <a:gd name="T113" fmla="*/ 10 h 2483"/>
                <a:gd name="T114" fmla="*/ 86 w 191"/>
                <a:gd name="T115" fmla="*/ 21 h 2483"/>
                <a:gd name="T116" fmla="*/ 94 w 191"/>
                <a:gd name="T117" fmla="*/ 35 h 2483"/>
                <a:gd name="T118" fmla="*/ 101 w 191"/>
                <a:gd name="T119" fmla="*/ 52 h 2483"/>
                <a:gd name="T120" fmla="*/ 104 w 191"/>
                <a:gd name="T121" fmla="*/ 74 h 2483"/>
                <a:gd name="T122" fmla="*/ 107 w 191"/>
                <a:gd name="T123" fmla="*/ 98 h 2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1" h="2483">
                  <a:moveTo>
                    <a:pt x="107" y="98"/>
                  </a:moveTo>
                  <a:lnTo>
                    <a:pt x="135" y="436"/>
                  </a:lnTo>
                  <a:lnTo>
                    <a:pt x="167" y="912"/>
                  </a:lnTo>
                  <a:lnTo>
                    <a:pt x="177" y="1156"/>
                  </a:lnTo>
                  <a:lnTo>
                    <a:pt x="187" y="1380"/>
                  </a:lnTo>
                  <a:lnTo>
                    <a:pt x="191" y="1560"/>
                  </a:lnTo>
                  <a:lnTo>
                    <a:pt x="191" y="1682"/>
                  </a:lnTo>
                  <a:lnTo>
                    <a:pt x="180" y="1770"/>
                  </a:lnTo>
                  <a:lnTo>
                    <a:pt x="170" y="1850"/>
                  </a:lnTo>
                  <a:lnTo>
                    <a:pt x="153" y="1926"/>
                  </a:lnTo>
                  <a:lnTo>
                    <a:pt x="135" y="1999"/>
                  </a:lnTo>
                  <a:lnTo>
                    <a:pt x="97" y="2132"/>
                  </a:lnTo>
                  <a:lnTo>
                    <a:pt x="86" y="2191"/>
                  </a:lnTo>
                  <a:lnTo>
                    <a:pt x="76" y="2243"/>
                  </a:lnTo>
                  <a:lnTo>
                    <a:pt x="73" y="2288"/>
                  </a:lnTo>
                  <a:lnTo>
                    <a:pt x="73" y="2330"/>
                  </a:lnTo>
                  <a:lnTo>
                    <a:pt x="73" y="2368"/>
                  </a:lnTo>
                  <a:lnTo>
                    <a:pt x="76" y="2400"/>
                  </a:lnTo>
                  <a:lnTo>
                    <a:pt x="83" y="2428"/>
                  </a:lnTo>
                  <a:lnTo>
                    <a:pt x="94" y="2449"/>
                  </a:lnTo>
                  <a:lnTo>
                    <a:pt x="104" y="2470"/>
                  </a:lnTo>
                  <a:lnTo>
                    <a:pt x="118" y="2483"/>
                  </a:lnTo>
                  <a:lnTo>
                    <a:pt x="107" y="2480"/>
                  </a:lnTo>
                  <a:lnTo>
                    <a:pt x="89" y="2473"/>
                  </a:lnTo>
                  <a:lnTo>
                    <a:pt x="73" y="2462"/>
                  </a:lnTo>
                  <a:lnTo>
                    <a:pt x="55" y="2446"/>
                  </a:lnTo>
                  <a:lnTo>
                    <a:pt x="34" y="2425"/>
                  </a:lnTo>
                  <a:lnTo>
                    <a:pt x="21" y="2400"/>
                  </a:lnTo>
                  <a:lnTo>
                    <a:pt x="6" y="2365"/>
                  </a:lnTo>
                  <a:lnTo>
                    <a:pt x="0" y="2330"/>
                  </a:lnTo>
                  <a:lnTo>
                    <a:pt x="0" y="2292"/>
                  </a:lnTo>
                  <a:lnTo>
                    <a:pt x="6" y="2257"/>
                  </a:lnTo>
                  <a:lnTo>
                    <a:pt x="16" y="2212"/>
                  </a:lnTo>
                  <a:lnTo>
                    <a:pt x="41" y="2097"/>
                  </a:lnTo>
                  <a:lnTo>
                    <a:pt x="55" y="2017"/>
                  </a:lnTo>
                  <a:lnTo>
                    <a:pt x="70" y="1919"/>
                  </a:lnTo>
                  <a:lnTo>
                    <a:pt x="73" y="1853"/>
                  </a:lnTo>
                  <a:lnTo>
                    <a:pt x="76" y="1766"/>
                  </a:lnTo>
                  <a:lnTo>
                    <a:pt x="80" y="1536"/>
                  </a:lnTo>
                  <a:lnTo>
                    <a:pt x="80" y="1258"/>
                  </a:lnTo>
                  <a:lnTo>
                    <a:pt x="73" y="958"/>
                  </a:lnTo>
                  <a:lnTo>
                    <a:pt x="65" y="665"/>
                  </a:lnTo>
                  <a:lnTo>
                    <a:pt x="55" y="408"/>
                  </a:lnTo>
                  <a:lnTo>
                    <a:pt x="45" y="213"/>
                  </a:lnTo>
                  <a:lnTo>
                    <a:pt x="37" y="147"/>
                  </a:lnTo>
                  <a:lnTo>
                    <a:pt x="34" y="108"/>
                  </a:lnTo>
                  <a:lnTo>
                    <a:pt x="27" y="83"/>
                  </a:lnTo>
                  <a:lnTo>
                    <a:pt x="27" y="62"/>
                  </a:lnTo>
                  <a:lnTo>
                    <a:pt x="27" y="46"/>
                  </a:lnTo>
                  <a:lnTo>
                    <a:pt x="27" y="31"/>
                  </a:lnTo>
                  <a:lnTo>
                    <a:pt x="34" y="18"/>
                  </a:lnTo>
                  <a:lnTo>
                    <a:pt x="37" y="7"/>
                  </a:lnTo>
                  <a:lnTo>
                    <a:pt x="45" y="0"/>
                  </a:lnTo>
                  <a:lnTo>
                    <a:pt x="52" y="0"/>
                  </a:lnTo>
                  <a:lnTo>
                    <a:pt x="62" y="0"/>
                  </a:lnTo>
                  <a:lnTo>
                    <a:pt x="70" y="4"/>
                  </a:lnTo>
                  <a:lnTo>
                    <a:pt x="80" y="10"/>
                  </a:lnTo>
                  <a:lnTo>
                    <a:pt x="86" y="21"/>
                  </a:lnTo>
                  <a:lnTo>
                    <a:pt x="94" y="35"/>
                  </a:lnTo>
                  <a:lnTo>
                    <a:pt x="101" y="52"/>
                  </a:lnTo>
                  <a:lnTo>
                    <a:pt x="104" y="74"/>
                  </a:lnTo>
                  <a:lnTo>
                    <a:pt x="107" y="98"/>
                  </a:lnTo>
                  <a:close/>
                </a:path>
              </a:pathLst>
            </a:custGeom>
            <a:solidFill>
              <a:srgbClr val="3A40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4" name="Freeform 17"/>
            <p:cNvSpPr>
              <a:spLocks/>
            </p:cNvSpPr>
            <p:nvPr/>
          </p:nvSpPr>
          <p:spPr bwMode="auto">
            <a:xfrm>
              <a:off x="2804" y="5049"/>
              <a:ext cx="702" cy="357"/>
            </a:xfrm>
            <a:custGeom>
              <a:avLst/>
              <a:gdLst>
                <a:gd name="T0" fmla="*/ 3 w 2108"/>
                <a:gd name="T1" fmla="*/ 101 h 1069"/>
                <a:gd name="T2" fmla="*/ 11 w 2108"/>
                <a:gd name="T3" fmla="*/ 211 h 1069"/>
                <a:gd name="T4" fmla="*/ 42 w 2108"/>
                <a:gd name="T5" fmla="*/ 330 h 1069"/>
                <a:gd name="T6" fmla="*/ 70 w 2108"/>
                <a:gd name="T7" fmla="*/ 386 h 1069"/>
                <a:gd name="T8" fmla="*/ 104 w 2108"/>
                <a:gd name="T9" fmla="*/ 439 h 1069"/>
                <a:gd name="T10" fmla="*/ 182 w 2108"/>
                <a:gd name="T11" fmla="*/ 504 h 1069"/>
                <a:gd name="T12" fmla="*/ 247 w 2108"/>
                <a:gd name="T13" fmla="*/ 533 h 1069"/>
                <a:gd name="T14" fmla="*/ 328 w 2108"/>
                <a:gd name="T15" fmla="*/ 549 h 1069"/>
                <a:gd name="T16" fmla="*/ 377 w 2108"/>
                <a:gd name="T17" fmla="*/ 581 h 1069"/>
                <a:gd name="T18" fmla="*/ 470 w 2108"/>
                <a:gd name="T19" fmla="*/ 671 h 1069"/>
                <a:gd name="T20" fmla="*/ 645 w 2108"/>
                <a:gd name="T21" fmla="*/ 866 h 1069"/>
                <a:gd name="T22" fmla="*/ 704 w 2108"/>
                <a:gd name="T23" fmla="*/ 923 h 1069"/>
                <a:gd name="T24" fmla="*/ 784 w 2108"/>
                <a:gd name="T25" fmla="*/ 964 h 1069"/>
                <a:gd name="T26" fmla="*/ 874 w 2108"/>
                <a:gd name="T27" fmla="*/ 999 h 1069"/>
                <a:gd name="T28" fmla="*/ 979 w 2108"/>
                <a:gd name="T29" fmla="*/ 1027 h 1069"/>
                <a:gd name="T30" fmla="*/ 1202 w 2108"/>
                <a:gd name="T31" fmla="*/ 1058 h 1069"/>
                <a:gd name="T32" fmla="*/ 1429 w 2108"/>
                <a:gd name="T33" fmla="*/ 1069 h 1069"/>
                <a:gd name="T34" fmla="*/ 1603 w 2108"/>
                <a:gd name="T35" fmla="*/ 1066 h 1069"/>
                <a:gd name="T36" fmla="*/ 1742 w 2108"/>
                <a:gd name="T37" fmla="*/ 1048 h 1069"/>
                <a:gd name="T38" fmla="*/ 1854 w 2108"/>
                <a:gd name="T39" fmla="*/ 1012 h 1069"/>
                <a:gd name="T40" fmla="*/ 1952 w 2108"/>
                <a:gd name="T41" fmla="*/ 957 h 1069"/>
                <a:gd name="T42" fmla="*/ 1996 w 2108"/>
                <a:gd name="T43" fmla="*/ 915 h 1069"/>
                <a:gd name="T44" fmla="*/ 2035 w 2108"/>
                <a:gd name="T45" fmla="*/ 863 h 1069"/>
                <a:gd name="T46" fmla="*/ 2063 w 2108"/>
                <a:gd name="T47" fmla="*/ 804 h 1069"/>
                <a:gd name="T48" fmla="*/ 2098 w 2108"/>
                <a:gd name="T49" fmla="*/ 679 h 1069"/>
                <a:gd name="T50" fmla="*/ 2108 w 2108"/>
                <a:gd name="T51" fmla="*/ 564 h 1069"/>
                <a:gd name="T52" fmla="*/ 2105 w 2108"/>
                <a:gd name="T53" fmla="*/ 512 h 1069"/>
                <a:gd name="T54" fmla="*/ 2084 w 2108"/>
                <a:gd name="T55" fmla="*/ 494 h 1069"/>
                <a:gd name="T56" fmla="*/ 2014 w 2108"/>
                <a:gd name="T57" fmla="*/ 463 h 1069"/>
                <a:gd name="T58" fmla="*/ 1773 w 2108"/>
                <a:gd name="T59" fmla="*/ 379 h 1069"/>
                <a:gd name="T60" fmla="*/ 1435 w 2108"/>
                <a:gd name="T61" fmla="*/ 281 h 1069"/>
                <a:gd name="T62" fmla="*/ 1048 w 2108"/>
                <a:gd name="T63" fmla="*/ 184 h 1069"/>
                <a:gd name="T64" fmla="*/ 666 w 2108"/>
                <a:gd name="T65" fmla="*/ 94 h 1069"/>
                <a:gd name="T66" fmla="*/ 328 w 2108"/>
                <a:gd name="T67" fmla="*/ 31 h 1069"/>
                <a:gd name="T68" fmla="*/ 91 w 2108"/>
                <a:gd name="T69" fmla="*/ 0 h 1069"/>
                <a:gd name="T70" fmla="*/ 24 w 2108"/>
                <a:gd name="T71" fmla="*/ 3 h 1069"/>
                <a:gd name="T72" fmla="*/ 3 w 2108"/>
                <a:gd name="T73" fmla="*/ 13 h 10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8" h="1069">
                  <a:moveTo>
                    <a:pt x="0" y="16"/>
                  </a:moveTo>
                  <a:lnTo>
                    <a:pt x="3" y="101"/>
                  </a:lnTo>
                  <a:lnTo>
                    <a:pt x="3" y="153"/>
                  </a:lnTo>
                  <a:lnTo>
                    <a:pt x="11" y="211"/>
                  </a:lnTo>
                  <a:lnTo>
                    <a:pt x="24" y="271"/>
                  </a:lnTo>
                  <a:lnTo>
                    <a:pt x="42" y="330"/>
                  </a:lnTo>
                  <a:lnTo>
                    <a:pt x="55" y="358"/>
                  </a:lnTo>
                  <a:lnTo>
                    <a:pt x="70" y="386"/>
                  </a:lnTo>
                  <a:lnTo>
                    <a:pt x="87" y="414"/>
                  </a:lnTo>
                  <a:lnTo>
                    <a:pt x="104" y="439"/>
                  </a:lnTo>
                  <a:lnTo>
                    <a:pt x="146" y="476"/>
                  </a:lnTo>
                  <a:lnTo>
                    <a:pt x="182" y="504"/>
                  </a:lnTo>
                  <a:lnTo>
                    <a:pt x="216" y="522"/>
                  </a:lnTo>
                  <a:lnTo>
                    <a:pt x="247" y="533"/>
                  </a:lnTo>
                  <a:lnTo>
                    <a:pt x="304" y="543"/>
                  </a:lnTo>
                  <a:lnTo>
                    <a:pt x="328" y="549"/>
                  </a:lnTo>
                  <a:lnTo>
                    <a:pt x="352" y="560"/>
                  </a:lnTo>
                  <a:lnTo>
                    <a:pt x="377" y="581"/>
                  </a:lnTo>
                  <a:lnTo>
                    <a:pt x="404" y="606"/>
                  </a:lnTo>
                  <a:lnTo>
                    <a:pt x="470" y="671"/>
                  </a:lnTo>
                  <a:lnTo>
                    <a:pt x="551" y="759"/>
                  </a:lnTo>
                  <a:lnTo>
                    <a:pt x="645" y="866"/>
                  </a:lnTo>
                  <a:lnTo>
                    <a:pt x="673" y="895"/>
                  </a:lnTo>
                  <a:lnTo>
                    <a:pt x="704" y="923"/>
                  </a:lnTo>
                  <a:lnTo>
                    <a:pt x="742" y="944"/>
                  </a:lnTo>
                  <a:lnTo>
                    <a:pt x="784" y="964"/>
                  </a:lnTo>
                  <a:lnTo>
                    <a:pt x="826" y="981"/>
                  </a:lnTo>
                  <a:lnTo>
                    <a:pt x="874" y="999"/>
                  </a:lnTo>
                  <a:lnTo>
                    <a:pt x="926" y="1012"/>
                  </a:lnTo>
                  <a:lnTo>
                    <a:pt x="979" y="1027"/>
                  </a:lnTo>
                  <a:lnTo>
                    <a:pt x="1087" y="1045"/>
                  </a:lnTo>
                  <a:lnTo>
                    <a:pt x="1202" y="1058"/>
                  </a:lnTo>
                  <a:lnTo>
                    <a:pt x="1317" y="1066"/>
                  </a:lnTo>
                  <a:lnTo>
                    <a:pt x="1429" y="1069"/>
                  </a:lnTo>
                  <a:lnTo>
                    <a:pt x="1519" y="1069"/>
                  </a:lnTo>
                  <a:lnTo>
                    <a:pt x="1603" y="1066"/>
                  </a:lnTo>
                  <a:lnTo>
                    <a:pt x="1676" y="1058"/>
                  </a:lnTo>
                  <a:lnTo>
                    <a:pt x="1742" y="1048"/>
                  </a:lnTo>
                  <a:lnTo>
                    <a:pt x="1801" y="1030"/>
                  </a:lnTo>
                  <a:lnTo>
                    <a:pt x="1854" y="1012"/>
                  </a:lnTo>
                  <a:lnTo>
                    <a:pt x="1906" y="988"/>
                  </a:lnTo>
                  <a:lnTo>
                    <a:pt x="1952" y="957"/>
                  </a:lnTo>
                  <a:lnTo>
                    <a:pt x="1976" y="939"/>
                  </a:lnTo>
                  <a:lnTo>
                    <a:pt x="1996" y="915"/>
                  </a:lnTo>
                  <a:lnTo>
                    <a:pt x="2017" y="891"/>
                  </a:lnTo>
                  <a:lnTo>
                    <a:pt x="2035" y="863"/>
                  </a:lnTo>
                  <a:lnTo>
                    <a:pt x="2049" y="835"/>
                  </a:lnTo>
                  <a:lnTo>
                    <a:pt x="2063" y="804"/>
                  </a:lnTo>
                  <a:lnTo>
                    <a:pt x="2084" y="741"/>
                  </a:lnTo>
                  <a:lnTo>
                    <a:pt x="2098" y="679"/>
                  </a:lnTo>
                  <a:lnTo>
                    <a:pt x="2105" y="616"/>
                  </a:lnTo>
                  <a:lnTo>
                    <a:pt x="2108" y="564"/>
                  </a:lnTo>
                  <a:lnTo>
                    <a:pt x="2108" y="518"/>
                  </a:lnTo>
                  <a:lnTo>
                    <a:pt x="2105" y="512"/>
                  </a:lnTo>
                  <a:lnTo>
                    <a:pt x="2101" y="508"/>
                  </a:lnTo>
                  <a:lnTo>
                    <a:pt x="2084" y="494"/>
                  </a:lnTo>
                  <a:lnTo>
                    <a:pt x="2053" y="481"/>
                  </a:lnTo>
                  <a:lnTo>
                    <a:pt x="2014" y="463"/>
                  </a:lnTo>
                  <a:lnTo>
                    <a:pt x="1910" y="424"/>
                  </a:lnTo>
                  <a:lnTo>
                    <a:pt x="1773" y="379"/>
                  </a:lnTo>
                  <a:lnTo>
                    <a:pt x="1614" y="330"/>
                  </a:lnTo>
                  <a:lnTo>
                    <a:pt x="1435" y="281"/>
                  </a:lnTo>
                  <a:lnTo>
                    <a:pt x="1248" y="232"/>
                  </a:lnTo>
                  <a:lnTo>
                    <a:pt x="1048" y="184"/>
                  </a:lnTo>
                  <a:lnTo>
                    <a:pt x="853" y="135"/>
                  </a:lnTo>
                  <a:lnTo>
                    <a:pt x="666" y="94"/>
                  </a:lnTo>
                  <a:lnTo>
                    <a:pt x="488" y="59"/>
                  </a:lnTo>
                  <a:lnTo>
                    <a:pt x="328" y="31"/>
                  </a:lnTo>
                  <a:lnTo>
                    <a:pt x="195" y="10"/>
                  </a:lnTo>
                  <a:lnTo>
                    <a:pt x="91" y="0"/>
                  </a:lnTo>
                  <a:lnTo>
                    <a:pt x="52" y="0"/>
                  </a:lnTo>
                  <a:lnTo>
                    <a:pt x="24" y="3"/>
                  </a:lnTo>
                  <a:lnTo>
                    <a:pt x="7" y="6"/>
                  </a:lnTo>
                  <a:lnTo>
                    <a:pt x="3" y="13"/>
                  </a:lnTo>
                  <a:lnTo>
                    <a:pt x="0" y="16"/>
                  </a:lnTo>
                  <a:close/>
                </a:path>
              </a:pathLst>
            </a:custGeom>
            <a:solidFill>
              <a:srgbClr val="545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5" name="Freeform 18"/>
            <p:cNvSpPr>
              <a:spLocks/>
            </p:cNvSpPr>
            <p:nvPr/>
          </p:nvSpPr>
          <p:spPr bwMode="auto">
            <a:xfrm>
              <a:off x="2835" y="4812"/>
              <a:ext cx="339" cy="273"/>
            </a:xfrm>
            <a:custGeom>
              <a:avLst/>
              <a:gdLst>
                <a:gd name="T0" fmla="*/ 132 w 1018"/>
                <a:gd name="T1" fmla="*/ 0 h 818"/>
                <a:gd name="T2" fmla="*/ 129 w 1018"/>
                <a:gd name="T3" fmla="*/ 45 h 818"/>
                <a:gd name="T4" fmla="*/ 122 w 1018"/>
                <a:gd name="T5" fmla="*/ 97 h 818"/>
                <a:gd name="T6" fmla="*/ 115 w 1018"/>
                <a:gd name="T7" fmla="*/ 150 h 818"/>
                <a:gd name="T8" fmla="*/ 101 w 1018"/>
                <a:gd name="T9" fmla="*/ 206 h 818"/>
                <a:gd name="T10" fmla="*/ 83 w 1018"/>
                <a:gd name="T11" fmla="*/ 264 h 818"/>
                <a:gd name="T12" fmla="*/ 67 w 1018"/>
                <a:gd name="T13" fmla="*/ 327 h 818"/>
                <a:gd name="T14" fmla="*/ 42 w 1018"/>
                <a:gd name="T15" fmla="*/ 386 h 818"/>
                <a:gd name="T16" fmla="*/ 15 w 1018"/>
                <a:gd name="T17" fmla="*/ 446 h 818"/>
                <a:gd name="T18" fmla="*/ 3 w 1018"/>
                <a:gd name="T19" fmla="*/ 477 h 818"/>
                <a:gd name="T20" fmla="*/ 0 w 1018"/>
                <a:gd name="T21" fmla="*/ 505 h 818"/>
                <a:gd name="T22" fmla="*/ 3 w 1018"/>
                <a:gd name="T23" fmla="*/ 537 h 818"/>
                <a:gd name="T24" fmla="*/ 10 w 1018"/>
                <a:gd name="T25" fmla="*/ 565 h 818"/>
                <a:gd name="T26" fmla="*/ 24 w 1018"/>
                <a:gd name="T27" fmla="*/ 592 h 818"/>
                <a:gd name="T28" fmla="*/ 42 w 1018"/>
                <a:gd name="T29" fmla="*/ 620 h 818"/>
                <a:gd name="T30" fmla="*/ 63 w 1018"/>
                <a:gd name="T31" fmla="*/ 648 h 818"/>
                <a:gd name="T32" fmla="*/ 91 w 1018"/>
                <a:gd name="T33" fmla="*/ 672 h 818"/>
                <a:gd name="T34" fmla="*/ 119 w 1018"/>
                <a:gd name="T35" fmla="*/ 696 h 818"/>
                <a:gd name="T36" fmla="*/ 150 w 1018"/>
                <a:gd name="T37" fmla="*/ 721 h 818"/>
                <a:gd name="T38" fmla="*/ 185 w 1018"/>
                <a:gd name="T39" fmla="*/ 742 h 818"/>
                <a:gd name="T40" fmla="*/ 220 w 1018"/>
                <a:gd name="T41" fmla="*/ 760 h 818"/>
                <a:gd name="T42" fmla="*/ 258 w 1018"/>
                <a:gd name="T43" fmla="*/ 776 h 818"/>
                <a:gd name="T44" fmla="*/ 293 w 1018"/>
                <a:gd name="T45" fmla="*/ 794 h 818"/>
                <a:gd name="T46" fmla="*/ 332 w 1018"/>
                <a:gd name="T47" fmla="*/ 805 h 818"/>
                <a:gd name="T48" fmla="*/ 369 w 1018"/>
                <a:gd name="T49" fmla="*/ 815 h 818"/>
                <a:gd name="T50" fmla="*/ 408 w 1018"/>
                <a:gd name="T51" fmla="*/ 818 h 818"/>
                <a:gd name="T52" fmla="*/ 450 w 1018"/>
                <a:gd name="T53" fmla="*/ 818 h 818"/>
                <a:gd name="T54" fmla="*/ 494 w 1018"/>
                <a:gd name="T55" fmla="*/ 815 h 818"/>
                <a:gd name="T56" fmla="*/ 543 w 1018"/>
                <a:gd name="T57" fmla="*/ 805 h 818"/>
                <a:gd name="T58" fmla="*/ 592 w 1018"/>
                <a:gd name="T59" fmla="*/ 794 h 818"/>
                <a:gd name="T60" fmla="*/ 641 w 1018"/>
                <a:gd name="T61" fmla="*/ 776 h 818"/>
                <a:gd name="T62" fmla="*/ 735 w 1018"/>
                <a:gd name="T63" fmla="*/ 742 h 818"/>
                <a:gd name="T64" fmla="*/ 826 w 1018"/>
                <a:gd name="T65" fmla="*/ 700 h 818"/>
                <a:gd name="T66" fmla="*/ 902 w 1018"/>
                <a:gd name="T67" fmla="*/ 659 h 818"/>
                <a:gd name="T68" fmla="*/ 962 w 1018"/>
                <a:gd name="T69" fmla="*/ 623 h 818"/>
                <a:gd name="T70" fmla="*/ 997 w 1018"/>
                <a:gd name="T71" fmla="*/ 599 h 818"/>
                <a:gd name="T72" fmla="*/ 1003 w 1018"/>
                <a:gd name="T73" fmla="*/ 592 h 818"/>
                <a:gd name="T74" fmla="*/ 1011 w 1018"/>
                <a:gd name="T75" fmla="*/ 578 h 818"/>
                <a:gd name="T76" fmla="*/ 1014 w 1018"/>
                <a:gd name="T77" fmla="*/ 565 h 818"/>
                <a:gd name="T78" fmla="*/ 1018 w 1018"/>
                <a:gd name="T79" fmla="*/ 547 h 818"/>
                <a:gd name="T80" fmla="*/ 1018 w 1018"/>
                <a:gd name="T81" fmla="*/ 508 h 818"/>
                <a:gd name="T82" fmla="*/ 1011 w 1018"/>
                <a:gd name="T83" fmla="*/ 464 h 818"/>
                <a:gd name="T84" fmla="*/ 1000 w 1018"/>
                <a:gd name="T85" fmla="*/ 418 h 818"/>
                <a:gd name="T86" fmla="*/ 990 w 1018"/>
                <a:gd name="T87" fmla="*/ 370 h 818"/>
                <a:gd name="T88" fmla="*/ 958 w 1018"/>
                <a:gd name="T89" fmla="*/ 279 h 818"/>
                <a:gd name="T90" fmla="*/ 944 w 1018"/>
                <a:gd name="T91" fmla="*/ 237 h 818"/>
                <a:gd name="T92" fmla="*/ 933 w 1018"/>
                <a:gd name="T93" fmla="*/ 195 h 818"/>
                <a:gd name="T94" fmla="*/ 920 w 1018"/>
                <a:gd name="T95" fmla="*/ 118 h 818"/>
                <a:gd name="T96" fmla="*/ 917 w 1018"/>
                <a:gd name="T97" fmla="*/ 59 h 818"/>
                <a:gd name="T98" fmla="*/ 913 w 1018"/>
                <a:gd name="T99" fmla="*/ 38 h 818"/>
                <a:gd name="T100" fmla="*/ 132 w 1018"/>
                <a:gd name="T101" fmla="*/ 0 h 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18" h="818">
                  <a:moveTo>
                    <a:pt x="132" y="0"/>
                  </a:moveTo>
                  <a:lnTo>
                    <a:pt x="129" y="45"/>
                  </a:lnTo>
                  <a:lnTo>
                    <a:pt x="122" y="97"/>
                  </a:lnTo>
                  <a:lnTo>
                    <a:pt x="115" y="150"/>
                  </a:lnTo>
                  <a:lnTo>
                    <a:pt x="101" y="206"/>
                  </a:lnTo>
                  <a:lnTo>
                    <a:pt x="83" y="264"/>
                  </a:lnTo>
                  <a:lnTo>
                    <a:pt x="67" y="327"/>
                  </a:lnTo>
                  <a:lnTo>
                    <a:pt x="42" y="386"/>
                  </a:lnTo>
                  <a:lnTo>
                    <a:pt x="15" y="446"/>
                  </a:lnTo>
                  <a:lnTo>
                    <a:pt x="3" y="477"/>
                  </a:lnTo>
                  <a:lnTo>
                    <a:pt x="0" y="505"/>
                  </a:lnTo>
                  <a:lnTo>
                    <a:pt x="3" y="537"/>
                  </a:lnTo>
                  <a:lnTo>
                    <a:pt x="10" y="565"/>
                  </a:lnTo>
                  <a:lnTo>
                    <a:pt x="24" y="592"/>
                  </a:lnTo>
                  <a:lnTo>
                    <a:pt x="42" y="620"/>
                  </a:lnTo>
                  <a:lnTo>
                    <a:pt x="63" y="648"/>
                  </a:lnTo>
                  <a:lnTo>
                    <a:pt x="91" y="672"/>
                  </a:lnTo>
                  <a:lnTo>
                    <a:pt x="119" y="696"/>
                  </a:lnTo>
                  <a:lnTo>
                    <a:pt x="150" y="721"/>
                  </a:lnTo>
                  <a:lnTo>
                    <a:pt x="185" y="742"/>
                  </a:lnTo>
                  <a:lnTo>
                    <a:pt x="220" y="760"/>
                  </a:lnTo>
                  <a:lnTo>
                    <a:pt x="258" y="776"/>
                  </a:lnTo>
                  <a:lnTo>
                    <a:pt x="293" y="794"/>
                  </a:lnTo>
                  <a:lnTo>
                    <a:pt x="332" y="805"/>
                  </a:lnTo>
                  <a:lnTo>
                    <a:pt x="369" y="815"/>
                  </a:lnTo>
                  <a:lnTo>
                    <a:pt x="408" y="818"/>
                  </a:lnTo>
                  <a:lnTo>
                    <a:pt x="450" y="818"/>
                  </a:lnTo>
                  <a:lnTo>
                    <a:pt x="494" y="815"/>
                  </a:lnTo>
                  <a:lnTo>
                    <a:pt x="543" y="805"/>
                  </a:lnTo>
                  <a:lnTo>
                    <a:pt x="592" y="794"/>
                  </a:lnTo>
                  <a:lnTo>
                    <a:pt x="641" y="776"/>
                  </a:lnTo>
                  <a:lnTo>
                    <a:pt x="735" y="742"/>
                  </a:lnTo>
                  <a:lnTo>
                    <a:pt x="826" y="700"/>
                  </a:lnTo>
                  <a:lnTo>
                    <a:pt x="902" y="659"/>
                  </a:lnTo>
                  <a:lnTo>
                    <a:pt x="962" y="623"/>
                  </a:lnTo>
                  <a:lnTo>
                    <a:pt x="997" y="599"/>
                  </a:lnTo>
                  <a:lnTo>
                    <a:pt x="1003" y="592"/>
                  </a:lnTo>
                  <a:lnTo>
                    <a:pt x="1011" y="578"/>
                  </a:lnTo>
                  <a:lnTo>
                    <a:pt x="1014" y="565"/>
                  </a:lnTo>
                  <a:lnTo>
                    <a:pt x="1018" y="547"/>
                  </a:lnTo>
                  <a:lnTo>
                    <a:pt x="1018" y="508"/>
                  </a:lnTo>
                  <a:lnTo>
                    <a:pt x="1011" y="464"/>
                  </a:lnTo>
                  <a:lnTo>
                    <a:pt x="1000" y="418"/>
                  </a:lnTo>
                  <a:lnTo>
                    <a:pt x="990" y="370"/>
                  </a:lnTo>
                  <a:lnTo>
                    <a:pt x="958" y="279"/>
                  </a:lnTo>
                  <a:lnTo>
                    <a:pt x="944" y="237"/>
                  </a:lnTo>
                  <a:lnTo>
                    <a:pt x="933" y="195"/>
                  </a:lnTo>
                  <a:lnTo>
                    <a:pt x="920" y="118"/>
                  </a:lnTo>
                  <a:lnTo>
                    <a:pt x="917" y="59"/>
                  </a:lnTo>
                  <a:lnTo>
                    <a:pt x="913" y="38"/>
                  </a:lnTo>
                  <a:lnTo>
                    <a:pt x="13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6" name="Freeform 19"/>
            <p:cNvSpPr>
              <a:spLocks/>
            </p:cNvSpPr>
            <p:nvPr/>
          </p:nvSpPr>
          <p:spPr bwMode="auto">
            <a:xfrm>
              <a:off x="2804" y="4889"/>
              <a:ext cx="694" cy="476"/>
            </a:xfrm>
            <a:custGeom>
              <a:avLst/>
              <a:gdLst>
                <a:gd name="T0" fmla="*/ 101 w 2084"/>
                <a:gd name="T1" fmla="*/ 115 h 1428"/>
                <a:gd name="T2" fmla="*/ 49 w 2084"/>
                <a:gd name="T3" fmla="*/ 219 h 1428"/>
                <a:gd name="T4" fmla="*/ 11 w 2084"/>
                <a:gd name="T5" fmla="*/ 341 h 1428"/>
                <a:gd name="T6" fmla="*/ 0 w 2084"/>
                <a:gd name="T7" fmla="*/ 481 h 1428"/>
                <a:gd name="T8" fmla="*/ 21 w 2084"/>
                <a:gd name="T9" fmla="*/ 634 h 1428"/>
                <a:gd name="T10" fmla="*/ 63 w 2084"/>
                <a:gd name="T11" fmla="*/ 746 h 1428"/>
                <a:gd name="T12" fmla="*/ 143 w 2084"/>
                <a:gd name="T13" fmla="*/ 835 h 1428"/>
                <a:gd name="T14" fmla="*/ 230 w 2084"/>
                <a:gd name="T15" fmla="*/ 884 h 1428"/>
                <a:gd name="T16" fmla="*/ 345 w 2084"/>
                <a:gd name="T17" fmla="*/ 920 h 1428"/>
                <a:gd name="T18" fmla="*/ 447 w 2084"/>
                <a:gd name="T19" fmla="*/ 972 h 1428"/>
                <a:gd name="T20" fmla="*/ 554 w 2084"/>
                <a:gd name="T21" fmla="*/ 1076 h 1428"/>
                <a:gd name="T22" fmla="*/ 707 w 2084"/>
                <a:gd name="T23" fmla="*/ 1233 h 1428"/>
                <a:gd name="T24" fmla="*/ 832 w 2084"/>
                <a:gd name="T25" fmla="*/ 1327 h 1428"/>
                <a:gd name="T26" fmla="*/ 1007 w 2084"/>
                <a:gd name="T27" fmla="*/ 1396 h 1428"/>
                <a:gd name="T28" fmla="*/ 1219 w 2084"/>
                <a:gd name="T29" fmla="*/ 1428 h 1428"/>
                <a:gd name="T30" fmla="*/ 1446 w 2084"/>
                <a:gd name="T31" fmla="*/ 1425 h 1428"/>
                <a:gd name="T32" fmla="*/ 1662 w 2084"/>
                <a:gd name="T33" fmla="*/ 1396 h 1428"/>
                <a:gd name="T34" fmla="*/ 1846 w 2084"/>
                <a:gd name="T35" fmla="*/ 1358 h 1428"/>
                <a:gd name="T36" fmla="*/ 1934 w 2084"/>
                <a:gd name="T37" fmla="*/ 1320 h 1428"/>
                <a:gd name="T38" fmla="*/ 1986 w 2084"/>
                <a:gd name="T39" fmla="*/ 1274 h 1428"/>
                <a:gd name="T40" fmla="*/ 2049 w 2084"/>
                <a:gd name="T41" fmla="*/ 1156 h 1428"/>
                <a:gd name="T42" fmla="*/ 2084 w 2084"/>
                <a:gd name="T43" fmla="*/ 975 h 1428"/>
                <a:gd name="T44" fmla="*/ 2063 w 2084"/>
                <a:gd name="T45" fmla="*/ 780 h 1428"/>
                <a:gd name="T46" fmla="*/ 2014 w 2084"/>
                <a:gd name="T47" fmla="*/ 661 h 1428"/>
                <a:gd name="T48" fmla="*/ 1955 w 2084"/>
                <a:gd name="T49" fmla="*/ 585 h 1428"/>
                <a:gd name="T50" fmla="*/ 1882 w 2084"/>
                <a:gd name="T51" fmla="*/ 522 h 1428"/>
                <a:gd name="T52" fmla="*/ 1693 w 2084"/>
                <a:gd name="T53" fmla="*/ 442 h 1428"/>
                <a:gd name="T54" fmla="*/ 1516 w 2084"/>
                <a:gd name="T55" fmla="*/ 400 h 1428"/>
                <a:gd name="T56" fmla="*/ 1313 w 2084"/>
                <a:gd name="T57" fmla="*/ 356 h 1428"/>
                <a:gd name="T58" fmla="*/ 1237 w 2084"/>
                <a:gd name="T59" fmla="*/ 310 h 1428"/>
                <a:gd name="T60" fmla="*/ 1195 w 2084"/>
                <a:gd name="T61" fmla="*/ 257 h 1428"/>
                <a:gd name="T62" fmla="*/ 1164 w 2084"/>
                <a:gd name="T63" fmla="*/ 184 h 1428"/>
                <a:gd name="T64" fmla="*/ 1146 w 2084"/>
                <a:gd name="T65" fmla="*/ 101 h 1428"/>
                <a:gd name="T66" fmla="*/ 1126 w 2084"/>
                <a:gd name="T67" fmla="*/ 55 h 1428"/>
                <a:gd name="T68" fmla="*/ 1069 w 2084"/>
                <a:gd name="T69" fmla="*/ 18 h 1428"/>
                <a:gd name="T70" fmla="*/ 959 w 2084"/>
                <a:gd name="T71" fmla="*/ 0 h 1428"/>
                <a:gd name="T72" fmla="*/ 837 w 2084"/>
                <a:gd name="T73" fmla="*/ 18 h 1428"/>
                <a:gd name="T74" fmla="*/ 676 w 2084"/>
                <a:gd name="T75" fmla="*/ 76 h 1428"/>
                <a:gd name="T76" fmla="*/ 631 w 2084"/>
                <a:gd name="T77" fmla="*/ 125 h 1428"/>
                <a:gd name="T78" fmla="*/ 609 w 2084"/>
                <a:gd name="T79" fmla="*/ 195 h 1428"/>
                <a:gd name="T80" fmla="*/ 617 w 2084"/>
                <a:gd name="T81" fmla="*/ 302 h 1428"/>
                <a:gd name="T82" fmla="*/ 617 w 2084"/>
                <a:gd name="T83" fmla="*/ 351 h 1428"/>
                <a:gd name="T84" fmla="*/ 572 w 2084"/>
                <a:gd name="T85" fmla="*/ 341 h 1428"/>
                <a:gd name="T86" fmla="*/ 387 w 2084"/>
                <a:gd name="T87" fmla="*/ 257 h 1428"/>
                <a:gd name="T88" fmla="*/ 286 w 2084"/>
                <a:gd name="T89" fmla="*/ 188 h 1428"/>
                <a:gd name="T90" fmla="*/ 202 w 2084"/>
                <a:gd name="T91" fmla="*/ 101 h 1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84" h="1428">
                  <a:moveTo>
                    <a:pt x="167" y="31"/>
                  </a:moveTo>
                  <a:lnTo>
                    <a:pt x="122" y="88"/>
                  </a:lnTo>
                  <a:lnTo>
                    <a:pt x="101" y="115"/>
                  </a:lnTo>
                  <a:lnTo>
                    <a:pt x="84" y="150"/>
                  </a:lnTo>
                  <a:lnTo>
                    <a:pt x="66" y="181"/>
                  </a:lnTo>
                  <a:lnTo>
                    <a:pt x="49" y="219"/>
                  </a:lnTo>
                  <a:lnTo>
                    <a:pt x="34" y="257"/>
                  </a:lnTo>
                  <a:lnTo>
                    <a:pt x="21" y="299"/>
                  </a:lnTo>
                  <a:lnTo>
                    <a:pt x="11" y="341"/>
                  </a:lnTo>
                  <a:lnTo>
                    <a:pt x="3" y="387"/>
                  </a:lnTo>
                  <a:lnTo>
                    <a:pt x="0" y="432"/>
                  </a:lnTo>
                  <a:lnTo>
                    <a:pt x="0" y="481"/>
                  </a:lnTo>
                  <a:lnTo>
                    <a:pt x="3" y="530"/>
                  </a:lnTo>
                  <a:lnTo>
                    <a:pt x="11" y="582"/>
                  </a:lnTo>
                  <a:lnTo>
                    <a:pt x="21" y="634"/>
                  </a:lnTo>
                  <a:lnTo>
                    <a:pt x="39" y="689"/>
                  </a:lnTo>
                  <a:lnTo>
                    <a:pt x="49" y="717"/>
                  </a:lnTo>
                  <a:lnTo>
                    <a:pt x="63" y="746"/>
                  </a:lnTo>
                  <a:lnTo>
                    <a:pt x="87" y="780"/>
                  </a:lnTo>
                  <a:lnTo>
                    <a:pt x="122" y="819"/>
                  </a:lnTo>
                  <a:lnTo>
                    <a:pt x="143" y="835"/>
                  </a:lnTo>
                  <a:lnTo>
                    <a:pt x="167" y="853"/>
                  </a:lnTo>
                  <a:lnTo>
                    <a:pt x="198" y="871"/>
                  </a:lnTo>
                  <a:lnTo>
                    <a:pt x="230" y="884"/>
                  </a:lnTo>
                  <a:lnTo>
                    <a:pt x="265" y="899"/>
                  </a:lnTo>
                  <a:lnTo>
                    <a:pt x="307" y="908"/>
                  </a:lnTo>
                  <a:lnTo>
                    <a:pt x="345" y="920"/>
                  </a:lnTo>
                  <a:lnTo>
                    <a:pt x="383" y="936"/>
                  </a:lnTo>
                  <a:lnTo>
                    <a:pt x="414" y="954"/>
                  </a:lnTo>
                  <a:lnTo>
                    <a:pt x="447" y="972"/>
                  </a:lnTo>
                  <a:lnTo>
                    <a:pt x="474" y="996"/>
                  </a:lnTo>
                  <a:lnTo>
                    <a:pt x="502" y="1020"/>
                  </a:lnTo>
                  <a:lnTo>
                    <a:pt x="554" y="1076"/>
                  </a:lnTo>
                  <a:lnTo>
                    <a:pt x="609" y="1139"/>
                  </a:lnTo>
                  <a:lnTo>
                    <a:pt x="673" y="1201"/>
                  </a:lnTo>
                  <a:lnTo>
                    <a:pt x="707" y="1233"/>
                  </a:lnTo>
                  <a:lnTo>
                    <a:pt x="746" y="1264"/>
                  </a:lnTo>
                  <a:lnTo>
                    <a:pt x="788" y="1295"/>
                  </a:lnTo>
                  <a:lnTo>
                    <a:pt x="832" y="1327"/>
                  </a:lnTo>
                  <a:lnTo>
                    <a:pt x="885" y="1355"/>
                  </a:lnTo>
                  <a:lnTo>
                    <a:pt x="944" y="1379"/>
                  </a:lnTo>
                  <a:lnTo>
                    <a:pt x="1007" y="1396"/>
                  </a:lnTo>
                  <a:lnTo>
                    <a:pt x="1076" y="1410"/>
                  </a:lnTo>
                  <a:lnTo>
                    <a:pt x="1146" y="1420"/>
                  </a:lnTo>
                  <a:lnTo>
                    <a:pt x="1219" y="1428"/>
                  </a:lnTo>
                  <a:lnTo>
                    <a:pt x="1297" y="1428"/>
                  </a:lnTo>
                  <a:lnTo>
                    <a:pt x="1370" y="1428"/>
                  </a:lnTo>
                  <a:lnTo>
                    <a:pt x="1446" y="1425"/>
                  </a:lnTo>
                  <a:lnTo>
                    <a:pt x="1523" y="1417"/>
                  </a:lnTo>
                  <a:lnTo>
                    <a:pt x="1593" y="1410"/>
                  </a:lnTo>
                  <a:lnTo>
                    <a:pt x="1662" y="1396"/>
                  </a:lnTo>
                  <a:lnTo>
                    <a:pt x="1728" y="1386"/>
                  </a:lnTo>
                  <a:lnTo>
                    <a:pt x="1791" y="1372"/>
                  </a:lnTo>
                  <a:lnTo>
                    <a:pt x="1846" y="1358"/>
                  </a:lnTo>
                  <a:lnTo>
                    <a:pt x="1895" y="1341"/>
                  </a:lnTo>
                  <a:lnTo>
                    <a:pt x="1916" y="1334"/>
                  </a:lnTo>
                  <a:lnTo>
                    <a:pt x="1934" y="1320"/>
                  </a:lnTo>
                  <a:lnTo>
                    <a:pt x="1955" y="1306"/>
                  </a:lnTo>
                  <a:lnTo>
                    <a:pt x="1968" y="1292"/>
                  </a:lnTo>
                  <a:lnTo>
                    <a:pt x="1986" y="1274"/>
                  </a:lnTo>
                  <a:lnTo>
                    <a:pt x="2000" y="1254"/>
                  </a:lnTo>
                  <a:lnTo>
                    <a:pt x="2028" y="1209"/>
                  </a:lnTo>
                  <a:lnTo>
                    <a:pt x="2049" y="1156"/>
                  </a:lnTo>
                  <a:lnTo>
                    <a:pt x="2066" y="1097"/>
                  </a:lnTo>
                  <a:lnTo>
                    <a:pt x="2077" y="1038"/>
                  </a:lnTo>
                  <a:lnTo>
                    <a:pt x="2084" y="975"/>
                  </a:lnTo>
                  <a:lnTo>
                    <a:pt x="2084" y="908"/>
                  </a:lnTo>
                  <a:lnTo>
                    <a:pt x="2077" y="846"/>
                  </a:lnTo>
                  <a:lnTo>
                    <a:pt x="2063" y="780"/>
                  </a:lnTo>
                  <a:lnTo>
                    <a:pt x="2041" y="721"/>
                  </a:lnTo>
                  <a:lnTo>
                    <a:pt x="2028" y="689"/>
                  </a:lnTo>
                  <a:lnTo>
                    <a:pt x="2014" y="661"/>
                  </a:lnTo>
                  <a:lnTo>
                    <a:pt x="1996" y="637"/>
                  </a:lnTo>
                  <a:lnTo>
                    <a:pt x="1976" y="609"/>
                  </a:lnTo>
                  <a:lnTo>
                    <a:pt x="1955" y="585"/>
                  </a:lnTo>
                  <a:lnTo>
                    <a:pt x="1934" y="564"/>
                  </a:lnTo>
                  <a:lnTo>
                    <a:pt x="1906" y="543"/>
                  </a:lnTo>
                  <a:lnTo>
                    <a:pt x="1882" y="522"/>
                  </a:lnTo>
                  <a:lnTo>
                    <a:pt x="1819" y="487"/>
                  </a:lnTo>
                  <a:lnTo>
                    <a:pt x="1756" y="463"/>
                  </a:lnTo>
                  <a:lnTo>
                    <a:pt x="1693" y="442"/>
                  </a:lnTo>
                  <a:lnTo>
                    <a:pt x="1630" y="424"/>
                  </a:lnTo>
                  <a:lnTo>
                    <a:pt x="1572" y="411"/>
                  </a:lnTo>
                  <a:lnTo>
                    <a:pt x="1516" y="400"/>
                  </a:lnTo>
                  <a:lnTo>
                    <a:pt x="1408" y="383"/>
                  </a:lnTo>
                  <a:lnTo>
                    <a:pt x="1359" y="369"/>
                  </a:lnTo>
                  <a:lnTo>
                    <a:pt x="1313" y="356"/>
                  </a:lnTo>
                  <a:lnTo>
                    <a:pt x="1276" y="335"/>
                  </a:lnTo>
                  <a:lnTo>
                    <a:pt x="1255" y="323"/>
                  </a:lnTo>
                  <a:lnTo>
                    <a:pt x="1237" y="310"/>
                  </a:lnTo>
                  <a:lnTo>
                    <a:pt x="1224" y="296"/>
                  </a:lnTo>
                  <a:lnTo>
                    <a:pt x="1206" y="278"/>
                  </a:lnTo>
                  <a:lnTo>
                    <a:pt x="1195" y="257"/>
                  </a:lnTo>
                  <a:lnTo>
                    <a:pt x="1181" y="237"/>
                  </a:lnTo>
                  <a:lnTo>
                    <a:pt x="1170" y="213"/>
                  </a:lnTo>
                  <a:lnTo>
                    <a:pt x="1164" y="184"/>
                  </a:lnTo>
                  <a:lnTo>
                    <a:pt x="1157" y="153"/>
                  </a:lnTo>
                  <a:lnTo>
                    <a:pt x="1150" y="122"/>
                  </a:lnTo>
                  <a:lnTo>
                    <a:pt x="1146" y="101"/>
                  </a:lnTo>
                  <a:lnTo>
                    <a:pt x="1139" y="83"/>
                  </a:lnTo>
                  <a:lnTo>
                    <a:pt x="1133" y="70"/>
                  </a:lnTo>
                  <a:lnTo>
                    <a:pt x="1126" y="55"/>
                  </a:lnTo>
                  <a:lnTo>
                    <a:pt x="1112" y="45"/>
                  </a:lnTo>
                  <a:lnTo>
                    <a:pt x="1102" y="34"/>
                  </a:lnTo>
                  <a:lnTo>
                    <a:pt x="1069" y="18"/>
                  </a:lnTo>
                  <a:lnTo>
                    <a:pt x="1038" y="7"/>
                  </a:lnTo>
                  <a:lnTo>
                    <a:pt x="1000" y="3"/>
                  </a:lnTo>
                  <a:lnTo>
                    <a:pt x="959" y="0"/>
                  </a:lnTo>
                  <a:lnTo>
                    <a:pt x="920" y="3"/>
                  </a:lnTo>
                  <a:lnTo>
                    <a:pt x="878" y="10"/>
                  </a:lnTo>
                  <a:lnTo>
                    <a:pt x="837" y="18"/>
                  </a:lnTo>
                  <a:lnTo>
                    <a:pt x="759" y="42"/>
                  </a:lnTo>
                  <a:lnTo>
                    <a:pt x="700" y="66"/>
                  </a:lnTo>
                  <a:lnTo>
                    <a:pt x="676" y="76"/>
                  </a:lnTo>
                  <a:lnTo>
                    <a:pt x="662" y="88"/>
                  </a:lnTo>
                  <a:lnTo>
                    <a:pt x="645" y="104"/>
                  </a:lnTo>
                  <a:lnTo>
                    <a:pt x="631" y="125"/>
                  </a:lnTo>
                  <a:lnTo>
                    <a:pt x="621" y="146"/>
                  </a:lnTo>
                  <a:lnTo>
                    <a:pt x="613" y="171"/>
                  </a:lnTo>
                  <a:lnTo>
                    <a:pt x="609" y="195"/>
                  </a:lnTo>
                  <a:lnTo>
                    <a:pt x="609" y="216"/>
                  </a:lnTo>
                  <a:lnTo>
                    <a:pt x="613" y="261"/>
                  </a:lnTo>
                  <a:lnTo>
                    <a:pt x="617" y="302"/>
                  </a:lnTo>
                  <a:lnTo>
                    <a:pt x="621" y="331"/>
                  </a:lnTo>
                  <a:lnTo>
                    <a:pt x="621" y="345"/>
                  </a:lnTo>
                  <a:lnTo>
                    <a:pt x="617" y="351"/>
                  </a:lnTo>
                  <a:lnTo>
                    <a:pt x="613" y="356"/>
                  </a:lnTo>
                  <a:lnTo>
                    <a:pt x="603" y="351"/>
                  </a:lnTo>
                  <a:lnTo>
                    <a:pt x="572" y="341"/>
                  </a:lnTo>
                  <a:lnTo>
                    <a:pt x="520" y="320"/>
                  </a:lnTo>
                  <a:lnTo>
                    <a:pt x="457" y="292"/>
                  </a:lnTo>
                  <a:lnTo>
                    <a:pt x="387" y="257"/>
                  </a:lnTo>
                  <a:lnTo>
                    <a:pt x="352" y="237"/>
                  </a:lnTo>
                  <a:lnTo>
                    <a:pt x="317" y="213"/>
                  </a:lnTo>
                  <a:lnTo>
                    <a:pt x="286" y="188"/>
                  </a:lnTo>
                  <a:lnTo>
                    <a:pt x="255" y="160"/>
                  </a:lnTo>
                  <a:lnTo>
                    <a:pt x="226" y="128"/>
                  </a:lnTo>
                  <a:lnTo>
                    <a:pt x="202" y="101"/>
                  </a:lnTo>
                  <a:lnTo>
                    <a:pt x="182" y="66"/>
                  </a:lnTo>
                  <a:lnTo>
                    <a:pt x="167" y="31"/>
                  </a:lnTo>
                  <a:close/>
                </a:path>
              </a:pathLst>
            </a:custGeom>
            <a:solidFill>
              <a:srgbClr val="482D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7" name="Freeform 20"/>
            <p:cNvSpPr>
              <a:spLocks/>
            </p:cNvSpPr>
            <p:nvPr/>
          </p:nvSpPr>
          <p:spPr bwMode="auto">
            <a:xfrm>
              <a:off x="2801" y="4945"/>
              <a:ext cx="142" cy="259"/>
            </a:xfrm>
            <a:custGeom>
              <a:avLst/>
              <a:gdLst>
                <a:gd name="T0" fmla="*/ 397 w 425"/>
                <a:gd name="T1" fmla="*/ 171 h 777"/>
                <a:gd name="T2" fmla="*/ 384 w 425"/>
                <a:gd name="T3" fmla="*/ 192 h 777"/>
                <a:gd name="T4" fmla="*/ 355 w 425"/>
                <a:gd name="T5" fmla="*/ 241 h 777"/>
                <a:gd name="T6" fmla="*/ 342 w 425"/>
                <a:gd name="T7" fmla="*/ 272 h 777"/>
                <a:gd name="T8" fmla="*/ 324 w 425"/>
                <a:gd name="T9" fmla="*/ 314 h 777"/>
                <a:gd name="T10" fmla="*/ 311 w 425"/>
                <a:gd name="T11" fmla="*/ 355 h 777"/>
                <a:gd name="T12" fmla="*/ 296 w 425"/>
                <a:gd name="T13" fmla="*/ 400 h 777"/>
                <a:gd name="T14" fmla="*/ 286 w 425"/>
                <a:gd name="T15" fmla="*/ 449 h 777"/>
                <a:gd name="T16" fmla="*/ 282 w 425"/>
                <a:gd name="T17" fmla="*/ 501 h 777"/>
                <a:gd name="T18" fmla="*/ 282 w 425"/>
                <a:gd name="T19" fmla="*/ 550 h 777"/>
                <a:gd name="T20" fmla="*/ 290 w 425"/>
                <a:gd name="T21" fmla="*/ 599 h 777"/>
                <a:gd name="T22" fmla="*/ 299 w 425"/>
                <a:gd name="T23" fmla="*/ 623 h 777"/>
                <a:gd name="T24" fmla="*/ 306 w 425"/>
                <a:gd name="T25" fmla="*/ 647 h 777"/>
                <a:gd name="T26" fmla="*/ 321 w 425"/>
                <a:gd name="T27" fmla="*/ 672 h 777"/>
                <a:gd name="T28" fmla="*/ 335 w 425"/>
                <a:gd name="T29" fmla="*/ 693 h 777"/>
                <a:gd name="T30" fmla="*/ 352 w 425"/>
                <a:gd name="T31" fmla="*/ 717 h 777"/>
                <a:gd name="T32" fmla="*/ 373 w 425"/>
                <a:gd name="T33" fmla="*/ 738 h 777"/>
                <a:gd name="T34" fmla="*/ 397 w 425"/>
                <a:gd name="T35" fmla="*/ 756 h 777"/>
                <a:gd name="T36" fmla="*/ 425 w 425"/>
                <a:gd name="T37" fmla="*/ 777 h 777"/>
                <a:gd name="T38" fmla="*/ 366 w 425"/>
                <a:gd name="T39" fmla="*/ 763 h 777"/>
                <a:gd name="T40" fmla="*/ 306 w 425"/>
                <a:gd name="T41" fmla="*/ 745 h 777"/>
                <a:gd name="T42" fmla="*/ 237 w 425"/>
                <a:gd name="T43" fmla="*/ 720 h 777"/>
                <a:gd name="T44" fmla="*/ 199 w 425"/>
                <a:gd name="T45" fmla="*/ 704 h 777"/>
                <a:gd name="T46" fmla="*/ 164 w 425"/>
                <a:gd name="T47" fmla="*/ 683 h 777"/>
                <a:gd name="T48" fmla="*/ 129 w 425"/>
                <a:gd name="T49" fmla="*/ 662 h 777"/>
                <a:gd name="T50" fmla="*/ 98 w 425"/>
                <a:gd name="T51" fmla="*/ 634 h 777"/>
                <a:gd name="T52" fmla="*/ 70 w 425"/>
                <a:gd name="T53" fmla="*/ 606 h 777"/>
                <a:gd name="T54" fmla="*/ 46 w 425"/>
                <a:gd name="T55" fmla="*/ 574 h 777"/>
                <a:gd name="T56" fmla="*/ 25 w 425"/>
                <a:gd name="T57" fmla="*/ 537 h 777"/>
                <a:gd name="T58" fmla="*/ 10 w 425"/>
                <a:gd name="T59" fmla="*/ 498 h 777"/>
                <a:gd name="T60" fmla="*/ 7 w 425"/>
                <a:gd name="T61" fmla="*/ 463 h 777"/>
                <a:gd name="T62" fmla="*/ 4 w 425"/>
                <a:gd name="T63" fmla="*/ 428 h 777"/>
                <a:gd name="T64" fmla="*/ 0 w 425"/>
                <a:gd name="T65" fmla="*/ 351 h 777"/>
                <a:gd name="T66" fmla="*/ 7 w 425"/>
                <a:gd name="T67" fmla="*/ 272 h 777"/>
                <a:gd name="T68" fmla="*/ 21 w 425"/>
                <a:gd name="T69" fmla="*/ 192 h 777"/>
                <a:gd name="T70" fmla="*/ 35 w 425"/>
                <a:gd name="T71" fmla="*/ 122 h 777"/>
                <a:gd name="T72" fmla="*/ 52 w 425"/>
                <a:gd name="T73" fmla="*/ 62 h 777"/>
                <a:gd name="T74" fmla="*/ 70 w 425"/>
                <a:gd name="T75" fmla="*/ 21 h 777"/>
                <a:gd name="T76" fmla="*/ 77 w 425"/>
                <a:gd name="T77" fmla="*/ 10 h 777"/>
                <a:gd name="T78" fmla="*/ 83 w 425"/>
                <a:gd name="T79" fmla="*/ 0 h 777"/>
                <a:gd name="T80" fmla="*/ 94 w 425"/>
                <a:gd name="T81" fmla="*/ 0 h 777"/>
                <a:gd name="T82" fmla="*/ 108 w 425"/>
                <a:gd name="T83" fmla="*/ 4 h 777"/>
                <a:gd name="T84" fmla="*/ 147 w 425"/>
                <a:gd name="T85" fmla="*/ 21 h 777"/>
                <a:gd name="T86" fmla="*/ 199 w 425"/>
                <a:gd name="T87" fmla="*/ 46 h 777"/>
                <a:gd name="T88" fmla="*/ 254 w 425"/>
                <a:gd name="T89" fmla="*/ 80 h 777"/>
                <a:gd name="T90" fmla="*/ 352 w 425"/>
                <a:gd name="T91" fmla="*/ 143 h 777"/>
                <a:gd name="T92" fmla="*/ 397 w 425"/>
                <a:gd name="T93" fmla="*/ 171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5" h="777">
                  <a:moveTo>
                    <a:pt x="397" y="171"/>
                  </a:moveTo>
                  <a:lnTo>
                    <a:pt x="384" y="192"/>
                  </a:lnTo>
                  <a:lnTo>
                    <a:pt x="355" y="241"/>
                  </a:lnTo>
                  <a:lnTo>
                    <a:pt x="342" y="272"/>
                  </a:lnTo>
                  <a:lnTo>
                    <a:pt x="324" y="314"/>
                  </a:lnTo>
                  <a:lnTo>
                    <a:pt x="311" y="355"/>
                  </a:lnTo>
                  <a:lnTo>
                    <a:pt x="296" y="400"/>
                  </a:lnTo>
                  <a:lnTo>
                    <a:pt x="286" y="449"/>
                  </a:lnTo>
                  <a:lnTo>
                    <a:pt x="282" y="501"/>
                  </a:lnTo>
                  <a:lnTo>
                    <a:pt x="282" y="550"/>
                  </a:lnTo>
                  <a:lnTo>
                    <a:pt x="290" y="599"/>
                  </a:lnTo>
                  <a:lnTo>
                    <a:pt x="299" y="623"/>
                  </a:lnTo>
                  <a:lnTo>
                    <a:pt x="306" y="647"/>
                  </a:lnTo>
                  <a:lnTo>
                    <a:pt x="321" y="672"/>
                  </a:lnTo>
                  <a:lnTo>
                    <a:pt x="335" y="693"/>
                  </a:lnTo>
                  <a:lnTo>
                    <a:pt x="352" y="717"/>
                  </a:lnTo>
                  <a:lnTo>
                    <a:pt x="373" y="738"/>
                  </a:lnTo>
                  <a:lnTo>
                    <a:pt x="397" y="756"/>
                  </a:lnTo>
                  <a:lnTo>
                    <a:pt x="425" y="777"/>
                  </a:lnTo>
                  <a:lnTo>
                    <a:pt x="366" y="763"/>
                  </a:lnTo>
                  <a:lnTo>
                    <a:pt x="306" y="745"/>
                  </a:lnTo>
                  <a:lnTo>
                    <a:pt x="237" y="720"/>
                  </a:lnTo>
                  <a:lnTo>
                    <a:pt x="199" y="704"/>
                  </a:lnTo>
                  <a:lnTo>
                    <a:pt x="164" y="683"/>
                  </a:lnTo>
                  <a:lnTo>
                    <a:pt x="129" y="662"/>
                  </a:lnTo>
                  <a:lnTo>
                    <a:pt x="98" y="634"/>
                  </a:lnTo>
                  <a:lnTo>
                    <a:pt x="70" y="606"/>
                  </a:lnTo>
                  <a:lnTo>
                    <a:pt x="46" y="574"/>
                  </a:lnTo>
                  <a:lnTo>
                    <a:pt x="25" y="537"/>
                  </a:lnTo>
                  <a:lnTo>
                    <a:pt x="10" y="498"/>
                  </a:lnTo>
                  <a:lnTo>
                    <a:pt x="7" y="463"/>
                  </a:lnTo>
                  <a:lnTo>
                    <a:pt x="4" y="428"/>
                  </a:lnTo>
                  <a:lnTo>
                    <a:pt x="0" y="351"/>
                  </a:lnTo>
                  <a:lnTo>
                    <a:pt x="7" y="272"/>
                  </a:lnTo>
                  <a:lnTo>
                    <a:pt x="21" y="192"/>
                  </a:lnTo>
                  <a:lnTo>
                    <a:pt x="35" y="122"/>
                  </a:lnTo>
                  <a:lnTo>
                    <a:pt x="52" y="62"/>
                  </a:lnTo>
                  <a:lnTo>
                    <a:pt x="70" y="21"/>
                  </a:lnTo>
                  <a:lnTo>
                    <a:pt x="77" y="10"/>
                  </a:lnTo>
                  <a:lnTo>
                    <a:pt x="83" y="0"/>
                  </a:lnTo>
                  <a:lnTo>
                    <a:pt x="94" y="0"/>
                  </a:lnTo>
                  <a:lnTo>
                    <a:pt x="108" y="4"/>
                  </a:lnTo>
                  <a:lnTo>
                    <a:pt x="147" y="21"/>
                  </a:lnTo>
                  <a:lnTo>
                    <a:pt x="199" y="46"/>
                  </a:lnTo>
                  <a:lnTo>
                    <a:pt x="254" y="80"/>
                  </a:lnTo>
                  <a:lnTo>
                    <a:pt x="352" y="143"/>
                  </a:lnTo>
                  <a:lnTo>
                    <a:pt x="397" y="171"/>
                  </a:lnTo>
                  <a:close/>
                </a:path>
              </a:pathLst>
            </a:custGeom>
            <a:solidFill>
              <a:srgbClr val="3B28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8" name="Freeform 21"/>
            <p:cNvSpPr>
              <a:spLocks/>
            </p:cNvSpPr>
            <p:nvPr/>
          </p:nvSpPr>
          <p:spPr bwMode="auto">
            <a:xfrm>
              <a:off x="2812" y="4122"/>
              <a:ext cx="420" cy="917"/>
            </a:xfrm>
            <a:custGeom>
              <a:avLst/>
              <a:gdLst>
                <a:gd name="T0" fmla="*/ 1216 w 1262"/>
                <a:gd name="T1" fmla="*/ 425 h 2751"/>
                <a:gd name="T2" fmla="*/ 1219 w 1262"/>
                <a:gd name="T3" fmla="*/ 578 h 2751"/>
                <a:gd name="T4" fmla="*/ 1192 w 1262"/>
                <a:gd name="T5" fmla="*/ 1104 h 2751"/>
                <a:gd name="T6" fmla="*/ 1182 w 1262"/>
                <a:gd name="T7" fmla="*/ 1511 h 2751"/>
                <a:gd name="T8" fmla="*/ 1188 w 1262"/>
                <a:gd name="T9" fmla="*/ 1818 h 2751"/>
                <a:gd name="T10" fmla="*/ 1209 w 1262"/>
                <a:gd name="T11" fmla="*/ 2156 h 2751"/>
                <a:gd name="T12" fmla="*/ 1234 w 1262"/>
                <a:gd name="T13" fmla="*/ 2372 h 2751"/>
                <a:gd name="T14" fmla="*/ 1255 w 1262"/>
                <a:gd name="T15" fmla="*/ 2445 h 2751"/>
                <a:gd name="T16" fmla="*/ 1262 w 1262"/>
                <a:gd name="T17" fmla="*/ 2510 h 2751"/>
                <a:gd name="T18" fmla="*/ 1258 w 1262"/>
                <a:gd name="T19" fmla="*/ 2546 h 2751"/>
                <a:gd name="T20" fmla="*/ 1244 w 1262"/>
                <a:gd name="T21" fmla="*/ 2577 h 2751"/>
                <a:gd name="T22" fmla="*/ 1216 w 1262"/>
                <a:gd name="T23" fmla="*/ 2612 h 2751"/>
                <a:gd name="T24" fmla="*/ 1171 w 1262"/>
                <a:gd name="T25" fmla="*/ 2643 h 2751"/>
                <a:gd name="T26" fmla="*/ 1057 w 1262"/>
                <a:gd name="T27" fmla="*/ 2695 h 2751"/>
                <a:gd name="T28" fmla="*/ 920 w 1262"/>
                <a:gd name="T29" fmla="*/ 2734 h 2751"/>
                <a:gd name="T30" fmla="*/ 792 w 1262"/>
                <a:gd name="T31" fmla="*/ 2751 h 2751"/>
                <a:gd name="T32" fmla="*/ 527 w 1262"/>
                <a:gd name="T33" fmla="*/ 2737 h 2751"/>
                <a:gd name="T34" fmla="*/ 307 w 1262"/>
                <a:gd name="T35" fmla="*/ 2713 h 2751"/>
                <a:gd name="T36" fmla="*/ 210 w 1262"/>
                <a:gd name="T37" fmla="*/ 2692 h 2751"/>
                <a:gd name="T38" fmla="*/ 126 w 1262"/>
                <a:gd name="T39" fmla="*/ 2661 h 2751"/>
                <a:gd name="T40" fmla="*/ 60 w 1262"/>
                <a:gd name="T41" fmla="*/ 2622 h 2751"/>
                <a:gd name="T42" fmla="*/ 18 w 1262"/>
                <a:gd name="T43" fmla="*/ 2573 h 2751"/>
                <a:gd name="T44" fmla="*/ 0 w 1262"/>
                <a:gd name="T45" fmla="*/ 2515 h 2751"/>
                <a:gd name="T46" fmla="*/ 7 w 1262"/>
                <a:gd name="T47" fmla="*/ 2437 h 2751"/>
                <a:gd name="T48" fmla="*/ 60 w 1262"/>
                <a:gd name="T49" fmla="*/ 2166 h 2751"/>
                <a:gd name="T50" fmla="*/ 73 w 1262"/>
                <a:gd name="T51" fmla="*/ 2019 h 2751"/>
                <a:gd name="T52" fmla="*/ 85 w 1262"/>
                <a:gd name="T53" fmla="*/ 1532 h 2751"/>
                <a:gd name="T54" fmla="*/ 80 w 1262"/>
                <a:gd name="T55" fmla="*/ 682 h 2751"/>
                <a:gd name="T56" fmla="*/ 85 w 1262"/>
                <a:gd name="T57" fmla="*/ 348 h 2751"/>
                <a:gd name="T58" fmla="*/ 98 w 1262"/>
                <a:gd name="T59" fmla="*/ 307 h 2751"/>
                <a:gd name="T60" fmla="*/ 133 w 1262"/>
                <a:gd name="T61" fmla="*/ 261 h 2751"/>
                <a:gd name="T62" fmla="*/ 185 w 1262"/>
                <a:gd name="T63" fmla="*/ 212 h 2751"/>
                <a:gd name="T64" fmla="*/ 251 w 1262"/>
                <a:gd name="T65" fmla="*/ 167 h 2751"/>
                <a:gd name="T66" fmla="*/ 423 w 1262"/>
                <a:gd name="T67" fmla="*/ 79 h 2751"/>
                <a:gd name="T68" fmla="*/ 516 w 1262"/>
                <a:gd name="T69" fmla="*/ 45 h 2751"/>
                <a:gd name="T70" fmla="*/ 618 w 1262"/>
                <a:gd name="T71" fmla="*/ 17 h 2751"/>
                <a:gd name="T72" fmla="*/ 718 w 1262"/>
                <a:gd name="T73" fmla="*/ 3 h 2751"/>
                <a:gd name="T74" fmla="*/ 816 w 1262"/>
                <a:gd name="T75" fmla="*/ 0 h 2751"/>
                <a:gd name="T76" fmla="*/ 910 w 1262"/>
                <a:gd name="T77" fmla="*/ 11 h 2751"/>
                <a:gd name="T78" fmla="*/ 997 w 1262"/>
                <a:gd name="T79" fmla="*/ 38 h 2751"/>
                <a:gd name="T80" fmla="*/ 1073 w 1262"/>
                <a:gd name="T81" fmla="*/ 87 h 2751"/>
                <a:gd name="T82" fmla="*/ 1136 w 1262"/>
                <a:gd name="T83" fmla="*/ 153 h 2751"/>
                <a:gd name="T84" fmla="*/ 1182 w 1262"/>
                <a:gd name="T85" fmla="*/ 243 h 2751"/>
                <a:gd name="T86" fmla="*/ 1209 w 1262"/>
                <a:gd name="T87" fmla="*/ 359 h 2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62" h="2751">
                  <a:moveTo>
                    <a:pt x="1209" y="359"/>
                  </a:moveTo>
                  <a:lnTo>
                    <a:pt x="1216" y="425"/>
                  </a:lnTo>
                  <a:lnTo>
                    <a:pt x="1219" y="498"/>
                  </a:lnTo>
                  <a:lnTo>
                    <a:pt x="1219" y="578"/>
                  </a:lnTo>
                  <a:lnTo>
                    <a:pt x="1216" y="669"/>
                  </a:lnTo>
                  <a:lnTo>
                    <a:pt x="1192" y="1104"/>
                  </a:lnTo>
                  <a:lnTo>
                    <a:pt x="1185" y="1368"/>
                  </a:lnTo>
                  <a:lnTo>
                    <a:pt x="1182" y="1511"/>
                  </a:lnTo>
                  <a:lnTo>
                    <a:pt x="1182" y="1660"/>
                  </a:lnTo>
                  <a:lnTo>
                    <a:pt x="1188" y="1818"/>
                  </a:lnTo>
                  <a:lnTo>
                    <a:pt x="1195" y="1985"/>
                  </a:lnTo>
                  <a:lnTo>
                    <a:pt x="1209" y="2156"/>
                  </a:lnTo>
                  <a:lnTo>
                    <a:pt x="1227" y="2336"/>
                  </a:lnTo>
                  <a:lnTo>
                    <a:pt x="1234" y="2372"/>
                  </a:lnTo>
                  <a:lnTo>
                    <a:pt x="1244" y="2409"/>
                  </a:lnTo>
                  <a:lnTo>
                    <a:pt x="1255" y="2445"/>
                  </a:lnTo>
                  <a:lnTo>
                    <a:pt x="1262" y="2479"/>
                  </a:lnTo>
                  <a:lnTo>
                    <a:pt x="1262" y="2510"/>
                  </a:lnTo>
                  <a:lnTo>
                    <a:pt x="1262" y="2528"/>
                  </a:lnTo>
                  <a:lnTo>
                    <a:pt x="1258" y="2546"/>
                  </a:lnTo>
                  <a:lnTo>
                    <a:pt x="1252" y="2563"/>
                  </a:lnTo>
                  <a:lnTo>
                    <a:pt x="1244" y="2577"/>
                  </a:lnTo>
                  <a:lnTo>
                    <a:pt x="1231" y="2594"/>
                  </a:lnTo>
                  <a:lnTo>
                    <a:pt x="1216" y="2612"/>
                  </a:lnTo>
                  <a:lnTo>
                    <a:pt x="1195" y="2625"/>
                  </a:lnTo>
                  <a:lnTo>
                    <a:pt x="1171" y="2643"/>
                  </a:lnTo>
                  <a:lnTo>
                    <a:pt x="1119" y="2671"/>
                  </a:lnTo>
                  <a:lnTo>
                    <a:pt x="1057" y="2695"/>
                  </a:lnTo>
                  <a:lnTo>
                    <a:pt x="990" y="2716"/>
                  </a:lnTo>
                  <a:lnTo>
                    <a:pt x="920" y="2734"/>
                  </a:lnTo>
                  <a:lnTo>
                    <a:pt x="850" y="2744"/>
                  </a:lnTo>
                  <a:lnTo>
                    <a:pt x="792" y="2751"/>
                  </a:lnTo>
                  <a:lnTo>
                    <a:pt x="735" y="2751"/>
                  </a:lnTo>
                  <a:lnTo>
                    <a:pt x="527" y="2737"/>
                  </a:lnTo>
                  <a:lnTo>
                    <a:pt x="415" y="2726"/>
                  </a:lnTo>
                  <a:lnTo>
                    <a:pt x="307" y="2713"/>
                  </a:lnTo>
                  <a:lnTo>
                    <a:pt x="259" y="2702"/>
                  </a:lnTo>
                  <a:lnTo>
                    <a:pt x="210" y="2692"/>
                  </a:lnTo>
                  <a:lnTo>
                    <a:pt x="168" y="2678"/>
                  </a:lnTo>
                  <a:lnTo>
                    <a:pt x="126" y="2661"/>
                  </a:lnTo>
                  <a:lnTo>
                    <a:pt x="91" y="2643"/>
                  </a:lnTo>
                  <a:lnTo>
                    <a:pt x="60" y="2622"/>
                  </a:lnTo>
                  <a:lnTo>
                    <a:pt x="36" y="2598"/>
                  </a:lnTo>
                  <a:lnTo>
                    <a:pt x="18" y="2573"/>
                  </a:lnTo>
                  <a:lnTo>
                    <a:pt x="4" y="2546"/>
                  </a:lnTo>
                  <a:lnTo>
                    <a:pt x="0" y="2515"/>
                  </a:lnTo>
                  <a:lnTo>
                    <a:pt x="0" y="2479"/>
                  </a:lnTo>
                  <a:lnTo>
                    <a:pt x="7" y="2437"/>
                  </a:lnTo>
                  <a:lnTo>
                    <a:pt x="28" y="2326"/>
                  </a:lnTo>
                  <a:lnTo>
                    <a:pt x="60" y="2166"/>
                  </a:lnTo>
                  <a:lnTo>
                    <a:pt x="67" y="2104"/>
                  </a:lnTo>
                  <a:lnTo>
                    <a:pt x="73" y="2019"/>
                  </a:lnTo>
                  <a:lnTo>
                    <a:pt x="80" y="1800"/>
                  </a:lnTo>
                  <a:lnTo>
                    <a:pt x="85" y="1532"/>
                  </a:lnTo>
                  <a:lnTo>
                    <a:pt x="85" y="1236"/>
                  </a:lnTo>
                  <a:lnTo>
                    <a:pt x="80" y="682"/>
                  </a:lnTo>
                  <a:lnTo>
                    <a:pt x="80" y="474"/>
                  </a:lnTo>
                  <a:lnTo>
                    <a:pt x="85" y="348"/>
                  </a:lnTo>
                  <a:lnTo>
                    <a:pt x="88" y="328"/>
                  </a:lnTo>
                  <a:lnTo>
                    <a:pt x="98" y="307"/>
                  </a:lnTo>
                  <a:lnTo>
                    <a:pt x="112" y="286"/>
                  </a:lnTo>
                  <a:lnTo>
                    <a:pt x="133" y="261"/>
                  </a:lnTo>
                  <a:lnTo>
                    <a:pt x="153" y="237"/>
                  </a:lnTo>
                  <a:lnTo>
                    <a:pt x="185" y="212"/>
                  </a:lnTo>
                  <a:lnTo>
                    <a:pt x="216" y="191"/>
                  </a:lnTo>
                  <a:lnTo>
                    <a:pt x="251" y="167"/>
                  </a:lnTo>
                  <a:lnTo>
                    <a:pt x="332" y="122"/>
                  </a:lnTo>
                  <a:lnTo>
                    <a:pt x="423" y="79"/>
                  </a:lnTo>
                  <a:lnTo>
                    <a:pt x="467" y="63"/>
                  </a:lnTo>
                  <a:lnTo>
                    <a:pt x="516" y="45"/>
                  </a:lnTo>
                  <a:lnTo>
                    <a:pt x="569" y="31"/>
                  </a:lnTo>
                  <a:lnTo>
                    <a:pt x="618" y="17"/>
                  </a:lnTo>
                  <a:lnTo>
                    <a:pt x="670" y="11"/>
                  </a:lnTo>
                  <a:lnTo>
                    <a:pt x="718" y="3"/>
                  </a:lnTo>
                  <a:lnTo>
                    <a:pt x="767" y="0"/>
                  </a:lnTo>
                  <a:lnTo>
                    <a:pt x="816" y="0"/>
                  </a:lnTo>
                  <a:lnTo>
                    <a:pt x="865" y="3"/>
                  </a:lnTo>
                  <a:lnTo>
                    <a:pt x="910" y="11"/>
                  </a:lnTo>
                  <a:lnTo>
                    <a:pt x="955" y="24"/>
                  </a:lnTo>
                  <a:lnTo>
                    <a:pt x="997" y="38"/>
                  </a:lnTo>
                  <a:lnTo>
                    <a:pt x="1039" y="60"/>
                  </a:lnTo>
                  <a:lnTo>
                    <a:pt x="1073" y="87"/>
                  </a:lnTo>
                  <a:lnTo>
                    <a:pt x="1109" y="118"/>
                  </a:lnTo>
                  <a:lnTo>
                    <a:pt x="1136" y="153"/>
                  </a:lnTo>
                  <a:lnTo>
                    <a:pt x="1161" y="195"/>
                  </a:lnTo>
                  <a:lnTo>
                    <a:pt x="1182" y="243"/>
                  </a:lnTo>
                  <a:lnTo>
                    <a:pt x="1200" y="299"/>
                  </a:lnTo>
                  <a:lnTo>
                    <a:pt x="1209" y="359"/>
                  </a:lnTo>
                  <a:close/>
                </a:path>
              </a:pathLst>
            </a:custGeom>
            <a:solidFill>
              <a:srgbClr val="4F5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9" name="Freeform 22"/>
            <p:cNvSpPr>
              <a:spLocks/>
            </p:cNvSpPr>
            <p:nvPr/>
          </p:nvSpPr>
          <p:spPr bwMode="auto">
            <a:xfrm>
              <a:off x="3083" y="4115"/>
              <a:ext cx="167" cy="919"/>
            </a:xfrm>
            <a:custGeom>
              <a:avLst/>
              <a:gdLst>
                <a:gd name="T0" fmla="*/ 37 w 501"/>
                <a:gd name="T1" fmla="*/ 191 h 2758"/>
                <a:gd name="T2" fmla="*/ 13 w 501"/>
                <a:gd name="T3" fmla="*/ 828 h 2758"/>
                <a:gd name="T4" fmla="*/ 0 w 501"/>
                <a:gd name="T5" fmla="*/ 1442 h 2758"/>
                <a:gd name="T6" fmla="*/ 3 w 501"/>
                <a:gd name="T7" fmla="*/ 1832 h 2758"/>
                <a:gd name="T8" fmla="*/ 24 w 501"/>
                <a:gd name="T9" fmla="*/ 2159 h 2758"/>
                <a:gd name="T10" fmla="*/ 41 w 501"/>
                <a:gd name="T11" fmla="*/ 2284 h 2758"/>
                <a:gd name="T12" fmla="*/ 65 w 501"/>
                <a:gd name="T13" fmla="*/ 2378 h 2758"/>
                <a:gd name="T14" fmla="*/ 93 w 501"/>
                <a:gd name="T15" fmla="*/ 2438 h 2758"/>
                <a:gd name="T16" fmla="*/ 122 w 501"/>
                <a:gd name="T17" fmla="*/ 2476 h 2758"/>
                <a:gd name="T18" fmla="*/ 138 w 501"/>
                <a:gd name="T19" fmla="*/ 2518 h 2758"/>
                <a:gd name="T20" fmla="*/ 149 w 501"/>
                <a:gd name="T21" fmla="*/ 2563 h 2758"/>
                <a:gd name="T22" fmla="*/ 142 w 501"/>
                <a:gd name="T23" fmla="*/ 2646 h 2758"/>
                <a:gd name="T24" fmla="*/ 114 w 501"/>
                <a:gd name="T25" fmla="*/ 2723 h 2758"/>
                <a:gd name="T26" fmla="*/ 156 w 501"/>
                <a:gd name="T27" fmla="*/ 2755 h 2758"/>
                <a:gd name="T28" fmla="*/ 281 w 501"/>
                <a:gd name="T29" fmla="*/ 2734 h 2758"/>
                <a:gd name="T30" fmla="*/ 382 w 501"/>
                <a:gd name="T31" fmla="*/ 2703 h 2758"/>
                <a:gd name="T32" fmla="*/ 439 w 501"/>
                <a:gd name="T33" fmla="*/ 2671 h 2758"/>
                <a:gd name="T34" fmla="*/ 476 w 501"/>
                <a:gd name="T35" fmla="*/ 2630 h 2758"/>
                <a:gd name="T36" fmla="*/ 494 w 501"/>
                <a:gd name="T37" fmla="*/ 2563 h 2758"/>
                <a:gd name="T38" fmla="*/ 501 w 501"/>
                <a:gd name="T39" fmla="*/ 2497 h 2758"/>
                <a:gd name="T40" fmla="*/ 487 w 501"/>
                <a:gd name="T41" fmla="*/ 2406 h 2758"/>
                <a:gd name="T42" fmla="*/ 449 w 501"/>
                <a:gd name="T43" fmla="*/ 2250 h 2758"/>
                <a:gd name="T44" fmla="*/ 418 w 501"/>
                <a:gd name="T45" fmla="*/ 2065 h 2758"/>
                <a:gd name="T46" fmla="*/ 403 w 501"/>
                <a:gd name="T47" fmla="*/ 1894 h 2758"/>
                <a:gd name="T48" fmla="*/ 396 w 501"/>
                <a:gd name="T49" fmla="*/ 1672 h 2758"/>
                <a:gd name="T50" fmla="*/ 411 w 501"/>
                <a:gd name="T51" fmla="*/ 1101 h 2758"/>
                <a:gd name="T52" fmla="*/ 431 w 501"/>
                <a:gd name="T53" fmla="*/ 560 h 2758"/>
                <a:gd name="T54" fmla="*/ 424 w 501"/>
                <a:gd name="T55" fmla="*/ 432 h 2758"/>
                <a:gd name="T56" fmla="*/ 393 w 501"/>
                <a:gd name="T57" fmla="*/ 349 h 2758"/>
                <a:gd name="T58" fmla="*/ 338 w 501"/>
                <a:gd name="T59" fmla="*/ 254 h 2758"/>
                <a:gd name="T60" fmla="*/ 271 w 501"/>
                <a:gd name="T61" fmla="*/ 164 h 2758"/>
                <a:gd name="T62" fmla="*/ 198 w 501"/>
                <a:gd name="T63" fmla="*/ 87 h 2758"/>
                <a:gd name="T64" fmla="*/ 128 w 501"/>
                <a:gd name="T65" fmla="*/ 27 h 2758"/>
                <a:gd name="T66" fmla="*/ 76 w 501"/>
                <a:gd name="T67" fmla="*/ 0 h 2758"/>
                <a:gd name="T68" fmla="*/ 55 w 501"/>
                <a:gd name="T69" fmla="*/ 3 h 2758"/>
                <a:gd name="T70" fmla="*/ 44 w 501"/>
                <a:gd name="T71" fmla="*/ 17 h 2758"/>
                <a:gd name="T72" fmla="*/ 41 w 501"/>
                <a:gd name="T73" fmla="*/ 42 h 2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01" h="2758">
                  <a:moveTo>
                    <a:pt x="41" y="42"/>
                  </a:moveTo>
                  <a:lnTo>
                    <a:pt x="37" y="191"/>
                  </a:lnTo>
                  <a:lnTo>
                    <a:pt x="24" y="466"/>
                  </a:lnTo>
                  <a:lnTo>
                    <a:pt x="13" y="828"/>
                  </a:lnTo>
                  <a:lnTo>
                    <a:pt x="3" y="1236"/>
                  </a:lnTo>
                  <a:lnTo>
                    <a:pt x="0" y="1442"/>
                  </a:lnTo>
                  <a:lnTo>
                    <a:pt x="0" y="1640"/>
                  </a:lnTo>
                  <a:lnTo>
                    <a:pt x="3" y="1832"/>
                  </a:lnTo>
                  <a:lnTo>
                    <a:pt x="13" y="2006"/>
                  </a:lnTo>
                  <a:lnTo>
                    <a:pt x="24" y="2159"/>
                  </a:lnTo>
                  <a:lnTo>
                    <a:pt x="31" y="2225"/>
                  </a:lnTo>
                  <a:lnTo>
                    <a:pt x="41" y="2284"/>
                  </a:lnTo>
                  <a:lnTo>
                    <a:pt x="52" y="2337"/>
                  </a:lnTo>
                  <a:lnTo>
                    <a:pt x="65" y="2378"/>
                  </a:lnTo>
                  <a:lnTo>
                    <a:pt x="80" y="2414"/>
                  </a:lnTo>
                  <a:lnTo>
                    <a:pt x="93" y="2438"/>
                  </a:lnTo>
                  <a:lnTo>
                    <a:pt x="111" y="2458"/>
                  </a:lnTo>
                  <a:lnTo>
                    <a:pt x="122" y="2476"/>
                  </a:lnTo>
                  <a:lnTo>
                    <a:pt x="132" y="2497"/>
                  </a:lnTo>
                  <a:lnTo>
                    <a:pt x="138" y="2518"/>
                  </a:lnTo>
                  <a:lnTo>
                    <a:pt x="146" y="2539"/>
                  </a:lnTo>
                  <a:lnTo>
                    <a:pt x="149" y="2563"/>
                  </a:lnTo>
                  <a:lnTo>
                    <a:pt x="149" y="2605"/>
                  </a:lnTo>
                  <a:lnTo>
                    <a:pt x="142" y="2646"/>
                  </a:lnTo>
                  <a:lnTo>
                    <a:pt x="132" y="2685"/>
                  </a:lnTo>
                  <a:lnTo>
                    <a:pt x="114" y="2723"/>
                  </a:lnTo>
                  <a:lnTo>
                    <a:pt x="97" y="2758"/>
                  </a:lnTo>
                  <a:lnTo>
                    <a:pt x="156" y="2755"/>
                  </a:lnTo>
                  <a:lnTo>
                    <a:pt x="211" y="2747"/>
                  </a:lnTo>
                  <a:lnTo>
                    <a:pt x="281" y="2734"/>
                  </a:lnTo>
                  <a:lnTo>
                    <a:pt x="348" y="2713"/>
                  </a:lnTo>
                  <a:lnTo>
                    <a:pt x="382" y="2703"/>
                  </a:lnTo>
                  <a:lnTo>
                    <a:pt x="411" y="2689"/>
                  </a:lnTo>
                  <a:lnTo>
                    <a:pt x="439" y="2671"/>
                  </a:lnTo>
                  <a:lnTo>
                    <a:pt x="460" y="2650"/>
                  </a:lnTo>
                  <a:lnTo>
                    <a:pt x="476" y="2630"/>
                  </a:lnTo>
                  <a:lnTo>
                    <a:pt x="487" y="2601"/>
                  </a:lnTo>
                  <a:lnTo>
                    <a:pt x="494" y="2563"/>
                  </a:lnTo>
                  <a:lnTo>
                    <a:pt x="497" y="2528"/>
                  </a:lnTo>
                  <a:lnTo>
                    <a:pt x="501" y="2497"/>
                  </a:lnTo>
                  <a:lnTo>
                    <a:pt x="497" y="2469"/>
                  </a:lnTo>
                  <a:lnTo>
                    <a:pt x="487" y="2406"/>
                  </a:lnTo>
                  <a:lnTo>
                    <a:pt x="470" y="2337"/>
                  </a:lnTo>
                  <a:lnTo>
                    <a:pt x="449" y="2250"/>
                  </a:lnTo>
                  <a:lnTo>
                    <a:pt x="428" y="2138"/>
                  </a:lnTo>
                  <a:lnTo>
                    <a:pt x="418" y="2065"/>
                  </a:lnTo>
                  <a:lnTo>
                    <a:pt x="411" y="1985"/>
                  </a:lnTo>
                  <a:lnTo>
                    <a:pt x="403" y="1894"/>
                  </a:lnTo>
                  <a:lnTo>
                    <a:pt x="396" y="1790"/>
                  </a:lnTo>
                  <a:lnTo>
                    <a:pt x="396" y="1672"/>
                  </a:lnTo>
                  <a:lnTo>
                    <a:pt x="400" y="1504"/>
                  </a:lnTo>
                  <a:lnTo>
                    <a:pt x="411" y="1101"/>
                  </a:lnTo>
                  <a:lnTo>
                    <a:pt x="424" y="711"/>
                  </a:lnTo>
                  <a:lnTo>
                    <a:pt x="431" y="560"/>
                  </a:lnTo>
                  <a:lnTo>
                    <a:pt x="431" y="466"/>
                  </a:lnTo>
                  <a:lnTo>
                    <a:pt x="424" y="432"/>
                  </a:lnTo>
                  <a:lnTo>
                    <a:pt x="414" y="390"/>
                  </a:lnTo>
                  <a:lnTo>
                    <a:pt x="393" y="349"/>
                  </a:lnTo>
                  <a:lnTo>
                    <a:pt x="369" y="303"/>
                  </a:lnTo>
                  <a:lnTo>
                    <a:pt x="338" y="254"/>
                  </a:lnTo>
                  <a:lnTo>
                    <a:pt x="306" y="209"/>
                  </a:lnTo>
                  <a:lnTo>
                    <a:pt x="271" y="164"/>
                  </a:lnTo>
                  <a:lnTo>
                    <a:pt x="232" y="122"/>
                  </a:lnTo>
                  <a:lnTo>
                    <a:pt x="198" y="87"/>
                  </a:lnTo>
                  <a:lnTo>
                    <a:pt x="163" y="52"/>
                  </a:lnTo>
                  <a:lnTo>
                    <a:pt x="128" y="27"/>
                  </a:lnTo>
                  <a:lnTo>
                    <a:pt x="101" y="11"/>
                  </a:lnTo>
                  <a:lnTo>
                    <a:pt x="76" y="0"/>
                  </a:lnTo>
                  <a:lnTo>
                    <a:pt x="65" y="0"/>
                  </a:lnTo>
                  <a:lnTo>
                    <a:pt x="55" y="3"/>
                  </a:lnTo>
                  <a:lnTo>
                    <a:pt x="48" y="7"/>
                  </a:lnTo>
                  <a:lnTo>
                    <a:pt x="44" y="17"/>
                  </a:lnTo>
                  <a:lnTo>
                    <a:pt x="41" y="27"/>
                  </a:lnTo>
                  <a:lnTo>
                    <a:pt x="41" y="42"/>
                  </a:lnTo>
                  <a:close/>
                </a:path>
              </a:pathLst>
            </a:custGeom>
            <a:solidFill>
              <a:srgbClr val="4349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0" name="Freeform 23"/>
            <p:cNvSpPr>
              <a:spLocks/>
            </p:cNvSpPr>
            <p:nvPr/>
          </p:nvSpPr>
          <p:spPr bwMode="auto">
            <a:xfrm>
              <a:off x="3183" y="4313"/>
              <a:ext cx="69" cy="703"/>
            </a:xfrm>
            <a:custGeom>
              <a:avLst/>
              <a:gdLst>
                <a:gd name="T0" fmla="*/ 31 w 206"/>
                <a:gd name="T1" fmla="*/ 143 h 2107"/>
                <a:gd name="T2" fmla="*/ 11 w 206"/>
                <a:gd name="T3" fmla="*/ 354 h 2107"/>
                <a:gd name="T4" fmla="*/ 0 w 206"/>
                <a:gd name="T5" fmla="*/ 707 h 2107"/>
                <a:gd name="T6" fmla="*/ 4 w 206"/>
                <a:gd name="T7" fmla="*/ 1054 h 2107"/>
                <a:gd name="T8" fmla="*/ 15 w 206"/>
                <a:gd name="T9" fmla="*/ 1306 h 2107"/>
                <a:gd name="T10" fmla="*/ 36 w 206"/>
                <a:gd name="T11" fmla="*/ 1472 h 2107"/>
                <a:gd name="T12" fmla="*/ 70 w 206"/>
                <a:gd name="T13" fmla="*/ 1623 h 2107"/>
                <a:gd name="T14" fmla="*/ 119 w 206"/>
                <a:gd name="T15" fmla="*/ 1815 h 2107"/>
                <a:gd name="T16" fmla="*/ 133 w 206"/>
                <a:gd name="T17" fmla="*/ 1911 h 2107"/>
                <a:gd name="T18" fmla="*/ 133 w 206"/>
                <a:gd name="T19" fmla="*/ 1992 h 2107"/>
                <a:gd name="T20" fmla="*/ 122 w 206"/>
                <a:gd name="T21" fmla="*/ 2050 h 2107"/>
                <a:gd name="T22" fmla="*/ 101 w 206"/>
                <a:gd name="T23" fmla="*/ 2093 h 2107"/>
                <a:gd name="T24" fmla="*/ 98 w 206"/>
                <a:gd name="T25" fmla="*/ 2103 h 2107"/>
                <a:gd name="T26" fmla="*/ 133 w 206"/>
                <a:gd name="T27" fmla="*/ 2086 h 2107"/>
                <a:gd name="T28" fmla="*/ 168 w 206"/>
                <a:gd name="T29" fmla="*/ 2047 h 2107"/>
                <a:gd name="T30" fmla="*/ 199 w 206"/>
                <a:gd name="T31" fmla="*/ 1988 h 2107"/>
                <a:gd name="T32" fmla="*/ 206 w 206"/>
                <a:gd name="T33" fmla="*/ 1915 h 2107"/>
                <a:gd name="T34" fmla="*/ 189 w 206"/>
                <a:gd name="T35" fmla="*/ 1834 h 2107"/>
                <a:gd name="T36" fmla="*/ 164 w 206"/>
                <a:gd name="T37" fmla="*/ 1720 h 2107"/>
                <a:gd name="T38" fmla="*/ 137 w 206"/>
                <a:gd name="T39" fmla="*/ 1542 h 2107"/>
                <a:gd name="T40" fmla="*/ 122 w 206"/>
                <a:gd name="T41" fmla="*/ 1218 h 2107"/>
                <a:gd name="T42" fmla="*/ 116 w 206"/>
                <a:gd name="T43" fmla="*/ 773 h 2107"/>
                <a:gd name="T44" fmla="*/ 122 w 206"/>
                <a:gd name="T45" fmla="*/ 354 h 2107"/>
                <a:gd name="T46" fmla="*/ 137 w 206"/>
                <a:gd name="T47" fmla="*/ 149 h 2107"/>
                <a:gd name="T48" fmla="*/ 147 w 206"/>
                <a:gd name="T49" fmla="*/ 89 h 2107"/>
                <a:gd name="T50" fmla="*/ 147 w 206"/>
                <a:gd name="T51" fmla="*/ 52 h 2107"/>
                <a:gd name="T52" fmla="*/ 140 w 206"/>
                <a:gd name="T53" fmla="*/ 21 h 2107"/>
                <a:gd name="T54" fmla="*/ 126 w 206"/>
                <a:gd name="T55" fmla="*/ 3 h 2107"/>
                <a:gd name="T56" fmla="*/ 109 w 206"/>
                <a:gd name="T57" fmla="*/ 0 h 2107"/>
                <a:gd name="T58" fmla="*/ 88 w 206"/>
                <a:gd name="T59" fmla="*/ 6 h 2107"/>
                <a:gd name="T60" fmla="*/ 67 w 206"/>
                <a:gd name="T61" fmla="*/ 27 h 2107"/>
                <a:gd name="T62" fmla="*/ 49 w 206"/>
                <a:gd name="T63" fmla="*/ 65 h 2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6" h="2107">
                  <a:moveTo>
                    <a:pt x="42" y="89"/>
                  </a:moveTo>
                  <a:lnTo>
                    <a:pt x="31" y="143"/>
                  </a:lnTo>
                  <a:lnTo>
                    <a:pt x="25" y="205"/>
                  </a:lnTo>
                  <a:lnTo>
                    <a:pt x="11" y="354"/>
                  </a:lnTo>
                  <a:lnTo>
                    <a:pt x="4" y="525"/>
                  </a:lnTo>
                  <a:lnTo>
                    <a:pt x="0" y="707"/>
                  </a:lnTo>
                  <a:lnTo>
                    <a:pt x="0" y="887"/>
                  </a:lnTo>
                  <a:lnTo>
                    <a:pt x="4" y="1054"/>
                  </a:lnTo>
                  <a:lnTo>
                    <a:pt x="7" y="1197"/>
                  </a:lnTo>
                  <a:lnTo>
                    <a:pt x="15" y="1306"/>
                  </a:lnTo>
                  <a:lnTo>
                    <a:pt x="21" y="1392"/>
                  </a:lnTo>
                  <a:lnTo>
                    <a:pt x="36" y="1472"/>
                  </a:lnTo>
                  <a:lnTo>
                    <a:pt x="52" y="1550"/>
                  </a:lnTo>
                  <a:lnTo>
                    <a:pt x="70" y="1623"/>
                  </a:lnTo>
                  <a:lnTo>
                    <a:pt x="104" y="1755"/>
                  </a:lnTo>
                  <a:lnTo>
                    <a:pt x="119" y="1815"/>
                  </a:lnTo>
                  <a:lnTo>
                    <a:pt x="129" y="1867"/>
                  </a:lnTo>
                  <a:lnTo>
                    <a:pt x="133" y="1911"/>
                  </a:lnTo>
                  <a:lnTo>
                    <a:pt x="133" y="1953"/>
                  </a:lnTo>
                  <a:lnTo>
                    <a:pt x="133" y="1992"/>
                  </a:lnTo>
                  <a:lnTo>
                    <a:pt x="129" y="2023"/>
                  </a:lnTo>
                  <a:lnTo>
                    <a:pt x="122" y="2050"/>
                  </a:lnTo>
                  <a:lnTo>
                    <a:pt x="112" y="2072"/>
                  </a:lnTo>
                  <a:lnTo>
                    <a:pt x="101" y="2093"/>
                  </a:lnTo>
                  <a:lnTo>
                    <a:pt x="85" y="2107"/>
                  </a:lnTo>
                  <a:lnTo>
                    <a:pt x="98" y="2103"/>
                  </a:lnTo>
                  <a:lnTo>
                    <a:pt x="116" y="2096"/>
                  </a:lnTo>
                  <a:lnTo>
                    <a:pt x="133" y="2086"/>
                  </a:lnTo>
                  <a:lnTo>
                    <a:pt x="150" y="2068"/>
                  </a:lnTo>
                  <a:lnTo>
                    <a:pt x="168" y="2047"/>
                  </a:lnTo>
                  <a:lnTo>
                    <a:pt x="185" y="2023"/>
                  </a:lnTo>
                  <a:lnTo>
                    <a:pt x="199" y="1988"/>
                  </a:lnTo>
                  <a:lnTo>
                    <a:pt x="206" y="1953"/>
                  </a:lnTo>
                  <a:lnTo>
                    <a:pt x="206" y="1915"/>
                  </a:lnTo>
                  <a:lnTo>
                    <a:pt x="199" y="1877"/>
                  </a:lnTo>
                  <a:lnTo>
                    <a:pt x="189" y="1834"/>
                  </a:lnTo>
                  <a:lnTo>
                    <a:pt x="178" y="1782"/>
                  </a:lnTo>
                  <a:lnTo>
                    <a:pt x="164" y="1720"/>
                  </a:lnTo>
                  <a:lnTo>
                    <a:pt x="150" y="1639"/>
                  </a:lnTo>
                  <a:lnTo>
                    <a:pt x="137" y="1542"/>
                  </a:lnTo>
                  <a:lnTo>
                    <a:pt x="129" y="1407"/>
                  </a:lnTo>
                  <a:lnTo>
                    <a:pt x="122" y="1218"/>
                  </a:lnTo>
                  <a:lnTo>
                    <a:pt x="119" y="1002"/>
                  </a:lnTo>
                  <a:lnTo>
                    <a:pt x="116" y="773"/>
                  </a:lnTo>
                  <a:lnTo>
                    <a:pt x="119" y="549"/>
                  </a:lnTo>
                  <a:lnTo>
                    <a:pt x="122" y="354"/>
                  </a:lnTo>
                  <a:lnTo>
                    <a:pt x="133" y="201"/>
                  </a:lnTo>
                  <a:lnTo>
                    <a:pt x="137" y="149"/>
                  </a:lnTo>
                  <a:lnTo>
                    <a:pt x="143" y="115"/>
                  </a:lnTo>
                  <a:lnTo>
                    <a:pt x="147" y="89"/>
                  </a:lnTo>
                  <a:lnTo>
                    <a:pt x="150" y="69"/>
                  </a:lnTo>
                  <a:lnTo>
                    <a:pt x="147" y="52"/>
                  </a:lnTo>
                  <a:lnTo>
                    <a:pt x="147" y="34"/>
                  </a:lnTo>
                  <a:lnTo>
                    <a:pt x="140" y="21"/>
                  </a:lnTo>
                  <a:lnTo>
                    <a:pt x="133" y="10"/>
                  </a:lnTo>
                  <a:lnTo>
                    <a:pt x="126" y="3"/>
                  </a:lnTo>
                  <a:lnTo>
                    <a:pt x="119" y="0"/>
                  </a:lnTo>
                  <a:lnTo>
                    <a:pt x="109" y="0"/>
                  </a:lnTo>
                  <a:lnTo>
                    <a:pt x="98" y="0"/>
                  </a:lnTo>
                  <a:lnTo>
                    <a:pt x="88" y="6"/>
                  </a:lnTo>
                  <a:lnTo>
                    <a:pt x="77" y="16"/>
                  </a:lnTo>
                  <a:lnTo>
                    <a:pt x="67" y="27"/>
                  </a:lnTo>
                  <a:lnTo>
                    <a:pt x="56" y="45"/>
                  </a:lnTo>
                  <a:lnTo>
                    <a:pt x="49" y="65"/>
                  </a:lnTo>
                  <a:lnTo>
                    <a:pt x="42" y="89"/>
                  </a:lnTo>
                  <a:close/>
                </a:path>
              </a:pathLst>
            </a:custGeom>
            <a:solidFill>
              <a:srgbClr val="3A40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1" name="Freeform 24"/>
            <p:cNvSpPr>
              <a:spLocks/>
            </p:cNvSpPr>
            <p:nvPr/>
          </p:nvSpPr>
          <p:spPr bwMode="auto">
            <a:xfrm>
              <a:off x="3076" y="5056"/>
              <a:ext cx="430" cy="306"/>
            </a:xfrm>
            <a:custGeom>
              <a:avLst/>
              <a:gdLst>
                <a:gd name="T0" fmla="*/ 1034 w 1292"/>
                <a:gd name="T1" fmla="*/ 10 h 918"/>
                <a:gd name="T2" fmla="*/ 1076 w 1292"/>
                <a:gd name="T3" fmla="*/ 55 h 918"/>
                <a:gd name="T4" fmla="*/ 1111 w 1292"/>
                <a:gd name="T5" fmla="*/ 107 h 918"/>
                <a:gd name="T6" fmla="*/ 1142 w 1292"/>
                <a:gd name="T7" fmla="*/ 177 h 918"/>
                <a:gd name="T8" fmla="*/ 1156 w 1292"/>
                <a:gd name="T9" fmla="*/ 260 h 918"/>
                <a:gd name="T10" fmla="*/ 1149 w 1292"/>
                <a:gd name="T11" fmla="*/ 354 h 918"/>
                <a:gd name="T12" fmla="*/ 1107 w 1292"/>
                <a:gd name="T13" fmla="*/ 466 h 918"/>
                <a:gd name="T14" fmla="*/ 1048 w 1292"/>
                <a:gd name="T15" fmla="*/ 557 h 918"/>
                <a:gd name="T16" fmla="*/ 993 w 1292"/>
                <a:gd name="T17" fmla="*/ 616 h 918"/>
                <a:gd name="T18" fmla="*/ 930 w 1292"/>
                <a:gd name="T19" fmla="*/ 665 h 918"/>
                <a:gd name="T20" fmla="*/ 860 w 1292"/>
                <a:gd name="T21" fmla="*/ 710 h 918"/>
                <a:gd name="T22" fmla="*/ 744 w 1292"/>
                <a:gd name="T23" fmla="*/ 762 h 918"/>
                <a:gd name="T24" fmla="*/ 578 w 1292"/>
                <a:gd name="T25" fmla="*/ 814 h 918"/>
                <a:gd name="T26" fmla="*/ 414 w 1292"/>
                <a:gd name="T27" fmla="*/ 842 h 918"/>
                <a:gd name="T28" fmla="*/ 257 w 1292"/>
                <a:gd name="T29" fmla="*/ 853 h 918"/>
                <a:gd name="T30" fmla="*/ 125 w 1292"/>
                <a:gd name="T31" fmla="*/ 845 h 918"/>
                <a:gd name="T32" fmla="*/ 31 w 1292"/>
                <a:gd name="T33" fmla="*/ 825 h 918"/>
                <a:gd name="T34" fmla="*/ 16 w 1292"/>
                <a:gd name="T35" fmla="*/ 825 h 918"/>
                <a:gd name="T36" fmla="*/ 83 w 1292"/>
                <a:gd name="T37" fmla="*/ 856 h 918"/>
                <a:gd name="T38" fmla="*/ 216 w 1292"/>
                <a:gd name="T39" fmla="*/ 894 h 918"/>
                <a:gd name="T40" fmla="*/ 369 w 1292"/>
                <a:gd name="T41" fmla="*/ 912 h 918"/>
                <a:gd name="T42" fmla="*/ 564 w 1292"/>
                <a:gd name="T43" fmla="*/ 918 h 918"/>
                <a:gd name="T44" fmla="*/ 756 w 1292"/>
                <a:gd name="T45" fmla="*/ 915 h 918"/>
                <a:gd name="T46" fmla="*/ 871 w 1292"/>
                <a:gd name="T47" fmla="*/ 905 h 918"/>
                <a:gd name="T48" fmla="*/ 978 w 1292"/>
                <a:gd name="T49" fmla="*/ 884 h 918"/>
                <a:gd name="T50" fmla="*/ 1076 w 1292"/>
                <a:gd name="T51" fmla="*/ 850 h 918"/>
                <a:gd name="T52" fmla="*/ 1156 w 1292"/>
                <a:gd name="T53" fmla="*/ 796 h 918"/>
                <a:gd name="T54" fmla="*/ 1219 w 1292"/>
                <a:gd name="T55" fmla="*/ 731 h 918"/>
                <a:gd name="T56" fmla="*/ 1261 w 1292"/>
                <a:gd name="T57" fmla="*/ 644 h 918"/>
                <a:gd name="T58" fmla="*/ 1285 w 1292"/>
                <a:gd name="T59" fmla="*/ 549 h 918"/>
                <a:gd name="T60" fmla="*/ 1292 w 1292"/>
                <a:gd name="T61" fmla="*/ 452 h 918"/>
                <a:gd name="T62" fmla="*/ 1282 w 1292"/>
                <a:gd name="T63" fmla="*/ 354 h 918"/>
                <a:gd name="T64" fmla="*/ 1258 w 1292"/>
                <a:gd name="T65" fmla="*/ 260 h 918"/>
                <a:gd name="T66" fmla="*/ 1212 w 1292"/>
                <a:gd name="T67" fmla="*/ 170 h 918"/>
                <a:gd name="T68" fmla="*/ 1149 w 1292"/>
                <a:gd name="T69" fmla="*/ 90 h 918"/>
                <a:gd name="T70" fmla="*/ 1069 w 1292"/>
                <a:gd name="T71" fmla="*/ 28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92" h="918">
                  <a:moveTo>
                    <a:pt x="1020" y="0"/>
                  </a:moveTo>
                  <a:lnTo>
                    <a:pt x="1034" y="10"/>
                  </a:lnTo>
                  <a:lnTo>
                    <a:pt x="1058" y="38"/>
                  </a:lnTo>
                  <a:lnTo>
                    <a:pt x="1076" y="55"/>
                  </a:lnTo>
                  <a:lnTo>
                    <a:pt x="1094" y="80"/>
                  </a:lnTo>
                  <a:lnTo>
                    <a:pt x="1111" y="107"/>
                  </a:lnTo>
                  <a:lnTo>
                    <a:pt x="1128" y="142"/>
                  </a:lnTo>
                  <a:lnTo>
                    <a:pt x="1142" y="177"/>
                  </a:lnTo>
                  <a:lnTo>
                    <a:pt x="1152" y="215"/>
                  </a:lnTo>
                  <a:lnTo>
                    <a:pt x="1156" y="260"/>
                  </a:lnTo>
                  <a:lnTo>
                    <a:pt x="1156" y="306"/>
                  </a:lnTo>
                  <a:lnTo>
                    <a:pt x="1149" y="354"/>
                  </a:lnTo>
                  <a:lnTo>
                    <a:pt x="1131" y="410"/>
                  </a:lnTo>
                  <a:lnTo>
                    <a:pt x="1107" y="466"/>
                  </a:lnTo>
                  <a:lnTo>
                    <a:pt x="1073" y="525"/>
                  </a:lnTo>
                  <a:lnTo>
                    <a:pt x="1048" y="557"/>
                  </a:lnTo>
                  <a:lnTo>
                    <a:pt x="1020" y="588"/>
                  </a:lnTo>
                  <a:lnTo>
                    <a:pt x="993" y="616"/>
                  </a:lnTo>
                  <a:lnTo>
                    <a:pt x="964" y="640"/>
                  </a:lnTo>
                  <a:lnTo>
                    <a:pt x="930" y="665"/>
                  </a:lnTo>
                  <a:lnTo>
                    <a:pt x="895" y="689"/>
                  </a:lnTo>
                  <a:lnTo>
                    <a:pt x="860" y="710"/>
                  </a:lnTo>
                  <a:lnTo>
                    <a:pt x="822" y="728"/>
                  </a:lnTo>
                  <a:lnTo>
                    <a:pt x="744" y="762"/>
                  </a:lnTo>
                  <a:lnTo>
                    <a:pt x="661" y="790"/>
                  </a:lnTo>
                  <a:lnTo>
                    <a:pt x="578" y="814"/>
                  </a:lnTo>
                  <a:lnTo>
                    <a:pt x="494" y="829"/>
                  </a:lnTo>
                  <a:lnTo>
                    <a:pt x="414" y="842"/>
                  </a:lnTo>
                  <a:lnTo>
                    <a:pt x="334" y="850"/>
                  </a:lnTo>
                  <a:lnTo>
                    <a:pt x="257" y="853"/>
                  </a:lnTo>
                  <a:lnTo>
                    <a:pt x="187" y="850"/>
                  </a:lnTo>
                  <a:lnTo>
                    <a:pt x="125" y="845"/>
                  </a:lnTo>
                  <a:lnTo>
                    <a:pt x="73" y="835"/>
                  </a:lnTo>
                  <a:lnTo>
                    <a:pt x="31" y="825"/>
                  </a:lnTo>
                  <a:lnTo>
                    <a:pt x="0" y="811"/>
                  </a:lnTo>
                  <a:lnTo>
                    <a:pt x="16" y="825"/>
                  </a:lnTo>
                  <a:lnTo>
                    <a:pt x="41" y="839"/>
                  </a:lnTo>
                  <a:lnTo>
                    <a:pt x="83" y="856"/>
                  </a:lnTo>
                  <a:lnTo>
                    <a:pt x="138" y="877"/>
                  </a:lnTo>
                  <a:lnTo>
                    <a:pt x="216" y="894"/>
                  </a:lnTo>
                  <a:lnTo>
                    <a:pt x="313" y="908"/>
                  </a:lnTo>
                  <a:lnTo>
                    <a:pt x="369" y="912"/>
                  </a:lnTo>
                  <a:lnTo>
                    <a:pt x="432" y="915"/>
                  </a:lnTo>
                  <a:lnTo>
                    <a:pt x="564" y="918"/>
                  </a:lnTo>
                  <a:lnTo>
                    <a:pt x="692" y="918"/>
                  </a:lnTo>
                  <a:lnTo>
                    <a:pt x="756" y="915"/>
                  </a:lnTo>
                  <a:lnTo>
                    <a:pt x="814" y="912"/>
                  </a:lnTo>
                  <a:lnTo>
                    <a:pt x="871" y="905"/>
                  </a:lnTo>
                  <a:lnTo>
                    <a:pt x="926" y="894"/>
                  </a:lnTo>
                  <a:lnTo>
                    <a:pt x="978" y="884"/>
                  </a:lnTo>
                  <a:lnTo>
                    <a:pt x="1030" y="866"/>
                  </a:lnTo>
                  <a:lnTo>
                    <a:pt x="1076" y="850"/>
                  </a:lnTo>
                  <a:lnTo>
                    <a:pt x="1118" y="825"/>
                  </a:lnTo>
                  <a:lnTo>
                    <a:pt x="1156" y="796"/>
                  </a:lnTo>
                  <a:lnTo>
                    <a:pt x="1188" y="765"/>
                  </a:lnTo>
                  <a:lnTo>
                    <a:pt x="1219" y="731"/>
                  </a:lnTo>
                  <a:lnTo>
                    <a:pt x="1243" y="689"/>
                  </a:lnTo>
                  <a:lnTo>
                    <a:pt x="1261" y="644"/>
                  </a:lnTo>
                  <a:lnTo>
                    <a:pt x="1274" y="598"/>
                  </a:lnTo>
                  <a:lnTo>
                    <a:pt x="1285" y="549"/>
                  </a:lnTo>
                  <a:lnTo>
                    <a:pt x="1292" y="501"/>
                  </a:lnTo>
                  <a:lnTo>
                    <a:pt x="1292" y="452"/>
                  </a:lnTo>
                  <a:lnTo>
                    <a:pt x="1289" y="403"/>
                  </a:lnTo>
                  <a:lnTo>
                    <a:pt x="1282" y="354"/>
                  </a:lnTo>
                  <a:lnTo>
                    <a:pt x="1271" y="306"/>
                  </a:lnTo>
                  <a:lnTo>
                    <a:pt x="1258" y="260"/>
                  </a:lnTo>
                  <a:lnTo>
                    <a:pt x="1237" y="215"/>
                  </a:lnTo>
                  <a:lnTo>
                    <a:pt x="1212" y="170"/>
                  </a:lnTo>
                  <a:lnTo>
                    <a:pt x="1180" y="128"/>
                  </a:lnTo>
                  <a:lnTo>
                    <a:pt x="1149" y="90"/>
                  </a:lnTo>
                  <a:lnTo>
                    <a:pt x="1111" y="59"/>
                  </a:lnTo>
                  <a:lnTo>
                    <a:pt x="1069" y="28"/>
                  </a:lnTo>
                  <a:lnTo>
                    <a:pt x="1020" y="0"/>
                  </a:lnTo>
                  <a:close/>
                </a:path>
              </a:pathLst>
            </a:custGeom>
            <a:solidFill>
              <a:srgbClr val="3B28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2" name="Freeform 25"/>
            <p:cNvSpPr>
              <a:spLocks/>
            </p:cNvSpPr>
            <p:nvPr/>
          </p:nvSpPr>
          <p:spPr bwMode="auto">
            <a:xfrm>
              <a:off x="3178" y="5062"/>
              <a:ext cx="259" cy="174"/>
            </a:xfrm>
            <a:custGeom>
              <a:avLst/>
              <a:gdLst>
                <a:gd name="T0" fmla="*/ 554 w 777"/>
                <a:gd name="T1" fmla="*/ 53 h 523"/>
                <a:gd name="T2" fmla="*/ 589 w 777"/>
                <a:gd name="T3" fmla="*/ 85 h 523"/>
                <a:gd name="T4" fmla="*/ 614 w 777"/>
                <a:gd name="T5" fmla="*/ 122 h 523"/>
                <a:gd name="T6" fmla="*/ 624 w 777"/>
                <a:gd name="T7" fmla="*/ 161 h 523"/>
                <a:gd name="T8" fmla="*/ 624 w 777"/>
                <a:gd name="T9" fmla="*/ 207 h 523"/>
                <a:gd name="T10" fmla="*/ 602 w 777"/>
                <a:gd name="T11" fmla="*/ 276 h 523"/>
                <a:gd name="T12" fmla="*/ 550 w 777"/>
                <a:gd name="T13" fmla="*/ 363 h 523"/>
                <a:gd name="T14" fmla="*/ 516 w 777"/>
                <a:gd name="T15" fmla="*/ 398 h 523"/>
                <a:gd name="T16" fmla="*/ 471 w 777"/>
                <a:gd name="T17" fmla="*/ 423 h 523"/>
                <a:gd name="T18" fmla="*/ 419 w 777"/>
                <a:gd name="T19" fmla="*/ 444 h 523"/>
                <a:gd name="T20" fmla="*/ 303 w 777"/>
                <a:gd name="T21" fmla="*/ 457 h 523"/>
                <a:gd name="T22" fmla="*/ 178 w 777"/>
                <a:gd name="T23" fmla="*/ 457 h 523"/>
                <a:gd name="T24" fmla="*/ 66 w 777"/>
                <a:gd name="T25" fmla="*/ 450 h 523"/>
                <a:gd name="T26" fmla="*/ 7 w 777"/>
                <a:gd name="T27" fmla="*/ 454 h 523"/>
                <a:gd name="T28" fmla="*/ 0 w 777"/>
                <a:gd name="T29" fmla="*/ 460 h 523"/>
                <a:gd name="T30" fmla="*/ 7 w 777"/>
                <a:gd name="T31" fmla="*/ 467 h 523"/>
                <a:gd name="T32" fmla="*/ 69 w 777"/>
                <a:gd name="T33" fmla="*/ 488 h 523"/>
                <a:gd name="T34" fmla="*/ 191 w 777"/>
                <a:gd name="T35" fmla="*/ 509 h 523"/>
                <a:gd name="T36" fmla="*/ 321 w 777"/>
                <a:gd name="T37" fmla="*/ 523 h 523"/>
                <a:gd name="T38" fmla="*/ 422 w 777"/>
                <a:gd name="T39" fmla="*/ 520 h 523"/>
                <a:gd name="T40" fmla="*/ 492 w 777"/>
                <a:gd name="T41" fmla="*/ 506 h 523"/>
                <a:gd name="T42" fmla="*/ 565 w 777"/>
                <a:gd name="T43" fmla="*/ 481 h 523"/>
                <a:gd name="T44" fmla="*/ 634 w 777"/>
                <a:gd name="T45" fmla="*/ 447 h 523"/>
                <a:gd name="T46" fmla="*/ 708 w 777"/>
                <a:gd name="T47" fmla="*/ 398 h 523"/>
                <a:gd name="T48" fmla="*/ 752 w 777"/>
                <a:gd name="T49" fmla="*/ 342 h 523"/>
                <a:gd name="T50" fmla="*/ 773 w 777"/>
                <a:gd name="T51" fmla="*/ 286 h 523"/>
                <a:gd name="T52" fmla="*/ 777 w 777"/>
                <a:gd name="T53" fmla="*/ 231 h 523"/>
                <a:gd name="T54" fmla="*/ 760 w 777"/>
                <a:gd name="T55" fmla="*/ 179 h 523"/>
                <a:gd name="T56" fmla="*/ 732 w 777"/>
                <a:gd name="T57" fmla="*/ 133 h 523"/>
                <a:gd name="T58" fmla="*/ 697 w 777"/>
                <a:gd name="T59" fmla="*/ 91 h 523"/>
                <a:gd name="T60" fmla="*/ 658 w 777"/>
                <a:gd name="T61" fmla="*/ 64 h 523"/>
                <a:gd name="T62" fmla="*/ 596 w 777"/>
                <a:gd name="T63" fmla="*/ 36 h 523"/>
                <a:gd name="T64" fmla="*/ 516 w 777"/>
                <a:gd name="T65" fmla="*/ 7 h 523"/>
                <a:gd name="T66" fmla="*/ 467 w 777"/>
                <a:gd name="T67" fmla="*/ 0 h 523"/>
                <a:gd name="T68" fmla="*/ 467 w 777"/>
                <a:gd name="T69" fmla="*/ 4 h 523"/>
                <a:gd name="T70" fmla="*/ 529 w 777"/>
                <a:gd name="T71" fmla="*/ 39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7" h="523">
                  <a:moveTo>
                    <a:pt x="529" y="39"/>
                  </a:moveTo>
                  <a:lnTo>
                    <a:pt x="554" y="53"/>
                  </a:lnTo>
                  <a:lnTo>
                    <a:pt x="575" y="67"/>
                  </a:lnTo>
                  <a:lnTo>
                    <a:pt x="589" y="85"/>
                  </a:lnTo>
                  <a:lnTo>
                    <a:pt x="602" y="101"/>
                  </a:lnTo>
                  <a:lnTo>
                    <a:pt x="614" y="122"/>
                  </a:lnTo>
                  <a:lnTo>
                    <a:pt x="620" y="140"/>
                  </a:lnTo>
                  <a:lnTo>
                    <a:pt x="624" y="161"/>
                  </a:lnTo>
                  <a:lnTo>
                    <a:pt x="624" y="186"/>
                  </a:lnTo>
                  <a:lnTo>
                    <a:pt x="624" y="207"/>
                  </a:lnTo>
                  <a:lnTo>
                    <a:pt x="617" y="231"/>
                  </a:lnTo>
                  <a:lnTo>
                    <a:pt x="602" y="276"/>
                  </a:lnTo>
                  <a:lnTo>
                    <a:pt x="581" y="321"/>
                  </a:lnTo>
                  <a:lnTo>
                    <a:pt x="550" y="363"/>
                  </a:lnTo>
                  <a:lnTo>
                    <a:pt x="537" y="381"/>
                  </a:lnTo>
                  <a:lnTo>
                    <a:pt x="516" y="398"/>
                  </a:lnTo>
                  <a:lnTo>
                    <a:pt x="495" y="412"/>
                  </a:lnTo>
                  <a:lnTo>
                    <a:pt x="471" y="423"/>
                  </a:lnTo>
                  <a:lnTo>
                    <a:pt x="446" y="433"/>
                  </a:lnTo>
                  <a:lnTo>
                    <a:pt x="419" y="444"/>
                  </a:lnTo>
                  <a:lnTo>
                    <a:pt x="362" y="454"/>
                  </a:lnTo>
                  <a:lnTo>
                    <a:pt x="303" y="457"/>
                  </a:lnTo>
                  <a:lnTo>
                    <a:pt x="240" y="457"/>
                  </a:lnTo>
                  <a:lnTo>
                    <a:pt x="178" y="457"/>
                  </a:lnTo>
                  <a:lnTo>
                    <a:pt x="118" y="454"/>
                  </a:lnTo>
                  <a:lnTo>
                    <a:pt x="66" y="450"/>
                  </a:lnTo>
                  <a:lnTo>
                    <a:pt x="32" y="450"/>
                  </a:lnTo>
                  <a:lnTo>
                    <a:pt x="7" y="454"/>
                  </a:lnTo>
                  <a:lnTo>
                    <a:pt x="4" y="457"/>
                  </a:lnTo>
                  <a:lnTo>
                    <a:pt x="0" y="460"/>
                  </a:lnTo>
                  <a:lnTo>
                    <a:pt x="4" y="464"/>
                  </a:lnTo>
                  <a:lnTo>
                    <a:pt x="7" y="467"/>
                  </a:lnTo>
                  <a:lnTo>
                    <a:pt x="32" y="478"/>
                  </a:lnTo>
                  <a:lnTo>
                    <a:pt x="69" y="488"/>
                  </a:lnTo>
                  <a:lnTo>
                    <a:pt x="126" y="499"/>
                  </a:lnTo>
                  <a:lnTo>
                    <a:pt x="191" y="509"/>
                  </a:lnTo>
                  <a:lnTo>
                    <a:pt x="254" y="520"/>
                  </a:lnTo>
                  <a:lnTo>
                    <a:pt x="321" y="523"/>
                  </a:lnTo>
                  <a:lnTo>
                    <a:pt x="390" y="523"/>
                  </a:lnTo>
                  <a:lnTo>
                    <a:pt x="422" y="520"/>
                  </a:lnTo>
                  <a:lnTo>
                    <a:pt x="456" y="516"/>
                  </a:lnTo>
                  <a:lnTo>
                    <a:pt x="492" y="506"/>
                  </a:lnTo>
                  <a:lnTo>
                    <a:pt x="526" y="496"/>
                  </a:lnTo>
                  <a:lnTo>
                    <a:pt x="565" y="481"/>
                  </a:lnTo>
                  <a:lnTo>
                    <a:pt x="599" y="467"/>
                  </a:lnTo>
                  <a:lnTo>
                    <a:pt x="634" y="447"/>
                  </a:lnTo>
                  <a:lnTo>
                    <a:pt x="672" y="423"/>
                  </a:lnTo>
                  <a:lnTo>
                    <a:pt x="708" y="398"/>
                  </a:lnTo>
                  <a:lnTo>
                    <a:pt x="732" y="369"/>
                  </a:lnTo>
                  <a:lnTo>
                    <a:pt x="752" y="342"/>
                  </a:lnTo>
                  <a:lnTo>
                    <a:pt x="767" y="314"/>
                  </a:lnTo>
                  <a:lnTo>
                    <a:pt x="773" y="286"/>
                  </a:lnTo>
                  <a:lnTo>
                    <a:pt x="777" y="259"/>
                  </a:lnTo>
                  <a:lnTo>
                    <a:pt x="777" y="231"/>
                  </a:lnTo>
                  <a:lnTo>
                    <a:pt x="770" y="203"/>
                  </a:lnTo>
                  <a:lnTo>
                    <a:pt x="760" y="179"/>
                  </a:lnTo>
                  <a:lnTo>
                    <a:pt x="749" y="154"/>
                  </a:lnTo>
                  <a:lnTo>
                    <a:pt x="732" y="133"/>
                  </a:lnTo>
                  <a:lnTo>
                    <a:pt x="714" y="112"/>
                  </a:lnTo>
                  <a:lnTo>
                    <a:pt x="697" y="91"/>
                  </a:lnTo>
                  <a:lnTo>
                    <a:pt x="676" y="77"/>
                  </a:lnTo>
                  <a:lnTo>
                    <a:pt x="658" y="64"/>
                  </a:lnTo>
                  <a:lnTo>
                    <a:pt x="638" y="53"/>
                  </a:lnTo>
                  <a:lnTo>
                    <a:pt x="596" y="36"/>
                  </a:lnTo>
                  <a:lnTo>
                    <a:pt x="554" y="22"/>
                  </a:lnTo>
                  <a:lnTo>
                    <a:pt x="516" y="7"/>
                  </a:lnTo>
                  <a:lnTo>
                    <a:pt x="484" y="0"/>
                  </a:lnTo>
                  <a:lnTo>
                    <a:pt x="467" y="0"/>
                  </a:lnTo>
                  <a:lnTo>
                    <a:pt x="464" y="0"/>
                  </a:lnTo>
                  <a:lnTo>
                    <a:pt x="467" y="4"/>
                  </a:lnTo>
                  <a:lnTo>
                    <a:pt x="487" y="18"/>
                  </a:lnTo>
                  <a:lnTo>
                    <a:pt x="529" y="39"/>
                  </a:lnTo>
                  <a:close/>
                </a:path>
              </a:pathLst>
            </a:custGeom>
            <a:solidFill>
              <a:srgbClr val="6037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3" name="Freeform 26"/>
            <p:cNvSpPr>
              <a:spLocks/>
            </p:cNvSpPr>
            <p:nvPr/>
          </p:nvSpPr>
          <p:spPr bwMode="auto">
            <a:xfrm>
              <a:off x="1950" y="1720"/>
              <a:ext cx="1476" cy="2648"/>
            </a:xfrm>
            <a:custGeom>
              <a:avLst/>
              <a:gdLst>
                <a:gd name="T0" fmla="*/ 703 w 4427"/>
                <a:gd name="T1" fmla="*/ 321 h 7945"/>
                <a:gd name="T2" fmla="*/ 470 w 4427"/>
                <a:gd name="T3" fmla="*/ 502 h 7945"/>
                <a:gd name="T4" fmla="*/ 323 w 4427"/>
                <a:gd name="T5" fmla="*/ 638 h 7945"/>
                <a:gd name="T6" fmla="*/ 198 w 4427"/>
                <a:gd name="T7" fmla="*/ 804 h 7945"/>
                <a:gd name="T8" fmla="*/ 114 w 4427"/>
                <a:gd name="T9" fmla="*/ 1024 h 7945"/>
                <a:gd name="T10" fmla="*/ 52 w 4427"/>
                <a:gd name="T11" fmla="*/ 1205 h 7945"/>
                <a:gd name="T12" fmla="*/ 6 w 4427"/>
                <a:gd name="T13" fmla="*/ 1361 h 7945"/>
                <a:gd name="T14" fmla="*/ 16 w 4427"/>
                <a:gd name="T15" fmla="*/ 1693 h 7945"/>
                <a:gd name="T16" fmla="*/ 89 w 4427"/>
                <a:gd name="T17" fmla="*/ 2278 h 7945"/>
                <a:gd name="T18" fmla="*/ 278 w 4427"/>
                <a:gd name="T19" fmla="*/ 3490 h 7945"/>
                <a:gd name="T20" fmla="*/ 421 w 4427"/>
                <a:gd name="T21" fmla="*/ 4503 h 7945"/>
                <a:gd name="T22" fmla="*/ 483 w 4427"/>
                <a:gd name="T23" fmla="*/ 5199 h 7945"/>
                <a:gd name="T24" fmla="*/ 512 w 4427"/>
                <a:gd name="T25" fmla="*/ 5834 h 7945"/>
                <a:gd name="T26" fmla="*/ 507 w 4427"/>
                <a:gd name="T27" fmla="*/ 6408 h 7945"/>
                <a:gd name="T28" fmla="*/ 473 w 4427"/>
                <a:gd name="T29" fmla="*/ 6917 h 7945"/>
                <a:gd name="T30" fmla="*/ 406 w 4427"/>
                <a:gd name="T31" fmla="*/ 7349 h 7945"/>
                <a:gd name="T32" fmla="*/ 312 w 4427"/>
                <a:gd name="T33" fmla="*/ 7690 h 7945"/>
                <a:gd name="T34" fmla="*/ 348 w 4427"/>
                <a:gd name="T35" fmla="*/ 7651 h 7945"/>
                <a:gd name="T36" fmla="*/ 442 w 4427"/>
                <a:gd name="T37" fmla="*/ 7596 h 7945"/>
                <a:gd name="T38" fmla="*/ 619 w 4427"/>
                <a:gd name="T39" fmla="*/ 7550 h 7945"/>
                <a:gd name="T40" fmla="*/ 908 w 4427"/>
                <a:gd name="T41" fmla="*/ 7547 h 7945"/>
                <a:gd name="T42" fmla="*/ 1334 w 4427"/>
                <a:gd name="T43" fmla="*/ 7613 h 7945"/>
                <a:gd name="T44" fmla="*/ 2103 w 4427"/>
                <a:gd name="T45" fmla="*/ 7784 h 7945"/>
                <a:gd name="T46" fmla="*/ 2693 w 4427"/>
                <a:gd name="T47" fmla="*/ 7888 h 7945"/>
                <a:gd name="T48" fmla="*/ 3281 w 4427"/>
                <a:gd name="T49" fmla="*/ 7945 h 7945"/>
                <a:gd name="T50" fmla="*/ 3574 w 4427"/>
                <a:gd name="T51" fmla="*/ 7945 h 7945"/>
                <a:gd name="T52" fmla="*/ 3863 w 4427"/>
                <a:gd name="T53" fmla="*/ 7924 h 7945"/>
                <a:gd name="T54" fmla="*/ 4149 w 4427"/>
                <a:gd name="T55" fmla="*/ 7878 h 7945"/>
                <a:gd name="T56" fmla="*/ 4427 w 4427"/>
                <a:gd name="T57" fmla="*/ 7805 h 7945"/>
                <a:gd name="T58" fmla="*/ 4379 w 4427"/>
                <a:gd name="T59" fmla="*/ 6673 h 7945"/>
                <a:gd name="T60" fmla="*/ 4330 w 4427"/>
                <a:gd name="T61" fmla="*/ 5945 h 7945"/>
                <a:gd name="T62" fmla="*/ 4253 w 4427"/>
                <a:gd name="T63" fmla="*/ 5245 h 7945"/>
                <a:gd name="T64" fmla="*/ 4169 w 4427"/>
                <a:gd name="T65" fmla="*/ 4765 h 7945"/>
                <a:gd name="T66" fmla="*/ 4128 w 4427"/>
                <a:gd name="T67" fmla="*/ 4444 h 7945"/>
                <a:gd name="T68" fmla="*/ 4083 w 4427"/>
                <a:gd name="T69" fmla="*/ 3626 h 7945"/>
                <a:gd name="T70" fmla="*/ 4072 w 4427"/>
                <a:gd name="T71" fmla="*/ 2710 h 7945"/>
                <a:gd name="T72" fmla="*/ 4089 w 4427"/>
                <a:gd name="T73" fmla="*/ 1191 h 7945"/>
                <a:gd name="T74" fmla="*/ 4086 w 4427"/>
                <a:gd name="T75" fmla="*/ 916 h 7945"/>
                <a:gd name="T76" fmla="*/ 4052 w 4427"/>
                <a:gd name="T77" fmla="*/ 828 h 7945"/>
                <a:gd name="T78" fmla="*/ 3950 w 4427"/>
                <a:gd name="T79" fmla="*/ 693 h 7945"/>
                <a:gd name="T80" fmla="*/ 3720 w 4427"/>
                <a:gd name="T81" fmla="*/ 467 h 7945"/>
                <a:gd name="T82" fmla="*/ 3452 w 4427"/>
                <a:gd name="T83" fmla="*/ 251 h 7945"/>
                <a:gd name="T84" fmla="*/ 3197 w 4427"/>
                <a:gd name="T85" fmla="*/ 84 h 7945"/>
                <a:gd name="T86" fmla="*/ 3020 w 4427"/>
                <a:gd name="T87" fmla="*/ 0 h 7945"/>
                <a:gd name="T88" fmla="*/ 2961 w 4427"/>
                <a:gd name="T89" fmla="*/ 17 h 7945"/>
                <a:gd name="T90" fmla="*/ 2898 w 4427"/>
                <a:gd name="T91" fmla="*/ 91 h 7945"/>
                <a:gd name="T92" fmla="*/ 2776 w 4427"/>
                <a:gd name="T93" fmla="*/ 355 h 7945"/>
                <a:gd name="T94" fmla="*/ 2591 w 4427"/>
                <a:gd name="T95" fmla="*/ 804 h 7945"/>
                <a:gd name="T96" fmla="*/ 2487 w 4427"/>
                <a:gd name="T97" fmla="*/ 1003 h 7945"/>
                <a:gd name="T98" fmla="*/ 2399 w 4427"/>
                <a:gd name="T99" fmla="*/ 1122 h 7945"/>
                <a:gd name="T100" fmla="*/ 2302 w 4427"/>
                <a:gd name="T101" fmla="*/ 1191 h 7945"/>
                <a:gd name="T102" fmla="*/ 2215 w 4427"/>
                <a:gd name="T103" fmla="*/ 1208 h 7945"/>
                <a:gd name="T104" fmla="*/ 2121 w 4427"/>
                <a:gd name="T105" fmla="*/ 1177 h 7945"/>
                <a:gd name="T106" fmla="*/ 2006 w 4427"/>
                <a:gd name="T107" fmla="*/ 1077 h 7945"/>
                <a:gd name="T108" fmla="*/ 1846 w 4427"/>
                <a:gd name="T109" fmla="*/ 874 h 7945"/>
                <a:gd name="T110" fmla="*/ 1588 w 4427"/>
                <a:gd name="T111" fmla="*/ 505 h 7945"/>
                <a:gd name="T112" fmla="*/ 1448 w 4427"/>
                <a:gd name="T113" fmla="*/ 338 h 7945"/>
                <a:gd name="T114" fmla="*/ 1305 w 4427"/>
                <a:gd name="T115" fmla="*/ 202 h 7945"/>
                <a:gd name="T116" fmla="*/ 1156 w 4427"/>
                <a:gd name="T117" fmla="*/ 122 h 7945"/>
                <a:gd name="T118" fmla="*/ 1079 w 4427"/>
                <a:gd name="T119" fmla="*/ 108 h 7945"/>
                <a:gd name="T120" fmla="*/ 999 w 4427"/>
                <a:gd name="T121" fmla="*/ 115 h 7945"/>
                <a:gd name="T122" fmla="*/ 918 w 4427"/>
                <a:gd name="T123" fmla="*/ 143 h 7945"/>
                <a:gd name="T124" fmla="*/ 835 w 4427"/>
                <a:gd name="T125" fmla="*/ 199 h 7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27" h="7945">
                  <a:moveTo>
                    <a:pt x="780" y="251"/>
                  </a:moveTo>
                  <a:lnTo>
                    <a:pt x="744" y="286"/>
                  </a:lnTo>
                  <a:lnTo>
                    <a:pt x="703" y="321"/>
                  </a:lnTo>
                  <a:lnTo>
                    <a:pt x="616" y="390"/>
                  </a:lnTo>
                  <a:lnTo>
                    <a:pt x="518" y="463"/>
                  </a:lnTo>
                  <a:lnTo>
                    <a:pt x="470" y="502"/>
                  </a:lnTo>
                  <a:lnTo>
                    <a:pt x="421" y="544"/>
                  </a:lnTo>
                  <a:lnTo>
                    <a:pt x="372" y="589"/>
                  </a:lnTo>
                  <a:lnTo>
                    <a:pt x="323" y="638"/>
                  </a:lnTo>
                  <a:lnTo>
                    <a:pt x="278" y="690"/>
                  </a:lnTo>
                  <a:lnTo>
                    <a:pt x="236" y="745"/>
                  </a:lnTo>
                  <a:lnTo>
                    <a:pt x="198" y="804"/>
                  </a:lnTo>
                  <a:lnTo>
                    <a:pt x="166" y="874"/>
                  </a:lnTo>
                  <a:lnTo>
                    <a:pt x="138" y="944"/>
                  </a:lnTo>
                  <a:lnTo>
                    <a:pt x="114" y="1024"/>
                  </a:lnTo>
                  <a:lnTo>
                    <a:pt x="104" y="1059"/>
                  </a:lnTo>
                  <a:lnTo>
                    <a:pt x="89" y="1104"/>
                  </a:lnTo>
                  <a:lnTo>
                    <a:pt x="52" y="1205"/>
                  </a:lnTo>
                  <a:lnTo>
                    <a:pt x="31" y="1260"/>
                  </a:lnTo>
                  <a:lnTo>
                    <a:pt x="16" y="1313"/>
                  </a:lnTo>
                  <a:lnTo>
                    <a:pt x="6" y="1361"/>
                  </a:lnTo>
                  <a:lnTo>
                    <a:pt x="0" y="1403"/>
                  </a:lnTo>
                  <a:lnTo>
                    <a:pt x="6" y="1536"/>
                  </a:lnTo>
                  <a:lnTo>
                    <a:pt x="16" y="1693"/>
                  </a:lnTo>
                  <a:lnTo>
                    <a:pt x="34" y="1870"/>
                  </a:lnTo>
                  <a:lnTo>
                    <a:pt x="62" y="2065"/>
                  </a:lnTo>
                  <a:lnTo>
                    <a:pt x="89" y="2278"/>
                  </a:lnTo>
                  <a:lnTo>
                    <a:pt x="125" y="2500"/>
                  </a:lnTo>
                  <a:lnTo>
                    <a:pt x="198" y="2981"/>
                  </a:lnTo>
                  <a:lnTo>
                    <a:pt x="278" y="3490"/>
                  </a:lnTo>
                  <a:lnTo>
                    <a:pt x="354" y="4002"/>
                  </a:lnTo>
                  <a:lnTo>
                    <a:pt x="390" y="4256"/>
                  </a:lnTo>
                  <a:lnTo>
                    <a:pt x="421" y="4503"/>
                  </a:lnTo>
                  <a:lnTo>
                    <a:pt x="448" y="4747"/>
                  </a:lnTo>
                  <a:lnTo>
                    <a:pt x="470" y="4977"/>
                  </a:lnTo>
                  <a:lnTo>
                    <a:pt x="483" y="5199"/>
                  </a:lnTo>
                  <a:lnTo>
                    <a:pt x="497" y="5415"/>
                  </a:lnTo>
                  <a:lnTo>
                    <a:pt x="507" y="5628"/>
                  </a:lnTo>
                  <a:lnTo>
                    <a:pt x="512" y="5834"/>
                  </a:lnTo>
                  <a:lnTo>
                    <a:pt x="515" y="6032"/>
                  </a:lnTo>
                  <a:lnTo>
                    <a:pt x="512" y="6224"/>
                  </a:lnTo>
                  <a:lnTo>
                    <a:pt x="507" y="6408"/>
                  </a:lnTo>
                  <a:lnTo>
                    <a:pt x="497" y="6586"/>
                  </a:lnTo>
                  <a:lnTo>
                    <a:pt x="487" y="6757"/>
                  </a:lnTo>
                  <a:lnTo>
                    <a:pt x="473" y="6917"/>
                  </a:lnTo>
                  <a:lnTo>
                    <a:pt x="455" y="7071"/>
                  </a:lnTo>
                  <a:lnTo>
                    <a:pt x="431" y="7212"/>
                  </a:lnTo>
                  <a:lnTo>
                    <a:pt x="406" y="7349"/>
                  </a:lnTo>
                  <a:lnTo>
                    <a:pt x="379" y="7474"/>
                  </a:lnTo>
                  <a:lnTo>
                    <a:pt x="348" y="7586"/>
                  </a:lnTo>
                  <a:lnTo>
                    <a:pt x="312" y="7690"/>
                  </a:lnTo>
                  <a:lnTo>
                    <a:pt x="320" y="7680"/>
                  </a:lnTo>
                  <a:lnTo>
                    <a:pt x="330" y="7665"/>
                  </a:lnTo>
                  <a:lnTo>
                    <a:pt x="348" y="7651"/>
                  </a:lnTo>
                  <a:lnTo>
                    <a:pt x="372" y="7634"/>
                  </a:lnTo>
                  <a:lnTo>
                    <a:pt x="400" y="7613"/>
                  </a:lnTo>
                  <a:lnTo>
                    <a:pt x="442" y="7596"/>
                  </a:lnTo>
                  <a:lnTo>
                    <a:pt x="491" y="7578"/>
                  </a:lnTo>
                  <a:lnTo>
                    <a:pt x="549" y="7561"/>
                  </a:lnTo>
                  <a:lnTo>
                    <a:pt x="619" y="7550"/>
                  </a:lnTo>
                  <a:lnTo>
                    <a:pt x="703" y="7544"/>
                  </a:lnTo>
                  <a:lnTo>
                    <a:pt x="796" y="7540"/>
                  </a:lnTo>
                  <a:lnTo>
                    <a:pt x="908" y="7547"/>
                  </a:lnTo>
                  <a:lnTo>
                    <a:pt x="1034" y="7561"/>
                  </a:lnTo>
                  <a:lnTo>
                    <a:pt x="1173" y="7582"/>
                  </a:lnTo>
                  <a:lnTo>
                    <a:pt x="1334" y="7613"/>
                  </a:lnTo>
                  <a:lnTo>
                    <a:pt x="1713" y="7700"/>
                  </a:lnTo>
                  <a:lnTo>
                    <a:pt x="1908" y="7742"/>
                  </a:lnTo>
                  <a:lnTo>
                    <a:pt x="2103" y="7784"/>
                  </a:lnTo>
                  <a:lnTo>
                    <a:pt x="2298" y="7822"/>
                  </a:lnTo>
                  <a:lnTo>
                    <a:pt x="2498" y="7857"/>
                  </a:lnTo>
                  <a:lnTo>
                    <a:pt x="2693" y="7888"/>
                  </a:lnTo>
                  <a:lnTo>
                    <a:pt x="2891" y="7913"/>
                  </a:lnTo>
                  <a:lnTo>
                    <a:pt x="3086" y="7930"/>
                  </a:lnTo>
                  <a:lnTo>
                    <a:pt x="3281" y="7945"/>
                  </a:lnTo>
                  <a:lnTo>
                    <a:pt x="3379" y="7945"/>
                  </a:lnTo>
                  <a:lnTo>
                    <a:pt x="3477" y="7945"/>
                  </a:lnTo>
                  <a:lnTo>
                    <a:pt x="3574" y="7945"/>
                  </a:lnTo>
                  <a:lnTo>
                    <a:pt x="3672" y="7940"/>
                  </a:lnTo>
                  <a:lnTo>
                    <a:pt x="3769" y="7934"/>
                  </a:lnTo>
                  <a:lnTo>
                    <a:pt x="3863" y="7924"/>
                  </a:lnTo>
                  <a:lnTo>
                    <a:pt x="3958" y="7913"/>
                  </a:lnTo>
                  <a:lnTo>
                    <a:pt x="4055" y="7896"/>
                  </a:lnTo>
                  <a:lnTo>
                    <a:pt x="4149" y="7878"/>
                  </a:lnTo>
                  <a:lnTo>
                    <a:pt x="4242" y="7857"/>
                  </a:lnTo>
                  <a:lnTo>
                    <a:pt x="4333" y="7833"/>
                  </a:lnTo>
                  <a:lnTo>
                    <a:pt x="4427" y="7805"/>
                  </a:lnTo>
                  <a:lnTo>
                    <a:pt x="4418" y="7474"/>
                  </a:lnTo>
                  <a:lnTo>
                    <a:pt x="4403" y="7112"/>
                  </a:lnTo>
                  <a:lnTo>
                    <a:pt x="4379" y="6673"/>
                  </a:lnTo>
                  <a:lnTo>
                    <a:pt x="4365" y="6432"/>
                  </a:lnTo>
                  <a:lnTo>
                    <a:pt x="4348" y="6189"/>
                  </a:lnTo>
                  <a:lnTo>
                    <a:pt x="4330" y="5945"/>
                  </a:lnTo>
                  <a:lnTo>
                    <a:pt x="4306" y="5701"/>
                  </a:lnTo>
                  <a:lnTo>
                    <a:pt x="4281" y="5468"/>
                  </a:lnTo>
                  <a:lnTo>
                    <a:pt x="4253" y="5245"/>
                  </a:lnTo>
                  <a:lnTo>
                    <a:pt x="4222" y="5040"/>
                  </a:lnTo>
                  <a:lnTo>
                    <a:pt x="4187" y="4855"/>
                  </a:lnTo>
                  <a:lnTo>
                    <a:pt x="4169" y="4765"/>
                  </a:lnTo>
                  <a:lnTo>
                    <a:pt x="4156" y="4667"/>
                  </a:lnTo>
                  <a:lnTo>
                    <a:pt x="4142" y="4559"/>
                  </a:lnTo>
                  <a:lnTo>
                    <a:pt x="4128" y="4444"/>
                  </a:lnTo>
                  <a:lnTo>
                    <a:pt x="4107" y="4190"/>
                  </a:lnTo>
                  <a:lnTo>
                    <a:pt x="4093" y="3918"/>
                  </a:lnTo>
                  <a:lnTo>
                    <a:pt x="4083" y="3626"/>
                  </a:lnTo>
                  <a:lnTo>
                    <a:pt x="4076" y="3326"/>
                  </a:lnTo>
                  <a:lnTo>
                    <a:pt x="4072" y="3017"/>
                  </a:lnTo>
                  <a:lnTo>
                    <a:pt x="4072" y="2710"/>
                  </a:lnTo>
                  <a:lnTo>
                    <a:pt x="4079" y="2121"/>
                  </a:lnTo>
                  <a:lnTo>
                    <a:pt x="4086" y="1598"/>
                  </a:lnTo>
                  <a:lnTo>
                    <a:pt x="4089" y="1191"/>
                  </a:lnTo>
                  <a:lnTo>
                    <a:pt x="4093" y="1044"/>
                  </a:lnTo>
                  <a:lnTo>
                    <a:pt x="4089" y="944"/>
                  </a:lnTo>
                  <a:lnTo>
                    <a:pt x="4086" y="916"/>
                  </a:lnTo>
                  <a:lnTo>
                    <a:pt x="4079" y="888"/>
                  </a:lnTo>
                  <a:lnTo>
                    <a:pt x="4065" y="861"/>
                  </a:lnTo>
                  <a:lnTo>
                    <a:pt x="4052" y="828"/>
                  </a:lnTo>
                  <a:lnTo>
                    <a:pt x="4031" y="797"/>
                  </a:lnTo>
                  <a:lnTo>
                    <a:pt x="4006" y="763"/>
                  </a:lnTo>
                  <a:lnTo>
                    <a:pt x="3950" y="693"/>
                  </a:lnTo>
                  <a:lnTo>
                    <a:pt x="3881" y="620"/>
                  </a:lnTo>
                  <a:lnTo>
                    <a:pt x="3803" y="544"/>
                  </a:lnTo>
                  <a:lnTo>
                    <a:pt x="3720" y="467"/>
                  </a:lnTo>
                  <a:lnTo>
                    <a:pt x="3633" y="394"/>
                  </a:lnTo>
                  <a:lnTo>
                    <a:pt x="3543" y="321"/>
                  </a:lnTo>
                  <a:lnTo>
                    <a:pt x="3452" y="251"/>
                  </a:lnTo>
                  <a:lnTo>
                    <a:pt x="3361" y="188"/>
                  </a:lnTo>
                  <a:lnTo>
                    <a:pt x="3278" y="133"/>
                  </a:lnTo>
                  <a:lnTo>
                    <a:pt x="3197" y="84"/>
                  </a:lnTo>
                  <a:lnTo>
                    <a:pt x="3128" y="42"/>
                  </a:lnTo>
                  <a:lnTo>
                    <a:pt x="3065" y="14"/>
                  </a:lnTo>
                  <a:lnTo>
                    <a:pt x="3020" y="0"/>
                  </a:lnTo>
                  <a:lnTo>
                    <a:pt x="2999" y="0"/>
                  </a:lnTo>
                  <a:lnTo>
                    <a:pt x="2978" y="3"/>
                  </a:lnTo>
                  <a:lnTo>
                    <a:pt x="2961" y="17"/>
                  </a:lnTo>
                  <a:lnTo>
                    <a:pt x="2940" y="38"/>
                  </a:lnTo>
                  <a:lnTo>
                    <a:pt x="2919" y="63"/>
                  </a:lnTo>
                  <a:lnTo>
                    <a:pt x="2898" y="91"/>
                  </a:lnTo>
                  <a:lnTo>
                    <a:pt x="2859" y="164"/>
                  </a:lnTo>
                  <a:lnTo>
                    <a:pt x="2818" y="254"/>
                  </a:lnTo>
                  <a:lnTo>
                    <a:pt x="2776" y="355"/>
                  </a:lnTo>
                  <a:lnTo>
                    <a:pt x="2688" y="578"/>
                  </a:lnTo>
                  <a:lnTo>
                    <a:pt x="2644" y="693"/>
                  </a:lnTo>
                  <a:lnTo>
                    <a:pt x="2591" y="804"/>
                  </a:lnTo>
                  <a:lnTo>
                    <a:pt x="2542" y="909"/>
                  </a:lnTo>
                  <a:lnTo>
                    <a:pt x="2514" y="958"/>
                  </a:lnTo>
                  <a:lnTo>
                    <a:pt x="2487" y="1003"/>
                  </a:lnTo>
                  <a:lnTo>
                    <a:pt x="2459" y="1049"/>
                  </a:lnTo>
                  <a:lnTo>
                    <a:pt x="2428" y="1087"/>
                  </a:lnTo>
                  <a:lnTo>
                    <a:pt x="2399" y="1122"/>
                  </a:lnTo>
                  <a:lnTo>
                    <a:pt x="2368" y="1150"/>
                  </a:lnTo>
                  <a:lnTo>
                    <a:pt x="2334" y="1174"/>
                  </a:lnTo>
                  <a:lnTo>
                    <a:pt x="2302" y="1191"/>
                  </a:lnTo>
                  <a:lnTo>
                    <a:pt x="2267" y="1205"/>
                  </a:lnTo>
                  <a:lnTo>
                    <a:pt x="2233" y="1212"/>
                  </a:lnTo>
                  <a:lnTo>
                    <a:pt x="2215" y="1208"/>
                  </a:lnTo>
                  <a:lnTo>
                    <a:pt x="2194" y="1208"/>
                  </a:lnTo>
                  <a:lnTo>
                    <a:pt x="2160" y="1198"/>
                  </a:lnTo>
                  <a:lnTo>
                    <a:pt x="2121" y="1177"/>
                  </a:lnTo>
                  <a:lnTo>
                    <a:pt x="2082" y="1150"/>
                  </a:lnTo>
                  <a:lnTo>
                    <a:pt x="2045" y="1118"/>
                  </a:lnTo>
                  <a:lnTo>
                    <a:pt x="2006" y="1077"/>
                  </a:lnTo>
                  <a:lnTo>
                    <a:pt x="1968" y="1031"/>
                  </a:lnTo>
                  <a:lnTo>
                    <a:pt x="1929" y="982"/>
                  </a:lnTo>
                  <a:lnTo>
                    <a:pt x="1846" y="874"/>
                  </a:lnTo>
                  <a:lnTo>
                    <a:pt x="1762" y="752"/>
                  </a:lnTo>
                  <a:lnTo>
                    <a:pt x="1675" y="627"/>
                  </a:lnTo>
                  <a:lnTo>
                    <a:pt x="1588" y="505"/>
                  </a:lnTo>
                  <a:lnTo>
                    <a:pt x="1542" y="446"/>
                  </a:lnTo>
                  <a:lnTo>
                    <a:pt x="1497" y="390"/>
                  </a:lnTo>
                  <a:lnTo>
                    <a:pt x="1448" y="338"/>
                  </a:lnTo>
                  <a:lnTo>
                    <a:pt x="1403" y="286"/>
                  </a:lnTo>
                  <a:lnTo>
                    <a:pt x="1354" y="240"/>
                  </a:lnTo>
                  <a:lnTo>
                    <a:pt x="1305" y="202"/>
                  </a:lnTo>
                  <a:lnTo>
                    <a:pt x="1256" y="167"/>
                  </a:lnTo>
                  <a:lnTo>
                    <a:pt x="1204" y="143"/>
                  </a:lnTo>
                  <a:lnTo>
                    <a:pt x="1156" y="122"/>
                  </a:lnTo>
                  <a:lnTo>
                    <a:pt x="1131" y="115"/>
                  </a:lnTo>
                  <a:lnTo>
                    <a:pt x="1104" y="112"/>
                  </a:lnTo>
                  <a:lnTo>
                    <a:pt x="1079" y="108"/>
                  </a:lnTo>
                  <a:lnTo>
                    <a:pt x="1051" y="108"/>
                  </a:lnTo>
                  <a:lnTo>
                    <a:pt x="1027" y="108"/>
                  </a:lnTo>
                  <a:lnTo>
                    <a:pt x="999" y="115"/>
                  </a:lnTo>
                  <a:lnTo>
                    <a:pt x="972" y="122"/>
                  </a:lnTo>
                  <a:lnTo>
                    <a:pt x="947" y="133"/>
                  </a:lnTo>
                  <a:lnTo>
                    <a:pt x="918" y="143"/>
                  </a:lnTo>
                  <a:lnTo>
                    <a:pt x="891" y="160"/>
                  </a:lnTo>
                  <a:lnTo>
                    <a:pt x="863" y="178"/>
                  </a:lnTo>
                  <a:lnTo>
                    <a:pt x="835" y="199"/>
                  </a:lnTo>
                  <a:lnTo>
                    <a:pt x="808" y="223"/>
                  </a:lnTo>
                  <a:lnTo>
                    <a:pt x="780" y="251"/>
                  </a:lnTo>
                  <a:close/>
                </a:path>
              </a:pathLst>
            </a:custGeom>
            <a:solidFill>
              <a:srgbClr val="3D44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4" name="Freeform 27"/>
            <p:cNvSpPr>
              <a:spLocks/>
            </p:cNvSpPr>
            <p:nvPr/>
          </p:nvSpPr>
          <p:spPr bwMode="auto">
            <a:xfrm>
              <a:off x="3298" y="3335"/>
              <a:ext cx="128" cy="1019"/>
            </a:xfrm>
            <a:custGeom>
              <a:avLst/>
              <a:gdLst>
                <a:gd name="T0" fmla="*/ 0 w 383"/>
                <a:gd name="T1" fmla="*/ 3058 h 3058"/>
                <a:gd name="T2" fmla="*/ 18 w 383"/>
                <a:gd name="T3" fmla="*/ 2904 h 3058"/>
                <a:gd name="T4" fmla="*/ 57 w 383"/>
                <a:gd name="T5" fmla="*/ 2521 h 3058"/>
                <a:gd name="T6" fmla="*/ 81 w 383"/>
                <a:gd name="T7" fmla="*/ 2278 h 3058"/>
                <a:gd name="T8" fmla="*/ 102 w 383"/>
                <a:gd name="T9" fmla="*/ 2016 h 3058"/>
                <a:gd name="T10" fmla="*/ 119 w 383"/>
                <a:gd name="T11" fmla="*/ 1751 h 3058"/>
                <a:gd name="T12" fmla="*/ 133 w 383"/>
                <a:gd name="T13" fmla="*/ 1498 h 3058"/>
                <a:gd name="T14" fmla="*/ 136 w 383"/>
                <a:gd name="T15" fmla="*/ 1243 h 3058"/>
                <a:gd name="T16" fmla="*/ 140 w 383"/>
                <a:gd name="T17" fmla="*/ 975 h 3058"/>
                <a:gd name="T18" fmla="*/ 133 w 383"/>
                <a:gd name="T19" fmla="*/ 466 h 3058"/>
                <a:gd name="T20" fmla="*/ 130 w 383"/>
                <a:gd name="T21" fmla="*/ 257 h 3058"/>
                <a:gd name="T22" fmla="*/ 130 w 383"/>
                <a:gd name="T23" fmla="*/ 100 h 3058"/>
                <a:gd name="T24" fmla="*/ 133 w 383"/>
                <a:gd name="T25" fmla="*/ 48 h 3058"/>
                <a:gd name="T26" fmla="*/ 133 w 383"/>
                <a:gd name="T27" fmla="*/ 13 h 3058"/>
                <a:gd name="T28" fmla="*/ 136 w 383"/>
                <a:gd name="T29" fmla="*/ 0 h 3058"/>
                <a:gd name="T30" fmla="*/ 140 w 383"/>
                <a:gd name="T31" fmla="*/ 3 h 3058"/>
                <a:gd name="T32" fmla="*/ 143 w 383"/>
                <a:gd name="T33" fmla="*/ 10 h 3058"/>
                <a:gd name="T34" fmla="*/ 161 w 383"/>
                <a:gd name="T35" fmla="*/ 83 h 3058"/>
                <a:gd name="T36" fmla="*/ 182 w 383"/>
                <a:gd name="T37" fmla="*/ 208 h 3058"/>
                <a:gd name="T38" fmla="*/ 206 w 383"/>
                <a:gd name="T39" fmla="*/ 372 h 3058"/>
                <a:gd name="T40" fmla="*/ 234 w 383"/>
                <a:gd name="T41" fmla="*/ 567 h 3058"/>
                <a:gd name="T42" fmla="*/ 258 w 383"/>
                <a:gd name="T43" fmla="*/ 780 h 3058"/>
                <a:gd name="T44" fmla="*/ 279 w 383"/>
                <a:gd name="T45" fmla="*/ 1006 h 3058"/>
                <a:gd name="T46" fmla="*/ 300 w 383"/>
                <a:gd name="T47" fmla="*/ 1225 h 3058"/>
                <a:gd name="T48" fmla="*/ 310 w 383"/>
                <a:gd name="T49" fmla="*/ 1438 h 3058"/>
                <a:gd name="T50" fmla="*/ 335 w 383"/>
                <a:gd name="T51" fmla="*/ 1888 h 3058"/>
                <a:gd name="T52" fmla="*/ 362 w 383"/>
                <a:gd name="T53" fmla="*/ 2357 h 3058"/>
                <a:gd name="T54" fmla="*/ 380 w 383"/>
                <a:gd name="T55" fmla="*/ 2747 h 3058"/>
                <a:gd name="T56" fmla="*/ 383 w 383"/>
                <a:gd name="T57" fmla="*/ 2884 h 3058"/>
                <a:gd name="T58" fmla="*/ 383 w 383"/>
                <a:gd name="T59" fmla="*/ 2960 h 3058"/>
                <a:gd name="T60" fmla="*/ 341 w 383"/>
                <a:gd name="T61" fmla="*/ 2973 h 3058"/>
                <a:gd name="T62" fmla="*/ 237 w 383"/>
                <a:gd name="T63" fmla="*/ 3005 h 3058"/>
                <a:gd name="T64" fmla="*/ 112 w 383"/>
                <a:gd name="T65" fmla="*/ 3037 h 3058"/>
                <a:gd name="T66" fmla="*/ 49 w 383"/>
                <a:gd name="T67" fmla="*/ 3051 h 3058"/>
                <a:gd name="T68" fmla="*/ 0 w 383"/>
                <a:gd name="T69" fmla="*/ 3058 h 3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3" h="3058">
                  <a:moveTo>
                    <a:pt x="0" y="3058"/>
                  </a:moveTo>
                  <a:lnTo>
                    <a:pt x="18" y="2904"/>
                  </a:lnTo>
                  <a:lnTo>
                    <a:pt x="57" y="2521"/>
                  </a:lnTo>
                  <a:lnTo>
                    <a:pt x="81" y="2278"/>
                  </a:lnTo>
                  <a:lnTo>
                    <a:pt x="102" y="2016"/>
                  </a:lnTo>
                  <a:lnTo>
                    <a:pt x="119" y="1751"/>
                  </a:lnTo>
                  <a:lnTo>
                    <a:pt x="133" y="1498"/>
                  </a:lnTo>
                  <a:lnTo>
                    <a:pt x="136" y="1243"/>
                  </a:lnTo>
                  <a:lnTo>
                    <a:pt x="140" y="975"/>
                  </a:lnTo>
                  <a:lnTo>
                    <a:pt x="133" y="466"/>
                  </a:lnTo>
                  <a:lnTo>
                    <a:pt x="130" y="257"/>
                  </a:lnTo>
                  <a:lnTo>
                    <a:pt x="130" y="100"/>
                  </a:lnTo>
                  <a:lnTo>
                    <a:pt x="133" y="48"/>
                  </a:lnTo>
                  <a:lnTo>
                    <a:pt x="133" y="13"/>
                  </a:lnTo>
                  <a:lnTo>
                    <a:pt x="136" y="0"/>
                  </a:lnTo>
                  <a:lnTo>
                    <a:pt x="140" y="3"/>
                  </a:lnTo>
                  <a:lnTo>
                    <a:pt x="143" y="10"/>
                  </a:lnTo>
                  <a:lnTo>
                    <a:pt x="161" y="83"/>
                  </a:lnTo>
                  <a:lnTo>
                    <a:pt x="182" y="208"/>
                  </a:lnTo>
                  <a:lnTo>
                    <a:pt x="206" y="372"/>
                  </a:lnTo>
                  <a:lnTo>
                    <a:pt x="234" y="567"/>
                  </a:lnTo>
                  <a:lnTo>
                    <a:pt x="258" y="780"/>
                  </a:lnTo>
                  <a:lnTo>
                    <a:pt x="279" y="1006"/>
                  </a:lnTo>
                  <a:lnTo>
                    <a:pt x="300" y="1225"/>
                  </a:lnTo>
                  <a:lnTo>
                    <a:pt x="310" y="1438"/>
                  </a:lnTo>
                  <a:lnTo>
                    <a:pt x="335" y="1888"/>
                  </a:lnTo>
                  <a:lnTo>
                    <a:pt x="362" y="2357"/>
                  </a:lnTo>
                  <a:lnTo>
                    <a:pt x="380" y="2747"/>
                  </a:lnTo>
                  <a:lnTo>
                    <a:pt x="383" y="2884"/>
                  </a:lnTo>
                  <a:lnTo>
                    <a:pt x="383" y="2960"/>
                  </a:lnTo>
                  <a:lnTo>
                    <a:pt x="341" y="2973"/>
                  </a:lnTo>
                  <a:lnTo>
                    <a:pt x="237" y="3005"/>
                  </a:lnTo>
                  <a:lnTo>
                    <a:pt x="112" y="3037"/>
                  </a:lnTo>
                  <a:lnTo>
                    <a:pt x="49" y="3051"/>
                  </a:lnTo>
                  <a:lnTo>
                    <a:pt x="0" y="3058"/>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5" name="Freeform 28"/>
            <p:cNvSpPr>
              <a:spLocks/>
            </p:cNvSpPr>
            <p:nvPr/>
          </p:nvSpPr>
          <p:spPr bwMode="auto">
            <a:xfrm>
              <a:off x="3152" y="2408"/>
              <a:ext cx="202" cy="971"/>
            </a:xfrm>
            <a:custGeom>
              <a:avLst/>
              <a:gdLst>
                <a:gd name="T0" fmla="*/ 276 w 606"/>
                <a:gd name="T1" fmla="*/ 203 h 2912"/>
                <a:gd name="T2" fmla="*/ 252 w 606"/>
                <a:gd name="T3" fmla="*/ 108 h 2912"/>
                <a:gd name="T4" fmla="*/ 227 w 606"/>
                <a:gd name="T5" fmla="*/ 21 h 2912"/>
                <a:gd name="T6" fmla="*/ 216 w 606"/>
                <a:gd name="T7" fmla="*/ 0 h 2912"/>
                <a:gd name="T8" fmla="*/ 210 w 606"/>
                <a:gd name="T9" fmla="*/ 4 h 2912"/>
                <a:gd name="T10" fmla="*/ 195 w 606"/>
                <a:gd name="T11" fmla="*/ 35 h 2912"/>
                <a:gd name="T12" fmla="*/ 174 w 606"/>
                <a:gd name="T13" fmla="*/ 151 h 2912"/>
                <a:gd name="T14" fmla="*/ 136 w 606"/>
                <a:gd name="T15" fmla="*/ 516 h 2912"/>
                <a:gd name="T16" fmla="*/ 115 w 606"/>
                <a:gd name="T17" fmla="*/ 672 h 2912"/>
                <a:gd name="T18" fmla="*/ 88 w 606"/>
                <a:gd name="T19" fmla="*/ 809 h 2912"/>
                <a:gd name="T20" fmla="*/ 24 w 606"/>
                <a:gd name="T21" fmla="*/ 1031 h 2912"/>
                <a:gd name="T22" fmla="*/ 3 w 606"/>
                <a:gd name="T23" fmla="*/ 1126 h 2912"/>
                <a:gd name="T24" fmla="*/ 0 w 606"/>
                <a:gd name="T25" fmla="*/ 1215 h 2912"/>
                <a:gd name="T26" fmla="*/ 18 w 606"/>
                <a:gd name="T27" fmla="*/ 1309 h 2912"/>
                <a:gd name="T28" fmla="*/ 60 w 606"/>
                <a:gd name="T29" fmla="*/ 1407 h 2912"/>
                <a:gd name="T30" fmla="*/ 94 w 606"/>
                <a:gd name="T31" fmla="*/ 1480 h 2912"/>
                <a:gd name="T32" fmla="*/ 150 w 606"/>
                <a:gd name="T33" fmla="*/ 1662 h 2912"/>
                <a:gd name="T34" fmla="*/ 223 w 606"/>
                <a:gd name="T35" fmla="*/ 2000 h 2912"/>
                <a:gd name="T36" fmla="*/ 300 w 606"/>
                <a:gd name="T37" fmla="*/ 2354 h 2912"/>
                <a:gd name="T38" fmla="*/ 363 w 606"/>
                <a:gd name="T39" fmla="*/ 2574 h 2912"/>
                <a:gd name="T40" fmla="*/ 398 w 606"/>
                <a:gd name="T41" fmla="*/ 2671 h 2912"/>
                <a:gd name="T42" fmla="*/ 439 w 606"/>
                <a:gd name="T43" fmla="*/ 2755 h 2912"/>
                <a:gd name="T44" fmla="*/ 488 w 606"/>
                <a:gd name="T45" fmla="*/ 2825 h 2912"/>
                <a:gd name="T46" fmla="*/ 544 w 606"/>
                <a:gd name="T47" fmla="*/ 2877 h 2912"/>
                <a:gd name="T48" fmla="*/ 606 w 606"/>
                <a:gd name="T49" fmla="*/ 2912 h 2912"/>
                <a:gd name="T50" fmla="*/ 515 w 606"/>
                <a:gd name="T51" fmla="*/ 2128 h 2912"/>
                <a:gd name="T52" fmla="*/ 481 w 606"/>
                <a:gd name="T53" fmla="*/ 1839 h 2912"/>
                <a:gd name="T54" fmla="*/ 474 w 606"/>
                <a:gd name="T55" fmla="*/ 1616 h 2912"/>
                <a:gd name="T56" fmla="*/ 460 w 606"/>
                <a:gd name="T57" fmla="*/ 1327 h 2912"/>
                <a:gd name="T58" fmla="*/ 442 w 606"/>
                <a:gd name="T59" fmla="*/ 1178 h 2912"/>
                <a:gd name="T60" fmla="*/ 415 w 606"/>
                <a:gd name="T61" fmla="*/ 1031 h 2912"/>
                <a:gd name="T62" fmla="*/ 374 w 606"/>
                <a:gd name="T63" fmla="*/ 898 h 2912"/>
                <a:gd name="T64" fmla="*/ 331 w 606"/>
                <a:gd name="T65" fmla="*/ 773 h 2912"/>
                <a:gd name="T66" fmla="*/ 304 w 606"/>
                <a:gd name="T67" fmla="*/ 651 h 2912"/>
                <a:gd name="T68" fmla="*/ 286 w 606"/>
                <a:gd name="T69" fmla="*/ 537 h 2912"/>
                <a:gd name="T70" fmla="*/ 276 w 606"/>
                <a:gd name="T71" fmla="*/ 349 h 2912"/>
                <a:gd name="T72" fmla="*/ 283 w 606"/>
                <a:gd name="T73" fmla="*/ 224 h 2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6" h="2912">
                  <a:moveTo>
                    <a:pt x="283" y="224"/>
                  </a:moveTo>
                  <a:lnTo>
                    <a:pt x="276" y="203"/>
                  </a:lnTo>
                  <a:lnTo>
                    <a:pt x="265" y="175"/>
                  </a:lnTo>
                  <a:lnTo>
                    <a:pt x="252" y="108"/>
                  </a:lnTo>
                  <a:lnTo>
                    <a:pt x="237" y="45"/>
                  </a:lnTo>
                  <a:lnTo>
                    <a:pt x="227" y="21"/>
                  </a:lnTo>
                  <a:lnTo>
                    <a:pt x="220" y="4"/>
                  </a:lnTo>
                  <a:lnTo>
                    <a:pt x="216" y="0"/>
                  </a:lnTo>
                  <a:lnTo>
                    <a:pt x="213" y="0"/>
                  </a:lnTo>
                  <a:lnTo>
                    <a:pt x="210" y="4"/>
                  </a:lnTo>
                  <a:lnTo>
                    <a:pt x="203" y="11"/>
                  </a:lnTo>
                  <a:lnTo>
                    <a:pt x="195" y="35"/>
                  </a:lnTo>
                  <a:lnTo>
                    <a:pt x="185" y="84"/>
                  </a:lnTo>
                  <a:lnTo>
                    <a:pt x="174" y="151"/>
                  </a:lnTo>
                  <a:lnTo>
                    <a:pt x="164" y="244"/>
                  </a:lnTo>
                  <a:lnTo>
                    <a:pt x="136" y="516"/>
                  </a:lnTo>
                  <a:lnTo>
                    <a:pt x="130" y="599"/>
                  </a:lnTo>
                  <a:lnTo>
                    <a:pt x="115" y="672"/>
                  </a:lnTo>
                  <a:lnTo>
                    <a:pt x="101" y="745"/>
                  </a:lnTo>
                  <a:lnTo>
                    <a:pt x="88" y="809"/>
                  </a:lnTo>
                  <a:lnTo>
                    <a:pt x="52" y="927"/>
                  </a:lnTo>
                  <a:lnTo>
                    <a:pt x="24" y="1031"/>
                  </a:lnTo>
                  <a:lnTo>
                    <a:pt x="14" y="1080"/>
                  </a:lnTo>
                  <a:lnTo>
                    <a:pt x="3" y="1126"/>
                  </a:lnTo>
                  <a:lnTo>
                    <a:pt x="0" y="1171"/>
                  </a:lnTo>
                  <a:lnTo>
                    <a:pt x="0" y="1215"/>
                  </a:lnTo>
                  <a:lnTo>
                    <a:pt x="7" y="1264"/>
                  </a:lnTo>
                  <a:lnTo>
                    <a:pt x="18" y="1309"/>
                  </a:lnTo>
                  <a:lnTo>
                    <a:pt x="36" y="1358"/>
                  </a:lnTo>
                  <a:lnTo>
                    <a:pt x="60" y="1407"/>
                  </a:lnTo>
                  <a:lnTo>
                    <a:pt x="77" y="1442"/>
                  </a:lnTo>
                  <a:lnTo>
                    <a:pt x="94" y="1480"/>
                  </a:lnTo>
                  <a:lnTo>
                    <a:pt x="125" y="1564"/>
                  </a:lnTo>
                  <a:lnTo>
                    <a:pt x="150" y="1662"/>
                  </a:lnTo>
                  <a:lnTo>
                    <a:pt x="179" y="1766"/>
                  </a:lnTo>
                  <a:lnTo>
                    <a:pt x="223" y="2000"/>
                  </a:lnTo>
                  <a:lnTo>
                    <a:pt x="272" y="2240"/>
                  </a:lnTo>
                  <a:lnTo>
                    <a:pt x="300" y="2354"/>
                  </a:lnTo>
                  <a:lnTo>
                    <a:pt x="328" y="2469"/>
                  </a:lnTo>
                  <a:lnTo>
                    <a:pt x="363" y="2574"/>
                  </a:lnTo>
                  <a:lnTo>
                    <a:pt x="380" y="2622"/>
                  </a:lnTo>
                  <a:lnTo>
                    <a:pt x="398" y="2671"/>
                  </a:lnTo>
                  <a:lnTo>
                    <a:pt x="418" y="2713"/>
                  </a:lnTo>
                  <a:lnTo>
                    <a:pt x="439" y="2755"/>
                  </a:lnTo>
                  <a:lnTo>
                    <a:pt x="463" y="2790"/>
                  </a:lnTo>
                  <a:lnTo>
                    <a:pt x="488" y="2825"/>
                  </a:lnTo>
                  <a:lnTo>
                    <a:pt x="515" y="2853"/>
                  </a:lnTo>
                  <a:lnTo>
                    <a:pt x="544" y="2877"/>
                  </a:lnTo>
                  <a:lnTo>
                    <a:pt x="575" y="2898"/>
                  </a:lnTo>
                  <a:lnTo>
                    <a:pt x="606" y="2912"/>
                  </a:lnTo>
                  <a:lnTo>
                    <a:pt x="554" y="2466"/>
                  </a:lnTo>
                  <a:lnTo>
                    <a:pt x="515" y="2128"/>
                  </a:lnTo>
                  <a:lnTo>
                    <a:pt x="488" y="1912"/>
                  </a:lnTo>
                  <a:lnTo>
                    <a:pt x="481" y="1839"/>
                  </a:lnTo>
                  <a:lnTo>
                    <a:pt x="478" y="1738"/>
                  </a:lnTo>
                  <a:lnTo>
                    <a:pt x="474" y="1616"/>
                  </a:lnTo>
                  <a:lnTo>
                    <a:pt x="471" y="1477"/>
                  </a:lnTo>
                  <a:lnTo>
                    <a:pt x="460" y="1327"/>
                  </a:lnTo>
                  <a:lnTo>
                    <a:pt x="453" y="1254"/>
                  </a:lnTo>
                  <a:lnTo>
                    <a:pt x="442" y="1178"/>
                  </a:lnTo>
                  <a:lnTo>
                    <a:pt x="429" y="1104"/>
                  </a:lnTo>
                  <a:lnTo>
                    <a:pt x="415" y="1031"/>
                  </a:lnTo>
                  <a:lnTo>
                    <a:pt x="394" y="965"/>
                  </a:lnTo>
                  <a:lnTo>
                    <a:pt x="374" y="898"/>
                  </a:lnTo>
                  <a:lnTo>
                    <a:pt x="349" y="836"/>
                  </a:lnTo>
                  <a:lnTo>
                    <a:pt x="331" y="773"/>
                  </a:lnTo>
                  <a:lnTo>
                    <a:pt x="314" y="711"/>
                  </a:lnTo>
                  <a:lnTo>
                    <a:pt x="304" y="651"/>
                  </a:lnTo>
                  <a:lnTo>
                    <a:pt x="293" y="593"/>
                  </a:lnTo>
                  <a:lnTo>
                    <a:pt x="286" y="537"/>
                  </a:lnTo>
                  <a:lnTo>
                    <a:pt x="279" y="435"/>
                  </a:lnTo>
                  <a:lnTo>
                    <a:pt x="276" y="349"/>
                  </a:lnTo>
                  <a:lnTo>
                    <a:pt x="279" y="282"/>
                  </a:lnTo>
                  <a:lnTo>
                    <a:pt x="283" y="224"/>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6" name="Freeform 29"/>
            <p:cNvSpPr>
              <a:spLocks/>
            </p:cNvSpPr>
            <p:nvPr/>
          </p:nvSpPr>
          <p:spPr bwMode="auto">
            <a:xfrm>
              <a:off x="2345" y="1620"/>
              <a:ext cx="604" cy="504"/>
            </a:xfrm>
            <a:custGeom>
              <a:avLst/>
              <a:gdLst>
                <a:gd name="T0" fmla="*/ 349 w 1812"/>
                <a:gd name="T1" fmla="*/ 45 h 1511"/>
                <a:gd name="T2" fmla="*/ 405 w 1812"/>
                <a:gd name="T3" fmla="*/ 107 h 1511"/>
                <a:gd name="T4" fmla="*/ 457 w 1812"/>
                <a:gd name="T5" fmla="*/ 152 h 1511"/>
                <a:gd name="T6" fmla="*/ 527 w 1812"/>
                <a:gd name="T7" fmla="*/ 191 h 1511"/>
                <a:gd name="T8" fmla="*/ 618 w 1812"/>
                <a:gd name="T9" fmla="*/ 226 h 1511"/>
                <a:gd name="T10" fmla="*/ 725 w 1812"/>
                <a:gd name="T11" fmla="*/ 247 h 1511"/>
                <a:gd name="T12" fmla="*/ 858 w 1812"/>
                <a:gd name="T13" fmla="*/ 250 h 1511"/>
                <a:gd name="T14" fmla="*/ 990 w 1812"/>
                <a:gd name="T15" fmla="*/ 233 h 1511"/>
                <a:gd name="T16" fmla="*/ 1105 w 1812"/>
                <a:gd name="T17" fmla="*/ 201 h 1511"/>
                <a:gd name="T18" fmla="*/ 1196 w 1812"/>
                <a:gd name="T19" fmla="*/ 160 h 1511"/>
                <a:gd name="T20" fmla="*/ 1273 w 1812"/>
                <a:gd name="T21" fmla="*/ 115 h 1511"/>
                <a:gd name="T22" fmla="*/ 1328 w 1812"/>
                <a:gd name="T23" fmla="*/ 73 h 1511"/>
                <a:gd name="T24" fmla="*/ 1391 w 1812"/>
                <a:gd name="T25" fmla="*/ 6 h 1511"/>
                <a:gd name="T26" fmla="*/ 1450 w 1812"/>
                <a:gd name="T27" fmla="*/ 21 h 1511"/>
                <a:gd name="T28" fmla="*/ 1569 w 1812"/>
                <a:gd name="T29" fmla="*/ 87 h 1511"/>
                <a:gd name="T30" fmla="*/ 1638 w 1812"/>
                <a:gd name="T31" fmla="*/ 136 h 1511"/>
                <a:gd name="T32" fmla="*/ 1705 w 1812"/>
                <a:gd name="T33" fmla="*/ 195 h 1511"/>
                <a:gd name="T34" fmla="*/ 1764 w 1812"/>
                <a:gd name="T35" fmla="*/ 264 h 1511"/>
                <a:gd name="T36" fmla="*/ 1806 w 1812"/>
                <a:gd name="T37" fmla="*/ 344 h 1511"/>
                <a:gd name="T38" fmla="*/ 1812 w 1812"/>
                <a:gd name="T39" fmla="*/ 396 h 1511"/>
                <a:gd name="T40" fmla="*/ 1806 w 1812"/>
                <a:gd name="T41" fmla="*/ 459 h 1511"/>
                <a:gd name="T42" fmla="*/ 1788 w 1812"/>
                <a:gd name="T43" fmla="*/ 536 h 1511"/>
                <a:gd name="T44" fmla="*/ 1715 w 1812"/>
                <a:gd name="T45" fmla="*/ 713 h 1511"/>
                <a:gd name="T46" fmla="*/ 1611 w 1812"/>
                <a:gd name="T47" fmla="*/ 908 h 1511"/>
                <a:gd name="T48" fmla="*/ 1481 w 1812"/>
                <a:gd name="T49" fmla="*/ 1103 h 1511"/>
                <a:gd name="T50" fmla="*/ 1349 w 1812"/>
                <a:gd name="T51" fmla="*/ 1281 h 1511"/>
                <a:gd name="T52" fmla="*/ 1216 w 1812"/>
                <a:gd name="T53" fmla="*/ 1417 h 1511"/>
                <a:gd name="T54" fmla="*/ 1154 w 1812"/>
                <a:gd name="T55" fmla="*/ 1465 h 1511"/>
                <a:gd name="T56" fmla="*/ 1099 w 1812"/>
                <a:gd name="T57" fmla="*/ 1497 h 1511"/>
                <a:gd name="T58" fmla="*/ 1050 w 1812"/>
                <a:gd name="T59" fmla="*/ 1511 h 1511"/>
                <a:gd name="T60" fmla="*/ 997 w 1812"/>
                <a:gd name="T61" fmla="*/ 1501 h 1511"/>
                <a:gd name="T62" fmla="*/ 938 w 1812"/>
                <a:gd name="T63" fmla="*/ 1470 h 1511"/>
                <a:gd name="T64" fmla="*/ 868 w 1812"/>
                <a:gd name="T65" fmla="*/ 1421 h 1511"/>
                <a:gd name="T66" fmla="*/ 712 w 1812"/>
                <a:gd name="T67" fmla="*/ 1281 h 1511"/>
                <a:gd name="T68" fmla="*/ 541 w 1812"/>
                <a:gd name="T69" fmla="*/ 1100 h 1511"/>
                <a:gd name="T70" fmla="*/ 374 w 1812"/>
                <a:gd name="T71" fmla="*/ 901 h 1511"/>
                <a:gd name="T72" fmla="*/ 220 w 1812"/>
                <a:gd name="T73" fmla="*/ 706 h 1511"/>
                <a:gd name="T74" fmla="*/ 98 w 1812"/>
                <a:gd name="T75" fmla="*/ 536 h 1511"/>
                <a:gd name="T76" fmla="*/ 21 w 1812"/>
                <a:gd name="T77" fmla="*/ 411 h 1511"/>
                <a:gd name="T78" fmla="*/ 0 w 1812"/>
                <a:gd name="T79" fmla="*/ 341 h 1511"/>
                <a:gd name="T80" fmla="*/ 8 w 1812"/>
                <a:gd name="T81" fmla="*/ 282 h 1511"/>
                <a:gd name="T82" fmla="*/ 39 w 1812"/>
                <a:gd name="T83" fmla="*/ 230 h 1511"/>
                <a:gd name="T84" fmla="*/ 85 w 1812"/>
                <a:gd name="T85" fmla="*/ 177 h 1511"/>
                <a:gd name="T86" fmla="*/ 140 w 1812"/>
                <a:gd name="T87" fmla="*/ 131 h 1511"/>
                <a:gd name="T88" fmla="*/ 231 w 1812"/>
                <a:gd name="T89" fmla="*/ 76 h 1511"/>
                <a:gd name="T90" fmla="*/ 342 w 1812"/>
                <a:gd name="T91" fmla="*/ 34 h 1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12" h="1511">
                  <a:moveTo>
                    <a:pt x="342" y="34"/>
                  </a:moveTo>
                  <a:lnTo>
                    <a:pt x="349" y="45"/>
                  </a:lnTo>
                  <a:lnTo>
                    <a:pt x="366" y="73"/>
                  </a:lnTo>
                  <a:lnTo>
                    <a:pt x="405" y="107"/>
                  </a:lnTo>
                  <a:lnTo>
                    <a:pt x="429" y="128"/>
                  </a:lnTo>
                  <a:lnTo>
                    <a:pt x="457" y="152"/>
                  </a:lnTo>
                  <a:lnTo>
                    <a:pt x="488" y="173"/>
                  </a:lnTo>
                  <a:lnTo>
                    <a:pt x="527" y="191"/>
                  </a:lnTo>
                  <a:lnTo>
                    <a:pt x="569" y="212"/>
                  </a:lnTo>
                  <a:lnTo>
                    <a:pt x="618" y="226"/>
                  </a:lnTo>
                  <a:lnTo>
                    <a:pt x="670" y="240"/>
                  </a:lnTo>
                  <a:lnTo>
                    <a:pt x="725" y="247"/>
                  </a:lnTo>
                  <a:lnTo>
                    <a:pt x="792" y="250"/>
                  </a:lnTo>
                  <a:lnTo>
                    <a:pt x="858" y="250"/>
                  </a:lnTo>
                  <a:lnTo>
                    <a:pt x="928" y="243"/>
                  </a:lnTo>
                  <a:lnTo>
                    <a:pt x="990" y="233"/>
                  </a:lnTo>
                  <a:lnTo>
                    <a:pt x="1050" y="219"/>
                  </a:lnTo>
                  <a:lnTo>
                    <a:pt x="1105" y="201"/>
                  </a:lnTo>
                  <a:lnTo>
                    <a:pt x="1154" y="181"/>
                  </a:lnTo>
                  <a:lnTo>
                    <a:pt x="1196" y="160"/>
                  </a:lnTo>
                  <a:lnTo>
                    <a:pt x="1237" y="139"/>
                  </a:lnTo>
                  <a:lnTo>
                    <a:pt x="1273" y="115"/>
                  </a:lnTo>
                  <a:lnTo>
                    <a:pt x="1300" y="94"/>
                  </a:lnTo>
                  <a:lnTo>
                    <a:pt x="1328" y="73"/>
                  </a:lnTo>
                  <a:lnTo>
                    <a:pt x="1367" y="34"/>
                  </a:lnTo>
                  <a:lnTo>
                    <a:pt x="1391" y="6"/>
                  </a:lnTo>
                  <a:lnTo>
                    <a:pt x="1398" y="0"/>
                  </a:lnTo>
                  <a:lnTo>
                    <a:pt x="1450" y="21"/>
                  </a:lnTo>
                  <a:lnTo>
                    <a:pt x="1502" y="48"/>
                  </a:lnTo>
                  <a:lnTo>
                    <a:pt x="1569" y="87"/>
                  </a:lnTo>
                  <a:lnTo>
                    <a:pt x="1603" y="111"/>
                  </a:lnTo>
                  <a:lnTo>
                    <a:pt x="1638" y="136"/>
                  </a:lnTo>
                  <a:lnTo>
                    <a:pt x="1673" y="163"/>
                  </a:lnTo>
                  <a:lnTo>
                    <a:pt x="1705" y="195"/>
                  </a:lnTo>
                  <a:lnTo>
                    <a:pt x="1736" y="230"/>
                  </a:lnTo>
                  <a:lnTo>
                    <a:pt x="1764" y="264"/>
                  </a:lnTo>
                  <a:lnTo>
                    <a:pt x="1788" y="306"/>
                  </a:lnTo>
                  <a:lnTo>
                    <a:pt x="1806" y="344"/>
                  </a:lnTo>
                  <a:lnTo>
                    <a:pt x="1809" y="368"/>
                  </a:lnTo>
                  <a:lnTo>
                    <a:pt x="1812" y="396"/>
                  </a:lnTo>
                  <a:lnTo>
                    <a:pt x="1812" y="428"/>
                  </a:lnTo>
                  <a:lnTo>
                    <a:pt x="1806" y="459"/>
                  </a:lnTo>
                  <a:lnTo>
                    <a:pt x="1798" y="498"/>
                  </a:lnTo>
                  <a:lnTo>
                    <a:pt x="1788" y="536"/>
                  </a:lnTo>
                  <a:lnTo>
                    <a:pt x="1757" y="623"/>
                  </a:lnTo>
                  <a:lnTo>
                    <a:pt x="1715" y="713"/>
                  </a:lnTo>
                  <a:lnTo>
                    <a:pt x="1666" y="811"/>
                  </a:lnTo>
                  <a:lnTo>
                    <a:pt x="1611" y="908"/>
                  </a:lnTo>
                  <a:lnTo>
                    <a:pt x="1548" y="1010"/>
                  </a:lnTo>
                  <a:lnTo>
                    <a:pt x="1481" y="1103"/>
                  </a:lnTo>
                  <a:lnTo>
                    <a:pt x="1416" y="1197"/>
                  </a:lnTo>
                  <a:lnTo>
                    <a:pt x="1349" y="1281"/>
                  </a:lnTo>
                  <a:lnTo>
                    <a:pt x="1279" y="1355"/>
                  </a:lnTo>
                  <a:lnTo>
                    <a:pt x="1216" y="1417"/>
                  </a:lnTo>
                  <a:lnTo>
                    <a:pt x="1185" y="1441"/>
                  </a:lnTo>
                  <a:lnTo>
                    <a:pt x="1154" y="1465"/>
                  </a:lnTo>
                  <a:lnTo>
                    <a:pt x="1126" y="1483"/>
                  </a:lnTo>
                  <a:lnTo>
                    <a:pt x="1099" y="1497"/>
                  </a:lnTo>
                  <a:lnTo>
                    <a:pt x="1074" y="1504"/>
                  </a:lnTo>
                  <a:lnTo>
                    <a:pt x="1050" y="1511"/>
                  </a:lnTo>
                  <a:lnTo>
                    <a:pt x="1026" y="1507"/>
                  </a:lnTo>
                  <a:lnTo>
                    <a:pt x="997" y="1501"/>
                  </a:lnTo>
                  <a:lnTo>
                    <a:pt x="969" y="1486"/>
                  </a:lnTo>
                  <a:lnTo>
                    <a:pt x="938" y="1470"/>
                  </a:lnTo>
                  <a:lnTo>
                    <a:pt x="904" y="1449"/>
                  </a:lnTo>
                  <a:lnTo>
                    <a:pt x="868" y="1421"/>
                  </a:lnTo>
                  <a:lnTo>
                    <a:pt x="792" y="1358"/>
                  </a:lnTo>
                  <a:lnTo>
                    <a:pt x="712" y="1281"/>
                  </a:lnTo>
                  <a:lnTo>
                    <a:pt x="624" y="1194"/>
                  </a:lnTo>
                  <a:lnTo>
                    <a:pt x="541" y="1100"/>
                  </a:lnTo>
                  <a:lnTo>
                    <a:pt x="454" y="1002"/>
                  </a:lnTo>
                  <a:lnTo>
                    <a:pt x="374" y="901"/>
                  </a:lnTo>
                  <a:lnTo>
                    <a:pt x="293" y="801"/>
                  </a:lnTo>
                  <a:lnTo>
                    <a:pt x="220" y="706"/>
                  </a:lnTo>
                  <a:lnTo>
                    <a:pt x="154" y="616"/>
                  </a:lnTo>
                  <a:lnTo>
                    <a:pt x="98" y="536"/>
                  </a:lnTo>
                  <a:lnTo>
                    <a:pt x="52" y="463"/>
                  </a:lnTo>
                  <a:lnTo>
                    <a:pt x="21" y="411"/>
                  </a:lnTo>
                  <a:lnTo>
                    <a:pt x="4" y="368"/>
                  </a:lnTo>
                  <a:lnTo>
                    <a:pt x="0" y="341"/>
                  </a:lnTo>
                  <a:lnTo>
                    <a:pt x="0" y="313"/>
                  </a:lnTo>
                  <a:lnTo>
                    <a:pt x="8" y="282"/>
                  </a:lnTo>
                  <a:lnTo>
                    <a:pt x="21" y="254"/>
                  </a:lnTo>
                  <a:lnTo>
                    <a:pt x="39" y="230"/>
                  </a:lnTo>
                  <a:lnTo>
                    <a:pt x="60" y="201"/>
                  </a:lnTo>
                  <a:lnTo>
                    <a:pt x="85" y="177"/>
                  </a:lnTo>
                  <a:lnTo>
                    <a:pt x="109" y="152"/>
                  </a:lnTo>
                  <a:lnTo>
                    <a:pt x="140" y="131"/>
                  </a:lnTo>
                  <a:lnTo>
                    <a:pt x="168" y="111"/>
                  </a:lnTo>
                  <a:lnTo>
                    <a:pt x="231" y="76"/>
                  </a:lnTo>
                  <a:lnTo>
                    <a:pt x="290" y="48"/>
                  </a:lnTo>
                  <a:lnTo>
                    <a:pt x="342" y="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7" name="Freeform 30"/>
            <p:cNvSpPr>
              <a:spLocks/>
            </p:cNvSpPr>
            <p:nvPr/>
          </p:nvSpPr>
          <p:spPr bwMode="auto">
            <a:xfrm>
              <a:off x="2412" y="1655"/>
              <a:ext cx="466" cy="226"/>
            </a:xfrm>
            <a:custGeom>
              <a:avLst/>
              <a:gdLst>
                <a:gd name="T0" fmla="*/ 275 w 1397"/>
                <a:gd name="T1" fmla="*/ 150 h 679"/>
                <a:gd name="T2" fmla="*/ 317 w 1397"/>
                <a:gd name="T3" fmla="*/ 170 h 679"/>
                <a:gd name="T4" fmla="*/ 397 w 1397"/>
                <a:gd name="T5" fmla="*/ 188 h 679"/>
                <a:gd name="T6" fmla="*/ 504 w 1397"/>
                <a:gd name="T7" fmla="*/ 191 h 679"/>
                <a:gd name="T8" fmla="*/ 631 w 1397"/>
                <a:gd name="T9" fmla="*/ 181 h 679"/>
                <a:gd name="T10" fmla="*/ 749 w 1397"/>
                <a:gd name="T11" fmla="*/ 178 h 679"/>
                <a:gd name="T12" fmla="*/ 860 w 1397"/>
                <a:gd name="T13" fmla="*/ 174 h 679"/>
                <a:gd name="T14" fmla="*/ 937 w 1397"/>
                <a:gd name="T15" fmla="*/ 157 h 679"/>
                <a:gd name="T16" fmla="*/ 982 w 1397"/>
                <a:gd name="T17" fmla="*/ 133 h 679"/>
                <a:gd name="T18" fmla="*/ 1021 w 1397"/>
                <a:gd name="T19" fmla="*/ 97 h 679"/>
                <a:gd name="T20" fmla="*/ 1055 w 1397"/>
                <a:gd name="T21" fmla="*/ 52 h 679"/>
                <a:gd name="T22" fmla="*/ 1101 w 1397"/>
                <a:gd name="T23" fmla="*/ 21 h 679"/>
                <a:gd name="T24" fmla="*/ 1161 w 1397"/>
                <a:gd name="T25" fmla="*/ 3 h 679"/>
                <a:gd name="T26" fmla="*/ 1219 w 1397"/>
                <a:gd name="T27" fmla="*/ 0 h 679"/>
                <a:gd name="T28" fmla="*/ 1307 w 1397"/>
                <a:gd name="T29" fmla="*/ 7 h 679"/>
                <a:gd name="T30" fmla="*/ 1397 w 1397"/>
                <a:gd name="T31" fmla="*/ 27 h 679"/>
                <a:gd name="T32" fmla="*/ 1302 w 1397"/>
                <a:gd name="T33" fmla="*/ 219 h 679"/>
                <a:gd name="T34" fmla="*/ 1174 w 1397"/>
                <a:gd name="T35" fmla="*/ 446 h 679"/>
                <a:gd name="T36" fmla="*/ 1104 w 1397"/>
                <a:gd name="T37" fmla="*/ 550 h 679"/>
                <a:gd name="T38" fmla="*/ 1034 w 1397"/>
                <a:gd name="T39" fmla="*/ 627 h 679"/>
                <a:gd name="T40" fmla="*/ 989 w 1397"/>
                <a:gd name="T41" fmla="*/ 658 h 679"/>
                <a:gd name="T42" fmla="*/ 961 w 1397"/>
                <a:gd name="T43" fmla="*/ 666 h 679"/>
                <a:gd name="T44" fmla="*/ 920 w 1397"/>
                <a:gd name="T45" fmla="*/ 644 h 679"/>
                <a:gd name="T46" fmla="*/ 842 w 1397"/>
                <a:gd name="T47" fmla="*/ 592 h 679"/>
                <a:gd name="T48" fmla="*/ 725 w 1397"/>
                <a:gd name="T49" fmla="*/ 502 h 679"/>
                <a:gd name="T50" fmla="*/ 672 w 1397"/>
                <a:gd name="T51" fmla="*/ 477 h 679"/>
                <a:gd name="T52" fmla="*/ 637 w 1397"/>
                <a:gd name="T53" fmla="*/ 487 h 679"/>
                <a:gd name="T54" fmla="*/ 582 w 1397"/>
                <a:gd name="T55" fmla="*/ 536 h 679"/>
                <a:gd name="T56" fmla="*/ 504 w 1397"/>
                <a:gd name="T57" fmla="*/ 617 h 679"/>
                <a:gd name="T58" fmla="*/ 449 w 1397"/>
                <a:gd name="T59" fmla="*/ 666 h 679"/>
                <a:gd name="T60" fmla="*/ 418 w 1397"/>
                <a:gd name="T61" fmla="*/ 679 h 679"/>
                <a:gd name="T62" fmla="*/ 390 w 1397"/>
                <a:gd name="T63" fmla="*/ 672 h 679"/>
                <a:gd name="T64" fmla="*/ 324 w 1397"/>
                <a:gd name="T65" fmla="*/ 609 h 679"/>
                <a:gd name="T66" fmla="*/ 212 w 1397"/>
                <a:gd name="T67" fmla="*/ 471 h 679"/>
                <a:gd name="T68" fmla="*/ 21 w 1397"/>
                <a:gd name="T69" fmla="*/ 195 h 679"/>
                <a:gd name="T70" fmla="*/ 3 w 1397"/>
                <a:gd name="T71" fmla="*/ 157 h 679"/>
                <a:gd name="T72" fmla="*/ 0 w 1397"/>
                <a:gd name="T73" fmla="*/ 115 h 679"/>
                <a:gd name="T74" fmla="*/ 13 w 1397"/>
                <a:gd name="T75" fmla="*/ 81 h 679"/>
                <a:gd name="T76" fmla="*/ 41 w 1397"/>
                <a:gd name="T77" fmla="*/ 56 h 679"/>
                <a:gd name="T78" fmla="*/ 80 w 1397"/>
                <a:gd name="T79" fmla="*/ 45 h 679"/>
                <a:gd name="T80" fmla="*/ 129 w 1397"/>
                <a:gd name="T81" fmla="*/ 52 h 679"/>
                <a:gd name="T82" fmla="*/ 192 w 1397"/>
                <a:gd name="T83" fmla="*/ 81 h 679"/>
                <a:gd name="T84" fmla="*/ 257 w 1397"/>
                <a:gd name="T85" fmla="*/ 136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7" h="679">
                  <a:moveTo>
                    <a:pt x="257" y="136"/>
                  </a:moveTo>
                  <a:lnTo>
                    <a:pt x="275" y="150"/>
                  </a:lnTo>
                  <a:lnTo>
                    <a:pt x="296" y="160"/>
                  </a:lnTo>
                  <a:lnTo>
                    <a:pt x="317" y="170"/>
                  </a:lnTo>
                  <a:lnTo>
                    <a:pt x="342" y="178"/>
                  </a:lnTo>
                  <a:lnTo>
                    <a:pt x="397" y="188"/>
                  </a:lnTo>
                  <a:lnTo>
                    <a:pt x="449" y="191"/>
                  </a:lnTo>
                  <a:lnTo>
                    <a:pt x="504" y="191"/>
                  </a:lnTo>
                  <a:lnTo>
                    <a:pt x="554" y="188"/>
                  </a:lnTo>
                  <a:lnTo>
                    <a:pt x="631" y="181"/>
                  </a:lnTo>
                  <a:lnTo>
                    <a:pt x="690" y="181"/>
                  </a:lnTo>
                  <a:lnTo>
                    <a:pt x="749" y="178"/>
                  </a:lnTo>
                  <a:lnTo>
                    <a:pt x="805" y="178"/>
                  </a:lnTo>
                  <a:lnTo>
                    <a:pt x="860" y="174"/>
                  </a:lnTo>
                  <a:lnTo>
                    <a:pt x="912" y="164"/>
                  </a:lnTo>
                  <a:lnTo>
                    <a:pt x="937" y="157"/>
                  </a:lnTo>
                  <a:lnTo>
                    <a:pt x="961" y="146"/>
                  </a:lnTo>
                  <a:lnTo>
                    <a:pt x="982" y="133"/>
                  </a:lnTo>
                  <a:lnTo>
                    <a:pt x="1003" y="115"/>
                  </a:lnTo>
                  <a:lnTo>
                    <a:pt x="1021" y="97"/>
                  </a:lnTo>
                  <a:lnTo>
                    <a:pt x="1038" y="73"/>
                  </a:lnTo>
                  <a:lnTo>
                    <a:pt x="1055" y="52"/>
                  </a:lnTo>
                  <a:lnTo>
                    <a:pt x="1076" y="35"/>
                  </a:lnTo>
                  <a:lnTo>
                    <a:pt x="1101" y="21"/>
                  </a:lnTo>
                  <a:lnTo>
                    <a:pt x="1128" y="11"/>
                  </a:lnTo>
                  <a:lnTo>
                    <a:pt x="1161" y="3"/>
                  </a:lnTo>
                  <a:lnTo>
                    <a:pt x="1188" y="0"/>
                  </a:lnTo>
                  <a:lnTo>
                    <a:pt x="1219" y="0"/>
                  </a:lnTo>
                  <a:lnTo>
                    <a:pt x="1250" y="0"/>
                  </a:lnTo>
                  <a:lnTo>
                    <a:pt x="1307" y="7"/>
                  </a:lnTo>
                  <a:lnTo>
                    <a:pt x="1356" y="14"/>
                  </a:lnTo>
                  <a:lnTo>
                    <a:pt x="1397" y="27"/>
                  </a:lnTo>
                  <a:lnTo>
                    <a:pt x="1351" y="122"/>
                  </a:lnTo>
                  <a:lnTo>
                    <a:pt x="1302" y="219"/>
                  </a:lnTo>
                  <a:lnTo>
                    <a:pt x="1244" y="331"/>
                  </a:lnTo>
                  <a:lnTo>
                    <a:pt x="1174" y="446"/>
                  </a:lnTo>
                  <a:lnTo>
                    <a:pt x="1140" y="502"/>
                  </a:lnTo>
                  <a:lnTo>
                    <a:pt x="1104" y="550"/>
                  </a:lnTo>
                  <a:lnTo>
                    <a:pt x="1070" y="592"/>
                  </a:lnTo>
                  <a:lnTo>
                    <a:pt x="1034" y="627"/>
                  </a:lnTo>
                  <a:lnTo>
                    <a:pt x="1003" y="651"/>
                  </a:lnTo>
                  <a:lnTo>
                    <a:pt x="989" y="658"/>
                  </a:lnTo>
                  <a:lnTo>
                    <a:pt x="972" y="666"/>
                  </a:lnTo>
                  <a:lnTo>
                    <a:pt x="961" y="666"/>
                  </a:lnTo>
                  <a:lnTo>
                    <a:pt x="951" y="662"/>
                  </a:lnTo>
                  <a:lnTo>
                    <a:pt x="920" y="644"/>
                  </a:lnTo>
                  <a:lnTo>
                    <a:pt x="885" y="620"/>
                  </a:lnTo>
                  <a:lnTo>
                    <a:pt x="842" y="592"/>
                  </a:lnTo>
                  <a:lnTo>
                    <a:pt x="763" y="526"/>
                  </a:lnTo>
                  <a:lnTo>
                    <a:pt x="725" y="502"/>
                  </a:lnTo>
                  <a:lnTo>
                    <a:pt x="690" y="481"/>
                  </a:lnTo>
                  <a:lnTo>
                    <a:pt x="672" y="477"/>
                  </a:lnTo>
                  <a:lnTo>
                    <a:pt x="659" y="481"/>
                  </a:lnTo>
                  <a:lnTo>
                    <a:pt x="637" y="487"/>
                  </a:lnTo>
                  <a:lnTo>
                    <a:pt x="620" y="502"/>
                  </a:lnTo>
                  <a:lnTo>
                    <a:pt x="582" y="536"/>
                  </a:lnTo>
                  <a:lnTo>
                    <a:pt x="543" y="575"/>
                  </a:lnTo>
                  <a:lnTo>
                    <a:pt x="504" y="617"/>
                  </a:lnTo>
                  <a:lnTo>
                    <a:pt x="467" y="654"/>
                  </a:lnTo>
                  <a:lnTo>
                    <a:pt x="449" y="666"/>
                  </a:lnTo>
                  <a:lnTo>
                    <a:pt x="436" y="675"/>
                  </a:lnTo>
                  <a:lnTo>
                    <a:pt x="418" y="679"/>
                  </a:lnTo>
                  <a:lnTo>
                    <a:pt x="404" y="679"/>
                  </a:lnTo>
                  <a:lnTo>
                    <a:pt x="390" y="672"/>
                  </a:lnTo>
                  <a:lnTo>
                    <a:pt x="369" y="654"/>
                  </a:lnTo>
                  <a:lnTo>
                    <a:pt x="324" y="609"/>
                  </a:lnTo>
                  <a:lnTo>
                    <a:pt x="272" y="544"/>
                  </a:lnTo>
                  <a:lnTo>
                    <a:pt x="212" y="471"/>
                  </a:lnTo>
                  <a:lnTo>
                    <a:pt x="101" y="313"/>
                  </a:lnTo>
                  <a:lnTo>
                    <a:pt x="21" y="195"/>
                  </a:lnTo>
                  <a:lnTo>
                    <a:pt x="10" y="174"/>
                  </a:lnTo>
                  <a:lnTo>
                    <a:pt x="3" y="157"/>
                  </a:lnTo>
                  <a:lnTo>
                    <a:pt x="0" y="136"/>
                  </a:lnTo>
                  <a:lnTo>
                    <a:pt x="0" y="115"/>
                  </a:lnTo>
                  <a:lnTo>
                    <a:pt x="7" y="97"/>
                  </a:lnTo>
                  <a:lnTo>
                    <a:pt x="13" y="81"/>
                  </a:lnTo>
                  <a:lnTo>
                    <a:pt x="25" y="69"/>
                  </a:lnTo>
                  <a:lnTo>
                    <a:pt x="41" y="56"/>
                  </a:lnTo>
                  <a:lnTo>
                    <a:pt x="59" y="48"/>
                  </a:lnTo>
                  <a:lnTo>
                    <a:pt x="80" y="45"/>
                  </a:lnTo>
                  <a:lnTo>
                    <a:pt x="104" y="48"/>
                  </a:lnTo>
                  <a:lnTo>
                    <a:pt x="129" y="52"/>
                  </a:lnTo>
                  <a:lnTo>
                    <a:pt x="160" y="63"/>
                  </a:lnTo>
                  <a:lnTo>
                    <a:pt x="192" y="81"/>
                  </a:lnTo>
                  <a:lnTo>
                    <a:pt x="223" y="105"/>
                  </a:lnTo>
                  <a:lnTo>
                    <a:pt x="257" y="136"/>
                  </a:lnTo>
                  <a:close/>
                </a:path>
              </a:pathLst>
            </a:custGeom>
            <a:solidFill>
              <a:srgbClr val="D5D6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8" name="Freeform 31"/>
            <p:cNvSpPr>
              <a:spLocks/>
            </p:cNvSpPr>
            <p:nvPr/>
          </p:nvSpPr>
          <p:spPr bwMode="auto">
            <a:xfrm>
              <a:off x="2514" y="1499"/>
              <a:ext cx="248" cy="204"/>
            </a:xfrm>
            <a:custGeom>
              <a:avLst/>
              <a:gdLst>
                <a:gd name="T0" fmla="*/ 655 w 743"/>
                <a:gd name="T1" fmla="*/ 0 h 613"/>
                <a:gd name="T2" fmla="*/ 658 w 743"/>
                <a:gd name="T3" fmla="*/ 42 h 613"/>
                <a:gd name="T4" fmla="*/ 673 w 743"/>
                <a:gd name="T5" fmla="*/ 140 h 613"/>
                <a:gd name="T6" fmla="*/ 683 w 743"/>
                <a:gd name="T7" fmla="*/ 199 h 613"/>
                <a:gd name="T8" fmla="*/ 697 w 743"/>
                <a:gd name="T9" fmla="*/ 258 h 613"/>
                <a:gd name="T10" fmla="*/ 718 w 743"/>
                <a:gd name="T11" fmla="*/ 320 h 613"/>
                <a:gd name="T12" fmla="*/ 732 w 743"/>
                <a:gd name="T13" fmla="*/ 348 h 613"/>
                <a:gd name="T14" fmla="*/ 743 w 743"/>
                <a:gd name="T15" fmla="*/ 372 h 613"/>
                <a:gd name="T16" fmla="*/ 694 w 743"/>
                <a:gd name="T17" fmla="*/ 415 h 613"/>
                <a:gd name="T18" fmla="*/ 642 w 743"/>
                <a:gd name="T19" fmla="*/ 457 h 613"/>
                <a:gd name="T20" fmla="*/ 575 w 743"/>
                <a:gd name="T21" fmla="*/ 502 h 613"/>
                <a:gd name="T22" fmla="*/ 502 w 743"/>
                <a:gd name="T23" fmla="*/ 548 h 613"/>
                <a:gd name="T24" fmla="*/ 463 w 743"/>
                <a:gd name="T25" fmla="*/ 567 h 613"/>
                <a:gd name="T26" fmla="*/ 426 w 743"/>
                <a:gd name="T27" fmla="*/ 585 h 613"/>
                <a:gd name="T28" fmla="*/ 387 w 743"/>
                <a:gd name="T29" fmla="*/ 600 h 613"/>
                <a:gd name="T30" fmla="*/ 349 w 743"/>
                <a:gd name="T31" fmla="*/ 610 h 613"/>
                <a:gd name="T32" fmla="*/ 314 w 743"/>
                <a:gd name="T33" fmla="*/ 613 h 613"/>
                <a:gd name="T34" fmla="*/ 283 w 743"/>
                <a:gd name="T35" fmla="*/ 613 h 613"/>
                <a:gd name="T36" fmla="*/ 252 w 743"/>
                <a:gd name="T37" fmla="*/ 606 h 613"/>
                <a:gd name="T38" fmla="*/ 224 w 743"/>
                <a:gd name="T39" fmla="*/ 596 h 613"/>
                <a:gd name="T40" fmla="*/ 195 w 743"/>
                <a:gd name="T41" fmla="*/ 585 h 613"/>
                <a:gd name="T42" fmla="*/ 167 w 743"/>
                <a:gd name="T43" fmla="*/ 572 h 613"/>
                <a:gd name="T44" fmla="*/ 122 w 743"/>
                <a:gd name="T45" fmla="*/ 536 h 613"/>
                <a:gd name="T46" fmla="*/ 81 w 743"/>
                <a:gd name="T47" fmla="*/ 502 h 613"/>
                <a:gd name="T48" fmla="*/ 45 w 743"/>
                <a:gd name="T49" fmla="*/ 467 h 613"/>
                <a:gd name="T50" fmla="*/ 21 w 743"/>
                <a:gd name="T51" fmla="*/ 439 h 613"/>
                <a:gd name="T52" fmla="*/ 0 w 743"/>
                <a:gd name="T53" fmla="*/ 408 h 613"/>
                <a:gd name="T54" fmla="*/ 14 w 743"/>
                <a:gd name="T55" fmla="*/ 387 h 613"/>
                <a:gd name="T56" fmla="*/ 28 w 743"/>
                <a:gd name="T57" fmla="*/ 359 h 613"/>
                <a:gd name="T58" fmla="*/ 45 w 743"/>
                <a:gd name="T59" fmla="*/ 320 h 613"/>
                <a:gd name="T60" fmla="*/ 57 w 743"/>
                <a:gd name="T61" fmla="*/ 268 h 613"/>
                <a:gd name="T62" fmla="*/ 67 w 743"/>
                <a:gd name="T63" fmla="*/ 202 h 613"/>
                <a:gd name="T64" fmla="*/ 70 w 743"/>
                <a:gd name="T65" fmla="*/ 164 h 613"/>
                <a:gd name="T66" fmla="*/ 70 w 743"/>
                <a:gd name="T67" fmla="*/ 122 h 613"/>
                <a:gd name="T68" fmla="*/ 67 w 743"/>
                <a:gd name="T69" fmla="*/ 77 h 613"/>
                <a:gd name="T70" fmla="*/ 63 w 743"/>
                <a:gd name="T71" fmla="*/ 25 h 613"/>
                <a:gd name="T72" fmla="*/ 655 w 743"/>
                <a:gd name="T73"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3" h="613">
                  <a:moveTo>
                    <a:pt x="655" y="0"/>
                  </a:moveTo>
                  <a:lnTo>
                    <a:pt x="658" y="42"/>
                  </a:lnTo>
                  <a:lnTo>
                    <a:pt x="673" y="140"/>
                  </a:lnTo>
                  <a:lnTo>
                    <a:pt x="683" y="199"/>
                  </a:lnTo>
                  <a:lnTo>
                    <a:pt x="697" y="258"/>
                  </a:lnTo>
                  <a:lnTo>
                    <a:pt x="718" y="320"/>
                  </a:lnTo>
                  <a:lnTo>
                    <a:pt x="732" y="348"/>
                  </a:lnTo>
                  <a:lnTo>
                    <a:pt x="743" y="372"/>
                  </a:lnTo>
                  <a:lnTo>
                    <a:pt x="694" y="415"/>
                  </a:lnTo>
                  <a:lnTo>
                    <a:pt x="642" y="457"/>
                  </a:lnTo>
                  <a:lnTo>
                    <a:pt x="575" y="502"/>
                  </a:lnTo>
                  <a:lnTo>
                    <a:pt x="502" y="548"/>
                  </a:lnTo>
                  <a:lnTo>
                    <a:pt x="463" y="567"/>
                  </a:lnTo>
                  <a:lnTo>
                    <a:pt x="426" y="585"/>
                  </a:lnTo>
                  <a:lnTo>
                    <a:pt x="387" y="600"/>
                  </a:lnTo>
                  <a:lnTo>
                    <a:pt x="349" y="610"/>
                  </a:lnTo>
                  <a:lnTo>
                    <a:pt x="314" y="613"/>
                  </a:lnTo>
                  <a:lnTo>
                    <a:pt x="283" y="613"/>
                  </a:lnTo>
                  <a:lnTo>
                    <a:pt x="252" y="606"/>
                  </a:lnTo>
                  <a:lnTo>
                    <a:pt x="224" y="596"/>
                  </a:lnTo>
                  <a:lnTo>
                    <a:pt x="195" y="585"/>
                  </a:lnTo>
                  <a:lnTo>
                    <a:pt x="167" y="572"/>
                  </a:lnTo>
                  <a:lnTo>
                    <a:pt x="122" y="536"/>
                  </a:lnTo>
                  <a:lnTo>
                    <a:pt x="81" y="502"/>
                  </a:lnTo>
                  <a:lnTo>
                    <a:pt x="45" y="467"/>
                  </a:lnTo>
                  <a:lnTo>
                    <a:pt x="21" y="439"/>
                  </a:lnTo>
                  <a:lnTo>
                    <a:pt x="0" y="408"/>
                  </a:lnTo>
                  <a:lnTo>
                    <a:pt x="14" y="387"/>
                  </a:lnTo>
                  <a:lnTo>
                    <a:pt x="28" y="359"/>
                  </a:lnTo>
                  <a:lnTo>
                    <a:pt x="45" y="320"/>
                  </a:lnTo>
                  <a:lnTo>
                    <a:pt x="57" y="268"/>
                  </a:lnTo>
                  <a:lnTo>
                    <a:pt x="67" y="202"/>
                  </a:lnTo>
                  <a:lnTo>
                    <a:pt x="70" y="164"/>
                  </a:lnTo>
                  <a:lnTo>
                    <a:pt x="70" y="122"/>
                  </a:lnTo>
                  <a:lnTo>
                    <a:pt x="67" y="77"/>
                  </a:lnTo>
                  <a:lnTo>
                    <a:pt x="63" y="25"/>
                  </a:lnTo>
                  <a:lnTo>
                    <a:pt x="655" y="0"/>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9" name="Freeform 32"/>
            <p:cNvSpPr>
              <a:spLocks/>
            </p:cNvSpPr>
            <p:nvPr/>
          </p:nvSpPr>
          <p:spPr bwMode="auto">
            <a:xfrm>
              <a:off x="2537" y="1512"/>
              <a:ext cx="205" cy="96"/>
            </a:xfrm>
            <a:custGeom>
              <a:avLst/>
              <a:gdLst>
                <a:gd name="T0" fmla="*/ 10 w 616"/>
                <a:gd name="T1" fmla="*/ 3 h 289"/>
                <a:gd name="T2" fmla="*/ 10 w 616"/>
                <a:gd name="T3" fmla="*/ 70 h 289"/>
                <a:gd name="T4" fmla="*/ 6 w 616"/>
                <a:gd name="T5" fmla="*/ 135 h 289"/>
                <a:gd name="T6" fmla="*/ 0 w 616"/>
                <a:gd name="T7" fmla="*/ 208 h 289"/>
                <a:gd name="T8" fmla="*/ 14 w 616"/>
                <a:gd name="T9" fmla="*/ 216 h 289"/>
                <a:gd name="T10" fmla="*/ 48 w 616"/>
                <a:gd name="T11" fmla="*/ 236 h 289"/>
                <a:gd name="T12" fmla="*/ 108 w 616"/>
                <a:gd name="T13" fmla="*/ 260 h 289"/>
                <a:gd name="T14" fmla="*/ 143 w 616"/>
                <a:gd name="T15" fmla="*/ 271 h 289"/>
                <a:gd name="T16" fmla="*/ 181 w 616"/>
                <a:gd name="T17" fmla="*/ 281 h 289"/>
                <a:gd name="T18" fmla="*/ 226 w 616"/>
                <a:gd name="T19" fmla="*/ 289 h 289"/>
                <a:gd name="T20" fmla="*/ 274 w 616"/>
                <a:gd name="T21" fmla="*/ 289 h 289"/>
                <a:gd name="T22" fmla="*/ 323 w 616"/>
                <a:gd name="T23" fmla="*/ 289 h 289"/>
                <a:gd name="T24" fmla="*/ 380 w 616"/>
                <a:gd name="T25" fmla="*/ 281 h 289"/>
                <a:gd name="T26" fmla="*/ 435 w 616"/>
                <a:gd name="T27" fmla="*/ 268 h 289"/>
                <a:gd name="T28" fmla="*/ 494 w 616"/>
                <a:gd name="T29" fmla="*/ 247 h 289"/>
                <a:gd name="T30" fmla="*/ 554 w 616"/>
                <a:gd name="T31" fmla="*/ 216 h 289"/>
                <a:gd name="T32" fmla="*/ 616 w 616"/>
                <a:gd name="T33" fmla="*/ 177 h 289"/>
                <a:gd name="T34" fmla="*/ 609 w 616"/>
                <a:gd name="T35" fmla="*/ 114 h 289"/>
                <a:gd name="T36" fmla="*/ 606 w 616"/>
                <a:gd name="T37" fmla="*/ 59 h 289"/>
                <a:gd name="T38" fmla="*/ 606 w 616"/>
                <a:gd name="T39" fmla="*/ 0 h 289"/>
                <a:gd name="T40" fmla="*/ 10 w 616"/>
                <a:gd name="T41" fmla="*/ 3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16" h="289">
                  <a:moveTo>
                    <a:pt x="10" y="3"/>
                  </a:moveTo>
                  <a:lnTo>
                    <a:pt x="10" y="70"/>
                  </a:lnTo>
                  <a:lnTo>
                    <a:pt x="6" y="135"/>
                  </a:lnTo>
                  <a:lnTo>
                    <a:pt x="0" y="208"/>
                  </a:lnTo>
                  <a:lnTo>
                    <a:pt x="14" y="216"/>
                  </a:lnTo>
                  <a:lnTo>
                    <a:pt x="48" y="236"/>
                  </a:lnTo>
                  <a:lnTo>
                    <a:pt x="108" y="260"/>
                  </a:lnTo>
                  <a:lnTo>
                    <a:pt x="143" y="271"/>
                  </a:lnTo>
                  <a:lnTo>
                    <a:pt x="181" y="281"/>
                  </a:lnTo>
                  <a:lnTo>
                    <a:pt x="226" y="289"/>
                  </a:lnTo>
                  <a:lnTo>
                    <a:pt x="274" y="289"/>
                  </a:lnTo>
                  <a:lnTo>
                    <a:pt x="323" y="289"/>
                  </a:lnTo>
                  <a:lnTo>
                    <a:pt x="380" y="281"/>
                  </a:lnTo>
                  <a:lnTo>
                    <a:pt x="435" y="268"/>
                  </a:lnTo>
                  <a:lnTo>
                    <a:pt x="494" y="247"/>
                  </a:lnTo>
                  <a:lnTo>
                    <a:pt x="554" y="216"/>
                  </a:lnTo>
                  <a:lnTo>
                    <a:pt x="616" y="177"/>
                  </a:lnTo>
                  <a:lnTo>
                    <a:pt x="609" y="114"/>
                  </a:lnTo>
                  <a:lnTo>
                    <a:pt x="606" y="59"/>
                  </a:lnTo>
                  <a:lnTo>
                    <a:pt x="606" y="0"/>
                  </a:lnTo>
                  <a:lnTo>
                    <a:pt x="10" y="3"/>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0" name="Freeform 33"/>
            <p:cNvSpPr>
              <a:spLocks/>
            </p:cNvSpPr>
            <p:nvPr/>
          </p:nvSpPr>
          <p:spPr bwMode="auto">
            <a:xfrm>
              <a:off x="2596" y="1821"/>
              <a:ext cx="151" cy="340"/>
            </a:xfrm>
            <a:custGeom>
              <a:avLst/>
              <a:gdLst>
                <a:gd name="T0" fmla="*/ 56 w 453"/>
                <a:gd name="T1" fmla="*/ 31 h 1021"/>
                <a:gd name="T2" fmla="*/ 42 w 453"/>
                <a:gd name="T3" fmla="*/ 83 h 1021"/>
                <a:gd name="T4" fmla="*/ 32 w 453"/>
                <a:gd name="T5" fmla="*/ 146 h 1021"/>
                <a:gd name="T6" fmla="*/ 18 w 453"/>
                <a:gd name="T7" fmla="*/ 237 h 1021"/>
                <a:gd name="T8" fmla="*/ 8 w 453"/>
                <a:gd name="T9" fmla="*/ 348 h 1021"/>
                <a:gd name="T10" fmla="*/ 0 w 453"/>
                <a:gd name="T11" fmla="*/ 488 h 1021"/>
                <a:gd name="T12" fmla="*/ 0 w 453"/>
                <a:gd name="T13" fmla="*/ 647 h 1021"/>
                <a:gd name="T14" fmla="*/ 4 w 453"/>
                <a:gd name="T15" fmla="*/ 738 h 1021"/>
                <a:gd name="T16" fmla="*/ 8 w 453"/>
                <a:gd name="T17" fmla="*/ 836 h 1021"/>
                <a:gd name="T18" fmla="*/ 45 w 453"/>
                <a:gd name="T19" fmla="*/ 871 h 1021"/>
                <a:gd name="T20" fmla="*/ 84 w 453"/>
                <a:gd name="T21" fmla="*/ 905 h 1021"/>
                <a:gd name="T22" fmla="*/ 130 w 453"/>
                <a:gd name="T23" fmla="*/ 944 h 1021"/>
                <a:gd name="T24" fmla="*/ 175 w 453"/>
                <a:gd name="T25" fmla="*/ 979 h 1021"/>
                <a:gd name="T26" fmla="*/ 219 w 453"/>
                <a:gd name="T27" fmla="*/ 1006 h 1021"/>
                <a:gd name="T28" fmla="*/ 240 w 453"/>
                <a:gd name="T29" fmla="*/ 1017 h 1021"/>
                <a:gd name="T30" fmla="*/ 258 w 453"/>
                <a:gd name="T31" fmla="*/ 1021 h 1021"/>
                <a:gd name="T32" fmla="*/ 273 w 453"/>
                <a:gd name="T33" fmla="*/ 1021 h 1021"/>
                <a:gd name="T34" fmla="*/ 283 w 453"/>
                <a:gd name="T35" fmla="*/ 1017 h 1021"/>
                <a:gd name="T36" fmla="*/ 292 w 453"/>
                <a:gd name="T37" fmla="*/ 1003 h 1021"/>
                <a:gd name="T38" fmla="*/ 304 w 453"/>
                <a:gd name="T39" fmla="*/ 985 h 1021"/>
                <a:gd name="T40" fmla="*/ 331 w 453"/>
                <a:gd name="T41" fmla="*/ 933 h 1021"/>
                <a:gd name="T42" fmla="*/ 359 w 453"/>
                <a:gd name="T43" fmla="*/ 874 h 1021"/>
                <a:gd name="T44" fmla="*/ 387 w 453"/>
                <a:gd name="T45" fmla="*/ 805 h 1021"/>
                <a:gd name="T46" fmla="*/ 432 w 453"/>
                <a:gd name="T47" fmla="*/ 686 h 1021"/>
                <a:gd name="T48" fmla="*/ 453 w 453"/>
                <a:gd name="T49" fmla="*/ 631 h 1021"/>
                <a:gd name="T50" fmla="*/ 359 w 453"/>
                <a:gd name="T51" fmla="*/ 384 h 1021"/>
                <a:gd name="T52" fmla="*/ 286 w 453"/>
                <a:gd name="T53" fmla="*/ 192 h 1021"/>
                <a:gd name="T54" fmla="*/ 251 w 453"/>
                <a:gd name="T55" fmla="*/ 111 h 1021"/>
                <a:gd name="T56" fmla="*/ 224 w 453"/>
                <a:gd name="T57" fmla="*/ 56 h 1021"/>
                <a:gd name="T58" fmla="*/ 213 w 453"/>
                <a:gd name="T59" fmla="*/ 38 h 1021"/>
                <a:gd name="T60" fmla="*/ 199 w 453"/>
                <a:gd name="T61" fmla="*/ 25 h 1021"/>
                <a:gd name="T62" fmla="*/ 185 w 453"/>
                <a:gd name="T63" fmla="*/ 14 h 1021"/>
                <a:gd name="T64" fmla="*/ 171 w 453"/>
                <a:gd name="T65" fmla="*/ 7 h 1021"/>
                <a:gd name="T66" fmla="*/ 157 w 453"/>
                <a:gd name="T67" fmla="*/ 4 h 1021"/>
                <a:gd name="T68" fmla="*/ 143 w 453"/>
                <a:gd name="T69" fmla="*/ 0 h 1021"/>
                <a:gd name="T70" fmla="*/ 118 w 453"/>
                <a:gd name="T71" fmla="*/ 4 h 1021"/>
                <a:gd name="T72" fmla="*/ 94 w 453"/>
                <a:gd name="T73" fmla="*/ 10 h 1021"/>
                <a:gd name="T74" fmla="*/ 73 w 453"/>
                <a:gd name="T75" fmla="*/ 21 h 1021"/>
                <a:gd name="T76" fmla="*/ 56 w 453"/>
                <a:gd name="T77" fmla="*/ 31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53" h="1021">
                  <a:moveTo>
                    <a:pt x="56" y="31"/>
                  </a:moveTo>
                  <a:lnTo>
                    <a:pt x="42" y="83"/>
                  </a:lnTo>
                  <a:lnTo>
                    <a:pt x="32" y="146"/>
                  </a:lnTo>
                  <a:lnTo>
                    <a:pt x="18" y="237"/>
                  </a:lnTo>
                  <a:lnTo>
                    <a:pt x="8" y="348"/>
                  </a:lnTo>
                  <a:lnTo>
                    <a:pt x="0" y="488"/>
                  </a:lnTo>
                  <a:lnTo>
                    <a:pt x="0" y="647"/>
                  </a:lnTo>
                  <a:lnTo>
                    <a:pt x="4" y="738"/>
                  </a:lnTo>
                  <a:lnTo>
                    <a:pt x="8" y="836"/>
                  </a:lnTo>
                  <a:lnTo>
                    <a:pt x="45" y="871"/>
                  </a:lnTo>
                  <a:lnTo>
                    <a:pt x="84" y="905"/>
                  </a:lnTo>
                  <a:lnTo>
                    <a:pt x="130" y="944"/>
                  </a:lnTo>
                  <a:lnTo>
                    <a:pt x="175" y="979"/>
                  </a:lnTo>
                  <a:lnTo>
                    <a:pt x="219" y="1006"/>
                  </a:lnTo>
                  <a:lnTo>
                    <a:pt x="240" y="1017"/>
                  </a:lnTo>
                  <a:lnTo>
                    <a:pt x="258" y="1021"/>
                  </a:lnTo>
                  <a:lnTo>
                    <a:pt x="273" y="1021"/>
                  </a:lnTo>
                  <a:lnTo>
                    <a:pt x="283" y="1017"/>
                  </a:lnTo>
                  <a:lnTo>
                    <a:pt x="292" y="1003"/>
                  </a:lnTo>
                  <a:lnTo>
                    <a:pt x="304" y="985"/>
                  </a:lnTo>
                  <a:lnTo>
                    <a:pt x="331" y="933"/>
                  </a:lnTo>
                  <a:lnTo>
                    <a:pt x="359" y="874"/>
                  </a:lnTo>
                  <a:lnTo>
                    <a:pt x="387" y="805"/>
                  </a:lnTo>
                  <a:lnTo>
                    <a:pt x="432" y="686"/>
                  </a:lnTo>
                  <a:lnTo>
                    <a:pt x="453" y="631"/>
                  </a:lnTo>
                  <a:lnTo>
                    <a:pt x="359" y="384"/>
                  </a:lnTo>
                  <a:lnTo>
                    <a:pt x="286" y="192"/>
                  </a:lnTo>
                  <a:lnTo>
                    <a:pt x="251" y="111"/>
                  </a:lnTo>
                  <a:lnTo>
                    <a:pt x="224" y="56"/>
                  </a:lnTo>
                  <a:lnTo>
                    <a:pt x="213" y="38"/>
                  </a:lnTo>
                  <a:lnTo>
                    <a:pt x="199" y="25"/>
                  </a:lnTo>
                  <a:lnTo>
                    <a:pt x="185" y="14"/>
                  </a:lnTo>
                  <a:lnTo>
                    <a:pt x="171" y="7"/>
                  </a:lnTo>
                  <a:lnTo>
                    <a:pt x="157" y="4"/>
                  </a:lnTo>
                  <a:lnTo>
                    <a:pt x="143" y="0"/>
                  </a:lnTo>
                  <a:lnTo>
                    <a:pt x="118" y="4"/>
                  </a:lnTo>
                  <a:lnTo>
                    <a:pt x="94" y="10"/>
                  </a:lnTo>
                  <a:lnTo>
                    <a:pt x="73" y="21"/>
                  </a:lnTo>
                  <a:lnTo>
                    <a:pt x="56" y="31"/>
                  </a:lnTo>
                  <a:close/>
                </a:path>
              </a:pathLst>
            </a:custGeom>
            <a:solidFill>
              <a:srgbClr val="58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1" name="Freeform 34"/>
            <p:cNvSpPr>
              <a:spLocks/>
            </p:cNvSpPr>
            <p:nvPr/>
          </p:nvSpPr>
          <p:spPr bwMode="auto">
            <a:xfrm>
              <a:off x="2603" y="1837"/>
              <a:ext cx="84" cy="136"/>
            </a:xfrm>
            <a:custGeom>
              <a:avLst/>
              <a:gdLst>
                <a:gd name="T0" fmla="*/ 8 w 252"/>
                <a:gd name="T1" fmla="*/ 28 h 408"/>
                <a:gd name="T2" fmla="*/ 0 w 252"/>
                <a:gd name="T3" fmla="*/ 213 h 408"/>
                <a:gd name="T4" fmla="*/ 0 w 252"/>
                <a:gd name="T5" fmla="*/ 216 h 408"/>
                <a:gd name="T6" fmla="*/ 3 w 252"/>
                <a:gd name="T7" fmla="*/ 219 h 408"/>
                <a:gd name="T8" fmla="*/ 11 w 252"/>
                <a:gd name="T9" fmla="*/ 216 h 408"/>
                <a:gd name="T10" fmla="*/ 39 w 252"/>
                <a:gd name="T11" fmla="*/ 195 h 408"/>
                <a:gd name="T12" fmla="*/ 52 w 252"/>
                <a:gd name="T13" fmla="*/ 188 h 408"/>
                <a:gd name="T14" fmla="*/ 63 w 252"/>
                <a:gd name="T15" fmla="*/ 188 h 408"/>
                <a:gd name="T16" fmla="*/ 70 w 252"/>
                <a:gd name="T17" fmla="*/ 192 h 408"/>
                <a:gd name="T18" fmla="*/ 76 w 252"/>
                <a:gd name="T19" fmla="*/ 195 h 408"/>
                <a:gd name="T20" fmla="*/ 84 w 252"/>
                <a:gd name="T21" fmla="*/ 205 h 408"/>
                <a:gd name="T22" fmla="*/ 91 w 252"/>
                <a:gd name="T23" fmla="*/ 216 h 408"/>
                <a:gd name="T24" fmla="*/ 94 w 252"/>
                <a:gd name="T25" fmla="*/ 233 h 408"/>
                <a:gd name="T26" fmla="*/ 105 w 252"/>
                <a:gd name="T27" fmla="*/ 275 h 408"/>
                <a:gd name="T28" fmla="*/ 119 w 252"/>
                <a:gd name="T29" fmla="*/ 314 h 408"/>
                <a:gd name="T30" fmla="*/ 133 w 252"/>
                <a:gd name="T31" fmla="*/ 351 h 408"/>
                <a:gd name="T32" fmla="*/ 146 w 252"/>
                <a:gd name="T33" fmla="*/ 379 h 408"/>
                <a:gd name="T34" fmla="*/ 157 w 252"/>
                <a:gd name="T35" fmla="*/ 397 h 408"/>
                <a:gd name="T36" fmla="*/ 164 w 252"/>
                <a:gd name="T37" fmla="*/ 403 h 408"/>
                <a:gd name="T38" fmla="*/ 171 w 252"/>
                <a:gd name="T39" fmla="*/ 408 h 408"/>
                <a:gd name="T40" fmla="*/ 174 w 252"/>
                <a:gd name="T41" fmla="*/ 408 h 408"/>
                <a:gd name="T42" fmla="*/ 178 w 252"/>
                <a:gd name="T43" fmla="*/ 400 h 408"/>
                <a:gd name="T44" fmla="*/ 178 w 252"/>
                <a:gd name="T45" fmla="*/ 379 h 408"/>
                <a:gd name="T46" fmla="*/ 178 w 252"/>
                <a:gd name="T47" fmla="*/ 317 h 408"/>
                <a:gd name="T48" fmla="*/ 178 w 252"/>
                <a:gd name="T49" fmla="*/ 265 h 408"/>
                <a:gd name="T50" fmla="*/ 178 w 252"/>
                <a:gd name="T51" fmla="*/ 240 h 408"/>
                <a:gd name="T52" fmla="*/ 185 w 252"/>
                <a:gd name="T53" fmla="*/ 219 h 408"/>
                <a:gd name="T54" fmla="*/ 192 w 252"/>
                <a:gd name="T55" fmla="*/ 202 h 408"/>
                <a:gd name="T56" fmla="*/ 203 w 252"/>
                <a:gd name="T57" fmla="*/ 188 h 408"/>
                <a:gd name="T58" fmla="*/ 216 w 252"/>
                <a:gd name="T59" fmla="*/ 174 h 408"/>
                <a:gd name="T60" fmla="*/ 227 w 252"/>
                <a:gd name="T61" fmla="*/ 167 h 408"/>
                <a:gd name="T62" fmla="*/ 244 w 252"/>
                <a:gd name="T63" fmla="*/ 156 h 408"/>
                <a:gd name="T64" fmla="*/ 252 w 252"/>
                <a:gd name="T65" fmla="*/ 146 h 408"/>
                <a:gd name="T66" fmla="*/ 252 w 252"/>
                <a:gd name="T67" fmla="*/ 135 h 408"/>
                <a:gd name="T68" fmla="*/ 247 w 252"/>
                <a:gd name="T69" fmla="*/ 122 h 408"/>
                <a:gd name="T70" fmla="*/ 240 w 252"/>
                <a:gd name="T71" fmla="*/ 104 h 408"/>
                <a:gd name="T72" fmla="*/ 219 w 252"/>
                <a:gd name="T73" fmla="*/ 62 h 408"/>
                <a:gd name="T74" fmla="*/ 209 w 252"/>
                <a:gd name="T75" fmla="*/ 31 h 408"/>
                <a:gd name="T76" fmla="*/ 203 w 252"/>
                <a:gd name="T77" fmla="*/ 7 h 408"/>
                <a:gd name="T78" fmla="*/ 178 w 252"/>
                <a:gd name="T79" fmla="*/ 3 h 408"/>
                <a:gd name="T80" fmla="*/ 115 w 252"/>
                <a:gd name="T81" fmla="*/ 0 h 408"/>
                <a:gd name="T82" fmla="*/ 81 w 252"/>
                <a:gd name="T83" fmla="*/ 0 h 408"/>
                <a:gd name="T84" fmla="*/ 49 w 252"/>
                <a:gd name="T85" fmla="*/ 3 h 408"/>
                <a:gd name="T86" fmla="*/ 21 w 252"/>
                <a:gd name="T87" fmla="*/ 13 h 408"/>
                <a:gd name="T88" fmla="*/ 14 w 252"/>
                <a:gd name="T89" fmla="*/ 21 h 408"/>
                <a:gd name="T90" fmla="*/ 8 w 252"/>
                <a:gd name="T91" fmla="*/ 2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52" h="408">
                  <a:moveTo>
                    <a:pt x="8" y="28"/>
                  </a:moveTo>
                  <a:lnTo>
                    <a:pt x="0" y="213"/>
                  </a:lnTo>
                  <a:lnTo>
                    <a:pt x="0" y="216"/>
                  </a:lnTo>
                  <a:lnTo>
                    <a:pt x="3" y="219"/>
                  </a:lnTo>
                  <a:lnTo>
                    <a:pt x="11" y="216"/>
                  </a:lnTo>
                  <a:lnTo>
                    <a:pt x="39" y="195"/>
                  </a:lnTo>
                  <a:lnTo>
                    <a:pt x="52" y="188"/>
                  </a:lnTo>
                  <a:lnTo>
                    <a:pt x="63" y="188"/>
                  </a:lnTo>
                  <a:lnTo>
                    <a:pt x="70" y="192"/>
                  </a:lnTo>
                  <a:lnTo>
                    <a:pt x="76" y="195"/>
                  </a:lnTo>
                  <a:lnTo>
                    <a:pt x="84" y="205"/>
                  </a:lnTo>
                  <a:lnTo>
                    <a:pt x="91" y="216"/>
                  </a:lnTo>
                  <a:lnTo>
                    <a:pt x="94" y="233"/>
                  </a:lnTo>
                  <a:lnTo>
                    <a:pt x="105" y="275"/>
                  </a:lnTo>
                  <a:lnTo>
                    <a:pt x="119" y="314"/>
                  </a:lnTo>
                  <a:lnTo>
                    <a:pt x="133" y="351"/>
                  </a:lnTo>
                  <a:lnTo>
                    <a:pt x="146" y="379"/>
                  </a:lnTo>
                  <a:lnTo>
                    <a:pt x="157" y="397"/>
                  </a:lnTo>
                  <a:lnTo>
                    <a:pt x="164" y="403"/>
                  </a:lnTo>
                  <a:lnTo>
                    <a:pt x="171" y="408"/>
                  </a:lnTo>
                  <a:lnTo>
                    <a:pt x="174" y="408"/>
                  </a:lnTo>
                  <a:lnTo>
                    <a:pt x="178" y="400"/>
                  </a:lnTo>
                  <a:lnTo>
                    <a:pt x="178" y="379"/>
                  </a:lnTo>
                  <a:lnTo>
                    <a:pt x="178" y="317"/>
                  </a:lnTo>
                  <a:lnTo>
                    <a:pt x="178" y="265"/>
                  </a:lnTo>
                  <a:lnTo>
                    <a:pt x="178" y="240"/>
                  </a:lnTo>
                  <a:lnTo>
                    <a:pt x="185" y="219"/>
                  </a:lnTo>
                  <a:lnTo>
                    <a:pt x="192" y="202"/>
                  </a:lnTo>
                  <a:lnTo>
                    <a:pt x="203" y="188"/>
                  </a:lnTo>
                  <a:lnTo>
                    <a:pt x="216" y="174"/>
                  </a:lnTo>
                  <a:lnTo>
                    <a:pt x="227" y="167"/>
                  </a:lnTo>
                  <a:lnTo>
                    <a:pt x="244" y="156"/>
                  </a:lnTo>
                  <a:lnTo>
                    <a:pt x="252" y="146"/>
                  </a:lnTo>
                  <a:lnTo>
                    <a:pt x="252" y="135"/>
                  </a:lnTo>
                  <a:lnTo>
                    <a:pt x="247" y="122"/>
                  </a:lnTo>
                  <a:lnTo>
                    <a:pt x="240" y="104"/>
                  </a:lnTo>
                  <a:lnTo>
                    <a:pt x="219" y="62"/>
                  </a:lnTo>
                  <a:lnTo>
                    <a:pt x="209" y="31"/>
                  </a:lnTo>
                  <a:lnTo>
                    <a:pt x="203" y="7"/>
                  </a:lnTo>
                  <a:lnTo>
                    <a:pt x="178" y="3"/>
                  </a:lnTo>
                  <a:lnTo>
                    <a:pt x="115" y="0"/>
                  </a:lnTo>
                  <a:lnTo>
                    <a:pt x="81" y="0"/>
                  </a:lnTo>
                  <a:lnTo>
                    <a:pt x="49" y="3"/>
                  </a:lnTo>
                  <a:lnTo>
                    <a:pt x="21" y="13"/>
                  </a:lnTo>
                  <a:lnTo>
                    <a:pt x="14" y="21"/>
                  </a:lnTo>
                  <a:lnTo>
                    <a:pt x="8" y="28"/>
                  </a:lnTo>
                  <a:close/>
                </a:path>
              </a:pathLst>
            </a:custGeom>
            <a:solidFill>
              <a:srgbClr val="4464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2" name="Freeform 35"/>
            <p:cNvSpPr>
              <a:spLocks/>
            </p:cNvSpPr>
            <p:nvPr/>
          </p:nvSpPr>
          <p:spPr bwMode="auto">
            <a:xfrm>
              <a:off x="2575" y="1703"/>
              <a:ext cx="131" cy="154"/>
            </a:xfrm>
            <a:custGeom>
              <a:avLst/>
              <a:gdLst>
                <a:gd name="T0" fmla="*/ 0 w 393"/>
                <a:gd name="T1" fmla="*/ 136 h 460"/>
                <a:gd name="T2" fmla="*/ 3 w 393"/>
                <a:gd name="T3" fmla="*/ 167 h 460"/>
                <a:gd name="T4" fmla="*/ 16 w 393"/>
                <a:gd name="T5" fmla="*/ 248 h 460"/>
                <a:gd name="T6" fmla="*/ 31 w 393"/>
                <a:gd name="T7" fmla="*/ 297 h 460"/>
                <a:gd name="T8" fmla="*/ 45 w 393"/>
                <a:gd name="T9" fmla="*/ 346 h 460"/>
                <a:gd name="T10" fmla="*/ 66 w 393"/>
                <a:gd name="T11" fmla="*/ 390 h 460"/>
                <a:gd name="T12" fmla="*/ 76 w 393"/>
                <a:gd name="T13" fmla="*/ 411 h 460"/>
                <a:gd name="T14" fmla="*/ 91 w 393"/>
                <a:gd name="T15" fmla="*/ 429 h 460"/>
                <a:gd name="T16" fmla="*/ 107 w 393"/>
                <a:gd name="T17" fmla="*/ 439 h 460"/>
                <a:gd name="T18" fmla="*/ 128 w 393"/>
                <a:gd name="T19" fmla="*/ 446 h 460"/>
                <a:gd name="T20" fmla="*/ 156 w 393"/>
                <a:gd name="T21" fmla="*/ 453 h 460"/>
                <a:gd name="T22" fmla="*/ 188 w 393"/>
                <a:gd name="T23" fmla="*/ 456 h 460"/>
                <a:gd name="T24" fmla="*/ 223 w 393"/>
                <a:gd name="T25" fmla="*/ 460 h 460"/>
                <a:gd name="T26" fmla="*/ 257 w 393"/>
                <a:gd name="T27" fmla="*/ 453 h 460"/>
                <a:gd name="T28" fmla="*/ 275 w 393"/>
                <a:gd name="T29" fmla="*/ 450 h 460"/>
                <a:gd name="T30" fmla="*/ 292 w 393"/>
                <a:gd name="T31" fmla="*/ 443 h 460"/>
                <a:gd name="T32" fmla="*/ 306 w 393"/>
                <a:gd name="T33" fmla="*/ 411 h 460"/>
                <a:gd name="T34" fmla="*/ 338 w 393"/>
                <a:gd name="T35" fmla="*/ 341 h 460"/>
                <a:gd name="T36" fmla="*/ 359 w 393"/>
                <a:gd name="T37" fmla="*/ 300 h 460"/>
                <a:gd name="T38" fmla="*/ 372 w 393"/>
                <a:gd name="T39" fmla="*/ 255 h 460"/>
                <a:gd name="T40" fmla="*/ 387 w 393"/>
                <a:gd name="T41" fmla="*/ 209 h 460"/>
                <a:gd name="T42" fmla="*/ 393 w 393"/>
                <a:gd name="T43" fmla="*/ 167 h 460"/>
                <a:gd name="T44" fmla="*/ 167 w 393"/>
                <a:gd name="T45" fmla="*/ 0 h 460"/>
                <a:gd name="T46" fmla="*/ 0 w 393"/>
                <a:gd name="T47" fmla="*/ 13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3" h="460">
                  <a:moveTo>
                    <a:pt x="0" y="136"/>
                  </a:moveTo>
                  <a:lnTo>
                    <a:pt x="3" y="167"/>
                  </a:lnTo>
                  <a:lnTo>
                    <a:pt x="16" y="248"/>
                  </a:lnTo>
                  <a:lnTo>
                    <a:pt x="31" y="297"/>
                  </a:lnTo>
                  <a:lnTo>
                    <a:pt x="45" y="346"/>
                  </a:lnTo>
                  <a:lnTo>
                    <a:pt x="66" y="390"/>
                  </a:lnTo>
                  <a:lnTo>
                    <a:pt x="76" y="411"/>
                  </a:lnTo>
                  <a:lnTo>
                    <a:pt x="91" y="429"/>
                  </a:lnTo>
                  <a:lnTo>
                    <a:pt x="107" y="439"/>
                  </a:lnTo>
                  <a:lnTo>
                    <a:pt x="128" y="446"/>
                  </a:lnTo>
                  <a:lnTo>
                    <a:pt x="156" y="453"/>
                  </a:lnTo>
                  <a:lnTo>
                    <a:pt x="188" y="456"/>
                  </a:lnTo>
                  <a:lnTo>
                    <a:pt x="223" y="460"/>
                  </a:lnTo>
                  <a:lnTo>
                    <a:pt x="257" y="453"/>
                  </a:lnTo>
                  <a:lnTo>
                    <a:pt x="275" y="450"/>
                  </a:lnTo>
                  <a:lnTo>
                    <a:pt x="292" y="443"/>
                  </a:lnTo>
                  <a:lnTo>
                    <a:pt x="306" y="411"/>
                  </a:lnTo>
                  <a:lnTo>
                    <a:pt x="338" y="341"/>
                  </a:lnTo>
                  <a:lnTo>
                    <a:pt x="359" y="300"/>
                  </a:lnTo>
                  <a:lnTo>
                    <a:pt x="372" y="255"/>
                  </a:lnTo>
                  <a:lnTo>
                    <a:pt x="387" y="209"/>
                  </a:lnTo>
                  <a:lnTo>
                    <a:pt x="393" y="167"/>
                  </a:lnTo>
                  <a:lnTo>
                    <a:pt x="167" y="0"/>
                  </a:lnTo>
                  <a:lnTo>
                    <a:pt x="0" y="136"/>
                  </a:lnTo>
                  <a:close/>
                </a:path>
              </a:pathLst>
            </a:custGeom>
            <a:solidFill>
              <a:srgbClr val="58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3" name="Freeform 36"/>
            <p:cNvSpPr>
              <a:spLocks/>
            </p:cNvSpPr>
            <p:nvPr/>
          </p:nvSpPr>
          <p:spPr bwMode="auto">
            <a:xfrm>
              <a:off x="2431" y="3253"/>
              <a:ext cx="376" cy="1087"/>
            </a:xfrm>
            <a:custGeom>
              <a:avLst/>
              <a:gdLst>
                <a:gd name="T0" fmla="*/ 0 w 1129"/>
                <a:gd name="T1" fmla="*/ 3026 h 3259"/>
                <a:gd name="T2" fmla="*/ 48 w 1129"/>
                <a:gd name="T3" fmla="*/ 2751 h 3259"/>
                <a:gd name="T4" fmla="*/ 97 w 1129"/>
                <a:gd name="T5" fmla="*/ 2455 h 3259"/>
                <a:gd name="T6" fmla="*/ 156 w 1129"/>
                <a:gd name="T7" fmla="*/ 2093 h 3259"/>
                <a:gd name="T8" fmla="*/ 216 w 1129"/>
                <a:gd name="T9" fmla="*/ 1696 h 3259"/>
                <a:gd name="T10" fmla="*/ 240 w 1129"/>
                <a:gd name="T11" fmla="*/ 1490 h 3259"/>
                <a:gd name="T12" fmla="*/ 264 w 1129"/>
                <a:gd name="T13" fmla="*/ 1288 h 3259"/>
                <a:gd name="T14" fmla="*/ 286 w 1129"/>
                <a:gd name="T15" fmla="*/ 1093 h 3259"/>
                <a:gd name="T16" fmla="*/ 299 w 1129"/>
                <a:gd name="T17" fmla="*/ 905 h 3259"/>
                <a:gd name="T18" fmla="*/ 310 w 1129"/>
                <a:gd name="T19" fmla="*/ 731 h 3259"/>
                <a:gd name="T20" fmla="*/ 313 w 1129"/>
                <a:gd name="T21" fmla="*/ 574 h 3259"/>
                <a:gd name="T22" fmla="*/ 317 w 1129"/>
                <a:gd name="T23" fmla="*/ 435 h 3259"/>
                <a:gd name="T24" fmla="*/ 323 w 1129"/>
                <a:gd name="T25" fmla="*/ 317 h 3259"/>
                <a:gd name="T26" fmla="*/ 338 w 1129"/>
                <a:gd name="T27" fmla="*/ 213 h 3259"/>
                <a:gd name="T28" fmla="*/ 355 w 1129"/>
                <a:gd name="T29" fmla="*/ 128 h 3259"/>
                <a:gd name="T30" fmla="*/ 365 w 1129"/>
                <a:gd name="T31" fmla="*/ 97 h 3259"/>
                <a:gd name="T32" fmla="*/ 375 w 1129"/>
                <a:gd name="T33" fmla="*/ 66 h 3259"/>
                <a:gd name="T34" fmla="*/ 386 w 1129"/>
                <a:gd name="T35" fmla="*/ 42 h 3259"/>
                <a:gd name="T36" fmla="*/ 396 w 1129"/>
                <a:gd name="T37" fmla="*/ 24 h 3259"/>
                <a:gd name="T38" fmla="*/ 411 w 1129"/>
                <a:gd name="T39" fmla="*/ 10 h 3259"/>
                <a:gd name="T40" fmla="*/ 425 w 1129"/>
                <a:gd name="T41" fmla="*/ 3 h 3259"/>
                <a:gd name="T42" fmla="*/ 438 w 1129"/>
                <a:gd name="T43" fmla="*/ 0 h 3259"/>
                <a:gd name="T44" fmla="*/ 453 w 1129"/>
                <a:gd name="T45" fmla="*/ 3 h 3259"/>
                <a:gd name="T46" fmla="*/ 466 w 1129"/>
                <a:gd name="T47" fmla="*/ 13 h 3259"/>
                <a:gd name="T48" fmla="*/ 484 w 1129"/>
                <a:gd name="T49" fmla="*/ 28 h 3259"/>
                <a:gd name="T50" fmla="*/ 498 w 1129"/>
                <a:gd name="T51" fmla="*/ 49 h 3259"/>
                <a:gd name="T52" fmla="*/ 512 w 1129"/>
                <a:gd name="T53" fmla="*/ 73 h 3259"/>
                <a:gd name="T54" fmla="*/ 529 w 1129"/>
                <a:gd name="T55" fmla="*/ 107 h 3259"/>
                <a:gd name="T56" fmla="*/ 547 w 1129"/>
                <a:gd name="T57" fmla="*/ 146 h 3259"/>
                <a:gd name="T58" fmla="*/ 578 w 1129"/>
                <a:gd name="T59" fmla="*/ 244 h 3259"/>
                <a:gd name="T60" fmla="*/ 609 w 1129"/>
                <a:gd name="T61" fmla="*/ 366 h 3259"/>
                <a:gd name="T62" fmla="*/ 640 w 1129"/>
                <a:gd name="T63" fmla="*/ 515 h 3259"/>
                <a:gd name="T64" fmla="*/ 669 w 1129"/>
                <a:gd name="T65" fmla="*/ 689 h 3259"/>
                <a:gd name="T66" fmla="*/ 697 w 1129"/>
                <a:gd name="T67" fmla="*/ 895 h 3259"/>
                <a:gd name="T68" fmla="*/ 752 w 1129"/>
                <a:gd name="T69" fmla="*/ 1326 h 3259"/>
                <a:gd name="T70" fmla="*/ 804 w 1129"/>
                <a:gd name="T71" fmla="*/ 1742 h 3259"/>
                <a:gd name="T72" fmla="*/ 860 w 1129"/>
                <a:gd name="T73" fmla="*/ 2127 h 3259"/>
                <a:gd name="T74" fmla="*/ 913 w 1129"/>
                <a:gd name="T75" fmla="*/ 2473 h 3259"/>
                <a:gd name="T76" fmla="*/ 941 w 1129"/>
                <a:gd name="T77" fmla="*/ 2629 h 3259"/>
                <a:gd name="T78" fmla="*/ 968 w 1129"/>
                <a:gd name="T79" fmla="*/ 2772 h 3259"/>
                <a:gd name="T80" fmla="*/ 996 w 1129"/>
                <a:gd name="T81" fmla="*/ 2897 h 3259"/>
                <a:gd name="T82" fmla="*/ 1020 w 1129"/>
                <a:gd name="T83" fmla="*/ 3009 h 3259"/>
                <a:gd name="T84" fmla="*/ 1048 w 1129"/>
                <a:gd name="T85" fmla="*/ 3103 h 3259"/>
                <a:gd name="T86" fmla="*/ 1076 w 1129"/>
                <a:gd name="T87" fmla="*/ 3176 h 3259"/>
                <a:gd name="T88" fmla="*/ 1090 w 1129"/>
                <a:gd name="T89" fmla="*/ 3204 h 3259"/>
                <a:gd name="T90" fmla="*/ 1105 w 1129"/>
                <a:gd name="T91" fmla="*/ 3228 h 3259"/>
                <a:gd name="T92" fmla="*/ 1118 w 1129"/>
                <a:gd name="T93" fmla="*/ 3249 h 3259"/>
                <a:gd name="T94" fmla="*/ 1129 w 1129"/>
                <a:gd name="T95" fmla="*/ 3259 h 3259"/>
                <a:gd name="T96" fmla="*/ 1003 w 1129"/>
                <a:gd name="T97" fmla="*/ 3245 h 3259"/>
                <a:gd name="T98" fmla="*/ 864 w 1129"/>
                <a:gd name="T99" fmla="*/ 3225 h 3259"/>
                <a:gd name="T100" fmla="*/ 693 w 1129"/>
                <a:gd name="T101" fmla="*/ 3196 h 3259"/>
                <a:gd name="T102" fmla="*/ 508 w 1129"/>
                <a:gd name="T103" fmla="*/ 3162 h 3259"/>
                <a:gd name="T104" fmla="*/ 323 w 1129"/>
                <a:gd name="T105" fmla="*/ 3123 h 3259"/>
                <a:gd name="T106" fmla="*/ 233 w 1129"/>
                <a:gd name="T107" fmla="*/ 3099 h 3259"/>
                <a:gd name="T108" fmla="*/ 146 w 1129"/>
                <a:gd name="T109" fmla="*/ 3079 h 3259"/>
                <a:gd name="T110" fmla="*/ 69 w 1129"/>
                <a:gd name="T111" fmla="*/ 3050 h 3259"/>
                <a:gd name="T112" fmla="*/ 0 w 1129"/>
                <a:gd name="T113" fmla="*/ 3026 h 3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29" h="3259">
                  <a:moveTo>
                    <a:pt x="0" y="3026"/>
                  </a:moveTo>
                  <a:lnTo>
                    <a:pt x="48" y="2751"/>
                  </a:lnTo>
                  <a:lnTo>
                    <a:pt x="97" y="2455"/>
                  </a:lnTo>
                  <a:lnTo>
                    <a:pt x="156" y="2093"/>
                  </a:lnTo>
                  <a:lnTo>
                    <a:pt x="216" y="1696"/>
                  </a:lnTo>
                  <a:lnTo>
                    <a:pt x="240" y="1490"/>
                  </a:lnTo>
                  <a:lnTo>
                    <a:pt x="264" y="1288"/>
                  </a:lnTo>
                  <a:lnTo>
                    <a:pt x="286" y="1093"/>
                  </a:lnTo>
                  <a:lnTo>
                    <a:pt x="299" y="905"/>
                  </a:lnTo>
                  <a:lnTo>
                    <a:pt x="310" y="731"/>
                  </a:lnTo>
                  <a:lnTo>
                    <a:pt x="313" y="574"/>
                  </a:lnTo>
                  <a:lnTo>
                    <a:pt x="317" y="435"/>
                  </a:lnTo>
                  <a:lnTo>
                    <a:pt x="323" y="317"/>
                  </a:lnTo>
                  <a:lnTo>
                    <a:pt x="338" y="213"/>
                  </a:lnTo>
                  <a:lnTo>
                    <a:pt x="355" y="128"/>
                  </a:lnTo>
                  <a:lnTo>
                    <a:pt x="365" y="97"/>
                  </a:lnTo>
                  <a:lnTo>
                    <a:pt x="375" y="66"/>
                  </a:lnTo>
                  <a:lnTo>
                    <a:pt x="386" y="42"/>
                  </a:lnTo>
                  <a:lnTo>
                    <a:pt x="396" y="24"/>
                  </a:lnTo>
                  <a:lnTo>
                    <a:pt x="411" y="10"/>
                  </a:lnTo>
                  <a:lnTo>
                    <a:pt x="425" y="3"/>
                  </a:lnTo>
                  <a:lnTo>
                    <a:pt x="438" y="0"/>
                  </a:lnTo>
                  <a:lnTo>
                    <a:pt x="453" y="3"/>
                  </a:lnTo>
                  <a:lnTo>
                    <a:pt x="466" y="13"/>
                  </a:lnTo>
                  <a:lnTo>
                    <a:pt x="484" y="28"/>
                  </a:lnTo>
                  <a:lnTo>
                    <a:pt x="498" y="49"/>
                  </a:lnTo>
                  <a:lnTo>
                    <a:pt x="512" y="73"/>
                  </a:lnTo>
                  <a:lnTo>
                    <a:pt x="529" y="107"/>
                  </a:lnTo>
                  <a:lnTo>
                    <a:pt x="547" y="146"/>
                  </a:lnTo>
                  <a:lnTo>
                    <a:pt x="578" y="244"/>
                  </a:lnTo>
                  <a:lnTo>
                    <a:pt x="609" y="366"/>
                  </a:lnTo>
                  <a:lnTo>
                    <a:pt x="640" y="515"/>
                  </a:lnTo>
                  <a:lnTo>
                    <a:pt x="669" y="689"/>
                  </a:lnTo>
                  <a:lnTo>
                    <a:pt x="697" y="895"/>
                  </a:lnTo>
                  <a:lnTo>
                    <a:pt x="752" y="1326"/>
                  </a:lnTo>
                  <a:lnTo>
                    <a:pt x="804" y="1742"/>
                  </a:lnTo>
                  <a:lnTo>
                    <a:pt x="860" y="2127"/>
                  </a:lnTo>
                  <a:lnTo>
                    <a:pt x="913" y="2473"/>
                  </a:lnTo>
                  <a:lnTo>
                    <a:pt x="941" y="2629"/>
                  </a:lnTo>
                  <a:lnTo>
                    <a:pt x="968" y="2772"/>
                  </a:lnTo>
                  <a:lnTo>
                    <a:pt x="996" y="2897"/>
                  </a:lnTo>
                  <a:lnTo>
                    <a:pt x="1020" y="3009"/>
                  </a:lnTo>
                  <a:lnTo>
                    <a:pt x="1048" y="3103"/>
                  </a:lnTo>
                  <a:lnTo>
                    <a:pt x="1076" y="3176"/>
                  </a:lnTo>
                  <a:lnTo>
                    <a:pt x="1090" y="3204"/>
                  </a:lnTo>
                  <a:lnTo>
                    <a:pt x="1105" y="3228"/>
                  </a:lnTo>
                  <a:lnTo>
                    <a:pt x="1118" y="3249"/>
                  </a:lnTo>
                  <a:lnTo>
                    <a:pt x="1129" y="3259"/>
                  </a:lnTo>
                  <a:lnTo>
                    <a:pt x="1003" y="3245"/>
                  </a:lnTo>
                  <a:lnTo>
                    <a:pt x="864" y="3225"/>
                  </a:lnTo>
                  <a:lnTo>
                    <a:pt x="693" y="3196"/>
                  </a:lnTo>
                  <a:lnTo>
                    <a:pt x="508" y="3162"/>
                  </a:lnTo>
                  <a:lnTo>
                    <a:pt x="323" y="3123"/>
                  </a:lnTo>
                  <a:lnTo>
                    <a:pt x="233" y="3099"/>
                  </a:lnTo>
                  <a:lnTo>
                    <a:pt x="146" y="3079"/>
                  </a:lnTo>
                  <a:lnTo>
                    <a:pt x="69" y="3050"/>
                  </a:lnTo>
                  <a:lnTo>
                    <a:pt x="0" y="3026"/>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4" name="Freeform 37"/>
            <p:cNvSpPr>
              <a:spLocks/>
            </p:cNvSpPr>
            <p:nvPr/>
          </p:nvSpPr>
          <p:spPr bwMode="auto">
            <a:xfrm>
              <a:off x="2051" y="3487"/>
              <a:ext cx="123" cy="855"/>
            </a:xfrm>
            <a:custGeom>
              <a:avLst/>
              <a:gdLst>
                <a:gd name="T0" fmla="*/ 369 w 369"/>
                <a:gd name="T1" fmla="*/ 2253 h 2566"/>
                <a:gd name="T2" fmla="*/ 363 w 369"/>
                <a:gd name="T3" fmla="*/ 2169 h 2566"/>
                <a:gd name="T4" fmla="*/ 342 w 369"/>
                <a:gd name="T5" fmla="*/ 1950 h 2566"/>
                <a:gd name="T6" fmla="*/ 332 w 369"/>
                <a:gd name="T7" fmla="*/ 1807 h 2566"/>
                <a:gd name="T8" fmla="*/ 324 w 369"/>
                <a:gd name="T9" fmla="*/ 1647 h 2566"/>
                <a:gd name="T10" fmla="*/ 320 w 369"/>
                <a:gd name="T11" fmla="*/ 1476 h 2566"/>
                <a:gd name="T12" fmla="*/ 320 w 369"/>
                <a:gd name="T13" fmla="*/ 1305 h 2566"/>
                <a:gd name="T14" fmla="*/ 324 w 369"/>
                <a:gd name="T15" fmla="*/ 1219 h 2566"/>
                <a:gd name="T16" fmla="*/ 320 w 369"/>
                <a:gd name="T17" fmla="*/ 1125 h 2566"/>
                <a:gd name="T18" fmla="*/ 311 w 369"/>
                <a:gd name="T19" fmla="*/ 930 h 2566"/>
                <a:gd name="T20" fmla="*/ 293 w 369"/>
                <a:gd name="T21" fmla="*/ 731 h 2566"/>
                <a:gd name="T22" fmla="*/ 268 w 369"/>
                <a:gd name="T23" fmla="*/ 536 h 2566"/>
                <a:gd name="T24" fmla="*/ 244 w 369"/>
                <a:gd name="T25" fmla="*/ 355 h 2566"/>
                <a:gd name="T26" fmla="*/ 223 w 369"/>
                <a:gd name="T27" fmla="*/ 198 h 2566"/>
                <a:gd name="T28" fmla="*/ 192 w 369"/>
                <a:gd name="T29" fmla="*/ 0 h 2566"/>
                <a:gd name="T30" fmla="*/ 195 w 369"/>
                <a:gd name="T31" fmla="*/ 146 h 2566"/>
                <a:gd name="T32" fmla="*/ 202 w 369"/>
                <a:gd name="T33" fmla="*/ 504 h 2566"/>
                <a:gd name="T34" fmla="*/ 202 w 369"/>
                <a:gd name="T35" fmla="*/ 720 h 2566"/>
                <a:gd name="T36" fmla="*/ 202 w 369"/>
                <a:gd name="T37" fmla="*/ 940 h 2566"/>
                <a:gd name="T38" fmla="*/ 192 w 369"/>
                <a:gd name="T39" fmla="*/ 1146 h 2566"/>
                <a:gd name="T40" fmla="*/ 185 w 369"/>
                <a:gd name="T41" fmla="*/ 1237 h 2566"/>
                <a:gd name="T42" fmla="*/ 177 w 369"/>
                <a:gd name="T43" fmla="*/ 1316 h 2566"/>
                <a:gd name="T44" fmla="*/ 143 w 369"/>
                <a:gd name="T45" fmla="*/ 1616 h 2566"/>
                <a:gd name="T46" fmla="*/ 112 w 369"/>
                <a:gd name="T47" fmla="*/ 1880 h 2566"/>
                <a:gd name="T48" fmla="*/ 98 w 369"/>
                <a:gd name="T49" fmla="*/ 1996 h 2566"/>
                <a:gd name="T50" fmla="*/ 80 w 369"/>
                <a:gd name="T51" fmla="*/ 2093 h 2566"/>
                <a:gd name="T52" fmla="*/ 63 w 369"/>
                <a:gd name="T53" fmla="*/ 2173 h 2566"/>
                <a:gd name="T54" fmla="*/ 46 w 369"/>
                <a:gd name="T55" fmla="*/ 2228 h 2566"/>
                <a:gd name="T56" fmla="*/ 28 w 369"/>
                <a:gd name="T57" fmla="*/ 2274 h 2566"/>
                <a:gd name="T58" fmla="*/ 15 w 369"/>
                <a:gd name="T59" fmla="*/ 2322 h 2566"/>
                <a:gd name="T60" fmla="*/ 3 w 369"/>
                <a:gd name="T61" fmla="*/ 2368 h 2566"/>
                <a:gd name="T62" fmla="*/ 0 w 369"/>
                <a:gd name="T63" fmla="*/ 2417 h 2566"/>
                <a:gd name="T64" fmla="*/ 0 w 369"/>
                <a:gd name="T65" fmla="*/ 2459 h 2566"/>
                <a:gd name="T66" fmla="*/ 3 w 369"/>
                <a:gd name="T67" fmla="*/ 2480 h 2566"/>
                <a:gd name="T68" fmla="*/ 10 w 369"/>
                <a:gd name="T69" fmla="*/ 2501 h 2566"/>
                <a:gd name="T70" fmla="*/ 18 w 369"/>
                <a:gd name="T71" fmla="*/ 2517 h 2566"/>
                <a:gd name="T72" fmla="*/ 28 w 369"/>
                <a:gd name="T73" fmla="*/ 2535 h 2566"/>
                <a:gd name="T74" fmla="*/ 42 w 369"/>
                <a:gd name="T75" fmla="*/ 2549 h 2566"/>
                <a:gd name="T76" fmla="*/ 59 w 369"/>
                <a:gd name="T77" fmla="*/ 2566 h 2566"/>
                <a:gd name="T78" fmla="*/ 52 w 369"/>
                <a:gd name="T79" fmla="*/ 2556 h 2566"/>
                <a:gd name="T80" fmla="*/ 42 w 369"/>
                <a:gd name="T81" fmla="*/ 2528 h 2566"/>
                <a:gd name="T82" fmla="*/ 35 w 369"/>
                <a:gd name="T83" fmla="*/ 2511 h 2566"/>
                <a:gd name="T84" fmla="*/ 35 w 369"/>
                <a:gd name="T85" fmla="*/ 2490 h 2566"/>
                <a:gd name="T86" fmla="*/ 35 w 369"/>
                <a:gd name="T87" fmla="*/ 2469 h 2566"/>
                <a:gd name="T88" fmla="*/ 39 w 369"/>
                <a:gd name="T89" fmla="*/ 2444 h 2566"/>
                <a:gd name="T90" fmla="*/ 49 w 369"/>
                <a:gd name="T91" fmla="*/ 2420 h 2566"/>
                <a:gd name="T92" fmla="*/ 67 w 369"/>
                <a:gd name="T93" fmla="*/ 2392 h 2566"/>
                <a:gd name="T94" fmla="*/ 91 w 369"/>
                <a:gd name="T95" fmla="*/ 2368 h 2566"/>
                <a:gd name="T96" fmla="*/ 125 w 369"/>
                <a:gd name="T97" fmla="*/ 2343 h 2566"/>
                <a:gd name="T98" fmla="*/ 168 w 369"/>
                <a:gd name="T99" fmla="*/ 2319 h 2566"/>
                <a:gd name="T100" fmla="*/ 223 w 369"/>
                <a:gd name="T101" fmla="*/ 2295 h 2566"/>
                <a:gd name="T102" fmla="*/ 289 w 369"/>
                <a:gd name="T103" fmla="*/ 2274 h 2566"/>
                <a:gd name="T104" fmla="*/ 369 w 369"/>
                <a:gd name="T105" fmla="*/ 2253 h 2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9" h="2566">
                  <a:moveTo>
                    <a:pt x="369" y="2253"/>
                  </a:moveTo>
                  <a:lnTo>
                    <a:pt x="363" y="2169"/>
                  </a:lnTo>
                  <a:lnTo>
                    <a:pt x="342" y="1950"/>
                  </a:lnTo>
                  <a:lnTo>
                    <a:pt x="332" y="1807"/>
                  </a:lnTo>
                  <a:lnTo>
                    <a:pt x="324" y="1647"/>
                  </a:lnTo>
                  <a:lnTo>
                    <a:pt x="320" y="1476"/>
                  </a:lnTo>
                  <a:lnTo>
                    <a:pt x="320" y="1305"/>
                  </a:lnTo>
                  <a:lnTo>
                    <a:pt x="324" y="1219"/>
                  </a:lnTo>
                  <a:lnTo>
                    <a:pt x="320" y="1125"/>
                  </a:lnTo>
                  <a:lnTo>
                    <a:pt x="311" y="930"/>
                  </a:lnTo>
                  <a:lnTo>
                    <a:pt x="293" y="731"/>
                  </a:lnTo>
                  <a:lnTo>
                    <a:pt x="268" y="536"/>
                  </a:lnTo>
                  <a:lnTo>
                    <a:pt x="244" y="355"/>
                  </a:lnTo>
                  <a:lnTo>
                    <a:pt x="223" y="198"/>
                  </a:lnTo>
                  <a:lnTo>
                    <a:pt x="192" y="0"/>
                  </a:lnTo>
                  <a:lnTo>
                    <a:pt x="195" y="146"/>
                  </a:lnTo>
                  <a:lnTo>
                    <a:pt x="202" y="504"/>
                  </a:lnTo>
                  <a:lnTo>
                    <a:pt x="202" y="720"/>
                  </a:lnTo>
                  <a:lnTo>
                    <a:pt x="202" y="940"/>
                  </a:lnTo>
                  <a:lnTo>
                    <a:pt x="192" y="1146"/>
                  </a:lnTo>
                  <a:lnTo>
                    <a:pt x="185" y="1237"/>
                  </a:lnTo>
                  <a:lnTo>
                    <a:pt x="177" y="1316"/>
                  </a:lnTo>
                  <a:lnTo>
                    <a:pt x="143" y="1616"/>
                  </a:lnTo>
                  <a:lnTo>
                    <a:pt x="112" y="1880"/>
                  </a:lnTo>
                  <a:lnTo>
                    <a:pt x="98" y="1996"/>
                  </a:lnTo>
                  <a:lnTo>
                    <a:pt x="80" y="2093"/>
                  </a:lnTo>
                  <a:lnTo>
                    <a:pt x="63" y="2173"/>
                  </a:lnTo>
                  <a:lnTo>
                    <a:pt x="46" y="2228"/>
                  </a:lnTo>
                  <a:lnTo>
                    <a:pt x="28" y="2274"/>
                  </a:lnTo>
                  <a:lnTo>
                    <a:pt x="15" y="2322"/>
                  </a:lnTo>
                  <a:lnTo>
                    <a:pt x="3" y="2368"/>
                  </a:lnTo>
                  <a:lnTo>
                    <a:pt x="0" y="2417"/>
                  </a:lnTo>
                  <a:lnTo>
                    <a:pt x="0" y="2459"/>
                  </a:lnTo>
                  <a:lnTo>
                    <a:pt x="3" y="2480"/>
                  </a:lnTo>
                  <a:lnTo>
                    <a:pt x="10" y="2501"/>
                  </a:lnTo>
                  <a:lnTo>
                    <a:pt x="18" y="2517"/>
                  </a:lnTo>
                  <a:lnTo>
                    <a:pt x="28" y="2535"/>
                  </a:lnTo>
                  <a:lnTo>
                    <a:pt x="42" y="2549"/>
                  </a:lnTo>
                  <a:lnTo>
                    <a:pt x="59" y="2566"/>
                  </a:lnTo>
                  <a:lnTo>
                    <a:pt x="52" y="2556"/>
                  </a:lnTo>
                  <a:lnTo>
                    <a:pt x="42" y="2528"/>
                  </a:lnTo>
                  <a:lnTo>
                    <a:pt x="35" y="2511"/>
                  </a:lnTo>
                  <a:lnTo>
                    <a:pt x="35" y="2490"/>
                  </a:lnTo>
                  <a:lnTo>
                    <a:pt x="35" y="2469"/>
                  </a:lnTo>
                  <a:lnTo>
                    <a:pt x="39" y="2444"/>
                  </a:lnTo>
                  <a:lnTo>
                    <a:pt x="49" y="2420"/>
                  </a:lnTo>
                  <a:lnTo>
                    <a:pt x="67" y="2392"/>
                  </a:lnTo>
                  <a:lnTo>
                    <a:pt x="91" y="2368"/>
                  </a:lnTo>
                  <a:lnTo>
                    <a:pt x="125" y="2343"/>
                  </a:lnTo>
                  <a:lnTo>
                    <a:pt x="168" y="2319"/>
                  </a:lnTo>
                  <a:lnTo>
                    <a:pt x="223" y="2295"/>
                  </a:lnTo>
                  <a:lnTo>
                    <a:pt x="289" y="2274"/>
                  </a:lnTo>
                  <a:lnTo>
                    <a:pt x="369" y="2253"/>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5" name="Freeform 38"/>
            <p:cNvSpPr>
              <a:spLocks/>
            </p:cNvSpPr>
            <p:nvPr/>
          </p:nvSpPr>
          <p:spPr bwMode="auto">
            <a:xfrm>
              <a:off x="2647" y="2878"/>
              <a:ext cx="612" cy="991"/>
            </a:xfrm>
            <a:custGeom>
              <a:avLst/>
              <a:gdLst>
                <a:gd name="T0" fmla="*/ 484 w 1835"/>
                <a:gd name="T1" fmla="*/ 830 h 2972"/>
                <a:gd name="T2" fmla="*/ 400 w 1835"/>
                <a:gd name="T3" fmla="*/ 673 h 2972"/>
                <a:gd name="T4" fmla="*/ 317 w 1835"/>
                <a:gd name="T5" fmla="*/ 484 h 2972"/>
                <a:gd name="T6" fmla="*/ 247 w 1835"/>
                <a:gd name="T7" fmla="*/ 279 h 2972"/>
                <a:gd name="T8" fmla="*/ 212 w 1835"/>
                <a:gd name="T9" fmla="*/ 182 h 2972"/>
                <a:gd name="T10" fmla="*/ 171 w 1835"/>
                <a:gd name="T11" fmla="*/ 94 h 2972"/>
                <a:gd name="T12" fmla="*/ 125 w 1835"/>
                <a:gd name="T13" fmla="*/ 32 h 2972"/>
                <a:gd name="T14" fmla="*/ 80 w 1835"/>
                <a:gd name="T15" fmla="*/ 0 h 2972"/>
                <a:gd name="T16" fmla="*/ 59 w 1835"/>
                <a:gd name="T17" fmla="*/ 0 h 2972"/>
                <a:gd name="T18" fmla="*/ 41 w 1835"/>
                <a:gd name="T19" fmla="*/ 11 h 2972"/>
                <a:gd name="T20" fmla="*/ 24 w 1835"/>
                <a:gd name="T21" fmla="*/ 32 h 2972"/>
                <a:gd name="T22" fmla="*/ 3 w 1835"/>
                <a:gd name="T23" fmla="*/ 115 h 2972"/>
                <a:gd name="T24" fmla="*/ 3 w 1835"/>
                <a:gd name="T25" fmla="*/ 258 h 2972"/>
                <a:gd name="T26" fmla="*/ 17 w 1835"/>
                <a:gd name="T27" fmla="*/ 408 h 2972"/>
                <a:gd name="T28" fmla="*/ 41 w 1835"/>
                <a:gd name="T29" fmla="*/ 509 h 2972"/>
                <a:gd name="T30" fmla="*/ 73 w 1835"/>
                <a:gd name="T31" fmla="*/ 611 h 2972"/>
                <a:gd name="T32" fmla="*/ 135 w 1835"/>
                <a:gd name="T33" fmla="*/ 760 h 2972"/>
                <a:gd name="T34" fmla="*/ 244 w 1835"/>
                <a:gd name="T35" fmla="*/ 944 h 2972"/>
                <a:gd name="T36" fmla="*/ 372 w 1835"/>
                <a:gd name="T37" fmla="*/ 1119 h 2972"/>
                <a:gd name="T38" fmla="*/ 504 w 1835"/>
                <a:gd name="T39" fmla="*/ 1275 h 2972"/>
                <a:gd name="T40" fmla="*/ 637 w 1835"/>
                <a:gd name="T41" fmla="*/ 1412 h 2972"/>
                <a:gd name="T42" fmla="*/ 853 w 1835"/>
                <a:gd name="T43" fmla="*/ 1627 h 2972"/>
                <a:gd name="T44" fmla="*/ 930 w 1835"/>
                <a:gd name="T45" fmla="*/ 1718 h 2972"/>
                <a:gd name="T46" fmla="*/ 1000 w 1835"/>
                <a:gd name="T47" fmla="*/ 1818 h 2972"/>
                <a:gd name="T48" fmla="*/ 1063 w 1835"/>
                <a:gd name="T49" fmla="*/ 1934 h 2972"/>
                <a:gd name="T50" fmla="*/ 1222 w 1835"/>
                <a:gd name="T51" fmla="*/ 2286 h 2972"/>
                <a:gd name="T52" fmla="*/ 1299 w 1835"/>
                <a:gd name="T53" fmla="*/ 2449 h 2972"/>
                <a:gd name="T54" fmla="*/ 1355 w 1835"/>
                <a:gd name="T55" fmla="*/ 2543 h 2972"/>
                <a:gd name="T56" fmla="*/ 1456 w 1835"/>
                <a:gd name="T57" fmla="*/ 2683 h 2972"/>
                <a:gd name="T58" fmla="*/ 1599 w 1835"/>
                <a:gd name="T59" fmla="*/ 2839 h 2972"/>
                <a:gd name="T60" fmla="*/ 1697 w 1835"/>
                <a:gd name="T61" fmla="*/ 2923 h 2972"/>
                <a:gd name="T62" fmla="*/ 1756 w 1835"/>
                <a:gd name="T63" fmla="*/ 2957 h 2972"/>
                <a:gd name="T64" fmla="*/ 1798 w 1835"/>
                <a:gd name="T65" fmla="*/ 2972 h 2972"/>
                <a:gd name="T66" fmla="*/ 1822 w 1835"/>
                <a:gd name="T67" fmla="*/ 2965 h 2972"/>
                <a:gd name="T68" fmla="*/ 1832 w 1835"/>
                <a:gd name="T69" fmla="*/ 2936 h 2972"/>
                <a:gd name="T70" fmla="*/ 1835 w 1835"/>
                <a:gd name="T71" fmla="*/ 2868 h 2972"/>
                <a:gd name="T72" fmla="*/ 1829 w 1835"/>
                <a:gd name="T73" fmla="*/ 2766 h 2972"/>
                <a:gd name="T74" fmla="*/ 1787 w 1835"/>
                <a:gd name="T75" fmla="*/ 2515 h 2972"/>
                <a:gd name="T76" fmla="*/ 1725 w 1835"/>
                <a:gd name="T77" fmla="*/ 2254 h 2972"/>
                <a:gd name="T78" fmla="*/ 1665 w 1835"/>
                <a:gd name="T79" fmla="*/ 2046 h 2972"/>
                <a:gd name="T80" fmla="*/ 1592 w 1835"/>
                <a:gd name="T81" fmla="*/ 1875 h 2972"/>
                <a:gd name="T82" fmla="*/ 1508 w 1835"/>
                <a:gd name="T83" fmla="*/ 1735 h 2972"/>
                <a:gd name="T84" fmla="*/ 1424 w 1835"/>
                <a:gd name="T85" fmla="*/ 1623 h 2972"/>
                <a:gd name="T86" fmla="*/ 1362 w 1835"/>
                <a:gd name="T87" fmla="*/ 1561 h 2972"/>
                <a:gd name="T88" fmla="*/ 1237 w 1835"/>
                <a:gd name="T89" fmla="*/ 1474 h 2972"/>
                <a:gd name="T90" fmla="*/ 863 w 1835"/>
                <a:gd name="T91" fmla="*/ 1230 h 2972"/>
                <a:gd name="T92" fmla="*/ 741 w 1835"/>
                <a:gd name="T93" fmla="*/ 1136 h 2972"/>
                <a:gd name="T94" fmla="*/ 637 w 1835"/>
                <a:gd name="T95" fmla="*/ 1042 h 2972"/>
                <a:gd name="T96" fmla="*/ 557 w 1835"/>
                <a:gd name="T97" fmla="*/ 944 h 2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35" h="2972">
                  <a:moveTo>
                    <a:pt x="557" y="944"/>
                  </a:moveTo>
                  <a:lnTo>
                    <a:pt x="484" y="830"/>
                  </a:lnTo>
                  <a:lnTo>
                    <a:pt x="442" y="753"/>
                  </a:lnTo>
                  <a:lnTo>
                    <a:pt x="400" y="673"/>
                  </a:lnTo>
                  <a:lnTo>
                    <a:pt x="355" y="582"/>
                  </a:lnTo>
                  <a:lnTo>
                    <a:pt x="317" y="484"/>
                  </a:lnTo>
                  <a:lnTo>
                    <a:pt x="278" y="384"/>
                  </a:lnTo>
                  <a:lnTo>
                    <a:pt x="247" y="279"/>
                  </a:lnTo>
                  <a:lnTo>
                    <a:pt x="233" y="231"/>
                  </a:lnTo>
                  <a:lnTo>
                    <a:pt x="212" y="182"/>
                  </a:lnTo>
                  <a:lnTo>
                    <a:pt x="192" y="137"/>
                  </a:lnTo>
                  <a:lnTo>
                    <a:pt x="171" y="94"/>
                  </a:lnTo>
                  <a:lnTo>
                    <a:pt x="146" y="60"/>
                  </a:lnTo>
                  <a:lnTo>
                    <a:pt x="125" y="32"/>
                  </a:lnTo>
                  <a:lnTo>
                    <a:pt x="101" y="11"/>
                  </a:lnTo>
                  <a:lnTo>
                    <a:pt x="80" y="0"/>
                  </a:lnTo>
                  <a:lnTo>
                    <a:pt x="70" y="0"/>
                  </a:lnTo>
                  <a:lnTo>
                    <a:pt x="59" y="0"/>
                  </a:lnTo>
                  <a:lnTo>
                    <a:pt x="49" y="5"/>
                  </a:lnTo>
                  <a:lnTo>
                    <a:pt x="41" y="11"/>
                  </a:lnTo>
                  <a:lnTo>
                    <a:pt x="31" y="18"/>
                  </a:lnTo>
                  <a:lnTo>
                    <a:pt x="24" y="32"/>
                  </a:lnTo>
                  <a:lnTo>
                    <a:pt x="13" y="67"/>
                  </a:lnTo>
                  <a:lnTo>
                    <a:pt x="3" y="115"/>
                  </a:lnTo>
                  <a:lnTo>
                    <a:pt x="0" y="179"/>
                  </a:lnTo>
                  <a:lnTo>
                    <a:pt x="3" y="258"/>
                  </a:lnTo>
                  <a:lnTo>
                    <a:pt x="10" y="356"/>
                  </a:lnTo>
                  <a:lnTo>
                    <a:pt x="17" y="408"/>
                  </a:lnTo>
                  <a:lnTo>
                    <a:pt x="28" y="460"/>
                  </a:lnTo>
                  <a:lnTo>
                    <a:pt x="41" y="509"/>
                  </a:lnTo>
                  <a:lnTo>
                    <a:pt x="55" y="562"/>
                  </a:lnTo>
                  <a:lnTo>
                    <a:pt x="73" y="611"/>
                  </a:lnTo>
                  <a:lnTo>
                    <a:pt x="90" y="663"/>
                  </a:lnTo>
                  <a:lnTo>
                    <a:pt x="135" y="760"/>
                  </a:lnTo>
                  <a:lnTo>
                    <a:pt x="187" y="854"/>
                  </a:lnTo>
                  <a:lnTo>
                    <a:pt x="244" y="944"/>
                  </a:lnTo>
                  <a:lnTo>
                    <a:pt x="306" y="1032"/>
                  </a:lnTo>
                  <a:lnTo>
                    <a:pt x="372" y="1119"/>
                  </a:lnTo>
                  <a:lnTo>
                    <a:pt x="439" y="1199"/>
                  </a:lnTo>
                  <a:lnTo>
                    <a:pt x="504" y="1275"/>
                  </a:lnTo>
                  <a:lnTo>
                    <a:pt x="571" y="1345"/>
                  </a:lnTo>
                  <a:lnTo>
                    <a:pt x="637" y="1412"/>
                  </a:lnTo>
                  <a:lnTo>
                    <a:pt x="756" y="1529"/>
                  </a:lnTo>
                  <a:lnTo>
                    <a:pt x="853" y="1627"/>
                  </a:lnTo>
                  <a:lnTo>
                    <a:pt x="896" y="1669"/>
                  </a:lnTo>
                  <a:lnTo>
                    <a:pt x="930" y="1718"/>
                  </a:lnTo>
                  <a:lnTo>
                    <a:pt x="969" y="1766"/>
                  </a:lnTo>
                  <a:lnTo>
                    <a:pt x="1000" y="1818"/>
                  </a:lnTo>
                  <a:lnTo>
                    <a:pt x="1031" y="1875"/>
                  </a:lnTo>
                  <a:lnTo>
                    <a:pt x="1063" y="1934"/>
                  </a:lnTo>
                  <a:lnTo>
                    <a:pt x="1118" y="2049"/>
                  </a:lnTo>
                  <a:lnTo>
                    <a:pt x="1222" y="2286"/>
                  </a:lnTo>
                  <a:lnTo>
                    <a:pt x="1271" y="2397"/>
                  </a:lnTo>
                  <a:lnTo>
                    <a:pt x="1299" y="2449"/>
                  </a:lnTo>
                  <a:lnTo>
                    <a:pt x="1327" y="2498"/>
                  </a:lnTo>
                  <a:lnTo>
                    <a:pt x="1355" y="2543"/>
                  </a:lnTo>
                  <a:lnTo>
                    <a:pt x="1387" y="2592"/>
                  </a:lnTo>
                  <a:lnTo>
                    <a:pt x="1456" y="2683"/>
                  </a:lnTo>
                  <a:lnTo>
                    <a:pt x="1526" y="2766"/>
                  </a:lnTo>
                  <a:lnTo>
                    <a:pt x="1599" y="2839"/>
                  </a:lnTo>
                  <a:lnTo>
                    <a:pt x="1665" y="2899"/>
                  </a:lnTo>
                  <a:lnTo>
                    <a:pt x="1697" y="2923"/>
                  </a:lnTo>
                  <a:lnTo>
                    <a:pt x="1728" y="2944"/>
                  </a:lnTo>
                  <a:lnTo>
                    <a:pt x="1756" y="2957"/>
                  </a:lnTo>
                  <a:lnTo>
                    <a:pt x="1777" y="2968"/>
                  </a:lnTo>
                  <a:lnTo>
                    <a:pt x="1798" y="2972"/>
                  </a:lnTo>
                  <a:lnTo>
                    <a:pt x="1815" y="2972"/>
                  </a:lnTo>
                  <a:lnTo>
                    <a:pt x="1822" y="2965"/>
                  </a:lnTo>
                  <a:lnTo>
                    <a:pt x="1825" y="2957"/>
                  </a:lnTo>
                  <a:lnTo>
                    <a:pt x="1832" y="2936"/>
                  </a:lnTo>
                  <a:lnTo>
                    <a:pt x="1835" y="2905"/>
                  </a:lnTo>
                  <a:lnTo>
                    <a:pt x="1835" y="2868"/>
                  </a:lnTo>
                  <a:lnTo>
                    <a:pt x="1835" y="2819"/>
                  </a:lnTo>
                  <a:lnTo>
                    <a:pt x="1829" y="2766"/>
                  </a:lnTo>
                  <a:lnTo>
                    <a:pt x="1811" y="2644"/>
                  </a:lnTo>
                  <a:lnTo>
                    <a:pt x="1787" y="2515"/>
                  </a:lnTo>
                  <a:lnTo>
                    <a:pt x="1756" y="2379"/>
                  </a:lnTo>
                  <a:lnTo>
                    <a:pt x="1725" y="2254"/>
                  </a:lnTo>
                  <a:lnTo>
                    <a:pt x="1697" y="2143"/>
                  </a:lnTo>
                  <a:lnTo>
                    <a:pt x="1665" y="2046"/>
                  </a:lnTo>
                  <a:lnTo>
                    <a:pt x="1630" y="1958"/>
                  </a:lnTo>
                  <a:lnTo>
                    <a:pt x="1592" y="1875"/>
                  </a:lnTo>
                  <a:lnTo>
                    <a:pt x="1551" y="1802"/>
                  </a:lnTo>
                  <a:lnTo>
                    <a:pt x="1508" y="1735"/>
                  </a:lnTo>
                  <a:lnTo>
                    <a:pt x="1466" y="1675"/>
                  </a:lnTo>
                  <a:lnTo>
                    <a:pt x="1424" y="1623"/>
                  </a:lnTo>
                  <a:lnTo>
                    <a:pt x="1387" y="1582"/>
                  </a:lnTo>
                  <a:lnTo>
                    <a:pt x="1362" y="1561"/>
                  </a:lnTo>
                  <a:lnTo>
                    <a:pt x="1327" y="1534"/>
                  </a:lnTo>
                  <a:lnTo>
                    <a:pt x="1237" y="1474"/>
                  </a:lnTo>
                  <a:lnTo>
                    <a:pt x="993" y="1318"/>
                  </a:lnTo>
                  <a:lnTo>
                    <a:pt x="863" y="1230"/>
                  </a:lnTo>
                  <a:lnTo>
                    <a:pt x="801" y="1185"/>
                  </a:lnTo>
                  <a:lnTo>
                    <a:pt x="741" y="1136"/>
                  </a:lnTo>
                  <a:lnTo>
                    <a:pt x="686" y="1087"/>
                  </a:lnTo>
                  <a:lnTo>
                    <a:pt x="637" y="1042"/>
                  </a:lnTo>
                  <a:lnTo>
                    <a:pt x="592" y="993"/>
                  </a:lnTo>
                  <a:lnTo>
                    <a:pt x="557" y="944"/>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6" name="Freeform 39"/>
            <p:cNvSpPr>
              <a:spLocks/>
            </p:cNvSpPr>
            <p:nvPr/>
          </p:nvSpPr>
          <p:spPr bwMode="auto">
            <a:xfrm>
              <a:off x="2016" y="1867"/>
              <a:ext cx="1244" cy="889"/>
            </a:xfrm>
            <a:custGeom>
              <a:avLst/>
              <a:gdLst>
                <a:gd name="T0" fmla="*/ 3540 w 3732"/>
                <a:gd name="T1" fmla="*/ 31 h 2667"/>
                <a:gd name="T2" fmla="*/ 3613 w 3732"/>
                <a:gd name="T3" fmla="*/ 90 h 2667"/>
                <a:gd name="T4" fmla="*/ 3686 w 3732"/>
                <a:gd name="T5" fmla="*/ 166 h 2667"/>
                <a:gd name="T6" fmla="*/ 3724 w 3732"/>
                <a:gd name="T7" fmla="*/ 226 h 2667"/>
                <a:gd name="T8" fmla="*/ 3732 w 3732"/>
                <a:gd name="T9" fmla="*/ 254 h 2667"/>
                <a:gd name="T10" fmla="*/ 3711 w 3732"/>
                <a:gd name="T11" fmla="*/ 317 h 2667"/>
                <a:gd name="T12" fmla="*/ 3644 w 3732"/>
                <a:gd name="T13" fmla="*/ 460 h 2667"/>
                <a:gd name="T14" fmla="*/ 3400 w 3732"/>
                <a:gd name="T15" fmla="*/ 894 h 2667"/>
                <a:gd name="T16" fmla="*/ 3077 w 3732"/>
                <a:gd name="T17" fmla="*/ 1427 h 2667"/>
                <a:gd name="T18" fmla="*/ 2742 w 3732"/>
                <a:gd name="T19" fmla="*/ 1935 h 2667"/>
                <a:gd name="T20" fmla="*/ 2477 w 3732"/>
                <a:gd name="T21" fmla="*/ 2301 h 2667"/>
                <a:gd name="T22" fmla="*/ 2289 w 3732"/>
                <a:gd name="T23" fmla="*/ 2517 h 2667"/>
                <a:gd name="T24" fmla="*/ 2167 w 3732"/>
                <a:gd name="T25" fmla="*/ 2626 h 2667"/>
                <a:gd name="T26" fmla="*/ 2090 w 3732"/>
                <a:gd name="T27" fmla="*/ 2667 h 2667"/>
                <a:gd name="T28" fmla="*/ 2076 w 3732"/>
                <a:gd name="T29" fmla="*/ 2663 h 2667"/>
                <a:gd name="T30" fmla="*/ 2021 w 3732"/>
                <a:gd name="T31" fmla="*/ 2622 h 2667"/>
                <a:gd name="T32" fmla="*/ 1871 w 3732"/>
                <a:gd name="T33" fmla="*/ 2483 h 2667"/>
                <a:gd name="T34" fmla="*/ 1578 w 3732"/>
                <a:gd name="T35" fmla="*/ 2184 h 2667"/>
                <a:gd name="T36" fmla="*/ 1031 w 3732"/>
                <a:gd name="T37" fmla="*/ 1597 h 2667"/>
                <a:gd name="T38" fmla="*/ 334 w 3732"/>
                <a:gd name="T39" fmla="*/ 832 h 2667"/>
                <a:gd name="T40" fmla="*/ 34 w 3732"/>
                <a:gd name="T41" fmla="*/ 487 h 2667"/>
                <a:gd name="T42" fmla="*/ 3 w 3732"/>
                <a:gd name="T43" fmla="*/ 431 h 2667"/>
                <a:gd name="T44" fmla="*/ 3 w 3732"/>
                <a:gd name="T45" fmla="*/ 400 h 2667"/>
                <a:gd name="T46" fmla="*/ 21 w 3732"/>
                <a:gd name="T47" fmla="*/ 348 h 2667"/>
                <a:gd name="T48" fmla="*/ 65 w 3732"/>
                <a:gd name="T49" fmla="*/ 278 h 2667"/>
                <a:gd name="T50" fmla="*/ 135 w 3732"/>
                <a:gd name="T51" fmla="*/ 190 h 2667"/>
                <a:gd name="T52" fmla="*/ 143 w 3732"/>
                <a:gd name="T53" fmla="*/ 190 h 2667"/>
                <a:gd name="T54" fmla="*/ 187 w 3732"/>
                <a:gd name="T55" fmla="*/ 219 h 2667"/>
                <a:gd name="T56" fmla="*/ 314 w 3732"/>
                <a:gd name="T57" fmla="*/ 327 h 2667"/>
                <a:gd name="T58" fmla="*/ 714 w 3732"/>
                <a:gd name="T59" fmla="*/ 707 h 2667"/>
                <a:gd name="T60" fmla="*/ 1369 w 3732"/>
                <a:gd name="T61" fmla="*/ 1344 h 2667"/>
                <a:gd name="T62" fmla="*/ 1791 w 3732"/>
                <a:gd name="T63" fmla="*/ 1740 h 2667"/>
                <a:gd name="T64" fmla="*/ 1930 w 3732"/>
                <a:gd name="T65" fmla="*/ 1859 h 2667"/>
                <a:gd name="T66" fmla="*/ 1989 w 3732"/>
                <a:gd name="T67" fmla="*/ 1898 h 2667"/>
                <a:gd name="T68" fmla="*/ 2021 w 3732"/>
                <a:gd name="T69" fmla="*/ 1898 h 2667"/>
                <a:gd name="T70" fmla="*/ 2073 w 3732"/>
                <a:gd name="T71" fmla="*/ 1856 h 2667"/>
                <a:gd name="T72" fmla="*/ 2191 w 3732"/>
                <a:gd name="T73" fmla="*/ 1727 h 2667"/>
                <a:gd name="T74" fmla="*/ 2407 w 3732"/>
                <a:gd name="T75" fmla="*/ 1462 h 2667"/>
                <a:gd name="T76" fmla="*/ 2797 w 3732"/>
                <a:gd name="T77" fmla="*/ 950 h 2667"/>
                <a:gd name="T78" fmla="*/ 3279 w 3732"/>
                <a:gd name="T79" fmla="*/ 296 h 2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32" h="2667">
                  <a:moveTo>
                    <a:pt x="3495" y="0"/>
                  </a:moveTo>
                  <a:lnTo>
                    <a:pt x="3540" y="31"/>
                  </a:lnTo>
                  <a:lnTo>
                    <a:pt x="3574" y="59"/>
                  </a:lnTo>
                  <a:lnTo>
                    <a:pt x="3613" y="90"/>
                  </a:lnTo>
                  <a:lnTo>
                    <a:pt x="3651" y="128"/>
                  </a:lnTo>
                  <a:lnTo>
                    <a:pt x="3686" y="166"/>
                  </a:lnTo>
                  <a:lnTo>
                    <a:pt x="3714" y="208"/>
                  </a:lnTo>
                  <a:lnTo>
                    <a:pt x="3724" y="226"/>
                  </a:lnTo>
                  <a:lnTo>
                    <a:pt x="3732" y="244"/>
                  </a:lnTo>
                  <a:lnTo>
                    <a:pt x="3732" y="254"/>
                  </a:lnTo>
                  <a:lnTo>
                    <a:pt x="3727" y="271"/>
                  </a:lnTo>
                  <a:lnTo>
                    <a:pt x="3711" y="317"/>
                  </a:lnTo>
                  <a:lnTo>
                    <a:pt x="3683" y="379"/>
                  </a:lnTo>
                  <a:lnTo>
                    <a:pt x="3644" y="460"/>
                  </a:lnTo>
                  <a:lnTo>
                    <a:pt x="3537" y="655"/>
                  </a:lnTo>
                  <a:lnTo>
                    <a:pt x="3400" y="894"/>
                  </a:lnTo>
                  <a:lnTo>
                    <a:pt x="3243" y="1155"/>
                  </a:lnTo>
                  <a:lnTo>
                    <a:pt x="3077" y="1427"/>
                  </a:lnTo>
                  <a:lnTo>
                    <a:pt x="2906" y="1692"/>
                  </a:lnTo>
                  <a:lnTo>
                    <a:pt x="2742" y="1935"/>
                  </a:lnTo>
                  <a:lnTo>
                    <a:pt x="2599" y="2138"/>
                  </a:lnTo>
                  <a:lnTo>
                    <a:pt x="2477" y="2301"/>
                  </a:lnTo>
                  <a:lnTo>
                    <a:pt x="2373" y="2423"/>
                  </a:lnTo>
                  <a:lnTo>
                    <a:pt x="2289" y="2517"/>
                  </a:lnTo>
                  <a:lnTo>
                    <a:pt x="2222" y="2580"/>
                  </a:lnTo>
                  <a:lnTo>
                    <a:pt x="2167" y="2626"/>
                  </a:lnTo>
                  <a:lnTo>
                    <a:pt x="2125" y="2653"/>
                  </a:lnTo>
                  <a:lnTo>
                    <a:pt x="2090" y="2667"/>
                  </a:lnTo>
                  <a:lnTo>
                    <a:pt x="2084" y="2667"/>
                  </a:lnTo>
                  <a:lnTo>
                    <a:pt x="2076" y="2663"/>
                  </a:lnTo>
                  <a:lnTo>
                    <a:pt x="2055" y="2650"/>
                  </a:lnTo>
                  <a:lnTo>
                    <a:pt x="2021" y="2622"/>
                  </a:lnTo>
                  <a:lnTo>
                    <a:pt x="1978" y="2584"/>
                  </a:lnTo>
                  <a:lnTo>
                    <a:pt x="1871" y="2483"/>
                  </a:lnTo>
                  <a:lnTo>
                    <a:pt x="1735" y="2346"/>
                  </a:lnTo>
                  <a:lnTo>
                    <a:pt x="1578" y="2184"/>
                  </a:lnTo>
                  <a:lnTo>
                    <a:pt x="1404" y="1999"/>
                  </a:lnTo>
                  <a:lnTo>
                    <a:pt x="1031" y="1597"/>
                  </a:lnTo>
                  <a:lnTo>
                    <a:pt x="658" y="1194"/>
                  </a:lnTo>
                  <a:lnTo>
                    <a:pt x="334" y="832"/>
                  </a:lnTo>
                  <a:lnTo>
                    <a:pt x="101" y="567"/>
                  </a:lnTo>
                  <a:lnTo>
                    <a:pt x="34" y="487"/>
                  </a:lnTo>
                  <a:lnTo>
                    <a:pt x="7" y="449"/>
                  </a:lnTo>
                  <a:lnTo>
                    <a:pt x="3" y="431"/>
                  </a:lnTo>
                  <a:lnTo>
                    <a:pt x="0" y="418"/>
                  </a:lnTo>
                  <a:lnTo>
                    <a:pt x="3" y="400"/>
                  </a:lnTo>
                  <a:lnTo>
                    <a:pt x="7" y="382"/>
                  </a:lnTo>
                  <a:lnTo>
                    <a:pt x="21" y="348"/>
                  </a:lnTo>
                  <a:lnTo>
                    <a:pt x="41" y="312"/>
                  </a:lnTo>
                  <a:lnTo>
                    <a:pt x="65" y="278"/>
                  </a:lnTo>
                  <a:lnTo>
                    <a:pt x="90" y="247"/>
                  </a:lnTo>
                  <a:lnTo>
                    <a:pt x="135" y="190"/>
                  </a:lnTo>
                  <a:lnTo>
                    <a:pt x="139" y="190"/>
                  </a:lnTo>
                  <a:lnTo>
                    <a:pt x="143" y="190"/>
                  </a:lnTo>
                  <a:lnTo>
                    <a:pt x="163" y="201"/>
                  </a:lnTo>
                  <a:lnTo>
                    <a:pt x="187" y="219"/>
                  </a:lnTo>
                  <a:lnTo>
                    <a:pt x="223" y="247"/>
                  </a:lnTo>
                  <a:lnTo>
                    <a:pt x="314" y="327"/>
                  </a:lnTo>
                  <a:lnTo>
                    <a:pt x="428" y="431"/>
                  </a:lnTo>
                  <a:lnTo>
                    <a:pt x="714" y="707"/>
                  </a:lnTo>
                  <a:lnTo>
                    <a:pt x="1042" y="1024"/>
                  </a:lnTo>
                  <a:lnTo>
                    <a:pt x="1369" y="1344"/>
                  </a:lnTo>
                  <a:lnTo>
                    <a:pt x="1665" y="1626"/>
                  </a:lnTo>
                  <a:lnTo>
                    <a:pt x="1791" y="1740"/>
                  </a:lnTo>
                  <a:lnTo>
                    <a:pt x="1892" y="1828"/>
                  </a:lnTo>
                  <a:lnTo>
                    <a:pt x="1930" y="1859"/>
                  </a:lnTo>
                  <a:lnTo>
                    <a:pt x="1965" y="1883"/>
                  </a:lnTo>
                  <a:lnTo>
                    <a:pt x="1989" y="1898"/>
                  </a:lnTo>
                  <a:lnTo>
                    <a:pt x="2006" y="1901"/>
                  </a:lnTo>
                  <a:lnTo>
                    <a:pt x="2021" y="1898"/>
                  </a:lnTo>
                  <a:lnTo>
                    <a:pt x="2045" y="1880"/>
                  </a:lnTo>
                  <a:lnTo>
                    <a:pt x="2073" y="1856"/>
                  </a:lnTo>
                  <a:lnTo>
                    <a:pt x="2108" y="1821"/>
                  </a:lnTo>
                  <a:lnTo>
                    <a:pt x="2191" y="1727"/>
                  </a:lnTo>
                  <a:lnTo>
                    <a:pt x="2292" y="1605"/>
                  </a:lnTo>
                  <a:lnTo>
                    <a:pt x="2407" y="1462"/>
                  </a:lnTo>
                  <a:lnTo>
                    <a:pt x="2533" y="1298"/>
                  </a:lnTo>
                  <a:lnTo>
                    <a:pt x="2797" y="950"/>
                  </a:lnTo>
                  <a:lnTo>
                    <a:pt x="3056" y="601"/>
                  </a:lnTo>
                  <a:lnTo>
                    <a:pt x="3279" y="296"/>
                  </a:lnTo>
                  <a:lnTo>
                    <a:pt x="3495" y="0"/>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7" name="Freeform 40"/>
            <p:cNvSpPr>
              <a:spLocks/>
            </p:cNvSpPr>
            <p:nvPr/>
          </p:nvSpPr>
          <p:spPr bwMode="auto">
            <a:xfrm>
              <a:off x="3221" y="1980"/>
              <a:ext cx="448" cy="1486"/>
            </a:xfrm>
            <a:custGeom>
              <a:avLst/>
              <a:gdLst>
                <a:gd name="T0" fmla="*/ 233 w 1345"/>
                <a:gd name="T1" fmla="*/ 81 h 4458"/>
                <a:gd name="T2" fmla="*/ 338 w 1345"/>
                <a:gd name="T3" fmla="*/ 248 h 4458"/>
                <a:gd name="T4" fmla="*/ 464 w 1345"/>
                <a:gd name="T5" fmla="*/ 488 h 4458"/>
                <a:gd name="T6" fmla="*/ 558 w 1345"/>
                <a:gd name="T7" fmla="*/ 693 h 4458"/>
                <a:gd name="T8" fmla="*/ 620 w 1345"/>
                <a:gd name="T9" fmla="*/ 833 h 4458"/>
                <a:gd name="T10" fmla="*/ 641 w 1345"/>
                <a:gd name="T11" fmla="*/ 854 h 4458"/>
                <a:gd name="T12" fmla="*/ 665 w 1345"/>
                <a:gd name="T13" fmla="*/ 861 h 4458"/>
                <a:gd name="T14" fmla="*/ 693 w 1345"/>
                <a:gd name="T15" fmla="*/ 849 h 4458"/>
                <a:gd name="T16" fmla="*/ 738 w 1345"/>
                <a:gd name="T17" fmla="*/ 815 h 4458"/>
                <a:gd name="T18" fmla="*/ 847 w 1345"/>
                <a:gd name="T19" fmla="*/ 718 h 4458"/>
                <a:gd name="T20" fmla="*/ 923 w 1345"/>
                <a:gd name="T21" fmla="*/ 659 h 4458"/>
                <a:gd name="T22" fmla="*/ 961 w 1345"/>
                <a:gd name="T23" fmla="*/ 638 h 4458"/>
                <a:gd name="T24" fmla="*/ 1000 w 1345"/>
                <a:gd name="T25" fmla="*/ 630 h 4458"/>
                <a:gd name="T26" fmla="*/ 1038 w 1345"/>
                <a:gd name="T27" fmla="*/ 638 h 4458"/>
                <a:gd name="T28" fmla="*/ 1073 w 1345"/>
                <a:gd name="T29" fmla="*/ 662 h 4458"/>
                <a:gd name="T30" fmla="*/ 1107 w 1345"/>
                <a:gd name="T31" fmla="*/ 708 h 4458"/>
                <a:gd name="T32" fmla="*/ 1140 w 1345"/>
                <a:gd name="T33" fmla="*/ 773 h 4458"/>
                <a:gd name="T34" fmla="*/ 1192 w 1345"/>
                <a:gd name="T35" fmla="*/ 955 h 4458"/>
                <a:gd name="T36" fmla="*/ 1234 w 1345"/>
                <a:gd name="T37" fmla="*/ 1174 h 4458"/>
                <a:gd name="T38" fmla="*/ 1262 w 1345"/>
                <a:gd name="T39" fmla="*/ 1418 h 4458"/>
                <a:gd name="T40" fmla="*/ 1299 w 1345"/>
                <a:gd name="T41" fmla="*/ 1943 h 4458"/>
                <a:gd name="T42" fmla="*/ 1324 w 1345"/>
                <a:gd name="T43" fmla="*/ 2438 h 4458"/>
                <a:gd name="T44" fmla="*/ 1341 w 1345"/>
                <a:gd name="T45" fmla="*/ 2748 h 4458"/>
                <a:gd name="T46" fmla="*/ 1345 w 1345"/>
                <a:gd name="T47" fmla="*/ 2992 h 4458"/>
                <a:gd name="T48" fmla="*/ 1335 w 1345"/>
                <a:gd name="T49" fmla="*/ 3264 h 4458"/>
                <a:gd name="T50" fmla="*/ 1314 w 1345"/>
                <a:gd name="T51" fmla="*/ 3549 h 4458"/>
                <a:gd name="T52" fmla="*/ 1286 w 1345"/>
                <a:gd name="T53" fmla="*/ 3828 h 4458"/>
                <a:gd name="T54" fmla="*/ 1254 w 1345"/>
                <a:gd name="T55" fmla="*/ 4075 h 4458"/>
                <a:gd name="T56" fmla="*/ 1216 w 1345"/>
                <a:gd name="T57" fmla="*/ 4273 h 4458"/>
                <a:gd name="T58" fmla="*/ 1174 w 1345"/>
                <a:gd name="T59" fmla="*/ 4403 h 4458"/>
                <a:gd name="T60" fmla="*/ 1153 w 1345"/>
                <a:gd name="T61" fmla="*/ 4434 h 4458"/>
                <a:gd name="T62" fmla="*/ 1132 w 1345"/>
                <a:gd name="T63" fmla="*/ 4451 h 4458"/>
                <a:gd name="T64" fmla="*/ 1101 w 1345"/>
                <a:gd name="T65" fmla="*/ 4458 h 4458"/>
                <a:gd name="T66" fmla="*/ 1031 w 1345"/>
                <a:gd name="T67" fmla="*/ 4455 h 4458"/>
                <a:gd name="T68" fmla="*/ 951 w 1345"/>
                <a:gd name="T69" fmla="*/ 4424 h 4458"/>
                <a:gd name="T70" fmla="*/ 864 w 1345"/>
                <a:gd name="T71" fmla="*/ 4370 h 4458"/>
                <a:gd name="T72" fmla="*/ 774 w 1345"/>
                <a:gd name="T73" fmla="*/ 4302 h 4458"/>
                <a:gd name="T74" fmla="*/ 690 w 1345"/>
                <a:gd name="T75" fmla="*/ 4214 h 4458"/>
                <a:gd name="T76" fmla="*/ 616 w 1345"/>
                <a:gd name="T77" fmla="*/ 4117 h 4458"/>
                <a:gd name="T78" fmla="*/ 561 w 1345"/>
                <a:gd name="T79" fmla="*/ 4009 h 4458"/>
                <a:gd name="T80" fmla="*/ 516 w 1345"/>
                <a:gd name="T81" fmla="*/ 3887 h 4458"/>
                <a:gd name="T82" fmla="*/ 477 w 1345"/>
                <a:gd name="T83" fmla="*/ 3740 h 4458"/>
                <a:gd name="T84" fmla="*/ 408 w 1345"/>
                <a:gd name="T85" fmla="*/ 3407 h 4458"/>
                <a:gd name="T86" fmla="*/ 335 w 1345"/>
                <a:gd name="T87" fmla="*/ 3079 h 4458"/>
                <a:gd name="T88" fmla="*/ 290 w 1345"/>
                <a:gd name="T89" fmla="*/ 2936 h 4458"/>
                <a:gd name="T90" fmla="*/ 236 w 1345"/>
                <a:gd name="T91" fmla="*/ 2822 h 4458"/>
                <a:gd name="T92" fmla="*/ 181 w 1345"/>
                <a:gd name="T93" fmla="*/ 2695 h 4458"/>
                <a:gd name="T94" fmla="*/ 135 w 1345"/>
                <a:gd name="T95" fmla="*/ 2529 h 4458"/>
                <a:gd name="T96" fmla="*/ 94 w 1345"/>
                <a:gd name="T97" fmla="*/ 2334 h 4458"/>
                <a:gd name="T98" fmla="*/ 59 w 1345"/>
                <a:gd name="T99" fmla="*/ 2128 h 4458"/>
                <a:gd name="T100" fmla="*/ 10 w 1345"/>
                <a:gd name="T101" fmla="*/ 1728 h 4458"/>
                <a:gd name="T102" fmla="*/ 0 w 1345"/>
                <a:gd name="T103" fmla="*/ 1498 h 4458"/>
                <a:gd name="T104" fmla="*/ 10 w 1345"/>
                <a:gd name="T105" fmla="*/ 1017 h 4458"/>
                <a:gd name="T106" fmla="*/ 38 w 1345"/>
                <a:gd name="T107" fmla="*/ 495 h 4458"/>
                <a:gd name="T108" fmla="*/ 62 w 1345"/>
                <a:gd name="T109" fmla="*/ 264 h 4458"/>
                <a:gd name="T110" fmla="*/ 94 w 1345"/>
                <a:gd name="T111" fmla="*/ 94 h 4458"/>
                <a:gd name="T112" fmla="*/ 114 w 1345"/>
                <a:gd name="T113" fmla="*/ 38 h 4458"/>
                <a:gd name="T114" fmla="*/ 139 w 1345"/>
                <a:gd name="T115" fmla="*/ 7 h 4458"/>
                <a:gd name="T116" fmla="*/ 168 w 1345"/>
                <a:gd name="T117" fmla="*/ 4 h 4458"/>
                <a:gd name="T118" fmla="*/ 199 w 1345"/>
                <a:gd name="T119" fmla="*/ 32 h 4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5" h="4458">
                  <a:moveTo>
                    <a:pt x="199" y="32"/>
                  </a:moveTo>
                  <a:lnTo>
                    <a:pt x="233" y="81"/>
                  </a:lnTo>
                  <a:lnTo>
                    <a:pt x="268" y="133"/>
                  </a:lnTo>
                  <a:lnTo>
                    <a:pt x="338" y="248"/>
                  </a:lnTo>
                  <a:lnTo>
                    <a:pt x="400" y="370"/>
                  </a:lnTo>
                  <a:lnTo>
                    <a:pt x="464" y="488"/>
                  </a:lnTo>
                  <a:lnTo>
                    <a:pt x="516" y="596"/>
                  </a:lnTo>
                  <a:lnTo>
                    <a:pt x="558" y="693"/>
                  </a:lnTo>
                  <a:lnTo>
                    <a:pt x="610" y="815"/>
                  </a:lnTo>
                  <a:lnTo>
                    <a:pt x="620" y="833"/>
                  </a:lnTo>
                  <a:lnTo>
                    <a:pt x="631" y="846"/>
                  </a:lnTo>
                  <a:lnTo>
                    <a:pt x="641" y="854"/>
                  </a:lnTo>
                  <a:lnTo>
                    <a:pt x="652" y="857"/>
                  </a:lnTo>
                  <a:lnTo>
                    <a:pt x="665" y="861"/>
                  </a:lnTo>
                  <a:lnTo>
                    <a:pt x="676" y="857"/>
                  </a:lnTo>
                  <a:lnTo>
                    <a:pt x="693" y="849"/>
                  </a:lnTo>
                  <a:lnTo>
                    <a:pt x="707" y="839"/>
                  </a:lnTo>
                  <a:lnTo>
                    <a:pt x="738" y="815"/>
                  </a:lnTo>
                  <a:lnTo>
                    <a:pt x="774" y="784"/>
                  </a:lnTo>
                  <a:lnTo>
                    <a:pt x="847" y="718"/>
                  </a:lnTo>
                  <a:lnTo>
                    <a:pt x="885" y="683"/>
                  </a:lnTo>
                  <a:lnTo>
                    <a:pt x="923" y="659"/>
                  </a:lnTo>
                  <a:lnTo>
                    <a:pt x="945" y="648"/>
                  </a:lnTo>
                  <a:lnTo>
                    <a:pt x="961" y="638"/>
                  </a:lnTo>
                  <a:lnTo>
                    <a:pt x="982" y="634"/>
                  </a:lnTo>
                  <a:lnTo>
                    <a:pt x="1000" y="630"/>
                  </a:lnTo>
                  <a:lnTo>
                    <a:pt x="1021" y="634"/>
                  </a:lnTo>
                  <a:lnTo>
                    <a:pt x="1038" y="638"/>
                  </a:lnTo>
                  <a:lnTo>
                    <a:pt x="1055" y="648"/>
                  </a:lnTo>
                  <a:lnTo>
                    <a:pt x="1073" y="662"/>
                  </a:lnTo>
                  <a:lnTo>
                    <a:pt x="1091" y="683"/>
                  </a:lnTo>
                  <a:lnTo>
                    <a:pt x="1107" y="708"/>
                  </a:lnTo>
                  <a:lnTo>
                    <a:pt x="1125" y="735"/>
                  </a:lnTo>
                  <a:lnTo>
                    <a:pt x="1140" y="773"/>
                  </a:lnTo>
                  <a:lnTo>
                    <a:pt x="1167" y="857"/>
                  </a:lnTo>
                  <a:lnTo>
                    <a:pt x="1192" y="955"/>
                  </a:lnTo>
                  <a:lnTo>
                    <a:pt x="1213" y="1059"/>
                  </a:lnTo>
                  <a:lnTo>
                    <a:pt x="1234" y="1174"/>
                  </a:lnTo>
                  <a:lnTo>
                    <a:pt x="1247" y="1293"/>
                  </a:lnTo>
                  <a:lnTo>
                    <a:pt x="1262" y="1418"/>
                  </a:lnTo>
                  <a:lnTo>
                    <a:pt x="1283" y="1679"/>
                  </a:lnTo>
                  <a:lnTo>
                    <a:pt x="1299" y="1943"/>
                  </a:lnTo>
                  <a:lnTo>
                    <a:pt x="1310" y="2201"/>
                  </a:lnTo>
                  <a:lnTo>
                    <a:pt x="1324" y="2438"/>
                  </a:lnTo>
                  <a:lnTo>
                    <a:pt x="1338" y="2647"/>
                  </a:lnTo>
                  <a:lnTo>
                    <a:pt x="1341" y="2748"/>
                  </a:lnTo>
                  <a:lnTo>
                    <a:pt x="1345" y="2863"/>
                  </a:lnTo>
                  <a:lnTo>
                    <a:pt x="1345" y="2992"/>
                  </a:lnTo>
                  <a:lnTo>
                    <a:pt x="1341" y="3124"/>
                  </a:lnTo>
                  <a:lnTo>
                    <a:pt x="1335" y="3264"/>
                  </a:lnTo>
                  <a:lnTo>
                    <a:pt x="1324" y="3407"/>
                  </a:lnTo>
                  <a:lnTo>
                    <a:pt x="1314" y="3549"/>
                  </a:lnTo>
                  <a:lnTo>
                    <a:pt x="1303" y="3692"/>
                  </a:lnTo>
                  <a:lnTo>
                    <a:pt x="1286" y="3828"/>
                  </a:lnTo>
                  <a:lnTo>
                    <a:pt x="1272" y="3956"/>
                  </a:lnTo>
                  <a:lnTo>
                    <a:pt x="1254" y="4075"/>
                  </a:lnTo>
                  <a:lnTo>
                    <a:pt x="1234" y="4183"/>
                  </a:lnTo>
                  <a:lnTo>
                    <a:pt x="1216" y="4273"/>
                  </a:lnTo>
                  <a:lnTo>
                    <a:pt x="1195" y="4346"/>
                  </a:lnTo>
                  <a:lnTo>
                    <a:pt x="1174" y="4403"/>
                  </a:lnTo>
                  <a:lnTo>
                    <a:pt x="1164" y="4424"/>
                  </a:lnTo>
                  <a:lnTo>
                    <a:pt x="1153" y="4434"/>
                  </a:lnTo>
                  <a:lnTo>
                    <a:pt x="1143" y="4445"/>
                  </a:lnTo>
                  <a:lnTo>
                    <a:pt x="1132" y="4451"/>
                  </a:lnTo>
                  <a:lnTo>
                    <a:pt x="1119" y="4455"/>
                  </a:lnTo>
                  <a:lnTo>
                    <a:pt x="1101" y="4458"/>
                  </a:lnTo>
                  <a:lnTo>
                    <a:pt x="1070" y="4458"/>
                  </a:lnTo>
                  <a:lnTo>
                    <a:pt x="1031" y="4455"/>
                  </a:lnTo>
                  <a:lnTo>
                    <a:pt x="993" y="4440"/>
                  </a:lnTo>
                  <a:lnTo>
                    <a:pt x="951" y="4424"/>
                  </a:lnTo>
                  <a:lnTo>
                    <a:pt x="909" y="4399"/>
                  </a:lnTo>
                  <a:lnTo>
                    <a:pt x="864" y="4370"/>
                  </a:lnTo>
                  <a:lnTo>
                    <a:pt x="818" y="4336"/>
                  </a:lnTo>
                  <a:lnTo>
                    <a:pt x="774" y="4302"/>
                  </a:lnTo>
                  <a:lnTo>
                    <a:pt x="732" y="4260"/>
                  </a:lnTo>
                  <a:lnTo>
                    <a:pt x="690" y="4214"/>
                  </a:lnTo>
                  <a:lnTo>
                    <a:pt x="652" y="4165"/>
                  </a:lnTo>
                  <a:lnTo>
                    <a:pt x="616" y="4117"/>
                  </a:lnTo>
                  <a:lnTo>
                    <a:pt x="585" y="4065"/>
                  </a:lnTo>
                  <a:lnTo>
                    <a:pt x="561" y="4009"/>
                  </a:lnTo>
                  <a:lnTo>
                    <a:pt x="537" y="3953"/>
                  </a:lnTo>
                  <a:lnTo>
                    <a:pt x="516" y="3887"/>
                  </a:lnTo>
                  <a:lnTo>
                    <a:pt x="495" y="3814"/>
                  </a:lnTo>
                  <a:lnTo>
                    <a:pt x="477" y="3740"/>
                  </a:lnTo>
                  <a:lnTo>
                    <a:pt x="442" y="3577"/>
                  </a:lnTo>
                  <a:lnTo>
                    <a:pt x="408" y="3407"/>
                  </a:lnTo>
                  <a:lnTo>
                    <a:pt x="373" y="3239"/>
                  </a:lnTo>
                  <a:lnTo>
                    <a:pt x="335" y="3079"/>
                  </a:lnTo>
                  <a:lnTo>
                    <a:pt x="314" y="3005"/>
                  </a:lnTo>
                  <a:lnTo>
                    <a:pt x="290" y="2936"/>
                  </a:lnTo>
                  <a:lnTo>
                    <a:pt x="265" y="2874"/>
                  </a:lnTo>
                  <a:lnTo>
                    <a:pt x="236" y="2822"/>
                  </a:lnTo>
                  <a:lnTo>
                    <a:pt x="209" y="2765"/>
                  </a:lnTo>
                  <a:lnTo>
                    <a:pt x="181" y="2695"/>
                  </a:lnTo>
                  <a:lnTo>
                    <a:pt x="157" y="2615"/>
                  </a:lnTo>
                  <a:lnTo>
                    <a:pt x="135" y="2529"/>
                  </a:lnTo>
                  <a:lnTo>
                    <a:pt x="111" y="2435"/>
                  </a:lnTo>
                  <a:lnTo>
                    <a:pt x="94" y="2334"/>
                  </a:lnTo>
                  <a:lnTo>
                    <a:pt x="73" y="2232"/>
                  </a:lnTo>
                  <a:lnTo>
                    <a:pt x="59" y="2128"/>
                  </a:lnTo>
                  <a:lnTo>
                    <a:pt x="31" y="1920"/>
                  </a:lnTo>
                  <a:lnTo>
                    <a:pt x="10" y="1728"/>
                  </a:lnTo>
                  <a:lnTo>
                    <a:pt x="0" y="1564"/>
                  </a:lnTo>
                  <a:lnTo>
                    <a:pt x="0" y="1498"/>
                  </a:lnTo>
                  <a:lnTo>
                    <a:pt x="0" y="1446"/>
                  </a:lnTo>
                  <a:lnTo>
                    <a:pt x="10" y="1017"/>
                  </a:lnTo>
                  <a:lnTo>
                    <a:pt x="21" y="756"/>
                  </a:lnTo>
                  <a:lnTo>
                    <a:pt x="38" y="495"/>
                  </a:lnTo>
                  <a:lnTo>
                    <a:pt x="49" y="376"/>
                  </a:lnTo>
                  <a:lnTo>
                    <a:pt x="62" y="264"/>
                  </a:lnTo>
                  <a:lnTo>
                    <a:pt x="77" y="170"/>
                  </a:lnTo>
                  <a:lnTo>
                    <a:pt x="94" y="94"/>
                  </a:lnTo>
                  <a:lnTo>
                    <a:pt x="104" y="63"/>
                  </a:lnTo>
                  <a:lnTo>
                    <a:pt x="114" y="38"/>
                  </a:lnTo>
                  <a:lnTo>
                    <a:pt x="129" y="17"/>
                  </a:lnTo>
                  <a:lnTo>
                    <a:pt x="139" y="7"/>
                  </a:lnTo>
                  <a:lnTo>
                    <a:pt x="153" y="0"/>
                  </a:lnTo>
                  <a:lnTo>
                    <a:pt x="168" y="4"/>
                  </a:lnTo>
                  <a:lnTo>
                    <a:pt x="181" y="14"/>
                  </a:lnTo>
                  <a:lnTo>
                    <a:pt x="199" y="32"/>
                  </a:lnTo>
                  <a:close/>
                </a:path>
              </a:pathLst>
            </a:custGeom>
            <a:solidFill>
              <a:srgbClr val="3D44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8" name="Freeform 41"/>
            <p:cNvSpPr>
              <a:spLocks/>
            </p:cNvSpPr>
            <p:nvPr/>
          </p:nvSpPr>
          <p:spPr bwMode="auto">
            <a:xfrm>
              <a:off x="3550" y="2478"/>
              <a:ext cx="131" cy="987"/>
            </a:xfrm>
            <a:custGeom>
              <a:avLst/>
              <a:gdLst>
                <a:gd name="T0" fmla="*/ 157 w 391"/>
                <a:gd name="T1" fmla="*/ 1773 h 2961"/>
                <a:gd name="T2" fmla="*/ 151 w 391"/>
                <a:gd name="T3" fmla="*/ 2017 h 2961"/>
                <a:gd name="T4" fmla="*/ 140 w 391"/>
                <a:gd name="T5" fmla="*/ 2208 h 2961"/>
                <a:gd name="T6" fmla="*/ 126 w 391"/>
                <a:gd name="T7" fmla="*/ 2413 h 2961"/>
                <a:gd name="T8" fmla="*/ 118 w 391"/>
                <a:gd name="T9" fmla="*/ 2515 h 2961"/>
                <a:gd name="T10" fmla="*/ 109 w 391"/>
                <a:gd name="T11" fmla="*/ 2613 h 2961"/>
                <a:gd name="T12" fmla="*/ 94 w 391"/>
                <a:gd name="T13" fmla="*/ 2703 h 2961"/>
                <a:gd name="T14" fmla="*/ 81 w 391"/>
                <a:gd name="T15" fmla="*/ 2783 h 2961"/>
                <a:gd name="T16" fmla="*/ 63 w 391"/>
                <a:gd name="T17" fmla="*/ 2849 h 2961"/>
                <a:gd name="T18" fmla="*/ 45 w 391"/>
                <a:gd name="T19" fmla="*/ 2901 h 2961"/>
                <a:gd name="T20" fmla="*/ 35 w 391"/>
                <a:gd name="T21" fmla="*/ 2919 h 2961"/>
                <a:gd name="T22" fmla="*/ 24 w 391"/>
                <a:gd name="T23" fmla="*/ 2933 h 2961"/>
                <a:gd name="T24" fmla="*/ 11 w 391"/>
                <a:gd name="T25" fmla="*/ 2943 h 2961"/>
                <a:gd name="T26" fmla="*/ 0 w 391"/>
                <a:gd name="T27" fmla="*/ 2943 h 2961"/>
                <a:gd name="T28" fmla="*/ 24 w 391"/>
                <a:gd name="T29" fmla="*/ 2954 h 2961"/>
                <a:gd name="T30" fmla="*/ 49 w 391"/>
                <a:gd name="T31" fmla="*/ 2957 h 2961"/>
                <a:gd name="T32" fmla="*/ 84 w 391"/>
                <a:gd name="T33" fmla="*/ 2961 h 2961"/>
                <a:gd name="T34" fmla="*/ 122 w 391"/>
                <a:gd name="T35" fmla="*/ 2957 h 2961"/>
                <a:gd name="T36" fmla="*/ 143 w 391"/>
                <a:gd name="T37" fmla="*/ 2951 h 2961"/>
                <a:gd name="T38" fmla="*/ 164 w 391"/>
                <a:gd name="T39" fmla="*/ 2943 h 2961"/>
                <a:gd name="T40" fmla="*/ 185 w 391"/>
                <a:gd name="T41" fmla="*/ 2933 h 2961"/>
                <a:gd name="T42" fmla="*/ 206 w 391"/>
                <a:gd name="T43" fmla="*/ 2919 h 2961"/>
                <a:gd name="T44" fmla="*/ 227 w 391"/>
                <a:gd name="T45" fmla="*/ 2901 h 2961"/>
                <a:gd name="T46" fmla="*/ 248 w 391"/>
                <a:gd name="T47" fmla="*/ 2876 h 2961"/>
                <a:gd name="T48" fmla="*/ 261 w 391"/>
                <a:gd name="T49" fmla="*/ 2860 h 2961"/>
                <a:gd name="T50" fmla="*/ 273 w 391"/>
                <a:gd name="T51" fmla="*/ 2839 h 2961"/>
                <a:gd name="T52" fmla="*/ 283 w 391"/>
                <a:gd name="T53" fmla="*/ 2811 h 2961"/>
                <a:gd name="T54" fmla="*/ 294 w 391"/>
                <a:gd name="T55" fmla="*/ 2779 h 2961"/>
                <a:gd name="T56" fmla="*/ 314 w 391"/>
                <a:gd name="T57" fmla="*/ 2706 h 2961"/>
                <a:gd name="T58" fmla="*/ 328 w 391"/>
                <a:gd name="T59" fmla="*/ 2626 h 2961"/>
                <a:gd name="T60" fmla="*/ 342 w 391"/>
                <a:gd name="T61" fmla="*/ 2532 h 2961"/>
                <a:gd name="T62" fmla="*/ 356 w 391"/>
                <a:gd name="T63" fmla="*/ 2431 h 2961"/>
                <a:gd name="T64" fmla="*/ 362 w 391"/>
                <a:gd name="T65" fmla="*/ 2327 h 2961"/>
                <a:gd name="T66" fmla="*/ 370 w 391"/>
                <a:gd name="T67" fmla="*/ 2218 h 2961"/>
                <a:gd name="T68" fmla="*/ 380 w 391"/>
                <a:gd name="T69" fmla="*/ 1999 h 2961"/>
                <a:gd name="T70" fmla="*/ 387 w 391"/>
                <a:gd name="T71" fmla="*/ 1794 h 2961"/>
                <a:gd name="T72" fmla="*/ 391 w 391"/>
                <a:gd name="T73" fmla="*/ 1490 h 2961"/>
                <a:gd name="T74" fmla="*/ 391 w 391"/>
                <a:gd name="T75" fmla="*/ 1432 h 2961"/>
                <a:gd name="T76" fmla="*/ 387 w 391"/>
                <a:gd name="T77" fmla="*/ 1359 h 2961"/>
                <a:gd name="T78" fmla="*/ 373 w 391"/>
                <a:gd name="T79" fmla="*/ 1174 h 2961"/>
                <a:gd name="T80" fmla="*/ 338 w 391"/>
                <a:gd name="T81" fmla="*/ 722 h 2961"/>
                <a:gd name="T82" fmla="*/ 300 w 391"/>
                <a:gd name="T83" fmla="*/ 283 h 2961"/>
                <a:gd name="T84" fmla="*/ 286 w 391"/>
                <a:gd name="T85" fmla="*/ 115 h 2961"/>
                <a:gd name="T86" fmla="*/ 283 w 391"/>
                <a:gd name="T87" fmla="*/ 10 h 2961"/>
                <a:gd name="T88" fmla="*/ 283 w 391"/>
                <a:gd name="T89" fmla="*/ 0 h 2961"/>
                <a:gd name="T90" fmla="*/ 279 w 391"/>
                <a:gd name="T91" fmla="*/ 21 h 2961"/>
                <a:gd name="T92" fmla="*/ 265 w 391"/>
                <a:gd name="T93" fmla="*/ 164 h 2961"/>
                <a:gd name="T94" fmla="*/ 224 w 391"/>
                <a:gd name="T95" fmla="*/ 697 h 2961"/>
                <a:gd name="T96" fmla="*/ 178 w 391"/>
                <a:gd name="T97" fmla="*/ 1328 h 2961"/>
                <a:gd name="T98" fmla="*/ 164 w 391"/>
                <a:gd name="T99" fmla="*/ 1592 h 2961"/>
                <a:gd name="T100" fmla="*/ 157 w 391"/>
                <a:gd name="T101" fmla="*/ 1773 h 29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1" h="2961">
                  <a:moveTo>
                    <a:pt x="157" y="1773"/>
                  </a:moveTo>
                  <a:lnTo>
                    <a:pt x="151" y="2017"/>
                  </a:lnTo>
                  <a:lnTo>
                    <a:pt x="140" y="2208"/>
                  </a:lnTo>
                  <a:lnTo>
                    <a:pt x="126" y="2413"/>
                  </a:lnTo>
                  <a:lnTo>
                    <a:pt x="118" y="2515"/>
                  </a:lnTo>
                  <a:lnTo>
                    <a:pt x="109" y="2613"/>
                  </a:lnTo>
                  <a:lnTo>
                    <a:pt x="94" y="2703"/>
                  </a:lnTo>
                  <a:lnTo>
                    <a:pt x="81" y="2783"/>
                  </a:lnTo>
                  <a:lnTo>
                    <a:pt x="63" y="2849"/>
                  </a:lnTo>
                  <a:lnTo>
                    <a:pt x="45" y="2901"/>
                  </a:lnTo>
                  <a:lnTo>
                    <a:pt x="35" y="2919"/>
                  </a:lnTo>
                  <a:lnTo>
                    <a:pt x="24" y="2933"/>
                  </a:lnTo>
                  <a:lnTo>
                    <a:pt x="11" y="2943"/>
                  </a:lnTo>
                  <a:lnTo>
                    <a:pt x="0" y="2943"/>
                  </a:lnTo>
                  <a:lnTo>
                    <a:pt x="24" y="2954"/>
                  </a:lnTo>
                  <a:lnTo>
                    <a:pt x="49" y="2957"/>
                  </a:lnTo>
                  <a:lnTo>
                    <a:pt x="84" y="2961"/>
                  </a:lnTo>
                  <a:lnTo>
                    <a:pt x="122" y="2957"/>
                  </a:lnTo>
                  <a:lnTo>
                    <a:pt x="143" y="2951"/>
                  </a:lnTo>
                  <a:lnTo>
                    <a:pt x="164" y="2943"/>
                  </a:lnTo>
                  <a:lnTo>
                    <a:pt x="185" y="2933"/>
                  </a:lnTo>
                  <a:lnTo>
                    <a:pt x="206" y="2919"/>
                  </a:lnTo>
                  <a:lnTo>
                    <a:pt x="227" y="2901"/>
                  </a:lnTo>
                  <a:lnTo>
                    <a:pt x="248" y="2876"/>
                  </a:lnTo>
                  <a:lnTo>
                    <a:pt x="261" y="2860"/>
                  </a:lnTo>
                  <a:lnTo>
                    <a:pt x="273" y="2839"/>
                  </a:lnTo>
                  <a:lnTo>
                    <a:pt x="283" y="2811"/>
                  </a:lnTo>
                  <a:lnTo>
                    <a:pt x="294" y="2779"/>
                  </a:lnTo>
                  <a:lnTo>
                    <a:pt x="314" y="2706"/>
                  </a:lnTo>
                  <a:lnTo>
                    <a:pt x="328" y="2626"/>
                  </a:lnTo>
                  <a:lnTo>
                    <a:pt x="342" y="2532"/>
                  </a:lnTo>
                  <a:lnTo>
                    <a:pt x="356" y="2431"/>
                  </a:lnTo>
                  <a:lnTo>
                    <a:pt x="362" y="2327"/>
                  </a:lnTo>
                  <a:lnTo>
                    <a:pt x="370" y="2218"/>
                  </a:lnTo>
                  <a:lnTo>
                    <a:pt x="380" y="1999"/>
                  </a:lnTo>
                  <a:lnTo>
                    <a:pt x="387" y="1794"/>
                  </a:lnTo>
                  <a:lnTo>
                    <a:pt x="391" y="1490"/>
                  </a:lnTo>
                  <a:lnTo>
                    <a:pt x="391" y="1432"/>
                  </a:lnTo>
                  <a:lnTo>
                    <a:pt x="387" y="1359"/>
                  </a:lnTo>
                  <a:lnTo>
                    <a:pt x="373" y="1174"/>
                  </a:lnTo>
                  <a:lnTo>
                    <a:pt x="338" y="722"/>
                  </a:lnTo>
                  <a:lnTo>
                    <a:pt x="300" y="283"/>
                  </a:lnTo>
                  <a:lnTo>
                    <a:pt x="286" y="115"/>
                  </a:lnTo>
                  <a:lnTo>
                    <a:pt x="283" y="10"/>
                  </a:lnTo>
                  <a:lnTo>
                    <a:pt x="283" y="0"/>
                  </a:lnTo>
                  <a:lnTo>
                    <a:pt x="279" y="21"/>
                  </a:lnTo>
                  <a:lnTo>
                    <a:pt x="265" y="164"/>
                  </a:lnTo>
                  <a:lnTo>
                    <a:pt x="224" y="697"/>
                  </a:lnTo>
                  <a:lnTo>
                    <a:pt x="178" y="1328"/>
                  </a:lnTo>
                  <a:lnTo>
                    <a:pt x="164" y="1592"/>
                  </a:lnTo>
                  <a:lnTo>
                    <a:pt x="157" y="1773"/>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9" name="Freeform 42"/>
            <p:cNvSpPr>
              <a:spLocks/>
            </p:cNvSpPr>
            <p:nvPr/>
          </p:nvSpPr>
          <p:spPr bwMode="auto">
            <a:xfrm>
              <a:off x="2634" y="1576"/>
              <a:ext cx="237" cy="247"/>
            </a:xfrm>
            <a:custGeom>
              <a:avLst/>
              <a:gdLst>
                <a:gd name="T0" fmla="*/ 398 w 711"/>
                <a:gd name="T1" fmla="*/ 0 h 741"/>
                <a:gd name="T2" fmla="*/ 359 w 711"/>
                <a:gd name="T3" fmla="*/ 52 h 741"/>
                <a:gd name="T4" fmla="*/ 320 w 711"/>
                <a:gd name="T5" fmla="*/ 104 h 741"/>
                <a:gd name="T6" fmla="*/ 265 w 711"/>
                <a:gd name="T7" fmla="*/ 166 h 741"/>
                <a:gd name="T8" fmla="*/ 206 w 711"/>
                <a:gd name="T9" fmla="*/ 236 h 741"/>
                <a:gd name="T10" fmla="*/ 171 w 711"/>
                <a:gd name="T11" fmla="*/ 268 h 741"/>
                <a:gd name="T12" fmla="*/ 140 w 711"/>
                <a:gd name="T13" fmla="*/ 295 h 741"/>
                <a:gd name="T14" fmla="*/ 104 w 711"/>
                <a:gd name="T15" fmla="*/ 323 h 741"/>
                <a:gd name="T16" fmla="*/ 70 w 711"/>
                <a:gd name="T17" fmla="*/ 348 h 741"/>
                <a:gd name="T18" fmla="*/ 36 w 711"/>
                <a:gd name="T19" fmla="*/ 369 h 741"/>
                <a:gd name="T20" fmla="*/ 0 w 711"/>
                <a:gd name="T21" fmla="*/ 382 h 741"/>
                <a:gd name="T22" fmla="*/ 31 w 711"/>
                <a:gd name="T23" fmla="*/ 438 h 741"/>
                <a:gd name="T24" fmla="*/ 63 w 711"/>
                <a:gd name="T25" fmla="*/ 497 h 741"/>
                <a:gd name="T26" fmla="*/ 101 w 711"/>
                <a:gd name="T27" fmla="*/ 564 h 741"/>
                <a:gd name="T28" fmla="*/ 143 w 711"/>
                <a:gd name="T29" fmla="*/ 630 h 741"/>
                <a:gd name="T30" fmla="*/ 189 w 711"/>
                <a:gd name="T31" fmla="*/ 685 h 741"/>
                <a:gd name="T32" fmla="*/ 210 w 711"/>
                <a:gd name="T33" fmla="*/ 710 h 741"/>
                <a:gd name="T34" fmla="*/ 231 w 711"/>
                <a:gd name="T35" fmla="*/ 728 h 741"/>
                <a:gd name="T36" fmla="*/ 247 w 711"/>
                <a:gd name="T37" fmla="*/ 738 h 741"/>
                <a:gd name="T38" fmla="*/ 265 w 711"/>
                <a:gd name="T39" fmla="*/ 741 h 741"/>
                <a:gd name="T40" fmla="*/ 272 w 711"/>
                <a:gd name="T41" fmla="*/ 741 h 741"/>
                <a:gd name="T42" fmla="*/ 283 w 711"/>
                <a:gd name="T43" fmla="*/ 738 h 741"/>
                <a:gd name="T44" fmla="*/ 310 w 711"/>
                <a:gd name="T45" fmla="*/ 720 h 741"/>
                <a:gd name="T46" fmla="*/ 338 w 711"/>
                <a:gd name="T47" fmla="*/ 695 h 741"/>
                <a:gd name="T48" fmla="*/ 373 w 711"/>
                <a:gd name="T49" fmla="*/ 664 h 741"/>
                <a:gd name="T50" fmla="*/ 450 w 711"/>
                <a:gd name="T51" fmla="*/ 588 h 741"/>
                <a:gd name="T52" fmla="*/ 527 w 711"/>
                <a:gd name="T53" fmla="*/ 494 h 741"/>
                <a:gd name="T54" fmla="*/ 600 w 711"/>
                <a:gd name="T55" fmla="*/ 396 h 741"/>
                <a:gd name="T56" fmla="*/ 662 w 711"/>
                <a:gd name="T57" fmla="*/ 305 h 741"/>
                <a:gd name="T58" fmla="*/ 683 w 711"/>
                <a:gd name="T59" fmla="*/ 268 h 741"/>
                <a:gd name="T60" fmla="*/ 701 w 711"/>
                <a:gd name="T61" fmla="*/ 236 h 741"/>
                <a:gd name="T62" fmla="*/ 707 w 711"/>
                <a:gd name="T63" fmla="*/ 208 h 741"/>
                <a:gd name="T64" fmla="*/ 711 w 711"/>
                <a:gd name="T65" fmla="*/ 198 h 741"/>
                <a:gd name="T66" fmla="*/ 707 w 711"/>
                <a:gd name="T67" fmla="*/ 190 h 741"/>
                <a:gd name="T68" fmla="*/ 701 w 711"/>
                <a:gd name="T69" fmla="*/ 177 h 741"/>
                <a:gd name="T70" fmla="*/ 691 w 711"/>
                <a:gd name="T71" fmla="*/ 163 h 741"/>
                <a:gd name="T72" fmla="*/ 673 w 711"/>
                <a:gd name="T73" fmla="*/ 146 h 741"/>
                <a:gd name="T74" fmla="*/ 649 w 711"/>
                <a:gd name="T75" fmla="*/ 132 h 741"/>
                <a:gd name="T76" fmla="*/ 600 w 711"/>
                <a:gd name="T77" fmla="*/ 97 h 741"/>
                <a:gd name="T78" fmla="*/ 543 w 711"/>
                <a:gd name="T79" fmla="*/ 68 h 741"/>
                <a:gd name="T80" fmla="*/ 442 w 711"/>
                <a:gd name="T81" fmla="*/ 16 h 741"/>
                <a:gd name="T82" fmla="*/ 398 w 711"/>
                <a:gd name="T83" fmla="*/ 0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11" h="741">
                  <a:moveTo>
                    <a:pt x="398" y="0"/>
                  </a:moveTo>
                  <a:lnTo>
                    <a:pt x="359" y="52"/>
                  </a:lnTo>
                  <a:lnTo>
                    <a:pt x="320" y="104"/>
                  </a:lnTo>
                  <a:lnTo>
                    <a:pt x="265" y="166"/>
                  </a:lnTo>
                  <a:lnTo>
                    <a:pt x="206" y="236"/>
                  </a:lnTo>
                  <a:lnTo>
                    <a:pt x="171" y="268"/>
                  </a:lnTo>
                  <a:lnTo>
                    <a:pt x="140" y="295"/>
                  </a:lnTo>
                  <a:lnTo>
                    <a:pt x="104" y="323"/>
                  </a:lnTo>
                  <a:lnTo>
                    <a:pt x="70" y="348"/>
                  </a:lnTo>
                  <a:lnTo>
                    <a:pt x="36" y="369"/>
                  </a:lnTo>
                  <a:lnTo>
                    <a:pt x="0" y="382"/>
                  </a:lnTo>
                  <a:lnTo>
                    <a:pt x="31" y="438"/>
                  </a:lnTo>
                  <a:lnTo>
                    <a:pt x="63" y="497"/>
                  </a:lnTo>
                  <a:lnTo>
                    <a:pt x="101" y="564"/>
                  </a:lnTo>
                  <a:lnTo>
                    <a:pt x="143" y="630"/>
                  </a:lnTo>
                  <a:lnTo>
                    <a:pt x="189" y="685"/>
                  </a:lnTo>
                  <a:lnTo>
                    <a:pt x="210" y="710"/>
                  </a:lnTo>
                  <a:lnTo>
                    <a:pt x="231" y="728"/>
                  </a:lnTo>
                  <a:lnTo>
                    <a:pt x="247" y="738"/>
                  </a:lnTo>
                  <a:lnTo>
                    <a:pt x="265" y="741"/>
                  </a:lnTo>
                  <a:lnTo>
                    <a:pt x="272" y="741"/>
                  </a:lnTo>
                  <a:lnTo>
                    <a:pt x="283" y="738"/>
                  </a:lnTo>
                  <a:lnTo>
                    <a:pt x="310" y="720"/>
                  </a:lnTo>
                  <a:lnTo>
                    <a:pt x="338" y="695"/>
                  </a:lnTo>
                  <a:lnTo>
                    <a:pt x="373" y="664"/>
                  </a:lnTo>
                  <a:lnTo>
                    <a:pt x="450" y="588"/>
                  </a:lnTo>
                  <a:lnTo>
                    <a:pt x="527" y="494"/>
                  </a:lnTo>
                  <a:lnTo>
                    <a:pt x="600" y="396"/>
                  </a:lnTo>
                  <a:lnTo>
                    <a:pt x="662" y="305"/>
                  </a:lnTo>
                  <a:lnTo>
                    <a:pt x="683" y="268"/>
                  </a:lnTo>
                  <a:lnTo>
                    <a:pt x="701" y="236"/>
                  </a:lnTo>
                  <a:lnTo>
                    <a:pt x="707" y="208"/>
                  </a:lnTo>
                  <a:lnTo>
                    <a:pt x="711" y="198"/>
                  </a:lnTo>
                  <a:lnTo>
                    <a:pt x="707" y="190"/>
                  </a:lnTo>
                  <a:lnTo>
                    <a:pt x="701" y="177"/>
                  </a:lnTo>
                  <a:lnTo>
                    <a:pt x="691" y="163"/>
                  </a:lnTo>
                  <a:lnTo>
                    <a:pt x="673" y="146"/>
                  </a:lnTo>
                  <a:lnTo>
                    <a:pt x="649" y="132"/>
                  </a:lnTo>
                  <a:lnTo>
                    <a:pt x="600" y="97"/>
                  </a:lnTo>
                  <a:lnTo>
                    <a:pt x="543" y="68"/>
                  </a:lnTo>
                  <a:lnTo>
                    <a:pt x="442" y="16"/>
                  </a:lnTo>
                  <a:lnTo>
                    <a:pt x="39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0" name="Freeform 43"/>
            <p:cNvSpPr>
              <a:spLocks/>
            </p:cNvSpPr>
            <p:nvPr/>
          </p:nvSpPr>
          <p:spPr bwMode="auto">
            <a:xfrm>
              <a:off x="2406" y="1587"/>
              <a:ext cx="228" cy="236"/>
            </a:xfrm>
            <a:custGeom>
              <a:avLst/>
              <a:gdLst>
                <a:gd name="T0" fmla="*/ 324 w 683"/>
                <a:gd name="T1" fmla="*/ 0 h 707"/>
                <a:gd name="T2" fmla="*/ 348 w 683"/>
                <a:gd name="T3" fmla="*/ 45 h 707"/>
                <a:gd name="T4" fmla="*/ 381 w 683"/>
                <a:gd name="T5" fmla="*/ 91 h 707"/>
                <a:gd name="T6" fmla="*/ 422 w 683"/>
                <a:gd name="T7" fmla="*/ 146 h 707"/>
                <a:gd name="T8" fmla="*/ 474 w 683"/>
                <a:gd name="T9" fmla="*/ 205 h 707"/>
                <a:gd name="T10" fmla="*/ 506 w 683"/>
                <a:gd name="T11" fmla="*/ 237 h 707"/>
                <a:gd name="T12" fmla="*/ 537 w 683"/>
                <a:gd name="T13" fmla="*/ 265 h 707"/>
                <a:gd name="T14" fmla="*/ 572 w 683"/>
                <a:gd name="T15" fmla="*/ 289 h 707"/>
                <a:gd name="T16" fmla="*/ 607 w 683"/>
                <a:gd name="T17" fmla="*/ 314 h 707"/>
                <a:gd name="T18" fmla="*/ 645 w 683"/>
                <a:gd name="T19" fmla="*/ 331 h 707"/>
                <a:gd name="T20" fmla="*/ 683 w 683"/>
                <a:gd name="T21" fmla="*/ 348 h 707"/>
                <a:gd name="T22" fmla="*/ 645 w 683"/>
                <a:gd name="T23" fmla="*/ 404 h 707"/>
                <a:gd name="T24" fmla="*/ 558 w 683"/>
                <a:gd name="T25" fmla="*/ 530 h 707"/>
                <a:gd name="T26" fmla="*/ 506 w 683"/>
                <a:gd name="T27" fmla="*/ 596 h 707"/>
                <a:gd name="T28" fmla="*/ 457 w 683"/>
                <a:gd name="T29" fmla="*/ 651 h 707"/>
                <a:gd name="T30" fmla="*/ 433 w 683"/>
                <a:gd name="T31" fmla="*/ 676 h 707"/>
                <a:gd name="T32" fmla="*/ 415 w 683"/>
                <a:gd name="T33" fmla="*/ 694 h 707"/>
                <a:gd name="T34" fmla="*/ 397 w 683"/>
                <a:gd name="T35" fmla="*/ 704 h 707"/>
                <a:gd name="T36" fmla="*/ 384 w 683"/>
                <a:gd name="T37" fmla="*/ 707 h 707"/>
                <a:gd name="T38" fmla="*/ 369 w 683"/>
                <a:gd name="T39" fmla="*/ 704 h 707"/>
                <a:gd name="T40" fmla="*/ 348 w 683"/>
                <a:gd name="T41" fmla="*/ 689 h 707"/>
                <a:gd name="T42" fmla="*/ 327 w 683"/>
                <a:gd name="T43" fmla="*/ 669 h 707"/>
                <a:gd name="T44" fmla="*/ 300 w 683"/>
                <a:gd name="T45" fmla="*/ 645 h 707"/>
                <a:gd name="T46" fmla="*/ 238 w 683"/>
                <a:gd name="T47" fmla="*/ 575 h 707"/>
                <a:gd name="T48" fmla="*/ 171 w 683"/>
                <a:gd name="T49" fmla="*/ 491 h 707"/>
                <a:gd name="T50" fmla="*/ 105 w 683"/>
                <a:gd name="T51" fmla="*/ 404 h 707"/>
                <a:gd name="T52" fmla="*/ 52 w 683"/>
                <a:gd name="T53" fmla="*/ 324 h 707"/>
                <a:gd name="T54" fmla="*/ 31 w 683"/>
                <a:gd name="T55" fmla="*/ 286 h 707"/>
                <a:gd name="T56" fmla="*/ 15 w 683"/>
                <a:gd name="T57" fmla="*/ 254 h 707"/>
                <a:gd name="T58" fmla="*/ 4 w 683"/>
                <a:gd name="T59" fmla="*/ 226 h 707"/>
                <a:gd name="T60" fmla="*/ 0 w 683"/>
                <a:gd name="T61" fmla="*/ 205 h 707"/>
                <a:gd name="T62" fmla="*/ 4 w 683"/>
                <a:gd name="T63" fmla="*/ 185 h 707"/>
                <a:gd name="T64" fmla="*/ 15 w 683"/>
                <a:gd name="T65" fmla="*/ 167 h 707"/>
                <a:gd name="T66" fmla="*/ 31 w 683"/>
                <a:gd name="T67" fmla="*/ 150 h 707"/>
                <a:gd name="T68" fmla="*/ 49 w 683"/>
                <a:gd name="T69" fmla="*/ 132 h 707"/>
                <a:gd name="T70" fmla="*/ 74 w 683"/>
                <a:gd name="T71" fmla="*/ 115 h 707"/>
                <a:gd name="T72" fmla="*/ 101 w 683"/>
                <a:gd name="T73" fmla="*/ 98 h 707"/>
                <a:gd name="T74" fmla="*/ 161 w 683"/>
                <a:gd name="T75" fmla="*/ 66 h 707"/>
                <a:gd name="T76" fmla="*/ 220 w 683"/>
                <a:gd name="T77" fmla="*/ 39 h 707"/>
                <a:gd name="T78" fmla="*/ 272 w 683"/>
                <a:gd name="T79" fmla="*/ 18 h 707"/>
                <a:gd name="T80" fmla="*/ 324 w 683"/>
                <a:gd name="T81" fmla="*/ 0 h 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3" h="707">
                  <a:moveTo>
                    <a:pt x="324" y="0"/>
                  </a:moveTo>
                  <a:lnTo>
                    <a:pt x="348" y="45"/>
                  </a:lnTo>
                  <a:lnTo>
                    <a:pt x="381" y="91"/>
                  </a:lnTo>
                  <a:lnTo>
                    <a:pt x="422" y="146"/>
                  </a:lnTo>
                  <a:lnTo>
                    <a:pt x="474" y="205"/>
                  </a:lnTo>
                  <a:lnTo>
                    <a:pt x="506" y="237"/>
                  </a:lnTo>
                  <a:lnTo>
                    <a:pt x="537" y="265"/>
                  </a:lnTo>
                  <a:lnTo>
                    <a:pt x="572" y="289"/>
                  </a:lnTo>
                  <a:lnTo>
                    <a:pt x="607" y="314"/>
                  </a:lnTo>
                  <a:lnTo>
                    <a:pt x="645" y="331"/>
                  </a:lnTo>
                  <a:lnTo>
                    <a:pt x="683" y="348"/>
                  </a:lnTo>
                  <a:lnTo>
                    <a:pt x="645" y="404"/>
                  </a:lnTo>
                  <a:lnTo>
                    <a:pt x="558" y="530"/>
                  </a:lnTo>
                  <a:lnTo>
                    <a:pt x="506" y="596"/>
                  </a:lnTo>
                  <a:lnTo>
                    <a:pt x="457" y="651"/>
                  </a:lnTo>
                  <a:lnTo>
                    <a:pt x="433" y="676"/>
                  </a:lnTo>
                  <a:lnTo>
                    <a:pt x="415" y="694"/>
                  </a:lnTo>
                  <a:lnTo>
                    <a:pt x="397" y="704"/>
                  </a:lnTo>
                  <a:lnTo>
                    <a:pt x="384" y="707"/>
                  </a:lnTo>
                  <a:lnTo>
                    <a:pt x="369" y="704"/>
                  </a:lnTo>
                  <a:lnTo>
                    <a:pt x="348" y="689"/>
                  </a:lnTo>
                  <a:lnTo>
                    <a:pt x="327" y="669"/>
                  </a:lnTo>
                  <a:lnTo>
                    <a:pt x="300" y="645"/>
                  </a:lnTo>
                  <a:lnTo>
                    <a:pt x="238" y="575"/>
                  </a:lnTo>
                  <a:lnTo>
                    <a:pt x="171" y="491"/>
                  </a:lnTo>
                  <a:lnTo>
                    <a:pt x="105" y="404"/>
                  </a:lnTo>
                  <a:lnTo>
                    <a:pt x="52" y="324"/>
                  </a:lnTo>
                  <a:lnTo>
                    <a:pt x="31" y="286"/>
                  </a:lnTo>
                  <a:lnTo>
                    <a:pt x="15" y="254"/>
                  </a:lnTo>
                  <a:lnTo>
                    <a:pt x="4" y="226"/>
                  </a:lnTo>
                  <a:lnTo>
                    <a:pt x="0" y="205"/>
                  </a:lnTo>
                  <a:lnTo>
                    <a:pt x="4" y="185"/>
                  </a:lnTo>
                  <a:lnTo>
                    <a:pt x="15" y="167"/>
                  </a:lnTo>
                  <a:lnTo>
                    <a:pt x="31" y="150"/>
                  </a:lnTo>
                  <a:lnTo>
                    <a:pt x="49" y="132"/>
                  </a:lnTo>
                  <a:lnTo>
                    <a:pt x="74" y="115"/>
                  </a:lnTo>
                  <a:lnTo>
                    <a:pt x="101" y="98"/>
                  </a:lnTo>
                  <a:lnTo>
                    <a:pt x="161" y="66"/>
                  </a:lnTo>
                  <a:lnTo>
                    <a:pt x="220" y="39"/>
                  </a:lnTo>
                  <a:lnTo>
                    <a:pt x="272" y="18"/>
                  </a:lnTo>
                  <a:lnTo>
                    <a:pt x="3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1" name="Freeform 44"/>
            <p:cNvSpPr>
              <a:spLocks/>
            </p:cNvSpPr>
            <p:nvPr/>
          </p:nvSpPr>
          <p:spPr bwMode="auto">
            <a:xfrm>
              <a:off x="3461" y="2194"/>
              <a:ext cx="191" cy="889"/>
            </a:xfrm>
            <a:custGeom>
              <a:avLst/>
              <a:gdLst>
                <a:gd name="T0" fmla="*/ 199 w 572"/>
                <a:gd name="T1" fmla="*/ 119 h 2665"/>
                <a:gd name="T2" fmla="*/ 164 w 572"/>
                <a:gd name="T3" fmla="*/ 195 h 2665"/>
                <a:gd name="T4" fmla="*/ 126 w 572"/>
                <a:gd name="T5" fmla="*/ 304 h 2665"/>
                <a:gd name="T6" fmla="*/ 84 w 572"/>
                <a:gd name="T7" fmla="*/ 433 h 2665"/>
                <a:gd name="T8" fmla="*/ 63 w 572"/>
                <a:gd name="T9" fmla="*/ 506 h 2665"/>
                <a:gd name="T10" fmla="*/ 45 w 572"/>
                <a:gd name="T11" fmla="*/ 579 h 2665"/>
                <a:gd name="T12" fmla="*/ 28 w 572"/>
                <a:gd name="T13" fmla="*/ 659 h 2665"/>
                <a:gd name="T14" fmla="*/ 14 w 572"/>
                <a:gd name="T15" fmla="*/ 735 h 2665"/>
                <a:gd name="T16" fmla="*/ 7 w 572"/>
                <a:gd name="T17" fmla="*/ 816 h 2665"/>
                <a:gd name="T18" fmla="*/ 0 w 572"/>
                <a:gd name="T19" fmla="*/ 896 h 2665"/>
                <a:gd name="T20" fmla="*/ 0 w 572"/>
                <a:gd name="T21" fmla="*/ 975 h 2665"/>
                <a:gd name="T22" fmla="*/ 4 w 572"/>
                <a:gd name="T23" fmla="*/ 1052 h 2665"/>
                <a:gd name="T24" fmla="*/ 14 w 572"/>
                <a:gd name="T25" fmla="*/ 1128 h 2665"/>
                <a:gd name="T26" fmla="*/ 32 w 572"/>
                <a:gd name="T27" fmla="*/ 1198 h 2665"/>
                <a:gd name="T28" fmla="*/ 84 w 572"/>
                <a:gd name="T29" fmla="*/ 1359 h 2665"/>
                <a:gd name="T30" fmla="*/ 146 w 572"/>
                <a:gd name="T31" fmla="*/ 1547 h 2665"/>
                <a:gd name="T32" fmla="*/ 212 w 572"/>
                <a:gd name="T33" fmla="*/ 1752 h 2665"/>
                <a:gd name="T34" fmla="*/ 279 w 572"/>
                <a:gd name="T35" fmla="*/ 1965 h 2665"/>
                <a:gd name="T36" fmla="*/ 341 w 572"/>
                <a:gd name="T37" fmla="*/ 2174 h 2665"/>
                <a:gd name="T38" fmla="*/ 370 w 572"/>
                <a:gd name="T39" fmla="*/ 2272 h 2665"/>
                <a:gd name="T40" fmla="*/ 394 w 572"/>
                <a:gd name="T41" fmla="*/ 2365 h 2665"/>
                <a:gd name="T42" fmla="*/ 411 w 572"/>
                <a:gd name="T43" fmla="*/ 2456 h 2665"/>
                <a:gd name="T44" fmla="*/ 425 w 572"/>
                <a:gd name="T45" fmla="*/ 2535 h 2665"/>
                <a:gd name="T46" fmla="*/ 435 w 572"/>
                <a:gd name="T47" fmla="*/ 2605 h 2665"/>
                <a:gd name="T48" fmla="*/ 440 w 572"/>
                <a:gd name="T49" fmla="*/ 2665 h 2665"/>
                <a:gd name="T50" fmla="*/ 443 w 572"/>
                <a:gd name="T51" fmla="*/ 2584 h 2665"/>
                <a:gd name="T52" fmla="*/ 464 w 572"/>
                <a:gd name="T53" fmla="*/ 2386 h 2665"/>
                <a:gd name="T54" fmla="*/ 492 w 572"/>
                <a:gd name="T55" fmla="*/ 2124 h 2665"/>
                <a:gd name="T56" fmla="*/ 508 w 572"/>
                <a:gd name="T57" fmla="*/ 1993 h 2665"/>
                <a:gd name="T58" fmla="*/ 529 w 572"/>
                <a:gd name="T59" fmla="*/ 1864 h 2665"/>
                <a:gd name="T60" fmla="*/ 541 w 572"/>
                <a:gd name="T61" fmla="*/ 1794 h 2665"/>
                <a:gd name="T62" fmla="*/ 551 w 572"/>
                <a:gd name="T63" fmla="*/ 1707 h 2665"/>
                <a:gd name="T64" fmla="*/ 557 w 572"/>
                <a:gd name="T65" fmla="*/ 1606 h 2665"/>
                <a:gd name="T66" fmla="*/ 565 w 572"/>
                <a:gd name="T67" fmla="*/ 1491 h 2665"/>
                <a:gd name="T68" fmla="*/ 572 w 572"/>
                <a:gd name="T69" fmla="*/ 1237 h 2665"/>
                <a:gd name="T70" fmla="*/ 572 w 572"/>
                <a:gd name="T71" fmla="*/ 972 h 2665"/>
                <a:gd name="T72" fmla="*/ 568 w 572"/>
                <a:gd name="T73" fmla="*/ 714 h 2665"/>
                <a:gd name="T74" fmla="*/ 562 w 572"/>
                <a:gd name="T75" fmla="*/ 485 h 2665"/>
                <a:gd name="T76" fmla="*/ 554 w 572"/>
                <a:gd name="T77" fmla="*/ 390 h 2665"/>
                <a:gd name="T78" fmla="*/ 547 w 572"/>
                <a:gd name="T79" fmla="*/ 314 h 2665"/>
                <a:gd name="T80" fmla="*/ 541 w 572"/>
                <a:gd name="T81" fmla="*/ 254 h 2665"/>
                <a:gd name="T82" fmla="*/ 529 w 572"/>
                <a:gd name="T83" fmla="*/ 217 h 2665"/>
                <a:gd name="T84" fmla="*/ 505 w 572"/>
                <a:gd name="T85" fmla="*/ 164 h 2665"/>
                <a:gd name="T86" fmla="*/ 474 w 572"/>
                <a:gd name="T87" fmla="*/ 108 h 2665"/>
                <a:gd name="T88" fmla="*/ 453 w 572"/>
                <a:gd name="T89" fmla="*/ 84 h 2665"/>
                <a:gd name="T90" fmla="*/ 432 w 572"/>
                <a:gd name="T91" fmla="*/ 59 h 2665"/>
                <a:gd name="T92" fmla="*/ 411 w 572"/>
                <a:gd name="T93" fmla="*/ 39 h 2665"/>
                <a:gd name="T94" fmla="*/ 386 w 572"/>
                <a:gd name="T95" fmla="*/ 22 h 2665"/>
                <a:gd name="T96" fmla="*/ 362 w 572"/>
                <a:gd name="T97" fmla="*/ 10 h 2665"/>
                <a:gd name="T98" fmla="*/ 338 w 572"/>
                <a:gd name="T99" fmla="*/ 4 h 2665"/>
                <a:gd name="T100" fmla="*/ 313 w 572"/>
                <a:gd name="T101" fmla="*/ 0 h 2665"/>
                <a:gd name="T102" fmla="*/ 289 w 572"/>
                <a:gd name="T103" fmla="*/ 7 h 2665"/>
                <a:gd name="T104" fmla="*/ 265 w 572"/>
                <a:gd name="T105" fmla="*/ 22 h 2665"/>
                <a:gd name="T106" fmla="*/ 240 w 572"/>
                <a:gd name="T107" fmla="*/ 43 h 2665"/>
                <a:gd name="T108" fmla="*/ 220 w 572"/>
                <a:gd name="T109" fmla="*/ 77 h 2665"/>
                <a:gd name="T110" fmla="*/ 199 w 572"/>
                <a:gd name="T111" fmla="*/ 119 h 2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72" h="2665">
                  <a:moveTo>
                    <a:pt x="199" y="119"/>
                  </a:moveTo>
                  <a:lnTo>
                    <a:pt x="164" y="195"/>
                  </a:lnTo>
                  <a:lnTo>
                    <a:pt x="126" y="304"/>
                  </a:lnTo>
                  <a:lnTo>
                    <a:pt x="84" y="433"/>
                  </a:lnTo>
                  <a:lnTo>
                    <a:pt x="63" y="506"/>
                  </a:lnTo>
                  <a:lnTo>
                    <a:pt x="45" y="579"/>
                  </a:lnTo>
                  <a:lnTo>
                    <a:pt x="28" y="659"/>
                  </a:lnTo>
                  <a:lnTo>
                    <a:pt x="14" y="735"/>
                  </a:lnTo>
                  <a:lnTo>
                    <a:pt x="7" y="816"/>
                  </a:lnTo>
                  <a:lnTo>
                    <a:pt x="0" y="896"/>
                  </a:lnTo>
                  <a:lnTo>
                    <a:pt x="0" y="975"/>
                  </a:lnTo>
                  <a:lnTo>
                    <a:pt x="4" y="1052"/>
                  </a:lnTo>
                  <a:lnTo>
                    <a:pt x="14" y="1128"/>
                  </a:lnTo>
                  <a:lnTo>
                    <a:pt x="32" y="1198"/>
                  </a:lnTo>
                  <a:lnTo>
                    <a:pt x="84" y="1359"/>
                  </a:lnTo>
                  <a:lnTo>
                    <a:pt x="146" y="1547"/>
                  </a:lnTo>
                  <a:lnTo>
                    <a:pt x="212" y="1752"/>
                  </a:lnTo>
                  <a:lnTo>
                    <a:pt x="279" y="1965"/>
                  </a:lnTo>
                  <a:lnTo>
                    <a:pt x="341" y="2174"/>
                  </a:lnTo>
                  <a:lnTo>
                    <a:pt x="370" y="2272"/>
                  </a:lnTo>
                  <a:lnTo>
                    <a:pt x="394" y="2365"/>
                  </a:lnTo>
                  <a:lnTo>
                    <a:pt x="411" y="2456"/>
                  </a:lnTo>
                  <a:lnTo>
                    <a:pt x="425" y="2535"/>
                  </a:lnTo>
                  <a:lnTo>
                    <a:pt x="435" y="2605"/>
                  </a:lnTo>
                  <a:lnTo>
                    <a:pt x="440" y="2665"/>
                  </a:lnTo>
                  <a:lnTo>
                    <a:pt x="443" y="2584"/>
                  </a:lnTo>
                  <a:lnTo>
                    <a:pt x="464" y="2386"/>
                  </a:lnTo>
                  <a:lnTo>
                    <a:pt x="492" y="2124"/>
                  </a:lnTo>
                  <a:lnTo>
                    <a:pt x="508" y="1993"/>
                  </a:lnTo>
                  <a:lnTo>
                    <a:pt x="529" y="1864"/>
                  </a:lnTo>
                  <a:lnTo>
                    <a:pt x="541" y="1794"/>
                  </a:lnTo>
                  <a:lnTo>
                    <a:pt x="551" y="1707"/>
                  </a:lnTo>
                  <a:lnTo>
                    <a:pt x="557" y="1606"/>
                  </a:lnTo>
                  <a:lnTo>
                    <a:pt x="565" y="1491"/>
                  </a:lnTo>
                  <a:lnTo>
                    <a:pt x="572" y="1237"/>
                  </a:lnTo>
                  <a:lnTo>
                    <a:pt x="572" y="972"/>
                  </a:lnTo>
                  <a:lnTo>
                    <a:pt x="568" y="714"/>
                  </a:lnTo>
                  <a:lnTo>
                    <a:pt x="562" y="485"/>
                  </a:lnTo>
                  <a:lnTo>
                    <a:pt x="554" y="390"/>
                  </a:lnTo>
                  <a:lnTo>
                    <a:pt x="547" y="314"/>
                  </a:lnTo>
                  <a:lnTo>
                    <a:pt x="541" y="254"/>
                  </a:lnTo>
                  <a:lnTo>
                    <a:pt x="529" y="217"/>
                  </a:lnTo>
                  <a:lnTo>
                    <a:pt x="505" y="164"/>
                  </a:lnTo>
                  <a:lnTo>
                    <a:pt x="474" y="108"/>
                  </a:lnTo>
                  <a:lnTo>
                    <a:pt x="453" y="84"/>
                  </a:lnTo>
                  <a:lnTo>
                    <a:pt x="432" y="59"/>
                  </a:lnTo>
                  <a:lnTo>
                    <a:pt x="411" y="39"/>
                  </a:lnTo>
                  <a:lnTo>
                    <a:pt x="386" y="22"/>
                  </a:lnTo>
                  <a:lnTo>
                    <a:pt x="362" y="10"/>
                  </a:lnTo>
                  <a:lnTo>
                    <a:pt x="338" y="4"/>
                  </a:lnTo>
                  <a:lnTo>
                    <a:pt x="313" y="0"/>
                  </a:lnTo>
                  <a:lnTo>
                    <a:pt x="289" y="7"/>
                  </a:lnTo>
                  <a:lnTo>
                    <a:pt x="265" y="22"/>
                  </a:lnTo>
                  <a:lnTo>
                    <a:pt x="240" y="43"/>
                  </a:lnTo>
                  <a:lnTo>
                    <a:pt x="220" y="77"/>
                  </a:lnTo>
                  <a:lnTo>
                    <a:pt x="199" y="119"/>
                  </a:lnTo>
                  <a:close/>
                </a:path>
              </a:pathLst>
            </a:custGeom>
            <a:solidFill>
              <a:srgbClr val="2C32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2" name="Freeform 45"/>
            <p:cNvSpPr>
              <a:spLocks/>
            </p:cNvSpPr>
            <p:nvPr/>
          </p:nvSpPr>
          <p:spPr bwMode="auto">
            <a:xfrm>
              <a:off x="3439" y="2249"/>
              <a:ext cx="196" cy="504"/>
            </a:xfrm>
            <a:custGeom>
              <a:avLst/>
              <a:gdLst>
                <a:gd name="T0" fmla="*/ 516 w 589"/>
                <a:gd name="T1" fmla="*/ 331 h 1512"/>
                <a:gd name="T2" fmla="*/ 533 w 589"/>
                <a:gd name="T3" fmla="*/ 359 h 1512"/>
                <a:gd name="T4" fmla="*/ 550 w 589"/>
                <a:gd name="T5" fmla="*/ 390 h 1512"/>
                <a:gd name="T6" fmla="*/ 561 w 589"/>
                <a:gd name="T7" fmla="*/ 421 h 1512"/>
                <a:gd name="T8" fmla="*/ 571 w 589"/>
                <a:gd name="T9" fmla="*/ 457 h 1512"/>
                <a:gd name="T10" fmla="*/ 579 w 589"/>
                <a:gd name="T11" fmla="*/ 495 h 1512"/>
                <a:gd name="T12" fmla="*/ 585 w 589"/>
                <a:gd name="T13" fmla="*/ 533 h 1512"/>
                <a:gd name="T14" fmla="*/ 585 w 589"/>
                <a:gd name="T15" fmla="*/ 574 h 1512"/>
                <a:gd name="T16" fmla="*/ 589 w 589"/>
                <a:gd name="T17" fmla="*/ 616 h 1512"/>
                <a:gd name="T18" fmla="*/ 582 w 589"/>
                <a:gd name="T19" fmla="*/ 704 h 1512"/>
                <a:gd name="T20" fmla="*/ 568 w 589"/>
                <a:gd name="T21" fmla="*/ 794 h 1512"/>
                <a:gd name="T22" fmla="*/ 550 w 589"/>
                <a:gd name="T23" fmla="*/ 888 h 1512"/>
                <a:gd name="T24" fmla="*/ 522 w 589"/>
                <a:gd name="T25" fmla="*/ 979 h 1512"/>
                <a:gd name="T26" fmla="*/ 495 w 589"/>
                <a:gd name="T27" fmla="*/ 1070 h 1512"/>
                <a:gd name="T28" fmla="*/ 464 w 589"/>
                <a:gd name="T29" fmla="*/ 1156 h 1512"/>
                <a:gd name="T30" fmla="*/ 428 w 589"/>
                <a:gd name="T31" fmla="*/ 1240 h 1512"/>
                <a:gd name="T32" fmla="*/ 397 w 589"/>
                <a:gd name="T33" fmla="*/ 1313 h 1512"/>
                <a:gd name="T34" fmla="*/ 363 w 589"/>
                <a:gd name="T35" fmla="*/ 1380 h 1512"/>
                <a:gd name="T36" fmla="*/ 327 w 589"/>
                <a:gd name="T37" fmla="*/ 1439 h 1512"/>
                <a:gd name="T38" fmla="*/ 300 w 589"/>
                <a:gd name="T39" fmla="*/ 1481 h 1512"/>
                <a:gd name="T40" fmla="*/ 272 w 589"/>
                <a:gd name="T41" fmla="*/ 1512 h 1512"/>
                <a:gd name="T42" fmla="*/ 233 w 589"/>
                <a:gd name="T43" fmla="*/ 1442 h 1512"/>
                <a:gd name="T44" fmla="*/ 192 w 589"/>
                <a:gd name="T45" fmla="*/ 1365 h 1512"/>
                <a:gd name="T46" fmla="*/ 143 w 589"/>
                <a:gd name="T47" fmla="*/ 1268 h 1512"/>
                <a:gd name="T48" fmla="*/ 94 w 589"/>
                <a:gd name="T49" fmla="*/ 1149 h 1512"/>
                <a:gd name="T50" fmla="*/ 73 w 589"/>
                <a:gd name="T51" fmla="*/ 1086 h 1512"/>
                <a:gd name="T52" fmla="*/ 52 w 589"/>
                <a:gd name="T53" fmla="*/ 1024 h 1512"/>
                <a:gd name="T54" fmla="*/ 31 w 589"/>
                <a:gd name="T55" fmla="*/ 958 h 1512"/>
                <a:gd name="T56" fmla="*/ 17 w 589"/>
                <a:gd name="T57" fmla="*/ 891 h 1512"/>
                <a:gd name="T58" fmla="*/ 7 w 589"/>
                <a:gd name="T59" fmla="*/ 826 h 1512"/>
                <a:gd name="T60" fmla="*/ 0 w 589"/>
                <a:gd name="T61" fmla="*/ 759 h 1512"/>
                <a:gd name="T62" fmla="*/ 0 w 589"/>
                <a:gd name="T63" fmla="*/ 655 h 1512"/>
                <a:gd name="T64" fmla="*/ 7 w 589"/>
                <a:gd name="T65" fmla="*/ 537 h 1512"/>
                <a:gd name="T66" fmla="*/ 17 w 589"/>
                <a:gd name="T67" fmla="*/ 421 h 1512"/>
                <a:gd name="T68" fmla="*/ 35 w 589"/>
                <a:gd name="T69" fmla="*/ 306 h 1512"/>
                <a:gd name="T70" fmla="*/ 56 w 589"/>
                <a:gd name="T71" fmla="*/ 199 h 1512"/>
                <a:gd name="T72" fmla="*/ 80 w 589"/>
                <a:gd name="T73" fmla="*/ 111 h 1512"/>
                <a:gd name="T74" fmla="*/ 94 w 589"/>
                <a:gd name="T75" fmla="*/ 74 h 1512"/>
                <a:gd name="T76" fmla="*/ 108 w 589"/>
                <a:gd name="T77" fmla="*/ 46 h 1512"/>
                <a:gd name="T78" fmla="*/ 122 w 589"/>
                <a:gd name="T79" fmla="*/ 21 h 1512"/>
                <a:gd name="T80" fmla="*/ 135 w 589"/>
                <a:gd name="T81" fmla="*/ 7 h 1512"/>
                <a:gd name="T82" fmla="*/ 153 w 589"/>
                <a:gd name="T83" fmla="*/ 0 h 1512"/>
                <a:gd name="T84" fmla="*/ 171 w 589"/>
                <a:gd name="T85" fmla="*/ 0 h 1512"/>
                <a:gd name="T86" fmla="*/ 192 w 589"/>
                <a:gd name="T87" fmla="*/ 7 h 1512"/>
                <a:gd name="T88" fmla="*/ 216 w 589"/>
                <a:gd name="T89" fmla="*/ 17 h 1512"/>
                <a:gd name="T90" fmla="*/ 241 w 589"/>
                <a:gd name="T91" fmla="*/ 35 h 1512"/>
                <a:gd name="T92" fmla="*/ 268 w 589"/>
                <a:gd name="T93" fmla="*/ 56 h 1512"/>
                <a:gd name="T94" fmla="*/ 324 w 589"/>
                <a:gd name="T95" fmla="*/ 108 h 1512"/>
                <a:gd name="T96" fmla="*/ 379 w 589"/>
                <a:gd name="T97" fmla="*/ 168 h 1512"/>
                <a:gd name="T98" fmla="*/ 431 w 589"/>
                <a:gd name="T99" fmla="*/ 230 h 1512"/>
                <a:gd name="T100" fmla="*/ 516 w 589"/>
                <a:gd name="T101" fmla="*/ 331 h 1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9" h="1512">
                  <a:moveTo>
                    <a:pt x="516" y="331"/>
                  </a:moveTo>
                  <a:lnTo>
                    <a:pt x="533" y="359"/>
                  </a:lnTo>
                  <a:lnTo>
                    <a:pt x="550" y="390"/>
                  </a:lnTo>
                  <a:lnTo>
                    <a:pt x="561" y="421"/>
                  </a:lnTo>
                  <a:lnTo>
                    <a:pt x="571" y="457"/>
                  </a:lnTo>
                  <a:lnTo>
                    <a:pt x="579" y="495"/>
                  </a:lnTo>
                  <a:lnTo>
                    <a:pt x="585" y="533"/>
                  </a:lnTo>
                  <a:lnTo>
                    <a:pt x="585" y="574"/>
                  </a:lnTo>
                  <a:lnTo>
                    <a:pt x="589" y="616"/>
                  </a:lnTo>
                  <a:lnTo>
                    <a:pt x="582" y="704"/>
                  </a:lnTo>
                  <a:lnTo>
                    <a:pt x="568" y="794"/>
                  </a:lnTo>
                  <a:lnTo>
                    <a:pt x="550" y="888"/>
                  </a:lnTo>
                  <a:lnTo>
                    <a:pt x="522" y="979"/>
                  </a:lnTo>
                  <a:lnTo>
                    <a:pt x="495" y="1070"/>
                  </a:lnTo>
                  <a:lnTo>
                    <a:pt x="464" y="1156"/>
                  </a:lnTo>
                  <a:lnTo>
                    <a:pt x="428" y="1240"/>
                  </a:lnTo>
                  <a:lnTo>
                    <a:pt x="397" y="1313"/>
                  </a:lnTo>
                  <a:lnTo>
                    <a:pt x="363" y="1380"/>
                  </a:lnTo>
                  <a:lnTo>
                    <a:pt x="327" y="1439"/>
                  </a:lnTo>
                  <a:lnTo>
                    <a:pt x="300" y="1481"/>
                  </a:lnTo>
                  <a:lnTo>
                    <a:pt x="272" y="1512"/>
                  </a:lnTo>
                  <a:lnTo>
                    <a:pt x="233" y="1442"/>
                  </a:lnTo>
                  <a:lnTo>
                    <a:pt x="192" y="1365"/>
                  </a:lnTo>
                  <a:lnTo>
                    <a:pt x="143" y="1268"/>
                  </a:lnTo>
                  <a:lnTo>
                    <a:pt x="94" y="1149"/>
                  </a:lnTo>
                  <a:lnTo>
                    <a:pt x="73" y="1086"/>
                  </a:lnTo>
                  <a:lnTo>
                    <a:pt x="52" y="1024"/>
                  </a:lnTo>
                  <a:lnTo>
                    <a:pt x="31" y="958"/>
                  </a:lnTo>
                  <a:lnTo>
                    <a:pt x="17" y="891"/>
                  </a:lnTo>
                  <a:lnTo>
                    <a:pt x="7" y="826"/>
                  </a:lnTo>
                  <a:lnTo>
                    <a:pt x="0" y="759"/>
                  </a:lnTo>
                  <a:lnTo>
                    <a:pt x="0" y="655"/>
                  </a:lnTo>
                  <a:lnTo>
                    <a:pt x="7" y="537"/>
                  </a:lnTo>
                  <a:lnTo>
                    <a:pt x="17" y="421"/>
                  </a:lnTo>
                  <a:lnTo>
                    <a:pt x="35" y="306"/>
                  </a:lnTo>
                  <a:lnTo>
                    <a:pt x="56" y="199"/>
                  </a:lnTo>
                  <a:lnTo>
                    <a:pt x="80" y="111"/>
                  </a:lnTo>
                  <a:lnTo>
                    <a:pt x="94" y="74"/>
                  </a:lnTo>
                  <a:lnTo>
                    <a:pt x="108" y="46"/>
                  </a:lnTo>
                  <a:lnTo>
                    <a:pt x="122" y="21"/>
                  </a:lnTo>
                  <a:lnTo>
                    <a:pt x="135" y="7"/>
                  </a:lnTo>
                  <a:lnTo>
                    <a:pt x="153" y="0"/>
                  </a:lnTo>
                  <a:lnTo>
                    <a:pt x="171" y="0"/>
                  </a:lnTo>
                  <a:lnTo>
                    <a:pt x="192" y="7"/>
                  </a:lnTo>
                  <a:lnTo>
                    <a:pt x="216" y="17"/>
                  </a:lnTo>
                  <a:lnTo>
                    <a:pt x="241" y="35"/>
                  </a:lnTo>
                  <a:lnTo>
                    <a:pt x="268" y="56"/>
                  </a:lnTo>
                  <a:lnTo>
                    <a:pt x="324" y="108"/>
                  </a:lnTo>
                  <a:lnTo>
                    <a:pt x="379" y="168"/>
                  </a:lnTo>
                  <a:lnTo>
                    <a:pt x="431" y="230"/>
                  </a:lnTo>
                  <a:lnTo>
                    <a:pt x="516" y="3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3" name="Freeform 46"/>
            <p:cNvSpPr>
              <a:spLocks/>
            </p:cNvSpPr>
            <p:nvPr/>
          </p:nvSpPr>
          <p:spPr bwMode="auto">
            <a:xfrm>
              <a:off x="2323" y="2244"/>
              <a:ext cx="251" cy="2048"/>
            </a:xfrm>
            <a:custGeom>
              <a:avLst/>
              <a:gdLst>
                <a:gd name="T0" fmla="*/ 637 w 752"/>
                <a:gd name="T1" fmla="*/ 161 h 6144"/>
                <a:gd name="T2" fmla="*/ 658 w 752"/>
                <a:gd name="T3" fmla="*/ 387 h 6144"/>
                <a:gd name="T4" fmla="*/ 679 w 752"/>
                <a:gd name="T5" fmla="*/ 715 h 6144"/>
                <a:gd name="T6" fmla="*/ 699 w 752"/>
                <a:gd name="T7" fmla="*/ 1118 h 6144"/>
                <a:gd name="T8" fmla="*/ 717 w 752"/>
                <a:gd name="T9" fmla="*/ 1571 h 6144"/>
                <a:gd name="T10" fmla="*/ 735 w 752"/>
                <a:gd name="T11" fmla="*/ 2041 h 6144"/>
                <a:gd name="T12" fmla="*/ 745 w 752"/>
                <a:gd name="T13" fmla="*/ 2497 h 6144"/>
                <a:gd name="T14" fmla="*/ 752 w 752"/>
                <a:gd name="T15" fmla="*/ 2915 h 6144"/>
                <a:gd name="T16" fmla="*/ 752 w 752"/>
                <a:gd name="T17" fmla="*/ 3100 h 6144"/>
                <a:gd name="T18" fmla="*/ 749 w 752"/>
                <a:gd name="T19" fmla="*/ 3267 h 6144"/>
                <a:gd name="T20" fmla="*/ 731 w 752"/>
                <a:gd name="T21" fmla="*/ 4023 h 6144"/>
                <a:gd name="T22" fmla="*/ 707 w 752"/>
                <a:gd name="T23" fmla="*/ 4915 h 6144"/>
                <a:gd name="T24" fmla="*/ 699 w 752"/>
                <a:gd name="T25" fmla="*/ 5336 h 6144"/>
                <a:gd name="T26" fmla="*/ 693 w 752"/>
                <a:gd name="T27" fmla="*/ 5701 h 6144"/>
                <a:gd name="T28" fmla="*/ 693 w 752"/>
                <a:gd name="T29" fmla="*/ 5980 h 6144"/>
                <a:gd name="T30" fmla="*/ 696 w 752"/>
                <a:gd name="T31" fmla="*/ 6077 h 6144"/>
                <a:gd name="T32" fmla="*/ 704 w 752"/>
                <a:gd name="T33" fmla="*/ 6144 h 6144"/>
                <a:gd name="T34" fmla="*/ 411 w 752"/>
                <a:gd name="T35" fmla="*/ 6077 h 6144"/>
                <a:gd name="T36" fmla="*/ 184 w 752"/>
                <a:gd name="T37" fmla="*/ 6028 h 6144"/>
                <a:gd name="T38" fmla="*/ 86 w 752"/>
                <a:gd name="T39" fmla="*/ 6012 h 6144"/>
                <a:gd name="T40" fmla="*/ 13 w 752"/>
                <a:gd name="T41" fmla="*/ 6001 h 6144"/>
                <a:gd name="T42" fmla="*/ 17 w 752"/>
                <a:gd name="T43" fmla="*/ 5893 h 6144"/>
                <a:gd name="T44" fmla="*/ 24 w 752"/>
                <a:gd name="T45" fmla="*/ 5611 h 6144"/>
                <a:gd name="T46" fmla="*/ 31 w 752"/>
                <a:gd name="T47" fmla="*/ 5427 h 6144"/>
                <a:gd name="T48" fmla="*/ 41 w 752"/>
                <a:gd name="T49" fmla="*/ 5224 h 6144"/>
                <a:gd name="T50" fmla="*/ 59 w 752"/>
                <a:gd name="T51" fmla="*/ 5012 h 6144"/>
                <a:gd name="T52" fmla="*/ 80 w 752"/>
                <a:gd name="T53" fmla="*/ 4800 h 6144"/>
                <a:gd name="T54" fmla="*/ 90 w 752"/>
                <a:gd name="T55" fmla="*/ 4688 h 6144"/>
                <a:gd name="T56" fmla="*/ 97 w 752"/>
                <a:gd name="T57" fmla="*/ 4566 h 6144"/>
                <a:gd name="T58" fmla="*/ 104 w 752"/>
                <a:gd name="T59" fmla="*/ 4431 h 6144"/>
                <a:gd name="T60" fmla="*/ 111 w 752"/>
                <a:gd name="T61" fmla="*/ 4284 h 6144"/>
                <a:gd name="T62" fmla="*/ 114 w 752"/>
                <a:gd name="T63" fmla="*/ 3978 h 6144"/>
                <a:gd name="T64" fmla="*/ 117 w 752"/>
                <a:gd name="T65" fmla="*/ 3651 h 6144"/>
                <a:gd name="T66" fmla="*/ 114 w 752"/>
                <a:gd name="T67" fmla="*/ 3326 h 6144"/>
                <a:gd name="T68" fmla="*/ 107 w 752"/>
                <a:gd name="T69" fmla="*/ 3009 h 6144"/>
                <a:gd name="T70" fmla="*/ 93 w 752"/>
                <a:gd name="T71" fmla="*/ 2466 h 6144"/>
                <a:gd name="T72" fmla="*/ 73 w 752"/>
                <a:gd name="T73" fmla="*/ 1825 h 6144"/>
                <a:gd name="T74" fmla="*/ 41 w 752"/>
                <a:gd name="T75" fmla="*/ 1007 h 6144"/>
                <a:gd name="T76" fmla="*/ 0 w 752"/>
                <a:gd name="T77" fmla="*/ 0 h 6144"/>
                <a:gd name="T78" fmla="*/ 637 w 752"/>
                <a:gd name="T79" fmla="*/ 161 h 6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2" h="6144">
                  <a:moveTo>
                    <a:pt x="637" y="161"/>
                  </a:moveTo>
                  <a:lnTo>
                    <a:pt x="658" y="387"/>
                  </a:lnTo>
                  <a:lnTo>
                    <a:pt x="679" y="715"/>
                  </a:lnTo>
                  <a:lnTo>
                    <a:pt x="699" y="1118"/>
                  </a:lnTo>
                  <a:lnTo>
                    <a:pt x="717" y="1571"/>
                  </a:lnTo>
                  <a:lnTo>
                    <a:pt x="735" y="2041"/>
                  </a:lnTo>
                  <a:lnTo>
                    <a:pt x="745" y="2497"/>
                  </a:lnTo>
                  <a:lnTo>
                    <a:pt x="752" y="2915"/>
                  </a:lnTo>
                  <a:lnTo>
                    <a:pt x="752" y="3100"/>
                  </a:lnTo>
                  <a:lnTo>
                    <a:pt x="749" y="3267"/>
                  </a:lnTo>
                  <a:lnTo>
                    <a:pt x="731" y="4023"/>
                  </a:lnTo>
                  <a:lnTo>
                    <a:pt x="707" y="4915"/>
                  </a:lnTo>
                  <a:lnTo>
                    <a:pt x="699" y="5336"/>
                  </a:lnTo>
                  <a:lnTo>
                    <a:pt x="693" y="5701"/>
                  </a:lnTo>
                  <a:lnTo>
                    <a:pt x="693" y="5980"/>
                  </a:lnTo>
                  <a:lnTo>
                    <a:pt x="696" y="6077"/>
                  </a:lnTo>
                  <a:lnTo>
                    <a:pt x="704" y="6144"/>
                  </a:lnTo>
                  <a:lnTo>
                    <a:pt x="411" y="6077"/>
                  </a:lnTo>
                  <a:lnTo>
                    <a:pt x="184" y="6028"/>
                  </a:lnTo>
                  <a:lnTo>
                    <a:pt x="86" y="6012"/>
                  </a:lnTo>
                  <a:lnTo>
                    <a:pt x="13" y="6001"/>
                  </a:lnTo>
                  <a:lnTo>
                    <a:pt x="17" y="5893"/>
                  </a:lnTo>
                  <a:lnTo>
                    <a:pt x="24" y="5611"/>
                  </a:lnTo>
                  <a:lnTo>
                    <a:pt x="31" y="5427"/>
                  </a:lnTo>
                  <a:lnTo>
                    <a:pt x="41" y="5224"/>
                  </a:lnTo>
                  <a:lnTo>
                    <a:pt x="59" y="5012"/>
                  </a:lnTo>
                  <a:lnTo>
                    <a:pt x="80" y="4800"/>
                  </a:lnTo>
                  <a:lnTo>
                    <a:pt x="90" y="4688"/>
                  </a:lnTo>
                  <a:lnTo>
                    <a:pt x="97" y="4566"/>
                  </a:lnTo>
                  <a:lnTo>
                    <a:pt x="104" y="4431"/>
                  </a:lnTo>
                  <a:lnTo>
                    <a:pt x="111" y="4284"/>
                  </a:lnTo>
                  <a:lnTo>
                    <a:pt x="114" y="3978"/>
                  </a:lnTo>
                  <a:lnTo>
                    <a:pt x="117" y="3651"/>
                  </a:lnTo>
                  <a:lnTo>
                    <a:pt x="114" y="3326"/>
                  </a:lnTo>
                  <a:lnTo>
                    <a:pt x="107" y="3009"/>
                  </a:lnTo>
                  <a:lnTo>
                    <a:pt x="93" y="2466"/>
                  </a:lnTo>
                  <a:lnTo>
                    <a:pt x="73" y="1825"/>
                  </a:lnTo>
                  <a:lnTo>
                    <a:pt x="41" y="1007"/>
                  </a:lnTo>
                  <a:lnTo>
                    <a:pt x="0" y="0"/>
                  </a:lnTo>
                  <a:lnTo>
                    <a:pt x="637" y="161"/>
                  </a:lnTo>
                  <a:close/>
                </a:path>
              </a:pathLst>
            </a:custGeom>
            <a:solidFill>
              <a:srgbClr val="3931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4" name="Freeform 47"/>
            <p:cNvSpPr>
              <a:spLocks/>
            </p:cNvSpPr>
            <p:nvPr/>
          </p:nvSpPr>
          <p:spPr bwMode="auto">
            <a:xfrm>
              <a:off x="2320" y="2255"/>
              <a:ext cx="232" cy="328"/>
            </a:xfrm>
            <a:custGeom>
              <a:avLst/>
              <a:gdLst>
                <a:gd name="T0" fmla="*/ 687 w 694"/>
                <a:gd name="T1" fmla="*/ 773 h 986"/>
                <a:gd name="T2" fmla="*/ 694 w 694"/>
                <a:gd name="T3" fmla="*/ 986 h 986"/>
                <a:gd name="T4" fmla="*/ 380 w 694"/>
                <a:gd name="T5" fmla="*/ 669 h 986"/>
                <a:gd name="T6" fmla="*/ 154 w 694"/>
                <a:gd name="T7" fmla="*/ 432 h 986"/>
                <a:gd name="T8" fmla="*/ 70 w 694"/>
                <a:gd name="T9" fmla="*/ 342 h 986"/>
                <a:gd name="T10" fmla="*/ 21 w 694"/>
                <a:gd name="T11" fmla="*/ 289 h 986"/>
                <a:gd name="T12" fmla="*/ 8 w 694"/>
                <a:gd name="T13" fmla="*/ 157 h 986"/>
                <a:gd name="T14" fmla="*/ 0 w 694"/>
                <a:gd name="T15" fmla="*/ 60 h 986"/>
                <a:gd name="T16" fmla="*/ 0 w 694"/>
                <a:gd name="T17" fmla="*/ 21 h 986"/>
                <a:gd name="T18" fmla="*/ 8 w 694"/>
                <a:gd name="T19" fmla="*/ 0 h 986"/>
                <a:gd name="T20" fmla="*/ 11 w 694"/>
                <a:gd name="T21" fmla="*/ 0 h 986"/>
                <a:gd name="T22" fmla="*/ 18 w 694"/>
                <a:gd name="T23" fmla="*/ 4 h 986"/>
                <a:gd name="T24" fmla="*/ 39 w 694"/>
                <a:gd name="T25" fmla="*/ 21 h 986"/>
                <a:gd name="T26" fmla="*/ 119 w 694"/>
                <a:gd name="T27" fmla="*/ 102 h 986"/>
                <a:gd name="T28" fmla="*/ 227 w 694"/>
                <a:gd name="T29" fmla="*/ 219 h 986"/>
                <a:gd name="T30" fmla="*/ 353 w 694"/>
                <a:gd name="T31" fmla="*/ 359 h 986"/>
                <a:gd name="T32" fmla="*/ 582 w 694"/>
                <a:gd name="T33" fmla="*/ 624 h 986"/>
                <a:gd name="T34" fmla="*/ 687 w 694"/>
                <a:gd name="T35" fmla="*/ 746 h 986"/>
                <a:gd name="T36" fmla="*/ 687 w 694"/>
                <a:gd name="T37" fmla="*/ 773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4" h="986">
                  <a:moveTo>
                    <a:pt x="687" y="773"/>
                  </a:moveTo>
                  <a:lnTo>
                    <a:pt x="694" y="986"/>
                  </a:lnTo>
                  <a:lnTo>
                    <a:pt x="380" y="669"/>
                  </a:lnTo>
                  <a:lnTo>
                    <a:pt x="154" y="432"/>
                  </a:lnTo>
                  <a:lnTo>
                    <a:pt x="70" y="342"/>
                  </a:lnTo>
                  <a:lnTo>
                    <a:pt x="21" y="289"/>
                  </a:lnTo>
                  <a:lnTo>
                    <a:pt x="8" y="157"/>
                  </a:lnTo>
                  <a:lnTo>
                    <a:pt x="0" y="60"/>
                  </a:lnTo>
                  <a:lnTo>
                    <a:pt x="0" y="21"/>
                  </a:lnTo>
                  <a:lnTo>
                    <a:pt x="8" y="0"/>
                  </a:lnTo>
                  <a:lnTo>
                    <a:pt x="11" y="0"/>
                  </a:lnTo>
                  <a:lnTo>
                    <a:pt x="18" y="4"/>
                  </a:lnTo>
                  <a:lnTo>
                    <a:pt x="39" y="21"/>
                  </a:lnTo>
                  <a:lnTo>
                    <a:pt x="119" y="102"/>
                  </a:lnTo>
                  <a:lnTo>
                    <a:pt x="227" y="219"/>
                  </a:lnTo>
                  <a:lnTo>
                    <a:pt x="353" y="359"/>
                  </a:lnTo>
                  <a:lnTo>
                    <a:pt x="582" y="624"/>
                  </a:lnTo>
                  <a:lnTo>
                    <a:pt x="687" y="746"/>
                  </a:lnTo>
                  <a:lnTo>
                    <a:pt x="687" y="773"/>
                  </a:lnTo>
                  <a:close/>
                </a:path>
              </a:pathLst>
            </a:custGeom>
            <a:solidFill>
              <a:srgbClr val="2C26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5" name="Freeform 48"/>
            <p:cNvSpPr>
              <a:spLocks/>
            </p:cNvSpPr>
            <p:nvPr/>
          </p:nvSpPr>
          <p:spPr bwMode="auto">
            <a:xfrm>
              <a:off x="2470" y="3260"/>
              <a:ext cx="109" cy="1036"/>
            </a:xfrm>
            <a:custGeom>
              <a:avLst/>
              <a:gdLst>
                <a:gd name="T0" fmla="*/ 257 w 327"/>
                <a:gd name="T1" fmla="*/ 3107 h 3107"/>
                <a:gd name="T2" fmla="*/ 262 w 327"/>
                <a:gd name="T3" fmla="*/ 2946 h 3107"/>
                <a:gd name="T4" fmla="*/ 272 w 327"/>
                <a:gd name="T5" fmla="*/ 2559 h 3107"/>
                <a:gd name="T6" fmla="*/ 286 w 327"/>
                <a:gd name="T7" fmla="*/ 2103 h 3107"/>
                <a:gd name="T8" fmla="*/ 296 w 327"/>
                <a:gd name="T9" fmla="*/ 1891 h 3107"/>
                <a:gd name="T10" fmla="*/ 307 w 327"/>
                <a:gd name="T11" fmla="*/ 1716 h 3107"/>
                <a:gd name="T12" fmla="*/ 314 w 327"/>
                <a:gd name="T13" fmla="*/ 1636 h 3107"/>
                <a:gd name="T14" fmla="*/ 320 w 327"/>
                <a:gd name="T15" fmla="*/ 1539 h 3107"/>
                <a:gd name="T16" fmla="*/ 324 w 327"/>
                <a:gd name="T17" fmla="*/ 1305 h 3107"/>
                <a:gd name="T18" fmla="*/ 327 w 327"/>
                <a:gd name="T19" fmla="*/ 1048 h 3107"/>
                <a:gd name="T20" fmla="*/ 327 w 327"/>
                <a:gd name="T21" fmla="*/ 780 h 3107"/>
                <a:gd name="T22" fmla="*/ 324 w 327"/>
                <a:gd name="T23" fmla="*/ 299 h 3107"/>
                <a:gd name="T24" fmla="*/ 320 w 327"/>
                <a:gd name="T25" fmla="*/ 34 h 3107"/>
                <a:gd name="T26" fmla="*/ 320 w 327"/>
                <a:gd name="T27" fmla="*/ 17 h 3107"/>
                <a:gd name="T28" fmla="*/ 317 w 327"/>
                <a:gd name="T29" fmla="*/ 3 h 3107"/>
                <a:gd name="T30" fmla="*/ 310 w 327"/>
                <a:gd name="T31" fmla="*/ 0 h 3107"/>
                <a:gd name="T32" fmla="*/ 303 w 327"/>
                <a:gd name="T33" fmla="*/ 0 h 3107"/>
                <a:gd name="T34" fmla="*/ 293 w 327"/>
                <a:gd name="T35" fmla="*/ 13 h 3107"/>
                <a:gd name="T36" fmla="*/ 286 w 327"/>
                <a:gd name="T37" fmla="*/ 31 h 3107"/>
                <a:gd name="T38" fmla="*/ 275 w 327"/>
                <a:gd name="T39" fmla="*/ 59 h 3107"/>
                <a:gd name="T40" fmla="*/ 265 w 327"/>
                <a:gd name="T41" fmla="*/ 94 h 3107"/>
                <a:gd name="T42" fmla="*/ 254 w 327"/>
                <a:gd name="T43" fmla="*/ 135 h 3107"/>
                <a:gd name="T44" fmla="*/ 244 w 327"/>
                <a:gd name="T45" fmla="*/ 187 h 3107"/>
                <a:gd name="T46" fmla="*/ 233 w 327"/>
                <a:gd name="T47" fmla="*/ 244 h 3107"/>
                <a:gd name="T48" fmla="*/ 226 w 327"/>
                <a:gd name="T49" fmla="*/ 309 h 3107"/>
                <a:gd name="T50" fmla="*/ 223 w 327"/>
                <a:gd name="T51" fmla="*/ 387 h 3107"/>
                <a:gd name="T52" fmla="*/ 216 w 327"/>
                <a:gd name="T53" fmla="*/ 466 h 3107"/>
                <a:gd name="T54" fmla="*/ 216 w 327"/>
                <a:gd name="T55" fmla="*/ 557 h 3107"/>
                <a:gd name="T56" fmla="*/ 216 w 327"/>
                <a:gd name="T57" fmla="*/ 655 h 3107"/>
                <a:gd name="T58" fmla="*/ 216 w 327"/>
                <a:gd name="T59" fmla="*/ 759 h 3107"/>
                <a:gd name="T60" fmla="*/ 213 w 327"/>
                <a:gd name="T61" fmla="*/ 863 h 3107"/>
                <a:gd name="T62" fmla="*/ 202 w 327"/>
                <a:gd name="T63" fmla="*/ 975 h 3107"/>
                <a:gd name="T64" fmla="*/ 192 w 327"/>
                <a:gd name="T65" fmla="*/ 1086 h 3107"/>
                <a:gd name="T66" fmla="*/ 177 w 327"/>
                <a:gd name="T67" fmla="*/ 1198 h 3107"/>
                <a:gd name="T68" fmla="*/ 160 w 327"/>
                <a:gd name="T69" fmla="*/ 1310 h 3107"/>
                <a:gd name="T70" fmla="*/ 122 w 327"/>
                <a:gd name="T71" fmla="*/ 1532 h 3107"/>
                <a:gd name="T72" fmla="*/ 52 w 327"/>
                <a:gd name="T73" fmla="*/ 1922 h 3107"/>
                <a:gd name="T74" fmla="*/ 25 w 327"/>
                <a:gd name="T75" fmla="*/ 2082 h 3107"/>
                <a:gd name="T76" fmla="*/ 18 w 327"/>
                <a:gd name="T77" fmla="*/ 2145 h 3107"/>
                <a:gd name="T78" fmla="*/ 10 w 327"/>
                <a:gd name="T79" fmla="*/ 2200 h 3107"/>
                <a:gd name="T80" fmla="*/ 7 w 327"/>
                <a:gd name="T81" fmla="*/ 2444 h 3107"/>
                <a:gd name="T82" fmla="*/ 3 w 327"/>
                <a:gd name="T83" fmla="*/ 2720 h 3107"/>
                <a:gd name="T84" fmla="*/ 0 w 327"/>
                <a:gd name="T85" fmla="*/ 3040 h 3107"/>
                <a:gd name="T86" fmla="*/ 101 w 327"/>
                <a:gd name="T87" fmla="*/ 3068 h 3107"/>
                <a:gd name="T88" fmla="*/ 189 w 327"/>
                <a:gd name="T89" fmla="*/ 3089 h 3107"/>
                <a:gd name="T90" fmla="*/ 257 w 327"/>
                <a:gd name="T91" fmla="*/ 3107 h 3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7" h="3107">
                  <a:moveTo>
                    <a:pt x="257" y="3107"/>
                  </a:moveTo>
                  <a:lnTo>
                    <a:pt x="262" y="2946"/>
                  </a:lnTo>
                  <a:lnTo>
                    <a:pt x="272" y="2559"/>
                  </a:lnTo>
                  <a:lnTo>
                    <a:pt x="286" y="2103"/>
                  </a:lnTo>
                  <a:lnTo>
                    <a:pt x="296" y="1891"/>
                  </a:lnTo>
                  <a:lnTo>
                    <a:pt x="307" y="1716"/>
                  </a:lnTo>
                  <a:lnTo>
                    <a:pt x="314" y="1636"/>
                  </a:lnTo>
                  <a:lnTo>
                    <a:pt x="320" y="1539"/>
                  </a:lnTo>
                  <a:lnTo>
                    <a:pt x="324" y="1305"/>
                  </a:lnTo>
                  <a:lnTo>
                    <a:pt x="327" y="1048"/>
                  </a:lnTo>
                  <a:lnTo>
                    <a:pt x="327" y="780"/>
                  </a:lnTo>
                  <a:lnTo>
                    <a:pt x="324" y="299"/>
                  </a:lnTo>
                  <a:lnTo>
                    <a:pt x="320" y="34"/>
                  </a:lnTo>
                  <a:lnTo>
                    <a:pt x="320" y="17"/>
                  </a:lnTo>
                  <a:lnTo>
                    <a:pt x="317" y="3"/>
                  </a:lnTo>
                  <a:lnTo>
                    <a:pt x="310" y="0"/>
                  </a:lnTo>
                  <a:lnTo>
                    <a:pt x="303" y="0"/>
                  </a:lnTo>
                  <a:lnTo>
                    <a:pt x="293" y="13"/>
                  </a:lnTo>
                  <a:lnTo>
                    <a:pt x="286" y="31"/>
                  </a:lnTo>
                  <a:lnTo>
                    <a:pt x="275" y="59"/>
                  </a:lnTo>
                  <a:lnTo>
                    <a:pt x="265" y="94"/>
                  </a:lnTo>
                  <a:lnTo>
                    <a:pt x="254" y="135"/>
                  </a:lnTo>
                  <a:lnTo>
                    <a:pt x="244" y="187"/>
                  </a:lnTo>
                  <a:lnTo>
                    <a:pt x="233" y="244"/>
                  </a:lnTo>
                  <a:lnTo>
                    <a:pt x="226" y="309"/>
                  </a:lnTo>
                  <a:lnTo>
                    <a:pt x="223" y="387"/>
                  </a:lnTo>
                  <a:lnTo>
                    <a:pt x="216" y="466"/>
                  </a:lnTo>
                  <a:lnTo>
                    <a:pt x="216" y="557"/>
                  </a:lnTo>
                  <a:lnTo>
                    <a:pt x="216" y="655"/>
                  </a:lnTo>
                  <a:lnTo>
                    <a:pt x="216" y="759"/>
                  </a:lnTo>
                  <a:lnTo>
                    <a:pt x="213" y="863"/>
                  </a:lnTo>
                  <a:lnTo>
                    <a:pt x="202" y="975"/>
                  </a:lnTo>
                  <a:lnTo>
                    <a:pt x="192" y="1086"/>
                  </a:lnTo>
                  <a:lnTo>
                    <a:pt x="177" y="1198"/>
                  </a:lnTo>
                  <a:lnTo>
                    <a:pt x="160" y="1310"/>
                  </a:lnTo>
                  <a:lnTo>
                    <a:pt x="122" y="1532"/>
                  </a:lnTo>
                  <a:lnTo>
                    <a:pt x="52" y="1922"/>
                  </a:lnTo>
                  <a:lnTo>
                    <a:pt x="25" y="2082"/>
                  </a:lnTo>
                  <a:lnTo>
                    <a:pt x="18" y="2145"/>
                  </a:lnTo>
                  <a:lnTo>
                    <a:pt x="10" y="2200"/>
                  </a:lnTo>
                  <a:lnTo>
                    <a:pt x="7" y="2444"/>
                  </a:lnTo>
                  <a:lnTo>
                    <a:pt x="3" y="2720"/>
                  </a:lnTo>
                  <a:lnTo>
                    <a:pt x="0" y="3040"/>
                  </a:lnTo>
                  <a:lnTo>
                    <a:pt x="101" y="3068"/>
                  </a:lnTo>
                  <a:lnTo>
                    <a:pt x="189" y="3089"/>
                  </a:lnTo>
                  <a:lnTo>
                    <a:pt x="257" y="3107"/>
                  </a:lnTo>
                  <a:close/>
                </a:path>
              </a:pathLst>
            </a:custGeom>
            <a:solidFill>
              <a:srgbClr val="2C26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6" name="Freeform 49"/>
            <p:cNvSpPr>
              <a:spLocks/>
            </p:cNvSpPr>
            <p:nvPr/>
          </p:nvSpPr>
          <p:spPr bwMode="auto">
            <a:xfrm>
              <a:off x="2835" y="2155"/>
              <a:ext cx="367" cy="2214"/>
            </a:xfrm>
            <a:custGeom>
              <a:avLst/>
              <a:gdLst>
                <a:gd name="T0" fmla="*/ 31 w 1101"/>
                <a:gd name="T1" fmla="*/ 672 h 6642"/>
                <a:gd name="T2" fmla="*/ 21 w 1101"/>
                <a:gd name="T3" fmla="*/ 773 h 6642"/>
                <a:gd name="T4" fmla="*/ 15 w 1101"/>
                <a:gd name="T5" fmla="*/ 910 h 6642"/>
                <a:gd name="T6" fmla="*/ 7 w 1101"/>
                <a:gd name="T7" fmla="*/ 1072 h 6642"/>
                <a:gd name="T8" fmla="*/ 3 w 1101"/>
                <a:gd name="T9" fmla="*/ 1264 h 6642"/>
                <a:gd name="T10" fmla="*/ 0 w 1101"/>
                <a:gd name="T11" fmla="*/ 1703 h 6642"/>
                <a:gd name="T12" fmla="*/ 7 w 1101"/>
                <a:gd name="T13" fmla="*/ 2190 h 6642"/>
                <a:gd name="T14" fmla="*/ 10 w 1101"/>
                <a:gd name="T15" fmla="*/ 2445 h 6642"/>
                <a:gd name="T16" fmla="*/ 21 w 1101"/>
                <a:gd name="T17" fmla="*/ 2699 h 6642"/>
                <a:gd name="T18" fmla="*/ 31 w 1101"/>
                <a:gd name="T19" fmla="*/ 2946 h 6642"/>
                <a:gd name="T20" fmla="*/ 42 w 1101"/>
                <a:gd name="T21" fmla="*/ 3190 h 6642"/>
                <a:gd name="T22" fmla="*/ 59 w 1101"/>
                <a:gd name="T23" fmla="*/ 3420 h 6642"/>
                <a:gd name="T24" fmla="*/ 80 w 1101"/>
                <a:gd name="T25" fmla="*/ 3636 h 6642"/>
                <a:gd name="T26" fmla="*/ 101 w 1101"/>
                <a:gd name="T27" fmla="*/ 3828 h 6642"/>
                <a:gd name="T28" fmla="*/ 125 w 1101"/>
                <a:gd name="T29" fmla="*/ 3998 h 6642"/>
                <a:gd name="T30" fmla="*/ 153 w 1101"/>
                <a:gd name="T31" fmla="*/ 4166 h 6642"/>
                <a:gd name="T32" fmla="*/ 181 w 1101"/>
                <a:gd name="T33" fmla="*/ 4350 h 6642"/>
                <a:gd name="T34" fmla="*/ 230 w 1101"/>
                <a:gd name="T35" fmla="*/ 4757 h 6642"/>
                <a:gd name="T36" fmla="*/ 278 w 1101"/>
                <a:gd name="T37" fmla="*/ 5193 h 6642"/>
                <a:gd name="T38" fmla="*/ 324 w 1101"/>
                <a:gd name="T39" fmla="*/ 5622 h 6642"/>
                <a:gd name="T40" fmla="*/ 363 w 1101"/>
                <a:gd name="T41" fmla="*/ 6012 h 6642"/>
                <a:gd name="T42" fmla="*/ 390 w 1101"/>
                <a:gd name="T43" fmla="*/ 6328 h 6642"/>
                <a:gd name="T44" fmla="*/ 415 w 1101"/>
                <a:gd name="T45" fmla="*/ 6621 h 6642"/>
                <a:gd name="T46" fmla="*/ 478 w 1101"/>
                <a:gd name="T47" fmla="*/ 6628 h 6642"/>
                <a:gd name="T48" fmla="*/ 551 w 1101"/>
                <a:gd name="T49" fmla="*/ 6631 h 6642"/>
                <a:gd name="T50" fmla="*/ 645 w 1101"/>
                <a:gd name="T51" fmla="*/ 6639 h 6642"/>
                <a:gd name="T52" fmla="*/ 749 w 1101"/>
                <a:gd name="T53" fmla="*/ 6642 h 6642"/>
                <a:gd name="T54" fmla="*/ 868 w 1101"/>
                <a:gd name="T55" fmla="*/ 6642 h 6642"/>
                <a:gd name="T56" fmla="*/ 987 w 1101"/>
                <a:gd name="T57" fmla="*/ 6634 h 6642"/>
                <a:gd name="T58" fmla="*/ 1045 w 1101"/>
                <a:gd name="T59" fmla="*/ 6628 h 6642"/>
                <a:gd name="T60" fmla="*/ 1101 w 1101"/>
                <a:gd name="T61" fmla="*/ 6621 h 6642"/>
                <a:gd name="T62" fmla="*/ 1084 w 1101"/>
                <a:gd name="T63" fmla="*/ 6311 h 6642"/>
                <a:gd name="T64" fmla="*/ 1060 w 1101"/>
                <a:gd name="T65" fmla="*/ 5984 h 6642"/>
                <a:gd name="T66" fmla="*/ 1032 w 1101"/>
                <a:gd name="T67" fmla="*/ 5593 h 6642"/>
                <a:gd name="T68" fmla="*/ 993 w 1101"/>
                <a:gd name="T69" fmla="*/ 5175 h 6642"/>
                <a:gd name="T70" fmla="*/ 954 w 1101"/>
                <a:gd name="T71" fmla="*/ 4772 h 6642"/>
                <a:gd name="T72" fmla="*/ 930 w 1101"/>
                <a:gd name="T73" fmla="*/ 4587 h 6642"/>
                <a:gd name="T74" fmla="*/ 909 w 1101"/>
                <a:gd name="T75" fmla="*/ 4419 h 6642"/>
                <a:gd name="T76" fmla="*/ 885 w 1101"/>
                <a:gd name="T77" fmla="*/ 4273 h 6642"/>
                <a:gd name="T78" fmla="*/ 860 w 1101"/>
                <a:gd name="T79" fmla="*/ 4158 h 6642"/>
                <a:gd name="T80" fmla="*/ 840 w 1101"/>
                <a:gd name="T81" fmla="*/ 4054 h 6642"/>
                <a:gd name="T82" fmla="*/ 819 w 1101"/>
                <a:gd name="T83" fmla="*/ 3939 h 6642"/>
                <a:gd name="T84" fmla="*/ 801 w 1101"/>
                <a:gd name="T85" fmla="*/ 3825 h 6642"/>
                <a:gd name="T86" fmla="*/ 787 w 1101"/>
                <a:gd name="T87" fmla="*/ 3703 h 6642"/>
                <a:gd name="T88" fmla="*/ 777 w 1101"/>
                <a:gd name="T89" fmla="*/ 3576 h 6642"/>
                <a:gd name="T90" fmla="*/ 767 w 1101"/>
                <a:gd name="T91" fmla="*/ 3448 h 6642"/>
                <a:gd name="T92" fmla="*/ 749 w 1101"/>
                <a:gd name="T93" fmla="*/ 3186 h 6642"/>
                <a:gd name="T94" fmla="*/ 743 w 1101"/>
                <a:gd name="T95" fmla="*/ 2922 h 6642"/>
                <a:gd name="T96" fmla="*/ 735 w 1101"/>
                <a:gd name="T97" fmla="*/ 2665 h 6642"/>
                <a:gd name="T98" fmla="*/ 735 w 1101"/>
                <a:gd name="T99" fmla="*/ 2190 h 6642"/>
                <a:gd name="T100" fmla="*/ 732 w 1101"/>
                <a:gd name="T101" fmla="*/ 1605 h 6642"/>
                <a:gd name="T102" fmla="*/ 725 w 1101"/>
                <a:gd name="T103" fmla="*/ 881 h 6642"/>
                <a:gd name="T104" fmla="*/ 714 w 1101"/>
                <a:gd name="T105" fmla="*/ 0 h 6642"/>
                <a:gd name="T106" fmla="*/ 31 w 1101"/>
                <a:gd name="T107" fmla="*/ 672 h 6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1" h="6642">
                  <a:moveTo>
                    <a:pt x="31" y="672"/>
                  </a:moveTo>
                  <a:lnTo>
                    <a:pt x="21" y="773"/>
                  </a:lnTo>
                  <a:lnTo>
                    <a:pt x="15" y="910"/>
                  </a:lnTo>
                  <a:lnTo>
                    <a:pt x="7" y="1072"/>
                  </a:lnTo>
                  <a:lnTo>
                    <a:pt x="3" y="1264"/>
                  </a:lnTo>
                  <a:lnTo>
                    <a:pt x="0" y="1703"/>
                  </a:lnTo>
                  <a:lnTo>
                    <a:pt x="7" y="2190"/>
                  </a:lnTo>
                  <a:lnTo>
                    <a:pt x="10" y="2445"/>
                  </a:lnTo>
                  <a:lnTo>
                    <a:pt x="21" y="2699"/>
                  </a:lnTo>
                  <a:lnTo>
                    <a:pt x="31" y="2946"/>
                  </a:lnTo>
                  <a:lnTo>
                    <a:pt x="42" y="3190"/>
                  </a:lnTo>
                  <a:lnTo>
                    <a:pt x="59" y="3420"/>
                  </a:lnTo>
                  <a:lnTo>
                    <a:pt x="80" y="3636"/>
                  </a:lnTo>
                  <a:lnTo>
                    <a:pt x="101" y="3828"/>
                  </a:lnTo>
                  <a:lnTo>
                    <a:pt x="125" y="3998"/>
                  </a:lnTo>
                  <a:lnTo>
                    <a:pt x="153" y="4166"/>
                  </a:lnTo>
                  <a:lnTo>
                    <a:pt x="181" y="4350"/>
                  </a:lnTo>
                  <a:lnTo>
                    <a:pt x="230" y="4757"/>
                  </a:lnTo>
                  <a:lnTo>
                    <a:pt x="278" y="5193"/>
                  </a:lnTo>
                  <a:lnTo>
                    <a:pt x="324" y="5622"/>
                  </a:lnTo>
                  <a:lnTo>
                    <a:pt x="363" y="6012"/>
                  </a:lnTo>
                  <a:lnTo>
                    <a:pt x="390" y="6328"/>
                  </a:lnTo>
                  <a:lnTo>
                    <a:pt x="415" y="6621"/>
                  </a:lnTo>
                  <a:lnTo>
                    <a:pt x="478" y="6628"/>
                  </a:lnTo>
                  <a:lnTo>
                    <a:pt x="551" y="6631"/>
                  </a:lnTo>
                  <a:lnTo>
                    <a:pt x="645" y="6639"/>
                  </a:lnTo>
                  <a:lnTo>
                    <a:pt x="749" y="6642"/>
                  </a:lnTo>
                  <a:lnTo>
                    <a:pt x="868" y="6642"/>
                  </a:lnTo>
                  <a:lnTo>
                    <a:pt x="987" y="6634"/>
                  </a:lnTo>
                  <a:lnTo>
                    <a:pt x="1045" y="6628"/>
                  </a:lnTo>
                  <a:lnTo>
                    <a:pt x="1101" y="6621"/>
                  </a:lnTo>
                  <a:lnTo>
                    <a:pt x="1084" y="6311"/>
                  </a:lnTo>
                  <a:lnTo>
                    <a:pt x="1060" y="5984"/>
                  </a:lnTo>
                  <a:lnTo>
                    <a:pt x="1032" y="5593"/>
                  </a:lnTo>
                  <a:lnTo>
                    <a:pt x="993" y="5175"/>
                  </a:lnTo>
                  <a:lnTo>
                    <a:pt x="954" y="4772"/>
                  </a:lnTo>
                  <a:lnTo>
                    <a:pt x="930" y="4587"/>
                  </a:lnTo>
                  <a:lnTo>
                    <a:pt x="909" y="4419"/>
                  </a:lnTo>
                  <a:lnTo>
                    <a:pt x="885" y="4273"/>
                  </a:lnTo>
                  <a:lnTo>
                    <a:pt x="860" y="4158"/>
                  </a:lnTo>
                  <a:lnTo>
                    <a:pt x="840" y="4054"/>
                  </a:lnTo>
                  <a:lnTo>
                    <a:pt x="819" y="3939"/>
                  </a:lnTo>
                  <a:lnTo>
                    <a:pt x="801" y="3825"/>
                  </a:lnTo>
                  <a:lnTo>
                    <a:pt x="787" y="3703"/>
                  </a:lnTo>
                  <a:lnTo>
                    <a:pt x="777" y="3576"/>
                  </a:lnTo>
                  <a:lnTo>
                    <a:pt x="767" y="3448"/>
                  </a:lnTo>
                  <a:lnTo>
                    <a:pt x="749" y="3186"/>
                  </a:lnTo>
                  <a:lnTo>
                    <a:pt x="743" y="2922"/>
                  </a:lnTo>
                  <a:lnTo>
                    <a:pt x="735" y="2665"/>
                  </a:lnTo>
                  <a:lnTo>
                    <a:pt x="735" y="2190"/>
                  </a:lnTo>
                  <a:lnTo>
                    <a:pt x="732" y="1605"/>
                  </a:lnTo>
                  <a:lnTo>
                    <a:pt x="725" y="881"/>
                  </a:lnTo>
                  <a:lnTo>
                    <a:pt x="714" y="0"/>
                  </a:lnTo>
                  <a:lnTo>
                    <a:pt x="31" y="672"/>
                  </a:lnTo>
                  <a:close/>
                </a:path>
              </a:pathLst>
            </a:custGeom>
            <a:solidFill>
              <a:srgbClr val="3931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7" name="Freeform 50"/>
            <p:cNvSpPr>
              <a:spLocks/>
            </p:cNvSpPr>
            <p:nvPr/>
          </p:nvSpPr>
          <p:spPr bwMode="auto">
            <a:xfrm>
              <a:off x="2833" y="2163"/>
              <a:ext cx="243" cy="482"/>
            </a:xfrm>
            <a:custGeom>
              <a:avLst/>
              <a:gdLst>
                <a:gd name="T0" fmla="*/ 729 w 729"/>
                <a:gd name="T1" fmla="*/ 11 h 1446"/>
                <a:gd name="T2" fmla="*/ 725 w 729"/>
                <a:gd name="T3" fmla="*/ 153 h 1446"/>
                <a:gd name="T4" fmla="*/ 721 w 729"/>
                <a:gd name="T5" fmla="*/ 369 h 1446"/>
                <a:gd name="T6" fmla="*/ 623 w 729"/>
                <a:gd name="T7" fmla="*/ 519 h 1446"/>
                <a:gd name="T8" fmla="*/ 404 w 729"/>
                <a:gd name="T9" fmla="*/ 864 h 1446"/>
                <a:gd name="T10" fmla="*/ 279 w 729"/>
                <a:gd name="T11" fmla="*/ 1052 h 1446"/>
                <a:gd name="T12" fmla="*/ 160 w 729"/>
                <a:gd name="T13" fmla="*/ 1230 h 1446"/>
                <a:gd name="T14" fmla="*/ 63 w 729"/>
                <a:gd name="T15" fmla="*/ 1365 h 1446"/>
                <a:gd name="T16" fmla="*/ 25 w 729"/>
                <a:gd name="T17" fmla="*/ 1414 h 1446"/>
                <a:gd name="T18" fmla="*/ 0 w 729"/>
                <a:gd name="T19" fmla="*/ 1446 h 1446"/>
                <a:gd name="T20" fmla="*/ 0 w 729"/>
                <a:gd name="T21" fmla="*/ 1167 h 1446"/>
                <a:gd name="T22" fmla="*/ 111 w 729"/>
                <a:gd name="T23" fmla="*/ 965 h 1446"/>
                <a:gd name="T24" fmla="*/ 230 w 729"/>
                <a:gd name="T25" fmla="*/ 759 h 1446"/>
                <a:gd name="T26" fmla="*/ 363 w 729"/>
                <a:gd name="T27" fmla="*/ 533 h 1446"/>
                <a:gd name="T28" fmla="*/ 498 w 729"/>
                <a:gd name="T29" fmla="*/ 311 h 1446"/>
                <a:gd name="T30" fmla="*/ 561 w 729"/>
                <a:gd name="T31" fmla="*/ 213 h 1446"/>
                <a:gd name="T32" fmla="*/ 613 w 729"/>
                <a:gd name="T33" fmla="*/ 125 h 1446"/>
                <a:gd name="T34" fmla="*/ 662 w 729"/>
                <a:gd name="T35" fmla="*/ 60 h 1446"/>
                <a:gd name="T36" fmla="*/ 697 w 729"/>
                <a:gd name="T37" fmla="*/ 18 h 1446"/>
                <a:gd name="T38" fmla="*/ 711 w 729"/>
                <a:gd name="T39" fmla="*/ 4 h 1446"/>
                <a:gd name="T40" fmla="*/ 721 w 729"/>
                <a:gd name="T41" fmla="*/ 0 h 1446"/>
                <a:gd name="T42" fmla="*/ 725 w 729"/>
                <a:gd name="T43" fmla="*/ 0 h 1446"/>
                <a:gd name="T44" fmla="*/ 729 w 729"/>
                <a:gd name="T45" fmla="*/ 0 h 1446"/>
                <a:gd name="T46" fmla="*/ 729 w 729"/>
                <a:gd name="T47" fmla="*/ 11 h 1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9" h="1446">
                  <a:moveTo>
                    <a:pt x="729" y="11"/>
                  </a:moveTo>
                  <a:lnTo>
                    <a:pt x="725" y="153"/>
                  </a:lnTo>
                  <a:lnTo>
                    <a:pt x="721" y="369"/>
                  </a:lnTo>
                  <a:lnTo>
                    <a:pt x="623" y="519"/>
                  </a:lnTo>
                  <a:lnTo>
                    <a:pt x="404" y="864"/>
                  </a:lnTo>
                  <a:lnTo>
                    <a:pt x="279" y="1052"/>
                  </a:lnTo>
                  <a:lnTo>
                    <a:pt x="160" y="1230"/>
                  </a:lnTo>
                  <a:lnTo>
                    <a:pt x="63" y="1365"/>
                  </a:lnTo>
                  <a:lnTo>
                    <a:pt x="25" y="1414"/>
                  </a:lnTo>
                  <a:lnTo>
                    <a:pt x="0" y="1446"/>
                  </a:lnTo>
                  <a:lnTo>
                    <a:pt x="0" y="1167"/>
                  </a:lnTo>
                  <a:lnTo>
                    <a:pt x="111" y="965"/>
                  </a:lnTo>
                  <a:lnTo>
                    <a:pt x="230" y="759"/>
                  </a:lnTo>
                  <a:lnTo>
                    <a:pt x="363" y="533"/>
                  </a:lnTo>
                  <a:lnTo>
                    <a:pt x="498" y="311"/>
                  </a:lnTo>
                  <a:lnTo>
                    <a:pt x="561" y="213"/>
                  </a:lnTo>
                  <a:lnTo>
                    <a:pt x="613" y="125"/>
                  </a:lnTo>
                  <a:lnTo>
                    <a:pt x="662" y="60"/>
                  </a:lnTo>
                  <a:lnTo>
                    <a:pt x="697" y="18"/>
                  </a:lnTo>
                  <a:lnTo>
                    <a:pt x="711" y="4"/>
                  </a:lnTo>
                  <a:lnTo>
                    <a:pt x="721" y="0"/>
                  </a:lnTo>
                  <a:lnTo>
                    <a:pt x="725" y="0"/>
                  </a:lnTo>
                  <a:lnTo>
                    <a:pt x="729" y="0"/>
                  </a:lnTo>
                  <a:lnTo>
                    <a:pt x="729" y="11"/>
                  </a:lnTo>
                  <a:close/>
                </a:path>
              </a:pathLst>
            </a:custGeom>
            <a:solidFill>
              <a:srgbClr val="2C26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8" name="Freeform 51"/>
            <p:cNvSpPr>
              <a:spLocks/>
            </p:cNvSpPr>
            <p:nvPr/>
          </p:nvSpPr>
          <p:spPr bwMode="auto">
            <a:xfrm>
              <a:off x="2852" y="3235"/>
              <a:ext cx="302" cy="557"/>
            </a:xfrm>
            <a:custGeom>
              <a:avLst/>
              <a:gdLst>
                <a:gd name="T0" fmla="*/ 25 w 906"/>
                <a:gd name="T1" fmla="*/ 23 h 1670"/>
                <a:gd name="T2" fmla="*/ 39 w 906"/>
                <a:gd name="T3" fmla="*/ 41 h 1670"/>
                <a:gd name="T4" fmla="*/ 52 w 906"/>
                <a:gd name="T5" fmla="*/ 58 h 1670"/>
                <a:gd name="T6" fmla="*/ 84 w 906"/>
                <a:gd name="T7" fmla="*/ 89 h 1670"/>
                <a:gd name="T8" fmla="*/ 125 w 906"/>
                <a:gd name="T9" fmla="*/ 117 h 1670"/>
                <a:gd name="T10" fmla="*/ 171 w 906"/>
                <a:gd name="T11" fmla="*/ 141 h 1670"/>
                <a:gd name="T12" fmla="*/ 220 w 906"/>
                <a:gd name="T13" fmla="*/ 166 h 1670"/>
                <a:gd name="T14" fmla="*/ 272 w 906"/>
                <a:gd name="T15" fmla="*/ 187 h 1670"/>
                <a:gd name="T16" fmla="*/ 384 w 906"/>
                <a:gd name="T17" fmla="*/ 232 h 1670"/>
                <a:gd name="T18" fmla="*/ 436 w 906"/>
                <a:gd name="T19" fmla="*/ 253 h 1670"/>
                <a:gd name="T20" fmla="*/ 491 w 906"/>
                <a:gd name="T21" fmla="*/ 278 h 1670"/>
                <a:gd name="T22" fmla="*/ 544 w 906"/>
                <a:gd name="T23" fmla="*/ 305 h 1670"/>
                <a:gd name="T24" fmla="*/ 593 w 906"/>
                <a:gd name="T25" fmla="*/ 336 h 1670"/>
                <a:gd name="T26" fmla="*/ 638 w 906"/>
                <a:gd name="T27" fmla="*/ 372 h 1670"/>
                <a:gd name="T28" fmla="*/ 676 w 906"/>
                <a:gd name="T29" fmla="*/ 409 h 1670"/>
                <a:gd name="T30" fmla="*/ 691 w 906"/>
                <a:gd name="T31" fmla="*/ 431 h 1670"/>
                <a:gd name="T32" fmla="*/ 707 w 906"/>
                <a:gd name="T33" fmla="*/ 452 h 1670"/>
                <a:gd name="T34" fmla="*/ 718 w 906"/>
                <a:gd name="T35" fmla="*/ 476 h 1670"/>
                <a:gd name="T36" fmla="*/ 728 w 906"/>
                <a:gd name="T37" fmla="*/ 500 h 1670"/>
                <a:gd name="T38" fmla="*/ 749 w 906"/>
                <a:gd name="T39" fmla="*/ 560 h 1670"/>
                <a:gd name="T40" fmla="*/ 767 w 906"/>
                <a:gd name="T41" fmla="*/ 622 h 1670"/>
                <a:gd name="T42" fmla="*/ 784 w 906"/>
                <a:gd name="T43" fmla="*/ 695 h 1670"/>
                <a:gd name="T44" fmla="*/ 802 w 906"/>
                <a:gd name="T45" fmla="*/ 772 h 1670"/>
                <a:gd name="T46" fmla="*/ 829 w 906"/>
                <a:gd name="T47" fmla="*/ 936 h 1670"/>
                <a:gd name="T48" fmla="*/ 857 w 906"/>
                <a:gd name="T49" fmla="*/ 1106 h 1670"/>
                <a:gd name="T50" fmla="*/ 878 w 906"/>
                <a:gd name="T51" fmla="*/ 1274 h 1670"/>
                <a:gd name="T52" fmla="*/ 892 w 906"/>
                <a:gd name="T53" fmla="*/ 1427 h 1670"/>
                <a:gd name="T54" fmla="*/ 902 w 906"/>
                <a:gd name="T55" fmla="*/ 1556 h 1670"/>
                <a:gd name="T56" fmla="*/ 906 w 906"/>
                <a:gd name="T57" fmla="*/ 1654 h 1670"/>
                <a:gd name="T58" fmla="*/ 902 w 906"/>
                <a:gd name="T59" fmla="*/ 1667 h 1670"/>
                <a:gd name="T60" fmla="*/ 899 w 906"/>
                <a:gd name="T61" fmla="*/ 1670 h 1670"/>
                <a:gd name="T62" fmla="*/ 892 w 906"/>
                <a:gd name="T63" fmla="*/ 1667 h 1670"/>
                <a:gd name="T64" fmla="*/ 886 w 906"/>
                <a:gd name="T65" fmla="*/ 1664 h 1670"/>
                <a:gd name="T66" fmla="*/ 875 w 906"/>
                <a:gd name="T67" fmla="*/ 1654 h 1670"/>
                <a:gd name="T68" fmla="*/ 847 w 906"/>
                <a:gd name="T69" fmla="*/ 1615 h 1670"/>
                <a:gd name="T70" fmla="*/ 805 w 906"/>
                <a:gd name="T71" fmla="*/ 1545 h 1670"/>
                <a:gd name="T72" fmla="*/ 746 w 906"/>
                <a:gd name="T73" fmla="*/ 1444 h 1670"/>
                <a:gd name="T74" fmla="*/ 673 w 906"/>
                <a:gd name="T75" fmla="*/ 1301 h 1670"/>
                <a:gd name="T76" fmla="*/ 579 w 906"/>
                <a:gd name="T77" fmla="*/ 1117 h 1670"/>
                <a:gd name="T78" fmla="*/ 527 w 906"/>
                <a:gd name="T79" fmla="*/ 1015 h 1670"/>
                <a:gd name="T80" fmla="*/ 475 w 906"/>
                <a:gd name="T81" fmla="*/ 926 h 1670"/>
                <a:gd name="T82" fmla="*/ 422 w 906"/>
                <a:gd name="T83" fmla="*/ 845 h 1670"/>
                <a:gd name="T84" fmla="*/ 374 w 906"/>
                <a:gd name="T85" fmla="*/ 776 h 1670"/>
                <a:gd name="T86" fmla="*/ 324 w 906"/>
                <a:gd name="T87" fmla="*/ 710 h 1670"/>
                <a:gd name="T88" fmla="*/ 280 w 906"/>
                <a:gd name="T89" fmla="*/ 653 h 1670"/>
                <a:gd name="T90" fmla="*/ 195 w 906"/>
                <a:gd name="T91" fmla="*/ 560 h 1670"/>
                <a:gd name="T92" fmla="*/ 125 w 906"/>
                <a:gd name="T93" fmla="*/ 487 h 1670"/>
                <a:gd name="T94" fmla="*/ 73 w 906"/>
                <a:gd name="T95" fmla="*/ 427 h 1670"/>
                <a:gd name="T96" fmla="*/ 52 w 906"/>
                <a:gd name="T97" fmla="*/ 399 h 1670"/>
                <a:gd name="T98" fmla="*/ 39 w 906"/>
                <a:gd name="T99" fmla="*/ 375 h 1670"/>
                <a:gd name="T100" fmla="*/ 28 w 906"/>
                <a:gd name="T101" fmla="*/ 351 h 1670"/>
                <a:gd name="T102" fmla="*/ 25 w 906"/>
                <a:gd name="T103" fmla="*/ 326 h 1670"/>
                <a:gd name="T104" fmla="*/ 25 w 906"/>
                <a:gd name="T105" fmla="*/ 271 h 1670"/>
                <a:gd name="T106" fmla="*/ 18 w 906"/>
                <a:gd name="T107" fmla="*/ 208 h 1670"/>
                <a:gd name="T108" fmla="*/ 4 w 906"/>
                <a:gd name="T109" fmla="*/ 86 h 1670"/>
                <a:gd name="T110" fmla="*/ 0 w 906"/>
                <a:gd name="T111" fmla="*/ 37 h 1670"/>
                <a:gd name="T112" fmla="*/ 0 w 906"/>
                <a:gd name="T113" fmla="*/ 6 h 1670"/>
                <a:gd name="T114" fmla="*/ 4 w 906"/>
                <a:gd name="T115" fmla="*/ 0 h 1670"/>
                <a:gd name="T116" fmla="*/ 7 w 906"/>
                <a:gd name="T117" fmla="*/ 0 h 1670"/>
                <a:gd name="T118" fmla="*/ 18 w 906"/>
                <a:gd name="T119" fmla="*/ 6 h 1670"/>
                <a:gd name="T120" fmla="*/ 25 w 906"/>
                <a:gd name="T121" fmla="*/ 23 h 1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6" h="1670">
                  <a:moveTo>
                    <a:pt x="25" y="23"/>
                  </a:moveTo>
                  <a:lnTo>
                    <a:pt x="39" y="41"/>
                  </a:lnTo>
                  <a:lnTo>
                    <a:pt x="52" y="58"/>
                  </a:lnTo>
                  <a:lnTo>
                    <a:pt x="84" y="89"/>
                  </a:lnTo>
                  <a:lnTo>
                    <a:pt x="125" y="117"/>
                  </a:lnTo>
                  <a:lnTo>
                    <a:pt x="171" y="141"/>
                  </a:lnTo>
                  <a:lnTo>
                    <a:pt x="220" y="166"/>
                  </a:lnTo>
                  <a:lnTo>
                    <a:pt x="272" y="187"/>
                  </a:lnTo>
                  <a:lnTo>
                    <a:pt x="384" y="232"/>
                  </a:lnTo>
                  <a:lnTo>
                    <a:pt x="436" y="253"/>
                  </a:lnTo>
                  <a:lnTo>
                    <a:pt x="491" y="278"/>
                  </a:lnTo>
                  <a:lnTo>
                    <a:pt x="544" y="305"/>
                  </a:lnTo>
                  <a:lnTo>
                    <a:pt x="593" y="336"/>
                  </a:lnTo>
                  <a:lnTo>
                    <a:pt x="638" y="372"/>
                  </a:lnTo>
                  <a:lnTo>
                    <a:pt x="676" y="409"/>
                  </a:lnTo>
                  <a:lnTo>
                    <a:pt x="691" y="431"/>
                  </a:lnTo>
                  <a:lnTo>
                    <a:pt x="707" y="452"/>
                  </a:lnTo>
                  <a:lnTo>
                    <a:pt x="718" y="476"/>
                  </a:lnTo>
                  <a:lnTo>
                    <a:pt x="728" y="500"/>
                  </a:lnTo>
                  <a:lnTo>
                    <a:pt x="749" y="560"/>
                  </a:lnTo>
                  <a:lnTo>
                    <a:pt x="767" y="622"/>
                  </a:lnTo>
                  <a:lnTo>
                    <a:pt x="784" y="695"/>
                  </a:lnTo>
                  <a:lnTo>
                    <a:pt x="802" y="772"/>
                  </a:lnTo>
                  <a:lnTo>
                    <a:pt x="829" y="936"/>
                  </a:lnTo>
                  <a:lnTo>
                    <a:pt x="857" y="1106"/>
                  </a:lnTo>
                  <a:lnTo>
                    <a:pt x="878" y="1274"/>
                  </a:lnTo>
                  <a:lnTo>
                    <a:pt x="892" y="1427"/>
                  </a:lnTo>
                  <a:lnTo>
                    <a:pt x="902" y="1556"/>
                  </a:lnTo>
                  <a:lnTo>
                    <a:pt x="906" y="1654"/>
                  </a:lnTo>
                  <a:lnTo>
                    <a:pt x="902" y="1667"/>
                  </a:lnTo>
                  <a:lnTo>
                    <a:pt x="899" y="1670"/>
                  </a:lnTo>
                  <a:lnTo>
                    <a:pt x="892" y="1667"/>
                  </a:lnTo>
                  <a:lnTo>
                    <a:pt x="886" y="1664"/>
                  </a:lnTo>
                  <a:lnTo>
                    <a:pt x="875" y="1654"/>
                  </a:lnTo>
                  <a:lnTo>
                    <a:pt x="847" y="1615"/>
                  </a:lnTo>
                  <a:lnTo>
                    <a:pt x="805" y="1545"/>
                  </a:lnTo>
                  <a:lnTo>
                    <a:pt x="746" y="1444"/>
                  </a:lnTo>
                  <a:lnTo>
                    <a:pt x="673" y="1301"/>
                  </a:lnTo>
                  <a:lnTo>
                    <a:pt x="579" y="1117"/>
                  </a:lnTo>
                  <a:lnTo>
                    <a:pt x="527" y="1015"/>
                  </a:lnTo>
                  <a:lnTo>
                    <a:pt x="475" y="926"/>
                  </a:lnTo>
                  <a:lnTo>
                    <a:pt x="422" y="845"/>
                  </a:lnTo>
                  <a:lnTo>
                    <a:pt x="374" y="776"/>
                  </a:lnTo>
                  <a:lnTo>
                    <a:pt x="324" y="710"/>
                  </a:lnTo>
                  <a:lnTo>
                    <a:pt x="280" y="653"/>
                  </a:lnTo>
                  <a:lnTo>
                    <a:pt x="195" y="560"/>
                  </a:lnTo>
                  <a:lnTo>
                    <a:pt x="125" y="487"/>
                  </a:lnTo>
                  <a:lnTo>
                    <a:pt x="73" y="427"/>
                  </a:lnTo>
                  <a:lnTo>
                    <a:pt x="52" y="399"/>
                  </a:lnTo>
                  <a:lnTo>
                    <a:pt x="39" y="375"/>
                  </a:lnTo>
                  <a:lnTo>
                    <a:pt x="28" y="351"/>
                  </a:lnTo>
                  <a:lnTo>
                    <a:pt x="25" y="326"/>
                  </a:lnTo>
                  <a:lnTo>
                    <a:pt x="25" y="271"/>
                  </a:lnTo>
                  <a:lnTo>
                    <a:pt x="18" y="208"/>
                  </a:lnTo>
                  <a:lnTo>
                    <a:pt x="4" y="86"/>
                  </a:lnTo>
                  <a:lnTo>
                    <a:pt x="0" y="37"/>
                  </a:lnTo>
                  <a:lnTo>
                    <a:pt x="0" y="6"/>
                  </a:lnTo>
                  <a:lnTo>
                    <a:pt x="4" y="0"/>
                  </a:lnTo>
                  <a:lnTo>
                    <a:pt x="7" y="0"/>
                  </a:lnTo>
                  <a:lnTo>
                    <a:pt x="18" y="6"/>
                  </a:lnTo>
                  <a:lnTo>
                    <a:pt x="25" y="23"/>
                  </a:lnTo>
                  <a:close/>
                </a:path>
              </a:pathLst>
            </a:custGeom>
            <a:solidFill>
              <a:srgbClr val="2C26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9" name="Freeform 52"/>
            <p:cNvSpPr>
              <a:spLocks/>
            </p:cNvSpPr>
            <p:nvPr/>
          </p:nvSpPr>
          <p:spPr bwMode="auto">
            <a:xfrm>
              <a:off x="2022" y="1639"/>
              <a:ext cx="1193" cy="1048"/>
            </a:xfrm>
            <a:custGeom>
              <a:avLst/>
              <a:gdLst>
                <a:gd name="T0" fmla="*/ 1168 w 3578"/>
                <a:gd name="T1" fmla="*/ 115 h 3142"/>
                <a:gd name="T2" fmla="*/ 1554 w 3578"/>
                <a:gd name="T3" fmla="*/ 655 h 3142"/>
                <a:gd name="T4" fmla="*/ 1924 w 3578"/>
                <a:gd name="T5" fmla="*/ 1168 h 3142"/>
                <a:gd name="T6" fmla="*/ 1969 w 3578"/>
                <a:gd name="T7" fmla="*/ 1223 h 3142"/>
                <a:gd name="T8" fmla="*/ 1982 w 3578"/>
                <a:gd name="T9" fmla="*/ 1217 h 3142"/>
                <a:gd name="T10" fmla="*/ 2035 w 3578"/>
                <a:gd name="T11" fmla="*/ 1126 h 3142"/>
                <a:gd name="T12" fmla="*/ 2156 w 3578"/>
                <a:gd name="T13" fmla="*/ 854 h 3142"/>
                <a:gd name="T14" fmla="*/ 2348 w 3578"/>
                <a:gd name="T15" fmla="*/ 398 h 3142"/>
                <a:gd name="T16" fmla="*/ 2473 w 3578"/>
                <a:gd name="T17" fmla="*/ 115 h 3142"/>
                <a:gd name="T18" fmla="*/ 2530 w 3578"/>
                <a:gd name="T19" fmla="*/ 15 h 3142"/>
                <a:gd name="T20" fmla="*/ 2543 w 3578"/>
                <a:gd name="T21" fmla="*/ 0 h 3142"/>
                <a:gd name="T22" fmla="*/ 2600 w 3578"/>
                <a:gd name="T23" fmla="*/ 21 h 3142"/>
                <a:gd name="T24" fmla="*/ 2844 w 3578"/>
                <a:gd name="T25" fmla="*/ 168 h 3142"/>
                <a:gd name="T26" fmla="*/ 3171 w 3578"/>
                <a:gd name="T27" fmla="*/ 395 h 3142"/>
                <a:gd name="T28" fmla="*/ 3404 w 3578"/>
                <a:gd name="T29" fmla="*/ 572 h 3142"/>
                <a:gd name="T30" fmla="*/ 3526 w 3578"/>
                <a:gd name="T31" fmla="*/ 679 h 3142"/>
                <a:gd name="T32" fmla="*/ 3575 w 3578"/>
                <a:gd name="T33" fmla="*/ 733 h 3142"/>
                <a:gd name="T34" fmla="*/ 3578 w 3578"/>
                <a:gd name="T35" fmla="*/ 760 h 3142"/>
                <a:gd name="T36" fmla="*/ 3569 w 3578"/>
                <a:gd name="T37" fmla="*/ 819 h 3142"/>
                <a:gd name="T38" fmla="*/ 3530 w 3578"/>
                <a:gd name="T39" fmla="*/ 934 h 3142"/>
                <a:gd name="T40" fmla="*/ 3460 w 3578"/>
                <a:gd name="T41" fmla="*/ 1077 h 3142"/>
                <a:gd name="T42" fmla="*/ 3317 w 3578"/>
                <a:gd name="T43" fmla="*/ 1345 h 3142"/>
                <a:gd name="T44" fmla="*/ 3073 w 3578"/>
                <a:gd name="T45" fmla="*/ 1756 h 3142"/>
                <a:gd name="T46" fmla="*/ 2802 w 3578"/>
                <a:gd name="T47" fmla="*/ 2184 h 3142"/>
                <a:gd name="T48" fmla="*/ 2421 w 3578"/>
                <a:gd name="T49" fmla="*/ 2762 h 3142"/>
                <a:gd name="T50" fmla="*/ 2178 w 3578"/>
                <a:gd name="T51" fmla="*/ 3107 h 3142"/>
                <a:gd name="T52" fmla="*/ 2143 w 3578"/>
                <a:gd name="T53" fmla="*/ 3142 h 3142"/>
                <a:gd name="T54" fmla="*/ 2115 w 3578"/>
                <a:gd name="T55" fmla="*/ 3128 h 3142"/>
                <a:gd name="T56" fmla="*/ 2038 w 3578"/>
                <a:gd name="T57" fmla="*/ 3066 h 3142"/>
                <a:gd name="T58" fmla="*/ 1787 w 3578"/>
                <a:gd name="T59" fmla="*/ 2829 h 3142"/>
                <a:gd name="T60" fmla="*/ 1443 w 3578"/>
                <a:gd name="T61" fmla="*/ 2476 h 3142"/>
                <a:gd name="T62" fmla="*/ 672 w 3578"/>
                <a:gd name="T63" fmla="*/ 1659 h 3142"/>
                <a:gd name="T64" fmla="*/ 97 w 3578"/>
                <a:gd name="T65" fmla="*/ 1028 h 3142"/>
                <a:gd name="T66" fmla="*/ 0 w 3578"/>
                <a:gd name="T67" fmla="*/ 913 h 3142"/>
                <a:gd name="T68" fmla="*/ 11 w 3578"/>
                <a:gd name="T69" fmla="*/ 892 h 3142"/>
                <a:gd name="T70" fmla="*/ 90 w 3578"/>
                <a:gd name="T71" fmla="*/ 801 h 3142"/>
                <a:gd name="T72" fmla="*/ 233 w 3578"/>
                <a:gd name="T73" fmla="*/ 666 h 3142"/>
                <a:gd name="T74" fmla="*/ 523 w 3578"/>
                <a:gd name="T75" fmla="*/ 426 h 3142"/>
                <a:gd name="T76" fmla="*/ 819 w 3578"/>
                <a:gd name="T77" fmla="*/ 196 h 3142"/>
                <a:gd name="T78" fmla="*/ 979 w 3578"/>
                <a:gd name="T79" fmla="*/ 84 h 3142"/>
                <a:gd name="T80" fmla="*/ 1063 w 3578"/>
                <a:gd name="T81" fmla="*/ 39 h 3142"/>
                <a:gd name="T82" fmla="*/ 1098 w 3578"/>
                <a:gd name="T83" fmla="*/ 32 h 3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578" h="3142">
                  <a:moveTo>
                    <a:pt x="1105" y="36"/>
                  </a:moveTo>
                  <a:lnTo>
                    <a:pt x="1168" y="115"/>
                  </a:lnTo>
                  <a:lnTo>
                    <a:pt x="1272" y="262"/>
                  </a:lnTo>
                  <a:lnTo>
                    <a:pt x="1554" y="655"/>
                  </a:lnTo>
                  <a:lnTo>
                    <a:pt x="1826" y="1038"/>
                  </a:lnTo>
                  <a:lnTo>
                    <a:pt x="1924" y="1168"/>
                  </a:lnTo>
                  <a:lnTo>
                    <a:pt x="1951" y="1206"/>
                  </a:lnTo>
                  <a:lnTo>
                    <a:pt x="1969" y="1223"/>
                  </a:lnTo>
                  <a:lnTo>
                    <a:pt x="1976" y="1223"/>
                  </a:lnTo>
                  <a:lnTo>
                    <a:pt x="1982" y="1217"/>
                  </a:lnTo>
                  <a:lnTo>
                    <a:pt x="2004" y="1181"/>
                  </a:lnTo>
                  <a:lnTo>
                    <a:pt x="2035" y="1126"/>
                  </a:lnTo>
                  <a:lnTo>
                    <a:pt x="2070" y="1049"/>
                  </a:lnTo>
                  <a:lnTo>
                    <a:pt x="2156" y="854"/>
                  </a:lnTo>
                  <a:lnTo>
                    <a:pt x="2251" y="624"/>
                  </a:lnTo>
                  <a:lnTo>
                    <a:pt x="2348" y="398"/>
                  </a:lnTo>
                  <a:lnTo>
                    <a:pt x="2436" y="196"/>
                  </a:lnTo>
                  <a:lnTo>
                    <a:pt x="2473" y="115"/>
                  </a:lnTo>
                  <a:lnTo>
                    <a:pt x="2506" y="53"/>
                  </a:lnTo>
                  <a:lnTo>
                    <a:pt x="2530" y="15"/>
                  </a:lnTo>
                  <a:lnTo>
                    <a:pt x="2537" y="5"/>
                  </a:lnTo>
                  <a:lnTo>
                    <a:pt x="2543" y="0"/>
                  </a:lnTo>
                  <a:lnTo>
                    <a:pt x="2564" y="8"/>
                  </a:lnTo>
                  <a:lnTo>
                    <a:pt x="2600" y="21"/>
                  </a:lnTo>
                  <a:lnTo>
                    <a:pt x="2701" y="81"/>
                  </a:lnTo>
                  <a:lnTo>
                    <a:pt x="2844" y="168"/>
                  </a:lnTo>
                  <a:lnTo>
                    <a:pt x="3003" y="276"/>
                  </a:lnTo>
                  <a:lnTo>
                    <a:pt x="3171" y="395"/>
                  </a:lnTo>
                  <a:lnTo>
                    <a:pt x="3331" y="517"/>
                  </a:lnTo>
                  <a:lnTo>
                    <a:pt x="3404" y="572"/>
                  </a:lnTo>
                  <a:lnTo>
                    <a:pt x="3471" y="627"/>
                  </a:lnTo>
                  <a:lnTo>
                    <a:pt x="3526" y="679"/>
                  </a:lnTo>
                  <a:lnTo>
                    <a:pt x="3569" y="725"/>
                  </a:lnTo>
                  <a:lnTo>
                    <a:pt x="3575" y="733"/>
                  </a:lnTo>
                  <a:lnTo>
                    <a:pt x="3578" y="746"/>
                  </a:lnTo>
                  <a:lnTo>
                    <a:pt x="3578" y="760"/>
                  </a:lnTo>
                  <a:lnTo>
                    <a:pt x="3578" y="777"/>
                  </a:lnTo>
                  <a:lnTo>
                    <a:pt x="3569" y="819"/>
                  </a:lnTo>
                  <a:lnTo>
                    <a:pt x="3551" y="871"/>
                  </a:lnTo>
                  <a:lnTo>
                    <a:pt x="3530" y="934"/>
                  </a:lnTo>
                  <a:lnTo>
                    <a:pt x="3499" y="1001"/>
                  </a:lnTo>
                  <a:lnTo>
                    <a:pt x="3460" y="1077"/>
                  </a:lnTo>
                  <a:lnTo>
                    <a:pt x="3418" y="1160"/>
                  </a:lnTo>
                  <a:lnTo>
                    <a:pt x="3317" y="1345"/>
                  </a:lnTo>
                  <a:lnTo>
                    <a:pt x="3202" y="1544"/>
                  </a:lnTo>
                  <a:lnTo>
                    <a:pt x="3073" y="1756"/>
                  </a:lnTo>
                  <a:lnTo>
                    <a:pt x="2941" y="1972"/>
                  </a:lnTo>
                  <a:lnTo>
                    <a:pt x="2802" y="2184"/>
                  </a:lnTo>
                  <a:lnTo>
                    <a:pt x="2669" y="2393"/>
                  </a:lnTo>
                  <a:lnTo>
                    <a:pt x="2421" y="2762"/>
                  </a:lnTo>
                  <a:lnTo>
                    <a:pt x="2237" y="3027"/>
                  </a:lnTo>
                  <a:lnTo>
                    <a:pt x="2178" y="3107"/>
                  </a:lnTo>
                  <a:lnTo>
                    <a:pt x="2150" y="3142"/>
                  </a:lnTo>
                  <a:lnTo>
                    <a:pt x="2143" y="3142"/>
                  </a:lnTo>
                  <a:lnTo>
                    <a:pt x="2135" y="3142"/>
                  </a:lnTo>
                  <a:lnTo>
                    <a:pt x="2115" y="3128"/>
                  </a:lnTo>
                  <a:lnTo>
                    <a:pt x="2080" y="3104"/>
                  </a:lnTo>
                  <a:lnTo>
                    <a:pt x="2038" y="3066"/>
                  </a:lnTo>
                  <a:lnTo>
                    <a:pt x="1927" y="2964"/>
                  </a:lnTo>
                  <a:lnTo>
                    <a:pt x="1787" y="2829"/>
                  </a:lnTo>
                  <a:lnTo>
                    <a:pt x="1623" y="2665"/>
                  </a:lnTo>
                  <a:lnTo>
                    <a:pt x="1443" y="2476"/>
                  </a:lnTo>
                  <a:lnTo>
                    <a:pt x="1056" y="2073"/>
                  </a:lnTo>
                  <a:lnTo>
                    <a:pt x="672" y="1659"/>
                  </a:lnTo>
                  <a:lnTo>
                    <a:pt x="338" y="1293"/>
                  </a:lnTo>
                  <a:lnTo>
                    <a:pt x="97" y="1028"/>
                  </a:lnTo>
                  <a:lnTo>
                    <a:pt x="28" y="948"/>
                  </a:lnTo>
                  <a:lnTo>
                    <a:pt x="0" y="913"/>
                  </a:lnTo>
                  <a:lnTo>
                    <a:pt x="4" y="903"/>
                  </a:lnTo>
                  <a:lnTo>
                    <a:pt x="11" y="892"/>
                  </a:lnTo>
                  <a:lnTo>
                    <a:pt x="38" y="854"/>
                  </a:lnTo>
                  <a:lnTo>
                    <a:pt x="90" y="801"/>
                  </a:lnTo>
                  <a:lnTo>
                    <a:pt x="157" y="739"/>
                  </a:lnTo>
                  <a:lnTo>
                    <a:pt x="233" y="666"/>
                  </a:lnTo>
                  <a:lnTo>
                    <a:pt x="324" y="590"/>
                  </a:lnTo>
                  <a:lnTo>
                    <a:pt x="523" y="426"/>
                  </a:lnTo>
                  <a:lnTo>
                    <a:pt x="724" y="265"/>
                  </a:lnTo>
                  <a:lnTo>
                    <a:pt x="819" y="196"/>
                  </a:lnTo>
                  <a:lnTo>
                    <a:pt x="903" y="133"/>
                  </a:lnTo>
                  <a:lnTo>
                    <a:pt x="979" y="84"/>
                  </a:lnTo>
                  <a:lnTo>
                    <a:pt x="1038" y="49"/>
                  </a:lnTo>
                  <a:lnTo>
                    <a:pt x="1063" y="39"/>
                  </a:lnTo>
                  <a:lnTo>
                    <a:pt x="1084" y="32"/>
                  </a:lnTo>
                  <a:lnTo>
                    <a:pt x="1098" y="32"/>
                  </a:lnTo>
                  <a:lnTo>
                    <a:pt x="1105" y="36"/>
                  </a:lnTo>
                  <a:close/>
                </a:path>
              </a:pathLst>
            </a:custGeom>
            <a:solidFill>
              <a:srgbClr val="3D44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0" name="Freeform 53"/>
            <p:cNvSpPr>
              <a:spLocks/>
            </p:cNvSpPr>
            <p:nvPr/>
          </p:nvSpPr>
          <p:spPr bwMode="auto">
            <a:xfrm>
              <a:off x="2117" y="1699"/>
              <a:ext cx="985" cy="788"/>
            </a:xfrm>
            <a:custGeom>
              <a:avLst/>
              <a:gdLst>
                <a:gd name="T0" fmla="*/ 1024 w 2954"/>
                <a:gd name="T1" fmla="*/ 870 h 2364"/>
                <a:gd name="T2" fmla="*/ 1627 w 2954"/>
                <a:gd name="T3" fmla="*/ 1612 h 2364"/>
                <a:gd name="T4" fmla="*/ 1708 w 2954"/>
                <a:gd name="T5" fmla="*/ 1712 h 2364"/>
                <a:gd name="T6" fmla="*/ 1724 w 2954"/>
                <a:gd name="T7" fmla="*/ 1709 h 2364"/>
                <a:gd name="T8" fmla="*/ 1760 w 2954"/>
                <a:gd name="T9" fmla="*/ 1667 h 2364"/>
                <a:gd name="T10" fmla="*/ 1864 w 2954"/>
                <a:gd name="T11" fmla="*/ 1493 h 2364"/>
                <a:gd name="T12" fmla="*/ 2000 w 2954"/>
                <a:gd name="T13" fmla="*/ 1222 h 2364"/>
                <a:gd name="T14" fmla="*/ 2436 w 2954"/>
                <a:gd name="T15" fmla="*/ 292 h 2364"/>
                <a:gd name="T16" fmla="*/ 2564 w 2954"/>
                <a:gd name="T17" fmla="*/ 27 h 2364"/>
                <a:gd name="T18" fmla="*/ 2582 w 2954"/>
                <a:gd name="T19" fmla="*/ 3 h 2364"/>
                <a:gd name="T20" fmla="*/ 2610 w 2954"/>
                <a:gd name="T21" fmla="*/ 3 h 2364"/>
                <a:gd name="T22" fmla="*/ 2655 w 2954"/>
                <a:gd name="T23" fmla="*/ 24 h 2364"/>
                <a:gd name="T24" fmla="*/ 2774 w 2954"/>
                <a:gd name="T25" fmla="*/ 104 h 2364"/>
                <a:gd name="T26" fmla="*/ 2954 w 2954"/>
                <a:gd name="T27" fmla="*/ 253 h 2364"/>
                <a:gd name="T28" fmla="*/ 2948 w 2954"/>
                <a:gd name="T29" fmla="*/ 281 h 2364"/>
                <a:gd name="T30" fmla="*/ 2864 w 2954"/>
                <a:gd name="T31" fmla="*/ 456 h 2364"/>
                <a:gd name="T32" fmla="*/ 2616 w 2954"/>
                <a:gd name="T33" fmla="*/ 923 h 2364"/>
                <a:gd name="T34" fmla="*/ 2192 w 2954"/>
                <a:gd name="T35" fmla="*/ 1678 h 2364"/>
                <a:gd name="T36" fmla="*/ 1857 w 2954"/>
                <a:gd name="T37" fmla="*/ 2256 h 2364"/>
                <a:gd name="T38" fmla="*/ 1787 w 2954"/>
                <a:gd name="T39" fmla="*/ 2364 h 2364"/>
                <a:gd name="T40" fmla="*/ 1776 w 2954"/>
                <a:gd name="T41" fmla="*/ 2364 h 2364"/>
                <a:gd name="T42" fmla="*/ 1732 w 2954"/>
                <a:gd name="T43" fmla="*/ 2330 h 2364"/>
                <a:gd name="T44" fmla="*/ 1602 w 2954"/>
                <a:gd name="T45" fmla="*/ 2211 h 2364"/>
                <a:gd name="T46" fmla="*/ 1355 w 2954"/>
                <a:gd name="T47" fmla="*/ 1953 h 2364"/>
                <a:gd name="T48" fmla="*/ 885 w 2954"/>
                <a:gd name="T49" fmla="*/ 1444 h 2364"/>
                <a:gd name="T50" fmla="*/ 289 w 2954"/>
                <a:gd name="T51" fmla="*/ 780 h 2364"/>
                <a:gd name="T52" fmla="*/ 0 w 2954"/>
                <a:gd name="T53" fmla="*/ 452 h 2364"/>
                <a:gd name="T54" fmla="*/ 6 w 2954"/>
                <a:gd name="T55" fmla="*/ 435 h 2364"/>
                <a:gd name="T56" fmla="*/ 38 w 2954"/>
                <a:gd name="T57" fmla="*/ 393 h 2364"/>
                <a:gd name="T58" fmla="*/ 154 w 2954"/>
                <a:gd name="T59" fmla="*/ 281 h 2364"/>
                <a:gd name="T60" fmla="*/ 292 w 2954"/>
                <a:gd name="T61" fmla="*/ 174 h 2364"/>
                <a:gd name="T62" fmla="*/ 380 w 2954"/>
                <a:gd name="T63" fmla="*/ 118 h 2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54" h="2364">
                  <a:moveTo>
                    <a:pt x="401" y="107"/>
                  </a:moveTo>
                  <a:lnTo>
                    <a:pt x="1024" y="870"/>
                  </a:lnTo>
                  <a:lnTo>
                    <a:pt x="1467" y="1413"/>
                  </a:lnTo>
                  <a:lnTo>
                    <a:pt x="1627" y="1612"/>
                  </a:lnTo>
                  <a:lnTo>
                    <a:pt x="1703" y="1709"/>
                  </a:lnTo>
                  <a:lnTo>
                    <a:pt x="1708" y="1712"/>
                  </a:lnTo>
                  <a:lnTo>
                    <a:pt x="1711" y="1716"/>
                  </a:lnTo>
                  <a:lnTo>
                    <a:pt x="1724" y="1709"/>
                  </a:lnTo>
                  <a:lnTo>
                    <a:pt x="1739" y="1691"/>
                  </a:lnTo>
                  <a:lnTo>
                    <a:pt x="1760" y="1667"/>
                  </a:lnTo>
                  <a:lnTo>
                    <a:pt x="1805" y="1594"/>
                  </a:lnTo>
                  <a:lnTo>
                    <a:pt x="1864" y="1493"/>
                  </a:lnTo>
                  <a:lnTo>
                    <a:pt x="1930" y="1368"/>
                  </a:lnTo>
                  <a:lnTo>
                    <a:pt x="2000" y="1222"/>
                  </a:lnTo>
                  <a:lnTo>
                    <a:pt x="2153" y="905"/>
                  </a:lnTo>
                  <a:lnTo>
                    <a:pt x="2436" y="292"/>
                  </a:lnTo>
                  <a:lnTo>
                    <a:pt x="2533" y="86"/>
                  </a:lnTo>
                  <a:lnTo>
                    <a:pt x="2564" y="27"/>
                  </a:lnTo>
                  <a:lnTo>
                    <a:pt x="2574" y="10"/>
                  </a:lnTo>
                  <a:lnTo>
                    <a:pt x="2582" y="3"/>
                  </a:lnTo>
                  <a:lnTo>
                    <a:pt x="2595" y="0"/>
                  </a:lnTo>
                  <a:lnTo>
                    <a:pt x="2610" y="3"/>
                  </a:lnTo>
                  <a:lnTo>
                    <a:pt x="2631" y="13"/>
                  </a:lnTo>
                  <a:lnTo>
                    <a:pt x="2655" y="24"/>
                  </a:lnTo>
                  <a:lnTo>
                    <a:pt x="2711" y="62"/>
                  </a:lnTo>
                  <a:lnTo>
                    <a:pt x="2774" y="104"/>
                  </a:lnTo>
                  <a:lnTo>
                    <a:pt x="2888" y="195"/>
                  </a:lnTo>
                  <a:lnTo>
                    <a:pt x="2954" y="253"/>
                  </a:lnTo>
                  <a:lnTo>
                    <a:pt x="2954" y="261"/>
                  </a:lnTo>
                  <a:lnTo>
                    <a:pt x="2948" y="281"/>
                  </a:lnTo>
                  <a:lnTo>
                    <a:pt x="2916" y="351"/>
                  </a:lnTo>
                  <a:lnTo>
                    <a:pt x="2864" y="456"/>
                  </a:lnTo>
                  <a:lnTo>
                    <a:pt x="2798" y="588"/>
                  </a:lnTo>
                  <a:lnTo>
                    <a:pt x="2616" y="923"/>
                  </a:lnTo>
                  <a:lnTo>
                    <a:pt x="2407" y="1298"/>
                  </a:lnTo>
                  <a:lnTo>
                    <a:pt x="2192" y="1678"/>
                  </a:lnTo>
                  <a:lnTo>
                    <a:pt x="2000" y="2013"/>
                  </a:lnTo>
                  <a:lnTo>
                    <a:pt x="1857" y="2256"/>
                  </a:lnTo>
                  <a:lnTo>
                    <a:pt x="1812" y="2330"/>
                  </a:lnTo>
                  <a:lnTo>
                    <a:pt x="1787" y="2364"/>
                  </a:lnTo>
                  <a:lnTo>
                    <a:pt x="1784" y="2364"/>
                  </a:lnTo>
                  <a:lnTo>
                    <a:pt x="1776" y="2364"/>
                  </a:lnTo>
                  <a:lnTo>
                    <a:pt x="1756" y="2354"/>
                  </a:lnTo>
                  <a:lnTo>
                    <a:pt x="1732" y="2330"/>
                  </a:lnTo>
                  <a:lnTo>
                    <a:pt x="1693" y="2302"/>
                  </a:lnTo>
                  <a:lnTo>
                    <a:pt x="1602" y="2211"/>
                  </a:lnTo>
                  <a:lnTo>
                    <a:pt x="1488" y="2096"/>
                  </a:lnTo>
                  <a:lnTo>
                    <a:pt x="1355" y="1953"/>
                  </a:lnTo>
                  <a:lnTo>
                    <a:pt x="1205" y="1797"/>
                  </a:lnTo>
                  <a:lnTo>
                    <a:pt x="885" y="1444"/>
                  </a:lnTo>
                  <a:lnTo>
                    <a:pt x="568" y="1093"/>
                  </a:lnTo>
                  <a:lnTo>
                    <a:pt x="289" y="780"/>
                  </a:lnTo>
                  <a:lnTo>
                    <a:pt x="3" y="456"/>
                  </a:lnTo>
                  <a:lnTo>
                    <a:pt x="0" y="452"/>
                  </a:lnTo>
                  <a:lnTo>
                    <a:pt x="0" y="448"/>
                  </a:lnTo>
                  <a:lnTo>
                    <a:pt x="6" y="435"/>
                  </a:lnTo>
                  <a:lnTo>
                    <a:pt x="17" y="414"/>
                  </a:lnTo>
                  <a:lnTo>
                    <a:pt x="38" y="393"/>
                  </a:lnTo>
                  <a:lnTo>
                    <a:pt x="87" y="341"/>
                  </a:lnTo>
                  <a:lnTo>
                    <a:pt x="154" y="281"/>
                  </a:lnTo>
                  <a:lnTo>
                    <a:pt x="222" y="226"/>
                  </a:lnTo>
                  <a:lnTo>
                    <a:pt x="292" y="174"/>
                  </a:lnTo>
                  <a:lnTo>
                    <a:pt x="352" y="131"/>
                  </a:lnTo>
                  <a:lnTo>
                    <a:pt x="380" y="118"/>
                  </a:lnTo>
                  <a:lnTo>
                    <a:pt x="401" y="107"/>
                  </a:lnTo>
                  <a:close/>
                </a:path>
              </a:pathLst>
            </a:custGeom>
            <a:solidFill>
              <a:srgbClr val="3931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1" name="Freeform 54"/>
            <p:cNvSpPr>
              <a:spLocks/>
            </p:cNvSpPr>
            <p:nvPr/>
          </p:nvSpPr>
          <p:spPr bwMode="auto">
            <a:xfrm>
              <a:off x="3448" y="2270"/>
              <a:ext cx="172" cy="181"/>
            </a:xfrm>
            <a:custGeom>
              <a:avLst/>
              <a:gdLst>
                <a:gd name="T0" fmla="*/ 104 w 515"/>
                <a:gd name="T1" fmla="*/ 0 h 544"/>
                <a:gd name="T2" fmla="*/ 91 w 515"/>
                <a:gd name="T3" fmla="*/ 18 h 544"/>
                <a:gd name="T4" fmla="*/ 66 w 515"/>
                <a:gd name="T5" fmla="*/ 70 h 544"/>
                <a:gd name="T6" fmla="*/ 55 w 515"/>
                <a:gd name="T7" fmla="*/ 101 h 544"/>
                <a:gd name="T8" fmla="*/ 45 w 515"/>
                <a:gd name="T9" fmla="*/ 137 h 544"/>
                <a:gd name="T10" fmla="*/ 38 w 515"/>
                <a:gd name="T11" fmla="*/ 171 h 544"/>
                <a:gd name="T12" fmla="*/ 38 w 515"/>
                <a:gd name="T13" fmla="*/ 207 h 544"/>
                <a:gd name="T14" fmla="*/ 45 w 515"/>
                <a:gd name="T15" fmla="*/ 241 h 544"/>
                <a:gd name="T16" fmla="*/ 62 w 515"/>
                <a:gd name="T17" fmla="*/ 283 h 544"/>
                <a:gd name="T18" fmla="*/ 83 w 515"/>
                <a:gd name="T19" fmla="*/ 322 h 544"/>
                <a:gd name="T20" fmla="*/ 115 w 515"/>
                <a:gd name="T21" fmla="*/ 363 h 544"/>
                <a:gd name="T22" fmla="*/ 153 w 515"/>
                <a:gd name="T23" fmla="*/ 398 h 544"/>
                <a:gd name="T24" fmla="*/ 174 w 515"/>
                <a:gd name="T25" fmla="*/ 412 h 544"/>
                <a:gd name="T26" fmla="*/ 195 w 515"/>
                <a:gd name="T27" fmla="*/ 426 h 544"/>
                <a:gd name="T28" fmla="*/ 219 w 515"/>
                <a:gd name="T29" fmla="*/ 439 h 544"/>
                <a:gd name="T30" fmla="*/ 244 w 515"/>
                <a:gd name="T31" fmla="*/ 450 h 544"/>
                <a:gd name="T32" fmla="*/ 272 w 515"/>
                <a:gd name="T33" fmla="*/ 457 h 544"/>
                <a:gd name="T34" fmla="*/ 299 w 515"/>
                <a:gd name="T35" fmla="*/ 460 h 544"/>
                <a:gd name="T36" fmla="*/ 327 w 515"/>
                <a:gd name="T37" fmla="*/ 460 h 544"/>
                <a:gd name="T38" fmla="*/ 351 w 515"/>
                <a:gd name="T39" fmla="*/ 460 h 544"/>
                <a:gd name="T40" fmla="*/ 376 w 515"/>
                <a:gd name="T41" fmla="*/ 457 h 544"/>
                <a:gd name="T42" fmla="*/ 397 w 515"/>
                <a:gd name="T43" fmla="*/ 450 h 544"/>
                <a:gd name="T44" fmla="*/ 436 w 515"/>
                <a:gd name="T45" fmla="*/ 436 h 544"/>
                <a:gd name="T46" fmla="*/ 463 w 515"/>
                <a:gd name="T47" fmla="*/ 423 h 544"/>
                <a:gd name="T48" fmla="*/ 488 w 515"/>
                <a:gd name="T49" fmla="*/ 405 h 544"/>
                <a:gd name="T50" fmla="*/ 502 w 515"/>
                <a:gd name="T51" fmla="*/ 387 h 544"/>
                <a:gd name="T52" fmla="*/ 515 w 515"/>
                <a:gd name="T53" fmla="*/ 374 h 544"/>
                <a:gd name="T54" fmla="*/ 512 w 515"/>
                <a:gd name="T55" fmla="*/ 398 h 544"/>
                <a:gd name="T56" fmla="*/ 505 w 515"/>
                <a:gd name="T57" fmla="*/ 423 h 544"/>
                <a:gd name="T58" fmla="*/ 491 w 515"/>
                <a:gd name="T59" fmla="*/ 450 h 544"/>
                <a:gd name="T60" fmla="*/ 473 w 515"/>
                <a:gd name="T61" fmla="*/ 481 h 544"/>
                <a:gd name="T62" fmla="*/ 463 w 515"/>
                <a:gd name="T63" fmla="*/ 496 h 544"/>
                <a:gd name="T64" fmla="*/ 449 w 515"/>
                <a:gd name="T65" fmla="*/ 509 h 544"/>
                <a:gd name="T66" fmla="*/ 432 w 515"/>
                <a:gd name="T67" fmla="*/ 520 h 544"/>
                <a:gd name="T68" fmla="*/ 415 w 515"/>
                <a:gd name="T69" fmla="*/ 530 h 544"/>
                <a:gd name="T70" fmla="*/ 393 w 515"/>
                <a:gd name="T71" fmla="*/ 537 h 544"/>
                <a:gd name="T72" fmla="*/ 369 w 515"/>
                <a:gd name="T73" fmla="*/ 541 h 544"/>
                <a:gd name="T74" fmla="*/ 345 w 515"/>
                <a:gd name="T75" fmla="*/ 544 h 544"/>
                <a:gd name="T76" fmla="*/ 320 w 515"/>
                <a:gd name="T77" fmla="*/ 541 h 544"/>
                <a:gd name="T78" fmla="*/ 296 w 515"/>
                <a:gd name="T79" fmla="*/ 541 h 544"/>
                <a:gd name="T80" fmla="*/ 272 w 515"/>
                <a:gd name="T81" fmla="*/ 533 h 544"/>
                <a:gd name="T82" fmla="*/ 226 w 515"/>
                <a:gd name="T83" fmla="*/ 520 h 544"/>
                <a:gd name="T84" fmla="*/ 184 w 515"/>
                <a:gd name="T85" fmla="*/ 499 h 544"/>
                <a:gd name="T86" fmla="*/ 143 w 515"/>
                <a:gd name="T87" fmla="*/ 475 h 544"/>
                <a:gd name="T88" fmla="*/ 107 w 515"/>
                <a:gd name="T89" fmla="*/ 447 h 544"/>
                <a:gd name="T90" fmla="*/ 49 w 515"/>
                <a:gd name="T91" fmla="*/ 398 h 544"/>
                <a:gd name="T92" fmla="*/ 38 w 515"/>
                <a:gd name="T93" fmla="*/ 384 h 544"/>
                <a:gd name="T94" fmla="*/ 24 w 515"/>
                <a:gd name="T95" fmla="*/ 366 h 544"/>
                <a:gd name="T96" fmla="*/ 18 w 515"/>
                <a:gd name="T97" fmla="*/ 346 h 544"/>
                <a:gd name="T98" fmla="*/ 10 w 515"/>
                <a:gd name="T99" fmla="*/ 325 h 544"/>
                <a:gd name="T100" fmla="*/ 3 w 515"/>
                <a:gd name="T101" fmla="*/ 301 h 544"/>
                <a:gd name="T102" fmla="*/ 0 w 515"/>
                <a:gd name="T103" fmla="*/ 273 h 544"/>
                <a:gd name="T104" fmla="*/ 0 w 515"/>
                <a:gd name="T105" fmla="*/ 244 h 544"/>
                <a:gd name="T106" fmla="*/ 0 w 515"/>
                <a:gd name="T107" fmla="*/ 213 h 544"/>
                <a:gd name="T108" fmla="*/ 7 w 515"/>
                <a:gd name="T109" fmla="*/ 186 h 544"/>
                <a:gd name="T110" fmla="*/ 10 w 515"/>
                <a:gd name="T111" fmla="*/ 154 h 544"/>
                <a:gd name="T112" fmla="*/ 21 w 515"/>
                <a:gd name="T113" fmla="*/ 127 h 544"/>
                <a:gd name="T114" fmla="*/ 31 w 515"/>
                <a:gd name="T115" fmla="*/ 98 h 544"/>
                <a:gd name="T116" fmla="*/ 45 w 515"/>
                <a:gd name="T117" fmla="*/ 70 h 544"/>
                <a:gd name="T118" fmla="*/ 62 w 515"/>
                <a:gd name="T119" fmla="*/ 46 h 544"/>
                <a:gd name="T120" fmla="*/ 80 w 515"/>
                <a:gd name="T121" fmla="*/ 22 h 544"/>
                <a:gd name="T122" fmla="*/ 104 w 515"/>
                <a:gd name="T123"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5" h="544">
                  <a:moveTo>
                    <a:pt x="104" y="0"/>
                  </a:moveTo>
                  <a:lnTo>
                    <a:pt x="91" y="18"/>
                  </a:lnTo>
                  <a:lnTo>
                    <a:pt x="66" y="70"/>
                  </a:lnTo>
                  <a:lnTo>
                    <a:pt x="55" y="101"/>
                  </a:lnTo>
                  <a:lnTo>
                    <a:pt x="45" y="137"/>
                  </a:lnTo>
                  <a:lnTo>
                    <a:pt x="38" y="171"/>
                  </a:lnTo>
                  <a:lnTo>
                    <a:pt x="38" y="207"/>
                  </a:lnTo>
                  <a:lnTo>
                    <a:pt x="45" y="241"/>
                  </a:lnTo>
                  <a:lnTo>
                    <a:pt x="62" y="283"/>
                  </a:lnTo>
                  <a:lnTo>
                    <a:pt x="83" y="322"/>
                  </a:lnTo>
                  <a:lnTo>
                    <a:pt x="115" y="363"/>
                  </a:lnTo>
                  <a:lnTo>
                    <a:pt x="153" y="398"/>
                  </a:lnTo>
                  <a:lnTo>
                    <a:pt x="174" y="412"/>
                  </a:lnTo>
                  <a:lnTo>
                    <a:pt x="195" y="426"/>
                  </a:lnTo>
                  <a:lnTo>
                    <a:pt x="219" y="439"/>
                  </a:lnTo>
                  <a:lnTo>
                    <a:pt x="244" y="450"/>
                  </a:lnTo>
                  <a:lnTo>
                    <a:pt x="272" y="457"/>
                  </a:lnTo>
                  <a:lnTo>
                    <a:pt x="299" y="460"/>
                  </a:lnTo>
                  <a:lnTo>
                    <a:pt x="327" y="460"/>
                  </a:lnTo>
                  <a:lnTo>
                    <a:pt x="351" y="460"/>
                  </a:lnTo>
                  <a:lnTo>
                    <a:pt x="376" y="457"/>
                  </a:lnTo>
                  <a:lnTo>
                    <a:pt x="397" y="450"/>
                  </a:lnTo>
                  <a:lnTo>
                    <a:pt x="436" y="436"/>
                  </a:lnTo>
                  <a:lnTo>
                    <a:pt x="463" y="423"/>
                  </a:lnTo>
                  <a:lnTo>
                    <a:pt x="488" y="405"/>
                  </a:lnTo>
                  <a:lnTo>
                    <a:pt x="502" y="387"/>
                  </a:lnTo>
                  <a:lnTo>
                    <a:pt x="515" y="374"/>
                  </a:lnTo>
                  <a:lnTo>
                    <a:pt x="512" y="398"/>
                  </a:lnTo>
                  <a:lnTo>
                    <a:pt x="505" y="423"/>
                  </a:lnTo>
                  <a:lnTo>
                    <a:pt x="491" y="450"/>
                  </a:lnTo>
                  <a:lnTo>
                    <a:pt x="473" y="481"/>
                  </a:lnTo>
                  <a:lnTo>
                    <a:pt x="463" y="496"/>
                  </a:lnTo>
                  <a:lnTo>
                    <a:pt x="449" y="509"/>
                  </a:lnTo>
                  <a:lnTo>
                    <a:pt x="432" y="520"/>
                  </a:lnTo>
                  <a:lnTo>
                    <a:pt x="415" y="530"/>
                  </a:lnTo>
                  <a:lnTo>
                    <a:pt x="393" y="537"/>
                  </a:lnTo>
                  <a:lnTo>
                    <a:pt x="369" y="541"/>
                  </a:lnTo>
                  <a:lnTo>
                    <a:pt x="345" y="544"/>
                  </a:lnTo>
                  <a:lnTo>
                    <a:pt x="320" y="541"/>
                  </a:lnTo>
                  <a:lnTo>
                    <a:pt x="296" y="541"/>
                  </a:lnTo>
                  <a:lnTo>
                    <a:pt x="272" y="533"/>
                  </a:lnTo>
                  <a:lnTo>
                    <a:pt x="226" y="520"/>
                  </a:lnTo>
                  <a:lnTo>
                    <a:pt x="184" y="499"/>
                  </a:lnTo>
                  <a:lnTo>
                    <a:pt x="143" y="475"/>
                  </a:lnTo>
                  <a:lnTo>
                    <a:pt x="107" y="447"/>
                  </a:lnTo>
                  <a:lnTo>
                    <a:pt x="49" y="398"/>
                  </a:lnTo>
                  <a:lnTo>
                    <a:pt x="38" y="384"/>
                  </a:lnTo>
                  <a:lnTo>
                    <a:pt x="24" y="366"/>
                  </a:lnTo>
                  <a:lnTo>
                    <a:pt x="18" y="346"/>
                  </a:lnTo>
                  <a:lnTo>
                    <a:pt x="10" y="325"/>
                  </a:lnTo>
                  <a:lnTo>
                    <a:pt x="3" y="301"/>
                  </a:lnTo>
                  <a:lnTo>
                    <a:pt x="0" y="273"/>
                  </a:lnTo>
                  <a:lnTo>
                    <a:pt x="0" y="244"/>
                  </a:lnTo>
                  <a:lnTo>
                    <a:pt x="0" y="213"/>
                  </a:lnTo>
                  <a:lnTo>
                    <a:pt x="7" y="186"/>
                  </a:lnTo>
                  <a:lnTo>
                    <a:pt x="10" y="154"/>
                  </a:lnTo>
                  <a:lnTo>
                    <a:pt x="21" y="127"/>
                  </a:lnTo>
                  <a:lnTo>
                    <a:pt x="31" y="98"/>
                  </a:lnTo>
                  <a:lnTo>
                    <a:pt x="45" y="70"/>
                  </a:lnTo>
                  <a:lnTo>
                    <a:pt x="62" y="46"/>
                  </a:lnTo>
                  <a:lnTo>
                    <a:pt x="80" y="22"/>
                  </a:lnTo>
                  <a:lnTo>
                    <a:pt x="104" y="0"/>
                  </a:lnTo>
                  <a:close/>
                </a:path>
              </a:pathLst>
            </a:custGeom>
            <a:solidFill>
              <a:srgbClr val="D5D6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2" name="Freeform 55"/>
            <p:cNvSpPr>
              <a:spLocks/>
            </p:cNvSpPr>
            <p:nvPr/>
          </p:nvSpPr>
          <p:spPr bwMode="auto">
            <a:xfrm>
              <a:off x="3414" y="1910"/>
              <a:ext cx="463" cy="457"/>
            </a:xfrm>
            <a:custGeom>
              <a:avLst/>
              <a:gdLst>
                <a:gd name="T0" fmla="*/ 397 w 1390"/>
                <a:gd name="T1" fmla="*/ 1359 h 1372"/>
                <a:gd name="T2" fmla="*/ 306 w 1390"/>
                <a:gd name="T3" fmla="*/ 1317 h 1372"/>
                <a:gd name="T4" fmla="*/ 223 w 1390"/>
                <a:gd name="T5" fmla="*/ 1240 h 1372"/>
                <a:gd name="T6" fmla="*/ 156 w 1390"/>
                <a:gd name="T7" fmla="*/ 1133 h 1372"/>
                <a:gd name="T8" fmla="*/ 117 w 1390"/>
                <a:gd name="T9" fmla="*/ 990 h 1372"/>
                <a:gd name="T10" fmla="*/ 117 w 1390"/>
                <a:gd name="T11" fmla="*/ 829 h 1372"/>
                <a:gd name="T12" fmla="*/ 93 w 1390"/>
                <a:gd name="T13" fmla="*/ 697 h 1372"/>
                <a:gd name="T14" fmla="*/ 34 w 1390"/>
                <a:gd name="T15" fmla="*/ 547 h 1372"/>
                <a:gd name="T16" fmla="*/ 0 w 1390"/>
                <a:gd name="T17" fmla="*/ 436 h 1372"/>
                <a:gd name="T18" fmla="*/ 31 w 1390"/>
                <a:gd name="T19" fmla="*/ 379 h 1372"/>
                <a:gd name="T20" fmla="*/ 101 w 1390"/>
                <a:gd name="T21" fmla="*/ 352 h 1372"/>
                <a:gd name="T22" fmla="*/ 156 w 1390"/>
                <a:gd name="T23" fmla="*/ 352 h 1372"/>
                <a:gd name="T24" fmla="*/ 202 w 1390"/>
                <a:gd name="T25" fmla="*/ 373 h 1372"/>
                <a:gd name="T26" fmla="*/ 275 w 1390"/>
                <a:gd name="T27" fmla="*/ 453 h 1372"/>
                <a:gd name="T28" fmla="*/ 320 w 1390"/>
                <a:gd name="T29" fmla="*/ 554 h 1372"/>
                <a:gd name="T30" fmla="*/ 348 w 1390"/>
                <a:gd name="T31" fmla="*/ 683 h 1372"/>
                <a:gd name="T32" fmla="*/ 403 w 1390"/>
                <a:gd name="T33" fmla="*/ 335 h 1372"/>
                <a:gd name="T34" fmla="*/ 459 w 1390"/>
                <a:gd name="T35" fmla="*/ 153 h 1372"/>
                <a:gd name="T36" fmla="*/ 519 w 1390"/>
                <a:gd name="T37" fmla="*/ 42 h 1372"/>
                <a:gd name="T38" fmla="*/ 561 w 1390"/>
                <a:gd name="T39" fmla="*/ 7 h 1372"/>
                <a:gd name="T40" fmla="*/ 613 w 1390"/>
                <a:gd name="T41" fmla="*/ 4 h 1372"/>
                <a:gd name="T42" fmla="*/ 658 w 1390"/>
                <a:gd name="T43" fmla="*/ 35 h 1372"/>
                <a:gd name="T44" fmla="*/ 683 w 1390"/>
                <a:gd name="T45" fmla="*/ 91 h 1372"/>
                <a:gd name="T46" fmla="*/ 693 w 1390"/>
                <a:gd name="T47" fmla="*/ 220 h 1372"/>
                <a:gd name="T48" fmla="*/ 671 w 1390"/>
                <a:gd name="T49" fmla="*/ 408 h 1372"/>
                <a:gd name="T50" fmla="*/ 602 w 1390"/>
                <a:gd name="T51" fmla="*/ 676 h 1372"/>
                <a:gd name="T52" fmla="*/ 745 w 1390"/>
                <a:gd name="T53" fmla="*/ 345 h 1372"/>
                <a:gd name="T54" fmla="*/ 839 w 1390"/>
                <a:gd name="T55" fmla="*/ 178 h 1372"/>
                <a:gd name="T56" fmla="*/ 923 w 1390"/>
                <a:gd name="T57" fmla="*/ 87 h 1372"/>
                <a:gd name="T58" fmla="*/ 972 w 1390"/>
                <a:gd name="T59" fmla="*/ 67 h 1372"/>
                <a:gd name="T60" fmla="*/ 1016 w 1390"/>
                <a:gd name="T61" fmla="*/ 83 h 1372"/>
                <a:gd name="T62" fmla="*/ 1045 w 1390"/>
                <a:gd name="T63" fmla="*/ 132 h 1372"/>
                <a:gd name="T64" fmla="*/ 1052 w 1390"/>
                <a:gd name="T65" fmla="*/ 199 h 1372"/>
                <a:gd name="T66" fmla="*/ 1024 w 1390"/>
                <a:gd name="T67" fmla="*/ 342 h 1372"/>
                <a:gd name="T68" fmla="*/ 947 w 1390"/>
                <a:gd name="T69" fmla="*/ 527 h 1372"/>
                <a:gd name="T70" fmla="*/ 804 w 1390"/>
                <a:gd name="T71" fmla="*/ 784 h 1372"/>
                <a:gd name="T72" fmla="*/ 1006 w 1390"/>
                <a:gd name="T73" fmla="*/ 516 h 1372"/>
                <a:gd name="T74" fmla="*/ 1128 w 1390"/>
                <a:gd name="T75" fmla="*/ 384 h 1372"/>
                <a:gd name="T76" fmla="*/ 1232 w 1390"/>
                <a:gd name="T77" fmla="*/ 311 h 1372"/>
                <a:gd name="T78" fmla="*/ 1271 w 1390"/>
                <a:gd name="T79" fmla="*/ 311 h 1372"/>
                <a:gd name="T80" fmla="*/ 1305 w 1390"/>
                <a:gd name="T81" fmla="*/ 352 h 1372"/>
                <a:gd name="T82" fmla="*/ 1313 w 1390"/>
                <a:gd name="T83" fmla="*/ 411 h 1372"/>
                <a:gd name="T84" fmla="*/ 1299 w 1390"/>
                <a:gd name="T85" fmla="*/ 481 h 1372"/>
                <a:gd name="T86" fmla="*/ 1212 w 1390"/>
                <a:gd name="T87" fmla="*/ 631 h 1372"/>
                <a:gd name="T88" fmla="*/ 1094 w 1390"/>
                <a:gd name="T89" fmla="*/ 777 h 1372"/>
                <a:gd name="T90" fmla="*/ 943 w 1390"/>
                <a:gd name="T91" fmla="*/ 923 h 1372"/>
                <a:gd name="T92" fmla="*/ 1139 w 1390"/>
                <a:gd name="T93" fmla="*/ 798 h 1372"/>
                <a:gd name="T94" fmla="*/ 1253 w 1390"/>
                <a:gd name="T95" fmla="*/ 749 h 1372"/>
                <a:gd name="T96" fmla="*/ 1334 w 1390"/>
                <a:gd name="T97" fmla="*/ 746 h 1372"/>
                <a:gd name="T98" fmla="*/ 1369 w 1390"/>
                <a:gd name="T99" fmla="*/ 763 h 1372"/>
                <a:gd name="T100" fmla="*/ 1390 w 1390"/>
                <a:gd name="T101" fmla="*/ 795 h 1372"/>
                <a:gd name="T102" fmla="*/ 1369 w 1390"/>
                <a:gd name="T103" fmla="*/ 839 h 1372"/>
                <a:gd name="T104" fmla="*/ 1219 w 1390"/>
                <a:gd name="T105" fmla="*/ 958 h 1372"/>
                <a:gd name="T106" fmla="*/ 1021 w 1390"/>
                <a:gd name="T107" fmla="*/ 1101 h 1372"/>
                <a:gd name="T108" fmla="*/ 926 w 1390"/>
                <a:gd name="T109" fmla="*/ 1191 h 1372"/>
                <a:gd name="T110" fmla="*/ 842 w 1390"/>
                <a:gd name="T111" fmla="*/ 1278 h 1372"/>
                <a:gd name="T112" fmla="*/ 756 w 1390"/>
                <a:gd name="T113" fmla="*/ 1334 h 1372"/>
                <a:gd name="T114" fmla="*/ 668 w 1390"/>
                <a:gd name="T115" fmla="*/ 1362 h 1372"/>
                <a:gd name="T116" fmla="*/ 515 w 1390"/>
                <a:gd name="T117" fmla="*/ 1372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90" h="1372">
                  <a:moveTo>
                    <a:pt x="452" y="1369"/>
                  </a:moveTo>
                  <a:lnTo>
                    <a:pt x="424" y="1365"/>
                  </a:lnTo>
                  <a:lnTo>
                    <a:pt x="397" y="1359"/>
                  </a:lnTo>
                  <a:lnTo>
                    <a:pt x="366" y="1348"/>
                  </a:lnTo>
                  <a:lnTo>
                    <a:pt x="333" y="1334"/>
                  </a:lnTo>
                  <a:lnTo>
                    <a:pt x="306" y="1317"/>
                  </a:lnTo>
                  <a:lnTo>
                    <a:pt x="275" y="1296"/>
                  </a:lnTo>
                  <a:lnTo>
                    <a:pt x="247" y="1268"/>
                  </a:lnTo>
                  <a:lnTo>
                    <a:pt x="223" y="1240"/>
                  </a:lnTo>
                  <a:lnTo>
                    <a:pt x="198" y="1209"/>
                  </a:lnTo>
                  <a:lnTo>
                    <a:pt x="174" y="1170"/>
                  </a:lnTo>
                  <a:lnTo>
                    <a:pt x="156" y="1133"/>
                  </a:lnTo>
                  <a:lnTo>
                    <a:pt x="138" y="1087"/>
                  </a:lnTo>
                  <a:lnTo>
                    <a:pt x="125" y="1042"/>
                  </a:lnTo>
                  <a:lnTo>
                    <a:pt x="117" y="990"/>
                  </a:lnTo>
                  <a:lnTo>
                    <a:pt x="114" y="937"/>
                  </a:lnTo>
                  <a:lnTo>
                    <a:pt x="117" y="878"/>
                  </a:lnTo>
                  <a:lnTo>
                    <a:pt x="117" y="829"/>
                  </a:lnTo>
                  <a:lnTo>
                    <a:pt x="111" y="784"/>
                  </a:lnTo>
                  <a:lnTo>
                    <a:pt x="104" y="738"/>
                  </a:lnTo>
                  <a:lnTo>
                    <a:pt x="93" y="697"/>
                  </a:lnTo>
                  <a:lnTo>
                    <a:pt x="80" y="655"/>
                  </a:lnTo>
                  <a:lnTo>
                    <a:pt x="62" y="616"/>
                  </a:lnTo>
                  <a:lnTo>
                    <a:pt x="34" y="547"/>
                  </a:lnTo>
                  <a:lnTo>
                    <a:pt x="10" y="488"/>
                  </a:lnTo>
                  <a:lnTo>
                    <a:pt x="3" y="460"/>
                  </a:lnTo>
                  <a:lnTo>
                    <a:pt x="0" y="436"/>
                  </a:lnTo>
                  <a:lnTo>
                    <a:pt x="3" y="415"/>
                  </a:lnTo>
                  <a:lnTo>
                    <a:pt x="13" y="397"/>
                  </a:lnTo>
                  <a:lnTo>
                    <a:pt x="31" y="379"/>
                  </a:lnTo>
                  <a:lnTo>
                    <a:pt x="55" y="366"/>
                  </a:lnTo>
                  <a:lnTo>
                    <a:pt x="76" y="359"/>
                  </a:lnTo>
                  <a:lnTo>
                    <a:pt x="101" y="352"/>
                  </a:lnTo>
                  <a:lnTo>
                    <a:pt x="117" y="352"/>
                  </a:lnTo>
                  <a:lnTo>
                    <a:pt x="138" y="352"/>
                  </a:lnTo>
                  <a:lnTo>
                    <a:pt x="156" y="352"/>
                  </a:lnTo>
                  <a:lnTo>
                    <a:pt x="174" y="359"/>
                  </a:lnTo>
                  <a:lnTo>
                    <a:pt x="187" y="366"/>
                  </a:lnTo>
                  <a:lnTo>
                    <a:pt x="202" y="373"/>
                  </a:lnTo>
                  <a:lnTo>
                    <a:pt x="229" y="394"/>
                  </a:lnTo>
                  <a:lnTo>
                    <a:pt x="254" y="421"/>
                  </a:lnTo>
                  <a:lnTo>
                    <a:pt x="275" y="453"/>
                  </a:lnTo>
                  <a:lnTo>
                    <a:pt x="292" y="485"/>
                  </a:lnTo>
                  <a:lnTo>
                    <a:pt x="306" y="519"/>
                  </a:lnTo>
                  <a:lnTo>
                    <a:pt x="320" y="554"/>
                  </a:lnTo>
                  <a:lnTo>
                    <a:pt x="333" y="616"/>
                  </a:lnTo>
                  <a:lnTo>
                    <a:pt x="344" y="665"/>
                  </a:lnTo>
                  <a:lnTo>
                    <a:pt x="348" y="683"/>
                  </a:lnTo>
                  <a:lnTo>
                    <a:pt x="362" y="575"/>
                  </a:lnTo>
                  <a:lnTo>
                    <a:pt x="379" y="463"/>
                  </a:lnTo>
                  <a:lnTo>
                    <a:pt x="403" y="335"/>
                  </a:lnTo>
                  <a:lnTo>
                    <a:pt x="421" y="272"/>
                  </a:lnTo>
                  <a:lnTo>
                    <a:pt x="439" y="209"/>
                  </a:lnTo>
                  <a:lnTo>
                    <a:pt x="459" y="153"/>
                  </a:lnTo>
                  <a:lnTo>
                    <a:pt x="480" y="101"/>
                  </a:lnTo>
                  <a:lnTo>
                    <a:pt x="504" y="59"/>
                  </a:lnTo>
                  <a:lnTo>
                    <a:pt x="519" y="42"/>
                  </a:lnTo>
                  <a:lnTo>
                    <a:pt x="532" y="25"/>
                  </a:lnTo>
                  <a:lnTo>
                    <a:pt x="546" y="14"/>
                  </a:lnTo>
                  <a:lnTo>
                    <a:pt x="561" y="7"/>
                  </a:lnTo>
                  <a:lnTo>
                    <a:pt x="577" y="0"/>
                  </a:lnTo>
                  <a:lnTo>
                    <a:pt x="592" y="0"/>
                  </a:lnTo>
                  <a:lnTo>
                    <a:pt x="613" y="4"/>
                  </a:lnTo>
                  <a:lnTo>
                    <a:pt x="630" y="10"/>
                  </a:lnTo>
                  <a:lnTo>
                    <a:pt x="644" y="21"/>
                  </a:lnTo>
                  <a:lnTo>
                    <a:pt x="658" y="35"/>
                  </a:lnTo>
                  <a:lnTo>
                    <a:pt x="668" y="49"/>
                  </a:lnTo>
                  <a:lnTo>
                    <a:pt x="675" y="70"/>
                  </a:lnTo>
                  <a:lnTo>
                    <a:pt x="683" y="91"/>
                  </a:lnTo>
                  <a:lnTo>
                    <a:pt x="686" y="111"/>
                  </a:lnTo>
                  <a:lnTo>
                    <a:pt x="693" y="164"/>
                  </a:lnTo>
                  <a:lnTo>
                    <a:pt x="693" y="220"/>
                  </a:lnTo>
                  <a:lnTo>
                    <a:pt x="689" y="282"/>
                  </a:lnTo>
                  <a:lnTo>
                    <a:pt x="683" y="345"/>
                  </a:lnTo>
                  <a:lnTo>
                    <a:pt x="671" y="408"/>
                  </a:lnTo>
                  <a:lnTo>
                    <a:pt x="658" y="467"/>
                  </a:lnTo>
                  <a:lnTo>
                    <a:pt x="634" y="571"/>
                  </a:lnTo>
                  <a:lnTo>
                    <a:pt x="602" y="676"/>
                  </a:lnTo>
                  <a:lnTo>
                    <a:pt x="644" y="571"/>
                  </a:lnTo>
                  <a:lnTo>
                    <a:pt x="689" y="463"/>
                  </a:lnTo>
                  <a:lnTo>
                    <a:pt x="745" y="345"/>
                  </a:lnTo>
                  <a:lnTo>
                    <a:pt x="777" y="286"/>
                  </a:lnTo>
                  <a:lnTo>
                    <a:pt x="808" y="230"/>
                  </a:lnTo>
                  <a:lnTo>
                    <a:pt x="839" y="178"/>
                  </a:lnTo>
                  <a:lnTo>
                    <a:pt x="874" y="136"/>
                  </a:lnTo>
                  <a:lnTo>
                    <a:pt x="905" y="101"/>
                  </a:lnTo>
                  <a:lnTo>
                    <a:pt x="923" y="87"/>
                  </a:lnTo>
                  <a:lnTo>
                    <a:pt x="940" y="77"/>
                  </a:lnTo>
                  <a:lnTo>
                    <a:pt x="954" y="70"/>
                  </a:lnTo>
                  <a:lnTo>
                    <a:pt x="972" y="67"/>
                  </a:lnTo>
                  <a:lnTo>
                    <a:pt x="985" y="67"/>
                  </a:lnTo>
                  <a:lnTo>
                    <a:pt x="1000" y="73"/>
                  </a:lnTo>
                  <a:lnTo>
                    <a:pt x="1016" y="83"/>
                  </a:lnTo>
                  <a:lnTo>
                    <a:pt x="1027" y="98"/>
                  </a:lnTo>
                  <a:lnTo>
                    <a:pt x="1037" y="111"/>
                  </a:lnTo>
                  <a:lnTo>
                    <a:pt x="1045" y="132"/>
                  </a:lnTo>
                  <a:lnTo>
                    <a:pt x="1052" y="153"/>
                  </a:lnTo>
                  <a:lnTo>
                    <a:pt x="1052" y="174"/>
                  </a:lnTo>
                  <a:lnTo>
                    <a:pt x="1052" y="199"/>
                  </a:lnTo>
                  <a:lnTo>
                    <a:pt x="1052" y="226"/>
                  </a:lnTo>
                  <a:lnTo>
                    <a:pt x="1042" y="282"/>
                  </a:lnTo>
                  <a:lnTo>
                    <a:pt x="1024" y="342"/>
                  </a:lnTo>
                  <a:lnTo>
                    <a:pt x="1000" y="405"/>
                  </a:lnTo>
                  <a:lnTo>
                    <a:pt x="975" y="467"/>
                  </a:lnTo>
                  <a:lnTo>
                    <a:pt x="947" y="527"/>
                  </a:lnTo>
                  <a:lnTo>
                    <a:pt x="919" y="585"/>
                  </a:lnTo>
                  <a:lnTo>
                    <a:pt x="863" y="686"/>
                  </a:lnTo>
                  <a:lnTo>
                    <a:pt x="804" y="784"/>
                  </a:lnTo>
                  <a:lnTo>
                    <a:pt x="867" y="697"/>
                  </a:lnTo>
                  <a:lnTo>
                    <a:pt x="930" y="610"/>
                  </a:lnTo>
                  <a:lnTo>
                    <a:pt x="1006" y="516"/>
                  </a:lnTo>
                  <a:lnTo>
                    <a:pt x="1048" y="467"/>
                  </a:lnTo>
                  <a:lnTo>
                    <a:pt x="1089" y="421"/>
                  </a:lnTo>
                  <a:lnTo>
                    <a:pt x="1128" y="384"/>
                  </a:lnTo>
                  <a:lnTo>
                    <a:pt x="1167" y="348"/>
                  </a:lnTo>
                  <a:lnTo>
                    <a:pt x="1201" y="324"/>
                  </a:lnTo>
                  <a:lnTo>
                    <a:pt x="1232" y="311"/>
                  </a:lnTo>
                  <a:lnTo>
                    <a:pt x="1247" y="307"/>
                  </a:lnTo>
                  <a:lnTo>
                    <a:pt x="1261" y="307"/>
                  </a:lnTo>
                  <a:lnTo>
                    <a:pt x="1271" y="311"/>
                  </a:lnTo>
                  <a:lnTo>
                    <a:pt x="1281" y="317"/>
                  </a:lnTo>
                  <a:lnTo>
                    <a:pt x="1295" y="335"/>
                  </a:lnTo>
                  <a:lnTo>
                    <a:pt x="1305" y="352"/>
                  </a:lnTo>
                  <a:lnTo>
                    <a:pt x="1313" y="369"/>
                  </a:lnTo>
                  <a:lnTo>
                    <a:pt x="1313" y="390"/>
                  </a:lnTo>
                  <a:lnTo>
                    <a:pt x="1313" y="411"/>
                  </a:lnTo>
                  <a:lnTo>
                    <a:pt x="1313" y="432"/>
                  </a:lnTo>
                  <a:lnTo>
                    <a:pt x="1305" y="457"/>
                  </a:lnTo>
                  <a:lnTo>
                    <a:pt x="1299" y="481"/>
                  </a:lnTo>
                  <a:lnTo>
                    <a:pt x="1274" y="530"/>
                  </a:lnTo>
                  <a:lnTo>
                    <a:pt x="1247" y="582"/>
                  </a:lnTo>
                  <a:lnTo>
                    <a:pt x="1212" y="631"/>
                  </a:lnTo>
                  <a:lnTo>
                    <a:pt x="1174" y="683"/>
                  </a:lnTo>
                  <a:lnTo>
                    <a:pt x="1135" y="732"/>
                  </a:lnTo>
                  <a:lnTo>
                    <a:pt x="1094" y="777"/>
                  </a:lnTo>
                  <a:lnTo>
                    <a:pt x="1021" y="853"/>
                  </a:lnTo>
                  <a:lnTo>
                    <a:pt x="964" y="906"/>
                  </a:lnTo>
                  <a:lnTo>
                    <a:pt x="943" y="923"/>
                  </a:lnTo>
                  <a:lnTo>
                    <a:pt x="1003" y="881"/>
                  </a:lnTo>
                  <a:lnTo>
                    <a:pt x="1065" y="839"/>
                  </a:lnTo>
                  <a:lnTo>
                    <a:pt x="1139" y="798"/>
                  </a:lnTo>
                  <a:lnTo>
                    <a:pt x="1177" y="777"/>
                  </a:lnTo>
                  <a:lnTo>
                    <a:pt x="1216" y="763"/>
                  </a:lnTo>
                  <a:lnTo>
                    <a:pt x="1253" y="749"/>
                  </a:lnTo>
                  <a:lnTo>
                    <a:pt x="1289" y="742"/>
                  </a:lnTo>
                  <a:lnTo>
                    <a:pt x="1320" y="742"/>
                  </a:lnTo>
                  <a:lnTo>
                    <a:pt x="1334" y="746"/>
                  </a:lnTo>
                  <a:lnTo>
                    <a:pt x="1348" y="749"/>
                  </a:lnTo>
                  <a:lnTo>
                    <a:pt x="1359" y="756"/>
                  </a:lnTo>
                  <a:lnTo>
                    <a:pt x="1369" y="763"/>
                  </a:lnTo>
                  <a:lnTo>
                    <a:pt x="1379" y="774"/>
                  </a:lnTo>
                  <a:lnTo>
                    <a:pt x="1386" y="787"/>
                  </a:lnTo>
                  <a:lnTo>
                    <a:pt x="1390" y="795"/>
                  </a:lnTo>
                  <a:lnTo>
                    <a:pt x="1390" y="805"/>
                  </a:lnTo>
                  <a:lnTo>
                    <a:pt x="1383" y="822"/>
                  </a:lnTo>
                  <a:lnTo>
                    <a:pt x="1369" y="839"/>
                  </a:lnTo>
                  <a:lnTo>
                    <a:pt x="1348" y="860"/>
                  </a:lnTo>
                  <a:lnTo>
                    <a:pt x="1292" y="906"/>
                  </a:lnTo>
                  <a:lnTo>
                    <a:pt x="1219" y="958"/>
                  </a:lnTo>
                  <a:lnTo>
                    <a:pt x="1139" y="1014"/>
                  </a:lnTo>
                  <a:lnTo>
                    <a:pt x="1058" y="1070"/>
                  </a:lnTo>
                  <a:lnTo>
                    <a:pt x="1021" y="1101"/>
                  </a:lnTo>
                  <a:lnTo>
                    <a:pt x="985" y="1133"/>
                  </a:lnTo>
                  <a:lnTo>
                    <a:pt x="954" y="1160"/>
                  </a:lnTo>
                  <a:lnTo>
                    <a:pt x="926" y="1191"/>
                  </a:lnTo>
                  <a:lnTo>
                    <a:pt x="899" y="1226"/>
                  </a:lnTo>
                  <a:lnTo>
                    <a:pt x="870" y="1253"/>
                  </a:lnTo>
                  <a:lnTo>
                    <a:pt x="842" y="1278"/>
                  </a:lnTo>
                  <a:lnTo>
                    <a:pt x="814" y="1299"/>
                  </a:lnTo>
                  <a:lnTo>
                    <a:pt x="787" y="1317"/>
                  </a:lnTo>
                  <a:lnTo>
                    <a:pt x="756" y="1334"/>
                  </a:lnTo>
                  <a:lnTo>
                    <a:pt x="728" y="1344"/>
                  </a:lnTo>
                  <a:lnTo>
                    <a:pt x="696" y="1355"/>
                  </a:lnTo>
                  <a:lnTo>
                    <a:pt x="668" y="1362"/>
                  </a:lnTo>
                  <a:lnTo>
                    <a:pt x="637" y="1365"/>
                  </a:lnTo>
                  <a:lnTo>
                    <a:pt x="577" y="1372"/>
                  </a:lnTo>
                  <a:lnTo>
                    <a:pt x="515" y="1372"/>
                  </a:lnTo>
                  <a:lnTo>
                    <a:pt x="452" y="1369"/>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3" name="Freeform 56"/>
            <p:cNvSpPr>
              <a:spLocks/>
            </p:cNvSpPr>
            <p:nvPr/>
          </p:nvSpPr>
          <p:spPr bwMode="auto">
            <a:xfrm>
              <a:off x="3527" y="2133"/>
              <a:ext cx="67" cy="179"/>
            </a:xfrm>
            <a:custGeom>
              <a:avLst/>
              <a:gdLst>
                <a:gd name="T0" fmla="*/ 7 w 199"/>
                <a:gd name="T1" fmla="*/ 15 h 538"/>
                <a:gd name="T2" fmla="*/ 38 w 199"/>
                <a:gd name="T3" fmla="*/ 60 h 538"/>
                <a:gd name="T4" fmla="*/ 69 w 199"/>
                <a:gd name="T5" fmla="*/ 112 h 538"/>
                <a:gd name="T6" fmla="*/ 93 w 199"/>
                <a:gd name="T7" fmla="*/ 164 h 538"/>
                <a:gd name="T8" fmla="*/ 118 w 199"/>
                <a:gd name="T9" fmla="*/ 220 h 538"/>
                <a:gd name="T10" fmla="*/ 125 w 199"/>
                <a:gd name="T11" fmla="*/ 249 h 538"/>
                <a:gd name="T12" fmla="*/ 129 w 199"/>
                <a:gd name="T13" fmla="*/ 280 h 538"/>
                <a:gd name="T14" fmla="*/ 132 w 199"/>
                <a:gd name="T15" fmla="*/ 307 h 538"/>
                <a:gd name="T16" fmla="*/ 132 w 199"/>
                <a:gd name="T17" fmla="*/ 338 h 538"/>
                <a:gd name="T18" fmla="*/ 129 w 199"/>
                <a:gd name="T19" fmla="*/ 374 h 538"/>
                <a:gd name="T20" fmla="*/ 122 w 199"/>
                <a:gd name="T21" fmla="*/ 405 h 538"/>
                <a:gd name="T22" fmla="*/ 111 w 199"/>
                <a:gd name="T23" fmla="*/ 439 h 538"/>
                <a:gd name="T24" fmla="*/ 98 w 199"/>
                <a:gd name="T25" fmla="*/ 475 h 538"/>
                <a:gd name="T26" fmla="*/ 77 w 199"/>
                <a:gd name="T27" fmla="*/ 523 h 538"/>
                <a:gd name="T28" fmla="*/ 73 w 199"/>
                <a:gd name="T29" fmla="*/ 538 h 538"/>
                <a:gd name="T30" fmla="*/ 80 w 199"/>
                <a:gd name="T31" fmla="*/ 533 h 538"/>
                <a:gd name="T32" fmla="*/ 90 w 199"/>
                <a:gd name="T33" fmla="*/ 523 h 538"/>
                <a:gd name="T34" fmla="*/ 114 w 199"/>
                <a:gd name="T35" fmla="*/ 489 h 538"/>
                <a:gd name="T36" fmla="*/ 142 w 199"/>
                <a:gd name="T37" fmla="*/ 436 h 538"/>
                <a:gd name="T38" fmla="*/ 171 w 199"/>
                <a:gd name="T39" fmla="*/ 374 h 538"/>
                <a:gd name="T40" fmla="*/ 181 w 199"/>
                <a:gd name="T41" fmla="*/ 342 h 538"/>
                <a:gd name="T42" fmla="*/ 191 w 199"/>
                <a:gd name="T43" fmla="*/ 311 h 538"/>
                <a:gd name="T44" fmla="*/ 199 w 199"/>
                <a:gd name="T45" fmla="*/ 280 h 538"/>
                <a:gd name="T46" fmla="*/ 199 w 199"/>
                <a:gd name="T47" fmla="*/ 252 h 538"/>
                <a:gd name="T48" fmla="*/ 195 w 199"/>
                <a:gd name="T49" fmla="*/ 224 h 538"/>
                <a:gd name="T50" fmla="*/ 187 w 199"/>
                <a:gd name="T51" fmla="*/ 200 h 538"/>
                <a:gd name="T52" fmla="*/ 178 w 199"/>
                <a:gd name="T53" fmla="*/ 171 h 538"/>
                <a:gd name="T54" fmla="*/ 163 w 199"/>
                <a:gd name="T55" fmla="*/ 143 h 538"/>
                <a:gd name="T56" fmla="*/ 146 w 199"/>
                <a:gd name="T57" fmla="*/ 119 h 538"/>
                <a:gd name="T58" fmla="*/ 125 w 199"/>
                <a:gd name="T59" fmla="*/ 95 h 538"/>
                <a:gd name="T60" fmla="*/ 87 w 199"/>
                <a:gd name="T61" fmla="*/ 57 h 538"/>
                <a:gd name="T62" fmla="*/ 49 w 199"/>
                <a:gd name="T63" fmla="*/ 21 h 538"/>
                <a:gd name="T64" fmla="*/ 17 w 199"/>
                <a:gd name="T65" fmla="*/ 5 h 538"/>
                <a:gd name="T66" fmla="*/ 7 w 199"/>
                <a:gd name="T67" fmla="*/ 0 h 538"/>
                <a:gd name="T68" fmla="*/ 0 w 199"/>
                <a:gd name="T69" fmla="*/ 0 h 538"/>
                <a:gd name="T70" fmla="*/ 0 w 199"/>
                <a:gd name="T71" fmla="*/ 5 h 538"/>
                <a:gd name="T72" fmla="*/ 7 w 199"/>
                <a:gd name="T73" fmla="*/ 15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538">
                  <a:moveTo>
                    <a:pt x="7" y="15"/>
                  </a:moveTo>
                  <a:lnTo>
                    <a:pt x="38" y="60"/>
                  </a:lnTo>
                  <a:lnTo>
                    <a:pt x="69" y="112"/>
                  </a:lnTo>
                  <a:lnTo>
                    <a:pt x="93" y="164"/>
                  </a:lnTo>
                  <a:lnTo>
                    <a:pt x="118" y="220"/>
                  </a:lnTo>
                  <a:lnTo>
                    <a:pt x="125" y="249"/>
                  </a:lnTo>
                  <a:lnTo>
                    <a:pt x="129" y="280"/>
                  </a:lnTo>
                  <a:lnTo>
                    <a:pt x="132" y="307"/>
                  </a:lnTo>
                  <a:lnTo>
                    <a:pt x="132" y="338"/>
                  </a:lnTo>
                  <a:lnTo>
                    <a:pt x="129" y="374"/>
                  </a:lnTo>
                  <a:lnTo>
                    <a:pt x="122" y="405"/>
                  </a:lnTo>
                  <a:lnTo>
                    <a:pt x="111" y="439"/>
                  </a:lnTo>
                  <a:lnTo>
                    <a:pt x="98" y="475"/>
                  </a:lnTo>
                  <a:lnTo>
                    <a:pt x="77" y="523"/>
                  </a:lnTo>
                  <a:lnTo>
                    <a:pt x="73" y="538"/>
                  </a:lnTo>
                  <a:lnTo>
                    <a:pt x="80" y="533"/>
                  </a:lnTo>
                  <a:lnTo>
                    <a:pt x="90" y="523"/>
                  </a:lnTo>
                  <a:lnTo>
                    <a:pt x="114" y="489"/>
                  </a:lnTo>
                  <a:lnTo>
                    <a:pt x="142" y="436"/>
                  </a:lnTo>
                  <a:lnTo>
                    <a:pt x="171" y="374"/>
                  </a:lnTo>
                  <a:lnTo>
                    <a:pt x="181" y="342"/>
                  </a:lnTo>
                  <a:lnTo>
                    <a:pt x="191" y="311"/>
                  </a:lnTo>
                  <a:lnTo>
                    <a:pt x="199" y="280"/>
                  </a:lnTo>
                  <a:lnTo>
                    <a:pt x="199" y="252"/>
                  </a:lnTo>
                  <a:lnTo>
                    <a:pt x="195" y="224"/>
                  </a:lnTo>
                  <a:lnTo>
                    <a:pt x="187" y="200"/>
                  </a:lnTo>
                  <a:lnTo>
                    <a:pt x="178" y="171"/>
                  </a:lnTo>
                  <a:lnTo>
                    <a:pt x="163" y="143"/>
                  </a:lnTo>
                  <a:lnTo>
                    <a:pt x="146" y="119"/>
                  </a:lnTo>
                  <a:lnTo>
                    <a:pt x="125" y="95"/>
                  </a:lnTo>
                  <a:lnTo>
                    <a:pt x="87" y="57"/>
                  </a:lnTo>
                  <a:lnTo>
                    <a:pt x="49" y="21"/>
                  </a:lnTo>
                  <a:lnTo>
                    <a:pt x="17" y="5"/>
                  </a:lnTo>
                  <a:lnTo>
                    <a:pt x="7" y="0"/>
                  </a:lnTo>
                  <a:lnTo>
                    <a:pt x="0" y="0"/>
                  </a:lnTo>
                  <a:lnTo>
                    <a:pt x="0" y="5"/>
                  </a:lnTo>
                  <a:lnTo>
                    <a:pt x="7" y="15"/>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4" name="Freeform 57"/>
            <p:cNvSpPr>
              <a:spLocks/>
            </p:cNvSpPr>
            <p:nvPr/>
          </p:nvSpPr>
          <p:spPr bwMode="auto">
            <a:xfrm>
              <a:off x="3564" y="2161"/>
              <a:ext cx="314" cy="211"/>
            </a:xfrm>
            <a:custGeom>
              <a:avLst/>
              <a:gdLst>
                <a:gd name="T0" fmla="*/ 0 w 941"/>
                <a:gd name="T1" fmla="*/ 616 h 633"/>
                <a:gd name="T2" fmla="*/ 39 w 941"/>
                <a:gd name="T3" fmla="*/ 612 h 633"/>
                <a:gd name="T4" fmla="*/ 76 w 941"/>
                <a:gd name="T5" fmla="*/ 606 h 633"/>
                <a:gd name="T6" fmla="*/ 130 w 941"/>
                <a:gd name="T7" fmla="*/ 591 h 633"/>
                <a:gd name="T8" fmla="*/ 188 w 941"/>
                <a:gd name="T9" fmla="*/ 575 h 633"/>
                <a:gd name="T10" fmla="*/ 252 w 941"/>
                <a:gd name="T11" fmla="*/ 546 h 633"/>
                <a:gd name="T12" fmla="*/ 283 w 941"/>
                <a:gd name="T13" fmla="*/ 529 h 633"/>
                <a:gd name="T14" fmla="*/ 314 w 941"/>
                <a:gd name="T15" fmla="*/ 508 h 633"/>
                <a:gd name="T16" fmla="*/ 345 w 941"/>
                <a:gd name="T17" fmla="*/ 484 h 633"/>
                <a:gd name="T18" fmla="*/ 374 w 941"/>
                <a:gd name="T19" fmla="*/ 459 h 633"/>
                <a:gd name="T20" fmla="*/ 426 w 941"/>
                <a:gd name="T21" fmla="*/ 414 h 633"/>
                <a:gd name="T22" fmla="*/ 467 w 941"/>
                <a:gd name="T23" fmla="*/ 375 h 633"/>
                <a:gd name="T24" fmla="*/ 509 w 941"/>
                <a:gd name="T25" fmla="*/ 348 h 633"/>
                <a:gd name="T26" fmla="*/ 551 w 941"/>
                <a:gd name="T27" fmla="*/ 320 h 633"/>
                <a:gd name="T28" fmla="*/ 627 w 941"/>
                <a:gd name="T29" fmla="*/ 278 h 633"/>
                <a:gd name="T30" fmla="*/ 718 w 941"/>
                <a:gd name="T31" fmla="*/ 229 h 633"/>
                <a:gd name="T32" fmla="*/ 760 w 941"/>
                <a:gd name="T33" fmla="*/ 205 h 633"/>
                <a:gd name="T34" fmla="*/ 801 w 941"/>
                <a:gd name="T35" fmla="*/ 177 h 633"/>
                <a:gd name="T36" fmla="*/ 833 w 941"/>
                <a:gd name="T37" fmla="*/ 149 h 633"/>
                <a:gd name="T38" fmla="*/ 858 w 941"/>
                <a:gd name="T39" fmla="*/ 122 h 633"/>
                <a:gd name="T40" fmla="*/ 878 w 941"/>
                <a:gd name="T41" fmla="*/ 94 h 633"/>
                <a:gd name="T42" fmla="*/ 889 w 941"/>
                <a:gd name="T43" fmla="*/ 66 h 633"/>
                <a:gd name="T44" fmla="*/ 892 w 941"/>
                <a:gd name="T45" fmla="*/ 48 h 633"/>
                <a:gd name="T46" fmla="*/ 892 w 941"/>
                <a:gd name="T47" fmla="*/ 31 h 633"/>
                <a:gd name="T48" fmla="*/ 892 w 941"/>
                <a:gd name="T49" fmla="*/ 17 h 633"/>
                <a:gd name="T50" fmla="*/ 889 w 941"/>
                <a:gd name="T51" fmla="*/ 0 h 633"/>
                <a:gd name="T52" fmla="*/ 899 w 941"/>
                <a:gd name="T53" fmla="*/ 3 h 633"/>
                <a:gd name="T54" fmla="*/ 913 w 941"/>
                <a:gd name="T55" fmla="*/ 6 h 633"/>
                <a:gd name="T56" fmla="*/ 923 w 941"/>
                <a:gd name="T57" fmla="*/ 17 h 633"/>
                <a:gd name="T58" fmla="*/ 934 w 941"/>
                <a:gd name="T59" fmla="*/ 31 h 633"/>
                <a:gd name="T60" fmla="*/ 941 w 941"/>
                <a:gd name="T61" fmla="*/ 48 h 633"/>
                <a:gd name="T62" fmla="*/ 941 w 941"/>
                <a:gd name="T63" fmla="*/ 73 h 633"/>
                <a:gd name="T64" fmla="*/ 934 w 941"/>
                <a:gd name="T65" fmla="*/ 107 h 633"/>
                <a:gd name="T66" fmla="*/ 920 w 941"/>
                <a:gd name="T67" fmla="*/ 135 h 633"/>
                <a:gd name="T68" fmla="*/ 902 w 941"/>
                <a:gd name="T69" fmla="*/ 159 h 633"/>
                <a:gd name="T70" fmla="*/ 882 w 941"/>
                <a:gd name="T71" fmla="*/ 184 h 633"/>
                <a:gd name="T72" fmla="*/ 858 w 941"/>
                <a:gd name="T73" fmla="*/ 208 h 633"/>
                <a:gd name="T74" fmla="*/ 829 w 941"/>
                <a:gd name="T75" fmla="*/ 229 h 633"/>
                <a:gd name="T76" fmla="*/ 798 w 941"/>
                <a:gd name="T77" fmla="*/ 250 h 633"/>
                <a:gd name="T78" fmla="*/ 736 w 941"/>
                <a:gd name="T79" fmla="*/ 292 h 633"/>
                <a:gd name="T80" fmla="*/ 669 w 941"/>
                <a:gd name="T81" fmla="*/ 330 h 633"/>
                <a:gd name="T82" fmla="*/ 603 w 941"/>
                <a:gd name="T83" fmla="*/ 372 h 633"/>
                <a:gd name="T84" fmla="*/ 548 w 941"/>
                <a:gd name="T85" fmla="*/ 411 h 633"/>
                <a:gd name="T86" fmla="*/ 523 w 941"/>
                <a:gd name="T87" fmla="*/ 432 h 633"/>
                <a:gd name="T88" fmla="*/ 505 w 941"/>
                <a:gd name="T89" fmla="*/ 456 h 633"/>
                <a:gd name="T90" fmla="*/ 460 w 941"/>
                <a:gd name="T91" fmla="*/ 505 h 633"/>
                <a:gd name="T92" fmla="*/ 415 w 941"/>
                <a:gd name="T93" fmla="*/ 546 h 633"/>
                <a:gd name="T94" fmla="*/ 393 w 941"/>
                <a:gd name="T95" fmla="*/ 564 h 633"/>
                <a:gd name="T96" fmla="*/ 366 w 941"/>
                <a:gd name="T97" fmla="*/ 581 h 633"/>
                <a:gd name="T98" fmla="*/ 338 w 941"/>
                <a:gd name="T99" fmla="*/ 595 h 633"/>
                <a:gd name="T100" fmla="*/ 310 w 941"/>
                <a:gd name="T101" fmla="*/ 606 h 633"/>
                <a:gd name="T102" fmla="*/ 283 w 941"/>
                <a:gd name="T103" fmla="*/ 616 h 633"/>
                <a:gd name="T104" fmla="*/ 247 w 941"/>
                <a:gd name="T105" fmla="*/ 627 h 633"/>
                <a:gd name="T106" fmla="*/ 213 w 941"/>
                <a:gd name="T107" fmla="*/ 630 h 633"/>
                <a:gd name="T108" fmla="*/ 178 w 941"/>
                <a:gd name="T109" fmla="*/ 633 h 633"/>
                <a:gd name="T110" fmla="*/ 136 w 941"/>
                <a:gd name="T111" fmla="*/ 633 h 633"/>
                <a:gd name="T112" fmla="*/ 94 w 941"/>
                <a:gd name="T113" fmla="*/ 630 h 633"/>
                <a:gd name="T114" fmla="*/ 49 w 941"/>
                <a:gd name="T115" fmla="*/ 627 h 633"/>
                <a:gd name="T116" fmla="*/ 0 w 941"/>
                <a:gd name="T117" fmla="*/ 616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41" h="633">
                  <a:moveTo>
                    <a:pt x="0" y="616"/>
                  </a:moveTo>
                  <a:lnTo>
                    <a:pt x="39" y="612"/>
                  </a:lnTo>
                  <a:lnTo>
                    <a:pt x="76" y="606"/>
                  </a:lnTo>
                  <a:lnTo>
                    <a:pt x="130" y="591"/>
                  </a:lnTo>
                  <a:lnTo>
                    <a:pt x="188" y="575"/>
                  </a:lnTo>
                  <a:lnTo>
                    <a:pt x="252" y="546"/>
                  </a:lnTo>
                  <a:lnTo>
                    <a:pt x="283" y="529"/>
                  </a:lnTo>
                  <a:lnTo>
                    <a:pt x="314" y="508"/>
                  </a:lnTo>
                  <a:lnTo>
                    <a:pt x="345" y="484"/>
                  </a:lnTo>
                  <a:lnTo>
                    <a:pt x="374" y="459"/>
                  </a:lnTo>
                  <a:lnTo>
                    <a:pt x="426" y="414"/>
                  </a:lnTo>
                  <a:lnTo>
                    <a:pt x="467" y="375"/>
                  </a:lnTo>
                  <a:lnTo>
                    <a:pt x="509" y="348"/>
                  </a:lnTo>
                  <a:lnTo>
                    <a:pt x="551" y="320"/>
                  </a:lnTo>
                  <a:lnTo>
                    <a:pt x="627" y="278"/>
                  </a:lnTo>
                  <a:lnTo>
                    <a:pt x="718" y="229"/>
                  </a:lnTo>
                  <a:lnTo>
                    <a:pt x="760" y="205"/>
                  </a:lnTo>
                  <a:lnTo>
                    <a:pt x="801" y="177"/>
                  </a:lnTo>
                  <a:lnTo>
                    <a:pt x="833" y="149"/>
                  </a:lnTo>
                  <a:lnTo>
                    <a:pt x="858" y="122"/>
                  </a:lnTo>
                  <a:lnTo>
                    <a:pt x="878" y="94"/>
                  </a:lnTo>
                  <a:lnTo>
                    <a:pt x="889" y="66"/>
                  </a:lnTo>
                  <a:lnTo>
                    <a:pt x="892" y="48"/>
                  </a:lnTo>
                  <a:lnTo>
                    <a:pt x="892" y="31"/>
                  </a:lnTo>
                  <a:lnTo>
                    <a:pt x="892" y="17"/>
                  </a:lnTo>
                  <a:lnTo>
                    <a:pt x="889" y="0"/>
                  </a:lnTo>
                  <a:lnTo>
                    <a:pt x="899" y="3"/>
                  </a:lnTo>
                  <a:lnTo>
                    <a:pt x="913" y="6"/>
                  </a:lnTo>
                  <a:lnTo>
                    <a:pt x="923" y="17"/>
                  </a:lnTo>
                  <a:lnTo>
                    <a:pt x="934" y="31"/>
                  </a:lnTo>
                  <a:lnTo>
                    <a:pt x="941" y="48"/>
                  </a:lnTo>
                  <a:lnTo>
                    <a:pt x="941" y="73"/>
                  </a:lnTo>
                  <a:lnTo>
                    <a:pt x="934" y="107"/>
                  </a:lnTo>
                  <a:lnTo>
                    <a:pt x="920" y="135"/>
                  </a:lnTo>
                  <a:lnTo>
                    <a:pt x="902" y="159"/>
                  </a:lnTo>
                  <a:lnTo>
                    <a:pt x="882" y="184"/>
                  </a:lnTo>
                  <a:lnTo>
                    <a:pt x="858" y="208"/>
                  </a:lnTo>
                  <a:lnTo>
                    <a:pt x="829" y="229"/>
                  </a:lnTo>
                  <a:lnTo>
                    <a:pt x="798" y="250"/>
                  </a:lnTo>
                  <a:lnTo>
                    <a:pt x="736" y="292"/>
                  </a:lnTo>
                  <a:lnTo>
                    <a:pt x="669" y="330"/>
                  </a:lnTo>
                  <a:lnTo>
                    <a:pt x="603" y="372"/>
                  </a:lnTo>
                  <a:lnTo>
                    <a:pt x="548" y="411"/>
                  </a:lnTo>
                  <a:lnTo>
                    <a:pt x="523" y="432"/>
                  </a:lnTo>
                  <a:lnTo>
                    <a:pt x="505" y="456"/>
                  </a:lnTo>
                  <a:lnTo>
                    <a:pt x="460" y="505"/>
                  </a:lnTo>
                  <a:lnTo>
                    <a:pt x="415" y="546"/>
                  </a:lnTo>
                  <a:lnTo>
                    <a:pt x="393" y="564"/>
                  </a:lnTo>
                  <a:lnTo>
                    <a:pt x="366" y="581"/>
                  </a:lnTo>
                  <a:lnTo>
                    <a:pt x="338" y="595"/>
                  </a:lnTo>
                  <a:lnTo>
                    <a:pt x="310" y="606"/>
                  </a:lnTo>
                  <a:lnTo>
                    <a:pt x="283" y="616"/>
                  </a:lnTo>
                  <a:lnTo>
                    <a:pt x="247" y="627"/>
                  </a:lnTo>
                  <a:lnTo>
                    <a:pt x="213" y="630"/>
                  </a:lnTo>
                  <a:lnTo>
                    <a:pt x="178" y="633"/>
                  </a:lnTo>
                  <a:lnTo>
                    <a:pt x="136" y="633"/>
                  </a:lnTo>
                  <a:lnTo>
                    <a:pt x="94" y="630"/>
                  </a:lnTo>
                  <a:lnTo>
                    <a:pt x="49" y="627"/>
                  </a:lnTo>
                  <a:lnTo>
                    <a:pt x="0" y="616"/>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5" name="Freeform 58"/>
            <p:cNvSpPr>
              <a:spLocks/>
            </p:cNvSpPr>
            <p:nvPr/>
          </p:nvSpPr>
          <p:spPr bwMode="auto">
            <a:xfrm>
              <a:off x="2106" y="2966"/>
              <a:ext cx="232" cy="391"/>
            </a:xfrm>
            <a:custGeom>
              <a:avLst/>
              <a:gdLst>
                <a:gd name="T0" fmla="*/ 0 w 696"/>
                <a:gd name="T1" fmla="*/ 533 h 1171"/>
                <a:gd name="T2" fmla="*/ 7 w 696"/>
                <a:gd name="T3" fmla="*/ 523 h 1171"/>
                <a:gd name="T4" fmla="*/ 31 w 696"/>
                <a:gd name="T5" fmla="*/ 533 h 1171"/>
                <a:gd name="T6" fmla="*/ 135 w 696"/>
                <a:gd name="T7" fmla="*/ 599 h 1171"/>
                <a:gd name="T8" fmla="*/ 321 w 696"/>
                <a:gd name="T9" fmla="*/ 721 h 1171"/>
                <a:gd name="T10" fmla="*/ 411 w 696"/>
                <a:gd name="T11" fmla="*/ 767 h 1171"/>
                <a:gd name="T12" fmla="*/ 470 w 696"/>
                <a:gd name="T13" fmla="*/ 784 h 1171"/>
                <a:gd name="T14" fmla="*/ 498 w 696"/>
                <a:gd name="T15" fmla="*/ 780 h 1171"/>
                <a:gd name="T16" fmla="*/ 522 w 696"/>
                <a:gd name="T17" fmla="*/ 767 h 1171"/>
                <a:gd name="T18" fmla="*/ 543 w 696"/>
                <a:gd name="T19" fmla="*/ 728 h 1171"/>
                <a:gd name="T20" fmla="*/ 558 w 696"/>
                <a:gd name="T21" fmla="*/ 655 h 1171"/>
                <a:gd name="T22" fmla="*/ 561 w 696"/>
                <a:gd name="T23" fmla="*/ 568 h 1171"/>
                <a:gd name="T24" fmla="*/ 550 w 696"/>
                <a:gd name="T25" fmla="*/ 422 h 1171"/>
                <a:gd name="T26" fmla="*/ 519 w 696"/>
                <a:gd name="T27" fmla="*/ 219 h 1171"/>
                <a:gd name="T28" fmla="*/ 477 w 696"/>
                <a:gd name="T29" fmla="*/ 8 h 1171"/>
                <a:gd name="T30" fmla="*/ 485 w 696"/>
                <a:gd name="T31" fmla="*/ 14 h 1171"/>
                <a:gd name="T32" fmla="*/ 530 w 696"/>
                <a:gd name="T33" fmla="*/ 146 h 1171"/>
                <a:gd name="T34" fmla="*/ 616 w 696"/>
                <a:gd name="T35" fmla="*/ 460 h 1171"/>
                <a:gd name="T36" fmla="*/ 676 w 696"/>
                <a:gd name="T37" fmla="*/ 718 h 1171"/>
                <a:gd name="T38" fmla="*/ 696 w 696"/>
                <a:gd name="T39" fmla="*/ 864 h 1171"/>
                <a:gd name="T40" fmla="*/ 696 w 696"/>
                <a:gd name="T41" fmla="*/ 976 h 1171"/>
                <a:gd name="T42" fmla="*/ 686 w 696"/>
                <a:gd name="T43" fmla="*/ 1059 h 1171"/>
                <a:gd name="T44" fmla="*/ 669 w 696"/>
                <a:gd name="T45" fmla="*/ 1118 h 1171"/>
                <a:gd name="T46" fmla="*/ 641 w 696"/>
                <a:gd name="T47" fmla="*/ 1157 h 1171"/>
                <a:gd name="T48" fmla="*/ 603 w 696"/>
                <a:gd name="T49" fmla="*/ 1171 h 1171"/>
                <a:gd name="T50" fmla="*/ 554 w 696"/>
                <a:gd name="T51" fmla="*/ 1167 h 1171"/>
                <a:gd name="T52" fmla="*/ 495 w 696"/>
                <a:gd name="T53" fmla="*/ 1142 h 1171"/>
                <a:gd name="T54" fmla="*/ 425 w 696"/>
                <a:gd name="T55" fmla="*/ 1098 h 1171"/>
                <a:gd name="T56" fmla="*/ 348 w 696"/>
                <a:gd name="T57" fmla="*/ 1035 h 1171"/>
                <a:gd name="T58" fmla="*/ 241 w 696"/>
                <a:gd name="T59" fmla="*/ 934 h 1171"/>
                <a:gd name="T60" fmla="*/ 132 w 696"/>
                <a:gd name="T61" fmla="*/ 794 h 1171"/>
                <a:gd name="T62" fmla="*/ 52 w 696"/>
                <a:gd name="T63" fmla="*/ 659 h 1171"/>
                <a:gd name="T64" fmla="*/ 4 w 696"/>
                <a:gd name="T65" fmla="*/ 541 h 1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6" h="1171">
                  <a:moveTo>
                    <a:pt x="4" y="541"/>
                  </a:moveTo>
                  <a:lnTo>
                    <a:pt x="0" y="533"/>
                  </a:lnTo>
                  <a:lnTo>
                    <a:pt x="0" y="526"/>
                  </a:lnTo>
                  <a:lnTo>
                    <a:pt x="7" y="523"/>
                  </a:lnTo>
                  <a:lnTo>
                    <a:pt x="10" y="526"/>
                  </a:lnTo>
                  <a:lnTo>
                    <a:pt x="31" y="533"/>
                  </a:lnTo>
                  <a:lnTo>
                    <a:pt x="59" y="551"/>
                  </a:lnTo>
                  <a:lnTo>
                    <a:pt x="135" y="599"/>
                  </a:lnTo>
                  <a:lnTo>
                    <a:pt x="226" y="663"/>
                  </a:lnTo>
                  <a:lnTo>
                    <a:pt x="321" y="721"/>
                  </a:lnTo>
                  <a:lnTo>
                    <a:pt x="369" y="749"/>
                  </a:lnTo>
                  <a:lnTo>
                    <a:pt x="411" y="767"/>
                  </a:lnTo>
                  <a:lnTo>
                    <a:pt x="452" y="780"/>
                  </a:lnTo>
                  <a:lnTo>
                    <a:pt x="470" y="784"/>
                  </a:lnTo>
                  <a:lnTo>
                    <a:pt x="485" y="784"/>
                  </a:lnTo>
                  <a:lnTo>
                    <a:pt x="498" y="780"/>
                  </a:lnTo>
                  <a:lnTo>
                    <a:pt x="512" y="777"/>
                  </a:lnTo>
                  <a:lnTo>
                    <a:pt x="522" y="767"/>
                  </a:lnTo>
                  <a:lnTo>
                    <a:pt x="530" y="756"/>
                  </a:lnTo>
                  <a:lnTo>
                    <a:pt x="543" y="728"/>
                  </a:lnTo>
                  <a:lnTo>
                    <a:pt x="550" y="694"/>
                  </a:lnTo>
                  <a:lnTo>
                    <a:pt x="558" y="655"/>
                  </a:lnTo>
                  <a:lnTo>
                    <a:pt x="561" y="614"/>
                  </a:lnTo>
                  <a:lnTo>
                    <a:pt x="561" y="568"/>
                  </a:lnTo>
                  <a:lnTo>
                    <a:pt x="561" y="523"/>
                  </a:lnTo>
                  <a:lnTo>
                    <a:pt x="550" y="422"/>
                  </a:lnTo>
                  <a:lnTo>
                    <a:pt x="537" y="321"/>
                  </a:lnTo>
                  <a:lnTo>
                    <a:pt x="519" y="219"/>
                  </a:lnTo>
                  <a:lnTo>
                    <a:pt x="481" y="36"/>
                  </a:lnTo>
                  <a:lnTo>
                    <a:pt x="477" y="8"/>
                  </a:lnTo>
                  <a:lnTo>
                    <a:pt x="477" y="0"/>
                  </a:lnTo>
                  <a:lnTo>
                    <a:pt x="485" y="14"/>
                  </a:lnTo>
                  <a:lnTo>
                    <a:pt x="495" y="42"/>
                  </a:lnTo>
                  <a:lnTo>
                    <a:pt x="530" y="146"/>
                  </a:lnTo>
                  <a:lnTo>
                    <a:pt x="571" y="293"/>
                  </a:lnTo>
                  <a:lnTo>
                    <a:pt x="616" y="460"/>
                  </a:lnTo>
                  <a:lnTo>
                    <a:pt x="659" y="635"/>
                  </a:lnTo>
                  <a:lnTo>
                    <a:pt x="676" y="718"/>
                  </a:lnTo>
                  <a:lnTo>
                    <a:pt x="686" y="794"/>
                  </a:lnTo>
                  <a:lnTo>
                    <a:pt x="696" y="864"/>
                  </a:lnTo>
                  <a:lnTo>
                    <a:pt x="696" y="923"/>
                  </a:lnTo>
                  <a:lnTo>
                    <a:pt x="696" y="976"/>
                  </a:lnTo>
                  <a:lnTo>
                    <a:pt x="693" y="1020"/>
                  </a:lnTo>
                  <a:lnTo>
                    <a:pt x="686" y="1059"/>
                  </a:lnTo>
                  <a:lnTo>
                    <a:pt x="680" y="1090"/>
                  </a:lnTo>
                  <a:lnTo>
                    <a:pt x="669" y="1118"/>
                  </a:lnTo>
                  <a:lnTo>
                    <a:pt x="655" y="1139"/>
                  </a:lnTo>
                  <a:lnTo>
                    <a:pt x="641" y="1157"/>
                  </a:lnTo>
                  <a:lnTo>
                    <a:pt x="623" y="1167"/>
                  </a:lnTo>
                  <a:lnTo>
                    <a:pt x="603" y="1171"/>
                  </a:lnTo>
                  <a:lnTo>
                    <a:pt x="579" y="1171"/>
                  </a:lnTo>
                  <a:lnTo>
                    <a:pt x="554" y="1167"/>
                  </a:lnTo>
                  <a:lnTo>
                    <a:pt x="526" y="1157"/>
                  </a:lnTo>
                  <a:lnTo>
                    <a:pt x="495" y="1142"/>
                  </a:lnTo>
                  <a:lnTo>
                    <a:pt x="463" y="1122"/>
                  </a:lnTo>
                  <a:lnTo>
                    <a:pt x="425" y="1098"/>
                  </a:lnTo>
                  <a:lnTo>
                    <a:pt x="387" y="1069"/>
                  </a:lnTo>
                  <a:lnTo>
                    <a:pt x="348" y="1035"/>
                  </a:lnTo>
                  <a:lnTo>
                    <a:pt x="311" y="1004"/>
                  </a:lnTo>
                  <a:lnTo>
                    <a:pt x="241" y="934"/>
                  </a:lnTo>
                  <a:lnTo>
                    <a:pt x="181" y="864"/>
                  </a:lnTo>
                  <a:lnTo>
                    <a:pt x="132" y="794"/>
                  </a:lnTo>
                  <a:lnTo>
                    <a:pt x="87" y="725"/>
                  </a:lnTo>
                  <a:lnTo>
                    <a:pt x="52" y="659"/>
                  </a:lnTo>
                  <a:lnTo>
                    <a:pt x="25" y="596"/>
                  </a:lnTo>
                  <a:lnTo>
                    <a:pt x="4" y="541"/>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6" name="Freeform 59"/>
            <p:cNvSpPr>
              <a:spLocks/>
            </p:cNvSpPr>
            <p:nvPr/>
          </p:nvSpPr>
          <p:spPr bwMode="auto">
            <a:xfrm>
              <a:off x="2165" y="2349"/>
              <a:ext cx="160" cy="902"/>
            </a:xfrm>
            <a:custGeom>
              <a:avLst/>
              <a:gdLst>
                <a:gd name="T0" fmla="*/ 63 w 481"/>
                <a:gd name="T1" fmla="*/ 0 h 2706"/>
                <a:gd name="T2" fmla="*/ 100 w 481"/>
                <a:gd name="T3" fmla="*/ 3 h 2706"/>
                <a:gd name="T4" fmla="*/ 143 w 481"/>
                <a:gd name="T5" fmla="*/ 24 h 2706"/>
                <a:gd name="T6" fmla="*/ 185 w 481"/>
                <a:gd name="T7" fmla="*/ 66 h 2706"/>
                <a:gd name="T8" fmla="*/ 222 w 481"/>
                <a:gd name="T9" fmla="*/ 128 h 2706"/>
                <a:gd name="T10" fmla="*/ 264 w 481"/>
                <a:gd name="T11" fmla="*/ 212 h 2706"/>
                <a:gd name="T12" fmla="*/ 323 w 481"/>
                <a:gd name="T13" fmla="*/ 380 h 2706"/>
                <a:gd name="T14" fmla="*/ 383 w 481"/>
                <a:gd name="T15" fmla="*/ 599 h 2706"/>
                <a:gd name="T16" fmla="*/ 404 w 481"/>
                <a:gd name="T17" fmla="*/ 759 h 2706"/>
                <a:gd name="T18" fmla="*/ 414 w 481"/>
                <a:gd name="T19" fmla="*/ 922 h 2706"/>
                <a:gd name="T20" fmla="*/ 411 w 481"/>
                <a:gd name="T21" fmla="*/ 1173 h 2706"/>
                <a:gd name="T22" fmla="*/ 401 w 481"/>
                <a:gd name="T23" fmla="*/ 1501 h 2706"/>
                <a:gd name="T24" fmla="*/ 404 w 481"/>
                <a:gd name="T25" fmla="*/ 1657 h 2706"/>
                <a:gd name="T26" fmla="*/ 414 w 481"/>
                <a:gd name="T27" fmla="*/ 1803 h 2706"/>
                <a:gd name="T28" fmla="*/ 466 w 481"/>
                <a:gd name="T29" fmla="*/ 2250 h 2706"/>
                <a:gd name="T30" fmla="*/ 481 w 481"/>
                <a:gd name="T31" fmla="*/ 2504 h 2706"/>
                <a:gd name="T32" fmla="*/ 477 w 481"/>
                <a:gd name="T33" fmla="*/ 2601 h 2706"/>
                <a:gd name="T34" fmla="*/ 463 w 481"/>
                <a:gd name="T35" fmla="*/ 2671 h 2706"/>
                <a:gd name="T36" fmla="*/ 445 w 481"/>
                <a:gd name="T37" fmla="*/ 2699 h 2706"/>
                <a:gd name="T38" fmla="*/ 432 w 481"/>
                <a:gd name="T39" fmla="*/ 2706 h 2706"/>
                <a:gd name="T40" fmla="*/ 414 w 481"/>
                <a:gd name="T41" fmla="*/ 2699 h 2706"/>
                <a:gd name="T42" fmla="*/ 383 w 481"/>
                <a:gd name="T43" fmla="*/ 2667 h 2706"/>
                <a:gd name="T44" fmla="*/ 341 w 481"/>
                <a:gd name="T45" fmla="*/ 2594 h 2706"/>
                <a:gd name="T46" fmla="*/ 268 w 481"/>
                <a:gd name="T47" fmla="*/ 2430 h 2706"/>
                <a:gd name="T48" fmla="*/ 174 w 481"/>
                <a:gd name="T49" fmla="*/ 2159 h 2706"/>
                <a:gd name="T50" fmla="*/ 100 w 481"/>
                <a:gd name="T51" fmla="*/ 1888 h 2706"/>
                <a:gd name="T52" fmla="*/ 76 w 481"/>
                <a:gd name="T53" fmla="*/ 1745 h 2706"/>
                <a:gd name="T54" fmla="*/ 38 w 481"/>
                <a:gd name="T55" fmla="*/ 1368 h 2706"/>
                <a:gd name="T56" fmla="*/ 17 w 481"/>
                <a:gd name="T57" fmla="*/ 968 h 2706"/>
                <a:gd name="T58" fmla="*/ 3 w 481"/>
                <a:gd name="T59" fmla="*/ 581 h 2706"/>
                <a:gd name="T60" fmla="*/ 0 w 481"/>
                <a:gd name="T61" fmla="*/ 254 h 2706"/>
                <a:gd name="T62" fmla="*/ 11 w 481"/>
                <a:gd name="T63" fmla="*/ 87 h 2706"/>
                <a:gd name="T64" fmla="*/ 21 w 481"/>
                <a:gd name="T65" fmla="*/ 31 h 2706"/>
                <a:gd name="T66" fmla="*/ 42 w 481"/>
                <a:gd name="T67" fmla="*/ 6 h 2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81" h="2706">
                  <a:moveTo>
                    <a:pt x="42" y="6"/>
                  </a:moveTo>
                  <a:lnTo>
                    <a:pt x="63" y="0"/>
                  </a:lnTo>
                  <a:lnTo>
                    <a:pt x="83" y="0"/>
                  </a:lnTo>
                  <a:lnTo>
                    <a:pt x="100" y="3"/>
                  </a:lnTo>
                  <a:lnTo>
                    <a:pt x="121" y="11"/>
                  </a:lnTo>
                  <a:lnTo>
                    <a:pt x="143" y="24"/>
                  </a:lnTo>
                  <a:lnTo>
                    <a:pt x="164" y="42"/>
                  </a:lnTo>
                  <a:lnTo>
                    <a:pt x="185" y="66"/>
                  </a:lnTo>
                  <a:lnTo>
                    <a:pt x="201" y="94"/>
                  </a:lnTo>
                  <a:lnTo>
                    <a:pt x="222" y="128"/>
                  </a:lnTo>
                  <a:lnTo>
                    <a:pt x="243" y="167"/>
                  </a:lnTo>
                  <a:lnTo>
                    <a:pt x="264" y="212"/>
                  </a:lnTo>
                  <a:lnTo>
                    <a:pt x="285" y="264"/>
                  </a:lnTo>
                  <a:lnTo>
                    <a:pt x="323" y="380"/>
                  </a:lnTo>
                  <a:lnTo>
                    <a:pt x="365" y="523"/>
                  </a:lnTo>
                  <a:lnTo>
                    <a:pt x="383" y="599"/>
                  </a:lnTo>
                  <a:lnTo>
                    <a:pt x="396" y="679"/>
                  </a:lnTo>
                  <a:lnTo>
                    <a:pt x="404" y="759"/>
                  </a:lnTo>
                  <a:lnTo>
                    <a:pt x="411" y="839"/>
                  </a:lnTo>
                  <a:lnTo>
                    <a:pt x="414" y="922"/>
                  </a:lnTo>
                  <a:lnTo>
                    <a:pt x="414" y="1007"/>
                  </a:lnTo>
                  <a:lnTo>
                    <a:pt x="411" y="1173"/>
                  </a:lnTo>
                  <a:lnTo>
                    <a:pt x="404" y="1337"/>
                  </a:lnTo>
                  <a:lnTo>
                    <a:pt x="401" y="1501"/>
                  </a:lnTo>
                  <a:lnTo>
                    <a:pt x="401" y="1577"/>
                  </a:lnTo>
                  <a:lnTo>
                    <a:pt x="404" y="1657"/>
                  </a:lnTo>
                  <a:lnTo>
                    <a:pt x="407" y="1730"/>
                  </a:lnTo>
                  <a:lnTo>
                    <a:pt x="414" y="1803"/>
                  </a:lnTo>
                  <a:lnTo>
                    <a:pt x="450" y="2104"/>
                  </a:lnTo>
                  <a:lnTo>
                    <a:pt x="466" y="2250"/>
                  </a:lnTo>
                  <a:lnTo>
                    <a:pt x="477" y="2385"/>
                  </a:lnTo>
                  <a:lnTo>
                    <a:pt x="481" y="2504"/>
                  </a:lnTo>
                  <a:lnTo>
                    <a:pt x="481" y="2556"/>
                  </a:lnTo>
                  <a:lnTo>
                    <a:pt x="477" y="2601"/>
                  </a:lnTo>
                  <a:lnTo>
                    <a:pt x="469" y="2640"/>
                  </a:lnTo>
                  <a:lnTo>
                    <a:pt x="463" y="2671"/>
                  </a:lnTo>
                  <a:lnTo>
                    <a:pt x="453" y="2692"/>
                  </a:lnTo>
                  <a:lnTo>
                    <a:pt x="445" y="2699"/>
                  </a:lnTo>
                  <a:lnTo>
                    <a:pt x="438" y="2702"/>
                  </a:lnTo>
                  <a:lnTo>
                    <a:pt x="432" y="2706"/>
                  </a:lnTo>
                  <a:lnTo>
                    <a:pt x="421" y="2702"/>
                  </a:lnTo>
                  <a:lnTo>
                    <a:pt x="414" y="2699"/>
                  </a:lnTo>
                  <a:lnTo>
                    <a:pt x="404" y="2692"/>
                  </a:lnTo>
                  <a:lnTo>
                    <a:pt x="383" y="2667"/>
                  </a:lnTo>
                  <a:lnTo>
                    <a:pt x="362" y="2636"/>
                  </a:lnTo>
                  <a:lnTo>
                    <a:pt x="341" y="2594"/>
                  </a:lnTo>
                  <a:lnTo>
                    <a:pt x="317" y="2546"/>
                  </a:lnTo>
                  <a:lnTo>
                    <a:pt x="268" y="2430"/>
                  </a:lnTo>
                  <a:lnTo>
                    <a:pt x="219" y="2299"/>
                  </a:lnTo>
                  <a:lnTo>
                    <a:pt x="174" y="2159"/>
                  </a:lnTo>
                  <a:lnTo>
                    <a:pt x="133" y="2019"/>
                  </a:lnTo>
                  <a:lnTo>
                    <a:pt x="100" y="1888"/>
                  </a:lnTo>
                  <a:lnTo>
                    <a:pt x="90" y="1821"/>
                  </a:lnTo>
                  <a:lnTo>
                    <a:pt x="76" y="1745"/>
                  </a:lnTo>
                  <a:lnTo>
                    <a:pt x="55" y="1567"/>
                  </a:lnTo>
                  <a:lnTo>
                    <a:pt x="38" y="1368"/>
                  </a:lnTo>
                  <a:lnTo>
                    <a:pt x="27" y="1163"/>
                  </a:lnTo>
                  <a:lnTo>
                    <a:pt x="17" y="968"/>
                  </a:lnTo>
                  <a:lnTo>
                    <a:pt x="11" y="797"/>
                  </a:lnTo>
                  <a:lnTo>
                    <a:pt x="3" y="581"/>
                  </a:lnTo>
                  <a:lnTo>
                    <a:pt x="3" y="438"/>
                  </a:lnTo>
                  <a:lnTo>
                    <a:pt x="0" y="254"/>
                  </a:lnTo>
                  <a:lnTo>
                    <a:pt x="3" y="164"/>
                  </a:lnTo>
                  <a:lnTo>
                    <a:pt x="11" y="87"/>
                  </a:lnTo>
                  <a:lnTo>
                    <a:pt x="14" y="55"/>
                  </a:lnTo>
                  <a:lnTo>
                    <a:pt x="21" y="31"/>
                  </a:lnTo>
                  <a:lnTo>
                    <a:pt x="31" y="14"/>
                  </a:lnTo>
                  <a:lnTo>
                    <a:pt x="42" y="6"/>
                  </a:lnTo>
                  <a:close/>
                </a:path>
              </a:pathLst>
            </a:custGeom>
            <a:solidFill>
              <a:srgbClr val="2C32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7" name="Freeform 60"/>
            <p:cNvSpPr>
              <a:spLocks/>
            </p:cNvSpPr>
            <p:nvPr/>
          </p:nvSpPr>
          <p:spPr bwMode="auto">
            <a:xfrm>
              <a:off x="3251" y="2251"/>
              <a:ext cx="193" cy="510"/>
            </a:xfrm>
            <a:custGeom>
              <a:avLst/>
              <a:gdLst>
                <a:gd name="T0" fmla="*/ 544 w 579"/>
                <a:gd name="T1" fmla="*/ 98 h 1529"/>
                <a:gd name="T2" fmla="*/ 460 w 579"/>
                <a:gd name="T3" fmla="*/ 219 h 1529"/>
                <a:gd name="T4" fmla="*/ 370 w 579"/>
                <a:gd name="T5" fmla="*/ 383 h 1529"/>
                <a:gd name="T6" fmla="*/ 335 w 579"/>
                <a:gd name="T7" fmla="*/ 470 h 1529"/>
                <a:gd name="T8" fmla="*/ 314 w 579"/>
                <a:gd name="T9" fmla="*/ 554 h 1529"/>
                <a:gd name="T10" fmla="*/ 304 w 579"/>
                <a:gd name="T11" fmla="*/ 662 h 1529"/>
                <a:gd name="T12" fmla="*/ 300 w 579"/>
                <a:gd name="T13" fmla="*/ 989 h 1529"/>
                <a:gd name="T14" fmla="*/ 307 w 579"/>
                <a:gd name="T15" fmla="*/ 1331 h 1529"/>
                <a:gd name="T16" fmla="*/ 300 w 579"/>
                <a:gd name="T17" fmla="*/ 1498 h 1529"/>
                <a:gd name="T18" fmla="*/ 293 w 579"/>
                <a:gd name="T19" fmla="*/ 1529 h 1529"/>
                <a:gd name="T20" fmla="*/ 286 w 579"/>
                <a:gd name="T21" fmla="*/ 1526 h 1529"/>
                <a:gd name="T22" fmla="*/ 268 w 579"/>
                <a:gd name="T23" fmla="*/ 1484 h 1529"/>
                <a:gd name="T24" fmla="*/ 241 w 579"/>
                <a:gd name="T25" fmla="*/ 1341 h 1529"/>
                <a:gd name="T26" fmla="*/ 216 w 579"/>
                <a:gd name="T27" fmla="*/ 1087 h 1529"/>
                <a:gd name="T28" fmla="*/ 203 w 579"/>
                <a:gd name="T29" fmla="*/ 832 h 1529"/>
                <a:gd name="T30" fmla="*/ 203 w 579"/>
                <a:gd name="T31" fmla="*/ 655 h 1529"/>
                <a:gd name="T32" fmla="*/ 203 w 579"/>
                <a:gd name="T33" fmla="*/ 582 h 1529"/>
                <a:gd name="T34" fmla="*/ 192 w 579"/>
                <a:gd name="T35" fmla="*/ 567 h 1529"/>
                <a:gd name="T36" fmla="*/ 178 w 579"/>
                <a:gd name="T37" fmla="*/ 572 h 1529"/>
                <a:gd name="T38" fmla="*/ 140 w 579"/>
                <a:gd name="T39" fmla="*/ 621 h 1529"/>
                <a:gd name="T40" fmla="*/ 84 w 579"/>
                <a:gd name="T41" fmla="*/ 718 h 1529"/>
                <a:gd name="T42" fmla="*/ 53 w 579"/>
                <a:gd name="T43" fmla="*/ 767 h 1529"/>
                <a:gd name="T44" fmla="*/ 29 w 579"/>
                <a:gd name="T45" fmla="*/ 787 h 1529"/>
                <a:gd name="T46" fmla="*/ 11 w 579"/>
                <a:gd name="T47" fmla="*/ 783 h 1529"/>
                <a:gd name="T48" fmla="*/ 0 w 579"/>
                <a:gd name="T49" fmla="*/ 762 h 1529"/>
                <a:gd name="T50" fmla="*/ 0 w 579"/>
                <a:gd name="T51" fmla="*/ 725 h 1529"/>
                <a:gd name="T52" fmla="*/ 14 w 579"/>
                <a:gd name="T53" fmla="*/ 676 h 1529"/>
                <a:gd name="T54" fmla="*/ 42 w 579"/>
                <a:gd name="T55" fmla="*/ 621 h 1529"/>
                <a:gd name="T56" fmla="*/ 91 w 579"/>
                <a:gd name="T57" fmla="*/ 561 h 1529"/>
                <a:gd name="T58" fmla="*/ 200 w 579"/>
                <a:gd name="T59" fmla="*/ 442 h 1529"/>
                <a:gd name="T60" fmla="*/ 286 w 579"/>
                <a:gd name="T61" fmla="*/ 352 h 1529"/>
                <a:gd name="T62" fmla="*/ 349 w 579"/>
                <a:gd name="T63" fmla="*/ 265 h 1529"/>
                <a:gd name="T64" fmla="*/ 387 w 579"/>
                <a:gd name="T65" fmla="*/ 156 h 1529"/>
                <a:gd name="T66" fmla="*/ 419 w 579"/>
                <a:gd name="T67" fmla="*/ 94 h 1529"/>
                <a:gd name="T68" fmla="*/ 464 w 579"/>
                <a:gd name="T69" fmla="*/ 46 h 1529"/>
                <a:gd name="T70" fmla="*/ 520 w 579"/>
                <a:gd name="T71" fmla="*/ 0 h 1529"/>
                <a:gd name="T72" fmla="*/ 520 w 579"/>
                <a:gd name="T73" fmla="*/ 21 h 1529"/>
                <a:gd name="T74" fmla="*/ 530 w 579"/>
                <a:gd name="T75" fmla="*/ 42 h 1529"/>
                <a:gd name="T76" fmla="*/ 558 w 579"/>
                <a:gd name="T77" fmla="*/ 52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9" h="1529">
                  <a:moveTo>
                    <a:pt x="579" y="49"/>
                  </a:moveTo>
                  <a:lnTo>
                    <a:pt x="544" y="98"/>
                  </a:lnTo>
                  <a:lnTo>
                    <a:pt x="505" y="153"/>
                  </a:lnTo>
                  <a:lnTo>
                    <a:pt x="460" y="219"/>
                  </a:lnTo>
                  <a:lnTo>
                    <a:pt x="415" y="299"/>
                  </a:lnTo>
                  <a:lnTo>
                    <a:pt x="370" y="383"/>
                  </a:lnTo>
                  <a:lnTo>
                    <a:pt x="352" y="426"/>
                  </a:lnTo>
                  <a:lnTo>
                    <a:pt x="335" y="470"/>
                  </a:lnTo>
                  <a:lnTo>
                    <a:pt x="321" y="512"/>
                  </a:lnTo>
                  <a:lnTo>
                    <a:pt x="314" y="554"/>
                  </a:lnTo>
                  <a:lnTo>
                    <a:pt x="307" y="603"/>
                  </a:lnTo>
                  <a:lnTo>
                    <a:pt x="304" y="662"/>
                  </a:lnTo>
                  <a:lnTo>
                    <a:pt x="300" y="816"/>
                  </a:lnTo>
                  <a:lnTo>
                    <a:pt x="300" y="989"/>
                  </a:lnTo>
                  <a:lnTo>
                    <a:pt x="304" y="1167"/>
                  </a:lnTo>
                  <a:lnTo>
                    <a:pt x="307" y="1331"/>
                  </a:lnTo>
                  <a:lnTo>
                    <a:pt x="304" y="1456"/>
                  </a:lnTo>
                  <a:lnTo>
                    <a:pt x="300" y="1498"/>
                  </a:lnTo>
                  <a:lnTo>
                    <a:pt x="297" y="1522"/>
                  </a:lnTo>
                  <a:lnTo>
                    <a:pt x="293" y="1529"/>
                  </a:lnTo>
                  <a:lnTo>
                    <a:pt x="289" y="1529"/>
                  </a:lnTo>
                  <a:lnTo>
                    <a:pt x="286" y="1526"/>
                  </a:lnTo>
                  <a:lnTo>
                    <a:pt x="279" y="1515"/>
                  </a:lnTo>
                  <a:lnTo>
                    <a:pt x="268" y="1484"/>
                  </a:lnTo>
                  <a:lnTo>
                    <a:pt x="262" y="1446"/>
                  </a:lnTo>
                  <a:lnTo>
                    <a:pt x="241" y="1341"/>
                  </a:lnTo>
                  <a:lnTo>
                    <a:pt x="227" y="1219"/>
                  </a:lnTo>
                  <a:lnTo>
                    <a:pt x="216" y="1087"/>
                  </a:lnTo>
                  <a:lnTo>
                    <a:pt x="206" y="954"/>
                  </a:lnTo>
                  <a:lnTo>
                    <a:pt x="203" y="832"/>
                  </a:lnTo>
                  <a:lnTo>
                    <a:pt x="203" y="728"/>
                  </a:lnTo>
                  <a:lnTo>
                    <a:pt x="203" y="655"/>
                  </a:lnTo>
                  <a:lnTo>
                    <a:pt x="206" y="609"/>
                  </a:lnTo>
                  <a:lnTo>
                    <a:pt x="203" y="582"/>
                  </a:lnTo>
                  <a:lnTo>
                    <a:pt x="200" y="572"/>
                  </a:lnTo>
                  <a:lnTo>
                    <a:pt x="192" y="567"/>
                  </a:lnTo>
                  <a:lnTo>
                    <a:pt x="185" y="567"/>
                  </a:lnTo>
                  <a:lnTo>
                    <a:pt x="178" y="572"/>
                  </a:lnTo>
                  <a:lnTo>
                    <a:pt x="161" y="588"/>
                  </a:lnTo>
                  <a:lnTo>
                    <a:pt x="140" y="621"/>
                  </a:lnTo>
                  <a:lnTo>
                    <a:pt x="112" y="662"/>
                  </a:lnTo>
                  <a:lnTo>
                    <a:pt x="84" y="718"/>
                  </a:lnTo>
                  <a:lnTo>
                    <a:pt x="67" y="746"/>
                  </a:lnTo>
                  <a:lnTo>
                    <a:pt x="53" y="767"/>
                  </a:lnTo>
                  <a:lnTo>
                    <a:pt x="39" y="780"/>
                  </a:lnTo>
                  <a:lnTo>
                    <a:pt x="29" y="787"/>
                  </a:lnTo>
                  <a:lnTo>
                    <a:pt x="18" y="787"/>
                  </a:lnTo>
                  <a:lnTo>
                    <a:pt x="11" y="783"/>
                  </a:lnTo>
                  <a:lnTo>
                    <a:pt x="4" y="777"/>
                  </a:lnTo>
                  <a:lnTo>
                    <a:pt x="0" y="762"/>
                  </a:lnTo>
                  <a:lnTo>
                    <a:pt x="0" y="746"/>
                  </a:lnTo>
                  <a:lnTo>
                    <a:pt x="0" y="725"/>
                  </a:lnTo>
                  <a:lnTo>
                    <a:pt x="8" y="704"/>
                  </a:lnTo>
                  <a:lnTo>
                    <a:pt x="14" y="676"/>
                  </a:lnTo>
                  <a:lnTo>
                    <a:pt x="29" y="648"/>
                  </a:lnTo>
                  <a:lnTo>
                    <a:pt x="42" y="621"/>
                  </a:lnTo>
                  <a:lnTo>
                    <a:pt x="63" y="588"/>
                  </a:lnTo>
                  <a:lnTo>
                    <a:pt x="91" y="561"/>
                  </a:lnTo>
                  <a:lnTo>
                    <a:pt x="146" y="494"/>
                  </a:lnTo>
                  <a:lnTo>
                    <a:pt x="200" y="442"/>
                  </a:lnTo>
                  <a:lnTo>
                    <a:pt x="248" y="393"/>
                  </a:lnTo>
                  <a:lnTo>
                    <a:pt x="286" y="352"/>
                  </a:lnTo>
                  <a:lnTo>
                    <a:pt x="321" y="310"/>
                  </a:lnTo>
                  <a:lnTo>
                    <a:pt x="349" y="265"/>
                  </a:lnTo>
                  <a:lnTo>
                    <a:pt x="374" y="216"/>
                  </a:lnTo>
                  <a:lnTo>
                    <a:pt x="387" y="156"/>
                  </a:lnTo>
                  <a:lnTo>
                    <a:pt x="401" y="125"/>
                  </a:lnTo>
                  <a:lnTo>
                    <a:pt x="419" y="94"/>
                  </a:lnTo>
                  <a:lnTo>
                    <a:pt x="439" y="70"/>
                  </a:lnTo>
                  <a:lnTo>
                    <a:pt x="464" y="46"/>
                  </a:lnTo>
                  <a:lnTo>
                    <a:pt x="502" y="14"/>
                  </a:lnTo>
                  <a:lnTo>
                    <a:pt x="520" y="0"/>
                  </a:lnTo>
                  <a:lnTo>
                    <a:pt x="520" y="10"/>
                  </a:lnTo>
                  <a:lnTo>
                    <a:pt x="520" y="21"/>
                  </a:lnTo>
                  <a:lnTo>
                    <a:pt x="523" y="31"/>
                  </a:lnTo>
                  <a:lnTo>
                    <a:pt x="530" y="42"/>
                  </a:lnTo>
                  <a:lnTo>
                    <a:pt x="541" y="49"/>
                  </a:lnTo>
                  <a:lnTo>
                    <a:pt x="558" y="52"/>
                  </a:lnTo>
                  <a:lnTo>
                    <a:pt x="579" y="49"/>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8" name="Freeform 61"/>
            <p:cNvSpPr>
              <a:spLocks/>
            </p:cNvSpPr>
            <p:nvPr/>
          </p:nvSpPr>
          <p:spPr bwMode="auto">
            <a:xfrm>
              <a:off x="3483" y="2395"/>
              <a:ext cx="159" cy="366"/>
            </a:xfrm>
            <a:custGeom>
              <a:avLst/>
              <a:gdLst>
                <a:gd name="T0" fmla="*/ 119 w 478"/>
                <a:gd name="T1" fmla="*/ 122 h 1097"/>
                <a:gd name="T2" fmla="*/ 140 w 478"/>
                <a:gd name="T3" fmla="*/ 129 h 1097"/>
                <a:gd name="T4" fmla="*/ 158 w 478"/>
                <a:gd name="T5" fmla="*/ 143 h 1097"/>
                <a:gd name="T6" fmla="*/ 182 w 478"/>
                <a:gd name="T7" fmla="*/ 160 h 1097"/>
                <a:gd name="T8" fmla="*/ 206 w 478"/>
                <a:gd name="T9" fmla="*/ 184 h 1097"/>
                <a:gd name="T10" fmla="*/ 220 w 478"/>
                <a:gd name="T11" fmla="*/ 202 h 1097"/>
                <a:gd name="T12" fmla="*/ 231 w 478"/>
                <a:gd name="T13" fmla="*/ 223 h 1097"/>
                <a:gd name="T14" fmla="*/ 241 w 478"/>
                <a:gd name="T15" fmla="*/ 244 h 1097"/>
                <a:gd name="T16" fmla="*/ 247 w 478"/>
                <a:gd name="T17" fmla="*/ 272 h 1097"/>
                <a:gd name="T18" fmla="*/ 255 w 478"/>
                <a:gd name="T19" fmla="*/ 299 h 1097"/>
                <a:gd name="T20" fmla="*/ 262 w 478"/>
                <a:gd name="T21" fmla="*/ 330 h 1097"/>
                <a:gd name="T22" fmla="*/ 262 w 478"/>
                <a:gd name="T23" fmla="*/ 369 h 1097"/>
                <a:gd name="T24" fmla="*/ 258 w 478"/>
                <a:gd name="T25" fmla="*/ 408 h 1097"/>
                <a:gd name="T26" fmla="*/ 251 w 478"/>
                <a:gd name="T27" fmla="*/ 449 h 1097"/>
                <a:gd name="T28" fmla="*/ 241 w 478"/>
                <a:gd name="T29" fmla="*/ 488 h 1097"/>
                <a:gd name="T30" fmla="*/ 223 w 478"/>
                <a:gd name="T31" fmla="*/ 530 h 1097"/>
                <a:gd name="T32" fmla="*/ 206 w 478"/>
                <a:gd name="T33" fmla="*/ 567 h 1097"/>
                <a:gd name="T34" fmla="*/ 185 w 478"/>
                <a:gd name="T35" fmla="*/ 610 h 1097"/>
                <a:gd name="T36" fmla="*/ 164 w 478"/>
                <a:gd name="T37" fmla="*/ 644 h 1097"/>
                <a:gd name="T38" fmla="*/ 143 w 478"/>
                <a:gd name="T39" fmla="*/ 679 h 1097"/>
                <a:gd name="T40" fmla="*/ 119 w 478"/>
                <a:gd name="T41" fmla="*/ 710 h 1097"/>
                <a:gd name="T42" fmla="*/ 94 w 478"/>
                <a:gd name="T43" fmla="*/ 738 h 1097"/>
                <a:gd name="T44" fmla="*/ 73 w 478"/>
                <a:gd name="T45" fmla="*/ 762 h 1097"/>
                <a:gd name="T46" fmla="*/ 52 w 478"/>
                <a:gd name="T47" fmla="*/ 780 h 1097"/>
                <a:gd name="T48" fmla="*/ 31 w 478"/>
                <a:gd name="T49" fmla="*/ 795 h 1097"/>
                <a:gd name="T50" fmla="*/ 15 w 478"/>
                <a:gd name="T51" fmla="*/ 801 h 1097"/>
                <a:gd name="T52" fmla="*/ 0 w 478"/>
                <a:gd name="T53" fmla="*/ 801 h 1097"/>
                <a:gd name="T54" fmla="*/ 49 w 478"/>
                <a:gd name="T55" fmla="*/ 912 h 1097"/>
                <a:gd name="T56" fmla="*/ 91 w 478"/>
                <a:gd name="T57" fmla="*/ 1010 h 1097"/>
                <a:gd name="T58" fmla="*/ 133 w 478"/>
                <a:gd name="T59" fmla="*/ 1097 h 1097"/>
                <a:gd name="T60" fmla="*/ 154 w 478"/>
                <a:gd name="T61" fmla="*/ 1079 h 1097"/>
                <a:gd name="T62" fmla="*/ 174 w 478"/>
                <a:gd name="T63" fmla="*/ 1055 h 1097"/>
                <a:gd name="T64" fmla="*/ 202 w 478"/>
                <a:gd name="T65" fmla="*/ 1017 h 1097"/>
                <a:gd name="T66" fmla="*/ 237 w 478"/>
                <a:gd name="T67" fmla="*/ 961 h 1097"/>
                <a:gd name="T68" fmla="*/ 279 w 478"/>
                <a:gd name="T69" fmla="*/ 884 h 1097"/>
                <a:gd name="T70" fmla="*/ 324 w 478"/>
                <a:gd name="T71" fmla="*/ 783 h 1097"/>
                <a:gd name="T72" fmla="*/ 369 w 478"/>
                <a:gd name="T73" fmla="*/ 658 h 1097"/>
                <a:gd name="T74" fmla="*/ 411 w 478"/>
                <a:gd name="T75" fmla="*/ 522 h 1097"/>
                <a:gd name="T76" fmla="*/ 442 w 478"/>
                <a:gd name="T77" fmla="*/ 403 h 1097"/>
                <a:gd name="T78" fmla="*/ 463 w 478"/>
                <a:gd name="T79" fmla="*/ 299 h 1097"/>
                <a:gd name="T80" fmla="*/ 475 w 478"/>
                <a:gd name="T81" fmla="*/ 208 h 1097"/>
                <a:gd name="T82" fmla="*/ 478 w 478"/>
                <a:gd name="T83" fmla="*/ 171 h 1097"/>
                <a:gd name="T84" fmla="*/ 478 w 478"/>
                <a:gd name="T85" fmla="*/ 132 h 1097"/>
                <a:gd name="T86" fmla="*/ 475 w 478"/>
                <a:gd name="T87" fmla="*/ 101 h 1097"/>
                <a:gd name="T88" fmla="*/ 471 w 478"/>
                <a:gd name="T89" fmla="*/ 73 h 1097"/>
                <a:gd name="T90" fmla="*/ 463 w 478"/>
                <a:gd name="T91" fmla="*/ 49 h 1097"/>
                <a:gd name="T92" fmla="*/ 453 w 478"/>
                <a:gd name="T93" fmla="*/ 28 h 1097"/>
                <a:gd name="T94" fmla="*/ 442 w 478"/>
                <a:gd name="T95" fmla="*/ 13 h 1097"/>
                <a:gd name="T96" fmla="*/ 432 w 478"/>
                <a:gd name="T97" fmla="*/ 0 h 1097"/>
                <a:gd name="T98" fmla="*/ 432 w 478"/>
                <a:gd name="T99" fmla="*/ 7 h 1097"/>
                <a:gd name="T100" fmla="*/ 432 w 478"/>
                <a:gd name="T101" fmla="*/ 31 h 1097"/>
                <a:gd name="T102" fmla="*/ 429 w 478"/>
                <a:gd name="T103" fmla="*/ 46 h 1097"/>
                <a:gd name="T104" fmla="*/ 426 w 478"/>
                <a:gd name="T105" fmla="*/ 62 h 1097"/>
                <a:gd name="T106" fmla="*/ 415 w 478"/>
                <a:gd name="T107" fmla="*/ 77 h 1097"/>
                <a:gd name="T108" fmla="*/ 405 w 478"/>
                <a:gd name="T109" fmla="*/ 94 h 1097"/>
                <a:gd name="T110" fmla="*/ 390 w 478"/>
                <a:gd name="T111" fmla="*/ 108 h 1097"/>
                <a:gd name="T112" fmla="*/ 369 w 478"/>
                <a:gd name="T113" fmla="*/ 122 h 1097"/>
                <a:gd name="T114" fmla="*/ 345 w 478"/>
                <a:gd name="T115" fmla="*/ 132 h 1097"/>
                <a:gd name="T116" fmla="*/ 314 w 478"/>
                <a:gd name="T117" fmla="*/ 140 h 1097"/>
                <a:gd name="T118" fmla="*/ 275 w 478"/>
                <a:gd name="T119" fmla="*/ 143 h 1097"/>
                <a:gd name="T120" fmla="*/ 231 w 478"/>
                <a:gd name="T121" fmla="*/ 143 h 1097"/>
                <a:gd name="T122" fmla="*/ 179 w 478"/>
                <a:gd name="T123" fmla="*/ 135 h 1097"/>
                <a:gd name="T124" fmla="*/ 119 w 478"/>
                <a:gd name="T125" fmla="*/ 122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8" h="1097">
                  <a:moveTo>
                    <a:pt x="119" y="122"/>
                  </a:moveTo>
                  <a:lnTo>
                    <a:pt x="140" y="129"/>
                  </a:lnTo>
                  <a:lnTo>
                    <a:pt x="158" y="143"/>
                  </a:lnTo>
                  <a:lnTo>
                    <a:pt x="182" y="160"/>
                  </a:lnTo>
                  <a:lnTo>
                    <a:pt x="206" y="184"/>
                  </a:lnTo>
                  <a:lnTo>
                    <a:pt x="220" y="202"/>
                  </a:lnTo>
                  <a:lnTo>
                    <a:pt x="231" y="223"/>
                  </a:lnTo>
                  <a:lnTo>
                    <a:pt x="241" y="244"/>
                  </a:lnTo>
                  <a:lnTo>
                    <a:pt x="247" y="272"/>
                  </a:lnTo>
                  <a:lnTo>
                    <a:pt x="255" y="299"/>
                  </a:lnTo>
                  <a:lnTo>
                    <a:pt x="262" y="330"/>
                  </a:lnTo>
                  <a:lnTo>
                    <a:pt x="262" y="369"/>
                  </a:lnTo>
                  <a:lnTo>
                    <a:pt x="258" y="408"/>
                  </a:lnTo>
                  <a:lnTo>
                    <a:pt x="251" y="449"/>
                  </a:lnTo>
                  <a:lnTo>
                    <a:pt x="241" y="488"/>
                  </a:lnTo>
                  <a:lnTo>
                    <a:pt x="223" y="530"/>
                  </a:lnTo>
                  <a:lnTo>
                    <a:pt x="206" y="567"/>
                  </a:lnTo>
                  <a:lnTo>
                    <a:pt x="185" y="610"/>
                  </a:lnTo>
                  <a:lnTo>
                    <a:pt x="164" y="644"/>
                  </a:lnTo>
                  <a:lnTo>
                    <a:pt x="143" y="679"/>
                  </a:lnTo>
                  <a:lnTo>
                    <a:pt x="119" y="710"/>
                  </a:lnTo>
                  <a:lnTo>
                    <a:pt x="94" y="738"/>
                  </a:lnTo>
                  <a:lnTo>
                    <a:pt x="73" y="762"/>
                  </a:lnTo>
                  <a:lnTo>
                    <a:pt x="52" y="780"/>
                  </a:lnTo>
                  <a:lnTo>
                    <a:pt x="31" y="795"/>
                  </a:lnTo>
                  <a:lnTo>
                    <a:pt x="15" y="801"/>
                  </a:lnTo>
                  <a:lnTo>
                    <a:pt x="0" y="801"/>
                  </a:lnTo>
                  <a:lnTo>
                    <a:pt x="49" y="912"/>
                  </a:lnTo>
                  <a:lnTo>
                    <a:pt x="91" y="1010"/>
                  </a:lnTo>
                  <a:lnTo>
                    <a:pt x="133" y="1097"/>
                  </a:lnTo>
                  <a:lnTo>
                    <a:pt x="154" y="1079"/>
                  </a:lnTo>
                  <a:lnTo>
                    <a:pt x="174" y="1055"/>
                  </a:lnTo>
                  <a:lnTo>
                    <a:pt x="202" y="1017"/>
                  </a:lnTo>
                  <a:lnTo>
                    <a:pt x="237" y="961"/>
                  </a:lnTo>
                  <a:lnTo>
                    <a:pt x="279" y="884"/>
                  </a:lnTo>
                  <a:lnTo>
                    <a:pt x="324" y="783"/>
                  </a:lnTo>
                  <a:lnTo>
                    <a:pt x="369" y="658"/>
                  </a:lnTo>
                  <a:lnTo>
                    <a:pt x="411" y="522"/>
                  </a:lnTo>
                  <a:lnTo>
                    <a:pt x="442" y="403"/>
                  </a:lnTo>
                  <a:lnTo>
                    <a:pt x="463" y="299"/>
                  </a:lnTo>
                  <a:lnTo>
                    <a:pt x="475" y="208"/>
                  </a:lnTo>
                  <a:lnTo>
                    <a:pt x="478" y="171"/>
                  </a:lnTo>
                  <a:lnTo>
                    <a:pt x="478" y="132"/>
                  </a:lnTo>
                  <a:lnTo>
                    <a:pt x="475" y="101"/>
                  </a:lnTo>
                  <a:lnTo>
                    <a:pt x="471" y="73"/>
                  </a:lnTo>
                  <a:lnTo>
                    <a:pt x="463" y="49"/>
                  </a:lnTo>
                  <a:lnTo>
                    <a:pt x="453" y="28"/>
                  </a:lnTo>
                  <a:lnTo>
                    <a:pt x="442" y="13"/>
                  </a:lnTo>
                  <a:lnTo>
                    <a:pt x="432" y="0"/>
                  </a:lnTo>
                  <a:lnTo>
                    <a:pt x="432" y="7"/>
                  </a:lnTo>
                  <a:lnTo>
                    <a:pt x="432" y="31"/>
                  </a:lnTo>
                  <a:lnTo>
                    <a:pt x="429" y="46"/>
                  </a:lnTo>
                  <a:lnTo>
                    <a:pt x="426" y="62"/>
                  </a:lnTo>
                  <a:lnTo>
                    <a:pt x="415" y="77"/>
                  </a:lnTo>
                  <a:lnTo>
                    <a:pt x="405" y="94"/>
                  </a:lnTo>
                  <a:lnTo>
                    <a:pt x="390" y="108"/>
                  </a:lnTo>
                  <a:lnTo>
                    <a:pt x="369" y="122"/>
                  </a:lnTo>
                  <a:lnTo>
                    <a:pt x="345" y="132"/>
                  </a:lnTo>
                  <a:lnTo>
                    <a:pt x="314" y="140"/>
                  </a:lnTo>
                  <a:lnTo>
                    <a:pt x="275" y="143"/>
                  </a:lnTo>
                  <a:lnTo>
                    <a:pt x="231" y="143"/>
                  </a:lnTo>
                  <a:lnTo>
                    <a:pt x="179" y="135"/>
                  </a:lnTo>
                  <a:lnTo>
                    <a:pt x="119" y="122"/>
                  </a:lnTo>
                  <a:close/>
                </a:path>
              </a:pathLst>
            </a:custGeom>
            <a:solidFill>
              <a:srgbClr val="D5D6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9" name="Freeform 62"/>
            <p:cNvSpPr>
              <a:spLocks/>
            </p:cNvSpPr>
            <p:nvPr/>
          </p:nvSpPr>
          <p:spPr bwMode="auto">
            <a:xfrm>
              <a:off x="3352" y="78"/>
              <a:ext cx="42" cy="428"/>
            </a:xfrm>
            <a:custGeom>
              <a:avLst/>
              <a:gdLst>
                <a:gd name="T0" fmla="*/ 66 w 125"/>
                <a:gd name="T1" fmla="*/ 1284 h 1284"/>
                <a:gd name="T2" fmla="*/ 48 w 125"/>
                <a:gd name="T3" fmla="*/ 1159 h 1284"/>
                <a:gd name="T4" fmla="*/ 34 w 125"/>
                <a:gd name="T5" fmla="*/ 1034 h 1284"/>
                <a:gd name="T6" fmla="*/ 24 w 125"/>
                <a:gd name="T7" fmla="*/ 912 h 1284"/>
                <a:gd name="T8" fmla="*/ 14 w 125"/>
                <a:gd name="T9" fmla="*/ 793 h 1284"/>
                <a:gd name="T10" fmla="*/ 3 w 125"/>
                <a:gd name="T11" fmla="*/ 577 h 1284"/>
                <a:gd name="T12" fmla="*/ 0 w 125"/>
                <a:gd name="T13" fmla="*/ 386 h 1284"/>
                <a:gd name="T14" fmla="*/ 3 w 125"/>
                <a:gd name="T15" fmla="*/ 226 h 1284"/>
                <a:gd name="T16" fmla="*/ 6 w 125"/>
                <a:gd name="T17" fmla="*/ 104 h 1284"/>
                <a:gd name="T18" fmla="*/ 14 w 125"/>
                <a:gd name="T19" fmla="*/ 0 h 1284"/>
                <a:gd name="T20" fmla="*/ 55 w 125"/>
                <a:gd name="T21" fmla="*/ 0 h 1284"/>
                <a:gd name="T22" fmla="*/ 58 w 125"/>
                <a:gd name="T23" fmla="*/ 166 h 1284"/>
                <a:gd name="T24" fmla="*/ 58 w 125"/>
                <a:gd name="T25" fmla="*/ 345 h 1284"/>
                <a:gd name="T26" fmla="*/ 66 w 125"/>
                <a:gd name="T27" fmla="*/ 553 h 1284"/>
                <a:gd name="T28" fmla="*/ 73 w 125"/>
                <a:gd name="T29" fmla="*/ 777 h 1284"/>
                <a:gd name="T30" fmla="*/ 86 w 125"/>
                <a:gd name="T31" fmla="*/ 985 h 1284"/>
                <a:gd name="T32" fmla="*/ 94 w 125"/>
                <a:gd name="T33" fmla="*/ 1079 h 1284"/>
                <a:gd name="T34" fmla="*/ 104 w 125"/>
                <a:gd name="T35" fmla="*/ 1162 h 1284"/>
                <a:gd name="T36" fmla="*/ 115 w 125"/>
                <a:gd name="T37" fmla="*/ 1229 h 1284"/>
                <a:gd name="T38" fmla="*/ 125 w 125"/>
                <a:gd name="T39" fmla="*/ 1284 h 1284"/>
                <a:gd name="T40" fmla="*/ 66 w 125"/>
                <a:gd name="T41" fmla="*/ 1284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5" h="1284">
                  <a:moveTo>
                    <a:pt x="66" y="1284"/>
                  </a:moveTo>
                  <a:lnTo>
                    <a:pt x="48" y="1159"/>
                  </a:lnTo>
                  <a:lnTo>
                    <a:pt x="34" y="1034"/>
                  </a:lnTo>
                  <a:lnTo>
                    <a:pt x="24" y="912"/>
                  </a:lnTo>
                  <a:lnTo>
                    <a:pt x="14" y="793"/>
                  </a:lnTo>
                  <a:lnTo>
                    <a:pt x="3" y="577"/>
                  </a:lnTo>
                  <a:lnTo>
                    <a:pt x="0" y="386"/>
                  </a:lnTo>
                  <a:lnTo>
                    <a:pt x="3" y="226"/>
                  </a:lnTo>
                  <a:lnTo>
                    <a:pt x="6" y="104"/>
                  </a:lnTo>
                  <a:lnTo>
                    <a:pt x="14" y="0"/>
                  </a:lnTo>
                  <a:lnTo>
                    <a:pt x="55" y="0"/>
                  </a:lnTo>
                  <a:lnTo>
                    <a:pt x="58" y="166"/>
                  </a:lnTo>
                  <a:lnTo>
                    <a:pt x="58" y="345"/>
                  </a:lnTo>
                  <a:lnTo>
                    <a:pt x="66" y="553"/>
                  </a:lnTo>
                  <a:lnTo>
                    <a:pt x="73" y="777"/>
                  </a:lnTo>
                  <a:lnTo>
                    <a:pt x="86" y="985"/>
                  </a:lnTo>
                  <a:lnTo>
                    <a:pt x="94" y="1079"/>
                  </a:lnTo>
                  <a:lnTo>
                    <a:pt x="104" y="1162"/>
                  </a:lnTo>
                  <a:lnTo>
                    <a:pt x="115" y="1229"/>
                  </a:lnTo>
                  <a:lnTo>
                    <a:pt x="125" y="1284"/>
                  </a:lnTo>
                  <a:lnTo>
                    <a:pt x="66" y="1284"/>
                  </a:lnTo>
                  <a:close/>
                </a:path>
              </a:pathLst>
            </a:custGeom>
            <a:solidFill>
              <a:srgbClr val="F3C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0" name="Freeform 63"/>
            <p:cNvSpPr>
              <a:spLocks/>
            </p:cNvSpPr>
            <p:nvPr/>
          </p:nvSpPr>
          <p:spPr bwMode="auto">
            <a:xfrm>
              <a:off x="3351" y="489"/>
              <a:ext cx="68" cy="49"/>
            </a:xfrm>
            <a:custGeom>
              <a:avLst/>
              <a:gdLst>
                <a:gd name="T0" fmla="*/ 83 w 205"/>
                <a:gd name="T1" fmla="*/ 0 h 146"/>
                <a:gd name="T2" fmla="*/ 108 w 205"/>
                <a:gd name="T3" fmla="*/ 0 h 146"/>
                <a:gd name="T4" fmla="*/ 132 w 205"/>
                <a:gd name="T5" fmla="*/ 3 h 146"/>
                <a:gd name="T6" fmla="*/ 157 w 205"/>
                <a:gd name="T7" fmla="*/ 11 h 146"/>
                <a:gd name="T8" fmla="*/ 178 w 205"/>
                <a:gd name="T9" fmla="*/ 21 h 146"/>
                <a:gd name="T10" fmla="*/ 192 w 205"/>
                <a:gd name="T11" fmla="*/ 35 h 146"/>
                <a:gd name="T12" fmla="*/ 202 w 205"/>
                <a:gd name="T13" fmla="*/ 49 h 146"/>
                <a:gd name="T14" fmla="*/ 205 w 205"/>
                <a:gd name="T15" fmla="*/ 60 h 146"/>
                <a:gd name="T16" fmla="*/ 205 w 205"/>
                <a:gd name="T17" fmla="*/ 70 h 146"/>
                <a:gd name="T18" fmla="*/ 205 w 205"/>
                <a:gd name="T19" fmla="*/ 81 h 146"/>
                <a:gd name="T20" fmla="*/ 202 w 205"/>
                <a:gd name="T21" fmla="*/ 94 h 146"/>
                <a:gd name="T22" fmla="*/ 189 w 205"/>
                <a:gd name="T23" fmla="*/ 115 h 146"/>
                <a:gd name="T24" fmla="*/ 171 w 205"/>
                <a:gd name="T25" fmla="*/ 133 h 146"/>
                <a:gd name="T26" fmla="*/ 150 w 205"/>
                <a:gd name="T27" fmla="*/ 143 h 146"/>
                <a:gd name="T28" fmla="*/ 126 w 205"/>
                <a:gd name="T29" fmla="*/ 146 h 146"/>
                <a:gd name="T30" fmla="*/ 101 w 205"/>
                <a:gd name="T31" fmla="*/ 146 h 146"/>
                <a:gd name="T32" fmla="*/ 77 w 205"/>
                <a:gd name="T33" fmla="*/ 143 h 146"/>
                <a:gd name="T34" fmla="*/ 52 w 205"/>
                <a:gd name="T35" fmla="*/ 133 h 146"/>
                <a:gd name="T36" fmla="*/ 31 w 205"/>
                <a:gd name="T37" fmla="*/ 119 h 146"/>
                <a:gd name="T38" fmla="*/ 14 w 205"/>
                <a:gd name="T39" fmla="*/ 105 h 146"/>
                <a:gd name="T40" fmla="*/ 4 w 205"/>
                <a:gd name="T41" fmla="*/ 88 h 146"/>
                <a:gd name="T42" fmla="*/ 0 w 205"/>
                <a:gd name="T43" fmla="*/ 70 h 146"/>
                <a:gd name="T44" fmla="*/ 4 w 205"/>
                <a:gd name="T45" fmla="*/ 52 h 146"/>
                <a:gd name="T46" fmla="*/ 10 w 205"/>
                <a:gd name="T47" fmla="*/ 35 h 146"/>
                <a:gd name="T48" fmla="*/ 28 w 205"/>
                <a:gd name="T49" fmla="*/ 21 h 146"/>
                <a:gd name="T50" fmla="*/ 52 w 205"/>
                <a:gd name="T51" fmla="*/ 11 h 146"/>
                <a:gd name="T52" fmla="*/ 83 w 205"/>
                <a:gd name="T5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146">
                  <a:moveTo>
                    <a:pt x="83" y="0"/>
                  </a:moveTo>
                  <a:lnTo>
                    <a:pt x="108" y="0"/>
                  </a:lnTo>
                  <a:lnTo>
                    <a:pt x="132" y="3"/>
                  </a:lnTo>
                  <a:lnTo>
                    <a:pt x="157" y="11"/>
                  </a:lnTo>
                  <a:lnTo>
                    <a:pt x="178" y="21"/>
                  </a:lnTo>
                  <a:lnTo>
                    <a:pt x="192" y="35"/>
                  </a:lnTo>
                  <a:lnTo>
                    <a:pt x="202" y="49"/>
                  </a:lnTo>
                  <a:lnTo>
                    <a:pt x="205" y="60"/>
                  </a:lnTo>
                  <a:lnTo>
                    <a:pt x="205" y="70"/>
                  </a:lnTo>
                  <a:lnTo>
                    <a:pt x="205" y="81"/>
                  </a:lnTo>
                  <a:lnTo>
                    <a:pt x="202" y="94"/>
                  </a:lnTo>
                  <a:lnTo>
                    <a:pt x="189" y="115"/>
                  </a:lnTo>
                  <a:lnTo>
                    <a:pt x="171" y="133"/>
                  </a:lnTo>
                  <a:lnTo>
                    <a:pt x="150" y="143"/>
                  </a:lnTo>
                  <a:lnTo>
                    <a:pt x="126" y="146"/>
                  </a:lnTo>
                  <a:lnTo>
                    <a:pt x="101" y="146"/>
                  </a:lnTo>
                  <a:lnTo>
                    <a:pt x="77" y="143"/>
                  </a:lnTo>
                  <a:lnTo>
                    <a:pt x="52" y="133"/>
                  </a:lnTo>
                  <a:lnTo>
                    <a:pt x="31" y="119"/>
                  </a:lnTo>
                  <a:lnTo>
                    <a:pt x="14" y="105"/>
                  </a:lnTo>
                  <a:lnTo>
                    <a:pt x="4" y="88"/>
                  </a:lnTo>
                  <a:lnTo>
                    <a:pt x="0" y="70"/>
                  </a:lnTo>
                  <a:lnTo>
                    <a:pt x="4" y="52"/>
                  </a:lnTo>
                  <a:lnTo>
                    <a:pt x="10" y="35"/>
                  </a:lnTo>
                  <a:lnTo>
                    <a:pt x="28" y="21"/>
                  </a:lnTo>
                  <a:lnTo>
                    <a:pt x="52" y="11"/>
                  </a:lnTo>
                  <a:lnTo>
                    <a:pt x="83" y="0"/>
                  </a:lnTo>
                  <a:close/>
                </a:path>
              </a:pathLst>
            </a:custGeom>
            <a:solidFill>
              <a:srgbClr val="F3C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1" name="Freeform 64"/>
            <p:cNvSpPr>
              <a:spLocks/>
            </p:cNvSpPr>
            <p:nvPr/>
          </p:nvSpPr>
          <p:spPr bwMode="auto">
            <a:xfrm>
              <a:off x="3303" y="522"/>
              <a:ext cx="170" cy="265"/>
            </a:xfrm>
            <a:custGeom>
              <a:avLst/>
              <a:gdLst>
                <a:gd name="T0" fmla="*/ 129 w 509"/>
                <a:gd name="T1" fmla="*/ 59 h 797"/>
                <a:gd name="T2" fmla="*/ 153 w 509"/>
                <a:gd name="T3" fmla="*/ 38 h 797"/>
                <a:gd name="T4" fmla="*/ 181 w 509"/>
                <a:gd name="T5" fmla="*/ 21 h 797"/>
                <a:gd name="T6" fmla="*/ 213 w 509"/>
                <a:gd name="T7" fmla="*/ 7 h 797"/>
                <a:gd name="T8" fmla="*/ 244 w 509"/>
                <a:gd name="T9" fmla="*/ 0 h 797"/>
                <a:gd name="T10" fmla="*/ 262 w 509"/>
                <a:gd name="T11" fmla="*/ 0 h 797"/>
                <a:gd name="T12" fmla="*/ 279 w 509"/>
                <a:gd name="T13" fmla="*/ 3 h 797"/>
                <a:gd name="T14" fmla="*/ 296 w 509"/>
                <a:gd name="T15" fmla="*/ 7 h 797"/>
                <a:gd name="T16" fmla="*/ 314 w 509"/>
                <a:gd name="T17" fmla="*/ 14 h 797"/>
                <a:gd name="T18" fmla="*/ 332 w 509"/>
                <a:gd name="T19" fmla="*/ 21 h 797"/>
                <a:gd name="T20" fmla="*/ 348 w 509"/>
                <a:gd name="T21" fmla="*/ 35 h 797"/>
                <a:gd name="T22" fmla="*/ 366 w 509"/>
                <a:gd name="T23" fmla="*/ 48 h 797"/>
                <a:gd name="T24" fmla="*/ 384 w 509"/>
                <a:gd name="T25" fmla="*/ 66 h 797"/>
                <a:gd name="T26" fmla="*/ 418 w 509"/>
                <a:gd name="T27" fmla="*/ 111 h 797"/>
                <a:gd name="T28" fmla="*/ 449 w 509"/>
                <a:gd name="T29" fmla="*/ 160 h 797"/>
                <a:gd name="T30" fmla="*/ 478 w 509"/>
                <a:gd name="T31" fmla="*/ 216 h 797"/>
                <a:gd name="T32" fmla="*/ 488 w 509"/>
                <a:gd name="T33" fmla="*/ 248 h 797"/>
                <a:gd name="T34" fmla="*/ 498 w 509"/>
                <a:gd name="T35" fmla="*/ 279 h 797"/>
                <a:gd name="T36" fmla="*/ 502 w 509"/>
                <a:gd name="T37" fmla="*/ 310 h 797"/>
                <a:gd name="T38" fmla="*/ 506 w 509"/>
                <a:gd name="T39" fmla="*/ 345 h 797"/>
                <a:gd name="T40" fmla="*/ 509 w 509"/>
                <a:gd name="T41" fmla="*/ 380 h 797"/>
                <a:gd name="T42" fmla="*/ 506 w 509"/>
                <a:gd name="T43" fmla="*/ 414 h 797"/>
                <a:gd name="T44" fmla="*/ 502 w 509"/>
                <a:gd name="T45" fmla="*/ 449 h 797"/>
                <a:gd name="T46" fmla="*/ 491 w 509"/>
                <a:gd name="T47" fmla="*/ 484 h 797"/>
                <a:gd name="T48" fmla="*/ 481 w 509"/>
                <a:gd name="T49" fmla="*/ 522 h 797"/>
                <a:gd name="T50" fmla="*/ 464 w 509"/>
                <a:gd name="T51" fmla="*/ 560 h 797"/>
                <a:gd name="T52" fmla="*/ 449 w 509"/>
                <a:gd name="T53" fmla="*/ 592 h 797"/>
                <a:gd name="T54" fmla="*/ 436 w 509"/>
                <a:gd name="T55" fmla="*/ 623 h 797"/>
                <a:gd name="T56" fmla="*/ 429 w 509"/>
                <a:gd name="T57" fmla="*/ 658 h 797"/>
                <a:gd name="T58" fmla="*/ 425 w 509"/>
                <a:gd name="T59" fmla="*/ 686 h 797"/>
                <a:gd name="T60" fmla="*/ 425 w 509"/>
                <a:gd name="T61" fmla="*/ 717 h 797"/>
                <a:gd name="T62" fmla="*/ 433 w 509"/>
                <a:gd name="T63" fmla="*/ 745 h 797"/>
                <a:gd name="T64" fmla="*/ 443 w 509"/>
                <a:gd name="T65" fmla="*/ 773 h 797"/>
                <a:gd name="T66" fmla="*/ 464 w 509"/>
                <a:gd name="T67" fmla="*/ 797 h 797"/>
                <a:gd name="T68" fmla="*/ 422 w 509"/>
                <a:gd name="T69" fmla="*/ 797 h 797"/>
                <a:gd name="T70" fmla="*/ 376 w 509"/>
                <a:gd name="T71" fmla="*/ 797 h 797"/>
                <a:gd name="T72" fmla="*/ 321 w 509"/>
                <a:gd name="T73" fmla="*/ 791 h 797"/>
                <a:gd name="T74" fmla="*/ 290 w 509"/>
                <a:gd name="T75" fmla="*/ 784 h 797"/>
                <a:gd name="T76" fmla="*/ 258 w 509"/>
                <a:gd name="T77" fmla="*/ 773 h 797"/>
                <a:gd name="T78" fmla="*/ 223 w 509"/>
                <a:gd name="T79" fmla="*/ 760 h 797"/>
                <a:gd name="T80" fmla="*/ 192 w 509"/>
                <a:gd name="T81" fmla="*/ 745 h 797"/>
                <a:gd name="T82" fmla="*/ 161 w 509"/>
                <a:gd name="T83" fmla="*/ 724 h 797"/>
                <a:gd name="T84" fmla="*/ 129 w 509"/>
                <a:gd name="T85" fmla="*/ 700 h 797"/>
                <a:gd name="T86" fmla="*/ 101 w 509"/>
                <a:gd name="T87" fmla="*/ 672 h 797"/>
                <a:gd name="T88" fmla="*/ 77 w 509"/>
                <a:gd name="T89" fmla="*/ 638 h 797"/>
                <a:gd name="T90" fmla="*/ 52 w 509"/>
                <a:gd name="T91" fmla="*/ 602 h 797"/>
                <a:gd name="T92" fmla="*/ 35 w 509"/>
                <a:gd name="T93" fmla="*/ 565 h 797"/>
                <a:gd name="T94" fmla="*/ 21 w 509"/>
                <a:gd name="T95" fmla="*/ 522 h 797"/>
                <a:gd name="T96" fmla="*/ 10 w 509"/>
                <a:gd name="T97" fmla="*/ 484 h 797"/>
                <a:gd name="T98" fmla="*/ 4 w 509"/>
                <a:gd name="T99" fmla="*/ 443 h 797"/>
                <a:gd name="T100" fmla="*/ 0 w 509"/>
                <a:gd name="T101" fmla="*/ 401 h 797"/>
                <a:gd name="T102" fmla="*/ 0 w 509"/>
                <a:gd name="T103" fmla="*/ 358 h 797"/>
                <a:gd name="T104" fmla="*/ 4 w 509"/>
                <a:gd name="T105" fmla="*/ 321 h 797"/>
                <a:gd name="T106" fmla="*/ 10 w 509"/>
                <a:gd name="T107" fmla="*/ 279 h 797"/>
                <a:gd name="T108" fmla="*/ 21 w 509"/>
                <a:gd name="T109" fmla="*/ 240 h 797"/>
                <a:gd name="T110" fmla="*/ 31 w 509"/>
                <a:gd name="T111" fmla="*/ 206 h 797"/>
                <a:gd name="T112" fmla="*/ 46 w 509"/>
                <a:gd name="T113" fmla="*/ 170 h 797"/>
                <a:gd name="T114" fmla="*/ 62 w 509"/>
                <a:gd name="T115" fmla="*/ 136 h 797"/>
                <a:gd name="T116" fmla="*/ 84 w 509"/>
                <a:gd name="T117" fmla="*/ 108 h 797"/>
                <a:gd name="T118" fmla="*/ 105 w 509"/>
                <a:gd name="T119" fmla="*/ 80 h 797"/>
                <a:gd name="T120" fmla="*/ 129 w 509"/>
                <a:gd name="T121" fmla="*/ 59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9" h="797">
                  <a:moveTo>
                    <a:pt x="129" y="59"/>
                  </a:moveTo>
                  <a:lnTo>
                    <a:pt x="153" y="38"/>
                  </a:lnTo>
                  <a:lnTo>
                    <a:pt x="181" y="21"/>
                  </a:lnTo>
                  <a:lnTo>
                    <a:pt x="213" y="7"/>
                  </a:lnTo>
                  <a:lnTo>
                    <a:pt x="244" y="0"/>
                  </a:lnTo>
                  <a:lnTo>
                    <a:pt x="262" y="0"/>
                  </a:lnTo>
                  <a:lnTo>
                    <a:pt x="279" y="3"/>
                  </a:lnTo>
                  <a:lnTo>
                    <a:pt x="296" y="7"/>
                  </a:lnTo>
                  <a:lnTo>
                    <a:pt x="314" y="14"/>
                  </a:lnTo>
                  <a:lnTo>
                    <a:pt x="332" y="21"/>
                  </a:lnTo>
                  <a:lnTo>
                    <a:pt x="348" y="35"/>
                  </a:lnTo>
                  <a:lnTo>
                    <a:pt x="366" y="48"/>
                  </a:lnTo>
                  <a:lnTo>
                    <a:pt x="384" y="66"/>
                  </a:lnTo>
                  <a:lnTo>
                    <a:pt x="418" y="111"/>
                  </a:lnTo>
                  <a:lnTo>
                    <a:pt x="449" y="160"/>
                  </a:lnTo>
                  <a:lnTo>
                    <a:pt x="478" y="216"/>
                  </a:lnTo>
                  <a:lnTo>
                    <a:pt x="488" y="248"/>
                  </a:lnTo>
                  <a:lnTo>
                    <a:pt x="498" y="279"/>
                  </a:lnTo>
                  <a:lnTo>
                    <a:pt x="502" y="310"/>
                  </a:lnTo>
                  <a:lnTo>
                    <a:pt x="506" y="345"/>
                  </a:lnTo>
                  <a:lnTo>
                    <a:pt x="509" y="380"/>
                  </a:lnTo>
                  <a:lnTo>
                    <a:pt x="506" y="414"/>
                  </a:lnTo>
                  <a:lnTo>
                    <a:pt x="502" y="449"/>
                  </a:lnTo>
                  <a:lnTo>
                    <a:pt x="491" y="484"/>
                  </a:lnTo>
                  <a:lnTo>
                    <a:pt x="481" y="522"/>
                  </a:lnTo>
                  <a:lnTo>
                    <a:pt x="464" y="560"/>
                  </a:lnTo>
                  <a:lnTo>
                    <a:pt x="449" y="592"/>
                  </a:lnTo>
                  <a:lnTo>
                    <a:pt x="436" y="623"/>
                  </a:lnTo>
                  <a:lnTo>
                    <a:pt x="429" y="658"/>
                  </a:lnTo>
                  <a:lnTo>
                    <a:pt x="425" y="686"/>
                  </a:lnTo>
                  <a:lnTo>
                    <a:pt x="425" y="717"/>
                  </a:lnTo>
                  <a:lnTo>
                    <a:pt x="433" y="745"/>
                  </a:lnTo>
                  <a:lnTo>
                    <a:pt x="443" y="773"/>
                  </a:lnTo>
                  <a:lnTo>
                    <a:pt x="464" y="797"/>
                  </a:lnTo>
                  <a:lnTo>
                    <a:pt x="422" y="797"/>
                  </a:lnTo>
                  <a:lnTo>
                    <a:pt x="376" y="797"/>
                  </a:lnTo>
                  <a:lnTo>
                    <a:pt x="321" y="791"/>
                  </a:lnTo>
                  <a:lnTo>
                    <a:pt x="290" y="784"/>
                  </a:lnTo>
                  <a:lnTo>
                    <a:pt x="258" y="773"/>
                  </a:lnTo>
                  <a:lnTo>
                    <a:pt x="223" y="760"/>
                  </a:lnTo>
                  <a:lnTo>
                    <a:pt x="192" y="745"/>
                  </a:lnTo>
                  <a:lnTo>
                    <a:pt x="161" y="724"/>
                  </a:lnTo>
                  <a:lnTo>
                    <a:pt x="129" y="700"/>
                  </a:lnTo>
                  <a:lnTo>
                    <a:pt x="101" y="672"/>
                  </a:lnTo>
                  <a:lnTo>
                    <a:pt x="77" y="638"/>
                  </a:lnTo>
                  <a:lnTo>
                    <a:pt x="52" y="602"/>
                  </a:lnTo>
                  <a:lnTo>
                    <a:pt x="35" y="565"/>
                  </a:lnTo>
                  <a:lnTo>
                    <a:pt x="21" y="522"/>
                  </a:lnTo>
                  <a:lnTo>
                    <a:pt x="10" y="484"/>
                  </a:lnTo>
                  <a:lnTo>
                    <a:pt x="4" y="443"/>
                  </a:lnTo>
                  <a:lnTo>
                    <a:pt x="0" y="401"/>
                  </a:lnTo>
                  <a:lnTo>
                    <a:pt x="0" y="358"/>
                  </a:lnTo>
                  <a:lnTo>
                    <a:pt x="4" y="321"/>
                  </a:lnTo>
                  <a:lnTo>
                    <a:pt x="10" y="279"/>
                  </a:lnTo>
                  <a:lnTo>
                    <a:pt x="21" y="240"/>
                  </a:lnTo>
                  <a:lnTo>
                    <a:pt x="31" y="206"/>
                  </a:lnTo>
                  <a:lnTo>
                    <a:pt x="46" y="170"/>
                  </a:lnTo>
                  <a:lnTo>
                    <a:pt x="62" y="136"/>
                  </a:lnTo>
                  <a:lnTo>
                    <a:pt x="84" y="108"/>
                  </a:lnTo>
                  <a:lnTo>
                    <a:pt x="105" y="80"/>
                  </a:lnTo>
                  <a:lnTo>
                    <a:pt x="129" y="59"/>
                  </a:lnTo>
                  <a:close/>
                </a:path>
              </a:pathLst>
            </a:custGeom>
            <a:solidFill>
              <a:srgbClr val="F2ED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2" name="Freeform 65"/>
            <p:cNvSpPr>
              <a:spLocks/>
            </p:cNvSpPr>
            <p:nvPr/>
          </p:nvSpPr>
          <p:spPr bwMode="auto">
            <a:xfrm>
              <a:off x="3302" y="634"/>
              <a:ext cx="173" cy="164"/>
            </a:xfrm>
            <a:custGeom>
              <a:avLst/>
              <a:gdLst>
                <a:gd name="T0" fmla="*/ 3 w 519"/>
                <a:gd name="T1" fmla="*/ 0 h 491"/>
                <a:gd name="T2" fmla="*/ 21 w 519"/>
                <a:gd name="T3" fmla="*/ 39 h 491"/>
                <a:gd name="T4" fmla="*/ 41 w 519"/>
                <a:gd name="T5" fmla="*/ 74 h 491"/>
                <a:gd name="T6" fmla="*/ 70 w 519"/>
                <a:gd name="T7" fmla="*/ 116 h 491"/>
                <a:gd name="T8" fmla="*/ 104 w 519"/>
                <a:gd name="T9" fmla="*/ 158 h 491"/>
                <a:gd name="T10" fmla="*/ 122 w 519"/>
                <a:gd name="T11" fmla="*/ 179 h 491"/>
                <a:gd name="T12" fmla="*/ 143 w 519"/>
                <a:gd name="T13" fmla="*/ 195 h 491"/>
                <a:gd name="T14" fmla="*/ 167 w 519"/>
                <a:gd name="T15" fmla="*/ 213 h 491"/>
                <a:gd name="T16" fmla="*/ 192 w 519"/>
                <a:gd name="T17" fmla="*/ 228 h 491"/>
                <a:gd name="T18" fmla="*/ 216 w 519"/>
                <a:gd name="T19" fmla="*/ 234 h 491"/>
                <a:gd name="T20" fmla="*/ 244 w 519"/>
                <a:gd name="T21" fmla="*/ 241 h 491"/>
                <a:gd name="T22" fmla="*/ 268 w 519"/>
                <a:gd name="T23" fmla="*/ 238 h 491"/>
                <a:gd name="T24" fmla="*/ 296 w 519"/>
                <a:gd name="T25" fmla="*/ 234 h 491"/>
                <a:gd name="T26" fmla="*/ 320 w 519"/>
                <a:gd name="T27" fmla="*/ 223 h 491"/>
                <a:gd name="T28" fmla="*/ 345 w 519"/>
                <a:gd name="T29" fmla="*/ 210 h 491"/>
                <a:gd name="T30" fmla="*/ 369 w 519"/>
                <a:gd name="T31" fmla="*/ 192 h 491"/>
                <a:gd name="T32" fmla="*/ 390 w 519"/>
                <a:gd name="T33" fmla="*/ 174 h 491"/>
                <a:gd name="T34" fmla="*/ 428 w 519"/>
                <a:gd name="T35" fmla="*/ 133 h 491"/>
                <a:gd name="T36" fmla="*/ 460 w 519"/>
                <a:gd name="T37" fmla="*/ 91 h 491"/>
                <a:gd name="T38" fmla="*/ 484 w 519"/>
                <a:gd name="T39" fmla="*/ 52 h 491"/>
                <a:gd name="T40" fmla="*/ 505 w 519"/>
                <a:gd name="T41" fmla="*/ 15 h 491"/>
                <a:gd name="T42" fmla="*/ 509 w 519"/>
                <a:gd name="T43" fmla="*/ 33 h 491"/>
                <a:gd name="T44" fmla="*/ 512 w 519"/>
                <a:gd name="T45" fmla="*/ 52 h 491"/>
                <a:gd name="T46" fmla="*/ 512 w 519"/>
                <a:gd name="T47" fmla="*/ 77 h 491"/>
                <a:gd name="T48" fmla="*/ 509 w 519"/>
                <a:gd name="T49" fmla="*/ 109 h 491"/>
                <a:gd name="T50" fmla="*/ 501 w 519"/>
                <a:gd name="T51" fmla="*/ 143 h 491"/>
                <a:gd name="T52" fmla="*/ 488 w 519"/>
                <a:gd name="T53" fmla="*/ 182 h 491"/>
                <a:gd name="T54" fmla="*/ 467 w 519"/>
                <a:gd name="T55" fmla="*/ 223 h 491"/>
                <a:gd name="T56" fmla="*/ 457 w 519"/>
                <a:gd name="T57" fmla="*/ 241 h 491"/>
                <a:gd name="T58" fmla="*/ 446 w 519"/>
                <a:gd name="T59" fmla="*/ 262 h 491"/>
                <a:gd name="T60" fmla="*/ 442 w 519"/>
                <a:gd name="T61" fmla="*/ 283 h 491"/>
                <a:gd name="T62" fmla="*/ 439 w 519"/>
                <a:gd name="T63" fmla="*/ 304 h 491"/>
                <a:gd name="T64" fmla="*/ 436 w 519"/>
                <a:gd name="T65" fmla="*/ 345 h 491"/>
                <a:gd name="T66" fmla="*/ 442 w 519"/>
                <a:gd name="T67" fmla="*/ 384 h 491"/>
                <a:gd name="T68" fmla="*/ 457 w 519"/>
                <a:gd name="T69" fmla="*/ 415 h 491"/>
                <a:gd name="T70" fmla="*/ 473 w 519"/>
                <a:gd name="T71" fmla="*/ 447 h 491"/>
                <a:gd name="T72" fmla="*/ 494 w 519"/>
                <a:gd name="T73" fmla="*/ 471 h 491"/>
                <a:gd name="T74" fmla="*/ 519 w 519"/>
                <a:gd name="T75" fmla="*/ 491 h 491"/>
                <a:gd name="T76" fmla="*/ 494 w 519"/>
                <a:gd name="T77" fmla="*/ 491 h 491"/>
                <a:gd name="T78" fmla="*/ 428 w 519"/>
                <a:gd name="T79" fmla="*/ 488 h 491"/>
                <a:gd name="T80" fmla="*/ 387 w 519"/>
                <a:gd name="T81" fmla="*/ 485 h 491"/>
                <a:gd name="T82" fmla="*/ 338 w 519"/>
                <a:gd name="T83" fmla="*/ 475 h 491"/>
                <a:gd name="T84" fmla="*/ 289 w 519"/>
                <a:gd name="T85" fmla="*/ 464 h 491"/>
                <a:gd name="T86" fmla="*/ 236 w 519"/>
                <a:gd name="T87" fmla="*/ 442 h 491"/>
                <a:gd name="T88" fmla="*/ 187 w 519"/>
                <a:gd name="T89" fmla="*/ 418 h 491"/>
                <a:gd name="T90" fmla="*/ 164 w 519"/>
                <a:gd name="T91" fmla="*/ 405 h 491"/>
                <a:gd name="T92" fmla="*/ 139 w 519"/>
                <a:gd name="T93" fmla="*/ 387 h 491"/>
                <a:gd name="T94" fmla="*/ 114 w 519"/>
                <a:gd name="T95" fmla="*/ 369 h 491"/>
                <a:gd name="T96" fmla="*/ 94 w 519"/>
                <a:gd name="T97" fmla="*/ 349 h 491"/>
                <a:gd name="T98" fmla="*/ 77 w 519"/>
                <a:gd name="T99" fmla="*/ 328 h 491"/>
                <a:gd name="T100" fmla="*/ 55 w 519"/>
                <a:gd name="T101" fmla="*/ 301 h 491"/>
                <a:gd name="T102" fmla="*/ 41 w 519"/>
                <a:gd name="T103" fmla="*/ 272 h 491"/>
                <a:gd name="T104" fmla="*/ 28 w 519"/>
                <a:gd name="T105" fmla="*/ 244 h 491"/>
                <a:gd name="T106" fmla="*/ 17 w 519"/>
                <a:gd name="T107" fmla="*/ 210 h 491"/>
                <a:gd name="T108" fmla="*/ 7 w 519"/>
                <a:gd name="T109" fmla="*/ 174 h 491"/>
                <a:gd name="T110" fmla="*/ 3 w 519"/>
                <a:gd name="T111" fmla="*/ 137 h 491"/>
                <a:gd name="T112" fmla="*/ 0 w 519"/>
                <a:gd name="T113" fmla="*/ 95 h 491"/>
                <a:gd name="T114" fmla="*/ 0 w 519"/>
                <a:gd name="T115" fmla="*/ 49 h 491"/>
                <a:gd name="T116" fmla="*/ 3 w 519"/>
                <a:gd name="T117" fmla="*/ 0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19" h="491">
                  <a:moveTo>
                    <a:pt x="3" y="0"/>
                  </a:moveTo>
                  <a:lnTo>
                    <a:pt x="21" y="39"/>
                  </a:lnTo>
                  <a:lnTo>
                    <a:pt x="41" y="74"/>
                  </a:lnTo>
                  <a:lnTo>
                    <a:pt x="70" y="116"/>
                  </a:lnTo>
                  <a:lnTo>
                    <a:pt x="104" y="158"/>
                  </a:lnTo>
                  <a:lnTo>
                    <a:pt x="122" y="179"/>
                  </a:lnTo>
                  <a:lnTo>
                    <a:pt x="143" y="195"/>
                  </a:lnTo>
                  <a:lnTo>
                    <a:pt x="167" y="213"/>
                  </a:lnTo>
                  <a:lnTo>
                    <a:pt x="192" y="228"/>
                  </a:lnTo>
                  <a:lnTo>
                    <a:pt x="216" y="234"/>
                  </a:lnTo>
                  <a:lnTo>
                    <a:pt x="244" y="241"/>
                  </a:lnTo>
                  <a:lnTo>
                    <a:pt x="268" y="238"/>
                  </a:lnTo>
                  <a:lnTo>
                    <a:pt x="296" y="234"/>
                  </a:lnTo>
                  <a:lnTo>
                    <a:pt x="320" y="223"/>
                  </a:lnTo>
                  <a:lnTo>
                    <a:pt x="345" y="210"/>
                  </a:lnTo>
                  <a:lnTo>
                    <a:pt x="369" y="192"/>
                  </a:lnTo>
                  <a:lnTo>
                    <a:pt x="390" y="174"/>
                  </a:lnTo>
                  <a:lnTo>
                    <a:pt x="428" y="133"/>
                  </a:lnTo>
                  <a:lnTo>
                    <a:pt x="460" y="91"/>
                  </a:lnTo>
                  <a:lnTo>
                    <a:pt x="484" y="52"/>
                  </a:lnTo>
                  <a:lnTo>
                    <a:pt x="505" y="15"/>
                  </a:lnTo>
                  <a:lnTo>
                    <a:pt x="509" y="33"/>
                  </a:lnTo>
                  <a:lnTo>
                    <a:pt x="512" y="52"/>
                  </a:lnTo>
                  <a:lnTo>
                    <a:pt x="512" y="77"/>
                  </a:lnTo>
                  <a:lnTo>
                    <a:pt x="509" y="109"/>
                  </a:lnTo>
                  <a:lnTo>
                    <a:pt x="501" y="143"/>
                  </a:lnTo>
                  <a:lnTo>
                    <a:pt x="488" y="182"/>
                  </a:lnTo>
                  <a:lnTo>
                    <a:pt x="467" y="223"/>
                  </a:lnTo>
                  <a:lnTo>
                    <a:pt x="457" y="241"/>
                  </a:lnTo>
                  <a:lnTo>
                    <a:pt x="446" y="262"/>
                  </a:lnTo>
                  <a:lnTo>
                    <a:pt x="442" y="283"/>
                  </a:lnTo>
                  <a:lnTo>
                    <a:pt x="439" y="304"/>
                  </a:lnTo>
                  <a:lnTo>
                    <a:pt x="436" y="345"/>
                  </a:lnTo>
                  <a:lnTo>
                    <a:pt x="442" y="384"/>
                  </a:lnTo>
                  <a:lnTo>
                    <a:pt x="457" y="415"/>
                  </a:lnTo>
                  <a:lnTo>
                    <a:pt x="473" y="447"/>
                  </a:lnTo>
                  <a:lnTo>
                    <a:pt x="494" y="471"/>
                  </a:lnTo>
                  <a:lnTo>
                    <a:pt x="519" y="491"/>
                  </a:lnTo>
                  <a:lnTo>
                    <a:pt x="494" y="491"/>
                  </a:lnTo>
                  <a:lnTo>
                    <a:pt x="428" y="488"/>
                  </a:lnTo>
                  <a:lnTo>
                    <a:pt x="387" y="485"/>
                  </a:lnTo>
                  <a:lnTo>
                    <a:pt x="338" y="475"/>
                  </a:lnTo>
                  <a:lnTo>
                    <a:pt x="289" y="464"/>
                  </a:lnTo>
                  <a:lnTo>
                    <a:pt x="236" y="442"/>
                  </a:lnTo>
                  <a:lnTo>
                    <a:pt x="187" y="418"/>
                  </a:lnTo>
                  <a:lnTo>
                    <a:pt x="164" y="405"/>
                  </a:lnTo>
                  <a:lnTo>
                    <a:pt x="139" y="387"/>
                  </a:lnTo>
                  <a:lnTo>
                    <a:pt x="114" y="369"/>
                  </a:lnTo>
                  <a:lnTo>
                    <a:pt x="94" y="349"/>
                  </a:lnTo>
                  <a:lnTo>
                    <a:pt x="77" y="328"/>
                  </a:lnTo>
                  <a:lnTo>
                    <a:pt x="55" y="301"/>
                  </a:lnTo>
                  <a:lnTo>
                    <a:pt x="41" y="272"/>
                  </a:lnTo>
                  <a:lnTo>
                    <a:pt x="28" y="244"/>
                  </a:lnTo>
                  <a:lnTo>
                    <a:pt x="17" y="210"/>
                  </a:lnTo>
                  <a:lnTo>
                    <a:pt x="7" y="174"/>
                  </a:lnTo>
                  <a:lnTo>
                    <a:pt x="3" y="137"/>
                  </a:lnTo>
                  <a:lnTo>
                    <a:pt x="0" y="95"/>
                  </a:lnTo>
                  <a:lnTo>
                    <a:pt x="0" y="49"/>
                  </a:lnTo>
                  <a:lnTo>
                    <a:pt x="3" y="0"/>
                  </a:lnTo>
                  <a:close/>
                </a:path>
              </a:pathLst>
            </a:custGeom>
            <a:solidFill>
              <a:srgbClr val="F3C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3" name="Freeform 66"/>
            <p:cNvSpPr>
              <a:spLocks/>
            </p:cNvSpPr>
            <p:nvPr/>
          </p:nvSpPr>
          <p:spPr bwMode="auto">
            <a:xfrm>
              <a:off x="1925" y="856"/>
              <a:ext cx="206" cy="312"/>
            </a:xfrm>
            <a:custGeom>
              <a:avLst/>
              <a:gdLst>
                <a:gd name="T0" fmla="*/ 566 w 618"/>
                <a:gd name="T1" fmla="*/ 119 h 937"/>
                <a:gd name="T2" fmla="*/ 548 w 618"/>
                <a:gd name="T3" fmla="*/ 98 h 937"/>
                <a:gd name="T4" fmla="*/ 523 w 618"/>
                <a:gd name="T5" fmla="*/ 77 h 937"/>
                <a:gd name="T6" fmla="*/ 496 w 618"/>
                <a:gd name="T7" fmla="*/ 59 h 937"/>
                <a:gd name="T8" fmla="*/ 468 w 618"/>
                <a:gd name="T9" fmla="*/ 41 h 937"/>
                <a:gd name="T10" fmla="*/ 436 w 618"/>
                <a:gd name="T11" fmla="*/ 25 h 937"/>
                <a:gd name="T12" fmla="*/ 402 w 618"/>
                <a:gd name="T13" fmla="*/ 14 h 937"/>
                <a:gd name="T14" fmla="*/ 367 w 618"/>
                <a:gd name="T15" fmla="*/ 4 h 937"/>
                <a:gd name="T16" fmla="*/ 328 w 618"/>
                <a:gd name="T17" fmla="*/ 0 h 937"/>
                <a:gd name="T18" fmla="*/ 290 w 618"/>
                <a:gd name="T19" fmla="*/ 0 h 937"/>
                <a:gd name="T20" fmla="*/ 255 w 618"/>
                <a:gd name="T21" fmla="*/ 4 h 937"/>
                <a:gd name="T22" fmla="*/ 216 w 618"/>
                <a:gd name="T23" fmla="*/ 10 h 937"/>
                <a:gd name="T24" fmla="*/ 182 w 618"/>
                <a:gd name="T25" fmla="*/ 25 h 937"/>
                <a:gd name="T26" fmla="*/ 143 w 618"/>
                <a:gd name="T27" fmla="*/ 46 h 937"/>
                <a:gd name="T28" fmla="*/ 112 w 618"/>
                <a:gd name="T29" fmla="*/ 73 h 937"/>
                <a:gd name="T30" fmla="*/ 81 w 618"/>
                <a:gd name="T31" fmla="*/ 104 h 937"/>
                <a:gd name="T32" fmla="*/ 54 w 618"/>
                <a:gd name="T33" fmla="*/ 147 h 937"/>
                <a:gd name="T34" fmla="*/ 39 w 618"/>
                <a:gd name="T35" fmla="*/ 171 h 937"/>
                <a:gd name="T36" fmla="*/ 29 w 618"/>
                <a:gd name="T37" fmla="*/ 195 h 937"/>
                <a:gd name="T38" fmla="*/ 18 w 618"/>
                <a:gd name="T39" fmla="*/ 223 h 937"/>
                <a:gd name="T40" fmla="*/ 11 w 618"/>
                <a:gd name="T41" fmla="*/ 254 h 937"/>
                <a:gd name="T42" fmla="*/ 5 w 618"/>
                <a:gd name="T43" fmla="*/ 320 h 937"/>
                <a:gd name="T44" fmla="*/ 0 w 618"/>
                <a:gd name="T45" fmla="*/ 390 h 937"/>
                <a:gd name="T46" fmla="*/ 8 w 618"/>
                <a:gd name="T47" fmla="*/ 463 h 937"/>
                <a:gd name="T48" fmla="*/ 21 w 618"/>
                <a:gd name="T49" fmla="*/ 537 h 937"/>
                <a:gd name="T50" fmla="*/ 42 w 618"/>
                <a:gd name="T51" fmla="*/ 610 h 937"/>
                <a:gd name="T52" fmla="*/ 57 w 618"/>
                <a:gd name="T53" fmla="*/ 644 h 937"/>
                <a:gd name="T54" fmla="*/ 70 w 618"/>
                <a:gd name="T55" fmla="*/ 679 h 937"/>
                <a:gd name="T56" fmla="*/ 88 w 618"/>
                <a:gd name="T57" fmla="*/ 714 h 937"/>
                <a:gd name="T58" fmla="*/ 109 w 618"/>
                <a:gd name="T59" fmla="*/ 745 h 937"/>
                <a:gd name="T60" fmla="*/ 130 w 618"/>
                <a:gd name="T61" fmla="*/ 773 h 937"/>
                <a:gd name="T62" fmla="*/ 151 w 618"/>
                <a:gd name="T63" fmla="*/ 805 h 937"/>
                <a:gd name="T64" fmla="*/ 175 w 618"/>
                <a:gd name="T65" fmla="*/ 829 h 937"/>
                <a:gd name="T66" fmla="*/ 203 w 618"/>
                <a:gd name="T67" fmla="*/ 853 h 937"/>
                <a:gd name="T68" fmla="*/ 231 w 618"/>
                <a:gd name="T69" fmla="*/ 874 h 937"/>
                <a:gd name="T70" fmla="*/ 259 w 618"/>
                <a:gd name="T71" fmla="*/ 896 h 937"/>
                <a:gd name="T72" fmla="*/ 294 w 618"/>
                <a:gd name="T73" fmla="*/ 909 h 937"/>
                <a:gd name="T74" fmla="*/ 325 w 618"/>
                <a:gd name="T75" fmla="*/ 923 h 937"/>
                <a:gd name="T76" fmla="*/ 359 w 618"/>
                <a:gd name="T77" fmla="*/ 930 h 937"/>
                <a:gd name="T78" fmla="*/ 398 w 618"/>
                <a:gd name="T79" fmla="*/ 933 h 937"/>
                <a:gd name="T80" fmla="*/ 436 w 618"/>
                <a:gd name="T81" fmla="*/ 937 h 937"/>
                <a:gd name="T82" fmla="*/ 478 w 618"/>
                <a:gd name="T83" fmla="*/ 933 h 937"/>
                <a:gd name="T84" fmla="*/ 520 w 618"/>
                <a:gd name="T85" fmla="*/ 923 h 937"/>
                <a:gd name="T86" fmla="*/ 566 w 618"/>
                <a:gd name="T87" fmla="*/ 912 h 937"/>
                <a:gd name="T88" fmla="*/ 576 w 618"/>
                <a:gd name="T89" fmla="*/ 905 h 937"/>
                <a:gd name="T90" fmla="*/ 587 w 618"/>
                <a:gd name="T91" fmla="*/ 896 h 937"/>
                <a:gd name="T92" fmla="*/ 593 w 618"/>
                <a:gd name="T93" fmla="*/ 881 h 937"/>
                <a:gd name="T94" fmla="*/ 600 w 618"/>
                <a:gd name="T95" fmla="*/ 867 h 937"/>
                <a:gd name="T96" fmla="*/ 611 w 618"/>
                <a:gd name="T97" fmla="*/ 826 h 937"/>
                <a:gd name="T98" fmla="*/ 618 w 618"/>
                <a:gd name="T99" fmla="*/ 769 h 937"/>
                <a:gd name="T100" fmla="*/ 618 w 618"/>
                <a:gd name="T101" fmla="*/ 710 h 937"/>
                <a:gd name="T102" fmla="*/ 618 w 618"/>
                <a:gd name="T103" fmla="*/ 644 h 937"/>
                <a:gd name="T104" fmla="*/ 611 w 618"/>
                <a:gd name="T105" fmla="*/ 501 h 937"/>
                <a:gd name="T106" fmla="*/ 597 w 618"/>
                <a:gd name="T107" fmla="*/ 358 h 937"/>
                <a:gd name="T108" fmla="*/ 582 w 618"/>
                <a:gd name="T109" fmla="*/ 236 h 937"/>
                <a:gd name="T110" fmla="*/ 566 w 618"/>
                <a:gd name="T111" fmla="*/ 119 h 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8" h="937">
                  <a:moveTo>
                    <a:pt x="566" y="119"/>
                  </a:moveTo>
                  <a:lnTo>
                    <a:pt x="548" y="98"/>
                  </a:lnTo>
                  <a:lnTo>
                    <a:pt x="523" y="77"/>
                  </a:lnTo>
                  <a:lnTo>
                    <a:pt x="496" y="59"/>
                  </a:lnTo>
                  <a:lnTo>
                    <a:pt x="468" y="41"/>
                  </a:lnTo>
                  <a:lnTo>
                    <a:pt x="436" y="25"/>
                  </a:lnTo>
                  <a:lnTo>
                    <a:pt x="402" y="14"/>
                  </a:lnTo>
                  <a:lnTo>
                    <a:pt x="367" y="4"/>
                  </a:lnTo>
                  <a:lnTo>
                    <a:pt x="328" y="0"/>
                  </a:lnTo>
                  <a:lnTo>
                    <a:pt x="290" y="0"/>
                  </a:lnTo>
                  <a:lnTo>
                    <a:pt x="255" y="4"/>
                  </a:lnTo>
                  <a:lnTo>
                    <a:pt x="216" y="10"/>
                  </a:lnTo>
                  <a:lnTo>
                    <a:pt x="182" y="25"/>
                  </a:lnTo>
                  <a:lnTo>
                    <a:pt x="143" y="46"/>
                  </a:lnTo>
                  <a:lnTo>
                    <a:pt x="112" y="73"/>
                  </a:lnTo>
                  <a:lnTo>
                    <a:pt x="81" y="104"/>
                  </a:lnTo>
                  <a:lnTo>
                    <a:pt x="54" y="147"/>
                  </a:lnTo>
                  <a:lnTo>
                    <a:pt x="39" y="171"/>
                  </a:lnTo>
                  <a:lnTo>
                    <a:pt x="29" y="195"/>
                  </a:lnTo>
                  <a:lnTo>
                    <a:pt x="18" y="223"/>
                  </a:lnTo>
                  <a:lnTo>
                    <a:pt x="11" y="254"/>
                  </a:lnTo>
                  <a:lnTo>
                    <a:pt x="5" y="320"/>
                  </a:lnTo>
                  <a:lnTo>
                    <a:pt x="0" y="390"/>
                  </a:lnTo>
                  <a:lnTo>
                    <a:pt x="8" y="463"/>
                  </a:lnTo>
                  <a:lnTo>
                    <a:pt x="21" y="537"/>
                  </a:lnTo>
                  <a:lnTo>
                    <a:pt x="42" y="610"/>
                  </a:lnTo>
                  <a:lnTo>
                    <a:pt x="57" y="644"/>
                  </a:lnTo>
                  <a:lnTo>
                    <a:pt x="70" y="679"/>
                  </a:lnTo>
                  <a:lnTo>
                    <a:pt x="88" y="714"/>
                  </a:lnTo>
                  <a:lnTo>
                    <a:pt x="109" y="745"/>
                  </a:lnTo>
                  <a:lnTo>
                    <a:pt x="130" y="773"/>
                  </a:lnTo>
                  <a:lnTo>
                    <a:pt x="151" y="805"/>
                  </a:lnTo>
                  <a:lnTo>
                    <a:pt x="175" y="829"/>
                  </a:lnTo>
                  <a:lnTo>
                    <a:pt x="203" y="853"/>
                  </a:lnTo>
                  <a:lnTo>
                    <a:pt x="231" y="874"/>
                  </a:lnTo>
                  <a:lnTo>
                    <a:pt x="259" y="896"/>
                  </a:lnTo>
                  <a:lnTo>
                    <a:pt x="294" y="909"/>
                  </a:lnTo>
                  <a:lnTo>
                    <a:pt x="325" y="923"/>
                  </a:lnTo>
                  <a:lnTo>
                    <a:pt x="359" y="930"/>
                  </a:lnTo>
                  <a:lnTo>
                    <a:pt x="398" y="933"/>
                  </a:lnTo>
                  <a:lnTo>
                    <a:pt x="436" y="937"/>
                  </a:lnTo>
                  <a:lnTo>
                    <a:pt x="478" y="933"/>
                  </a:lnTo>
                  <a:lnTo>
                    <a:pt x="520" y="923"/>
                  </a:lnTo>
                  <a:lnTo>
                    <a:pt x="566" y="912"/>
                  </a:lnTo>
                  <a:lnTo>
                    <a:pt x="576" y="905"/>
                  </a:lnTo>
                  <a:lnTo>
                    <a:pt x="587" y="896"/>
                  </a:lnTo>
                  <a:lnTo>
                    <a:pt x="593" y="881"/>
                  </a:lnTo>
                  <a:lnTo>
                    <a:pt x="600" y="867"/>
                  </a:lnTo>
                  <a:lnTo>
                    <a:pt x="611" y="826"/>
                  </a:lnTo>
                  <a:lnTo>
                    <a:pt x="618" y="769"/>
                  </a:lnTo>
                  <a:lnTo>
                    <a:pt x="618" y="710"/>
                  </a:lnTo>
                  <a:lnTo>
                    <a:pt x="618" y="644"/>
                  </a:lnTo>
                  <a:lnTo>
                    <a:pt x="611" y="501"/>
                  </a:lnTo>
                  <a:lnTo>
                    <a:pt x="597" y="358"/>
                  </a:lnTo>
                  <a:lnTo>
                    <a:pt x="582" y="236"/>
                  </a:lnTo>
                  <a:lnTo>
                    <a:pt x="566" y="119"/>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4" name="Freeform 67"/>
            <p:cNvSpPr>
              <a:spLocks/>
            </p:cNvSpPr>
            <p:nvPr/>
          </p:nvSpPr>
          <p:spPr bwMode="auto">
            <a:xfrm>
              <a:off x="1972" y="935"/>
              <a:ext cx="138" cy="150"/>
            </a:xfrm>
            <a:custGeom>
              <a:avLst/>
              <a:gdLst>
                <a:gd name="T0" fmla="*/ 377 w 414"/>
                <a:gd name="T1" fmla="*/ 63 h 450"/>
                <a:gd name="T2" fmla="*/ 341 w 414"/>
                <a:gd name="T3" fmla="*/ 36 h 450"/>
                <a:gd name="T4" fmla="*/ 300 w 414"/>
                <a:gd name="T5" fmla="*/ 15 h 450"/>
                <a:gd name="T6" fmla="*/ 252 w 414"/>
                <a:gd name="T7" fmla="*/ 5 h 450"/>
                <a:gd name="T8" fmla="*/ 195 w 414"/>
                <a:gd name="T9" fmla="*/ 0 h 450"/>
                <a:gd name="T10" fmla="*/ 143 w 414"/>
                <a:gd name="T11" fmla="*/ 15 h 450"/>
                <a:gd name="T12" fmla="*/ 94 w 414"/>
                <a:gd name="T13" fmla="*/ 39 h 450"/>
                <a:gd name="T14" fmla="*/ 49 w 414"/>
                <a:gd name="T15" fmla="*/ 81 h 450"/>
                <a:gd name="T16" fmla="*/ 18 w 414"/>
                <a:gd name="T17" fmla="*/ 137 h 450"/>
                <a:gd name="T18" fmla="*/ 0 w 414"/>
                <a:gd name="T19" fmla="*/ 195 h 450"/>
                <a:gd name="T20" fmla="*/ 3 w 414"/>
                <a:gd name="T21" fmla="*/ 248 h 450"/>
                <a:gd name="T22" fmla="*/ 18 w 414"/>
                <a:gd name="T23" fmla="*/ 293 h 450"/>
                <a:gd name="T24" fmla="*/ 42 w 414"/>
                <a:gd name="T25" fmla="*/ 332 h 450"/>
                <a:gd name="T26" fmla="*/ 70 w 414"/>
                <a:gd name="T27" fmla="*/ 359 h 450"/>
                <a:gd name="T28" fmla="*/ 98 w 414"/>
                <a:gd name="T29" fmla="*/ 377 h 450"/>
                <a:gd name="T30" fmla="*/ 125 w 414"/>
                <a:gd name="T31" fmla="*/ 377 h 450"/>
                <a:gd name="T32" fmla="*/ 143 w 414"/>
                <a:gd name="T33" fmla="*/ 363 h 450"/>
                <a:gd name="T34" fmla="*/ 154 w 414"/>
                <a:gd name="T35" fmla="*/ 342 h 450"/>
                <a:gd name="T36" fmla="*/ 150 w 414"/>
                <a:gd name="T37" fmla="*/ 304 h 450"/>
                <a:gd name="T38" fmla="*/ 146 w 414"/>
                <a:gd name="T39" fmla="*/ 248 h 450"/>
                <a:gd name="T40" fmla="*/ 150 w 414"/>
                <a:gd name="T41" fmla="*/ 220 h 450"/>
                <a:gd name="T42" fmla="*/ 164 w 414"/>
                <a:gd name="T43" fmla="*/ 203 h 450"/>
                <a:gd name="T44" fmla="*/ 188 w 414"/>
                <a:gd name="T45" fmla="*/ 189 h 450"/>
                <a:gd name="T46" fmla="*/ 203 w 414"/>
                <a:gd name="T47" fmla="*/ 185 h 450"/>
                <a:gd name="T48" fmla="*/ 223 w 414"/>
                <a:gd name="T49" fmla="*/ 206 h 450"/>
                <a:gd name="T50" fmla="*/ 237 w 414"/>
                <a:gd name="T51" fmla="*/ 276 h 450"/>
                <a:gd name="T52" fmla="*/ 247 w 414"/>
                <a:gd name="T53" fmla="*/ 363 h 450"/>
                <a:gd name="T54" fmla="*/ 265 w 414"/>
                <a:gd name="T55" fmla="*/ 411 h 450"/>
                <a:gd name="T56" fmla="*/ 300 w 414"/>
                <a:gd name="T57" fmla="*/ 443 h 450"/>
                <a:gd name="T58" fmla="*/ 320 w 414"/>
                <a:gd name="T59" fmla="*/ 450 h 450"/>
                <a:gd name="T60" fmla="*/ 352 w 414"/>
                <a:gd name="T61" fmla="*/ 450 h 450"/>
                <a:gd name="T62" fmla="*/ 398 w 414"/>
                <a:gd name="T63" fmla="*/ 429 h 450"/>
                <a:gd name="T64" fmla="*/ 411 w 414"/>
                <a:gd name="T65" fmla="*/ 395 h 450"/>
                <a:gd name="T66" fmla="*/ 414 w 414"/>
                <a:gd name="T67" fmla="*/ 314 h 450"/>
                <a:gd name="T68" fmla="*/ 405 w 414"/>
                <a:gd name="T69" fmla="*/ 189 h 450"/>
                <a:gd name="T70" fmla="*/ 387 w 414"/>
                <a:gd name="T71" fmla="*/ 81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4" h="450">
                  <a:moveTo>
                    <a:pt x="387" y="81"/>
                  </a:moveTo>
                  <a:lnTo>
                    <a:pt x="377" y="63"/>
                  </a:lnTo>
                  <a:lnTo>
                    <a:pt x="359" y="49"/>
                  </a:lnTo>
                  <a:lnTo>
                    <a:pt x="341" y="36"/>
                  </a:lnTo>
                  <a:lnTo>
                    <a:pt x="320" y="25"/>
                  </a:lnTo>
                  <a:lnTo>
                    <a:pt x="300" y="15"/>
                  </a:lnTo>
                  <a:lnTo>
                    <a:pt x="276" y="8"/>
                  </a:lnTo>
                  <a:lnTo>
                    <a:pt x="252" y="5"/>
                  </a:lnTo>
                  <a:lnTo>
                    <a:pt x="223" y="0"/>
                  </a:lnTo>
                  <a:lnTo>
                    <a:pt x="195" y="0"/>
                  </a:lnTo>
                  <a:lnTo>
                    <a:pt x="171" y="8"/>
                  </a:lnTo>
                  <a:lnTo>
                    <a:pt x="143" y="15"/>
                  </a:lnTo>
                  <a:lnTo>
                    <a:pt x="119" y="25"/>
                  </a:lnTo>
                  <a:lnTo>
                    <a:pt x="94" y="39"/>
                  </a:lnTo>
                  <a:lnTo>
                    <a:pt x="70" y="57"/>
                  </a:lnTo>
                  <a:lnTo>
                    <a:pt x="49" y="81"/>
                  </a:lnTo>
                  <a:lnTo>
                    <a:pt x="31" y="109"/>
                  </a:lnTo>
                  <a:lnTo>
                    <a:pt x="18" y="137"/>
                  </a:lnTo>
                  <a:lnTo>
                    <a:pt x="8" y="168"/>
                  </a:lnTo>
                  <a:lnTo>
                    <a:pt x="0" y="195"/>
                  </a:lnTo>
                  <a:lnTo>
                    <a:pt x="0" y="220"/>
                  </a:lnTo>
                  <a:lnTo>
                    <a:pt x="3" y="248"/>
                  </a:lnTo>
                  <a:lnTo>
                    <a:pt x="11" y="273"/>
                  </a:lnTo>
                  <a:lnTo>
                    <a:pt x="18" y="293"/>
                  </a:lnTo>
                  <a:lnTo>
                    <a:pt x="28" y="314"/>
                  </a:lnTo>
                  <a:lnTo>
                    <a:pt x="42" y="332"/>
                  </a:lnTo>
                  <a:lnTo>
                    <a:pt x="55" y="349"/>
                  </a:lnTo>
                  <a:lnTo>
                    <a:pt x="70" y="359"/>
                  </a:lnTo>
                  <a:lnTo>
                    <a:pt x="84" y="370"/>
                  </a:lnTo>
                  <a:lnTo>
                    <a:pt x="98" y="377"/>
                  </a:lnTo>
                  <a:lnTo>
                    <a:pt x="112" y="377"/>
                  </a:lnTo>
                  <a:lnTo>
                    <a:pt x="125" y="377"/>
                  </a:lnTo>
                  <a:lnTo>
                    <a:pt x="136" y="374"/>
                  </a:lnTo>
                  <a:lnTo>
                    <a:pt x="143" y="363"/>
                  </a:lnTo>
                  <a:lnTo>
                    <a:pt x="150" y="353"/>
                  </a:lnTo>
                  <a:lnTo>
                    <a:pt x="154" y="342"/>
                  </a:lnTo>
                  <a:lnTo>
                    <a:pt x="154" y="332"/>
                  </a:lnTo>
                  <a:lnTo>
                    <a:pt x="150" y="304"/>
                  </a:lnTo>
                  <a:lnTo>
                    <a:pt x="146" y="276"/>
                  </a:lnTo>
                  <a:lnTo>
                    <a:pt x="146" y="248"/>
                  </a:lnTo>
                  <a:lnTo>
                    <a:pt x="146" y="234"/>
                  </a:lnTo>
                  <a:lnTo>
                    <a:pt x="150" y="220"/>
                  </a:lnTo>
                  <a:lnTo>
                    <a:pt x="154" y="210"/>
                  </a:lnTo>
                  <a:lnTo>
                    <a:pt x="164" y="203"/>
                  </a:lnTo>
                  <a:lnTo>
                    <a:pt x="174" y="192"/>
                  </a:lnTo>
                  <a:lnTo>
                    <a:pt x="188" y="189"/>
                  </a:lnTo>
                  <a:lnTo>
                    <a:pt x="195" y="185"/>
                  </a:lnTo>
                  <a:lnTo>
                    <a:pt x="203" y="185"/>
                  </a:lnTo>
                  <a:lnTo>
                    <a:pt x="216" y="192"/>
                  </a:lnTo>
                  <a:lnTo>
                    <a:pt x="223" y="206"/>
                  </a:lnTo>
                  <a:lnTo>
                    <a:pt x="231" y="227"/>
                  </a:lnTo>
                  <a:lnTo>
                    <a:pt x="237" y="276"/>
                  </a:lnTo>
                  <a:lnTo>
                    <a:pt x="244" y="335"/>
                  </a:lnTo>
                  <a:lnTo>
                    <a:pt x="247" y="363"/>
                  </a:lnTo>
                  <a:lnTo>
                    <a:pt x="255" y="387"/>
                  </a:lnTo>
                  <a:lnTo>
                    <a:pt x="265" y="411"/>
                  </a:lnTo>
                  <a:lnTo>
                    <a:pt x="279" y="429"/>
                  </a:lnTo>
                  <a:lnTo>
                    <a:pt x="300" y="443"/>
                  </a:lnTo>
                  <a:lnTo>
                    <a:pt x="310" y="447"/>
                  </a:lnTo>
                  <a:lnTo>
                    <a:pt x="320" y="450"/>
                  </a:lnTo>
                  <a:lnTo>
                    <a:pt x="335" y="450"/>
                  </a:lnTo>
                  <a:lnTo>
                    <a:pt x="352" y="450"/>
                  </a:lnTo>
                  <a:lnTo>
                    <a:pt x="387" y="439"/>
                  </a:lnTo>
                  <a:lnTo>
                    <a:pt x="398" y="429"/>
                  </a:lnTo>
                  <a:lnTo>
                    <a:pt x="405" y="415"/>
                  </a:lnTo>
                  <a:lnTo>
                    <a:pt x="411" y="395"/>
                  </a:lnTo>
                  <a:lnTo>
                    <a:pt x="414" y="370"/>
                  </a:lnTo>
                  <a:lnTo>
                    <a:pt x="414" y="314"/>
                  </a:lnTo>
                  <a:lnTo>
                    <a:pt x="411" y="252"/>
                  </a:lnTo>
                  <a:lnTo>
                    <a:pt x="405" y="189"/>
                  </a:lnTo>
                  <a:lnTo>
                    <a:pt x="398" y="133"/>
                  </a:lnTo>
                  <a:lnTo>
                    <a:pt x="387" y="81"/>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5" name="Freeform 68"/>
            <p:cNvSpPr>
              <a:spLocks/>
            </p:cNvSpPr>
            <p:nvPr/>
          </p:nvSpPr>
          <p:spPr bwMode="auto">
            <a:xfrm>
              <a:off x="1655" y="-493"/>
              <a:ext cx="1719" cy="1207"/>
            </a:xfrm>
            <a:custGeom>
              <a:avLst/>
              <a:gdLst>
                <a:gd name="T0" fmla="*/ 18 w 5157"/>
                <a:gd name="T1" fmla="*/ 2153 h 3622"/>
                <a:gd name="T2" fmla="*/ 143 w 5157"/>
                <a:gd name="T3" fmla="*/ 2239 h 3622"/>
                <a:gd name="T4" fmla="*/ 439 w 5157"/>
                <a:gd name="T5" fmla="*/ 2424 h 3622"/>
                <a:gd name="T6" fmla="*/ 843 w 5157"/>
                <a:gd name="T7" fmla="*/ 2654 h 3622"/>
                <a:gd name="T8" fmla="*/ 1756 w 5157"/>
                <a:gd name="T9" fmla="*/ 3162 h 3622"/>
                <a:gd name="T10" fmla="*/ 2474 w 5157"/>
                <a:gd name="T11" fmla="*/ 3545 h 3622"/>
                <a:gd name="T12" fmla="*/ 2630 w 5157"/>
                <a:gd name="T13" fmla="*/ 3622 h 3622"/>
                <a:gd name="T14" fmla="*/ 2655 w 5157"/>
                <a:gd name="T15" fmla="*/ 3622 h 3622"/>
                <a:gd name="T16" fmla="*/ 2735 w 5157"/>
                <a:gd name="T17" fmla="*/ 3591 h 3622"/>
                <a:gd name="T18" fmla="*/ 2854 w 5157"/>
                <a:gd name="T19" fmla="*/ 3521 h 3622"/>
                <a:gd name="T20" fmla="*/ 3098 w 5157"/>
                <a:gd name="T21" fmla="*/ 3357 h 3622"/>
                <a:gd name="T22" fmla="*/ 3501 w 5157"/>
                <a:gd name="T23" fmla="*/ 3058 h 3622"/>
                <a:gd name="T24" fmla="*/ 3951 w 5157"/>
                <a:gd name="T25" fmla="*/ 2710 h 3622"/>
                <a:gd name="T26" fmla="*/ 4394 w 5157"/>
                <a:gd name="T27" fmla="*/ 2354 h 3622"/>
                <a:gd name="T28" fmla="*/ 4930 w 5157"/>
                <a:gd name="T29" fmla="*/ 1909 h 3622"/>
                <a:gd name="T30" fmla="*/ 5125 w 5157"/>
                <a:gd name="T31" fmla="*/ 1734 h 3622"/>
                <a:gd name="T32" fmla="*/ 5157 w 5157"/>
                <a:gd name="T33" fmla="*/ 1703 h 3622"/>
                <a:gd name="T34" fmla="*/ 5149 w 5157"/>
                <a:gd name="T35" fmla="*/ 1693 h 3622"/>
                <a:gd name="T36" fmla="*/ 5055 w 5157"/>
                <a:gd name="T37" fmla="*/ 1609 h 3622"/>
                <a:gd name="T38" fmla="*/ 4777 w 5157"/>
                <a:gd name="T39" fmla="*/ 1404 h 3622"/>
                <a:gd name="T40" fmla="*/ 4380 w 5157"/>
                <a:gd name="T41" fmla="*/ 1128 h 3622"/>
                <a:gd name="T42" fmla="*/ 3683 w 5157"/>
                <a:gd name="T43" fmla="*/ 658 h 3622"/>
                <a:gd name="T44" fmla="*/ 3230 w 5157"/>
                <a:gd name="T45" fmla="*/ 369 h 3622"/>
                <a:gd name="T46" fmla="*/ 2857 w 5157"/>
                <a:gd name="T47" fmla="*/ 140 h 3622"/>
                <a:gd name="T48" fmla="*/ 2662 w 5157"/>
                <a:gd name="T49" fmla="*/ 34 h 3622"/>
                <a:gd name="T50" fmla="*/ 2586 w 5157"/>
                <a:gd name="T51" fmla="*/ 0 h 3622"/>
                <a:gd name="T52" fmla="*/ 2533 w 5157"/>
                <a:gd name="T53" fmla="*/ 10 h 3622"/>
                <a:gd name="T54" fmla="*/ 2435 w 5157"/>
                <a:gd name="T55" fmla="*/ 63 h 3622"/>
                <a:gd name="T56" fmla="*/ 2216 w 5157"/>
                <a:gd name="T57" fmla="*/ 209 h 3622"/>
                <a:gd name="T58" fmla="*/ 1829 w 5157"/>
                <a:gd name="T59" fmla="*/ 502 h 3622"/>
                <a:gd name="T60" fmla="*/ 1377 w 5157"/>
                <a:gd name="T61" fmla="*/ 856 h 3622"/>
                <a:gd name="T62" fmla="*/ 917 w 5157"/>
                <a:gd name="T63" fmla="*/ 1240 h 3622"/>
                <a:gd name="T64" fmla="*/ 502 w 5157"/>
                <a:gd name="T65" fmla="*/ 1602 h 3622"/>
                <a:gd name="T66" fmla="*/ 181 w 5157"/>
                <a:gd name="T67" fmla="*/ 1901 h 3622"/>
                <a:gd name="T68" fmla="*/ 76 w 5157"/>
                <a:gd name="T69" fmla="*/ 2013 h 3622"/>
                <a:gd name="T70" fmla="*/ 14 w 5157"/>
                <a:gd name="T71" fmla="*/ 2093 h 3622"/>
                <a:gd name="T72" fmla="*/ 0 w 5157"/>
                <a:gd name="T73" fmla="*/ 2128 h 3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157" h="3622">
                  <a:moveTo>
                    <a:pt x="0" y="2135"/>
                  </a:moveTo>
                  <a:lnTo>
                    <a:pt x="18" y="2153"/>
                  </a:lnTo>
                  <a:lnTo>
                    <a:pt x="49" y="2177"/>
                  </a:lnTo>
                  <a:lnTo>
                    <a:pt x="143" y="2239"/>
                  </a:lnTo>
                  <a:lnTo>
                    <a:pt x="275" y="2323"/>
                  </a:lnTo>
                  <a:lnTo>
                    <a:pt x="439" y="2424"/>
                  </a:lnTo>
                  <a:lnTo>
                    <a:pt x="631" y="2535"/>
                  </a:lnTo>
                  <a:lnTo>
                    <a:pt x="843" y="2654"/>
                  </a:lnTo>
                  <a:lnTo>
                    <a:pt x="1300" y="2912"/>
                  </a:lnTo>
                  <a:lnTo>
                    <a:pt x="1756" y="3162"/>
                  </a:lnTo>
                  <a:lnTo>
                    <a:pt x="2167" y="3381"/>
                  </a:lnTo>
                  <a:lnTo>
                    <a:pt x="2474" y="3545"/>
                  </a:lnTo>
                  <a:lnTo>
                    <a:pt x="2575" y="3594"/>
                  </a:lnTo>
                  <a:lnTo>
                    <a:pt x="2630" y="3622"/>
                  </a:lnTo>
                  <a:lnTo>
                    <a:pt x="2641" y="3622"/>
                  </a:lnTo>
                  <a:lnTo>
                    <a:pt x="2655" y="3622"/>
                  </a:lnTo>
                  <a:lnTo>
                    <a:pt x="2690" y="3612"/>
                  </a:lnTo>
                  <a:lnTo>
                    <a:pt x="2735" y="3591"/>
                  </a:lnTo>
                  <a:lnTo>
                    <a:pt x="2788" y="3560"/>
                  </a:lnTo>
                  <a:lnTo>
                    <a:pt x="2854" y="3521"/>
                  </a:lnTo>
                  <a:lnTo>
                    <a:pt x="2927" y="3472"/>
                  </a:lnTo>
                  <a:lnTo>
                    <a:pt x="3098" y="3357"/>
                  </a:lnTo>
                  <a:lnTo>
                    <a:pt x="3290" y="3219"/>
                  </a:lnTo>
                  <a:lnTo>
                    <a:pt x="3501" y="3058"/>
                  </a:lnTo>
                  <a:lnTo>
                    <a:pt x="3721" y="2887"/>
                  </a:lnTo>
                  <a:lnTo>
                    <a:pt x="3951" y="2710"/>
                  </a:lnTo>
                  <a:lnTo>
                    <a:pt x="4174" y="2532"/>
                  </a:lnTo>
                  <a:lnTo>
                    <a:pt x="4394" y="2354"/>
                  </a:lnTo>
                  <a:lnTo>
                    <a:pt x="4777" y="2037"/>
                  </a:lnTo>
                  <a:lnTo>
                    <a:pt x="4930" y="1909"/>
                  </a:lnTo>
                  <a:lnTo>
                    <a:pt x="5049" y="1807"/>
                  </a:lnTo>
                  <a:lnTo>
                    <a:pt x="5125" y="1734"/>
                  </a:lnTo>
                  <a:lnTo>
                    <a:pt x="5146" y="1714"/>
                  </a:lnTo>
                  <a:lnTo>
                    <a:pt x="5157" y="1703"/>
                  </a:lnTo>
                  <a:lnTo>
                    <a:pt x="5153" y="1700"/>
                  </a:lnTo>
                  <a:lnTo>
                    <a:pt x="5149" y="1693"/>
                  </a:lnTo>
                  <a:lnTo>
                    <a:pt x="5133" y="1672"/>
                  </a:lnTo>
                  <a:lnTo>
                    <a:pt x="5055" y="1609"/>
                  </a:lnTo>
                  <a:lnTo>
                    <a:pt x="4938" y="1518"/>
                  </a:lnTo>
                  <a:lnTo>
                    <a:pt x="4777" y="1404"/>
                  </a:lnTo>
                  <a:lnTo>
                    <a:pt x="4592" y="1271"/>
                  </a:lnTo>
                  <a:lnTo>
                    <a:pt x="4380" y="1128"/>
                  </a:lnTo>
                  <a:lnTo>
                    <a:pt x="3920" y="815"/>
                  </a:lnTo>
                  <a:lnTo>
                    <a:pt x="3683" y="658"/>
                  </a:lnTo>
                  <a:lnTo>
                    <a:pt x="3449" y="509"/>
                  </a:lnTo>
                  <a:lnTo>
                    <a:pt x="3230" y="369"/>
                  </a:lnTo>
                  <a:lnTo>
                    <a:pt x="3031" y="244"/>
                  </a:lnTo>
                  <a:lnTo>
                    <a:pt x="2857" y="140"/>
                  </a:lnTo>
                  <a:lnTo>
                    <a:pt x="2718" y="63"/>
                  </a:lnTo>
                  <a:lnTo>
                    <a:pt x="2662" y="34"/>
                  </a:lnTo>
                  <a:lnTo>
                    <a:pt x="2620" y="14"/>
                  </a:lnTo>
                  <a:lnTo>
                    <a:pt x="2586" y="0"/>
                  </a:lnTo>
                  <a:lnTo>
                    <a:pt x="2568" y="0"/>
                  </a:lnTo>
                  <a:lnTo>
                    <a:pt x="2533" y="10"/>
                  </a:lnTo>
                  <a:lnTo>
                    <a:pt x="2492" y="31"/>
                  </a:lnTo>
                  <a:lnTo>
                    <a:pt x="2435" y="63"/>
                  </a:lnTo>
                  <a:lnTo>
                    <a:pt x="2373" y="104"/>
                  </a:lnTo>
                  <a:lnTo>
                    <a:pt x="2216" y="209"/>
                  </a:lnTo>
                  <a:lnTo>
                    <a:pt x="2035" y="345"/>
                  </a:lnTo>
                  <a:lnTo>
                    <a:pt x="1829" y="502"/>
                  </a:lnTo>
                  <a:lnTo>
                    <a:pt x="1606" y="673"/>
                  </a:lnTo>
                  <a:lnTo>
                    <a:pt x="1377" y="856"/>
                  </a:lnTo>
                  <a:lnTo>
                    <a:pt x="1143" y="1048"/>
                  </a:lnTo>
                  <a:lnTo>
                    <a:pt x="917" y="1240"/>
                  </a:lnTo>
                  <a:lnTo>
                    <a:pt x="700" y="1428"/>
                  </a:lnTo>
                  <a:lnTo>
                    <a:pt x="502" y="1602"/>
                  </a:lnTo>
                  <a:lnTo>
                    <a:pt x="324" y="1763"/>
                  </a:lnTo>
                  <a:lnTo>
                    <a:pt x="181" y="1901"/>
                  </a:lnTo>
                  <a:lnTo>
                    <a:pt x="122" y="1961"/>
                  </a:lnTo>
                  <a:lnTo>
                    <a:pt x="76" y="2013"/>
                  </a:lnTo>
                  <a:lnTo>
                    <a:pt x="39" y="2059"/>
                  </a:lnTo>
                  <a:lnTo>
                    <a:pt x="14" y="2093"/>
                  </a:lnTo>
                  <a:lnTo>
                    <a:pt x="0" y="2117"/>
                  </a:lnTo>
                  <a:lnTo>
                    <a:pt x="0" y="2128"/>
                  </a:lnTo>
                  <a:lnTo>
                    <a:pt x="0" y="2135"/>
                  </a:lnTo>
                  <a:close/>
                </a:path>
              </a:pathLst>
            </a:custGeom>
            <a:solidFill>
              <a:srgbClr val="3D44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6" name="Freeform 69"/>
            <p:cNvSpPr>
              <a:spLocks/>
            </p:cNvSpPr>
            <p:nvPr/>
          </p:nvSpPr>
          <p:spPr bwMode="auto">
            <a:xfrm>
              <a:off x="1655" y="-147"/>
              <a:ext cx="1432" cy="867"/>
            </a:xfrm>
            <a:custGeom>
              <a:avLst/>
              <a:gdLst>
                <a:gd name="T0" fmla="*/ 1174 w 4296"/>
                <a:gd name="T1" fmla="*/ 38 h 2602"/>
                <a:gd name="T2" fmla="*/ 1149 w 4296"/>
                <a:gd name="T3" fmla="*/ 146 h 2602"/>
                <a:gd name="T4" fmla="*/ 1125 w 4296"/>
                <a:gd name="T5" fmla="*/ 299 h 2602"/>
                <a:gd name="T6" fmla="*/ 1122 w 4296"/>
                <a:gd name="T7" fmla="*/ 488 h 2602"/>
                <a:gd name="T8" fmla="*/ 1129 w 4296"/>
                <a:gd name="T9" fmla="*/ 588 h 2602"/>
                <a:gd name="T10" fmla="*/ 1146 w 4296"/>
                <a:gd name="T11" fmla="*/ 693 h 2602"/>
                <a:gd name="T12" fmla="*/ 1178 w 4296"/>
                <a:gd name="T13" fmla="*/ 793 h 2602"/>
                <a:gd name="T14" fmla="*/ 1223 w 4296"/>
                <a:gd name="T15" fmla="*/ 895 h 2602"/>
                <a:gd name="T16" fmla="*/ 1286 w 4296"/>
                <a:gd name="T17" fmla="*/ 988 h 2602"/>
                <a:gd name="T18" fmla="*/ 1365 w 4296"/>
                <a:gd name="T19" fmla="*/ 1079 h 2602"/>
                <a:gd name="T20" fmla="*/ 1463 w 4296"/>
                <a:gd name="T21" fmla="*/ 1159 h 2602"/>
                <a:gd name="T22" fmla="*/ 1585 w 4296"/>
                <a:gd name="T23" fmla="*/ 1226 h 2602"/>
                <a:gd name="T24" fmla="*/ 1725 w 4296"/>
                <a:gd name="T25" fmla="*/ 1285 h 2602"/>
                <a:gd name="T26" fmla="*/ 1882 w 4296"/>
                <a:gd name="T27" fmla="*/ 1337 h 2602"/>
                <a:gd name="T28" fmla="*/ 2053 w 4296"/>
                <a:gd name="T29" fmla="*/ 1378 h 2602"/>
                <a:gd name="T30" fmla="*/ 2233 w 4296"/>
                <a:gd name="T31" fmla="*/ 1414 h 2602"/>
                <a:gd name="T32" fmla="*/ 2617 w 4296"/>
                <a:gd name="T33" fmla="*/ 1466 h 2602"/>
                <a:gd name="T34" fmla="*/ 3010 w 4296"/>
                <a:gd name="T35" fmla="*/ 1490 h 2602"/>
                <a:gd name="T36" fmla="*/ 3397 w 4296"/>
                <a:gd name="T37" fmla="*/ 1494 h 2602"/>
                <a:gd name="T38" fmla="*/ 3753 w 4296"/>
                <a:gd name="T39" fmla="*/ 1477 h 2602"/>
                <a:gd name="T40" fmla="*/ 4059 w 4296"/>
                <a:gd name="T41" fmla="*/ 1442 h 2602"/>
                <a:gd name="T42" fmla="*/ 4296 w 4296"/>
                <a:gd name="T43" fmla="*/ 1393 h 2602"/>
                <a:gd name="T44" fmla="*/ 3843 w 4296"/>
                <a:gd name="T45" fmla="*/ 1773 h 2602"/>
                <a:gd name="T46" fmla="*/ 3290 w 4296"/>
                <a:gd name="T47" fmla="*/ 2212 h 2602"/>
                <a:gd name="T48" fmla="*/ 3028 w 4296"/>
                <a:gd name="T49" fmla="*/ 2407 h 2602"/>
                <a:gd name="T50" fmla="*/ 2815 w 4296"/>
                <a:gd name="T51" fmla="*/ 2546 h 2602"/>
                <a:gd name="T52" fmla="*/ 2735 w 4296"/>
                <a:gd name="T53" fmla="*/ 2584 h 2602"/>
                <a:gd name="T54" fmla="*/ 2679 w 4296"/>
                <a:gd name="T55" fmla="*/ 2602 h 2602"/>
                <a:gd name="T56" fmla="*/ 2614 w 4296"/>
                <a:gd name="T57" fmla="*/ 2587 h 2602"/>
                <a:gd name="T58" fmla="*/ 2502 w 4296"/>
                <a:gd name="T59" fmla="*/ 2546 h 2602"/>
                <a:gd name="T60" fmla="*/ 2171 w 4296"/>
                <a:gd name="T61" fmla="*/ 2389 h 2602"/>
                <a:gd name="T62" fmla="*/ 1742 w 4296"/>
                <a:gd name="T63" fmla="*/ 2163 h 2602"/>
                <a:gd name="T64" fmla="*/ 1268 w 4296"/>
                <a:gd name="T65" fmla="*/ 1898 h 2602"/>
                <a:gd name="T66" fmla="*/ 805 w 4296"/>
                <a:gd name="T67" fmla="*/ 1627 h 2602"/>
                <a:gd name="T68" fmla="*/ 405 w 4296"/>
                <a:gd name="T69" fmla="*/ 1378 h 2602"/>
                <a:gd name="T70" fmla="*/ 115 w 4296"/>
                <a:gd name="T71" fmla="*/ 1191 h 2602"/>
                <a:gd name="T72" fmla="*/ 10 w 4296"/>
                <a:gd name="T73" fmla="*/ 1111 h 2602"/>
                <a:gd name="T74" fmla="*/ 0 w 4296"/>
                <a:gd name="T75" fmla="*/ 1083 h 2602"/>
                <a:gd name="T76" fmla="*/ 18 w 4296"/>
                <a:gd name="T77" fmla="*/ 1048 h 2602"/>
                <a:gd name="T78" fmla="*/ 83 w 4296"/>
                <a:gd name="T79" fmla="*/ 968 h 2602"/>
                <a:gd name="T80" fmla="*/ 223 w 4296"/>
                <a:gd name="T81" fmla="*/ 829 h 2602"/>
                <a:gd name="T82" fmla="*/ 512 w 4296"/>
                <a:gd name="T83" fmla="*/ 578 h 2602"/>
                <a:gd name="T84" fmla="*/ 1081 w 4296"/>
                <a:gd name="T85" fmla="*/ 98 h 2602"/>
                <a:gd name="T86" fmla="*/ 1185 w 4296"/>
                <a:gd name="T87" fmla="*/ 0 h 2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96" h="2602">
                  <a:moveTo>
                    <a:pt x="1185" y="0"/>
                  </a:moveTo>
                  <a:lnTo>
                    <a:pt x="1174" y="38"/>
                  </a:lnTo>
                  <a:lnTo>
                    <a:pt x="1164" y="83"/>
                  </a:lnTo>
                  <a:lnTo>
                    <a:pt x="1149" y="146"/>
                  </a:lnTo>
                  <a:lnTo>
                    <a:pt x="1136" y="220"/>
                  </a:lnTo>
                  <a:lnTo>
                    <a:pt x="1125" y="299"/>
                  </a:lnTo>
                  <a:lnTo>
                    <a:pt x="1118" y="390"/>
                  </a:lnTo>
                  <a:lnTo>
                    <a:pt x="1122" y="488"/>
                  </a:lnTo>
                  <a:lnTo>
                    <a:pt x="1122" y="540"/>
                  </a:lnTo>
                  <a:lnTo>
                    <a:pt x="1129" y="588"/>
                  </a:lnTo>
                  <a:lnTo>
                    <a:pt x="1136" y="641"/>
                  </a:lnTo>
                  <a:lnTo>
                    <a:pt x="1146" y="693"/>
                  </a:lnTo>
                  <a:lnTo>
                    <a:pt x="1160" y="745"/>
                  </a:lnTo>
                  <a:lnTo>
                    <a:pt x="1178" y="793"/>
                  </a:lnTo>
                  <a:lnTo>
                    <a:pt x="1198" y="847"/>
                  </a:lnTo>
                  <a:lnTo>
                    <a:pt x="1223" y="895"/>
                  </a:lnTo>
                  <a:lnTo>
                    <a:pt x="1255" y="944"/>
                  </a:lnTo>
                  <a:lnTo>
                    <a:pt x="1286" y="988"/>
                  </a:lnTo>
                  <a:lnTo>
                    <a:pt x="1324" y="1034"/>
                  </a:lnTo>
                  <a:lnTo>
                    <a:pt x="1365" y="1079"/>
                  </a:lnTo>
                  <a:lnTo>
                    <a:pt x="1411" y="1118"/>
                  </a:lnTo>
                  <a:lnTo>
                    <a:pt x="1463" y="1159"/>
                  </a:lnTo>
                  <a:lnTo>
                    <a:pt x="1523" y="1194"/>
                  </a:lnTo>
                  <a:lnTo>
                    <a:pt x="1585" y="1226"/>
                  </a:lnTo>
                  <a:lnTo>
                    <a:pt x="1651" y="1258"/>
                  </a:lnTo>
                  <a:lnTo>
                    <a:pt x="1725" y="1285"/>
                  </a:lnTo>
                  <a:lnTo>
                    <a:pt x="1801" y="1313"/>
                  </a:lnTo>
                  <a:lnTo>
                    <a:pt x="1882" y="1337"/>
                  </a:lnTo>
                  <a:lnTo>
                    <a:pt x="1965" y="1358"/>
                  </a:lnTo>
                  <a:lnTo>
                    <a:pt x="2053" y="1378"/>
                  </a:lnTo>
                  <a:lnTo>
                    <a:pt x="2142" y="1396"/>
                  </a:lnTo>
                  <a:lnTo>
                    <a:pt x="2233" y="1414"/>
                  </a:lnTo>
                  <a:lnTo>
                    <a:pt x="2422" y="1445"/>
                  </a:lnTo>
                  <a:lnTo>
                    <a:pt x="2617" y="1466"/>
                  </a:lnTo>
                  <a:lnTo>
                    <a:pt x="2812" y="1484"/>
                  </a:lnTo>
                  <a:lnTo>
                    <a:pt x="3010" y="1490"/>
                  </a:lnTo>
                  <a:lnTo>
                    <a:pt x="3205" y="1497"/>
                  </a:lnTo>
                  <a:lnTo>
                    <a:pt x="3397" y="1494"/>
                  </a:lnTo>
                  <a:lnTo>
                    <a:pt x="3579" y="1487"/>
                  </a:lnTo>
                  <a:lnTo>
                    <a:pt x="3753" y="1477"/>
                  </a:lnTo>
                  <a:lnTo>
                    <a:pt x="3913" y="1463"/>
                  </a:lnTo>
                  <a:lnTo>
                    <a:pt x="4059" y="1442"/>
                  </a:lnTo>
                  <a:lnTo>
                    <a:pt x="4188" y="1421"/>
                  </a:lnTo>
                  <a:lnTo>
                    <a:pt x="4296" y="1393"/>
                  </a:lnTo>
                  <a:lnTo>
                    <a:pt x="4077" y="1581"/>
                  </a:lnTo>
                  <a:lnTo>
                    <a:pt x="3843" y="1773"/>
                  </a:lnTo>
                  <a:lnTo>
                    <a:pt x="3571" y="1992"/>
                  </a:lnTo>
                  <a:lnTo>
                    <a:pt x="3290" y="2212"/>
                  </a:lnTo>
                  <a:lnTo>
                    <a:pt x="3153" y="2312"/>
                  </a:lnTo>
                  <a:lnTo>
                    <a:pt x="3028" y="2407"/>
                  </a:lnTo>
                  <a:lnTo>
                    <a:pt x="2913" y="2483"/>
                  </a:lnTo>
                  <a:lnTo>
                    <a:pt x="2815" y="2546"/>
                  </a:lnTo>
                  <a:lnTo>
                    <a:pt x="2773" y="2566"/>
                  </a:lnTo>
                  <a:lnTo>
                    <a:pt x="2735" y="2584"/>
                  </a:lnTo>
                  <a:lnTo>
                    <a:pt x="2703" y="2598"/>
                  </a:lnTo>
                  <a:lnTo>
                    <a:pt x="2679" y="2602"/>
                  </a:lnTo>
                  <a:lnTo>
                    <a:pt x="2651" y="2598"/>
                  </a:lnTo>
                  <a:lnTo>
                    <a:pt x="2614" y="2587"/>
                  </a:lnTo>
                  <a:lnTo>
                    <a:pt x="2565" y="2571"/>
                  </a:lnTo>
                  <a:lnTo>
                    <a:pt x="2502" y="2546"/>
                  </a:lnTo>
                  <a:lnTo>
                    <a:pt x="2352" y="2480"/>
                  </a:lnTo>
                  <a:lnTo>
                    <a:pt x="2171" y="2389"/>
                  </a:lnTo>
                  <a:lnTo>
                    <a:pt x="1968" y="2281"/>
                  </a:lnTo>
                  <a:lnTo>
                    <a:pt x="1742" y="2163"/>
                  </a:lnTo>
                  <a:lnTo>
                    <a:pt x="1508" y="2033"/>
                  </a:lnTo>
                  <a:lnTo>
                    <a:pt x="1268" y="1898"/>
                  </a:lnTo>
                  <a:lnTo>
                    <a:pt x="1031" y="1758"/>
                  </a:lnTo>
                  <a:lnTo>
                    <a:pt x="805" y="1627"/>
                  </a:lnTo>
                  <a:lnTo>
                    <a:pt x="592" y="1497"/>
                  </a:lnTo>
                  <a:lnTo>
                    <a:pt x="405" y="1378"/>
                  </a:lnTo>
                  <a:lnTo>
                    <a:pt x="241" y="1278"/>
                  </a:lnTo>
                  <a:lnTo>
                    <a:pt x="115" y="1191"/>
                  </a:lnTo>
                  <a:lnTo>
                    <a:pt x="34" y="1131"/>
                  </a:lnTo>
                  <a:lnTo>
                    <a:pt x="10" y="1111"/>
                  </a:lnTo>
                  <a:lnTo>
                    <a:pt x="0" y="1097"/>
                  </a:lnTo>
                  <a:lnTo>
                    <a:pt x="0" y="1083"/>
                  </a:lnTo>
                  <a:lnTo>
                    <a:pt x="7" y="1066"/>
                  </a:lnTo>
                  <a:lnTo>
                    <a:pt x="18" y="1048"/>
                  </a:lnTo>
                  <a:lnTo>
                    <a:pt x="34" y="1024"/>
                  </a:lnTo>
                  <a:lnTo>
                    <a:pt x="83" y="968"/>
                  </a:lnTo>
                  <a:lnTo>
                    <a:pt x="146" y="905"/>
                  </a:lnTo>
                  <a:lnTo>
                    <a:pt x="223" y="829"/>
                  </a:lnTo>
                  <a:lnTo>
                    <a:pt x="314" y="749"/>
                  </a:lnTo>
                  <a:lnTo>
                    <a:pt x="512" y="578"/>
                  </a:lnTo>
                  <a:lnTo>
                    <a:pt x="917" y="233"/>
                  </a:lnTo>
                  <a:lnTo>
                    <a:pt x="1081" y="98"/>
                  </a:lnTo>
                  <a:lnTo>
                    <a:pt x="1143" y="41"/>
                  </a:lnTo>
                  <a:lnTo>
                    <a:pt x="1185" y="0"/>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7" name="Freeform 70"/>
            <p:cNvSpPr>
              <a:spLocks/>
            </p:cNvSpPr>
            <p:nvPr/>
          </p:nvSpPr>
          <p:spPr bwMode="auto">
            <a:xfrm>
              <a:off x="2251" y="-493"/>
              <a:ext cx="1123" cy="674"/>
            </a:xfrm>
            <a:custGeom>
              <a:avLst/>
              <a:gdLst>
                <a:gd name="T0" fmla="*/ 16 w 3369"/>
                <a:gd name="T1" fmla="*/ 526 h 2023"/>
                <a:gd name="T2" fmla="*/ 94 w 3369"/>
                <a:gd name="T3" fmla="*/ 470 h 2023"/>
                <a:gd name="T4" fmla="*/ 180 w 3369"/>
                <a:gd name="T5" fmla="*/ 425 h 2023"/>
                <a:gd name="T6" fmla="*/ 296 w 3369"/>
                <a:gd name="T7" fmla="*/ 380 h 2023"/>
                <a:gd name="T8" fmla="*/ 442 w 3369"/>
                <a:gd name="T9" fmla="*/ 348 h 2023"/>
                <a:gd name="T10" fmla="*/ 616 w 3369"/>
                <a:gd name="T11" fmla="*/ 341 h 2023"/>
                <a:gd name="T12" fmla="*/ 766 w 3369"/>
                <a:gd name="T13" fmla="*/ 356 h 2023"/>
                <a:gd name="T14" fmla="*/ 874 w 3369"/>
                <a:gd name="T15" fmla="*/ 377 h 2023"/>
                <a:gd name="T16" fmla="*/ 988 w 3369"/>
                <a:gd name="T17" fmla="*/ 408 h 2023"/>
                <a:gd name="T18" fmla="*/ 1180 w 3369"/>
                <a:gd name="T19" fmla="*/ 478 h 2023"/>
                <a:gd name="T20" fmla="*/ 1463 w 3369"/>
                <a:gd name="T21" fmla="*/ 603 h 2023"/>
                <a:gd name="T22" fmla="*/ 1759 w 3369"/>
                <a:gd name="T23" fmla="*/ 759 h 2023"/>
                <a:gd name="T24" fmla="*/ 2051 w 3369"/>
                <a:gd name="T25" fmla="*/ 930 h 2023"/>
                <a:gd name="T26" fmla="*/ 2327 w 3369"/>
                <a:gd name="T27" fmla="*/ 1108 h 2023"/>
                <a:gd name="T28" fmla="*/ 2568 w 3369"/>
                <a:gd name="T29" fmla="*/ 1274 h 2023"/>
                <a:gd name="T30" fmla="*/ 2760 w 3369"/>
                <a:gd name="T31" fmla="*/ 1425 h 2023"/>
                <a:gd name="T32" fmla="*/ 2882 w 3369"/>
                <a:gd name="T33" fmla="*/ 1539 h 2023"/>
                <a:gd name="T34" fmla="*/ 2950 w 3369"/>
                <a:gd name="T35" fmla="*/ 1636 h 2023"/>
                <a:gd name="T36" fmla="*/ 2992 w 3369"/>
                <a:gd name="T37" fmla="*/ 1727 h 2023"/>
                <a:gd name="T38" fmla="*/ 3013 w 3369"/>
                <a:gd name="T39" fmla="*/ 1807 h 2023"/>
                <a:gd name="T40" fmla="*/ 3020 w 3369"/>
                <a:gd name="T41" fmla="*/ 1880 h 2023"/>
                <a:gd name="T42" fmla="*/ 3017 w 3369"/>
                <a:gd name="T43" fmla="*/ 1940 h 2023"/>
                <a:gd name="T44" fmla="*/ 2996 w 3369"/>
                <a:gd name="T45" fmla="*/ 2013 h 2023"/>
                <a:gd name="T46" fmla="*/ 3044 w 3369"/>
                <a:gd name="T47" fmla="*/ 1985 h 2023"/>
                <a:gd name="T48" fmla="*/ 3233 w 3369"/>
                <a:gd name="T49" fmla="*/ 1843 h 2023"/>
                <a:gd name="T50" fmla="*/ 3340 w 3369"/>
                <a:gd name="T51" fmla="*/ 1742 h 2023"/>
                <a:gd name="T52" fmla="*/ 3369 w 3369"/>
                <a:gd name="T53" fmla="*/ 1703 h 2023"/>
                <a:gd name="T54" fmla="*/ 3361 w 3369"/>
                <a:gd name="T55" fmla="*/ 1690 h 2023"/>
                <a:gd name="T56" fmla="*/ 3313 w 3369"/>
                <a:gd name="T57" fmla="*/ 1641 h 2023"/>
                <a:gd name="T58" fmla="*/ 3153 w 3369"/>
                <a:gd name="T59" fmla="*/ 1511 h 2023"/>
                <a:gd name="T60" fmla="*/ 2808 w 3369"/>
                <a:gd name="T61" fmla="*/ 1267 h 2023"/>
                <a:gd name="T62" fmla="*/ 2136 w 3369"/>
                <a:gd name="T63" fmla="*/ 819 h 2023"/>
                <a:gd name="T64" fmla="*/ 1442 w 3369"/>
                <a:gd name="T65" fmla="*/ 377 h 2023"/>
                <a:gd name="T66" fmla="*/ 1069 w 3369"/>
                <a:gd name="T67" fmla="*/ 150 h 2023"/>
                <a:gd name="T68" fmla="*/ 829 w 3369"/>
                <a:gd name="T69" fmla="*/ 18 h 2023"/>
                <a:gd name="T70" fmla="*/ 780 w 3369"/>
                <a:gd name="T71" fmla="*/ 0 h 2023"/>
                <a:gd name="T72" fmla="*/ 749 w 3369"/>
                <a:gd name="T73" fmla="*/ 7 h 2023"/>
                <a:gd name="T74" fmla="*/ 661 w 3369"/>
                <a:gd name="T75" fmla="*/ 49 h 2023"/>
                <a:gd name="T76" fmla="*/ 476 w 3369"/>
                <a:gd name="T77" fmla="*/ 171 h 2023"/>
                <a:gd name="T78" fmla="*/ 211 w 3369"/>
                <a:gd name="T79" fmla="*/ 369 h 2023"/>
                <a:gd name="T80" fmla="*/ 0 w 3369"/>
                <a:gd name="T81" fmla="*/ 540 h 2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369" h="2023">
                  <a:moveTo>
                    <a:pt x="0" y="540"/>
                  </a:moveTo>
                  <a:lnTo>
                    <a:pt x="16" y="526"/>
                  </a:lnTo>
                  <a:lnTo>
                    <a:pt x="59" y="491"/>
                  </a:lnTo>
                  <a:lnTo>
                    <a:pt x="94" y="470"/>
                  </a:lnTo>
                  <a:lnTo>
                    <a:pt x="132" y="445"/>
                  </a:lnTo>
                  <a:lnTo>
                    <a:pt x="180" y="425"/>
                  </a:lnTo>
                  <a:lnTo>
                    <a:pt x="236" y="400"/>
                  </a:lnTo>
                  <a:lnTo>
                    <a:pt x="296" y="380"/>
                  </a:lnTo>
                  <a:lnTo>
                    <a:pt x="366" y="362"/>
                  </a:lnTo>
                  <a:lnTo>
                    <a:pt x="442" y="348"/>
                  </a:lnTo>
                  <a:lnTo>
                    <a:pt x="525" y="341"/>
                  </a:lnTo>
                  <a:lnTo>
                    <a:pt x="616" y="341"/>
                  </a:lnTo>
                  <a:lnTo>
                    <a:pt x="714" y="348"/>
                  </a:lnTo>
                  <a:lnTo>
                    <a:pt x="766" y="356"/>
                  </a:lnTo>
                  <a:lnTo>
                    <a:pt x="818" y="362"/>
                  </a:lnTo>
                  <a:lnTo>
                    <a:pt x="874" y="377"/>
                  </a:lnTo>
                  <a:lnTo>
                    <a:pt x="930" y="390"/>
                  </a:lnTo>
                  <a:lnTo>
                    <a:pt x="988" y="408"/>
                  </a:lnTo>
                  <a:lnTo>
                    <a:pt x="1052" y="429"/>
                  </a:lnTo>
                  <a:lnTo>
                    <a:pt x="1180" y="478"/>
                  </a:lnTo>
                  <a:lnTo>
                    <a:pt x="1317" y="536"/>
                  </a:lnTo>
                  <a:lnTo>
                    <a:pt x="1463" y="603"/>
                  </a:lnTo>
                  <a:lnTo>
                    <a:pt x="1609" y="679"/>
                  </a:lnTo>
                  <a:lnTo>
                    <a:pt x="1759" y="759"/>
                  </a:lnTo>
                  <a:lnTo>
                    <a:pt x="1905" y="843"/>
                  </a:lnTo>
                  <a:lnTo>
                    <a:pt x="2051" y="930"/>
                  </a:lnTo>
                  <a:lnTo>
                    <a:pt x="2191" y="1017"/>
                  </a:lnTo>
                  <a:lnTo>
                    <a:pt x="2327" y="1108"/>
                  </a:lnTo>
                  <a:lnTo>
                    <a:pt x="2453" y="1191"/>
                  </a:lnTo>
                  <a:lnTo>
                    <a:pt x="2568" y="1274"/>
                  </a:lnTo>
                  <a:lnTo>
                    <a:pt x="2672" y="1352"/>
                  </a:lnTo>
                  <a:lnTo>
                    <a:pt x="2760" y="1425"/>
                  </a:lnTo>
                  <a:lnTo>
                    <a:pt x="2828" y="1487"/>
                  </a:lnTo>
                  <a:lnTo>
                    <a:pt x="2882" y="1539"/>
                  </a:lnTo>
                  <a:lnTo>
                    <a:pt x="2919" y="1588"/>
                  </a:lnTo>
                  <a:lnTo>
                    <a:pt x="2950" y="1636"/>
                  </a:lnTo>
                  <a:lnTo>
                    <a:pt x="2975" y="1682"/>
                  </a:lnTo>
                  <a:lnTo>
                    <a:pt x="2992" y="1727"/>
                  </a:lnTo>
                  <a:lnTo>
                    <a:pt x="3007" y="1769"/>
                  </a:lnTo>
                  <a:lnTo>
                    <a:pt x="3013" y="1807"/>
                  </a:lnTo>
                  <a:lnTo>
                    <a:pt x="3017" y="1846"/>
                  </a:lnTo>
                  <a:lnTo>
                    <a:pt x="3020" y="1880"/>
                  </a:lnTo>
                  <a:lnTo>
                    <a:pt x="3020" y="1912"/>
                  </a:lnTo>
                  <a:lnTo>
                    <a:pt x="3017" y="1940"/>
                  </a:lnTo>
                  <a:lnTo>
                    <a:pt x="3007" y="1985"/>
                  </a:lnTo>
                  <a:lnTo>
                    <a:pt x="2996" y="2013"/>
                  </a:lnTo>
                  <a:lnTo>
                    <a:pt x="2992" y="2023"/>
                  </a:lnTo>
                  <a:lnTo>
                    <a:pt x="3044" y="1985"/>
                  </a:lnTo>
                  <a:lnTo>
                    <a:pt x="3166" y="1895"/>
                  </a:lnTo>
                  <a:lnTo>
                    <a:pt x="3233" y="1843"/>
                  </a:lnTo>
                  <a:lnTo>
                    <a:pt x="3296" y="1790"/>
                  </a:lnTo>
                  <a:lnTo>
                    <a:pt x="3340" y="1742"/>
                  </a:lnTo>
                  <a:lnTo>
                    <a:pt x="3358" y="1721"/>
                  </a:lnTo>
                  <a:lnTo>
                    <a:pt x="3369" y="1703"/>
                  </a:lnTo>
                  <a:lnTo>
                    <a:pt x="3365" y="1696"/>
                  </a:lnTo>
                  <a:lnTo>
                    <a:pt x="3361" y="1690"/>
                  </a:lnTo>
                  <a:lnTo>
                    <a:pt x="3345" y="1669"/>
                  </a:lnTo>
                  <a:lnTo>
                    <a:pt x="3313" y="1641"/>
                  </a:lnTo>
                  <a:lnTo>
                    <a:pt x="3272" y="1605"/>
                  </a:lnTo>
                  <a:lnTo>
                    <a:pt x="3153" y="1511"/>
                  </a:lnTo>
                  <a:lnTo>
                    <a:pt x="2996" y="1400"/>
                  </a:lnTo>
                  <a:lnTo>
                    <a:pt x="2808" y="1267"/>
                  </a:lnTo>
                  <a:lnTo>
                    <a:pt x="2599" y="1125"/>
                  </a:lnTo>
                  <a:lnTo>
                    <a:pt x="2136" y="819"/>
                  </a:lnTo>
                  <a:lnTo>
                    <a:pt x="1665" y="515"/>
                  </a:lnTo>
                  <a:lnTo>
                    <a:pt x="1442" y="377"/>
                  </a:lnTo>
                  <a:lnTo>
                    <a:pt x="1243" y="254"/>
                  </a:lnTo>
                  <a:lnTo>
                    <a:pt x="1069" y="150"/>
                  </a:lnTo>
                  <a:lnTo>
                    <a:pt x="930" y="70"/>
                  </a:lnTo>
                  <a:lnTo>
                    <a:pt x="829" y="18"/>
                  </a:lnTo>
                  <a:lnTo>
                    <a:pt x="798" y="3"/>
                  </a:lnTo>
                  <a:lnTo>
                    <a:pt x="780" y="0"/>
                  </a:lnTo>
                  <a:lnTo>
                    <a:pt x="766" y="0"/>
                  </a:lnTo>
                  <a:lnTo>
                    <a:pt x="749" y="7"/>
                  </a:lnTo>
                  <a:lnTo>
                    <a:pt x="710" y="21"/>
                  </a:lnTo>
                  <a:lnTo>
                    <a:pt x="661" y="49"/>
                  </a:lnTo>
                  <a:lnTo>
                    <a:pt x="603" y="83"/>
                  </a:lnTo>
                  <a:lnTo>
                    <a:pt x="476" y="171"/>
                  </a:lnTo>
                  <a:lnTo>
                    <a:pt x="341" y="268"/>
                  </a:lnTo>
                  <a:lnTo>
                    <a:pt x="211" y="369"/>
                  </a:lnTo>
                  <a:lnTo>
                    <a:pt x="104" y="453"/>
                  </a:lnTo>
                  <a:lnTo>
                    <a:pt x="0" y="540"/>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8" name="Freeform 71"/>
            <p:cNvSpPr>
              <a:spLocks/>
            </p:cNvSpPr>
            <p:nvPr/>
          </p:nvSpPr>
          <p:spPr bwMode="auto">
            <a:xfrm>
              <a:off x="3071" y="859"/>
              <a:ext cx="206" cy="313"/>
            </a:xfrm>
            <a:custGeom>
              <a:avLst/>
              <a:gdLst>
                <a:gd name="T0" fmla="*/ 52 w 618"/>
                <a:gd name="T1" fmla="*/ 122 h 938"/>
                <a:gd name="T2" fmla="*/ 73 w 618"/>
                <a:gd name="T3" fmla="*/ 98 h 938"/>
                <a:gd name="T4" fmla="*/ 98 w 618"/>
                <a:gd name="T5" fmla="*/ 77 h 938"/>
                <a:gd name="T6" fmla="*/ 122 w 618"/>
                <a:gd name="T7" fmla="*/ 60 h 938"/>
                <a:gd name="T8" fmla="*/ 153 w 618"/>
                <a:gd name="T9" fmla="*/ 42 h 938"/>
                <a:gd name="T10" fmla="*/ 185 w 618"/>
                <a:gd name="T11" fmla="*/ 28 h 938"/>
                <a:gd name="T12" fmla="*/ 220 w 618"/>
                <a:gd name="T13" fmla="*/ 15 h 938"/>
                <a:gd name="T14" fmla="*/ 255 w 618"/>
                <a:gd name="T15" fmla="*/ 7 h 938"/>
                <a:gd name="T16" fmla="*/ 293 w 618"/>
                <a:gd name="T17" fmla="*/ 0 h 938"/>
                <a:gd name="T18" fmla="*/ 328 w 618"/>
                <a:gd name="T19" fmla="*/ 0 h 938"/>
                <a:gd name="T20" fmla="*/ 366 w 618"/>
                <a:gd name="T21" fmla="*/ 4 h 938"/>
                <a:gd name="T22" fmla="*/ 405 w 618"/>
                <a:gd name="T23" fmla="*/ 11 h 938"/>
                <a:gd name="T24" fmla="*/ 439 w 618"/>
                <a:gd name="T25" fmla="*/ 28 h 938"/>
                <a:gd name="T26" fmla="*/ 475 w 618"/>
                <a:gd name="T27" fmla="*/ 46 h 938"/>
                <a:gd name="T28" fmla="*/ 509 w 618"/>
                <a:gd name="T29" fmla="*/ 73 h 938"/>
                <a:gd name="T30" fmla="*/ 540 w 618"/>
                <a:gd name="T31" fmla="*/ 109 h 938"/>
                <a:gd name="T32" fmla="*/ 569 w 618"/>
                <a:gd name="T33" fmla="*/ 147 h 938"/>
                <a:gd name="T34" fmla="*/ 582 w 618"/>
                <a:gd name="T35" fmla="*/ 171 h 938"/>
                <a:gd name="T36" fmla="*/ 593 w 618"/>
                <a:gd name="T37" fmla="*/ 195 h 938"/>
                <a:gd name="T38" fmla="*/ 600 w 618"/>
                <a:gd name="T39" fmla="*/ 226 h 938"/>
                <a:gd name="T40" fmla="*/ 607 w 618"/>
                <a:gd name="T41" fmla="*/ 255 h 938"/>
                <a:gd name="T42" fmla="*/ 618 w 618"/>
                <a:gd name="T43" fmla="*/ 320 h 938"/>
                <a:gd name="T44" fmla="*/ 618 w 618"/>
                <a:gd name="T45" fmla="*/ 390 h 938"/>
                <a:gd name="T46" fmla="*/ 610 w 618"/>
                <a:gd name="T47" fmla="*/ 463 h 938"/>
                <a:gd name="T48" fmla="*/ 600 w 618"/>
                <a:gd name="T49" fmla="*/ 537 h 938"/>
                <a:gd name="T50" fmla="*/ 575 w 618"/>
                <a:gd name="T51" fmla="*/ 610 h 938"/>
                <a:gd name="T52" fmla="*/ 564 w 618"/>
                <a:gd name="T53" fmla="*/ 645 h 938"/>
                <a:gd name="T54" fmla="*/ 548 w 618"/>
                <a:gd name="T55" fmla="*/ 679 h 938"/>
                <a:gd name="T56" fmla="*/ 530 w 618"/>
                <a:gd name="T57" fmla="*/ 714 h 938"/>
                <a:gd name="T58" fmla="*/ 512 w 618"/>
                <a:gd name="T59" fmla="*/ 746 h 938"/>
                <a:gd name="T60" fmla="*/ 491 w 618"/>
                <a:gd name="T61" fmla="*/ 777 h 938"/>
                <a:gd name="T62" fmla="*/ 471 w 618"/>
                <a:gd name="T63" fmla="*/ 805 h 938"/>
                <a:gd name="T64" fmla="*/ 447 w 618"/>
                <a:gd name="T65" fmla="*/ 829 h 938"/>
                <a:gd name="T66" fmla="*/ 418 w 618"/>
                <a:gd name="T67" fmla="*/ 853 h 938"/>
                <a:gd name="T68" fmla="*/ 390 w 618"/>
                <a:gd name="T69" fmla="*/ 878 h 938"/>
                <a:gd name="T70" fmla="*/ 359 w 618"/>
                <a:gd name="T71" fmla="*/ 895 h 938"/>
                <a:gd name="T72" fmla="*/ 328 w 618"/>
                <a:gd name="T73" fmla="*/ 910 h 938"/>
                <a:gd name="T74" fmla="*/ 293 w 618"/>
                <a:gd name="T75" fmla="*/ 923 h 938"/>
                <a:gd name="T76" fmla="*/ 258 w 618"/>
                <a:gd name="T77" fmla="*/ 930 h 938"/>
                <a:gd name="T78" fmla="*/ 223 w 618"/>
                <a:gd name="T79" fmla="*/ 938 h 938"/>
                <a:gd name="T80" fmla="*/ 182 w 618"/>
                <a:gd name="T81" fmla="*/ 938 h 938"/>
                <a:gd name="T82" fmla="*/ 143 w 618"/>
                <a:gd name="T83" fmla="*/ 933 h 938"/>
                <a:gd name="T84" fmla="*/ 98 w 618"/>
                <a:gd name="T85" fmla="*/ 927 h 938"/>
                <a:gd name="T86" fmla="*/ 52 w 618"/>
                <a:gd name="T87" fmla="*/ 913 h 938"/>
                <a:gd name="T88" fmla="*/ 42 w 618"/>
                <a:gd name="T89" fmla="*/ 905 h 938"/>
                <a:gd name="T90" fmla="*/ 36 w 618"/>
                <a:gd name="T91" fmla="*/ 899 h 938"/>
                <a:gd name="T92" fmla="*/ 28 w 618"/>
                <a:gd name="T93" fmla="*/ 886 h 938"/>
                <a:gd name="T94" fmla="*/ 21 w 618"/>
                <a:gd name="T95" fmla="*/ 868 h 938"/>
                <a:gd name="T96" fmla="*/ 11 w 618"/>
                <a:gd name="T97" fmla="*/ 826 h 938"/>
                <a:gd name="T98" fmla="*/ 4 w 618"/>
                <a:gd name="T99" fmla="*/ 774 h 938"/>
                <a:gd name="T100" fmla="*/ 0 w 618"/>
                <a:gd name="T101" fmla="*/ 710 h 938"/>
                <a:gd name="T102" fmla="*/ 0 w 618"/>
                <a:gd name="T103" fmla="*/ 645 h 938"/>
                <a:gd name="T104" fmla="*/ 11 w 618"/>
                <a:gd name="T105" fmla="*/ 502 h 938"/>
                <a:gd name="T106" fmla="*/ 21 w 618"/>
                <a:gd name="T107" fmla="*/ 363 h 938"/>
                <a:gd name="T108" fmla="*/ 39 w 618"/>
                <a:gd name="T109" fmla="*/ 241 h 938"/>
                <a:gd name="T110" fmla="*/ 52 w 618"/>
                <a:gd name="T111" fmla="*/ 122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8" h="938">
                  <a:moveTo>
                    <a:pt x="52" y="122"/>
                  </a:moveTo>
                  <a:lnTo>
                    <a:pt x="73" y="98"/>
                  </a:lnTo>
                  <a:lnTo>
                    <a:pt x="98" y="77"/>
                  </a:lnTo>
                  <a:lnTo>
                    <a:pt x="122" y="60"/>
                  </a:lnTo>
                  <a:lnTo>
                    <a:pt x="153" y="42"/>
                  </a:lnTo>
                  <a:lnTo>
                    <a:pt x="185" y="28"/>
                  </a:lnTo>
                  <a:lnTo>
                    <a:pt x="220" y="15"/>
                  </a:lnTo>
                  <a:lnTo>
                    <a:pt x="255" y="7"/>
                  </a:lnTo>
                  <a:lnTo>
                    <a:pt x="293" y="0"/>
                  </a:lnTo>
                  <a:lnTo>
                    <a:pt x="328" y="0"/>
                  </a:lnTo>
                  <a:lnTo>
                    <a:pt x="366" y="4"/>
                  </a:lnTo>
                  <a:lnTo>
                    <a:pt x="405" y="11"/>
                  </a:lnTo>
                  <a:lnTo>
                    <a:pt x="439" y="28"/>
                  </a:lnTo>
                  <a:lnTo>
                    <a:pt x="475" y="46"/>
                  </a:lnTo>
                  <a:lnTo>
                    <a:pt x="509" y="73"/>
                  </a:lnTo>
                  <a:lnTo>
                    <a:pt x="540" y="109"/>
                  </a:lnTo>
                  <a:lnTo>
                    <a:pt x="569" y="147"/>
                  </a:lnTo>
                  <a:lnTo>
                    <a:pt x="582" y="171"/>
                  </a:lnTo>
                  <a:lnTo>
                    <a:pt x="593" y="195"/>
                  </a:lnTo>
                  <a:lnTo>
                    <a:pt x="600" y="226"/>
                  </a:lnTo>
                  <a:lnTo>
                    <a:pt x="607" y="255"/>
                  </a:lnTo>
                  <a:lnTo>
                    <a:pt x="618" y="320"/>
                  </a:lnTo>
                  <a:lnTo>
                    <a:pt x="618" y="390"/>
                  </a:lnTo>
                  <a:lnTo>
                    <a:pt x="610" y="463"/>
                  </a:lnTo>
                  <a:lnTo>
                    <a:pt x="600" y="537"/>
                  </a:lnTo>
                  <a:lnTo>
                    <a:pt x="575" y="610"/>
                  </a:lnTo>
                  <a:lnTo>
                    <a:pt x="564" y="645"/>
                  </a:lnTo>
                  <a:lnTo>
                    <a:pt x="548" y="679"/>
                  </a:lnTo>
                  <a:lnTo>
                    <a:pt x="530" y="714"/>
                  </a:lnTo>
                  <a:lnTo>
                    <a:pt x="512" y="746"/>
                  </a:lnTo>
                  <a:lnTo>
                    <a:pt x="491" y="777"/>
                  </a:lnTo>
                  <a:lnTo>
                    <a:pt x="471" y="805"/>
                  </a:lnTo>
                  <a:lnTo>
                    <a:pt x="447" y="829"/>
                  </a:lnTo>
                  <a:lnTo>
                    <a:pt x="418" y="853"/>
                  </a:lnTo>
                  <a:lnTo>
                    <a:pt x="390" y="878"/>
                  </a:lnTo>
                  <a:lnTo>
                    <a:pt x="359" y="895"/>
                  </a:lnTo>
                  <a:lnTo>
                    <a:pt x="328" y="910"/>
                  </a:lnTo>
                  <a:lnTo>
                    <a:pt x="293" y="923"/>
                  </a:lnTo>
                  <a:lnTo>
                    <a:pt x="258" y="930"/>
                  </a:lnTo>
                  <a:lnTo>
                    <a:pt x="223" y="938"/>
                  </a:lnTo>
                  <a:lnTo>
                    <a:pt x="182" y="938"/>
                  </a:lnTo>
                  <a:lnTo>
                    <a:pt x="143" y="933"/>
                  </a:lnTo>
                  <a:lnTo>
                    <a:pt x="98" y="927"/>
                  </a:lnTo>
                  <a:lnTo>
                    <a:pt x="52" y="913"/>
                  </a:lnTo>
                  <a:lnTo>
                    <a:pt x="42" y="905"/>
                  </a:lnTo>
                  <a:lnTo>
                    <a:pt x="36" y="899"/>
                  </a:lnTo>
                  <a:lnTo>
                    <a:pt x="28" y="886"/>
                  </a:lnTo>
                  <a:lnTo>
                    <a:pt x="21" y="868"/>
                  </a:lnTo>
                  <a:lnTo>
                    <a:pt x="11" y="826"/>
                  </a:lnTo>
                  <a:lnTo>
                    <a:pt x="4" y="774"/>
                  </a:lnTo>
                  <a:lnTo>
                    <a:pt x="0" y="710"/>
                  </a:lnTo>
                  <a:lnTo>
                    <a:pt x="0" y="645"/>
                  </a:lnTo>
                  <a:lnTo>
                    <a:pt x="11" y="502"/>
                  </a:lnTo>
                  <a:lnTo>
                    <a:pt x="21" y="363"/>
                  </a:lnTo>
                  <a:lnTo>
                    <a:pt x="39" y="241"/>
                  </a:lnTo>
                  <a:lnTo>
                    <a:pt x="52" y="122"/>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9" name="Freeform 72"/>
            <p:cNvSpPr>
              <a:spLocks/>
            </p:cNvSpPr>
            <p:nvPr/>
          </p:nvSpPr>
          <p:spPr bwMode="auto">
            <a:xfrm>
              <a:off x="3092" y="938"/>
              <a:ext cx="139" cy="150"/>
            </a:xfrm>
            <a:custGeom>
              <a:avLst/>
              <a:gdLst>
                <a:gd name="T0" fmla="*/ 41 w 418"/>
                <a:gd name="T1" fmla="*/ 67 h 449"/>
                <a:gd name="T2" fmla="*/ 77 w 418"/>
                <a:gd name="T3" fmla="*/ 35 h 449"/>
                <a:gd name="T4" fmla="*/ 119 w 418"/>
                <a:gd name="T5" fmla="*/ 14 h 449"/>
                <a:gd name="T6" fmla="*/ 168 w 418"/>
                <a:gd name="T7" fmla="*/ 4 h 449"/>
                <a:gd name="T8" fmla="*/ 220 w 418"/>
                <a:gd name="T9" fmla="*/ 4 h 449"/>
                <a:gd name="T10" fmla="*/ 275 w 418"/>
                <a:gd name="T11" fmla="*/ 14 h 449"/>
                <a:gd name="T12" fmla="*/ 324 w 418"/>
                <a:gd name="T13" fmla="*/ 38 h 449"/>
                <a:gd name="T14" fmla="*/ 369 w 418"/>
                <a:gd name="T15" fmla="*/ 80 h 449"/>
                <a:gd name="T16" fmla="*/ 401 w 418"/>
                <a:gd name="T17" fmla="*/ 140 h 449"/>
                <a:gd name="T18" fmla="*/ 415 w 418"/>
                <a:gd name="T19" fmla="*/ 195 h 449"/>
                <a:gd name="T20" fmla="*/ 415 w 418"/>
                <a:gd name="T21" fmla="*/ 247 h 449"/>
                <a:gd name="T22" fmla="*/ 401 w 418"/>
                <a:gd name="T23" fmla="*/ 293 h 449"/>
                <a:gd name="T24" fmla="*/ 376 w 418"/>
                <a:gd name="T25" fmla="*/ 331 h 449"/>
                <a:gd name="T26" fmla="*/ 348 w 418"/>
                <a:gd name="T27" fmla="*/ 359 h 449"/>
                <a:gd name="T28" fmla="*/ 317 w 418"/>
                <a:gd name="T29" fmla="*/ 376 h 449"/>
                <a:gd name="T30" fmla="*/ 293 w 418"/>
                <a:gd name="T31" fmla="*/ 376 h 449"/>
                <a:gd name="T32" fmla="*/ 272 w 418"/>
                <a:gd name="T33" fmla="*/ 363 h 449"/>
                <a:gd name="T34" fmla="*/ 265 w 418"/>
                <a:gd name="T35" fmla="*/ 342 h 449"/>
                <a:gd name="T36" fmla="*/ 265 w 418"/>
                <a:gd name="T37" fmla="*/ 303 h 449"/>
                <a:gd name="T38" fmla="*/ 272 w 418"/>
                <a:gd name="T39" fmla="*/ 247 h 449"/>
                <a:gd name="T40" fmla="*/ 269 w 418"/>
                <a:gd name="T41" fmla="*/ 223 h 449"/>
                <a:gd name="T42" fmla="*/ 254 w 418"/>
                <a:gd name="T43" fmla="*/ 202 h 449"/>
                <a:gd name="T44" fmla="*/ 230 w 418"/>
                <a:gd name="T45" fmla="*/ 189 h 449"/>
                <a:gd name="T46" fmla="*/ 212 w 418"/>
                <a:gd name="T47" fmla="*/ 189 h 449"/>
                <a:gd name="T48" fmla="*/ 195 w 418"/>
                <a:gd name="T49" fmla="*/ 209 h 449"/>
                <a:gd name="T50" fmla="*/ 181 w 418"/>
                <a:gd name="T51" fmla="*/ 278 h 449"/>
                <a:gd name="T52" fmla="*/ 168 w 418"/>
                <a:gd name="T53" fmla="*/ 363 h 449"/>
                <a:gd name="T54" fmla="*/ 150 w 418"/>
                <a:gd name="T55" fmla="*/ 411 h 449"/>
                <a:gd name="T56" fmla="*/ 119 w 418"/>
                <a:gd name="T57" fmla="*/ 442 h 449"/>
                <a:gd name="T58" fmla="*/ 95 w 418"/>
                <a:gd name="T59" fmla="*/ 449 h 449"/>
                <a:gd name="T60" fmla="*/ 66 w 418"/>
                <a:gd name="T61" fmla="*/ 449 h 449"/>
                <a:gd name="T62" fmla="*/ 21 w 418"/>
                <a:gd name="T63" fmla="*/ 428 h 449"/>
                <a:gd name="T64" fmla="*/ 7 w 418"/>
                <a:gd name="T65" fmla="*/ 394 h 449"/>
                <a:gd name="T66" fmla="*/ 0 w 418"/>
                <a:gd name="T67" fmla="*/ 314 h 449"/>
                <a:gd name="T68" fmla="*/ 14 w 418"/>
                <a:gd name="T69" fmla="*/ 189 h 449"/>
                <a:gd name="T70" fmla="*/ 31 w 418"/>
                <a:gd name="T71" fmla="*/ 8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8" h="449">
                  <a:moveTo>
                    <a:pt x="31" y="80"/>
                  </a:moveTo>
                  <a:lnTo>
                    <a:pt x="41" y="67"/>
                  </a:lnTo>
                  <a:lnTo>
                    <a:pt x="56" y="49"/>
                  </a:lnTo>
                  <a:lnTo>
                    <a:pt x="77" y="35"/>
                  </a:lnTo>
                  <a:lnTo>
                    <a:pt x="95" y="25"/>
                  </a:lnTo>
                  <a:lnTo>
                    <a:pt x="119" y="14"/>
                  </a:lnTo>
                  <a:lnTo>
                    <a:pt x="143" y="7"/>
                  </a:lnTo>
                  <a:lnTo>
                    <a:pt x="168" y="4"/>
                  </a:lnTo>
                  <a:lnTo>
                    <a:pt x="195" y="0"/>
                  </a:lnTo>
                  <a:lnTo>
                    <a:pt x="220" y="4"/>
                  </a:lnTo>
                  <a:lnTo>
                    <a:pt x="248" y="7"/>
                  </a:lnTo>
                  <a:lnTo>
                    <a:pt x="275" y="14"/>
                  </a:lnTo>
                  <a:lnTo>
                    <a:pt x="300" y="25"/>
                  </a:lnTo>
                  <a:lnTo>
                    <a:pt x="324" y="38"/>
                  </a:lnTo>
                  <a:lnTo>
                    <a:pt x="348" y="59"/>
                  </a:lnTo>
                  <a:lnTo>
                    <a:pt x="369" y="80"/>
                  </a:lnTo>
                  <a:lnTo>
                    <a:pt x="387" y="108"/>
                  </a:lnTo>
                  <a:lnTo>
                    <a:pt x="401" y="140"/>
                  </a:lnTo>
                  <a:lnTo>
                    <a:pt x="412" y="168"/>
                  </a:lnTo>
                  <a:lnTo>
                    <a:pt x="415" y="195"/>
                  </a:lnTo>
                  <a:lnTo>
                    <a:pt x="418" y="223"/>
                  </a:lnTo>
                  <a:lnTo>
                    <a:pt x="415" y="247"/>
                  </a:lnTo>
                  <a:lnTo>
                    <a:pt x="408" y="272"/>
                  </a:lnTo>
                  <a:lnTo>
                    <a:pt x="401" y="293"/>
                  </a:lnTo>
                  <a:lnTo>
                    <a:pt x="391" y="314"/>
                  </a:lnTo>
                  <a:lnTo>
                    <a:pt x="376" y="331"/>
                  </a:lnTo>
                  <a:lnTo>
                    <a:pt x="363" y="348"/>
                  </a:lnTo>
                  <a:lnTo>
                    <a:pt x="348" y="359"/>
                  </a:lnTo>
                  <a:lnTo>
                    <a:pt x="335" y="369"/>
                  </a:lnTo>
                  <a:lnTo>
                    <a:pt x="317" y="376"/>
                  </a:lnTo>
                  <a:lnTo>
                    <a:pt x="306" y="379"/>
                  </a:lnTo>
                  <a:lnTo>
                    <a:pt x="293" y="376"/>
                  </a:lnTo>
                  <a:lnTo>
                    <a:pt x="282" y="373"/>
                  </a:lnTo>
                  <a:lnTo>
                    <a:pt x="272" y="363"/>
                  </a:lnTo>
                  <a:lnTo>
                    <a:pt x="269" y="355"/>
                  </a:lnTo>
                  <a:lnTo>
                    <a:pt x="265" y="342"/>
                  </a:lnTo>
                  <a:lnTo>
                    <a:pt x="265" y="331"/>
                  </a:lnTo>
                  <a:lnTo>
                    <a:pt x="265" y="303"/>
                  </a:lnTo>
                  <a:lnTo>
                    <a:pt x="269" y="275"/>
                  </a:lnTo>
                  <a:lnTo>
                    <a:pt x="272" y="247"/>
                  </a:lnTo>
                  <a:lnTo>
                    <a:pt x="272" y="233"/>
                  </a:lnTo>
                  <a:lnTo>
                    <a:pt x="269" y="223"/>
                  </a:lnTo>
                  <a:lnTo>
                    <a:pt x="265" y="213"/>
                  </a:lnTo>
                  <a:lnTo>
                    <a:pt x="254" y="202"/>
                  </a:lnTo>
                  <a:lnTo>
                    <a:pt x="244" y="195"/>
                  </a:lnTo>
                  <a:lnTo>
                    <a:pt x="230" y="189"/>
                  </a:lnTo>
                  <a:lnTo>
                    <a:pt x="220" y="184"/>
                  </a:lnTo>
                  <a:lnTo>
                    <a:pt x="212" y="189"/>
                  </a:lnTo>
                  <a:lnTo>
                    <a:pt x="202" y="195"/>
                  </a:lnTo>
                  <a:lnTo>
                    <a:pt x="195" y="209"/>
                  </a:lnTo>
                  <a:lnTo>
                    <a:pt x="188" y="226"/>
                  </a:lnTo>
                  <a:lnTo>
                    <a:pt x="181" y="278"/>
                  </a:lnTo>
                  <a:lnTo>
                    <a:pt x="174" y="335"/>
                  </a:lnTo>
                  <a:lnTo>
                    <a:pt x="168" y="363"/>
                  </a:lnTo>
                  <a:lnTo>
                    <a:pt x="160" y="390"/>
                  </a:lnTo>
                  <a:lnTo>
                    <a:pt x="150" y="411"/>
                  </a:lnTo>
                  <a:lnTo>
                    <a:pt x="136" y="432"/>
                  </a:lnTo>
                  <a:lnTo>
                    <a:pt x="119" y="442"/>
                  </a:lnTo>
                  <a:lnTo>
                    <a:pt x="108" y="449"/>
                  </a:lnTo>
                  <a:lnTo>
                    <a:pt x="95" y="449"/>
                  </a:lnTo>
                  <a:lnTo>
                    <a:pt x="80" y="449"/>
                  </a:lnTo>
                  <a:lnTo>
                    <a:pt x="66" y="449"/>
                  </a:lnTo>
                  <a:lnTo>
                    <a:pt x="31" y="439"/>
                  </a:lnTo>
                  <a:lnTo>
                    <a:pt x="21" y="428"/>
                  </a:lnTo>
                  <a:lnTo>
                    <a:pt x="10" y="415"/>
                  </a:lnTo>
                  <a:lnTo>
                    <a:pt x="7" y="394"/>
                  </a:lnTo>
                  <a:lnTo>
                    <a:pt x="4" y="373"/>
                  </a:lnTo>
                  <a:lnTo>
                    <a:pt x="0" y="314"/>
                  </a:lnTo>
                  <a:lnTo>
                    <a:pt x="7" y="251"/>
                  </a:lnTo>
                  <a:lnTo>
                    <a:pt x="14" y="189"/>
                  </a:lnTo>
                  <a:lnTo>
                    <a:pt x="21" y="132"/>
                  </a:lnTo>
                  <a:lnTo>
                    <a:pt x="31" y="80"/>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0" name="Freeform 73"/>
            <p:cNvSpPr>
              <a:spLocks/>
            </p:cNvSpPr>
            <p:nvPr/>
          </p:nvSpPr>
          <p:spPr bwMode="auto">
            <a:xfrm>
              <a:off x="2095" y="465"/>
              <a:ext cx="1012" cy="1091"/>
            </a:xfrm>
            <a:custGeom>
              <a:avLst/>
              <a:gdLst>
                <a:gd name="T0" fmla="*/ 0 w 3036"/>
                <a:gd name="T1" fmla="*/ 1220 h 3274"/>
                <a:gd name="T2" fmla="*/ 8 w 3036"/>
                <a:gd name="T3" fmla="*/ 1547 h 3274"/>
                <a:gd name="T4" fmla="*/ 36 w 3036"/>
                <a:gd name="T5" fmla="*/ 1829 h 3274"/>
                <a:gd name="T6" fmla="*/ 94 w 3036"/>
                <a:gd name="T7" fmla="*/ 2122 h 3274"/>
                <a:gd name="T8" fmla="*/ 196 w 3036"/>
                <a:gd name="T9" fmla="*/ 2411 h 3274"/>
                <a:gd name="T10" fmla="*/ 343 w 3036"/>
                <a:gd name="T11" fmla="*/ 2682 h 3274"/>
                <a:gd name="T12" fmla="*/ 502 w 3036"/>
                <a:gd name="T13" fmla="*/ 2884 h 3274"/>
                <a:gd name="T14" fmla="*/ 621 w 3036"/>
                <a:gd name="T15" fmla="*/ 2988 h 3274"/>
                <a:gd name="T16" fmla="*/ 757 w 3036"/>
                <a:gd name="T17" fmla="*/ 3079 h 3274"/>
                <a:gd name="T18" fmla="*/ 907 w 3036"/>
                <a:gd name="T19" fmla="*/ 3155 h 3274"/>
                <a:gd name="T20" fmla="*/ 1077 w 3036"/>
                <a:gd name="T21" fmla="*/ 3215 h 3274"/>
                <a:gd name="T22" fmla="*/ 1266 w 3036"/>
                <a:gd name="T23" fmla="*/ 3253 h 3274"/>
                <a:gd name="T24" fmla="*/ 1474 w 3036"/>
                <a:gd name="T25" fmla="*/ 3271 h 3274"/>
                <a:gd name="T26" fmla="*/ 1715 w 3036"/>
                <a:gd name="T27" fmla="*/ 3267 h 3274"/>
                <a:gd name="T28" fmla="*/ 1941 w 3036"/>
                <a:gd name="T29" fmla="*/ 3236 h 3274"/>
                <a:gd name="T30" fmla="*/ 2140 w 3036"/>
                <a:gd name="T31" fmla="*/ 3180 h 3274"/>
                <a:gd name="T32" fmla="*/ 2318 w 3036"/>
                <a:gd name="T33" fmla="*/ 3103 h 3274"/>
                <a:gd name="T34" fmla="*/ 2467 w 3036"/>
                <a:gd name="T35" fmla="*/ 3012 h 3274"/>
                <a:gd name="T36" fmla="*/ 2596 w 3036"/>
                <a:gd name="T37" fmla="*/ 2902 h 3274"/>
                <a:gd name="T38" fmla="*/ 2704 w 3036"/>
                <a:gd name="T39" fmla="*/ 2780 h 3274"/>
                <a:gd name="T40" fmla="*/ 2795 w 3036"/>
                <a:gd name="T41" fmla="*/ 2643 h 3274"/>
                <a:gd name="T42" fmla="*/ 2906 w 3036"/>
                <a:gd name="T43" fmla="*/ 2400 h 3274"/>
                <a:gd name="T44" fmla="*/ 2990 w 3036"/>
                <a:gd name="T45" fmla="*/ 2086 h 3274"/>
                <a:gd name="T46" fmla="*/ 3028 w 3036"/>
                <a:gd name="T47" fmla="*/ 1773 h 3274"/>
                <a:gd name="T48" fmla="*/ 3036 w 3036"/>
                <a:gd name="T49" fmla="*/ 1473 h 3274"/>
                <a:gd name="T50" fmla="*/ 3015 w 3036"/>
                <a:gd name="T51" fmla="*/ 1056 h 3274"/>
                <a:gd name="T52" fmla="*/ 2997 w 3036"/>
                <a:gd name="T53" fmla="*/ 788 h 3274"/>
                <a:gd name="T54" fmla="*/ 2969 w 3036"/>
                <a:gd name="T55" fmla="*/ 627 h 3274"/>
                <a:gd name="T56" fmla="*/ 2906 w 3036"/>
                <a:gd name="T57" fmla="*/ 484 h 3274"/>
                <a:gd name="T58" fmla="*/ 2820 w 3036"/>
                <a:gd name="T59" fmla="*/ 362 h 3274"/>
                <a:gd name="T60" fmla="*/ 2704 w 3036"/>
                <a:gd name="T61" fmla="*/ 261 h 3274"/>
                <a:gd name="T62" fmla="*/ 2565 w 3036"/>
                <a:gd name="T63" fmla="*/ 178 h 3274"/>
                <a:gd name="T64" fmla="*/ 2409 w 3036"/>
                <a:gd name="T65" fmla="*/ 108 h 3274"/>
                <a:gd name="T66" fmla="*/ 2235 w 3036"/>
                <a:gd name="T67" fmla="*/ 60 h 3274"/>
                <a:gd name="T68" fmla="*/ 1848 w 3036"/>
                <a:gd name="T69" fmla="*/ 3 h 3274"/>
                <a:gd name="T70" fmla="*/ 1300 w 3036"/>
                <a:gd name="T71" fmla="*/ 14 h 3274"/>
                <a:gd name="T72" fmla="*/ 907 w 3036"/>
                <a:gd name="T73" fmla="*/ 52 h 3274"/>
                <a:gd name="T74" fmla="*/ 725 w 3036"/>
                <a:gd name="T75" fmla="*/ 94 h 3274"/>
                <a:gd name="T76" fmla="*/ 558 w 3036"/>
                <a:gd name="T77" fmla="*/ 154 h 3274"/>
                <a:gd name="T78" fmla="*/ 408 w 3036"/>
                <a:gd name="T79" fmla="*/ 237 h 3274"/>
                <a:gd name="T80" fmla="*/ 276 w 3036"/>
                <a:gd name="T81" fmla="*/ 349 h 3274"/>
                <a:gd name="T82" fmla="*/ 167 w 3036"/>
                <a:gd name="T83" fmla="*/ 492 h 3274"/>
                <a:gd name="T84" fmla="*/ 84 w 3036"/>
                <a:gd name="T85" fmla="*/ 672 h 3274"/>
                <a:gd name="T86" fmla="*/ 29 w 3036"/>
                <a:gd name="T87" fmla="*/ 895 h 3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036" h="3274">
                  <a:moveTo>
                    <a:pt x="18" y="979"/>
                  </a:moveTo>
                  <a:lnTo>
                    <a:pt x="8" y="1087"/>
                  </a:lnTo>
                  <a:lnTo>
                    <a:pt x="0" y="1220"/>
                  </a:lnTo>
                  <a:lnTo>
                    <a:pt x="0" y="1376"/>
                  </a:lnTo>
                  <a:lnTo>
                    <a:pt x="0" y="1459"/>
                  </a:lnTo>
                  <a:lnTo>
                    <a:pt x="8" y="1547"/>
                  </a:lnTo>
                  <a:lnTo>
                    <a:pt x="14" y="1641"/>
                  </a:lnTo>
                  <a:lnTo>
                    <a:pt x="21" y="1732"/>
                  </a:lnTo>
                  <a:lnTo>
                    <a:pt x="36" y="1829"/>
                  </a:lnTo>
                  <a:lnTo>
                    <a:pt x="53" y="1927"/>
                  </a:lnTo>
                  <a:lnTo>
                    <a:pt x="73" y="2024"/>
                  </a:lnTo>
                  <a:lnTo>
                    <a:pt x="94" y="2122"/>
                  </a:lnTo>
                  <a:lnTo>
                    <a:pt x="126" y="2219"/>
                  </a:lnTo>
                  <a:lnTo>
                    <a:pt x="157" y="2317"/>
                  </a:lnTo>
                  <a:lnTo>
                    <a:pt x="196" y="2411"/>
                  </a:lnTo>
                  <a:lnTo>
                    <a:pt x="237" y="2504"/>
                  </a:lnTo>
                  <a:lnTo>
                    <a:pt x="286" y="2595"/>
                  </a:lnTo>
                  <a:lnTo>
                    <a:pt x="343" y="2682"/>
                  </a:lnTo>
                  <a:lnTo>
                    <a:pt x="401" y="2765"/>
                  </a:lnTo>
                  <a:lnTo>
                    <a:pt x="468" y="2845"/>
                  </a:lnTo>
                  <a:lnTo>
                    <a:pt x="502" y="2884"/>
                  </a:lnTo>
                  <a:lnTo>
                    <a:pt x="541" y="2918"/>
                  </a:lnTo>
                  <a:lnTo>
                    <a:pt x="579" y="2954"/>
                  </a:lnTo>
                  <a:lnTo>
                    <a:pt x="621" y="2988"/>
                  </a:lnTo>
                  <a:lnTo>
                    <a:pt x="663" y="3020"/>
                  </a:lnTo>
                  <a:lnTo>
                    <a:pt x="708" y="3051"/>
                  </a:lnTo>
                  <a:lnTo>
                    <a:pt x="757" y="3079"/>
                  </a:lnTo>
                  <a:lnTo>
                    <a:pt x="806" y="3107"/>
                  </a:lnTo>
                  <a:lnTo>
                    <a:pt x="855" y="3131"/>
                  </a:lnTo>
                  <a:lnTo>
                    <a:pt x="907" y="3155"/>
                  </a:lnTo>
                  <a:lnTo>
                    <a:pt x="962" y="3176"/>
                  </a:lnTo>
                  <a:lnTo>
                    <a:pt x="1018" y="3197"/>
                  </a:lnTo>
                  <a:lnTo>
                    <a:pt x="1077" y="3215"/>
                  </a:lnTo>
                  <a:lnTo>
                    <a:pt x="1136" y="3228"/>
                  </a:lnTo>
                  <a:lnTo>
                    <a:pt x="1199" y="3243"/>
                  </a:lnTo>
                  <a:lnTo>
                    <a:pt x="1266" y="3253"/>
                  </a:lnTo>
                  <a:lnTo>
                    <a:pt x="1331" y="3264"/>
                  </a:lnTo>
                  <a:lnTo>
                    <a:pt x="1401" y="3267"/>
                  </a:lnTo>
                  <a:lnTo>
                    <a:pt x="1474" y="3271"/>
                  </a:lnTo>
                  <a:lnTo>
                    <a:pt x="1547" y="3274"/>
                  </a:lnTo>
                  <a:lnTo>
                    <a:pt x="1635" y="3271"/>
                  </a:lnTo>
                  <a:lnTo>
                    <a:pt x="1715" y="3267"/>
                  </a:lnTo>
                  <a:lnTo>
                    <a:pt x="1794" y="3256"/>
                  </a:lnTo>
                  <a:lnTo>
                    <a:pt x="1868" y="3246"/>
                  </a:lnTo>
                  <a:lnTo>
                    <a:pt x="1941" y="3236"/>
                  </a:lnTo>
                  <a:lnTo>
                    <a:pt x="2011" y="3218"/>
                  </a:lnTo>
                  <a:lnTo>
                    <a:pt x="2077" y="3201"/>
                  </a:lnTo>
                  <a:lnTo>
                    <a:pt x="2140" y="3180"/>
                  </a:lnTo>
                  <a:lnTo>
                    <a:pt x="2202" y="3155"/>
                  </a:lnTo>
                  <a:lnTo>
                    <a:pt x="2262" y="3131"/>
                  </a:lnTo>
                  <a:lnTo>
                    <a:pt x="2318" y="3103"/>
                  </a:lnTo>
                  <a:lnTo>
                    <a:pt x="2370" y="3076"/>
                  </a:lnTo>
                  <a:lnTo>
                    <a:pt x="2418" y="3044"/>
                  </a:lnTo>
                  <a:lnTo>
                    <a:pt x="2467" y="3012"/>
                  </a:lnTo>
                  <a:lnTo>
                    <a:pt x="2513" y="2978"/>
                  </a:lnTo>
                  <a:lnTo>
                    <a:pt x="2555" y="2939"/>
                  </a:lnTo>
                  <a:lnTo>
                    <a:pt x="2596" y="2902"/>
                  </a:lnTo>
                  <a:lnTo>
                    <a:pt x="2635" y="2863"/>
                  </a:lnTo>
                  <a:lnTo>
                    <a:pt x="2670" y="2821"/>
                  </a:lnTo>
                  <a:lnTo>
                    <a:pt x="2704" y="2780"/>
                  </a:lnTo>
                  <a:lnTo>
                    <a:pt x="2735" y="2734"/>
                  </a:lnTo>
                  <a:lnTo>
                    <a:pt x="2768" y="2689"/>
                  </a:lnTo>
                  <a:lnTo>
                    <a:pt x="2795" y="2643"/>
                  </a:lnTo>
                  <a:lnTo>
                    <a:pt x="2820" y="2595"/>
                  </a:lnTo>
                  <a:lnTo>
                    <a:pt x="2868" y="2500"/>
                  </a:lnTo>
                  <a:lnTo>
                    <a:pt x="2906" y="2400"/>
                  </a:lnTo>
                  <a:lnTo>
                    <a:pt x="2942" y="2296"/>
                  </a:lnTo>
                  <a:lnTo>
                    <a:pt x="2966" y="2195"/>
                  </a:lnTo>
                  <a:lnTo>
                    <a:pt x="2990" y="2086"/>
                  </a:lnTo>
                  <a:lnTo>
                    <a:pt x="3007" y="1982"/>
                  </a:lnTo>
                  <a:lnTo>
                    <a:pt x="3018" y="1878"/>
                  </a:lnTo>
                  <a:lnTo>
                    <a:pt x="3028" y="1773"/>
                  </a:lnTo>
                  <a:lnTo>
                    <a:pt x="3031" y="1668"/>
                  </a:lnTo>
                  <a:lnTo>
                    <a:pt x="3036" y="1571"/>
                  </a:lnTo>
                  <a:lnTo>
                    <a:pt x="3036" y="1473"/>
                  </a:lnTo>
                  <a:lnTo>
                    <a:pt x="3031" y="1379"/>
                  </a:lnTo>
                  <a:lnTo>
                    <a:pt x="3025" y="1205"/>
                  </a:lnTo>
                  <a:lnTo>
                    <a:pt x="3015" y="1056"/>
                  </a:lnTo>
                  <a:lnTo>
                    <a:pt x="3004" y="934"/>
                  </a:lnTo>
                  <a:lnTo>
                    <a:pt x="3000" y="846"/>
                  </a:lnTo>
                  <a:lnTo>
                    <a:pt x="2997" y="788"/>
                  </a:lnTo>
                  <a:lnTo>
                    <a:pt x="2994" y="731"/>
                  </a:lnTo>
                  <a:lnTo>
                    <a:pt x="2983" y="679"/>
                  </a:lnTo>
                  <a:lnTo>
                    <a:pt x="2969" y="627"/>
                  </a:lnTo>
                  <a:lnTo>
                    <a:pt x="2952" y="578"/>
                  </a:lnTo>
                  <a:lnTo>
                    <a:pt x="2931" y="529"/>
                  </a:lnTo>
                  <a:lnTo>
                    <a:pt x="2906" y="484"/>
                  </a:lnTo>
                  <a:lnTo>
                    <a:pt x="2882" y="443"/>
                  </a:lnTo>
                  <a:lnTo>
                    <a:pt x="2851" y="401"/>
                  </a:lnTo>
                  <a:lnTo>
                    <a:pt x="2820" y="362"/>
                  </a:lnTo>
                  <a:lnTo>
                    <a:pt x="2781" y="328"/>
                  </a:lnTo>
                  <a:lnTo>
                    <a:pt x="2743" y="292"/>
                  </a:lnTo>
                  <a:lnTo>
                    <a:pt x="2704" y="261"/>
                  </a:lnTo>
                  <a:lnTo>
                    <a:pt x="2659" y="230"/>
                  </a:lnTo>
                  <a:lnTo>
                    <a:pt x="2614" y="203"/>
                  </a:lnTo>
                  <a:lnTo>
                    <a:pt x="2565" y="178"/>
                  </a:lnTo>
                  <a:lnTo>
                    <a:pt x="2513" y="154"/>
                  </a:lnTo>
                  <a:lnTo>
                    <a:pt x="2461" y="130"/>
                  </a:lnTo>
                  <a:lnTo>
                    <a:pt x="2409" y="108"/>
                  </a:lnTo>
                  <a:lnTo>
                    <a:pt x="2349" y="91"/>
                  </a:lnTo>
                  <a:lnTo>
                    <a:pt x="2293" y="73"/>
                  </a:lnTo>
                  <a:lnTo>
                    <a:pt x="2235" y="60"/>
                  </a:lnTo>
                  <a:lnTo>
                    <a:pt x="2108" y="32"/>
                  </a:lnTo>
                  <a:lnTo>
                    <a:pt x="1980" y="14"/>
                  </a:lnTo>
                  <a:lnTo>
                    <a:pt x="1848" y="3"/>
                  </a:lnTo>
                  <a:lnTo>
                    <a:pt x="1711" y="0"/>
                  </a:lnTo>
                  <a:lnTo>
                    <a:pt x="1575" y="0"/>
                  </a:lnTo>
                  <a:lnTo>
                    <a:pt x="1300" y="14"/>
                  </a:lnTo>
                  <a:lnTo>
                    <a:pt x="1164" y="21"/>
                  </a:lnTo>
                  <a:lnTo>
                    <a:pt x="1035" y="35"/>
                  </a:lnTo>
                  <a:lnTo>
                    <a:pt x="907" y="52"/>
                  </a:lnTo>
                  <a:lnTo>
                    <a:pt x="847" y="66"/>
                  </a:lnTo>
                  <a:lnTo>
                    <a:pt x="785" y="76"/>
                  </a:lnTo>
                  <a:lnTo>
                    <a:pt x="725" y="94"/>
                  </a:lnTo>
                  <a:lnTo>
                    <a:pt x="670" y="112"/>
                  </a:lnTo>
                  <a:lnTo>
                    <a:pt x="614" y="133"/>
                  </a:lnTo>
                  <a:lnTo>
                    <a:pt x="558" y="154"/>
                  </a:lnTo>
                  <a:lnTo>
                    <a:pt x="505" y="178"/>
                  </a:lnTo>
                  <a:lnTo>
                    <a:pt x="457" y="206"/>
                  </a:lnTo>
                  <a:lnTo>
                    <a:pt x="408" y="237"/>
                  </a:lnTo>
                  <a:lnTo>
                    <a:pt x="362" y="268"/>
                  </a:lnTo>
                  <a:lnTo>
                    <a:pt x="317" y="307"/>
                  </a:lnTo>
                  <a:lnTo>
                    <a:pt x="276" y="349"/>
                  </a:lnTo>
                  <a:lnTo>
                    <a:pt x="237" y="390"/>
                  </a:lnTo>
                  <a:lnTo>
                    <a:pt x="203" y="439"/>
                  </a:lnTo>
                  <a:lnTo>
                    <a:pt x="167" y="492"/>
                  </a:lnTo>
                  <a:lnTo>
                    <a:pt x="136" y="547"/>
                  </a:lnTo>
                  <a:lnTo>
                    <a:pt x="109" y="606"/>
                  </a:lnTo>
                  <a:lnTo>
                    <a:pt x="84" y="672"/>
                  </a:lnTo>
                  <a:lnTo>
                    <a:pt x="63" y="742"/>
                  </a:lnTo>
                  <a:lnTo>
                    <a:pt x="45" y="815"/>
                  </a:lnTo>
                  <a:lnTo>
                    <a:pt x="29" y="895"/>
                  </a:lnTo>
                  <a:lnTo>
                    <a:pt x="18" y="979"/>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1" name="Freeform 74"/>
            <p:cNvSpPr>
              <a:spLocks/>
            </p:cNvSpPr>
            <p:nvPr/>
          </p:nvSpPr>
          <p:spPr bwMode="auto">
            <a:xfrm>
              <a:off x="2080" y="480"/>
              <a:ext cx="1028" cy="1067"/>
            </a:xfrm>
            <a:custGeom>
              <a:avLst/>
              <a:gdLst>
                <a:gd name="T0" fmla="*/ 1173 w 3083"/>
                <a:gd name="T1" fmla="*/ 3183 h 3201"/>
                <a:gd name="T2" fmla="*/ 996 w 3083"/>
                <a:gd name="T3" fmla="*/ 3135 h 3201"/>
                <a:gd name="T4" fmla="*/ 832 w 3083"/>
                <a:gd name="T5" fmla="*/ 3058 h 3201"/>
                <a:gd name="T6" fmla="*/ 679 w 3083"/>
                <a:gd name="T7" fmla="*/ 2957 h 3201"/>
                <a:gd name="T8" fmla="*/ 536 w 3083"/>
                <a:gd name="T9" fmla="*/ 2832 h 3201"/>
                <a:gd name="T10" fmla="*/ 411 w 3083"/>
                <a:gd name="T11" fmla="*/ 2686 h 3201"/>
                <a:gd name="T12" fmla="*/ 299 w 3083"/>
                <a:gd name="T13" fmla="*/ 2515 h 3201"/>
                <a:gd name="T14" fmla="*/ 201 w 3083"/>
                <a:gd name="T15" fmla="*/ 2327 h 3201"/>
                <a:gd name="T16" fmla="*/ 122 w 3083"/>
                <a:gd name="T17" fmla="*/ 2114 h 3201"/>
                <a:gd name="T18" fmla="*/ 62 w 3083"/>
                <a:gd name="T19" fmla="*/ 1882 h 3201"/>
                <a:gd name="T20" fmla="*/ 24 w 3083"/>
                <a:gd name="T21" fmla="*/ 1630 h 3201"/>
                <a:gd name="T22" fmla="*/ 0 w 3083"/>
                <a:gd name="T23" fmla="*/ 1191 h 3201"/>
                <a:gd name="T24" fmla="*/ 37 w 3083"/>
                <a:gd name="T25" fmla="*/ 840 h 3201"/>
                <a:gd name="T26" fmla="*/ 97 w 3083"/>
                <a:gd name="T27" fmla="*/ 645 h 3201"/>
                <a:gd name="T28" fmla="*/ 156 w 3083"/>
                <a:gd name="T29" fmla="*/ 520 h 3201"/>
                <a:gd name="T30" fmla="*/ 229 w 3083"/>
                <a:gd name="T31" fmla="*/ 411 h 3201"/>
                <a:gd name="T32" fmla="*/ 414 w 3083"/>
                <a:gd name="T33" fmla="*/ 234 h 3201"/>
                <a:gd name="T34" fmla="*/ 606 w 3083"/>
                <a:gd name="T35" fmla="*/ 122 h 3201"/>
                <a:gd name="T36" fmla="*/ 766 w 3083"/>
                <a:gd name="T37" fmla="*/ 70 h 3201"/>
                <a:gd name="T38" fmla="*/ 1034 w 3083"/>
                <a:gd name="T39" fmla="*/ 25 h 3201"/>
                <a:gd name="T40" fmla="*/ 1518 w 3083"/>
                <a:gd name="T41" fmla="*/ 0 h 3201"/>
                <a:gd name="T42" fmla="*/ 2024 w 3083"/>
                <a:gd name="T43" fmla="*/ 28 h 3201"/>
                <a:gd name="T44" fmla="*/ 2400 w 3083"/>
                <a:gd name="T45" fmla="*/ 91 h 3201"/>
                <a:gd name="T46" fmla="*/ 2588 w 3083"/>
                <a:gd name="T47" fmla="*/ 143 h 3201"/>
                <a:gd name="T48" fmla="*/ 2731 w 3083"/>
                <a:gd name="T49" fmla="*/ 210 h 3201"/>
                <a:gd name="T50" fmla="*/ 2885 w 3083"/>
                <a:gd name="T51" fmla="*/ 338 h 3201"/>
                <a:gd name="T52" fmla="*/ 2999 w 3083"/>
                <a:gd name="T53" fmla="*/ 506 h 3201"/>
                <a:gd name="T54" fmla="*/ 3059 w 3083"/>
                <a:gd name="T55" fmla="*/ 666 h 3201"/>
                <a:gd name="T56" fmla="*/ 3083 w 3083"/>
                <a:gd name="T57" fmla="*/ 837 h 3201"/>
                <a:gd name="T58" fmla="*/ 2999 w 3083"/>
                <a:gd name="T59" fmla="*/ 892 h 3201"/>
                <a:gd name="T60" fmla="*/ 2661 w 3083"/>
                <a:gd name="T61" fmla="*/ 812 h 3201"/>
                <a:gd name="T62" fmla="*/ 2445 w 3083"/>
                <a:gd name="T63" fmla="*/ 743 h 3201"/>
                <a:gd name="T64" fmla="*/ 2230 w 3083"/>
                <a:gd name="T65" fmla="*/ 645 h 3201"/>
                <a:gd name="T66" fmla="*/ 2337 w 3083"/>
                <a:gd name="T67" fmla="*/ 764 h 3201"/>
                <a:gd name="T68" fmla="*/ 2449 w 3083"/>
                <a:gd name="T69" fmla="*/ 850 h 3201"/>
                <a:gd name="T70" fmla="*/ 1965 w 3083"/>
                <a:gd name="T71" fmla="*/ 732 h 3201"/>
                <a:gd name="T72" fmla="*/ 1664 w 3083"/>
                <a:gd name="T73" fmla="*/ 634 h 3201"/>
                <a:gd name="T74" fmla="*/ 1386 w 3083"/>
                <a:gd name="T75" fmla="*/ 520 h 3201"/>
                <a:gd name="T76" fmla="*/ 1359 w 3083"/>
                <a:gd name="T77" fmla="*/ 551 h 3201"/>
                <a:gd name="T78" fmla="*/ 1526 w 3083"/>
                <a:gd name="T79" fmla="*/ 725 h 3201"/>
                <a:gd name="T80" fmla="*/ 1452 w 3083"/>
                <a:gd name="T81" fmla="*/ 743 h 3201"/>
                <a:gd name="T82" fmla="*/ 1338 w 3083"/>
                <a:gd name="T83" fmla="*/ 735 h 3201"/>
                <a:gd name="T84" fmla="*/ 1163 w 3083"/>
                <a:gd name="T85" fmla="*/ 679 h 3201"/>
                <a:gd name="T86" fmla="*/ 923 w 3083"/>
                <a:gd name="T87" fmla="*/ 554 h 3201"/>
                <a:gd name="T88" fmla="*/ 787 w 3083"/>
                <a:gd name="T89" fmla="*/ 478 h 3201"/>
                <a:gd name="T90" fmla="*/ 720 w 3083"/>
                <a:gd name="T91" fmla="*/ 491 h 3201"/>
                <a:gd name="T92" fmla="*/ 650 w 3083"/>
                <a:gd name="T93" fmla="*/ 540 h 3201"/>
                <a:gd name="T94" fmla="*/ 553 w 3083"/>
                <a:gd name="T95" fmla="*/ 658 h 3201"/>
                <a:gd name="T96" fmla="*/ 411 w 3083"/>
                <a:gd name="T97" fmla="*/ 910 h 3201"/>
                <a:gd name="T98" fmla="*/ 292 w 3083"/>
                <a:gd name="T99" fmla="*/ 1223 h 3201"/>
                <a:gd name="T100" fmla="*/ 223 w 3083"/>
                <a:gd name="T101" fmla="*/ 1550 h 3201"/>
                <a:gd name="T102" fmla="*/ 211 w 3083"/>
                <a:gd name="T103" fmla="*/ 1815 h 3201"/>
                <a:gd name="T104" fmla="*/ 232 w 3083"/>
                <a:gd name="T105" fmla="*/ 2034 h 3201"/>
                <a:gd name="T106" fmla="*/ 281 w 3083"/>
                <a:gd name="T107" fmla="*/ 2233 h 3201"/>
                <a:gd name="T108" fmla="*/ 348 w 3083"/>
                <a:gd name="T109" fmla="*/ 2410 h 3201"/>
                <a:gd name="T110" fmla="*/ 428 w 3083"/>
                <a:gd name="T111" fmla="*/ 2564 h 3201"/>
                <a:gd name="T112" fmla="*/ 549 w 3083"/>
                <a:gd name="T113" fmla="*/ 2727 h 3201"/>
                <a:gd name="T114" fmla="*/ 752 w 3083"/>
                <a:gd name="T115" fmla="*/ 2926 h 3201"/>
                <a:gd name="T116" fmla="*/ 954 w 3083"/>
                <a:gd name="T117" fmla="*/ 3062 h 3201"/>
                <a:gd name="T118" fmla="*/ 1125 w 3083"/>
                <a:gd name="T119" fmla="*/ 3146 h 3201"/>
                <a:gd name="T120" fmla="*/ 1295 w 3083"/>
                <a:gd name="T121" fmla="*/ 3201 h 3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83" h="3201">
                  <a:moveTo>
                    <a:pt x="1295" y="3201"/>
                  </a:moveTo>
                  <a:lnTo>
                    <a:pt x="1232" y="3194"/>
                  </a:lnTo>
                  <a:lnTo>
                    <a:pt x="1173" y="3183"/>
                  </a:lnTo>
                  <a:lnTo>
                    <a:pt x="1115" y="3170"/>
                  </a:lnTo>
                  <a:lnTo>
                    <a:pt x="1055" y="3152"/>
                  </a:lnTo>
                  <a:lnTo>
                    <a:pt x="996" y="3135"/>
                  </a:lnTo>
                  <a:lnTo>
                    <a:pt x="940" y="3110"/>
                  </a:lnTo>
                  <a:lnTo>
                    <a:pt x="884" y="3086"/>
                  </a:lnTo>
                  <a:lnTo>
                    <a:pt x="832" y="3058"/>
                  </a:lnTo>
                  <a:lnTo>
                    <a:pt x="780" y="3027"/>
                  </a:lnTo>
                  <a:lnTo>
                    <a:pt x="728" y="2992"/>
                  </a:lnTo>
                  <a:lnTo>
                    <a:pt x="679" y="2957"/>
                  </a:lnTo>
                  <a:lnTo>
                    <a:pt x="630" y="2919"/>
                  </a:lnTo>
                  <a:lnTo>
                    <a:pt x="585" y="2878"/>
                  </a:lnTo>
                  <a:lnTo>
                    <a:pt x="536" y="2832"/>
                  </a:lnTo>
                  <a:lnTo>
                    <a:pt x="494" y="2787"/>
                  </a:lnTo>
                  <a:lnTo>
                    <a:pt x="452" y="2738"/>
                  </a:lnTo>
                  <a:lnTo>
                    <a:pt x="411" y="2686"/>
                  </a:lnTo>
                  <a:lnTo>
                    <a:pt x="372" y="2634"/>
                  </a:lnTo>
                  <a:lnTo>
                    <a:pt x="333" y="2574"/>
                  </a:lnTo>
                  <a:lnTo>
                    <a:pt x="299" y="2515"/>
                  </a:lnTo>
                  <a:lnTo>
                    <a:pt x="265" y="2455"/>
                  </a:lnTo>
                  <a:lnTo>
                    <a:pt x="232" y="2393"/>
                  </a:lnTo>
                  <a:lnTo>
                    <a:pt x="201" y="2327"/>
                  </a:lnTo>
                  <a:lnTo>
                    <a:pt x="174" y="2257"/>
                  </a:lnTo>
                  <a:lnTo>
                    <a:pt x="146" y="2187"/>
                  </a:lnTo>
                  <a:lnTo>
                    <a:pt x="122" y="2114"/>
                  </a:lnTo>
                  <a:lnTo>
                    <a:pt x="101" y="2038"/>
                  </a:lnTo>
                  <a:lnTo>
                    <a:pt x="80" y="1961"/>
                  </a:lnTo>
                  <a:lnTo>
                    <a:pt x="62" y="1882"/>
                  </a:lnTo>
                  <a:lnTo>
                    <a:pt x="48" y="1801"/>
                  </a:lnTo>
                  <a:lnTo>
                    <a:pt x="34" y="1718"/>
                  </a:lnTo>
                  <a:lnTo>
                    <a:pt x="24" y="1630"/>
                  </a:lnTo>
                  <a:lnTo>
                    <a:pt x="6" y="1474"/>
                  </a:lnTo>
                  <a:lnTo>
                    <a:pt x="0" y="1328"/>
                  </a:lnTo>
                  <a:lnTo>
                    <a:pt x="0" y="1191"/>
                  </a:lnTo>
                  <a:lnTo>
                    <a:pt x="6" y="1066"/>
                  </a:lnTo>
                  <a:lnTo>
                    <a:pt x="16" y="948"/>
                  </a:lnTo>
                  <a:lnTo>
                    <a:pt x="37" y="840"/>
                  </a:lnTo>
                  <a:lnTo>
                    <a:pt x="65" y="739"/>
                  </a:lnTo>
                  <a:lnTo>
                    <a:pt x="80" y="691"/>
                  </a:lnTo>
                  <a:lnTo>
                    <a:pt x="97" y="645"/>
                  </a:lnTo>
                  <a:lnTo>
                    <a:pt x="114" y="603"/>
                  </a:lnTo>
                  <a:lnTo>
                    <a:pt x="135" y="561"/>
                  </a:lnTo>
                  <a:lnTo>
                    <a:pt x="156" y="520"/>
                  </a:lnTo>
                  <a:lnTo>
                    <a:pt x="180" y="481"/>
                  </a:lnTo>
                  <a:lnTo>
                    <a:pt x="205" y="447"/>
                  </a:lnTo>
                  <a:lnTo>
                    <a:pt x="229" y="411"/>
                  </a:lnTo>
                  <a:lnTo>
                    <a:pt x="285" y="345"/>
                  </a:lnTo>
                  <a:lnTo>
                    <a:pt x="348" y="286"/>
                  </a:lnTo>
                  <a:lnTo>
                    <a:pt x="414" y="234"/>
                  </a:lnTo>
                  <a:lnTo>
                    <a:pt x="487" y="185"/>
                  </a:lnTo>
                  <a:lnTo>
                    <a:pt x="564" y="140"/>
                  </a:lnTo>
                  <a:lnTo>
                    <a:pt x="606" y="122"/>
                  </a:lnTo>
                  <a:lnTo>
                    <a:pt x="655" y="101"/>
                  </a:lnTo>
                  <a:lnTo>
                    <a:pt x="707" y="85"/>
                  </a:lnTo>
                  <a:lnTo>
                    <a:pt x="766" y="70"/>
                  </a:lnTo>
                  <a:lnTo>
                    <a:pt x="829" y="56"/>
                  </a:lnTo>
                  <a:lnTo>
                    <a:pt x="891" y="42"/>
                  </a:lnTo>
                  <a:lnTo>
                    <a:pt x="1034" y="25"/>
                  </a:lnTo>
                  <a:lnTo>
                    <a:pt x="1191" y="11"/>
                  </a:lnTo>
                  <a:lnTo>
                    <a:pt x="1351" y="0"/>
                  </a:lnTo>
                  <a:lnTo>
                    <a:pt x="1518" y="0"/>
                  </a:lnTo>
                  <a:lnTo>
                    <a:pt x="1689" y="4"/>
                  </a:lnTo>
                  <a:lnTo>
                    <a:pt x="1860" y="15"/>
                  </a:lnTo>
                  <a:lnTo>
                    <a:pt x="2024" y="28"/>
                  </a:lnTo>
                  <a:lnTo>
                    <a:pt x="2184" y="49"/>
                  </a:lnTo>
                  <a:lnTo>
                    <a:pt x="2331" y="77"/>
                  </a:lnTo>
                  <a:lnTo>
                    <a:pt x="2400" y="91"/>
                  </a:lnTo>
                  <a:lnTo>
                    <a:pt x="2466" y="109"/>
                  </a:lnTo>
                  <a:lnTo>
                    <a:pt x="2529" y="126"/>
                  </a:lnTo>
                  <a:lnTo>
                    <a:pt x="2588" y="143"/>
                  </a:lnTo>
                  <a:lnTo>
                    <a:pt x="2640" y="164"/>
                  </a:lnTo>
                  <a:lnTo>
                    <a:pt x="2690" y="185"/>
                  </a:lnTo>
                  <a:lnTo>
                    <a:pt x="2731" y="210"/>
                  </a:lnTo>
                  <a:lnTo>
                    <a:pt x="2766" y="234"/>
                  </a:lnTo>
                  <a:lnTo>
                    <a:pt x="2828" y="286"/>
                  </a:lnTo>
                  <a:lnTo>
                    <a:pt x="2885" y="338"/>
                  </a:lnTo>
                  <a:lnTo>
                    <a:pt x="2929" y="394"/>
                  </a:lnTo>
                  <a:lnTo>
                    <a:pt x="2968" y="450"/>
                  </a:lnTo>
                  <a:lnTo>
                    <a:pt x="2999" y="506"/>
                  </a:lnTo>
                  <a:lnTo>
                    <a:pt x="3023" y="561"/>
                  </a:lnTo>
                  <a:lnTo>
                    <a:pt x="3044" y="617"/>
                  </a:lnTo>
                  <a:lnTo>
                    <a:pt x="3059" y="666"/>
                  </a:lnTo>
                  <a:lnTo>
                    <a:pt x="3069" y="715"/>
                  </a:lnTo>
                  <a:lnTo>
                    <a:pt x="3075" y="759"/>
                  </a:lnTo>
                  <a:lnTo>
                    <a:pt x="3083" y="837"/>
                  </a:lnTo>
                  <a:lnTo>
                    <a:pt x="3083" y="886"/>
                  </a:lnTo>
                  <a:lnTo>
                    <a:pt x="3083" y="902"/>
                  </a:lnTo>
                  <a:lnTo>
                    <a:pt x="2999" y="892"/>
                  </a:lnTo>
                  <a:lnTo>
                    <a:pt x="2909" y="874"/>
                  </a:lnTo>
                  <a:lnTo>
                    <a:pt x="2794" y="847"/>
                  </a:lnTo>
                  <a:lnTo>
                    <a:pt x="2661" y="812"/>
                  </a:lnTo>
                  <a:lnTo>
                    <a:pt x="2591" y="791"/>
                  </a:lnTo>
                  <a:lnTo>
                    <a:pt x="2518" y="770"/>
                  </a:lnTo>
                  <a:lnTo>
                    <a:pt x="2445" y="743"/>
                  </a:lnTo>
                  <a:lnTo>
                    <a:pt x="2372" y="715"/>
                  </a:lnTo>
                  <a:lnTo>
                    <a:pt x="2298" y="679"/>
                  </a:lnTo>
                  <a:lnTo>
                    <a:pt x="2230" y="645"/>
                  </a:lnTo>
                  <a:lnTo>
                    <a:pt x="2250" y="670"/>
                  </a:lnTo>
                  <a:lnTo>
                    <a:pt x="2303" y="728"/>
                  </a:lnTo>
                  <a:lnTo>
                    <a:pt x="2337" y="764"/>
                  </a:lnTo>
                  <a:lnTo>
                    <a:pt x="2376" y="798"/>
                  </a:lnTo>
                  <a:lnTo>
                    <a:pt x="2414" y="826"/>
                  </a:lnTo>
                  <a:lnTo>
                    <a:pt x="2449" y="850"/>
                  </a:lnTo>
                  <a:lnTo>
                    <a:pt x="2306" y="819"/>
                  </a:lnTo>
                  <a:lnTo>
                    <a:pt x="2152" y="780"/>
                  </a:lnTo>
                  <a:lnTo>
                    <a:pt x="1965" y="732"/>
                  </a:lnTo>
                  <a:lnTo>
                    <a:pt x="1867" y="701"/>
                  </a:lnTo>
                  <a:lnTo>
                    <a:pt x="1765" y="670"/>
                  </a:lnTo>
                  <a:lnTo>
                    <a:pt x="1664" y="634"/>
                  </a:lnTo>
                  <a:lnTo>
                    <a:pt x="1567" y="600"/>
                  </a:lnTo>
                  <a:lnTo>
                    <a:pt x="1473" y="561"/>
                  </a:lnTo>
                  <a:lnTo>
                    <a:pt x="1386" y="520"/>
                  </a:lnTo>
                  <a:lnTo>
                    <a:pt x="1310" y="478"/>
                  </a:lnTo>
                  <a:lnTo>
                    <a:pt x="1243" y="432"/>
                  </a:lnTo>
                  <a:lnTo>
                    <a:pt x="1359" y="551"/>
                  </a:lnTo>
                  <a:lnTo>
                    <a:pt x="1456" y="648"/>
                  </a:lnTo>
                  <a:lnTo>
                    <a:pt x="1533" y="722"/>
                  </a:lnTo>
                  <a:lnTo>
                    <a:pt x="1526" y="725"/>
                  </a:lnTo>
                  <a:lnTo>
                    <a:pt x="1497" y="735"/>
                  </a:lnTo>
                  <a:lnTo>
                    <a:pt x="1477" y="743"/>
                  </a:lnTo>
                  <a:lnTo>
                    <a:pt x="1452" y="743"/>
                  </a:lnTo>
                  <a:lnTo>
                    <a:pt x="1417" y="746"/>
                  </a:lnTo>
                  <a:lnTo>
                    <a:pt x="1383" y="743"/>
                  </a:lnTo>
                  <a:lnTo>
                    <a:pt x="1338" y="735"/>
                  </a:lnTo>
                  <a:lnTo>
                    <a:pt x="1285" y="725"/>
                  </a:lnTo>
                  <a:lnTo>
                    <a:pt x="1229" y="704"/>
                  </a:lnTo>
                  <a:lnTo>
                    <a:pt x="1163" y="679"/>
                  </a:lnTo>
                  <a:lnTo>
                    <a:pt x="1090" y="648"/>
                  </a:lnTo>
                  <a:lnTo>
                    <a:pt x="1009" y="606"/>
                  </a:lnTo>
                  <a:lnTo>
                    <a:pt x="923" y="554"/>
                  </a:lnTo>
                  <a:lnTo>
                    <a:pt x="825" y="496"/>
                  </a:lnTo>
                  <a:lnTo>
                    <a:pt x="804" y="484"/>
                  </a:lnTo>
                  <a:lnTo>
                    <a:pt x="787" y="478"/>
                  </a:lnTo>
                  <a:lnTo>
                    <a:pt x="766" y="478"/>
                  </a:lnTo>
                  <a:lnTo>
                    <a:pt x="741" y="484"/>
                  </a:lnTo>
                  <a:lnTo>
                    <a:pt x="720" y="491"/>
                  </a:lnTo>
                  <a:lnTo>
                    <a:pt x="696" y="506"/>
                  </a:lnTo>
                  <a:lnTo>
                    <a:pt x="675" y="523"/>
                  </a:lnTo>
                  <a:lnTo>
                    <a:pt x="650" y="540"/>
                  </a:lnTo>
                  <a:lnTo>
                    <a:pt x="626" y="564"/>
                  </a:lnTo>
                  <a:lnTo>
                    <a:pt x="602" y="593"/>
                  </a:lnTo>
                  <a:lnTo>
                    <a:pt x="553" y="658"/>
                  </a:lnTo>
                  <a:lnTo>
                    <a:pt x="504" y="732"/>
                  </a:lnTo>
                  <a:lnTo>
                    <a:pt x="455" y="819"/>
                  </a:lnTo>
                  <a:lnTo>
                    <a:pt x="411" y="910"/>
                  </a:lnTo>
                  <a:lnTo>
                    <a:pt x="365" y="1011"/>
                  </a:lnTo>
                  <a:lnTo>
                    <a:pt x="327" y="1115"/>
                  </a:lnTo>
                  <a:lnTo>
                    <a:pt x="292" y="1223"/>
                  </a:lnTo>
                  <a:lnTo>
                    <a:pt x="265" y="1331"/>
                  </a:lnTo>
                  <a:lnTo>
                    <a:pt x="240" y="1443"/>
                  </a:lnTo>
                  <a:lnTo>
                    <a:pt x="223" y="1550"/>
                  </a:lnTo>
                  <a:lnTo>
                    <a:pt x="211" y="1654"/>
                  </a:lnTo>
                  <a:lnTo>
                    <a:pt x="211" y="1735"/>
                  </a:lnTo>
                  <a:lnTo>
                    <a:pt x="211" y="1815"/>
                  </a:lnTo>
                  <a:lnTo>
                    <a:pt x="216" y="1888"/>
                  </a:lnTo>
                  <a:lnTo>
                    <a:pt x="223" y="1961"/>
                  </a:lnTo>
                  <a:lnTo>
                    <a:pt x="232" y="2034"/>
                  </a:lnTo>
                  <a:lnTo>
                    <a:pt x="247" y="2104"/>
                  </a:lnTo>
                  <a:lnTo>
                    <a:pt x="265" y="2170"/>
                  </a:lnTo>
                  <a:lnTo>
                    <a:pt x="281" y="2233"/>
                  </a:lnTo>
                  <a:lnTo>
                    <a:pt x="302" y="2296"/>
                  </a:lnTo>
                  <a:lnTo>
                    <a:pt x="323" y="2355"/>
                  </a:lnTo>
                  <a:lnTo>
                    <a:pt x="348" y="2410"/>
                  </a:lnTo>
                  <a:lnTo>
                    <a:pt x="372" y="2463"/>
                  </a:lnTo>
                  <a:lnTo>
                    <a:pt x="400" y="2515"/>
                  </a:lnTo>
                  <a:lnTo>
                    <a:pt x="428" y="2564"/>
                  </a:lnTo>
                  <a:lnTo>
                    <a:pt x="455" y="2610"/>
                  </a:lnTo>
                  <a:lnTo>
                    <a:pt x="484" y="2650"/>
                  </a:lnTo>
                  <a:lnTo>
                    <a:pt x="549" y="2727"/>
                  </a:lnTo>
                  <a:lnTo>
                    <a:pt x="616" y="2800"/>
                  </a:lnTo>
                  <a:lnTo>
                    <a:pt x="682" y="2867"/>
                  </a:lnTo>
                  <a:lnTo>
                    <a:pt x="752" y="2926"/>
                  </a:lnTo>
                  <a:lnTo>
                    <a:pt x="821" y="2975"/>
                  </a:lnTo>
                  <a:lnTo>
                    <a:pt x="888" y="3021"/>
                  </a:lnTo>
                  <a:lnTo>
                    <a:pt x="954" y="3062"/>
                  </a:lnTo>
                  <a:lnTo>
                    <a:pt x="1013" y="3094"/>
                  </a:lnTo>
                  <a:lnTo>
                    <a:pt x="1073" y="3121"/>
                  </a:lnTo>
                  <a:lnTo>
                    <a:pt x="1125" y="3146"/>
                  </a:lnTo>
                  <a:lnTo>
                    <a:pt x="1216" y="3180"/>
                  </a:lnTo>
                  <a:lnTo>
                    <a:pt x="1274" y="3198"/>
                  </a:lnTo>
                  <a:lnTo>
                    <a:pt x="1295" y="3201"/>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2" name="Freeform 75"/>
            <p:cNvSpPr>
              <a:spLocks/>
            </p:cNvSpPr>
            <p:nvPr/>
          </p:nvSpPr>
          <p:spPr bwMode="auto">
            <a:xfrm>
              <a:off x="2017" y="360"/>
              <a:ext cx="1145" cy="719"/>
            </a:xfrm>
            <a:custGeom>
              <a:avLst/>
              <a:gdLst>
                <a:gd name="T0" fmla="*/ 839 w 3435"/>
                <a:gd name="T1" fmla="*/ 736 h 2156"/>
                <a:gd name="T2" fmla="*/ 917 w 3435"/>
                <a:gd name="T3" fmla="*/ 834 h 2156"/>
                <a:gd name="T4" fmla="*/ 1063 w 3435"/>
                <a:gd name="T5" fmla="*/ 952 h 2156"/>
                <a:gd name="T6" fmla="*/ 1296 w 3435"/>
                <a:gd name="T7" fmla="*/ 1066 h 2156"/>
                <a:gd name="T8" fmla="*/ 1641 w 3435"/>
                <a:gd name="T9" fmla="*/ 1160 h 2156"/>
                <a:gd name="T10" fmla="*/ 1481 w 3435"/>
                <a:gd name="T11" fmla="*/ 1011 h 2156"/>
                <a:gd name="T12" fmla="*/ 1359 w 3435"/>
                <a:gd name="T13" fmla="*/ 865 h 2156"/>
                <a:gd name="T14" fmla="*/ 1293 w 3435"/>
                <a:gd name="T15" fmla="*/ 739 h 2156"/>
                <a:gd name="T16" fmla="*/ 1310 w 3435"/>
                <a:gd name="T17" fmla="*/ 743 h 2156"/>
                <a:gd name="T18" fmla="*/ 1408 w 3435"/>
                <a:gd name="T19" fmla="*/ 847 h 2156"/>
                <a:gd name="T20" fmla="*/ 1589 w 3435"/>
                <a:gd name="T21" fmla="*/ 980 h 2156"/>
                <a:gd name="T22" fmla="*/ 1819 w 3435"/>
                <a:gd name="T23" fmla="*/ 1081 h 2156"/>
                <a:gd name="T24" fmla="*/ 1990 w 3435"/>
                <a:gd name="T25" fmla="*/ 1129 h 2156"/>
                <a:gd name="T26" fmla="*/ 2195 w 3435"/>
                <a:gd name="T27" fmla="*/ 1160 h 2156"/>
                <a:gd name="T28" fmla="*/ 2429 w 3435"/>
                <a:gd name="T29" fmla="*/ 1171 h 2156"/>
                <a:gd name="T30" fmla="*/ 2289 w 3435"/>
                <a:gd name="T31" fmla="*/ 1060 h 2156"/>
                <a:gd name="T32" fmla="*/ 2143 w 3435"/>
                <a:gd name="T33" fmla="*/ 903 h 2156"/>
                <a:gd name="T34" fmla="*/ 2073 w 3435"/>
                <a:gd name="T35" fmla="*/ 791 h 2156"/>
                <a:gd name="T36" fmla="*/ 2258 w 3435"/>
                <a:gd name="T37" fmla="*/ 896 h 2156"/>
                <a:gd name="T38" fmla="*/ 2471 w 3435"/>
                <a:gd name="T39" fmla="*/ 990 h 2156"/>
                <a:gd name="T40" fmla="*/ 2746 w 3435"/>
                <a:gd name="T41" fmla="*/ 1074 h 2156"/>
                <a:gd name="T42" fmla="*/ 3066 w 3435"/>
                <a:gd name="T43" fmla="*/ 1126 h 2156"/>
                <a:gd name="T44" fmla="*/ 3240 w 3435"/>
                <a:gd name="T45" fmla="*/ 1802 h 2156"/>
                <a:gd name="T46" fmla="*/ 3282 w 3435"/>
                <a:gd name="T47" fmla="*/ 1965 h 2156"/>
                <a:gd name="T48" fmla="*/ 3349 w 3435"/>
                <a:gd name="T49" fmla="*/ 1561 h 2156"/>
                <a:gd name="T50" fmla="*/ 3359 w 3435"/>
                <a:gd name="T51" fmla="*/ 1338 h 2156"/>
                <a:gd name="T52" fmla="*/ 3338 w 3435"/>
                <a:gd name="T53" fmla="*/ 1160 h 2156"/>
                <a:gd name="T54" fmla="*/ 3415 w 3435"/>
                <a:gd name="T55" fmla="*/ 1038 h 2156"/>
                <a:gd name="T56" fmla="*/ 3352 w 3435"/>
                <a:gd name="T57" fmla="*/ 847 h 2156"/>
                <a:gd name="T58" fmla="*/ 3220 w 3435"/>
                <a:gd name="T59" fmla="*/ 603 h 2156"/>
                <a:gd name="T60" fmla="*/ 3084 w 3435"/>
                <a:gd name="T61" fmla="*/ 429 h 2156"/>
                <a:gd name="T62" fmla="*/ 2952 w 3435"/>
                <a:gd name="T63" fmla="*/ 304 h 2156"/>
                <a:gd name="T64" fmla="*/ 2791 w 3435"/>
                <a:gd name="T65" fmla="*/ 189 h 2156"/>
                <a:gd name="T66" fmla="*/ 2614 w 3435"/>
                <a:gd name="T67" fmla="*/ 95 h 2156"/>
                <a:gd name="T68" fmla="*/ 2432 w 3435"/>
                <a:gd name="T69" fmla="*/ 39 h 2156"/>
                <a:gd name="T70" fmla="*/ 2219 w 3435"/>
                <a:gd name="T71" fmla="*/ 8 h 2156"/>
                <a:gd name="T72" fmla="*/ 1990 w 3435"/>
                <a:gd name="T73" fmla="*/ 0 h 2156"/>
                <a:gd name="T74" fmla="*/ 1494 w 3435"/>
                <a:gd name="T75" fmla="*/ 42 h 2156"/>
                <a:gd name="T76" fmla="*/ 1014 w 3435"/>
                <a:gd name="T77" fmla="*/ 140 h 2156"/>
                <a:gd name="T78" fmla="*/ 607 w 3435"/>
                <a:gd name="T79" fmla="*/ 265 h 2156"/>
                <a:gd name="T80" fmla="*/ 366 w 3435"/>
                <a:gd name="T81" fmla="*/ 384 h 2156"/>
                <a:gd name="T82" fmla="*/ 251 w 3435"/>
                <a:gd name="T83" fmla="*/ 499 h 2156"/>
                <a:gd name="T84" fmla="*/ 157 w 3435"/>
                <a:gd name="T85" fmla="*/ 648 h 2156"/>
                <a:gd name="T86" fmla="*/ 83 w 3435"/>
                <a:gd name="T87" fmla="*/ 816 h 2156"/>
                <a:gd name="T88" fmla="*/ 0 w 3435"/>
                <a:gd name="T89" fmla="*/ 1118 h 2156"/>
                <a:gd name="T90" fmla="*/ 83 w 3435"/>
                <a:gd name="T91" fmla="*/ 993 h 2156"/>
                <a:gd name="T92" fmla="*/ 199 w 3435"/>
                <a:gd name="T93" fmla="*/ 882 h 2156"/>
                <a:gd name="T94" fmla="*/ 143 w 3435"/>
                <a:gd name="T95" fmla="*/ 1032 h 2156"/>
                <a:gd name="T96" fmla="*/ 104 w 3435"/>
                <a:gd name="T97" fmla="*/ 1248 h 2156"/>
                <a:gd name="T98" fmla="*/ 104 w 3435"/>
                <a:gd name="T99" fmla="*/ 1411 h 2156"/>
                <a:gd name="T100" fmla="*/ 174 w 3435"/>
                <a:gd name="T101" fmla="*/ 1871 h 2156"/>
                <a:gd name="T102" fmla="*/ 230 w 3435"/>
                <a:gd name="T103" fmla="*/ 2041 h 2156"/>
                <a:gd name="T104" fmla="*/ 275 w 3435"/>
                <a:gd name="T105" fmla="*/ 1599 h 2156"/>
                <a:gd name="T106" fmla="*/ 321 w 3435"/>
                <a:gd name="T107" fmla="*/ 1352 h 2156"/>
                <a:gd name="T108" fmla="*/ 390 w 3435"/>
                <a:gd name="T109" fmla="*/ 1139 h 2156"/>
                <a:gd name="T110" fmla="*/ 485 w 3435"/>
                <a:gd name="T111" fmla="*/ 980 h 2156"/>
                <a:gd name="T112" fmla="*/ 589 w 3435"/>
                <a:gd name="T113" fmla="*/ 855 h 2156"/>
                <a:gd name="T114" fmla="*/ 717 w 3435"/>
                <a:gd name="T115" fmla="*/ 743 h 2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35" h="2156">
                  <a:moveTo>
                    <a:pt x="815" y="680"/>
                  </a:moveTo>
                  <a:lnTo>
                    <a:pt x="819" y="697"/>
                  </a:lnTo>
                  <a:lnTo>
                    <a:pt x="839" y="736"/>
                  </a:lnTo>
                  <a:lnTo>
                    <a:pt x="860" y="767"/>
                  </a:lnTo>
                  <a:lnTo>
                    <a:pt x="885" y="798"/>
                  </a:lnTo>
                  <a:lnTo>
                    <a:pt x="917" y="834"/>
                  </a:lnTo>
                  <a:lnTo>
                    <a:pt x="955" y="871"/>
                  </a:lnTo>
                  <a:lnTo>
                    <a:pt x="1003" y="910"/>
                  </a:lnTo>
                  <a:lnTo>
                    <a:pt x="1063" y="952"/>
                  </a:lnTo>
                  <a:lnTo>
                    <a:pt x="1129" y="990"/>
                  </a:lnTo>
                  <a:lnTo>
                    <a:pt x="1206" y="1029"/>
                  </a:lnTo>
                  <a:lnTo>
                    <a:pt x="1296" y="1066"/>
                  </a:lnTo>
                  <a:lnTo>
                    <a:pt x="1397" y="1102"/>
                  </a:lnTo>
                  <a:lnTo>
                    <a:pt x="1512" y="1133"/>
                  </a:lnTo>
                  <a:lnTo>
                    <a:pt x="1641" y="1160"/>
                  </a:lnTo>
                  <a:lnTo>
                    <a:pt x="1592" y="1118"/>
                  </a:lnTo>
                  <a:lnTo>
                    <a:pt x="1540" y="1074"/>
                  </a:lnTo>
                  <a:lnTo>
                    <a:pt x="1481" y="1011"/>
                  </a:lnTo>
                  <a:lnTo>
                    <a:pt x="1418" y="941"/>
                  </a:lnTo>
                  <a:lnTo>
                    <a:pt x="1387" y="903"/>
                  </a:lnTo>
                  <a:lnTo>
                    <a:pt x="1359" y="865"/>
                  </a:lnTo>
                  <a:lnTo>
                    <a:pt x="1335" y="822"/>
                  </a:lnTo>
                  <a:lnTo>
                    <a:pt x="1310" y="781"/>
                  </a:lnTo>
                  <a:lnTo>
                    <a:pt x="1293" y="739"/>
                  </a:lnTo>
                  <a:lnTo>
                    <a:pt x="1279" y="697"/>
                  </a:lnTo>
                  <a:lnTo>
                    <a:pt x="1293" y="718"/>
                  </a:lnTo>
                  <a:lnTo>
                    <a:pt x="1310" y="743"/>
                  </a:lnTo>
                  <a:lnTo>
                    <a:pt x="1335" y="770"/>
                  </a:lnTo>
                  <a:lnTo>
                    <a:pt x="1366" y="809"/>
                  </a:lnTo>
                  <a:lnTo>
                    <a:pt x="1408" y="847"/>
                  </a:lnTo>
                  <a:lnTo>
                    <a:pt x="1457" y="889"/>
                  </a:lnTo>
                  <a:lnTo>
                    <a:pt x="1519" y="934"/>
                  </a:lnTo>
                  <a:lnTo>
                    <a:pt x="1589" y="980"/>
                  </a:lnTo>
                  <a:lnTo>
                    <a:pt x="1673" y="1021"/>
                  </a:lnTo>
                  <a:lnTo>
                    <a:pt x="1767" y="1063"/>
                  </a:lnTo>
                  <a:lnTo>
                    <a:pt x="1819" y="1081"/>
                  </a:lnTo>
                  <a:lnTo>
                    <a:pt x="1871" y="1098"/>
                  </a:lnTo>
                  <a:lnTo>
                    <a:pt x="1930" y="1115"/>
                  </a:lnTo>
                  <a:lnTo>
                    <a:pt x="1990" y="1129"/>
                  </a:lnTo>
                  <a:lnTo>
                    <a:pt x="2056" y="1139"/>
                  </a:lnTo>
                  <a:lnTo>
                    <a:pt x="2122" y="1150"/>
                  </a:lnTo>
                  <a:lnTo>
                    <a:pt x="2195" y="1160"/>
                  </a:lnTo>
                  <a:lnTo>
                    <a:pt x="2268" y="1167"/>
                  </a:lnTo>
                  <a:lnTo>
                    <a:pt x="2349" y="1171"/>
                  </a:lnTo>
                  <a:lnTo>
                    <a:pt x="2429" y="1171"/>
                  </a:lnTo>
                  <a:lnTo>
                    <a:pt x="2390" y="1143"/>
                  </a:lnTo>
                  <a:lnTo>
                    <a:pt x="2346" y="1108"/>
                  </a:lnTo>
                  <a:lnTo>
                    <a:pt x="2289" y="1060"/>
                  </a:lnTo>
                  <a:lnTo>
                    <a:pt x="2230" y="1004"/>
                  </a:lnTo>
                  <a:lnTo>
                    <a:pt x="2170" y="938"/>
                  </a:lnTo>
                  <a:lnTo>
                    <a:pt x="2143" y="903"/>
                  </a:lnTo>
                  <a:lnTo>
                    <a:pt x="2118" y="868"/>
                  </a:lnTo>
                  <a:lnTo>
                    <a:pt x="2094" y="830"/>
                  </a:lnTo>
                  <a:lnTo>
                    <a:pt x="2073" y="791"/>
                  </a:lnTo>
                  <a:lnTo>
                    <a:pt x="2094" y="806"/>
                  </a:lnTo>
                  <a:lnTo>
                    <a:pt x="2157" y="843"/>
                  </a:lnTo>
                  <a:lnTo>
                    <a:pt x="2258" y="896"/>
                  </a:lnTo>
                  <a:lnTo>
                    <a:pt x="2325" y="928"/>
                  </a:lnTo>
                  <a:lnTo>
                    <a:pt x="2393" y="955"/>
                  </a:lnTo>
                  <a:lnTo>
                    <a:pt x="2471" y="990"/>
                  </a:lnTo>
                  <a:lnTo>
                    <a:pt x="2557" y="1017"/>
                  </a:lnTo>
                  <a:lnTo>
                    <a:pt x="2648" y="1050"/>
                  </a:lnTo>
                  <a:lnTo>
                    <a:pt x="2746" y="1074"/>
                  </a:lnTo>
                  <a:lnTo>
                    <a:pt x="2847" y="1098"/>
                  </a:lnTo>
                  <a:lnTo>
                    <a:pt x="2955" y="1115"/>
                  </a:lnTo>
                  <a:lnTo>
                    <a:pt x="3066" y="1126"/>
                  </a:lnTo>
                  <a:lnTo>
                    <a:pt x="3181" y="1133"/>
                  </a:lnTo>
                  <a:lnTo>
                    <a:pt x="3216" y="1495"/>
                  </a:lnTo>
                  <a:lnTo>
                    <a:pt x="3240" y="1802"/>
                  </a:lnTo>
                  <a:lnTo>
                    <a:pt x="3251" y="1948"/>
                  </a:lnTo>
                  <a:lnTo>
                    <a:pt x="3258" y="2070"/>
                  </a:lnTo>
                  <a:lnTo>
                    <a:pt x="3282" y="1965"/>
                  </a:lnTo>
                  <a:lnTo>
                    <a:pt x="3303" y="1851"/>
                  </a:lnTo>
                  <a:lnTo>
                    <a:pt x="3328" y="1711"/>
                  </a:lnTo>
                  <a:lnTo>
                    <a:pt x="3349" y="1561"/>
                  </a:lnTo>
                  <a:lnTo>
                    <a:pt x="3355" y="1485"/>
                  </a:lnTo>
                  <a:lnTo>
                    <a:pt x="3359" y="1411"/>
                  </a:lnTo>
                  <a:lnTo>
                    <a:pt x="3359" y="1338"/>
                  </a:lnTo>
                  <a:lnTo>
                    <a:pt x="3355" y="1272"/>
                  </a:lnTo>
                  <a:lnTo>
                    <a:pt x="3349" y="1212"/>
                  </a:lnTo>
                  <a:lnTo>
                    <a:pt x="3338" y="1160"/>
                  </a:lnTo>
                  <a:lnTo>
                    <a:pt x="3435" y="1147"/>
                  </a:lnTo>
                  <a:lnTo>
                    <a:pt x="3432" y="1118"/>
                  </a:lnTo>
                  <a:lnTo>
                    <a:pt x="3415" y="1038"/>
                  </a:lnTo>
                  <a:lnTo>
                    <a:pt x="3401" y="983"/>
                  </a:lnTo>
                  <a:lnTo>
                    <a:pt x="3380" y="917"/>
                  </a:lnTo>
                  <a:lnTo>
                    <a:pt x="3352" y="847"/>
                  </a:lnTo>
                  <a:lnTo>
                    <a:pt x="3313" y="767"/>
                  </a:lnTo>
                  <a:lnTo>
                    <a:pt x="3272" y="687"/>
                  </a:lnTo>
                  <a:lnTo>
                    <a:pt x="3220" y="603"/>
                  </a:lnTo>
                  <a:lnTo>
                    <a:pt x="3157" y="517"/>
                  </a:lnTo>
                  <a:lnTo>
                    <a:pt x="3123" y="475"/>
                  </a:lnTo>
                  <a:lnTo>
                    <a:pt x="3084" y="429"/>
                  </a:lnTo>
                  <a:lnTo>
                    <a:pt x="3042" y="387"/>
                  </a:lnTo>
                  <a:lnTo>
                    <a:pt x="2996" y="346"/>
                  </a:lnTo>
                  <a:lnTo>
                    <a:pt x="2952" y="304"/>
                  </a:lnTo>
                  <a:lnTo>
                    <a:pt x="2903" y="265"/>
                  </a:lnTo>
                  <a:lnTo>
                    <a:pt x="2847" y="227"/>
                  </a:lnTo>
                  <a:lnTo>
                    <a:pt x="2791" y="189"/>
                  </a:lnTo>
                  <a:lnTo>
                    <a:pt x="2728" y="151"/>
                  </a:lnTo>
                  <a:lnTo>
                    <a:pt x="2666" y="119"/>
                  </a:lnTo>
                  <a:lnTo>
                    <a:pt x="2614" y="95"/>
                  </a:lnTo>
                  <a:lnTo>
                    <a:pt x="2554" y="70"/>
                  </a:lnTo>
                  <a:lnTo>
                    <a:pt x="2495" y="54"/>
                  </a:lnTo>
                  <a:lnTo>
                    <a:pt x="2432" y="39"/>
                  </a:lnTo>
                  <a:lnTo>
                    <a:pt x="2362" y="25"/>
                  </a:lnTo>
                  <a:lnTo>
                    <a:pt x="2292" y="15"/>
                  </a:lnTo>
                  <a:lnTo>
                    <a:pt x="2219" y="8"/>
                  </a:lnTo>
                  <a:lnTo>
                    <a:pt x="2146" y="5"/>
                  </a:lnTo>
                  <a:lnTo>
                    <a:pt x="2066" y="0"/>
                  </a:lnTo>
                  <a:lnTo>
                    <a:pt x="1990" y="0"/>
                  </a:lnTo>
                  <a:lnTo>
                    <a:pt x="1826" y="8"/>
                  </a:lnTo>
                  <a:lnTo>
                    <a:pt x="1662" y="21"/>
                  </a:lnTo>
                  <a:lnTo>
                    <a:pt x="1494" y="42"/>
                  </a:lnTo>
                  <a:lnTo>
                    <a:pt x="1331" y="70"/>
                  </a:lnTo>
                  <a:lnTo>
                    <a:pt x="1167" y="102"/>
                  </a:lnTo>
                  <a:lnTo>
                    <a:pt x="1014" y="140"/>
                  </a:lnTo>
                  <a:lnTo>
                    <a:pt x="868" y="179"/>
                  </a:lnTo>
                  <a:lnTo>
                    <a:pt x="732" y="220"/>
                  </a:lnTo>
                  <a:lnTo>
                    <a:pt x="607" y="265"/>
                  </a:lnTo>
                  <a:lnTo>
                    <a:pt x="498" y="311"/>
                  </a:lnTo>
                  <a:lnTo>
                    <a:pt x="408" y="356"/>
                  </a:lnTo>
                  <a:lnTo>
                    <a:pt x="366" y="384"/>
                  </a:lnTo>
                  <a:lnTo>
                    <a:pt x="324" y="415"/>
                  </a:lnTo>
                  <a:lnTo>
                    <a:pt x="286" y="457"/>
                  </a:lnTo>
                  <a:lnTo>
                    <a:pt x="251" y="499"/>
                  </a:lnTo>
                  <a:lnTo>
                    <a:pt x="216" y="544"/>
                  </a:lnTo>
                  <a:lnTo>
                    <a:pt x="184" y="596"/>
                  </a:lnTo>
                  <a:lnTo>
                    <a:pt x="157" y="648"/>
                  </a:lnTo>
                  <a:lnTo>
                    <a:pt x="129" y="704"/>
                  </a:lnTo>
                  <a:lnTo>
                    <a:pt x="104" y="760"/>
                  </a:lnTo>
                  <a:lnTo>
                    <a:pt x="83" y="816"/>
                  </a:lnTo>
                  <a:lnTo>
                    <a:pt x="49" y="923"/>
                  </a:lnTo>
                  <a:lnTo>
                    <a:pt x="21" y="1029"/>
                  </a:lnTo>
                  <a:lnTo>
                    <a:pt x="0" y="1118"/>
                  </a:lnTo>
                  <a:lnTo>
                    <a:pt x="14" y="1094"/>
                  </a:lnTo>
                  <a:lnTo>
                    <a:pt x="56" y="1032"/>
                  </a:lnTo>
                  <a:lnTo>
                    <a:pt x="83" y="993"/>
                  </a:lnTo>
                  <a:lnTo>
                    <a:pt x="119" y="952"/>
                  </a:lnTo>
                  <a:lnTo>
                    <a:pt x="157" y="917"/>
                  </a:lnTo>
                  <a:lnTo>
                    <a:pt x="199" y="882"/>
                  </a:lnTo>
                  <a:lnTo>
                    <a:pt x="181" y="923"/>
                  </a:lnTo>
                  <a:lnTo>
                    <a:pt x="160" y="969"/>
                  </a:lnTo>
                  <a:lnTo>
                    <a:pt x="143" y="1032"/>
                  </a:lnTo>
                  <a:lnTo>
                    <a:pt x="122" y="1108"/>
                  </a:lnTo>
                  <a:lnTo>
                    <a:pt x="108" y="1199"/>
                  </a:lnTo>
                  <a:lnTo>
                    <a:pt x="104" y="1248"/>
                  </a:lnTo>
                  <a:lnTo>
                    <a:pt x="101" y="1300"/>
                  </a:lnTo>
                  <a:lnTo>
                    <a:pt x="101" y="1355"/>
                  </a:lnTo>
                  <a:lnTo>
                    <a:pt x="104" y="1411"/>
                  </a:lnTo>
                  <a:lnTo>
                    <a:pt x="116" y="1509"/>
                  </a:lnTo>
                  <a:lnTo>
                    <a:pt x="132" y="1627"/>
                  </a:lnTo>
                  <a:lnTo>
                    <a:pt x="174" y="1871"/>
                  </a:lnTo>
                  <a:lnTo>
                    <a:pt x="209" y="2073"/>
                  </a:lnTo>
                  <a:lnTo>
                    <a:pt x="226" y="2156"/>
                  </a:lnTo>
                  <a:lnTo>
                    <a:pt x="230" y="2041"/>
                  </a:lnTo>
                  <a:lnTo>
                    <a:pt x="241" y="1919"/>
                  </a:lnTo>
                  <a:lnTo>
                    <a:pt x="254" y="1766"/>
                  </a:lnTo>
                  <a:lnTo>
                    <a:pt x="275" y="1599"/>
                  </a:lnTo>
                  <a:lnTo>
                    <a:pt x="290" y="1516"/>
                  </a:lnTo>
                  <a:lnTo>
                    <a:pt x="303" y="1432"/>
                  </a:lnTo>
                  <a:lnTo>
                    <a:pt x="321" y="1352"/>
                  </a:lnTo>
                  <a:lnTo>
                    <a:pt x="342" y="1276"/>
                  </a:lnTo>
                  <a:lnTo>
                    <a:pt x="363" y="1202"/>
                  </a:lnTo>
                  <a:lnTo>
                    <a:pt x="390" y="1139"/>
                  </a:lnTo>
                  <a:lnTo>
                    <a:pt x="418" y="1084"/>
                  </a:lnTo>
                  <a:lnTo>
                    <a:pt x="449" y="1029"/>
                  </a:lnTo>
                  <a:lnTo>
                    <a:pt x="485" y="980"/>
                  </a:lnTo>
                  <a:lnTo>
                    <a:pt x="516" y="934"/>
                  </a:lnTo>
                  <a:lnTo>
                    <a:pt x="554" y="892"/>
                  </a:lnTo>
                  <a:lnTo>
                    <a:pt x="589" y="855"/>
                  </a:lnTo>
                  <a:lnTo>
                    <a:pt x="624" y="822"/>
                  </a:lnTo>
                  <a:lnTo>
                    <a:pt x="655" y="791"/>
                  </a:lnTo>
                  <a:lnTo>
                    <a:pt x="717" y="743"/>
                  </a:lnTo>
                  <a:lnTo>
                    <a:pt x="766" y="708"/>
                  </a:lnTo>
                  <a:lnTo>
                    <a:pt x="815" y="680"/>
                  </a:lnTo>
                  <a:close/>
                </a:path>
              </a:pathLst>
            </a:custGeom>
            <a:solidFill>
              <a:srgbClr val="6D3D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3" name="Freeform 76"/>
            <p:cNvSpPr>
              <a:spLocks/>
            </p:cNvSpPr>
            <p:nvPr/>
          </p:nvSpPr>
          <p:spPr bwMode="auto">
            <a:xfrm>
              <a:off x="2457" y="447"/>
              <a:ext cx="535" cy="163"/>
            </a:xfrm>
            <a:custGeom>
              <a:avLst/>
              <a:gdLst>
                <a:gd name="T0" fmla="*/ 4 w 1603"/>
                <a:gd name="T1" fmla="*/ 52 h 487"/>
                <a:gd name="T2" fmla="*/ 36 w 1603"/>
                <a:gd name="T3" fmla="*/ 133 h 487"/>
                <a:gd name="T4" fmla="*/ 67 w 1603"/>
                <a:gd name="T5" fmla="*/ 191 h 487"/>
                <a:gd name="T6" fmla="*/ 116 w 1603"/>
                <a:gd name="T7" fmla="*/ 258 h 487"/>
                <a:gd name="T8" fmla="*/ 182 w 1603"/>
                <a:gd name="T9" fmla="*/ 331 h 487"/>
                <a:gd name="T10" fmla="*/ 272 w 1603"/>
                <a:gd name="T11" fmla="*/ 398 h 487"/>
                <a:gd name="T12" fmla="*/ 384 w 1603"/>
                <a:gd name="T13" fmla="*/ 463 h 487"/>
                <a:gd name="T14" fmla="*/ 369 w 1603"/>
                <a:gd name="T15" fmla="*/ 380 h 487"/>
                <a:gd name="T16" fmla="*/ 369 w 1603"/>
                <a:gd name="T17" fmla="*/ 313 h 487"/>
                <a:gd name="T18" fmla="*/ 387 w 1603"/>
                <a:gd name="T19" fmla="*/ 271 h 487"/>
                <a:gd name="T20" fmla="*/ 468 w 1603"/>
                <a:gd name="T21" fmla="*/ 296 h 487"/>
                <a:gd name="T22" fmla="*/ 645 w 1603"/>
                <a:gd name="T23" fmla="*/ 365 h 487"/>
                <a:gd name="T24" fmla="*/ 875 w 1603"/>
                <a:gd name="T25" fmla="*/ 442 h 487"/>
                <a:gd name="T26" fmla="*/ 1042 w 1603"/>
                <a:gd name="T27" fmla="*/ 481 h 487"/>
                <a:gd name="T28" fmla="*/ 1094 w 1603"/>
                <a:gd name="T29" fmla="*/ 466 h 487"/>
                <a:gd name="T30" fmla="*/ 1084 w 1603"/>
                <a:gd name="T31" fmla="*/ 414 h 487"/>
                <a:gd name="T32" fmla="*/ 1060 w 1603"/>
                <a:gd name="T33" fmla="*/ 349 h 487"/>
                <a:gd name="T34" fmla="*/ 1029 w 1603"/>
                <a:gd name="T35" fmla="*/ 303 h 487"/>
                <a:gd name="T36" fmla="*/ 1084 w 1603"/>
                <a:gd name="T37" fmla="*/ 307 h 487"/>
                <a:gd name="T38" fmla="*/ 1349 w 1603"/>
                <a:gd name="T39" fmla="*/ 377 h 487"/>
                <a:gd name="T40" fmla="*/ 1530 w 1603"/>
                <a:gd name="T41" fmla="*/ 442 h 487"/>
                <a:gd name="T42" fmla="*/ 1596 w 1603"/>
                <a:gd name="T43" fmla="*/ 477 h 487"/>
                <a:gd name="T44" fmla="*/ 1603 w 1603"/>
                <a:gd name="T45" fmla="*/ 429 h 487"/>
                <a:gd name="T46" fmla="*/ 1603 w 1603"/>
                <a:gd name="T47" fmla="*/ 372 h 487"/>
                <a:gd name="T48" fmla="*/ 1590 w 1603"/>
                <a:gd name="T49" fmla="*/ 307 h 487"/>
                <a:gd name="T50" fmla="*/ 1562 w 1603"/>
                <a:gd name="T51" fmla="*/ 234 h 487"/>
                <a:gd name="T52" fmla="*/ 1506 w 1603"/>
                <a:gd name="T53" fmla="*/ 153 h 487"/>
                <a:gd name="T54" fmla="*/ 1426 w 1603"/>
                <a:gd name="T55" fmla="*/ 73 h 487"/>
                <a:gd name="T56" fmla="*/ 1307 w 1603"/>
                <a:gd name="T57" fmla="*/ 0 h 487"/>
                <a:gd name="T58" fmla="*/ 1331 w 1603"/>
                <a:gd name="T59" fmla="*/ 84 h 487"/>
                <a:gd name="T60" fmla="*/ 1356 w 1603"/>
                <a:gd name="T61" fmla="*/ 191 h 487"/>
                <a:gd name="T62" fmla="*/ 1300 w 1603"/>
                <a:gd name="T63" fmla="*/ 201 h 487"/>
                <a:gd name="T64" fmla="*/ 1154 w 1603"/>
                <a:gd name="T65" fmla="*/ 146 h 487"/>
                <a:gd name="T66" fmla="*/ 959 w 1603"/>
                <a:gd name="T67" fmla="*/ 97 h 487"/>
                <a:gd name="T68" fmla="*/ 854 w 1603"/>
                <a:gd name="T69" fmla="*/ 84 h 487"/>
                <a:gd name="T70" fmla="*/ 753 w 1603"/>
                <a:gd name="T71" fmla="*/ 80 h 487"/>
                <a:gd name="T72" fmla="*/ 771 w 1603"/>
                <a:gd name="T73" fmla="*/ 237 h 487"/>
                <a:gd name="T74" fmla="*/ 537 w 1603"/>
                <a:gd name="T75" fmla="*/ 133 h 487"/>
                <a:gd name="T76" fmla="*/ 363 w 1603"/>
                <a:gd name="T77" fmla="*/ 70 h 487"/>
                <a:gd name="T78" fmla="*/ 290 w 1603"/>
                <a:gd name="T79" fmla="*/ 52 h 487"/>
                <a:gd name="T80" fmla="*/ 262 w 1603"/>
                <a:gd name="T81" fmla="*/ 84 h 487"/>
                <a:gd name="T82" fmla="*/ 244 w 1603"/>
                <a:gd name="T83" fmla="*/ 122 h 487"/>
                <a:gd name="T84" fmla="*/ 238 w 1603"/>
                <a:gd name="T85" fmla="*/ 170 h 487"/>
                <a:gd name="T86" fmla="*/ 52 w 1603"/>
                <a:gd name="T87" fmla="*/ 76 h 487"/>
                <a:gd name="T88" fmla="*/ 0 w 1603"/>
                <a:gd name="T89" fmla="*/ 42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03" h="487">
                  <a:moveTo>
                    <a:pt x="0" y="42"/>
                  </a:moveTo>
                  <a:lnTo>
                    <a:pt x="4" y="52"/>
                  </a:lnTo>
                  <a:lnTo>
                    <a:pt x="15" y="84"/>
                  </a:lnTo>
                  <a:lnTo>
                    <a:pt x="36" y="133"/>
                  </a:lnTo>
                  <a:lnTo>
                    <a:pt x="49" y="160"/>
                  </a:lnTo>
                  <a:lnTo>
                    <a:pt x="67" y="191"/>
                  </a:lnTo>
                  <a:lnTo>
                    <a:pt x="91" y="226"/>
                  </a:lnTo>
                  <a:lnTo>
                    <a:pt x="116" y="258"/>
                  </a:lnTo>
                  <a:lnTo>
                    <a:pt x="147" y="292"/>
                  </a:lnTo>
                  <a:lnTo>
                    <a:pt x="182" y="331"/>
                  </a:lnTo>
                  <a:lnTo>
                    <a:pt x="223" y="365"/>
                  </a:lnTo>
                  <a:lnTo>
                    <a:pt x="272" y="398"/>
                  </a:lnTo>
                  <a:lnTo>
                    <a:pt x="325" y="432"/>
                  </a:lnTo>
                  <a:lnTo>
                    <a:pt x="384" y="463"/>
                  </a:lnTo>
                  <a:lnTo>
                    <a:pt x="377" y="435"/>
                  </a:lnTo>
                  <a:lnTo>
                    <a:pt x="369" y="380"/>
                  </a:lnTo>
                  <a:lnTo>
                    <a:pt x="366" y="344"/>
                  </a:lnTo>
                  <a:lnTo>
                    <a:pt x="369" y="313"/>
                  </a:lnTo>
                  <a:lnTo>
                    <a:pt x="381" y="286"/>
                  </a:lnTo>
                  <a:lnTo>
                    <a:pt x="387" y="271"/>
                  </a:lnTo>
                  <a:lnTo>
                    <a:pt x="395" y="265"/>
                  </a:lnTo>
                  <a:lnTo>
                    <a:pt x="468" y="296"/>
                  </a:lnTo>
                  <a:lnTo>
                    <a:pt x="548" y="328"/>
                  </a:lnTo>
                  <a:lnTo>
                    <a:pt x="645" y="365"/>
                  </a:lnTo>
                  <a:lnTo>
                    <a:pt x="756" y="408"/>
                  </a:lnTo>
                  <a:lnTo>
                    <a:pt x="875" y="442"/>
                  </a:lnTo>
                  <a:lnTo>
                    <a:pt x="990" y="471"/>
                  </a:lnTo>
                  <a:lnTo>
                    <a:pt x="1042" y="481"/>
                  </a:lnTo>
                  <a:lnTo>
                    <a:pt x="1094" y="487"/>
                  </a:lnTo>
                  <a:lnTo>
                    <a:pt x="1094" y="466"/>
                  </a:lnTo>
                  <a:lnTo>
                    <a:pt x="1091" y="442"/>
                  </a:lnTo>
                  <a:lnTo>
                    <a:pt x="1084" y="414"/>
                  </a:lnTo>
                  <a:lnTo>
                    <a:pt x="1073" y="383"/>
                  </a:lnTo>
                  <a:lnTo>
                    <a:pt x="1060" y="349"/>
                  </a:lnTo>
                  <a:lnTo>
                    <a:pt x="1042" y="317"/>
                  </a:lnTo>
                  <a:lnTo>
                    <a:pt x="1029" y="303"/>
                  </a:lnTo>
                  <a:lnTo>
                    <a:pt x="1015" y="292"/>
                  </a:lnTo>
                  <a:lnTo>
                    <a:pt x="1084" y="307"/>
                  </a:lnTo>
                  <a:lnTo>
                    <a:pt x="1252" y="349"/>
                  </a:lnTo>
                  <a:lnTo>
                    <a:pt x="1349" y="377"/>
                  </a:lnTo>
                  <a:lnTo>
                    <a:pt x="1443" y="408"/>
                  </a:lnTo>
                  <a:lnTo>
                    <a:pt x="1530" y="442"/>
                  </a:lnTo>
                  <a:lnTo>
                    <a:pt x="1565" y="460"/>
                  </a:lnTo>
                  <a:lnTo>
                    <a:pt x="1596" y="477"/>
                  </a:lnTo>
                  <a:lnTo>
                    <a:pt x="1600" y="463"/>
                  </a:lnTo>
                  <a:lnTo>
                    <a:pt x="1603" y="429"/>
                  </a:lnTo>
                  <a:lnTo>
                    <a:pt x="1603" y="404"/>
                  </a:lnTo>
                  <a:lnTo>
                    <a:pt x="1603" y="372"/>
                  </a:lnTo>
                  <a:lnTo>
                    <a:pt x="1596" y="341"/>
                  </a:lnTo>
                  <a:lnTo>
                    <a:pt x="1590" y="307"/>
                  </a:lnTo>
                  <a:lnTo>
                    <a:pt x="1579" y="271"/>
                  </a:lnTo>
                  <a:lnTo>
                    <a:pt x="1562" y="234"/>
                  </a:lnTo>
                  <a:lnTo>
                    <a:pt x="1538" y="191"/>
                  </a:lnTo>
                  <a:lnTo>
                    <a:pt x="1506" y="153"/>
                  </a:lnTo>
                  <a:lnTo>
                    <a:pt x="1471" y="112"/>
                  </a:lnTo>
                  <a:lnTo>
                    <a:pt x="1426" y="73"/>
                  </a:lnTo>
                  <a:lnTo>
                    <a:pt x="1370" y="35"/>
                  </a:lnTo>
                  <a:lnTo>
                    <a:pt x="1307" y="0"/>
                  </a:lnTo>
                  <a:lnTo>
                    <a:pt x="1314" y="24"/>
                  </a:lnTo>
                  <a:lnTo>
                    <a:pt x="1331" y="84"/>
                  </a:lnTo>
                  <a:lnTo>
                    <a:pt x="1349" y="157"/>
                  </a:lnTo>
                  <a:lnTo>
                    <a:pt x="1356" y="191"/>
                  </a:lnTo>
                  <a:lnTo>
                    <a:pt x="1359" y="226"/>
                  </a:lnTo>
                  <a:lnTo>
                    <a:pt x="1300" y="201"/>
                  </a:lnTo>
                  <a:lnTo>
                    <a:pt x="1237" y="174"/>
                  </a:lnTo>
                  <a:lnTo>
                    <a:pt x="1154" y="146"/>
                  </a:lnTo>
                  <a:lnTo>
                    <a:pt x="1060" y="118"/>
                  </a:lnTo>
                  <a:lnTo>
                    <a:pt x="959" y="97"/>
                  </a:lnTo>
                  <a:lnTo>
                    <a:pt x="907" y="87"/>
                  </a:lnTo>
                  <a:lnTo>
                    <a:pt x="854" y="84"/>
                  </a:lnTo>
                  <a:lnTo>
                    <a:pt x="802" y="80"/>
                  </a:lnTo>
                  <a:lnTo>
                    <a:pt x="753" y="80"/>
                  </a:lnTo>
                  <a:lnTo>
                    <a:pt x="829" y="265"/>
                  </a:lnTo>
                  <a:lnTo>
                    <a:pt x="771" y="237"/>
                  </a:lnTo>
                  <a:lnTo>
                    <a:pt x="624" y="167"/>
                  </a:lnTo>
                  <a:lnTo>
                    <a:pt x="537" y="133"/>
                  </a:lnTo>
                  <a:lnTo>
                    <a:pt x="447" y="97"/>
                  </a:lnTo>
                  <a:lnTo>
                    <a:pt x="363" y="70"/>
                  </a:lnTo>
                  <a:lnTo>
                    <a:pt x="325" y="60"/>
                  </a:lnTo>
                  <a:lnTo>
                    <a:pt x="290" y="52"/>
                  </a:lnTo>
                  <a:lnTo>
                    <a:pt x="283" y="60"/>
                  </a:lnTo>
                  <a:lnTo>
                    <a:pt x="262" y="84"/>
                  </a:lnTo>
                  <a:lnTo>
                    <a:pt x="255" y="101"/>
                  </a:lnTo>
                  <a:lnTo>
                    <a:pt x="244" y="122"/>
                  </a:lnTo>
                  <a:lnTo>
                    <a:pt x="241" y="143"/>
                  </a:lnTo>
                  <a:lnTo>
                    <a:pt x="238" y="170"/>
                  </a:lnTo>
                  <a:lnTo>
                    <a:pt x="133" y="122"/>
                  </a:lnTo>
                  <a:lnTo>
                    <a:pt x="52" y="76"/>
                  </a:lnTo>
                  <a:lnTo>
                    <a:pt x="21" y="55"/>
                  </a:lnTo>
                  <a:lnTo>
                    <a:pt x="0" y="42"/>
                  </a:lnTo>
                  <a:close/>
                </a:path>
              </a:pathLst>
            </a:custGeom>
            <a:solidFill>
              <a:srgbClr val="7D44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4" name="Freeform 77"/>
            <p:cNvSpPr>
              <a:spLocks/>
            </p:cNvSpPr>
            <p:nvPr/>
          </p:nvSpPr>
          <p:spPr bwMode="auto">
            <a:xfrm>
              <a:off x="2113" y="-27"/>
              <a:ext cx="903" cy="531"/>
            </a:xfrm>
            <a:custGeom>
              <a:avLst/>
              <a:gdLst>
                <a:gd name="T0" fmla="*/ 66 w 2710"/>
                <a:gd name="T1" fmla="*/ 1573 h 1594"/>
                <a:gd name="T2" fmla="*/ 199 w 2710"/>
                <a:gd name="T3" fmla="*/ 1518 h 1594"/>
                <a:gd name="T4" fmla="*/ 421 w 2710"/>
                <a:gd name="T5" fmla="*/ 1452 h 1594"/>
                <a:gd name="T6" fmla="*/ 721 w 2710"/>
                <a:gd name="T7" fmla="*/ 1389 h 1594"/>
                <a:gd name="T8" fmla="*/ 989 w 2710"/>
                <a:gd name="T9" fmla="*/ 1351 h 1594"/>
                <a:gd name="T10" fmla="*/ 1188 w 2710"/>
                <a:gd name="T11" fmla="*/ 1333 h 1594"/>
                <a:gd name="T12" fmla="*/ 1397 w 2710"/>
                <a:gd name="T13" fmla="*/ 1323 h 1594"/>
                <a:gd name="T14" fmla="*/ 1620 w 2710"/>
                <a:gd name="T15" fmla="*/ 1323 h 1594"/>
                <a:gd name="T16" fmla="*/ 1850 w 2710"/>
                <a:gd name="T17" fmla="*/ 1337 h 1594"/>
                <a:gd name="T18" fmla="*/ 2087 w 2710"/>
                <a:gd name="T19" fmla="*/ 1365 h 1594"/>
                <a:gd name="T20" fmla="*/ 2331 w 2710"/>
                <a:gd name="T21" fmla="*/ 1406 h 1594"/>
                <a:gd name="T22" fmla="*/ 2582 w 2710"/>
                <a:gd name="T23" fmla="*/ 1466 h 1594"/>
                <a:gd name="T24" fmla="*/ 2286 w 2710"/>
                <a:gd name="T25" fmla="*/ 254 h 1594"/>
                <a:gd name="T26" fmla="*/ 2258 w 2710"/>
                <a:gd name="T27" fmla="*/ 215 h 1594"/>
                <a:gd name="T28" fmla="*/ 2201 w 2710"/>
                <a:gd name="T29" fmla="*/ 174 h 1594"/>
                <a:gd name="T30" fmla="*/ 2118 w 2710"/>
                <a:gd name="T31" fmla="*/ 132 h 1594"/>
                <a:gd name="T32" fmla="*/ 2014 w 2710"/>
                <a:gd name="T33" fmla="*/ 96 h 1594"/>
                <a:gd name="T34" fmla="*/ 1892 w 2710"/>
                <a:gd name="T35" fmla="*/ 62 h 1594"/>
                <a:gd name="T36" fmla="*/ 1749 w 2710"/>
                <a:gd name="T37" fmla="*/ 34 h 1594"/>
                <a:gd name="T38" fmla="*/ 1595 w 2710"/>
                <a:gd name="T39" fmla="*/ 13 h 1594"/>
                <a:gd name="T40" fmla="*/ 1432 w 2710"/>
                <a:gd name="T41" fmla="*/ 3 h 1594"/>
                <a:gd name="T42" fmla="*/ 1262 w 2710"/>
                <a:gd name="T43" fmla="*/ 0 h 1594"/>
                <a:gd name="T44" fmla="*/ 1086 w 2710"/>
                <a:gd name="T45" fmla="*/ 10 h 1594"/>
                <a:gd name="T46" fmla="*/ 909 w 2710"/>
                <a:gd name="T47" fmla="*/ 34 h 1594"/>
                <a:gd name="T48" fmla="*/ 738 w 2710"/>
                <a:gd name="T49" fmla="*/ 73 h 1594"/>
                <a:gd name="T50" fmla="*/ 568 w 2710"/>
                <a:gd name="T51" fmla="*/ 129 h 1594"/>
                <a:gd name="T52" fmla="*/ 407 w 2710"/>
                <a:gd name="T53" fmla="*/ 205 h 1594"/>
                <a:gd name="T54" fmla="*/ 257 w 2710"/>
                <a:gd name="T55" fmla="*/ 299 h 1594"/>
                <a:gd name="T56" fmla="*/ 122 w 2710"/>
                <a:gd name="T57" fmla="*/ 414 h 1594"/>
                <a:gd name="T58" fmla="*/ 108 w 2710"/>
                <a:gd name="T59" fmla="*/ 442 h 1594"/>
                <a:gd name="T60" fmla="*/ 77 w 2710"/>
                <a:gd name="T61" fmla="*/ 561 h 1594"/>
                <a:gd name="T62" fmla="*/ 45 w 2710"/>
                <a:gd name="T63" fmla="*/ 741 h 1594"/>
                <a:gd name="T64" fmla="*/ 14 w 2710"/>
                <a:gd name="T65" fmla="*/ 1065 h 1594"/>
                <a:gd name="T66" fmla="*/ 0 w 2710"/>
                <a:gd name="T67" fmla="*/ 1368 h 1594"/>
                <a:gd name="T68" fmla="*/ 4 w 2710"/>
                <a:gd name="T69" fmla="*/ 1518 h 1594"/>
                <a:gd name="T70" fmla="*/ 14 w 2710"/>
                <a:gd name="T71" fmla="*/ 1581 h 1594"/>
                <a:gd name="T72" fmla="*/ 28 w 2710"/>
                <a:gd name="T73" fmla="*/ 1594 h 1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710" h="1594">
                  <a:moveTo>
                    <a:pt x="35" y="1591"/>
                  </a:moveTo>
                  <a:lnTo>
                    <a:pt x="66" y="1573"/>
                  </a:lnTo>
                  <a:lnTo>
                    <a:pt x="119" y="1549"/>
                  </a:lnTo>
                  <a:lnTo>
                    <a:pt x="199" y="1518"/>
                  </a:lnTo>
                  <a:lnTo>
                    <a:pt x="300" y="1487"/>
                  </a:lnTo>
                  <a:lnTo>
                    <a:pt x="421" y="1452"/>
                  </a:lnTo>
                  <a:lnTo>
                    <a:pt x="564" y="1420"/>
                  </a:lnTo>
                  <a:lnTo>
                    <a:pt x="721" y="1389"/>
                  </a:lnTo>
                  <a:lnTo>
                    <a:pt x="899" y="1362"/>
                  </a:lnTo>
                  <a:lnTo>
                    <a:pt x="989" y="1351"/>
                  </a:lnTo>
                  <a:lnTo>
                    <a:pt x="1086" y="1341"/>
                  </a:lnTo>
                  <a:lnTo>
                    <a:pt x="1188" y="1333"/>
                  </a:lnTo>
                  <a:lnTo>
                    <a:pt x="1293" y="1326"/>
                  </a:lnTo>
                  <a:lnTo>
                    <a:pt x="1397" y="1323"/>
                  </a:lnTo>
                  <a:lnTo>
                    <a:pt x="1505" y="1323"/>
                  </a:lnTo>
                  <a:lnTo>
                    <a:pt x="1620" y="1323"/>
                  </a:lnTo>
                  <a:lnTo>
                    <a:pt x="1732" y="1330"/>
                  </a:lnTo>
                  <a:lnTo>
                    <a:pt x="1850" y="1337"/>
                  </a:lnTo>
                  <a:lnTo>
                    <a:pt x="1969" y="1347"/>
                  </a:lnTo>
                  <a:lnTo>
                    <a:pt x="2087" y="1365"/>
                  </a:lnTo>
                  <a:lnTo>
                    <a:pt x="2209" y="1382"/>
                  </a:lnTo>
                  <a:lnTo>
                    <a:pt x="2331" y="1406"/>
                  </a:lnTo>
                  <a:lnTo>
                    <a:pt x="2456" y="1435"/>
                  </a:lnTo>
                  <a:lnTo>
                    <a:pt x="2582" y="1466"/>
                  </a:lnTo>
                  <a:lnTo>
                    <a:pt x="2710" y="1504"/>
                  </a:lnTo>
                  <a:lnTo>
                    <a:pt x="2286" y="254"/>
                  </a:lnTo>
                  <a:lnTo>
                    <a:pt x="2275" y="236"/>
                  </a:lnTo>
                  <a:lnTo>
                    <a:pt x="2258" y="215"/>
                  </a:lnTo>
                  <a:lnTo>
                    <a:pt x="2234" y="195"/>
                  </a:lnTo>
                  <a:lnTo>
                    <a:pt x="2201" y="174"/>
                  </a:lnTo>
                  <a:lnTo>
                    <a:pt x="2164" y="153"/>
                  </a:lnTo>
                  <a:lnTo>
                    <a:pt x="2118" y="132"/>
                  </a:lnTo>
                  <a:lnTo>
                    <a:pt x="2070" y="114"/>
                  </a:lnTo>
                  <a:lnTo>
                    <a:pt x="2014" y="96"/>
                  </a:lnTo>
                  <a:lnTo>
                    <a:pt x="1954" y="80"/>
                  </a:lnTo>
                  <a:lnTo>
                    <a:pt x="1892" y="62"/>
                  </a:lnTo>
                  <a:lnTo>
                    <a:pt x="1822" y="49"/>
                  </a:lnTo>
                  <a:lnTo>
                    <a:pt x="1749" y="34"/>
                  </a:lnTo>
                  <a:lnTo>
                    <a:pt x="1676" y="24"/>
                  </a:lnTo>
                  <a:lnTo>
                    <a:pt x="1595" y="13"/>
                  </a:lnTo>
                  <a:lnTo>
                    <a:pt x="1515" y="7"/>
                  </a:lnTo>
                  <a:lnTo>
                    <a:pt x="1432" y="3"/>
                  </a:lnTo>
                  <a:lnTo>
                    <a:pt x="1348" y="0"/>
                  </a:lnTo>
                  <a:lnTo>
                    <a:pt x="1262" y="0"/>
                  </a:lnTo>
                  <a:lnTo>
                    <a:pt x="1174" y="3"/>
                  </a:lnTo>
                  <a:lnTo>
                    <a:pt x="1086" y="10"/>
                  </a:lnTo>
                  <a:lnTo>
                    <a:pt x="1000" y="20"/>
                  </a:lnTo>
                  <a:lnTo>
                    <a:pt x="909" y="34"/>
                  </a:lnTo>
                  <a:lnTo>
                    <a:pt x="823" y="52"/>
                  </a:lnTo>
                  <a:lnTo>
                    <a:pt x="738" y="73"/>
                  </a:lnTo>
                  <a:lnTo>
                    <a:pt x="651" y="101"/>
                  </a:lnTo>
                  <a:lnTo>
                    <a:pt x="568" y="129"/>
                  </a:lnTo>
                  <a:lnTo>
                    <a:pt x="488" y="163"/>
                  </a:lnTo>
                  <a:lnTo>
                    <a:pt x="407" y="205"/>
                  </a:lnTo>
                  <a:lnTo>
                    <a:pt x="331" y="247"/>
                  </a:lnTo>
                  <a:lnTo>
                    <a:pt x="257" y="299"/>
                  </a:lnTo>
                  <a:lnTo>
                    <a:pt x="188" y="351"/>
                  </a:lnTo>
                  <a:lnTo>
                    <a:pt x="122" y="414"/>
                  </a:lnTo>
                  <a:lnTo>
                    <a:pt x="114" y="424"/>
                  </a:lnTo>
                  <a:lnTo>
                    <a:pt x="108" y="442"/>
                  </a:lnTo>
                  <a:lnTo>
                    <a:pt x="90" y="491"/>
                  </a:lnTo>
                  <a:lnTo>
                    <a:pt x="77" y="561"/>
                  </a:lnTo>
                  <a:lnTo>
                    <a:pt x="59" y="644"/>
                  </a:lnTo>
                  <a:lnTo>
                    <a:pt x="45" y="741"/>
                  </a:lnTo>
                  <a:lnTo>
                    <a:pt x="35" y="845"/>
                  </a:lnTo>
                  <a:lnTo>
                    <a:pt x="14" y="1065"/>
                  </a:lnTo>
                  <a:lnTo>
                    <a:pt x="0" y="1274"/>
                  </a:lnTo>
                  <a:lnTo>
                    <a:pt x="0" y="1368"/>
                  </a:lnTo>
                  <a:lnTo>
                    <a:pt x="0" y="1452"/>
                  </a:lnTo>
                  <a:lnTo>
                    <a:pt x="4" y="1518"/>
                  </a:lnTo>
                  <a:lnTo>
                    <a:pt x="10" y="1567"/>
                  </a:lnTo>
                  <a:lnTo>
                    <a:pt x="14" y="1581"/>
                  </a:lnTo>
                  <a:lnTo>
                    <a:pt x="20" y="1591"/>
                  </a:lnTo>
                  <a:lnTo>
                    <a:pt x="28" y="1594"/>
                  </a:lnTo>
                  <a:lnTo>
                    <a:pt x="35" y="1591"/>
                  </a:lnTo>
                  <a:close/>
                </a:path>
              </a:pathLst>
            </a:custGeom>
            <a:solidFill>
              <a:srgbClr val="5158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5" name="Freeform 78"/>
            <p:cNvSpPr>
              <a:spLocks/>
            </p:cNvSpPr>
            <p:nvPr/>
          </p:nvSpPr>
          <p:spPr bwMode="auto">
            <a:xfrm>
              <a:off x="2109" y="46"/>
              <a:ext cx="379" cy="463"/>
            </a:xfrm>
            <a:custGeom>
              <a:avLst/>
              <a:gdLst>
                <a:gd name="T0" fmla="*/ 398 w 1136"/>
                <a:gd name="T1" fmla="*/ 0 h 1390"/>
                <a:gd name="T2" fmla="*/ 401 w 1136"/>
                <a:gd name="T3" fmla="*/ 41 h 1390"/>
                <a:gd name="T4" fmla="*/ 405 w 1136"/>
                <a:gd name="T5" fmla="*/ 90 h 1390"/>
                <a:gd name="T6" fmla="*/ 408 w 1136"/>
                <a:gd name="T7" fmla="*/ 153 h 1390"/>
                <a:gd name="T8" fmla="*/ 422 w 1136"/>
                <a:gd name="T9" fmla="*/ 230 h 1390"/>
                <a:gd name="T10" fmla="*/ 436 w 1136"/>
                <a:gd name="T11" fmla="*/ 317 h 1390"/>
                <a:gd name="T12" fmla="*/ 460 w 1136"/>
                <a:gd name="T13" fmla="*/ 407 h 1390"/>
                <a:gd name="T14" fmla="*/ 491 w 1136"/>
                <a:gd name="T15" fmla="*/ 505 h 1390"/>
                <a:gd name="T16" fmla="*/ 509 w 1136"/>
                <a:gd name="T17" fmla="*/ 553 h 1390"/>
                <a:gd name="T18" fmla="*/ 530 w 1136"/>
                <a:gd name="T19" fmla="*/ 602 h 1390"/>
                <a:gd name="T20" fmla="*/ 554 w 1136"/>
                <a:gd name="T21" fmla="*/ 651 h 1390"/>
                <a:gd name="T22" fmla="*/ 579 w 1136"/>
                <a:gd name="T23" fmla="*/ 700 h 1390"/>
                <a:gd name="T24" fmla="*/ 606 w 1136"/>
                <a:gd name="T25" fmla="*/ 748 h 1390"/>
                <a:gd name="T26" fmla="*/ 637 w 1136"/>
                <a:gd name="T27" fmla="*/ 794 h 1390"/>
                <a:gd name="T28" fmla="*/ 673 w 1136"/>
                <a:gd name="T29" fmla="*/ 839 h 1390"/>
                <a:gd name="T30" fmla="*/ 711 w 1136"/>
                <a:gd name="T31" fmla="*/ 885 h 1390"/>
                <a:gd name="T32" fmla="*/ 749 w 1136"/>
                <a:gd name="T33" fmla="*/ 927 h 1390"/>
                <a:gd name="T34" fmla="*/ 795 w 1136"/>
                <a:gd name="T35" fmla="*/ 964 h 1390"/>
                <a:gd name="T36" fmla="*/ 844 w 1136"/>
                <a:gd name="T37" fmla="*/ 1000 h 1390"/>
                <a:gd name="T38" fmla="*/ 892 w 1136"/>
                <a:gd name="T39" fmla="*/ 1034 h 1390"/>
                <a:gd name="T40" fmla="*/ 948 w 1136"/>
                <a:gd name="T41" fmla="*/ 1062 h 1390"/>
                <a:gd name="T42" fmla="*/ 1008 w 1136"/>
                <a:gd name="T43" fmla="*/ 1086 h 1390"/>
                <a:gd name="T44" fmla="*/ 1070 w 1136"/>
                <a:gd name="T45" fmla="*/ 1111 h 1390"/>
                <a:gd name="T46" fmla="*/ 1136 w 1136"/>
                <a:gd name="T47" fmla="*/ 1125 h 1390"/>
                <a:gd name="T48" fmla="*/ 1029 w 1136"/>
                <a:gd name="T49" fmla="*/ 1135 h 1390"/>
                <a:gd name="T50" fmla="*/ 907 w 1136"/>
                <a:gd name="T51" fmla="*/ 1149 h 1390"/>
                <a:gd name="T52" fmla="*/ 753 w 1136"/>
                <a:gd name="T53" fmla="*/ 1174 h 1390"/>
                <a:gd name="T54" fmla="*/ 666 w 1136"/>
                <a:gd name="T55" fmla="*/ 1187 h 1390"/>
                <a:gd name="T56" fmla="*/ 575 w 1136"/>
                <a:gd name="T57" fmla="*/ 1205 h 1390"/>
                <a:gd name="T58" fmla="*/ 481 w 1136"/>
                <a:gd name="T59" fmla="*/ 1229 h 1390"/>
                <a:gd name="T60" fmla="*/ 387 w 1136"/>
                <a:gd name="T61" fmla="*/ 1254 h 1390"/>
                <a:gd name="T62" fmla="*/ 293 w 1136"/>
                <a:gd name="T63" fmla="*/ 1281 h 1390"/>
                <a:gd name="T64" fmla="*/ 195 w 1136"/>
                <a:gd name="T65" fmla="*/ 1313 h 1390"/>
                <a:gd name="T66" fmla="*/ 101 w 1136"/>
                <a:gd name="T67" fmla="*/ 1351 h 1390"/>
                <a:gd name="T68" fmla="*/ 11 w 1136"/>
                <a:gd name="T69" fmla="*/ 1390 h 1390"/>
                <a:gd name="T70" fmla="*/ 3 w 1136"/>
                <a:gd name="T71" fmla="*/ 1233 h 1390"/>
                <a:gd name="T72" fmla="*/ 0 w 1136"/>
                <a:gd name="T73" fmla="*/ 1070 h 1390"/>
                <a:gd name="T74" fmla="*/ 3 w 1136"/>
                <a:gd name="T75" fmla="*/ 875 h 1390"/>
                <a:gd name="T76" fmla="*/ 7 w 1136"/>
                <a:gd name="T77" fmla="*/ 769 h 1390"/>
                <a:gd name="T78" fmla="*/ 15 w 1136"/>
                <a:gd name="T79" fmla="*/ 669 h 1390"/>
                <a:gd name="T80" fmla="*/ 25 w 1136"/>
                <a:gd name="T81" fmla="*/ 568 h 1390"/>
                <a:gd name="T82" fmla="*/ 39 w 1136"/>
                <a:gd name="T83" fmla="*/ 470 h 1390"/>
                <a:gd name="T84" fmla="*/ 56 w 1136"/>
                <a:gd name="T85" fmla="*/ 383 h 1390"/>
                <a:gd name="T86" fmla="*/ 77 w 1136"/>
                <a:gd name="T87" fmla="*/ 306 h 1390"/>
                <a:gd name="T88" fmla="*/ 88 w 1136"/>
                <a:gd name="T89" fmla="*/ 275 h 1390"/>
                <a:gd name="T90" fmla="*/ 101 w 1136"/>
                <a:gd name="T91" fmla="*/ 244 h 1390"/>
                <a:gd name="T92" fmla="*/ 119 w 1136"/>
                <a:gd name="T93" fmla="*/ 215 h 1390"/>
                <a:gd name="T94" fmla="*/ 133 w 1136"/>
                <a:gd name="T95" fmla="*/ 195 h 1390"/>
                <a:gd name="T96" fmla="*/ 174 w 1136"/>
                <a:gd name="T97" fmla="*/ 153 h 1390"/>
                <a:gd name="T98" fmla="*/ 216 w 1136"/>
                <a:gd name="T99" fmla="*/ 115 h 1390"/>
                <a:gd name="T100" fmla="*/ 262 w 1136"/>
                <a:gd name="T101" fmla="*/ 84 h 1390"/>
                <a:gd name="T102" fmla="*/ 304 w 1136"/>
                <a:gd name="T103" fmla="*/ 56 h 1390"/>
                <a:gd name="T104" fmla="*/ 369 w 1136"/>
                <a:gd name="T105" fmla="*/ 14 h 1390"/>
                <a:gd name="T106" fmla="*/ 398 w 1136"/>
                <a:gd name="T107" fmla="*/ 0 h 1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6" h="1390">
                  <a:moveTo>
                    <a:pt x="398" y="0"/>
                  </a:moveTo>
                  <a:lnTo>
                    <a:pt x="401" y="41"/>
                  </a:lnTo>
                  <a:lnTo>
                    <a:pt x="405" y="90"/>
                  </a:lnTo>
                  <a:lnTo>
                    <a:pt x="408" y="153"/>
                  </a:lnTo>
                  <a:lnTo>
                    <a:pt x="422" y="230"/>
                  </a:lnTo>
                  <a:lnTo>
                    <a:pt x="436" y="317"/>
                  </a:lnTo>
                  <a:lnTo>
                    <a:pt x="460" y="407"/>
                  </a:lnTo>
                  <a:lnTo>
                    <a:pt x="491" y="505"/>
                  </a:lnTo>
                  <a:lnTo>
                    <a:pt x="509" y="553"/>
                  </a:lnTo>
                  <a:lnTo>
                    <a:pt x="530" y="602"/>
                  </a:lnTo>
                  <a:lnTo>
                    <a:pt x="554" y="651"/>
                  </a:lnTo>
                  <a:lnTo>
                    <a:pt x="579" y="700"/>
                  </a:lnTo>
                  <a:lnTo>
                    <a:pt x="606" y="748"/>
                  </a:lnTo>
                  <a:lnTo>
                    <a:pt x="637" y="794"/>
                  </a:lnTo>
                  <a:lnTo>
                    <a:pt x="673" y="839"/>
                  </a:lnTo>
                  <a:lnTo>
                    <a:pt x="711" y="885"/>
                  </a:lnTo>
                  <a:lnTo>
                    <a:pt x="749" y="927"/>
                  </a:lnTo>
                  <a:lnTo>
                    <a:pt x="795" y="964"/>
                  </a:lnTo>
                  <a:lnTo>
                    <a:pt x="844" y="1000"/>
                  </a:lnTo>
                  <a:lnTo>
                    <a:pt x="892" y="1034"/>
                  </a:lnTo>
                  <a:lnTo>
                    <a:pt x="948" y="1062"/>
                  </a:lnTo>
                  <a:lnTo>
                    <a:pt x="1008" y="1086"/>
                  </a:lnTo>
                  <a:lnTo>
                    <a:pt x="1070" y="1111"/>
                  </a:lnTo>
                  <a:lnTo>
                    <a:pt x="1136" y="1125"/>
                  </a:lnTo>
                  <a:lnTo>
                    <a:pt x="1029" y="1135"/>
                  </a:lnTo>
                  <a:lnTo>
                    <a:pt x="907" y="1149"/>
                  </a:lnTo>
                  <a:lnTo>
                    <a:pt x="753" y="1174"/>
                  </a:lnTo>
                  <a:lnTo>
                    <a:pt x="666" y="1187"/>
                  </a:lnTo>
                  <a:lnTo>
                    <a:pt x="575" y="1205"/>
                  </a:lnTo>
                  <a:lnTo>
                    <a:pt x="481" y="1229"/>
                  </a:lnTo>
                  <a:lnTo>
                    <a:pt x="387" y="1254"/>
                  </a:lnTo>
                  <a:lnTo>
                    <a:pt x="293" y="1281"/>
                  </a:lnTo>
                  <a:lnTo>
                    <a:pt x="195" y="1313"/>
                  </a:lnTo>
                  <a:lnTo>
                    <a:pt x="101" y="1351"/>
                  </a:lnTo>
                  <a:lnTo>
                    <a:pt x="11" y="1390"/>
                  </a:lnTo>
                  <a:lnTo>
                    <a:pt x="3" y="1233"/>
                  </a:lnTo>
                  <a:lnTo>
                    <a:pt x="0" y="1070"/>
                  </a:lnTo>
                  <a:lnTo>
                    <a:pt x="3" y="875"/>
                  </a:lnTo>
                  <a:lnTo>
                    <a:pt x="7" y="769"/>
                  </a:lnTo>
                  <a:lnTo>
                    <a:pt x="15" y="669"/>
                  </a:lnTo>
                  <a:lnTo>
                    <a:pt x="25" y="568"/>
                  </a:lnTo>
                  <a:lnTo>
                    <a:pt x="39" y="470"/>
                  </a:lnTo>
                  <a:lnTo>
                    <a:pt x="56" y="383"/>
                  </a:lnTo>
                  <a:lnTo>
                    <a:pt x="77" y="306"/>
                  </a:lnTo>
                  <a:lnTo>
                    <a:pt x="88" y="275"/>
                  </a:lnTo>
                  <a:lnTo>
                    <a:pt x="101" y="244"/>
                  </a:lnTo>
                  <a:lnTo>
                    <a:pt x="119" y="215"/>
                  </a:lnTo>
                  <a:lnTo>
                    <a:pt x="133" y="195"/>
                  </a:lnTo>
                  <a:lnTo>
                    <a:pt x="174" y="153"/>
                  </a:lnTo>
                  <a:lnTo>
                    <a:pt x="216" y="115"/>
                  </a:lnTo>
                  <a:lnTo>
                    <a:pt x="262" y="84"/>
                  </a:lnTo>
                  <a:lnTo>
                    <a:pt x="304" y="56"/>
                  </a:lnTo>
                  <a:lnTo>
                    <a:pt x="369" y="14"/>
                  </a:lnTo>
                  <a:lnTo>
                    <a:pt x="398" y="0"/>
                  </a:lnTo>
                  <a:close/>
                </a:path>
              </a:pathLst>
            </a:custGeom>
            <a:solidFill>
              <a:srgbClr val="3B42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6" name="Freeform 79"/>
            <p:cNvSpPr>
              <a:spLocks/>
            </p:cNvSpPr>
            <p:nvPr/>
          </p:nvSpPr>
          <p:spPr bwMode="auto">
            <a:xfrm>
              <a:off x="2453" y="-30"/>
              <a:ext cx="311" cy="451"/>
            </a:xfrm>
            <a:custGeom>
              <a:avLst/>
              <a:gdLst>
                <a:gd name="T0" fmla="*/ 10 w 933"/>
                <a:gd name="T1" fmla="*/ 39 h 1352"/>
                <a:gd name="T2" fmla="*/ 90 w 933"/>
                <a:gd name="T3" fmla="*/ 88 h 1352"/>
                <a:gd name="T4" fmla="*/ 146 w 933"/>
                <a:gd name="T5" fmla="*/ 133 h 1352"/>
                <a:gd name="T6" fmla="*/ 208 w 933"/>
                <a:gd name="T7" fmla="*/ 195 h 1352"/>
                <a:gd name="T8" fmla="*/ 275 w 933"/>
                <a:gd name="T9" fmla="*/ 280 h 1352"/>
                <a:gd name="T10" fmla="*/ 334 w 933"/>
                <a:gd name="T11" fmla="*/ 384 h 1352"/>
                <a:gd name="T12" fmla="*/ 387 w 933"/>
                <a:gd name="T13" fmla="*/ 509 h 1352"/>
                <a:gd name="T14" fmla="*/ 428 w 933"/>
                <a:gd name="T15" fmla="*/ 648 h 1352"/>
                <a:gd name="T16" fmla="*/ 457 w 933"/>
                <a:gd name="T17" fmla="*/ 780 h 1352"/>
                <a:gd name="T18" fmla="*/ 477 w 933"/>
                <a:gd name="T19" fmla="*/ 910 h 1352"/>
                <a:gd name="T20" fmla="*/ 484 w 933"/>
                <a:gd name="T21" fmla="*/ 1024 h 1352"/>
                <a:gd name="T22" fmla="*/ 488 w 933"/>
                <a:gd name="T23" fmla="*/ 1129 h 1352"/>
                <a:gd name="T24" fmla="*/ 477 w 933"/>
                <a:gd name="T25" fmla="*/ 1212 h 1352"/>
                <a:gd name="T26" fmla="*/ 463 w 933"/>
                <a:gd name="T27" fmla="*/ 1279 h 1352"/>
                <a:gd name="T28" fmla="*/ 439 w 933"/>
                <a:gd name="T29" fmla="*/ 1317 h 1352"/>
                <a:gd name="T30" fmla="*/ 613 w 933"/>
                <a:gd name="T31" fmla="*/ 1324 h 1352"/>
                <a:gd name="T32" fmla="*/ 857 w 933"/>
                <a:gd name="T33" fmla="*/ 1341 h 1352"/>
                <a:gd name="T34" fmla="*/ 891 w 933"/>
                <a:gd name="T35" fmla="*/ 1286 h 1352"/>
                <a:gd name="T36" fmla="*/ 801 w 933"/>
                <a:gd name="T37" fmla="*/ 1105 h 1352"/>
                <a:gd name="T38" fmla="*/ 720 w 933"/>
                <a:gd name="T39" fmla="*/ 913 h 1352"/>
                <a:gd name="T40" fmla="*/ 672 w 933"/>
                <a:gd name="T41" fmla="*/ 767 h 1352"/>
                <a:gd name="T42" fmla="*/ 631 w 933"/>
                <a:gd name="T43" fmla="*/ 610 h 1352"/>
                <a:gd name="T44" fmla="*/ 606 w 933"/>
                <a:gd name="T45" fmla="*/ 450 h 1352"/>
                <a:gd name="T46" fmla="*/ 599 w 933"/>
                <a:gd name="T47" fmla="*/ 321 h 1352"/>
                <a:gd name="T48" fmla="*/ 610 w 933"/>
                <a:gd name="T49" fmla="*/ 223 h 1352"/>
                <a:gd name="T50" fmla="*/ 631 w 933"/>
                <a:gd name="T51" fmla="*/ 150 h 1352"/>
                <a:gd name="T52" fmla="*/ 655 w 933"/>
                <a:gd name="T53" fmla="*/ 101 h 1352"/>
                <a:gd name="T54" fmla="*/ 683 w 933"/>
                <a:gd name="T55" fmla="*/ 73 h 1352"/>
                <a:gd name="T56" fmla="*/ 714 w 933"/>
                <a:gd name="T57" fmla="*/ 52 h 1352"/>
                <a:gd name="T58" fmla="*/ 655 w 933"/>
                <a:gd name="T59" fmla="*/ 36 h 1352"/>
                <a:gd name="T60" fmla="*/ 484 w 933"/>
                <a:gd name="T61" fmla="*/ 11 h 1352"/>
                <a:gd name="T62" fmla="*/ 314 w 933"/>
                <a:gd name="T63" fmla="*/ 0 h 1352"/>
                <a:gd name="T64" fmla="*/ 192 w 933"/>
                <a:gd name="T65" fmla="*/ 4 h 1352"/>
                <a:gd name="T66" fmla="*/ 62 w 933"/>
                <a:gd name="T67" fmla="*/ 21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33" h="1352">
                  <a:moveTo>
                    <a:pt x="0" y="36"/>
                  </a:moveTo>
                  <a:lnTo>
                    <a:pt x="10" y="39"/>
                  </a:lnTo>
                  <a:lnTo>
                    <a:pt x="41" y="57"/>
                  </a:lnTo>
                  <a:lnTo>
                    <a:pt x="90" y="88"/>
                  </a:lnTo>
                  <a:lnTo>
                    <a:pt x="119" y="109"/>
                  </a:lnTo>
                  <a:lnTo>
                    <a:pt x="146" y="133"/>
                  </a:lnTo>
                  <a:lnTo>
                    <a:pt x="177" y="164"/>
                  </a:lnTo>
                  <a:lnTo>
                    <a:pt x="208" y="195"/>
                  </a:lnTo>
                  <a:lnTo>
                    <a:pt x="244" y="234"/>
                  </a:lnTo>
                  <a:lnTo>
                    <a:pt x="275" y="280"/>
                  </a:lnTo>
                  <a:lnTo>
                    <a:pt x="306" y="328"/>
                  </a:lnTo>
                  <a:lnTo>
                    <a:pt x="334" y="384"/>
                  </a:lnTo>
                  <a:lnTo>
                    <a:pt x="362" y="442"/>
                  </a:lnTo>
                  <a:lnTo>
                    <a:pt x="387" y="509"/>
                  </a:lnTo>
                  <a:lnTo>
                    <a:pt x="408" y="579"/>
                  </a:lnTo>
                  <a:lnTo>
                    <a:pt x="428" y="648"/>
                  </a:lnTo>
                  <a:lnTo>
                    <a:pt x="442" y="715"/>
                  </a:lnTo>
                  <a:lnTo>
                    <a:pt x="457" y="780"/>
                  </a:lnTo>
                  <a:lnTo>
                    <a:pt x="467" y="847"/>
                  </a:lnTo>
                  <a:lnTo>
                    <a:pt x="477" y="910"/>
                  </a:lnTo>
                  <a:lnTo>
                    <a:pt x="481" y="969"/>
                  </a:lnTo>
                  <a:lnTo>
                    <a:pt x="484" y="1024"/>
                  </a:lnTo>
                  <a:lnTo>
                    <a:pt x="488" y="1081"/>
                  </a:lnTo>
                  <a:lnTo>
                    <a:pt x="488" y="1129"/>
                  </a:lnTo>
                  <a:lnTo>
                    <a:pt x="484" y="1175"/>
                  </a:lnTo>
                  <a:lnTo>
                    <a:pt x="477" y="1212"/>
                  </a:lnTo>
                  <a:lnTo>
                    <a:pt x="470" y="1251"/>
                  </a:lnTo>
                  <a:lnTo>
                    <a:pt x="463" y="1279"/>
                  </a:lnTo>
                  <a:lnTo>
                    <a:pt x="452" y="1303"/>
                  </a:lnTo>
                  <a:lnTo>
                    <a:pt x="439" y="1317"/>
                  </a:lnTo>
                  <a:lnTo>
                    <a:pt x="488" y="1321"/>
                  </a:lnTo>
                  <a:lnTo>
                    <a:pt x="613" y="1324"/>
                  </a:lnTo>
                  <a:lnTo>
                    <a:pt x="774" y="1334"/>
                  </a:lnTo>
                  <a:lnTo>
                    <a:pt x="857" y="1341"/>
                  </a:lnTo>
                  <a:lnTo>
                    <a:pt x="933" y="1352"/>
                  </a:lnTo>
                  <a:lnTo>
                    <a:pt x="891" y="1286"/>
                  </a:lnTo>
                  <a:lnTo>
                    <a:pt x="850" y="1209"/>
                  </a:lnTo>
                  <a:lnTo>
                    <a:pt x="801" y="1105"/>
                  </a:lnTo>
                  <a:lnTo>
                    <a:pt x="745" y="983"/>
                  </a:lnTo>
                  <a:lnTo>
                    <a:pt x="720" y="913"/>
                  </a:lnTo>
                  <a:lnTo>
                    <a:pt x="693" y="840"/>
                  </a:lnTo>
                  <a:lnTo>
                    <a:pt x="672" y="767"/>
                  </a:lnTo>
                  <a:lnTo>
                    <a:pt x="647" y="691"/>
                  </a:lnTo>
                  <a:lnTo>
                    <a:pt x="631" y="610"/>
                  </a:lnTo>
                  <a:lnTo>
                    <a:pt x="616" y="527"/>
                  </a:lnTo>
                  <a:lnTo>
                    <a:pt x="606" y="450"/>
                  </a:lnTo>
                  <a:lnTo>
                    <a:pt x="599" y="380"/>
                  </a:lnTo>
                  <a:lnTo>
                    <a:pt x="599" y="321"/>
                  </a:lnTo>
                  <a:lnTo>
                    <a:pt x="603" y="268"/>
                  </a:lnTo>
                  <a:lnTo>
                    <a:pt x="610" y="223"/>
                  </a:lnTo>
                  <a:lnTo>
                    <a:pt x="616" y="185"/>
                  </a:lnTo>
                  <a:lnTo>
                    <a:pt x="631" y="150"/>
                  </a:lnTo>
                  <a:lnTo>
                    <a:pt x="641" y="126"/>
                  </a:lnTo>
                  <a:lnTo>
                    <a:pt x="655" y="101"/>
                  </a:lnTo>
                  <a:lnTo>
                    <a:pt x="668" y="88"/>
                  </a:lnTo>
                  <a:lnTo>
                    <a:pt x="683" y="73"/>
                  </a:lnTo>
                  <a:lnTo>
                    <a:pt x="693" y="64"/>
                  </a:lnTo>
                  <a:lnTo>
                    <a:pt x="714" y="52"/>
                  </a:lnTo>
                  <a:lnTo>
                    <a:pt x="720" y="52"/>
                  </a:lnTo>
                  <a:lnTo>
                    <a:pt x="655" y="36"/>
                  </a:lnTo>
                  <a:lnTo>
                    <a:pt x="582" y="25"/>
                  </a:lnTo>
                  <a:lnTo>
                    <a:pt x="484" y="11"/>
                  </a:lnTo>
                  <a:lnTo>
                    <a:pt x="376" y="0"/>
                  </a:lnTo>
                  <a:lnTo>
                    <a:pt x="314" y="0"/>
                  </a:lnTo>
                  <a:lnTo>
                    <a:pt x="254" y="0"/>
                  </a:lnTo>
                  <a:lnTo>
                    <a:pt x="192" y="4"/>
                  </a:lnTo>
                  <a:lnTo>
                    <a:pt x="125" y="11"/>
                  </a:lnTo>
                  <a:lnTo>
                    <a:pt x="62" y="21"/>
                  </a:lnTo>
                  <a:lnTo>
                    <a:pt x="0" y="36"/>
                  </a:lnTo>
                  <a:close/>
                </a:path>
              </a:pathLst>
            </a:custGeom>
            <a:solidFill>
              <a:srgbClr val="5D63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7" name="Freeform 80"/>
            <p:cNvSpPr>
              <a:spLocks/>
            </p:cNvSpPr>
            <p:nvPr/>
          </p:nvSpPr>
          <p:spPr bwMode="auto">
            <a:xfrm>
              <a:off x="2845" y="28"/>
              <a:ext cx="171" cy="446"/>
            </a:xfrm>
            <a:custGeom>
              <a:avLst/>
              <a:gdLst>
                <a:gd name="T0" fmla="*/ 0 w 512"/>
                <a:gd name="T1" fmla="*/ 0 h 1338"/>
                <a:gd name="T2" fmla="*/ 15 w 512"/>
                <a:gd name="T3" fmla="*/ 32 h 1338"/>
                <a:gd name="T4" fmla="*/ 49 w 512"/>
                <a:gd name="T5" fmla="*/ 119 h 1338"/>
                <a:gd name="T6" fmla="*/ 101 w 512"/>
                <a:gd name="T7" fmla="*/ 248 h 1338"/>
                <a:gd name="T8" fmla="*/ 158 w 512"/>
                <a:gd name="T9" fmla="*/ 419 h 1338"/>
                <a:gd name="T10" fmla="*/ 185 w 512"/>
                <a:gd name="T11" fmla="*/ 517 h 1338"/>
                <a:gd name="T12" fmla="*/ 213 w 512"/>
                <a:gd name="T13" fmla="*/ 617 h 1338"/>
                <a:gd name="T14" fmla="*/ 237 w 512"/>
                <a:gd name="T15" fmla="*/ 722 h 1338"/>
                <a:gd name="T16" fmla="*/ 262 w 512"/>
                <a:gd name="T17" fmla="*/ 833 h 1338"/>
                <a:gd name="T18" fmla="*/ 279 w 512"/>
                <a:gd name="T19" fmla="*/ 944 h 1338"/>
                <a:gd name="T20" fmla="*/ 293 w 512"/>
                <a:gd name="T21" fmla="*/ 1059 h 1338"/>
                <a:gd name="T22" fmla="*/ 301 w 512"/>
                <a:gd name="T23" fmla="*/ 1171 h 1338"/>
                <a:gd name="T24" fmla="*/ 301 w 512"/>
                <a:gd name="T25" fmla="*/ 1286 h 1338"/>
                <a:gd name="T26" fmla="*/ 380 w 512"/>
                <a:gd name="T27" fmla="*/ 1310 h 1338"/>
                <a:gd name="T28" fmla="*/ 450 w 512"/>
                <a:gd name="T29" fmla="*/ 1331 h 1338"/>
                <a:gd name="T30" fmla="*/ 481 w 512"/>
                <a:gd name="T31" fmla="*/ 1334 h 1338"/>
                <a:gd name="T32" fmla="*/ 512 w 512"/>
                <a:gd name="T33" fmla="*/ 1338 h 1338"/>
                <a:gd name="T34" fmla="*/ 468 w 512"/>
                <a:gd name="T35" fmla="*/ 1157 h 1338"/>
                <a:gd name="T36" fmla="*/ 419 w 512"/>
                <a:gd name="T37" fmla="*/ 972 h 1338"/>
                <a:gd name="T38" fmla="*/ 359 w 512"/>
                <a:gd name="T39" fmla="*/ 757 h 1338"/>
                <a:gd name="T40" fmla="*/ 296 w 512"/>
                <a:gd name="T41" fmla="*/ 533 h 1338"/>
                <a:gd name="T42" fmla="*/ 237 w 512"/>
                <a:gd name="T43" fmla="*/ 335 h 1338"/>
                <a:gd name="T44" fmla="*/ 210 w 512"/>
                <a:gd name="T45" fmla="*/ 252 h 1338"/>
                <a:gd name="T46" fmla="*/ 185 w 512"/>
                <a:gd name="T47" fmla="*/ 185 h 1338"/>
                <a:gd name="T48" fmla="*/ 161 w 512"/>
                <a:gd name="T49" fmla="*/ 137 h 1338"/>
                <a:gd name="T50" fmla="*/ 150 w 512"/>
                <a:gd name="T51" fmla="*/ 119 h 1338"/>
                <a:gd name="T52" fmla="*/ 143 w 512"/>
                <a:gd name="T53" fmla="*/ 106 h 1338"/>
                <a:gd name="T54" fmla="*/ 112 w 512"/>
                <a:gd name="T55" fmla="*/ 78 h 1338"/>
                <a:gd name="T56" fmla="*/ 84 w 512"/>
                <a:gd name="T57" fmla="*/ 53 h 1338"/>
                <a:gd name="T58" fmla="*/ 39 w 512"/>
                <a:gd name="T59" fmla="*/ 21 h 1338"/>
                <a:gd name="T60" fmla="*/ 11 w 512"/>
                <a:gd name="T61" fmla="*/ 4 h 1338"/>
                <a:gd name="T62" fmla="*/ 0 w 512"/>
                <a:gd name="T63" fmla="*/ 0 h 1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1338">
                  <a:moveTo>
                    <a:pt x="0" y="0"/>
                  </a:moveTo>
                  <a:lnTo>
                    <a:pt x="15" y="32"/>
                  </a:lnTo>
                  <a:lnTo>
                    <a:pt x="49" y="119"/>
                  </a:lnTo>
                  <a:lnTo>
                    <a:pt x="101" y="248"/>
                  </a:lnTo>
                  <a:lnTo>
                    <a:pt x="158" y="419"/>
                  </a:lnTo>
                  <a:lnTo>
                    <a:pt x="185" y="517"/>
                  </a:lnTo>
                  <a:lnTo>
                    <a:pt x="213" y="617"/>
                  </a:lnTo>
                  <a:lnTo>
                    <a:pt x="237" y="722"/>
                  </a:lnTo>
                  <a:lnTo>
                    <a:pt x="262" y="833"/>
                  </a:lnTo>
                  <a:lnTo>
                    <a:pt x="279" y="944"/>
                  </a:lnTo>
                  <a:lnTo>
                    <a:pt x="293" y="1059"/>
                  </a:lnTo>
                  <a:lnTo>
                    <a:pt x="301" y="1171"/>
                  </a:lnTo>
                  <a:lnTo>
                    <a:pt x="301" y="1286"/>
                  </a:lnTo>
                  <a:lnTo>
                    <a:pt x="380" y="1310"/>
                  </a:lnTo>
                  <a:lnTo>
                    <a:pt x="450" y="1331"/>
                  </a:lnTo>
                  <a:lnTo>
                    <a:pt x="481" y="1334"/>
                  </a:lnTo>
                  <a:lnTo>
                    <a:pt x="512" y="1338"/>
                  </a:lnTo>
                  <a:lnTo>
                    <a:pt x="468" y="1157"/>
                  </a:lnTo>
                  <a:lnTo>
                    <a:pt x="419" y="972"/>
                  </a:lnTo>
                  <a:lnTo>
                    <a:pt x="359" y="757"/>
                  </a:lnTo>
                  <a:lnTo>
                    <a:pt x="296" y="533"/>
                  </a:lnTo>
                  <a:lnTo>
                    <a:pt x="237" y="335"/>
                  </a:lnTo>
                  <a:lnTo>
                    <a:pt x="210" y="252"/>
                  </a:lnTo>
                  <a:lnTo>
                    <a:pt x="185" y="185"/>
                  </a:lnTo>
                  <a:lnTo>
                    <a:pt x="161" y="137"/>
                  </a:lnTo>
                  <a:lnTo>
                    <a:pt x="150" y="119"/>
                  </a:lnTo>
                  <a:lnTo>
                    <a:pt x="143" y="106"/>
                  </a:lnTo>
                  <a:lnTo>
                    <a:pt x="112" y="78"/>
                  </a:lnTo>
                  <a:lnTo>
                    <a:pt x="84" y="53"/>
                  </a:lnTo>
                  <a:lnTo>
                    <a:pt x="39" y="21"/>
                  </a:lnTo>
                  <a:lnTo>
                    <a:pt x="11" y="4"/>
                  </a:lnTo>
                  <a:lnTo>
                    <a:pt x="0" y="0"/>
                  </a:lnTo>
                  <a:close/>
                </a:path>
              </a:pathLst>
            </a:custGeom>
            <a:solidFill>
              <a:srgbClr val="3B42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8" name="Freeform 81"/>
            <p:cNvSpPr>
              <a:spLocks/>
            </p:cNvSpPr>
            <p:nvPr/>
          </p:nvSpPr>
          <p:spPr bwMode="auto">
            <a:xfrm>
              <a:off x="2343" y="938"/>
              <a:ext cx="61" cy="126"/>
            </a:xfrm>
            <a:custGeom>
              <a:avLst/>
              <a:gdLst>
                <a:gd name="T0" fmla="*/ 79 w 185"/>
                <a:gd name="T1" fmla="*/ 0 h 376"/>
                <a:gd name="T2" fmla="*/ 87 w 185"/>
                <a:gd name="T3" fmla="*/ 0 h 376"/>
                <a:gd name="T4" fmla="*/ 97 w 185"/>
                <a:gd name="T5" fmla="*/ 4 h 376"/>
                <a:gd name="T6" fmla="*/ 115 w 185"/>
                <a:gd name="T7" fmla="*/ 14 h 376"/>
                <a:gd name="T8" fmla="*/ 133 w 185"/>
                <a:gd name="T9" fmla="*/ 31 h 376"/>
                <a:gd name="T10" fmla="*/ 146 w 185"/>
                <a:gd name="T11" fmla="*/ 52 h 376"/>
                <a:gd name="T12" fmla="*/ 157 w 185"/>
                <a:gd name="T13" fmla="*/ 80 h 376"/>
                <a:gd name="T14" fmla="*/ 167 w 185"/>
                <a:gd name="T15" fmla="*/ 116 h 376"/>
                <a:gd name="T16" fmla="*/ 177 w 185"/>
                <a:gd name="T17" fmla="*/ 147 h 376"/>
                <a:gd name="T18" fmla="*/ 181 w 185"/>
                <a:gd name="T19" fmla="*/ 184 h 376"/>
                <a:gd name="T20" fmla="*/ 185 w 185"/>
                <a:gd name="T21" fmla="*/ 220 h 376"/>
                <a:gd name="T22" fmla="*/ 185 w 185"/>
                <a:gd name="T23" fmla="*/ 254 h 376"/>
                <a:gd name="T24" fmla="*/ 181 w 185"/>
                <a:gd name="T25" fmla="*/ 286 h 376"/>
                <a:gd name="T26" fmla="*/ 174 w 185"/>
                <a:gd name="T27" fmla="*/ 314 h 376"/>
                <a:gd name="T28" fmla="*/ 164 w 185"/>
                <a:gd name="T29" fmla="*/ 338 h 376"/>
                <a:gd name="T30" fmla="*/ 146 w 185"/>
                <a:gd name="T31" fmla="*/ 359 h 376"/>
                <a:gd name="T32" fmla="*/ 139 w 185"/>
                <a:gd name="T33" fmla="*/ 366 h 376"/>
                <a:gd name="T34" fmla="*/ 128 w 185"/>
                <a:gd name="T35" fmla="*/ 369 h 376"/>
                <a:gd name="T36" fmla="*/ 118 w 185"/>
                <a:gd name="T37" fmla="*/ 373 h 376"/>
                <a:gd name="T38" fmla="*/ 104 w 185"/>
                <a:gd name="T39" fmla="*/ 376 h 376"/>
                <a:gd name="T40" fmla="*/ 91 w 185"/>
                <a:gd name="T41" fmla="*/ 373 h 376"/>
                <a:gd name="T42" fmla="*/ 79 w 185"/>
                <a:gd name="T43" fmla="*/ 369 h 376"/>
                <a:gd name="T44" fmla="*/ 58 w 185"/>
                <a:gd name="T45" fmla="*/ 359 h 376"/>
                <a:gd name="T46" fmla="*/ 42 w 185"/>
                <a:gd name="T47" fmla="*/ 342 h 376"/>
                <a:gd name="T48" fmla="*/ 27 w 185"/>
                <a:gd name="T49" fmla="*/ 317 h 376"/>
                <a:gd name="T50" fmla="*/ 17 w 185"/>
                <a:gd name="T51" fmla="*/ 290 h 376"/>
                <a:gd name="T52" fmla="*/ 6 w 185"/>
                <a:gd name="T53" fmla="*/ 262 h 376"/>
                <a:gd name="T54" fmla="*/ 3 w 185"/>
                <a:gd name="T55" fmla="*/ 226 h 376"/>
                <a:gd name="T56" fmla="*/ 0 w 185"/>
                <a:gd name="T57" fmla="*/ 192 h 376"/>
                <a:gd name="T58" fmla="*/ 3 w 185"/>
                <a:gd name="T59" fmla="*/ 157 h 376"/>
                <a:gd name="T60" fmla="*/ 6 w 185"/>
                <a:gd name="T61" fmla="*/ 126 h 376"/>
                <a:gd name="T62" fmla="*/ 10 w 185"/>
                <a:gd name="T63" fmla="*/ 95 h 376"/>
                <a:gd name="T64" fmla="*/ 21 w 185"/>
                <a:gd name="T65" fmla="*/ 67 h 376"/>
                <a:gd name="T66" fmla="*/ 31 w 185"/>
                <a:gd name="T67" fmla="*/ 38 h 376"/>
                <a:gd name="T68" fmla="*/ 45 w 185"/>
                <a:gd name="T69" fmla="*/ 21 h 376"/>
                <a:gd name="T70" fmla="*/ 63 w 185"/>
                <a:gd name="T71" fmla="*/ 7 h 376"/>
                <a:gd name="T72" fmla="*/ 79 w 185"/>
                <a:gd name="T73" fmla="*/ 0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5" h="376">
                  <a:moveTo>
                    <a:pt x="79" y="0"/>
                  </a:moveTo>
                  <a:lnTo>
                    <a:pt x="87" y="0"/>
                  </a:lnTo>
                  <a:lnTo>
                    <a:pt x="97" y="4"/>
                  </a:lnTo>
                  <a:lnTo>
                    <a:pt x="115" y="14"/>
                  </a:lnTo>
                  <a:lnTo>
                    <a:pt x="133" y="31"/>
                  </a:lnTo>
                  <a:lnTo>
                    <a:pt x="146" y="52"/>
                  </a:lnTo>
                  <a:lnTo>
                    <a:pt x="157" y="80"/>
                  </a:lnTo>
                  <a:lnTo>
                    <a:pt x="167" y="116"/>
                  </a:lnTo>
                  <a:lnTo>
                    <a:pt x="177" y="147"/>
                  </a:lnTo>
                  <a:lnTo>
                    <a:pt x="181" y="184"/>
                  </a:lnTo>
                  <a:lnTo>
                    <a:pt x="185" y="220"/>
                  </a:lnTo>
                  <a:lnTo>
                    <a:pt x="185" y="254"/>
                  </a:lnTo>
                  <a:lnTo>
                    <a:pt x="181" y="286"/>
                  </a:lnTo>
                  <a:lnTo>
                    <a:pt x="174" y="314"/>
                  </a:lnTo>
                  <a:lnTo>
                    <a:pt x="164" y="338"/>
                  </a:lnTo>
                  <a:lnTo>
                    <a:pt x="146" y="359"/>
                  </a:lnTo>
                  <a:lnTo>
                    <a:pt x="139" y="366"/>
                  </a:lnTo>
                  <a:lnTo>
                    <a:pt x="128" y="369"/>
                  </a:lnTo>
                  <a:lnTo>
                    <a:pt x="118" y="373"/>
                  </a:lnTo>
                  <a:lnTo>
                    <a:pt x="104" y="376"/>
                  </a:lnTo>
                  <a:lnTo>
                    <a:pt x="91" y="373"/>
                  </a:lnTo>
                  <a:lnTo>
                    <a:pt x="79" y="369"/>
                  </a:lnTo>
                  <a:lnTo>
                    <a:pt x="58" y="359"/>
                  </a:lnTo>
                  <a:lnTo>
                    <a:pt x="42" y="342"/>
                  </a:lnTo>
                  <a:lnTo>
                    <a:pt x="27" y="317"/>
                  </a:lnTo>
                  <a:lnTo>
                    <a:pt x="17" y="290"/>
                  </a:lnTo>
                  <a:lnTo>
                    <a:pt x="6" y="262"/>
                  </a:lnTo>
                  <a:lnTo>
                    <a:pt x="3" y="226"/>
                  </a:lnTo>
                  <a:lnTo>
                    <a:pt x="0" y="192"/>
                  </a:lnTo>
                  <a:lnTo>
                    <a:pt x="3" y="157"/>
                  </a:lnTo>
                  <a:lnTo>
                    <a:pt x="6" y="126"/>
                  </a:lnTo>
                  <a:lnTo>
                    <a:pt x="10" y="95"/>
                  </a:lnTo>
                  <a:lnTo>
                    <a:pt x="21" y="67"/>
                  </a:lnTo>
                  <a:lnTo>
                    <a:pt x="31" y="38"/>
                  </a:lnTo>
                  <a:lnTo>
                    <a:pt x="45" y="21"/>
                  </a:lnTo>
                  <a:lnTo>
                    <a:pt x="63" y="7"/>
                  </a:lnTo>
                  <a:lnTo>
                    <a:pt x="79" y="0"/>
                  </a:lnTo>
                  <a:close/>
                </a:path>
              </a:pathLst>
            </a:custGeom>
            <a:solidFill>
              <a:srgbClr val="1315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9" name="Freeform 82"/>
            <p:cNvSpPr>
              <a:spLocks/>
            </p:cNvSpPr>
            <p:nvPr/>
          </p:nvSpPr>
          <p:spPr bwMode="auto">
            <a:xfrm>
              <a:off x="2855" y="935"/>
              <a:ext cx="61" cy="124"/>
            </a:xfrm>
            <a:custGeom>
              <a:avLst/>
              <a:gdLst>
                <a:gd name="T0" fmla="*/ 77 w 185"/>
                <a:gd name="T1" fmla="*/ 0 h 374"/>
                <a:gd name="T2" fmla="*/ 87 w 185"/>
                <a:gd name="T3" fmla="*/ 0 h 374"/>
                <a:gd name="T4" fmla="*/ 97 w 185"/>
                <a:gd name="T5" fmla="*/ 5 h 374"/>
                <a:gd name="T6" fmla="*/ 115 w 185"/>
                <a:gd name="T7" fmla="*/ 15 h 374"/>
                <a:gd name="T8" fmla="*/ 130 w 185"/>
                <a:gd name="T9" fmla="*/ 32 h 374"/>
                <a:gd name="T10" fmla="*/ 143 w 185"/>
                <a:gd name="T11" fmla="*/ 53 h 374"/>
                <a:gd name="T12" fmla="*/ 157 w 185"/>
                <a:gd name="T13" fmla="*/ 81 h 374"/>
                <a:gd name="T14" fmla="*/ 167 w 185"/>
                <a:gd name="T15" fmla="*/ 112 h 374"/>
                <a:gd name="T16" fmla="*/ 175 w 185"/>
                <a:gd name="T17" fmla="*/ 147 h 374"/>
                <a:gd name="T18" fmla="*/ 182 w 185"/>
                <a:gd name="T19" fmla="*/ 182 h 374"/>
                <a:gd name="T20" fmla="*/ 185 w 185"/>
                <a:gd name="T21" fmla="*/ 220 h 374"/>
                <a:gd name="T22" fmla="*/ 185 w 185"/>
                <a:gd name="T23" fmla="*/ 252 h 374"/>
                <a:gd name="T24" fmla="*/ 178 w 185"/>
                <a:gd name="T25" fmla="*/ 286 h 374"/>
                <a:gd name="T26" fmla="*/ 171 w 185"/>
                <a:gd name="T27" fmla="*/ 314 h 374"/>
                <a:gd name="T28" fmla="*/ 161 w 185"/>
                <a:gd name="T29" fmla="*/ 338 h 374"/>
                <a:gd name="T30" fmla="*/ 146 w 185"/>
                <a:gd name="T31" fmla="*/ 359 h 374"/>
                <a:gd name="T32" fmla="*/ 136 w 185"/>
                <a:gd name="T33" fmla="*/ 366 h 374"/>
                <a:gd name="T34" fmla="*/ 126 w 185"/>
                <a:gd name="T35" fmla="*/ 370 h 374"/>
                <a:gd name="T36" fmla="*/ 115 w 185"/>
                <a:gd name="T37" fmla="*/ 374 h 374"/>
                <a:gd name="T38" fmla="*/ 105 w 185"/>
                <a:gd name="T39" fmla="*/ 374 h 374"/>
                <a:gd name="T40" fmla="*/ 91 w 185"/>
                <a:gd name="T41" fmla="*/ 374 h 374"/>
                <a:gd name="T42" fmla="*/ 81 w 185"/>
                <a:gd name="T43" fmla="*/ 370 h 374"/>
                <a:gd name="T44" fmla="*/ 60 w 185"/>
                <a:gd name="T45" fmla="*/ 359 h 374"/>
                <a:gd name="T46" fmla="*/ 42 w 185"/>
                <a:gd name="T47" fmla="*/ 342 h 374"/>
                <a:gd name="T48" fmla="*/ 24 w 185"/>
                <a:gd name="T49" fmla="*/ 317 h 374"/>
                <a:gd name="T50" fmla="*/ 14 w 185"/>
                <a:gd name="T51" fmla="*/ 289 h 374"/>
                <a:gd name="T52" fmla="*/ 8 w 185"/>
                <a:gd name="T53" fmla="*/ 258 h 374"/>
                <a:gd name="T54" fmla="*/ 4 w 185"/>
                <a:gd name="T55" fmla="*/ 227 h 374"/>
                <a:gd name="T56" fmla="*/ 0 w 185"/>
                <a:gd name="T57" fmla="*/ 192 h 374"/>
                <a:gd name="T58" fmla="*/ 0 w 185"/>
                <a:gd name="T59" fmla="*/ 158 h 374"/>
                <a:gd name="T60" fmla="*/ 4 w 185"/>
                <a:gd name="T61" fmla="*/ 127 h 374"/>
                <a:gd name="T62" fmla="*/ 11 w 185"/>
                <a:gd name="T63" fmla="*/ 94 h 374"/>
                <a:gd name="T64" fmla="*/ 21 w 185"/>
                <a:gd name="T65" fmla="*/ 63 h 374"/>
                <a:gd name="T66" fmla="*/ 32 w 185"/>
                <a:gd name="T67" fmla="*/ 39 h 374"/>
                <a:gd name="T68" fmla="*/ 45 w 185"/>
                <a:gd name="T69" fmla="*/ 21 h 374"/>
                <a:gd name="T70" fmla="*/ 60 w 185"/>
                <a:gd name="T71" fmla="*/ 8 h 374"/>
                <a:gd name="T72" fmla="*/ 77 w 185"/>
                <a:gd name="T73"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5" h="374">
                  <a:moveTo>
                    <a:pt x="77" y="0"/>
                  </a:moveTo>
                  <a:lnTo>
                    <a:pt x="87" y="0"/>
                  </a:lnTo>
                  <a:lnTo>
                    <a:pt x="97" y="5"/>
                  </a:lnTo>
                  <a:lnTo>
                    <a:pt x="115" y="15"/>
                  </a:lnTo>
                  <a:lnTo>
                    <a:pt x="130" y="32"/>
                  </a:lnTo>
                  <a:lnTo>
                    <a:pt x="143" y="53"/>
                  </a:lnTo>
                  <a:lnTo>
                    <a:pt x="157" y="81"/>
                  </a:lnTo>
                  <a:lnTo>
                    <a:pt x="167" y="112"/>
                  </a:lnTo>
                  <a:lnTo>
                    <a:pt x="175" y="147"/>
                  </a:lnTo>
                  <a:lnTo>
                    <a:pt x="182" y="182"/>
                  </a:lnTo>
                  <a:lnTo>
                    <a:pt x="185" y="220"/>
                  </a:lnTo>
                  <a:lnTo>
                    <a:pt x="185" y="252"/>
                  </a:lnTo>
                  <a:lnTo>
                    <a:pt x="178" y="286"/>
                  </a:lnTo>
                  <a:lnTo>
                    <a:pt x="171" y="314"/>
                  </a:lnTo>
                  <a:lnTo>
                    <a:pt x="161" y="338"/>
                  </a:lnTo>
                  <a:lnTo>
                    <a:pt x="146" y="359"/>
                  </a:lnTo>
                  <a:lnTo>
                    <a:pt x="136" y="366"/>
                  </a:lnTo>
                  <a:lnTo>
                    <a:pt x="126" y="370"/>
                  </a:lnTo>
                  <a:lnTo>
                    <a:pt x="115" y="374"/>
                  </a:lnTo>
                  <a:lnTo>
                    <a:pt x="105" y="374"/>
                  </a:lnTo>
                  <a:lnTo>
                    <a:pt x="91" y="374"/>
                  </a:lnTo>
                  <a:lnTo>
                    <a:pt x="81" y="370"/>
                  </a:lnTo>
                  <a:lnTo>
                    <a:pt x="60" y="359"/>
                  </a:lnTo>
                  <a:lnTo>
                    <a:pt x="42" y="342"/>
                  </a:lnTo>
                  <a:lnTo>
                    <a:pt x="24" y="317"/>
                  </a:lnTo>
                  <a:lnTo>
                    <a:pt x="14" y="289"/>
                  </a:lnTo>
                  <a:lnTo>
                    <a:pt x="8" y="258"/>
                  </a:lnTo>
                  <a:lnTo>
                    <a:pt x="4" y="227"/>
                  </a:lnTo>
                  <a:lnTo>
                    <a:pt x="0" y="192"/>
                  </a:lnTo>
                  <a:lnTo>
                    <a:pt x="0" y="158"/>
                  </a:lnTo>
                  <a:lnTo>
                    <a:pt x="4" y="127"/>
                  </a:lnTo>
                  <a:lnTo>
                    <a:pt x="11" y="94"/>
                  </a:lnTo>
                  <a:lnTo>
                    <a:pt x="21" y="63"/>
                  </a:lnTo>
                  <a:lnTo>
                    <a:pt x="32" y="39"/>
                  </a:lnTo>
                  <a:lnTo>
                    <a:pt x="45" y="21"/>
                  </a:lnTo>
                  <a:lnTo>
                    <a:pt x="60" y="8"/>
                  </a:lnTo>
                  <a:lnTo>
                    <a:pt x="77" y="0"/>
                  </a:lnTo>
                  <a:close/>
                </a:path>
              </a:pathLst>
            </a:custGeom>
            <a:solidFill>
              <a:srgbClr val="1315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0" name="Freeform 83"/>
            <p:cNvSpPr>
              <a:spLocks/>
            </p:cNvSpPr>
            <p:nvPr/>
          </p:nvSpPr>
          <p:spPr bwMode="auto">
            <a:xfrm>
              <a:off x="2228" y="769"/>
              <a:ext cx="191" cy="34"/>
            </a:xfrm>
            <a:custGeom>
              <a:avLst/>
              <a:gdLst>
                <a:gd name="T0" fmla="*/ 18 w 575"/>
                <a:gd name="T1" fmla="*/ 37 h 101"/>
                <a:gd name="T2" fmla="*/ 31 w 575"/>
                <a:gd name="T3" fmla="*/ 28 h 101"/>
                <a:gd name="T4" fmla="*/ 49 w 575"/>
                <a:gd name="T5" fmla="*/ 21 h 101"/>
                <a:gd name="T6" fmla="*/ 73 w 575"/>
                <a:gd name="T7" fmla="*/ 13 h 101"/>
                <a:gd name="T8" fmla="*/ 101 w 575"/>
                <a:gd name="T9" fmla="*/ 6 h 101"/>
                <a:gd name="T10" fmla="*/ 167 w 575"/>
                <a:gd name="T11" fmla="*/ 0 h 101"/>
                <a:gd name="T12" fmla="*/ 244 w 575"/>
                <a:gd name="T13" fmla="*/ 0 h 101"/>
                <a:gd name="T14" fmla="*/ 286 w 575"/>
                <a:gd name="T15" fmla="*/ 3 h 101"/>
                <a:gd name="T16" fmla="*/ 327 w 575"/>
                <a:gd name="T17" fmla="*/ 10 h 101"/>
                <a:gd name="T18" fmla="*/ 369 w 575"/>
                <a:gd name="T19" fmla="*/ 18 h 101"/>
                <a:gd name="T20" fmla="*/ 414 w 575"/>
                <a:gd name="T21" fmla="*/ 28 h 101"/>
                <a:gd name="T22" fmla="*/ 457 w 575"/>
                <a:gd name="T23" fmla="*/ 37 h 101"/>
                <a:gd name="T24" fmla="*/ 494 w 575"/>
                <a:gd name="T25" fmla="*/ 55 h 101"/>
                <a:gd name="T26" fmla="*/ 536 w 575"/>
                <a:gd name="T27" fmla="*/ 73 h 101"/>
                <a:gd name="T28" fmla="*/ 571 w 575"/>
                <a:gd name="T29" fmla="*/ 97 h 101"/>
                <a:gd name="T30" fmla="*/ 575 w 575"/>
                <a:gd name="T31" fmla="*/ 101 h 101"/>
                <a:gd name="T32" fmla="*/ 571 w 575"/>
                <a:gd name="T33" fmla="*/ 101 h 101"/>
                <a:gd name="T34" fmla="*/ 540 w 575"/>
                <a:gd name="T35" fmla="*/ 101 h 101"/>
                <a:gd name="T36" fmla="*/ 418 w 575"/>
                <a:gd name="T37" fmla="*/ 91 h 101"/>
                <a:gd name="T38" fmla="*/ 338 w 575"/>
                <a:gd name="T39" fmla="*/ 80 h 101"/>
                <a:gd name="T40" fmla="*/ 262 w 575"/>
                <a:gd name="T41" fmla="*/ 76 h 101"/>
                <a:gd name="T42" fmla="*/ 184 w 575"/>
                <a:gd name="T43" fmla="*/ 73 h 101"/>
                <a:gd name="T44" fmla="*/ 122 w 575"/>
                <a:gd name="T45" fmla="*/ 76 h 101"/>
                <a:gd name="T46" fmla="*/ 76 w 575"/>
                <a:gd name="T47" fmla="*/ 80 h 101"/>
                <a:gd name="T48" fmla="*/ 42 w 575"/>
                <a:gd name="T49" fmla="*/ 83 h 101"/>
                <a:gd name="T50" fmla="*/ 18 w 575"/>
                <a:gd name="T51" fmla="*/ 80 h 101"/>
                <a:gd name="T52" fmla="*/ 7 w 575"/>
                <a:gd name="T53" fmla="*/ 73 h 101"/>
                <a:gd name="T54" fmla="*/ 0 w 575"/>
                <a:gd name="T55" fmla="*/ 66 h 101"/>
                <a:gd name="T56" fmla="*/ 3 w 575"/>
                <a:gd name="T57" fmla="*/ 55 h 101"/>
                <a:gd name="T58" fmla="*/ 7 w 575"/>
                <a:gd name="T59" fmla="*/ 49 h 101"/>
                <a:gd name="T60" fmla="*/ 18 w 575"/>
                <a:gd name="T6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75" h="101">
                  <a:moveTo>
                    <a:pt x="18" y="37"/>
                  </a:moveTo>
                  <a:lnTo>
                    <a:pt x="31" y="28"/>
                  </a:lnTo>
                  <a:lnTo>
                    <a:pt x="49" y="21"/>
                  </a:lnTo>
                  <a:lnTo>
                    <a:pt x="73" y="13"/>
                  </a:lnTo>
                  <a:lnTo>
                    <a:pt x="101" y="6"/>
                  </a:lnTo>
                  <a:lnTo>
                    <a:pt x="167" y="0"/>
                  </a:lnTo>
                  <a:lnTo>
                    <a:pt x="244" y="0"/>
                  </a:lnTo>
                  <a:lnTo>
                    <a:pt x="286" y="3"/>
                  </a:lnTo>
                  <a:lnTo>
                    <a:pt x="327" y="10"/>
                  </a:lnTo>
                  <a:lnTo>
                    <a:pt x="369" y="18"/>
                  </a:lnTo>
                  <a:lnTo>
                    <a:pt x="414" y="28"/>
                  </a:lnTo>
                  <a:lnTo>
                    <a:pt x="457" y="37"/>
                  </a:lnTo>
                  <a:lnTo>
                    <a:pt x="494" y="55"/>
                  </a:lnTo>
                  <a:lnTo>
                    <a:pt x="536" y="73"/>
                  </a:lnTo>
                  <a:lnTo>
                    <a:pt x="571" y="97"/>
                  </a:lnTo>
                  <a:lnTo>
                    <a:pt x="575" y="101"/>
                  </a:lnTo>
                  <a:lnTo>
                    <a:pt x="571" y="101"/>
                  </a:lnTo>
                  <a:lnTo>
                    <a:pt x="540" y="101"/>
                  </a:lnTo>
                  <a:lnTo>
                    <a:pt x="418" y="91"/>
                  </a:lnTo>
                  <a:lnTo>
                    <a:pt x="338" y="80"/>
                  </a:lnTo>
                  <a:lnTo>
                    <a:pt x="262" y="76"/>
                  </a:lnTo>
                  <a:lnTo>
                    <a:pt x="184" y="73"/>
                  </a:lnTo>
                  <a:lnTo>
                    <a:pt x="122" y="76"/>
                  </a:lnTo>
                  <a:lnTo>
                    <a:pt x="76" y="80"/>
                  </a:lnTo>
                  <a:lnTo>
                    <a:pt x="42" y="83"/>
                  </a:lnTo>
                  <a:lnTo>
                    <a:pt x="18" y="80"/>
                  </a:lnTo>
                  <a:lnTo>
                    <a:pt x="7" y="73"/>
                  </a:lnTo>
                  <a:lnTo>
                    <a:pt x="0" y="66"/>
                  </a:lnTo>
                  <a:lnTo>
                    <a:pt x="3" y="55"/>
                  </a:lnTo>
                  <a:lnTo>
                    <a:pt x="7" y="49"/>
                  </a:lnTo>
                  <a:lnTo>
                    <a:pt x="18" y="37"/>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1" name="Freeform 84"/>
            <p:cNvSpPr>
              <a:spLocks/>
            </p:cNvSpPr>
            <p:nvPr/>
          </p:nvSpPr>
          <p:spPr bwMode="auto">
            <a:xfrm>
              <a:off x="2810" y="776"/>
              <a:ext cx="191" cy="34"/>
            </a:xfrm>
            <a:custGeom>
              <a:avLst/>
              <a:gdLst>
                <a:gd name="T0" fmla="*/ 557 w 575"/>
                <a:gd name="T1" fmla="*/ 34 h 101"/>
                <a:gd name="T2" fmla="*/ 543 w 575"/>
                <a:gd name="T3" fmla="*/ 28 h 101"/>
                <a:gd name="T4" fmla="*/ 526 w 575"/>
                <a:gd name="T5" fmla="*/ 16 h 101"/>
                <a:gd name="T6" fmla="*/ 502 w 575"/>
                <a:gd name="T7" fmla="*/ 10 h 101"/>
                <a:gd name="T8" fmla="*/ 473 w 575"/>
                <a:gd name="T9" fmla="*/ 3 h 101"/>
                <a:gd name="T10" fmla="*/ 408 w 575"/>
                <a:gd name="T11" fmla="*/ 0 h 101"/>
                <a:gd name="T12" fmla="*/ 330 w 575"/>
                <a:gd name="T13" fmla="*/ 0 h 101"/>
                <a:gd name="T14" fmla="*/ 289 w 575"/>
                <a:gd name="T15" fmla="*/ 3 h 101"/>
                <a:gd name="T16" fmla="*/ 247 w 575"/>
                <a:gd name="T17" fmla="*/ 7 h 101"/>
                <a:gd name="T18" fmla="*/ 205 w 575"/>
                <a:gd name="T19" fmla="*/ 13 h 101"/>
                <a:gd name="T20" fmla="*/ 159 w 575"/>
                <a:gd name="T21" fmla="*/ 24 h 101"/>
                <a:gd name="T22" fmla="*/ 118 w 575"/>
                <a:gd name="T23" fmla="*/ 38 h 101"/>
                <a:gd name="T24" fmla="*/ 79 w 575"/>
                <a:gd name="T25" fmla="*/ 55 h 101"/>
                <a:gd name="T26" fmla="*/ 37 w 575"/>
                <a:gd name="T27" fmla="*/ 73 h 101"/>
                <a:gd name="T28" fmla="*/ 3 w 575"/>
                <a:gd name="T29" fmla="*/ 94 h 101"/>
                <a:gd name="T30" fmla="*/ 0 w 575"/>
                <a:gd name="T31" fmla="*/ 97 h 101"/>
                <a:gd name="T32" fmla="*/ 3 w 575"/>
                <a:gd name="T33" fmla="*/ 101 h 101"/>
                <a:gd name="T34" fmla="*/ 34 w 575"/>
                <a:gd name="T35" fmla="*/ 101 h 101"/>
                <a:gd name="T36" fmla="*/ 156 w 575"/>
                <a:gd name="T37" fmla="*/ 86 h 101"/>
                <a:gd name="T38" fmla="*/ 237 w 575"/>
                <a:gd name="T39" fmla="*/ 80 h 101"/>
                <a:gd name="T40" fmla="*/ 313 w 575"/>
                <a:gd name="T41" fmla="*/ 73 h 101"/>
                <a:gd name="T42" fmla="*/ 390 w 575"/>
                <a:gd name="T43" fmla="*/ 70 h 101"/>
                <a:gd name="T44" fmla="*/ 452 w 575"/>
                <a:gd name="T45" fmla="*/ 76 h 101"/>
                <a:gd name="T46" fmla="*/ 497 w 575"/>
                <a:gd name="T47" fmla="*/ 80 h 101"/>
                <a:gd name="T48" fmla="*/ 533 w 575"/>
                <a:gd name="T49" fmla="*/ 80 h 101"/>
                <a:gd name="T50" fmla="*/ 554 w 575"/>
                <a:gd name="T51" fmla="*/ 76 h 101"/>
                <a:gd name="T52" fmla="*/ 567 w 575"/>
                <a:gd name="T53" fmla="*/ 73 h 101"/>
                <a:gd name="T54" fmla="*/ 575 w 575"/>
                <a:gd name="T55" fmla="*/ 65 h 101"/>
                <a:gd name="T56" fmla="*/ 570 w 575"/>
                <a:gd name="T57" fmla="*/ 55 h 101"/>
                <a:gd name="T58" fmla="*/ 564 w 575"/>
                <a:gd name="T59" fmla="*/ 45 h 101"/>
                <a:gd name="T60" fmla="*/ 557 w 575"/>
                <a:gd name="T61" fmla="*/ 3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75" h="101">
                  <a:moveTo>
                    <a:pt x="557" y="34"/>
                  </a:moveTo>
                  <a:lnTo>
                    <a:pt x="543" y="28"/>
                  </a:lnTo>
                  <a:lnTo>
                    <a:pt x="526" y="16"/>
                  </a:lnTo>
                  <a:lnTo>
                    <a:pt x="502" y="10"/>
                  </a:lnTo>
                  <a:lnTo>
                    <a:pt x="473" y="3"/>
                  </a:lnTo>
                  <a:lnTo>
                    <a:pt x="408" y="0"/>
                  </a:lnTo>
                  <a:lnTo>
                    <a:pt x="330" y="0"/>
                  </a:lnTo>
                  <a:lnTo>
                    <a:pt x="289" y="3"/>
                  </a:lnTo>
                  <a:lnTo>
                    <a:pt x="247" y="7"/>
                  </a:lnTo>
                  <a:lnTo>
                    <a:pt x="205" y="13"/>
                  </a:lnTo>
                  <a:lnTo>
                    <a:pt x="159" y="24"/>
                  </a:lnTo>
                  <a:lnTo>
                    <a:pt x="118" y="38"/>
                  </a:lnTo>
                  <a:lnTo>
                    <a:pt x="79" y="55"/>
                  </a:lnTo>
                  <a:lnTo>
                    <a:pt x="37" y="73"/>
                  </a:lnTo>
                  <a:lnTo>
                    <a:pt x="3" y="94"/>
                  </a:lnTo>
                  <a:lnTo>
                    <a:pt x="0" y="97"/>
                  </a:lnTo>
                  <a:lnTo>
                    <a:pt x="3" y="101"/>
                  </a:lnTo>
                  <a:lnTo>
                    <a:pt x="34" y="101"/>
                  </a:lnTo>
                  <a:lnTo>
                    <a:pt x="156" y="86"/>
                  </a:lnTo>
                  <a:lnTo>
                    <a:pt x="237" y="80"/>
                  </a:lnTo>
                  <a:lnTo>
                    <a:pt x="313" y="73"/>
                  </a:lnTo>
                  <a:lnTo>
                    <a:pt x="390" y="70"/>
                  </a:lnTo>
                  <a:lnTo>
                    <a:pt x="452" y="76"/>
                  </a:lnTo>
                  <a:lnTo>
                    <a:pt x="497" y="80"/>
                  </a:lnTo>
                  <a:lnTo>
                    <a:pt x="533" y="80"/>
                  </a:lnTo>
                  <a:lnTo>
                    <a:pt x="554" y="76"/>
                  </a:lnTo>
                  <a:lnTo>
                    <a:pt x="567" y="73"/>
                  </a:lnTo>
                  <a:lnTo>
                    <a:pt x="575" y="65"/>
                  </a:lnTo>
                  <a:lnTo>
                    <a:pt x="570" y="55"/>
                  </a:lnTo>
                  <a:lnTo>
                    <a:pt x="564" y="45"/>
                  </a:lnTo>
                  <a:lnTo>
                    <a:pt x="557" y="34"/>
                  </a:lnTo>
                  <a:close/>
                </a:path>
              </a:pathLst>
            </a:custGeom>
            <a:solidFill>
              <a:srgbClr val="9D69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2" name="Freeform 85"/>
            <p:cNvSpPr>
              <a:spLocks/>
            </p:cNvSpPr>
            <p:nvPr/>
          </p:nvSpPr>
          <p:spPr bwMode="auto">
            <a:xfrm>
              <a:off x="2625" y="1136"/>
              <a:ext cx="122" cy="106"/>
            </a:xfrm>
            <a:custGeom>
              <a:avLst/>
              <a:gdLst>
                <a:gd name="T0" fmla="*/ 303 w 366"/>
                <a:gd name="T1" fmla="*/ 8 h 320"/>
                <a:gd name="T2" fmla="*/ 283 w 366"/>
                <a:gd name="T3" fmla="*/ 24 h 320"/>
                <a:gd name="T4" fmla="*/ 262 w 366"/>
                <a:gd name="T5" fmla="*/ 49 h 320"/>
                <a:gd name="T6" fmla="*/ 210 w 366"/>
                <a:gd name="T7" fmla="*/ 104 h 320"/>
                <a:gd name="T8" fmla="*/ 181 w 366"/>
                <a:gd name="T9" fmla="*/ 133 h 320"/>
                <a:gd name="T10" fmla="*/ 157 w 366"/>
                <a:gd name="T11" fmla="*/ 161 h 320"/>
                <a:gd name="T12" fmla="*/ 129 w 366"/>
                <a:gd name="T13" fmla="*/ 177 h 320"/>
                <a:gd name="T14" fmla="*/ 105 w 366"/>
                <a:gd name="T15" fmla="*/ 192 h 320"/>
                <a:gd name="T16" fmla="*/ 77 w 366"/>
                <a:gd name="T17" fmla="*/ 202 h 320"/>
                <a:gd name="T18" fmla="*/ 49 w 366"/>
                <a:gd name="T19" fmla="*/ 216 h 320"/>
                <a:gd name="T20" fmla="*/ 25 w 366"/>
                <a:gd name="T21" fmla="*/ 237 h 320"/>
                <a:gd name="T22" fmla="*/ 7 w 366"/>
                <a:gd name="T23" fmla="*/ 258 h 320"/>
                <a:gd name="T24" fmla="*/ 0 w 366"/>
                <a:gd name="T25" fmla="*/ 268 h 320"/>
                <a:gd name="T26" fmla="*/ 0 w 366"/>
                <a:gd name="T27" fmla="*/ 279 h 320"/>
                <a:gd name="T28" fmla="*/ 4 w 366"/>
                <a:gd name="T29" fmla="*/ 286 h 320"/>
                <a:gd name="T30" fmla="*/ 7 w 366"/>
                <a:gd name="T31" fmla="*/ 296 h 320"/>
                <a:gd name="T32" fmla="*/ 22 w 366"/>
                <a:gd name="T33" fmla="*/ 304 h 320"/>
                <a:gd name="T34" fmla="*/ 35 w 366"/>
                <a:gd name="T35" fmla="*/ 310 h 320"/>
                <a:gd name="T36" fmla="*/ 59 w 366"/>
                <a:gd name="T37" fmla="*/ 314 h 320"/>
                <a:gd name="T38" fmla="*/ 88 w 366"/>
                <a:gd name="T39" fmla="*/ 317 h 320"/>
                <a:gd name="T40" fmla="*/ 143 w 366"/>
                <a:gd name="T41" fmla="*/ 320 h 320"/>
                <a:gd name="T42" fmla="*/ 196 w 366"/>
                <a:gd name="T43" fmla="*/ 314 h 320"/>
                <a:gd name="T44" fmla="*/ 241 w 366"/>
                <a:gd name="T45" fmla="*/ 304 h 320"/>
                <a:gd name="T46" fmla="*/ 279 w 366"/>
                <a:gd name="T47" fmla="*/ 286 h 320"/>
                <a:gd name="T48" fmla="*/ 314 w 366"/>
                <a:gd name="T49" fmla="*/ 265 h 320"/>
                <a:gd name="T50" fmla="*/ 338 w 366"/>
                <a:gd name="T51" fmla="*/ 240 h 320"/>
                <a:gd name="T52" fmla="*/ 348 w 366"/>
                <a:gd name="T53" fmla="*/ 227 h 320"/>
                <a:gd name="T54" fmla="*/ 356 w 366"/>
                <a:gd name="T55" fmla="*/ 213 h 320"/>
                <a:gd name="T56" fmla="*/ 363 w 366"/>
                <a:gd name="T57" fmla="*/ 198 h 320"/>
                <a:gd name="T58" fmla="*/ 363 w 366"/>
                <a:gd name="T59" fmla="*/ 185 h 320"/>
                <a:gd name="T60" fmla="*/ 366 w 366"/>
                <a:gd name="T61" fmla="*/ 157 h 320"/>
                <a:gd name="T62" fmla="*/ 366 w 366"/>
                <a:gd name="T63" fmla="*/ 122 h 320"/>
                <a:gd name="T64" fmla="*/ 363 w 366"/>
                <a:gd name="T65" fmla="*/ 88 h 320"/>
                <a:gd name="T66" fmla="*/ 356 w 366"/>
                <a:gd name="T67" fmla="*/ 57 h 320"/>
                <a:gd name="T68" fmla="*/ 348 w 366"/>
                <a:gd name="T69" fmla="*/ 28 h 320"/>
                <a:gd name="T70" fmla="*/ 335 w 366"/>
                <a:gd name="T71" fmla="*/ 8 h 320"/>
                <a:gd name="T72" fmla="*/ 327 w 366"/>
                <a:gd name="T73" fmla="*/ 3 h 320"/>
                <a:gd name="T74" fmla="*/ 321 w 366"/>
                <a:gd name="T75" fmla="*/ 0 h 320"/>
                <a:gd name="T76" fmla="*/ 314 w 366"/>
                <a:gd name="T77" fmla="*/ 0 h 320"/>
                <a:gd name="T78" fmla="*/ 303 w 366"/>
                <a:gd name="T79" fmla="*/ 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6" h="320">
                  <a:moveTo>
                    <a:pt x="303" y="8"/>
                  </a:moveTo>
                  <a:lnTo>
                    <a:pt x="283" y="24"/>
                  </a:lnTo>
                  <a:lnTo>
                    <a:pt x="262" y="49"/>
                  </a:lnTo>
                  <a:lnTo>
                    <a:pt x="210" y="104"/>
                  </a:lnTo>
                  <a:lnTo>
                    <a:pt x="181" y="133"/>
                  </a:lnTo>
                  <a:lnTo>
                    <a:pt x="157" y="161"/>
                  </a:lnTo>
                  <a:lnTo>
                    <a:pt x="129" y="177"/>
                  </a:lnTo>
                  <a:lnTo>
                    <a:pt x="105" y="192"/>
                  </a:lnTo>
                  <a:lnTo>
                    <a:pt x="77" y="202"/>
                  </a:lnTo>
                  <a:lnTo>
                    <a:pt x="49" y="216"/>
                  </a:lnTo>
                  <a:lnTo>
                    <a:pt x="25" y="237"/>
                  </a:lnTo>
                  <a:lnTo>
                    <a:pt x="7" y="258"/>
                  </a:lnTo>
                  <a:lnTo>
                    <a:pt x="0" y="268"/>
                  </a:lnTo>
                  <a:lnTo>
                    <a:pt x="0" y="279"/>
                  </a:lnTo>
                  <a:lnTo>
                    <a:pt x="4" y="286"/>
                  </a:lnTo>
                  <a:lnTo>
                    <a:pt x="7" y="296"/>
                  </a:lnTo>
                  <a:lnTo>
                    <a:pt x="22" y="304"/>
                  </a:lnTo>
                  <a:lnTo>
                    <a:pt x="35" y="310"/>
                  </a:lnTo>
                  <a:lnTo>
                    <a:pt x="59" y="314"/>
                  </a:lnTo>
                  <a:lnTo>
                    <a:pt x="88" y="317"/>
                  </a:lnTo>
                  <a:lnTo>
                    <a:pt x="143" y="320"/>
                  </a:lnTo>
                  <a:lnTo>
                    <a:pt x="196" y="314"/>
                  </a:lnTo>
                  <a:lnTo>
                    <a:pt x="241" y="304"/>
                  </a:lnTo>
                  <a:lnTo>
                    <a:pt x="279" y="286"/>
                  </a:lnTo>
                  <a:lnTo>
                    <a:pt x="314" y="265"/>
                  </a:lnTo>
                  <a:lnTo>
                    <a:pt x="338" y="240"/>
                  </a:lnTo>
                  <a:lnTo>
                    <a:pt x="348" y="227"/>
                  </a:lnTo>
                  <a:lnTo>
                    <a:pt x="356" y="213"/>
                  </a:lnTo>
                  <a:lnTo>
                    <a:pt x="363" y="198"/>
                  </a:lnTo>
                  <a:lnTo>
                    <a:pt x="363" y="185"/>
                  </a:lnTo>
                  <a:lnTo>
                    <a:pt x="366" y="157"/>
                  </a:lnTo>
                  <a:lnTo>
                    <a:pt x="366" y="122"/>
                  </a:lnTo>
                  <a:lnTo>
                    <a:pt x="363" y="88"/>
                  </a:lnTo>
                  <a:lnTo>
                    <a:pt x="356" y="57"/>
                  </a:lnTo>
                  <a:lnTo>
                    <a:pt x="348" y="28"/>
                  </a:lnTo>
                  <a:lnTo>
                    <a:pt x="335" y="8"/>
                  </a:lnTo>
                  <a:lnTo>
                    <a:pt x="327" y="3"/>
                  </a:lnTo>
                  <a:lnTo>
                    <a:pt x="321" y="0"/>
                  </a:lnTo>
                  <a:lnTo>
                    <a:pt x="314" y="0"/>
                  </a:lnTo>
                  <a:lnTo>
                    <a:pt x="303" y="8"/>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3" name="Freeform 86"/>
            <p:cNvSpPr>
              <a:spLocks/>
            </p:cNvSpPr>
            <p:nvPr/>
          </p:nvSpPr>
          <p:spPr bwMode="auto">
            <a:xfrm>
              <a:off x="2641" y="949"/>
              <a:ext cx="101" cy="263"/>
            </a:xfrm>
            <a:custGeom>
              <a:avLst/>
              <a:gdLst>
                <a:gd name="T0" fmla="*/ 10 w 303"/>
                <a:gd name="T1" fmla="*/ 91 h 791"/>
                <a:gd name="T2" fmla="*/ 0 w 303"/>
                <a:gd name="T3" fmla="*/ 216 h 791"/>
                <a:gd name="T4" fmla="*/ 10 w 303"/>
                <a:gd name="T5" fmla="*/ 345 h 791"/>
                <a:gd name="T6" fmla="*/ 25 w 303"/>
                <a:gd name="T7" fmla="*/ 401 h 791"/>
                <a:gd name="T8" fmla="*/ 49 w 303"/>
                <a:gd name="T9" fmla="*/ 446 h 791"/>
                <a:gd name="T10" fmla="*/ 77 w 303"/>
                <a:gd name="T11" fmla="*/ 478 h 791"/>
                <a:gd name="T12" fmla="*/ 140 w 303"/>
                <a:gd name="T13" fmla="*/ 509 h 791"/>
                <a:gd name="T14" fmla="*/ 192 w 303"/>
                <a:gd name="T15" fmla="*/ 537 h 791"/>
                <a:gd name="T16" fmla="*/ 205 w 303"/>
                <a:gd name="T17" fmla="*/ 572 h 791"/>
                <a:gd name="T18" fmla="*/ 202 w 303"/>
                <a:gd name="T19" fmla="*/ 621 h 791"/>
                <a:gd name="T20" fmla="*/ 181 w 303"/>
                <a:gd name="T21" fmla="*/ 665 h 791"/>
                <a:gd name="T22" fmla="*/ 137 w 303"/>
                <a:gd name="T23" fmla="*/ 722 h 791"/>
                <a:gd name="T24" fmla="*/ 88 w 303"/>
                <a:gd name="T25" fmla="*/ 777 h 791"/>
                <a:gd name="T26" fmla="*/ 83 w 303"/>
                <a:gd name="T27" fmla="*/ 788 h 791"/>
                <a:gd name="T28" fmla="*/ 98 w 303"/>
                <a:gd name="T29" fmla="*/ 791 h 791"/>
                <a:gd name="T30" fmla="*/ 156 w 303"/>
                <a:gd name="T31" fmla="*/ 756 h 791"/>
                <a:gd name="T32" fmla="*/ 234 w 303"/>
                <a:gd name="T33" fmla="*/ 694 h 791"/>
                <a:gd name="T34" fmla="*/ 293 w 303"/>
                <a:gd name="T35" fmla="*/ 627 h 791"/>
                <a:gd name="T36" fmla="*/ 303 w 303"/>
                <a:gd name="T37" fmla="*/ 603 h 791"/>
                <a:gd name="T38" fmla="*/ 293 w 303"/>
                <a:gd name="T39" fmla="*/ 558 h 791"/>
                <a:gd name="T40" fmla="*/ 262 w 303"/>
                <a:gd name="T41" fmla="*/ 516 h 791"/>
                <a:gd name="T42" fmla="*/ 213 w 303"/>
                <a:gd name="T43" fmla="*/ 481 h 791"/>
                <a:gd name="T44" fmla="*/ 150 w 303"/>
                <a:gd name="T45" fmla="*/ 457 h 791"/>
                <a:gd name="T46" fmla="*/ 122 w 303"/>
                <a:gd name="T47" fmla="*/ 439 h 791"/>
                <a:gd name="T48" fmla="*/ 101 w 303"/>
                <a:gd name="T49" fmla="*/ 408 h 791"/>
                <a:gd name="T50" fmla="*/ 88 w 303"/>
                <a:gd name="T51" fmla="*/ 366 h 791"/>
                <a:gd name="T52" fmla="*/ 70 w 303"/>
                <a:gd name="T53" fmla="*/ 262 h 791"/>
                <a:gd name="T54" fmla="*/ 59 w 303"/>
                <a:gd name="T55" fmla="*/ 140 h 791"/>
                <a:gd name="T56" fmla="*/ 49 w 303"/>
                <a:gd name="T57" fmla="*/ 25 h 791"/>
                <a:gd name="T58" fmla="*/ 46 w 303"/>
                <a:gd name="T59" fmla="*/ 0 h 791"/>
                <a:gd name="T60" fmla="*/ 39 w 303"/>
                <a:gd name="T61" fmla="*/ 0 h 791"/>
                <a:gd name="T62" fmla="*/ 21 w 303"/>
                <a:gd name="T63" fmla="*/ 39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3" h="791">
                  <a:moveTo>
                    <a:pt x="21" y="39"/>
                  </a:moveTo>
                  <a:lnTo>
                    <a:pt x="10" y="91"/>
                  </a:lnTo>
                  <a:lnTo>
                    <a:pt x="0" y="150"/>
                  </a:lnTo>
                  <a:lnTo>
                    <a:pt x="0" y="216"/>
                  </a:lnTo>
                  <a:lnTo>
                    <a:pt x="0" y="283"/>
                  </a:lnTo>
                  <a:lnTo>
                    <a:pt x="10" y="345"/>
                  </a:lnTo>
                  <a:lnTo>
                    <a:pt x="18" y="373"/>
                  </a:lnTo>
                  <a:lnTo>
                    <a:pt x="25" y="401"/>
                  </a:lnTo>
                  <a:lnTo>
                    <a:pt x="35" y="426"/>
                  </a:lnTo>
                  <a:lnTo>
                    <a:pt x="49" y="446"/>
                  </a:lnTo>
                  <a:lnTo>
                    <a:pt x="63" y="464"/>
                  </a:lnTo>
                  <a:lnTo>
                    <a:pt x="77" y="478"/>
                  </a:lnTo>
                  <a:lnTo>
                    <a:pt x="112" y="495"/>
                  </a:lnTo>
                  <a:lnTo>
                    <a:pt x="140" y="509"/>
                  </a:lnTo>
                  <a:lnTo>
                    <a:pt x="178" y="527"/>
                  </a:lnTo>
                  <a:lnTo>
                    <a:pt x="192" y="537"/>
                  </a:lnTo>
                  <a:lnTo>
                    <a:pt x="199" y="554"/>
                  </a:lnTo>
                  <a:lnTo>
                    <a:pt x="205" y="572"/>
                  </a:lnTo>
                  <a:lnTo>
                    <a:pt x="202" y="603"/>
                  </a:lnTo>
                  <a:lnTo>
                    <a:pt x="202" y="621"/>
                  </a:lnTo>
                  <a:lnTo>
                    <a:pt x="195" y="637"/>
                  </a:lnTo>
                  <a:lnTo>
                    <a:pt x="181" y="665"/>
                  </a:lnTo>
                  <a:lnTo>
                    <a:pt x="161" y="694"/>
                  </a:lnTo>
                  <a:lnTo>
                    <a:pt x="137" y="722"/>
                  </a:lnTo>
                  <a:lnTo>
                    <a:pt x="98" y="759"/>
                  </a:lnTo>
                  <a:lnTo>
                    <a:pt x="88" y="777"/>
                  </a:lnTo>
                  <a:lnTo>
                    <a:pt x="83" y="780"/>
                  </a:lnTo>
                  <a:lnTo>
                    <a:pt x="83" y="788"/>
                  </a:lnTo>
                  <a:lnTo>
                    <a:pt x="91" y="791"/>
                  </a:lnTo>
                  <a:lnTo>
                    <a:pt x="98" y="791"/>
                  </a:lnTo>
                  <a:lnTo>
                    <a:pt x="122" y="777"/>
                  </a:lnTo>
                  <a:lnTo>
                    <a:pt x="156" y="756"/>
                  </a:lnTo>
                  <a:lnTo>
                    <a:pt x="195" y="728"/>
                  </a:lnTo>
                  <a:lnTo>
                    <a:pt x="234" y="694"/>
                  </a:lnTo>
                  <a:lnTo>
                    <a:pt x="268" y="659"/>
                  </a:lnTo>
                  <a:lnTo>
                    <a:pt x="293" y="627"/>
                  </a:lnTo>
                  <a:lnTo>
                    <a:pt x="299" y="613"/>
                  </a:lnTo>
                  <a:lnTo>
                    <a:pt x="303" y="603"/>
                  </a:lnTo>
                  <a:lnTo>
                    <a:pt x="303" y="582"/>
                  </a:lnTo>
                  <a:lnTo>
                    <a:pt x="293" y="558"/>
                  </a:lnTo>
                  <a:lnTo>
                    <a:pt x="278" y="537"/>
                  </a:lnTo>
                  <a:lnTo>
                    <a:pt x="262" y="516"/>
                  </a:lnTo>
                  <a:lnTo>
                    <a:pt x="237" y="495"/>
                  </a:lnTo>
                  <a:lnTo>
                    <a:pt x="213" y="481"/>
                  </a:lnTo>
                  <a:lnTo>
                    <a:pt x="181" y="467"/>
                  </a:lnTo>
                  <a:lnTo>
                    <a:pt x="150" y="457"/>
                  </a:lnTo>
                  <a:lnTo>
                    <a:pt x="137" y="450"/>
                  </a:lnTo>
                  <a:lnTo>
                    <a:pt x="122" y="439"/>
                  </a:lnTo>
                  <a:lnTo>
                    <a:pt x="112" y="426"/>
                  </a:lnTo>
                  <a:lnTo>
                    <a:pt x="101" y="408"/>
                  </a:lnTo>
                  <a:lnTo>
                    <a:pt x="94" y="387"/>
                  </a:lnTo>
                  <a:lnTo>
                    <a:pt x="88" y="366"/>
                  </a:lnTo>
                  <a:lnTo>
                    <a:pt x="77" y="314"/>
                  </a:lnTo>
                  <a:lnTo>
                    <a:pt x="70" y="262"/>
                  </a:lnTo>
                  <a:lnTo>
                    <a:pt x="63" y="213"/>
                  </a:lnTo>
                  <a:lnTo>
                    <a:pt x="59" y="140"/>
                  </a:lnTo>
                  <a:lnTo>
                    <a:pt x="56" y="85"/>
                  </a:lnTo>
                  <a:lnTo>
                    <a:pt x="49" y="25"/>
                  </a:lnTo>
                  <a:lnTo>
                    <a:pt x="46" y="7"/>
                  </a:lnTo>
                  <a:lnTo>
                    <a:pt x="46" y="0"/>
                  </a:lnTo>
                  <a:lnTo>
                    <a:pt x="42" y="0"/>
                  </a:lnTo>
                  <a:lnTo>
                    <a:pt x="39" y="0"/>
                  </a:lnTo>
                  <a:lnTo>
                    <a:pt x="31" y="7"/>
                  </a:lnTo>
                  <a:lnTo>
                    <a:pt x="21" y="39"/>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4" name="Freeform 87"/>
            <p:cNvSpPr>
              <a:spLocks/>
            </p:cNvSpPr>
            <p:nvPr/>
          </p:nvSpPr>
          <p:spPr bwMode="auto">
            <a:xfrm>
              <a:off x="2189" y="1096"/>
              <a:ext cx="186" cy="81"/>
            </a:xfrm>
            <a:custGeom>
              <a:avLst/>
              <a:gdLst>
                <a:gd name="T0" fmla="*/ 206 w 557"/>
                <a:gd name="T1" fmla="*/ 8 h 244"/>
                <a:gd name="T2" fmla="*/ 247 w 557"/>
                <a:gd name="T3" fmla="*/ 4 h 244"/>
                <a:gd name="T4" fmla="*/ 289 w 557"/>
                <a:gd name="T5" fmla="*/ 0 h 244"/>
                <a:gd name="T6" fmla="*/ 328 w 557"/>
                <a:gd name="T7" fmla="*/ 0 h 244"/>
                <a:gd name="T8" fmla="*/ 365 w 557"/>
                <a:gd name="T9" fmla="*/ 4 h 244"/>
                <a:gd name="T10" fmla="*/ 401 w 557"/>
                <a:gd name="T11" fmla="*/ 8 h 244"/>
                <a:gd name="T12" fmla="*/ 432 w 557"/>
                <a:gd name="T13" fmla="*/ 15 h 244"/>
                <a:gd name="T14" fmla="*/ 463 w 557"/>
                <a:gd name="T15" fmla="*/ 25 h 244"/>
                <a:gd name="T16" fmla="*/ 487 w 557"/>
                <a:gd name="T17" fmla="*/ 36 h 244"/>
                <a:gd name="T18" fmla="*/ 512 w 557"/>
                <a:gd name="T19" fmla="*/ 46 h 244"/>
                <a:gd name="T20" fmla="*/ 529 w 557"/>
                <a:gd name="T21" fmla="*/ 60 h 244"/>
                <a:gd name="T22" fmla="*/ 544 w 557"/>
                <a:gd name="T23" fmla="*/ 74 h 244"/>
                <a:gd name="T24" fmla="*/ 554 w 557"/>
                <a:gd name="T25" fmla="*/ 88 h 244"/>
                <a:gd name="T26" fmla="*/ 557 w 557"/>
                <a:gd name="T27" fmla="*/ 106 h 244"/>
                <a:gd name="T28" fmla="*/ 554 w 557"/>
                <a:gd name="T29" fmla="*/ 122 h 244"/>
                <a:gd name="T30" fmla="*/ 547 w 557"/>
                <a:gd name="T31" fmla="*/ 140 h 244"/>
                <a:gd name="T32" fmla="*/ 533 w 557"/>
                <a:gd name="T33" fmla="*/ 158 h 244"/>
                <a:gd name="T34" fmla="*/ 508 w 557"/>
                <a:gd name="T35" fmla="*/ 179 h 244"/>
                <a:gd name="T36" fmla="*/ 481 w 557"/>
                <a:gd name="T37" fmla="*/ 195 h 244"/>
                <a:gd name="T38" fmla="*/ 450 w 557"/>
                <a:gd name="T39" fmla="*/ 213 h 244"/>
                <a:gd name="T40" fmla="*/ 414 w 557"/>
                <a:gd name="T41" fmla="*/ 223 h 244"/>
                <a:gd name="T42" fmla="*/ 380 w 557"/>
                <a:gd name="T43" fmla="*/ 234 h 244"/>
                <a:gd name="T44" fmla="*/ 344 w 557"/>
                <a:gd name="T45" fmla="*/ 241 h 244"/>
                <a:gd name="T46" fmla="*/ 310 w 557"/>
                <a:gd name="T47" fmla="*/ 244 h 244"/>
                <a:gd name="T48" fmla="*/ 271 w 557"/>
                <a:gd name="T49" fmla="*/ 244 h 244"/>
                <a:gd name="T50" fmla="*/ 237 w 557"/>
                <a:gd name="T51" fmla="*/ 244 h 244"/>
                <a:gd name="T52" fmla="*/ 201 w 557"/>
                <a:gd name="T53" fmla="*/ 244 h 244"/>
                <a:gd name="T54" fmla="*/ 136 w 557"/>
                <a:gd name="T55" fmla="*/ 234 h 244"/>
                <a:gd name="T56" fmla="*/ 108 w 557"/>
                <a:gd name="T57" fmla="*/ 223 h 244"/>
                <a:gd name="T58" fmla="*/ 84 w 557"/>
                <a:gd name="T59" fmla="*/ 217 h 244"/>
                <a:gd name="T60" fmla="*/ 63 w 557"/>
                <a:gd name="T61" fmla="*/ 207 h 244"/>
                <a:gd name="T62" fmla="*/ 45 w 557"/>
                <a:gd name="T63" fmla="*/ 195 h 244"/>
                <a:gd name="T64" fmla="*/ 17 w 557"/>
                <a:gd name="T65" fmla="*/ 171 h 244"/>
                <a:gd name="T66" fmla="*/ 10 w 557"/>
                <a:gd name="T67" fmla="*/ 158 h 244"/>
                <a:gd name="T68" fmla="*/ 3 w 557"/>
                <a:gd name="T69" fmla="*/ 143 h 244"/>
                <a:gd name="T70" fmla="*/ 0 w 557"/>
                <a:gd name="T71" fmla="*/ 133 h 244"/>
                <a:gd name="T72" fmla="*/ 0 w 557"/>
                <a:gd name="T73" fmla="*/ 119 h 244"/>
                <a:gd name="T74" fmla="*/ 3 w 557"/>
                <a:gd name="T75" fmla="*/ 106 h 244"/>
                <a:gd name="T76" fmla="*/ 6 w 557"/>
                <a:gd name="T77" fmla="*/ 91 h 244"/>
                <a:gd name="T78" fmla="*/ 17 w 557"/>
                <a:gd name="T79" fmla="*/ 78 h 244"/>
                <a:gd name="T80" fmla="*/ 31 w 557"/>
                <a:gd name="T81" fmla="*/ 67 h 244"/>
                <a:gd name="T82" fmla="*/ 48 w 557"/>
                <a:gd name="T83" fmla="*/ 53 h 244"/>
                <a:gd name="T84" fmla="*/ 73 w 557"/>
                <a:gd name="T85" fmla="*/ 43 h 244"/>
                <a:gd name="T86" fmla="*/ 97 w 557"/>
                <a:gd name="T87" fmla="*/ 33 h 244"/>
                <a:gd name="T88" fmla="*/ 128 w 557"/>
                <a:gd name="T89" fmla="*/ 25 h 244"/>
                <a:gd name="T90" fmla="*/ 164 w 557"/>
                <a:gd name="T91" fmla="*/ 15 h 244"/>
                <a:gd name="T92" fmla="*/ 206 w 557"/>
                <a:gd name="T93" fmla="*/ 8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7" h="244">
                  <a:moveTo>
                    <a:pt x="206" y="8"/>
                  </a:moveTo>
                  <a:lnTo>
                    <a:pt x="247" y="4"/>
                  </a:lnTo>
                  <a:lnTo>
                    <a:pt x="289" y="0"/>
                  </a:lnTo>
                  <a:lnTo>
                    <a:pt x="328" y="0"/>
                  </a:lnTo>
                  <a:lnTo>
                    <a:pt x="365" y="4"/>
                  </a:lnTo>
                  <a:lnTo>
                    <a:pt x="401" y="8"/>
                  </a:lnTo>
                  <a:lnTo>
                    <a:pt x="432" y="15"/>
                  </a:lnTo>
                  <a:lnTo>
                    <a:pt x="463" y="25"/>
                  </a:lnTo>
                  <a:lnTo>
                    <a:pt x="487" y="36"/>
                  </a:lnTo>
                  <a:lnTo>
                    <a:pt x="512" y="46"/>
                  </a:lnTo>
                  <a:lnTo>
                    <a:pt x="529" y="60"/>
                  </a:lnTo>
                  <a:lnTo>
                    <a:pt x="544" y="74"/>
                  </a:lnTo>
                  <a:lnTo>
                    <a:pt x="554" y="88"/>
                  </a:lnTo>
                  <a:lnTo>
                    <a:pt x="557" y="106"/>
                  </a:lnTo>
                  <a:lnTo>
                    <a:pt x="554" y="122"/>
                  </a:lnTo>
                  <a:lnTo>
                    <a:pt x="547" y="140"/>
                  </a:lnTo>
                  <a:lnTo>
                    <a:pt x="533" y="158"/>
                  </a:lnTo>
                  <a:lnTo>
                    <a:pt x="508" y="179"/>
                  </a:lnTo>
                  <a:lnTo>
                    <a:pt x="481" y="195"/>
                  </a:lnTo>
                  <a:lnTo>
                    <a:pt x="450" y="213"/>
                  </a:lnTo>
                  <a:lnTo>
                    <a:pt x="414" y="223"/>
                  </a:lnTo>
                  <a:lnTo>
                    <a:pt x="380" y="234"/>
                  </a:lnTo>
                  <a:lnTo>
                    <a:pt x="344" y="241"/>
                  </a:lnTo>
                  <a:lnTo>
                    <a:pt x="310" y="244"/>
                  </a:lnTo>
                  <a:lnTo>
                    <a:pt x="271" y="244"/>
                  </a:lnTo>
                  <a:lnTo>
                    <a:pt x="237" y="244"/>
                  </a:lnTo>
                  <a:lnTo>
                    <a:pt x="201" y="244"/>
                  </a:lnTo>
                  <a:lnTo>
                    <a:pt x="136" y="234"/>
                  </a:lnTo>
                  <a:lnTo>
                    <a:pt x="108" y="223"/>
                  </a:lnTo>
                  <a:lnTo>
                    <a:pt x="84" y="217"/>
                  </a:lnTo>
                  <a:lnTo>
                    <a:pt x="63" y="207"/>
                  </a:lnTo>
                  <a:lnTo>
                    <a:pt x="45" y="195"/>
                  </a:lnTo>
                  <a:lnTo>
                    <a:pt x="17" y="171"/>
                  </a:lnTo>
                  <a:lnTo>
                    <a:pt x="10" y="158"/>
                  </a:lnTo>
                  <a:lnTo>
                    <a:pt x="3" y="143"/>
                  </a:lnTo>
                  <a:lnTo>
                    <a:pt x="0" y="133"/>
                  </a:lnTo>
                  <a:lnTo>
                    <a:pt x="0" y="119"/>
                  </a:lnTo>
                  <a:lnTo>
                    <a:pt x="3" y="106"/>
                  </a:lnTo>
                  <a:lnTo>
                    <a:pt x="6" y="91"/>
                  </a:lnTo>
                  <a:lnTo>
                    <a:pt x="17" y="78"/>
                  </a:lnTo>
                  <a:lnTo>
                    <a:pt x="31" y="67"/>
                  </a:lnTo>
                  <a:lnTo>
                    <a:pt x="48" y="53"/>
                  </a:lnTo>
                  <a:lnTo>
                    <a:pt x="73" y="43"/>
                  </a:lnTo>
                  <a:lnTo>
                    <a:pt x="97" y="33"/>
                  </a:lnTo>
                  <a:lnTo>
                    <a:pt x="128" y="25"/>
                  </a:lnTo>
                  <a:lnTo>
                    <a:pt x="164" y="15"/>
                  </a:lnTo>
                  <a:lnTo>
                    <a:pt x="206" y="8"/>
                  </a:lnTo>
                  <a:close/>
                </a:path>
              </a:pathLst>
            </a:custGeom>
            <a:solidFill>
              <a:srgbClr val="EFB3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5" name="Freeform 88"/>
            <p:cNvSpPr>
              <a:spLocks/>
            </p:cNvSpPr>
            <p:nvPr/>
          </p:nvSpPr>
          <p:spPr bwMode="auto">
            <a:xfrm>
              <a:off x="2891" y="1078"/>
              <a:ext cx="186" cy="81"/>
            </a:xfrm>
            <a:custGeom>
              <a:avLst/>
              <a:gdLst>
                <a:gd name="T0" fmla="*/ 209 w 558"/>
                <a:gd name="T1" fmla="*/ 7 h 244"/>
                <a:gd name="T2" fmla="*/ 248 w 558"/>
                <a:gd name="T3" fmla="*/ 0 h 244"/>
                <a:gd name="T4" fmla="*/ 290 w 558"/>
                <a:gd name="T5" fmla="*/ 0 h 244"/>
                <a:gd name="T6" fmla="*/ 327 w 558"/>
                <a:gd name="T7" fmla="*/ 0 h 244"/>
                <a:gd name="T8" fmla="*/ 366 w 558"/>
                <a:gd name="T9" fmla="*/ 0 h 244"/>
                <a:gd name="T10" fmla="*/ 401 w 558"/>
                <a:gd name="T11" fmla="*/ 7 h 244"/>
                <a:gd name="T12" fmla="*/ 433 w 558"/>
                <a:gd name="T13" fmla="*/ 14 h 244"/>
                <a:gd name="T14" fmla="*/ 464 w 558"/>
                <a:gd name="T15" fmla="*/ 21 h 244"/>
                <a:gd name="T16" fmla="*/ 491 w 558"/>
                <a:gd name="T17" fmla="*/ 31 h 244"/>
                <a:gd name="T18" fmla="*/ 513 w 558"/>
                <a:gd name="T19" fmla="*/ 42 h 244"/>
                <a:gd name="T20" fmla="*/ 530 w 558"/>
                <a:gd name="T21" fmla="*/ 55 h 244"/>
                <a:gd name="T22" fmla="*/ 544 w 558"/>
                <a:gd name="T23" fmla="*/ 70 h 244"/>
                <a:gd name="T24" fmla="*/ 555 w 558"/>
                <a:gd name="T25" fmla="*/ 83 h 244"/>
                <a:gd name="T26" fmla="*/ 558 w 558"/>
                <a:gd name="T27" fmla="*/ 101 h 244"/>
                <a:gd name="T28" fmla="*/ 555 w 558"/>
                <a:gd name="T29" fmla="*/ 119 h 244"/>
                <a:gd name="T30" fmla="*/ 547 w 558"/>
                <a:gd name="T31" fmla="*/ 136 h 244"/>
                <a:gd name="T32" fmla="*/ 534 w 558"/>
                <a:gd name="T33" fmla="*/ 153 h 244"/>
                <a:gd name="T34" fmla="*/ 509 w 558"/>
                <a:gd name="T35" fmla="*/ 174 h 244"/>
                <a:gd name="T36" fmla="*/ 481 w 558"/>
                <a:gd name="T37" fmla="*/ 192 h 244"/>
                <a:gd name="T38" fmla="*/ 449 w 558"/>
                <a:gd name="T39" fmla="*/ 209 h 244"/>
                <a:gd name="T40" fmla="*/ 418 w 558"/>
                <a:gd name="T41" fmla="*/ 219 h 244"/>
                <a:gd name="T42" fmla="*/ 384 w 558"/>
                <a:gd name="T43" fmla="*/ 231 h 244"/>
                <a:gd name="T44" fmla="*/ 345 w 558"/>
                <a:gd name="T45" fmla="*/ 237 h 244"/>
                <a:gd name="T46" fmla="*/ 311 w 558"/>
                <a:gd name="T47" fmla="*/ 240 h 244"/>
                <a:gd name="T48" fmla="*/ 272 w 558"/>
                <a:gd name="T49" fmla="*/ 244 h 244"/>
                <a:gd name="T50" fmla="*/ 238 w 558"/>
                <a:gd name="T51" fmla="*/ 240 h 244"/>
                <a:gd name="T52" fmla="*/ 202 w 558"/>
                <a:gd name="T53" fmla="*/ 240 h 244"/>
                <a:gd name="T54" fmla="*/ 140 w 558"/>
                <a:gd name="T55" fmla="*/ 231 h 244"/>
                <a:gd name="T56" fmla="*/ 108 w 558"/>
                <a:gd name="T57" fmla="*/ 223 h 244"/>
                <a:gd name="T58" fmla="*/ 84 w 558"/>
                <a:gd name="T59" fmla="*/ 213 h 244"/>
                <a:gd name="T60" fmla="*/ 63 w 558"/>
                <a:gd name="T61" fmla="*/ 202 h 244"/>
                <a:gd name="T62" fmla="*/ 46 w 558"/>
                <a:gd name="T63" fmla="*/ 192 h 244"/>
                <a:gd name="T64" fmla="*/ 22 w 558"/>
                <a:gd name="T65" fmla="*/ 167 h 244"/>
                <a:gd name="T66" fmla="*/ 10 w 558"/>
                <a:gd name="T67" fmla="*/ 153 h 244"/>
                <a:gd name="T68" fmla="*/ 4 w 558"/>
                <a:gd name="T69" fmla="*/ 143 h 244"/>
                <a:gd name="T70" fmla="*/ 0 w 558"/>
                <a:gd name="T71" fmla="*/ 129 h 244"/>
                <a:gd name="T72" fmla="*/ 0 w 558"/>
                <a:gd name="T73" fmla="*/ 115 h 244"/>
                <a:gd name="T74" fmla="*/ 4 w 558"/>
                <a:gd name="T75" fmla="*/ 101 h 244"/>
                <a:gd name="T76" fmla="*/ 10 w 558"/>
                <a:gd name="T77" fmla="*/ 88 h 244"/>
                <a:gd name="T78" fmla="*/ 22 w 558"/>
                <a:gd name="T79" fmla="*/ 77 h 244"/>
                <a:gd name="T80" fmla="*/ 35 w 558"/>
                <a:gd name="T81" fmla="*/ 63 h 244"/>
                <a:gd name="T82" fmla="*/ 53 w 558"/>
                <a:gd name="T83" fmla="*/ 52 h 244"/>
                <a:gd name="T84" fmla="*/ 74 w 558"/>
                <a:gd name="T85" fmla="*/ 42 h 244"/>
                <a:gd name="T86" fmla="*/ 101 w 558"/>
                <a:gd name="T87" fmla="*/ 31 h 244"/>
                <a:gd name="T88" fmla="*/ 132 w 558"/>
                <a:gd name="T89" fmla="*/ 21 h 244"/>
                <a:gd name="T90" fmla="*/ 168 w 558"/>
                <a:gd name="T91" fmla="*/ 14 h 244"/>
                <a:gd name="T92" fmla="*/ 209 w 558"/>
                <a:gd name="T93" fmla="*/ 7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8" h="244">
                  <a:moveTo>
                    <a:pt x="209" y="7"/>
                  </a:moveTo>
                  <a:lnTo>
                    <a:pt x="248" y="0"/>
                  </a:lnTo>
                  <a:lnTo>
                    <a:pt x="290" y="0"/>
                  </a:lnTo>
                  <a:lnTo>
                    <a:pt x="327" y="0"/>
                  </a:lnTo>
                  <a:lnTo>
                    <a:pt x="366" y="0"/>
                  </a:lnTo>
                  <a:lnTo>
                    <a:pt x="401" y="7"/>
                  </a:lnTo>
                  <a:lnTo>
                    <a:pt x="433" y="14"/>
                  </a:lnTo>
                  <a:lnTo>
                    <a:pt x="464" y="21"/>
                  </a:lnTo>
                  <a:lnTo>
                    <a:pt x="491" y="31"/>
                  </a:lnTo>
                  <a:lnTo>
                    <a:pt x="513" y="42"/>
                  </a:lnTo>
                  <a:lnTo>
                    <a:pt x="530" y="55"/>
                  </a:lnTo>
                  <a:lnTo>
                    <a:pt x="544" y="70"/>
                  </a:lnTo>
                  <a:lnTo>
                    <a:pt x="555" y="83"/>
                  </a:lnTo>
                  <a:lnTo>
                    <a:pt x="558" y="101"/>
                  </a:lnTo>
                  <a:lnTo>
                    <a:pt x="555" y="119"/>
                  </a:lnTo>
                  <a:lnTo>
                    <a:pt x="547" y="136"/>
                  </a:lnTo>
                  <a:lnTo>
                    <a:pt x="534" y="153"/>
                  </a:lnTo>
                  <a:lnTo>
                    <a:pt x="509" y="174"/>
                  </a:lnTo>
                  <a:lnTo>
                    <a:pt x="481" y="192"/>
                  </a:lnTo>
                  <a:lnTo>
                    <a:pt x="449" y="209"/>
                  </a:lnTo>
                  <a:lnTo>
                    <a:pt x="418" y="219"/>
                  </a:lnTo>
                  <a:lnTo>
                    <a:pt x="384" y="231"/>
                  </a:lnTo>
                  <a:lnTo>
                    <a:pt x="345" y="237"/>
                  </a:lnTo>
                  <a:lnTo>
                    <a:pt x="311" y="240"/>
                  </a:lnTo>
                  <a:lnTo>
                    <a:pt x="272" y="244"/>
                  </a:lnTo>
                  <a:lnTo>
                    <a:pt x="238" y="240"/>
                  </a:lnTo>
                  <a:lnTo>
                    <a:pt x="202" y="240"/>
                  </a:lnTo>
                  <a:lnTo>
                    <a:pt x="140" y="231"/>
                  </a:lnTo>
                  <a:lnTo>
                    <a:pt x="108" y="223"/>
                  </a:lnTo>
                  <a:lnTo>
                    <a:pt x="84" y="213"/>
                  </a:lnTo>
                  <a:lnTo>
                    <a:pt x="63" y="202"/>
                  </a:lnTo>
                  <a:lnTo>
                    <a:pt x="46" y="192"/>
                  </a:lnTo>
                  <a:lnTo>
                    <a:pt x="22" y="167"/>
                  </a:lnTo>
                  <a:lnTo>
                    <a:pt x="10" y="153"/>
                  </a:lnTo>
                  <a:lnTo>
                    <a:pt x="4" y="143"/>
                  </a:lnTo>
                  <a:lnTo>
                    <a:pt x="0" y="129"/>
                  </a:lnTo>
                  <a:lnTo>
                    <a:pt x="0" y="115"/>
                  </a:lnTo>
                  <a:lnTo>
                    <a:pt x="4" y="101"/>
                  </a:lnTo>
                  <a:lnTo>
                    <a:pt x="10" y="88"/>
                  </a:lnTo>
                  <a:lnTo>
                    <a:pt x="22" y="77"/>
                  </a:lnTo>
                  <a:lnTo>
                    <a:pt x="35" y="63"/>
                  </a:lnTo>
                  <a:lnTo>
                    <a:pt x="53" y="52"/>
                  </a:lnTo>
                  <a:lnTo>
                    <a:pt x="74" y="42"/>
                  </a:lnTo>
                  <a:lnTo>
                    <a:pt x="101" y="31"/>
                  </a:lnTo>
                  <a:lnTo>
                    <a:pt x="132" y="21"/>
                  </a:lnTo>
                  <a:lnTo>
                    <a:pt x="168" y="14"/>
                  </a:lnTo>
                  <a:lnTo>
                    <a:pt x="209" y="7"/>
                  </a:lnTo>
                  <a:close/>
                </a:path>
              </a:pathLst>
            </a:custGeom>
            <a:solidFill>
              <a:srgbClr val="EFB3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6" name="Freeform 89"/>
            <p:cNvSpPr>
              <a:spLocks/>
            </p:cNvSpPr>
            <p:nvPr/>
          </p:nvSpPr>
          <p:spPr bwMode="auto">
            <a:xfrm>
              <a:off x="2599" y="1411"/>
              <a:ext cx="113" cy="45"/>
            </a:xfrm>
            <a:custGeom>
              <a:avLst/>
              <a:gdLst>
                <a:gd name="T0" fmla="*/ 62 w 338"/>
                <a:gd name="T1" fmla="*/ 18 h 137"/>
                <a:gd name="T2" fmla="*/ 119 w 338"/>
                <a:gd name="T3" fmla="*/ 25 h 137"/>
                <a:gd name="T4" fmla="*/ 184 w 338"/>
                <a:gd name="T5" fmla="*/ 28 h 137"/>
                <a:gd name="T6" fmla="*/ 223 w 338"/>
                <a:gd name="T7" fmla="*/ 25 h 137"/>
                <a:gd name="T8" fmla="*/ 254 w 338"/>
                <a:gd name="T9" fmla="*/ 21 h 137"/>
                <a:gd name="T10" fmla="*/ 286 w 338"/>
                <a:gd name="T11" fmla="*/ 15 h 137"/>
                <a:gd name="T12" fmla="*/ 314 w 338"/>
                <a:gd name="T13" fmla="*/ 4 h 137"/>
                <a:gd name="T14" fmla="*/ 324 w 338"/>
                <a:gd name="T15" fmla="*/ 0 h 137"/>
                <a:gd name="T16" fmla="*/ 330 w 338"/>
                <a:gd name="T17" fmla="*/ 0 h 137"/>
                <a:gd name="T18" fmla="*/ 335 w 338"/>
                <a:gd name="T19" fmla="*/ 4 h 137"/>
                <a:gd name="T20" fmla="*/ 338 w 338"/>
                <a:gd name="T21" fmla="*/ 7 h 137"/>
                <a:gd name="T22" fmla="*/ 338 w 338"/>
                <a:gd name="T23" fmla="*/ 21 h 137"/>
                <a:gd name="T24" fmla="*/ 327 w 338"/>
                <a:gd name="T25" fmla="*/ 43 h 137"/>
                <a:gd name="T26" fmla="*/ 310 w 338"/>
                <a:gd name="T27" fmla="*/ 64 h 137"/>
                <a:gd name="T28" fmla="*/ 286 w 338"/>
                <a:gd name="T29" fmla="*/ 88 h 137"/>
                <a:gd name="T30" fmla="*/ 257 w 338"/>
                <a:gd name="T31" fmla="*/ 109 h 137"/>
                <a:gd name="T32" fmla="*/ 226 w 338"/>
                <a:gd name="T33" fmla="*/ 126 h 137"/>
                <a:gd name="T34" fmla="*/ 195 w 338"/>
                <a:gd name="T35" fmla="*/ 137 h 137"/>
                <a:gd name="T36" fmla="*/ 167 w 338"/>
                <a:gd name="T37" fmla="*/ 137 h 137"/>
                <a:gd name="T38" fmla="*/ 140 w 338"/>
                <a:gd name="T39" fmla="*/ 133 h 137"/>
                <a:gd name="T40" fmla="*/ 115 w 338"/>
                <a:gd name="T41" fmla="*/ 126 h 137"/>
                <a:gd name="T42" fmla="*/ 91 w 338"/>
                <a:gd name="T43" fmla="*/ 112 h 137"/>
                <a:gd name="T44" fmla="*/ 70 w 338"/>
                <a:gd name="T45" fmla="*/ 98 h 137"/>
                <a:gd name="T46" fmla="*/ 28 w 338"/>
                <a:gd name="T47" fmla="*/ 64 h 137"/>
                <a:gd name="T48" fmla="*/ 3 w 338"/>
                <a:gd name="T49" fmla="*/ 31 h 137"/>
                <a:gd name="T50" fmla="*/ 0 w 338"/>
                <a:gd name="T51" fmla="*/ 21 h 137"/>
                <a:gd name="T52" fmla="*/ 0 w 338"/>
                <a:gd name="T53" fmla="*/ 18 h 137"/>
                <a:gd name="T54" fmla="*/ 10 w 338"/>
                <a:gd name="T55" fmla="*/ 15 h 137"/>
                <a:gd name="T56" fmla="*/ 21 w 338"/>
                <a:gd name="T57" fmla="*/ 15 h 137"/>
                <a:gd name="T58" fmla="*/ 62 w 338"/>
                <a:gd name="T59" fmla="*/ 18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8" h="137">
                  <a:moveTo>
                    <a:pt x="62" y="18"/>
                  </a:moveTo>
                  <a:lnTo>
                    <a:pt x="119" y="25"/>
                  </a:lnTo>
                  <a:lnTo>
                    <a:pt x="184" y="28"/>
                  </a:lnTo>
                  <a:lnTo>
                    <a:pt x="223" y="25"/>
                  </a:lnTo>
                  <a:lnTo>
                    <a:pt x="254" y="21"/>
                  </a:lnTo>
                  <a:lnTo>
                    <a:pt x="286" y="15"/>
                  </a:lnTo>
                  <a:lnTo>
                    <a:pt x="314" y="4"/>
                  </a:lnTo>
                  <a:lnTo>
                    <a:pt x="324" y="0"/>
                  </a:lnTo>
                  <a:lnTo>
                    <a:pt x="330" y="0"/>
                  </a:lnTo>
                  <a:lnTo>
                    <a:pt x="335" y="4"/>
                  </a:lnTo>
                  <a:lnTo>
                    <a:pt x="338" y="7"/>
                  </a:lnTo>
                  <a:lnTo>
                    <a:pt x="338" y="21"/>
                  </a:lnTo>
                  <a:lnTo>
                    <a:pt x="327" y="43"/>
                  </a:lnTo>
                  <a:lnTo>
                    <a:pt x="310" y="64"/>
                  </a:lnTo>
                  <a:lnTo>
                    <a:pt x="286" y="88"/>
                  </a:lnTo>
                  <a:lnTo>
                    <a:pt x="257" y="109"/>
                  </a:lnTo>
                  <a:lnTo>
                    <a:pt x="226" y="126"/>
                  </a:lnTo>
                  <a:lnTo>
                    <a:pt x="195" y="137"/>
                  </a:lnTo>
                  <a:lnTo>
                    <a:pt x="167" y="137"/>
                  </a:lnTo>
                  <a:lnTo>
                    <a:pt x="140" y="133"/>
                  </a:lnTo>
                  <a:lnTo>
                    <a:pt x="115" y="126"/>
                  </a:lnTo>
                  <a:lnTo>
                    <a:pt x="91" y="112"/>
                  </a:lnTo>
                  <a:lnTo>
                    <a:pt x="70" y="98"/>
                  </a:lnTo>
                  <a:lnTo>
                    <a:pt x="28" y="64"/>
                  </a:lnTo>
                  <a:lnTo>
                    <a:pt x="3" y="31"/>
                  </a:lnTo>
                  <a:lnTo>
                    <a:pt x="0" y="21"/>
                  </a:lnTo>
                  <a:lnTo>
                    <a:pt x="0" y="18"/>
                  </a:lnTo>
                  <a:lnTo>
                    <a:pt x="10" y="15"/>
                  </a:lnTo>
                  <a:lnTo>
                    <a:pt x="21" y="15"/>
                  </a:lnTo>
                  <a:lnTo>
                    <a:pt x="62" y="18"/>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7" name="Freeform 90"/>
            <p:cNvSpPr>
              <a:spLocks/>
            </p:cNvSpPr>
            <p:nvPr/>
          </p:nvSpPr>
          <p:spPr bwMode="auto">
            <a:xfrm>
              <a:off x="2488" y="1282"/>
              <a:ext cx="57" cy="62"/>
            </a:xfrm>
            <a:custGeom>
              <a:avLst/>
              <a:gdLst>
                <a:gd name="T0" fmla="*/ 132 w 171"/>
                <a:gd name="T1" fmla="*/ 112 h 185"/>
                <a:gd name="T2" fmla="*/ 104 w 171"/>
                <a:gd name="T3" fmla="*/ 136 h 185"/>
                <a:gd name="T4" fmla="*/ 83 w 171"/>
                <a:gd name="T5" fmla="*/ 157 h 185"/>
                <a:gd name="T6" fmla="*/ 67 w 171"/>
                <a:gd name="T7" fmla="*/ 174 h 185"/>
                <a:gd name="T8" fmla="*/ 56 w 171"/>
                <a:gd name="T9" fmla="*/ 181 h 185"/>
                <a:gd name="T10" fmla="*/ 42 w 171"/>
                <a:gd name="T11" fmla="*/ 185 h 185"/>
                <a:gd name="T12" fmla="*/ 28 w 171"/>
                <a:gd name="T13" fmla="*/ 181 h 185"/>
                <a:gd name="T14" fmla="*/ 18 w 171"/>
                <a:gd name="T15" fmla="*/ 178 h 185"/>
                <a:gd name="T16" fmla="*/ 7 w 171"/>
                <a:gd name="T17" fmla="*/ 164 h 185"/>
                <a:gd name="T18" fmla="*/ 0 w 171"/>
                <a:gd name="T19" fmla="*/ 149 h 185"/>
                <a:gd name="T20" fmla="*/ 0 w 171"/>
                <a:gd name="T21" fmla="*/ 133 h 185"/>
                <a:gd name="T22" fmla="*/ 0 w 171"/>
                <a:gd name="T23" fmla="*/ 108 h 185"/>
                <a:gd name="T24" fmla="*/ 7 w 171"/>
                <a:gd name="T25" fmla="*/ 84 h 185"/>
                <a:gd name="T26" fmla="*/ 21 w 171"/>
                <a:gd name="T27" fmla="*/ 56 h 185"/>
                <a:gd name="T28" fmla="*/ 39 w 171"/>
                <a:gd name="T29" fmla="*/ 35 h 185"/>
                <a:gd name="T30" fmla="*/ 56 w 171"/>
                <a:gd name="T31" fmla="*/ 17 h 185"/>
                <a:gd name="T32" fmla="*/ 70 w 171"/>
                <a:gd name="T33" fmla="*/ 8 h 185"/>
                <a:gd name="T34" fmla="*/ 83 w 171"/>
                <a:gd name="T35" fmla="*/ 3 h 185"/>
                <a:gd name="T36" fmla="*/ 98 w 171"/>
                <a:gd name="T37" fmla="*/ 0 h 185"/>
                <a:gd name="T38" fmla="*/ 112 w 171"/>
                <a:gd name="T39" fmla="*/ 3 h 185"/>
                <a:gd name="T40" fmla="*/ 140 w 171"/>
                <a:gd name="T41" fmla="*/ 8 h 185"/>
                <a:gd name="T42" fmla="*/ 153 w 171"/>
                <a:gd name="T43" fmla="*/ 14 h 185"/>
                <a:gd name="T44" fmla="*/ 164 w 171"/>
                <a:gd name="T45" fmla="*/ 21 h 185"/>
                <a:gd name="T46" fmla="*/ 171 w 171"/>
                <a:gd name="T47" fmla="*/ 35 h 185"/>
                <a:gd name="T48" fmla="*/ 171 w 171"/>
                <a:gd name="T49" fmla="*/ 48 h 185"/>
                <a:gd name="T50" fmla="*/ 171 w 171"/>
                <a:gd name="T51" fmla="*/ 63 h 185"/>
                <a:gd name="T52" fmla="*/ 164 w 171"/>
                <a:gd name="T53" fmla="*/ 81 h 185"/>
                <a:gd name="T54" fmla="*/ 150 w 171"/>
                <a:gd name="T55" fmla="*/ 94 h 185"/>
                <a:gd name="T56" fmla="*/ 132 w 171"/>
                <a:gd name="T57" fmla="*/ 11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85">
                  <a:moveTo>
                    <a:pt x="132" y="112"/>
                  </a:moveTo>
                  <a:lnTo>
                    <a:pt x="104" y="136"/>
                  </a:lnTo>
                  <a:lnTo>
                    <a:pt x="83" y="157"/>
                  </a:lnTo>
                  <a:lnTo>
                    <a:pt x="67" y="174"/>
                  </a:lnTo>
                  <a:lnTo>
                    <a:pt x="56" y="181"/>
                  </a:lnTo>
                  <a:lnTo>
                    <a:pt x="42" y="185"/>
                  </a:lnTo>
                  <a:lnTo>
                    <a:pt x="28" y="181"/>
                  </a:lnTo>
                  <a:lnTo>
                    <a:pt x="18" y="178"/>
                  </a:lnTo>
                  <a:lnTo>
                    <a:pt x="7" y="164"/>
                  </a:lnTo>
                  <a:lnTo>
                    <a:pt x="0" y="149"/>
                  </a:lnTo>
                  <a:lnTo>
                    <a:pt x="0" y="133"/>
                  </a:lnTo>
                  <a:lnTo>
                    <a:pt x="0" y="108"/>
                  </a:lnTo>
                  <a:lnTo>
                    <a:pt x="7" y="84"/>
                  </a:lnTo>
                  <a:lnTo>
                    <a:pt x="21" y="56"/>
                  </a:lnTo>
                  <a:lnTo>
                    <a:pt x="39" y="35"/>
                  </a:lnTo>
                  <a:lnTo>
                    <a:pt x="56" y="17"/>
                  </a:lnTo>
                  <a:lnTo>
                    <a:pt x="70" y="8"/>
                  </a:lnTo>
                  <a:lnTo>
                    <a:pt x="83" y="3"/>
                  </a:lnTo>
                  <a:lnTo>
                    <a:pt x="98" y="0"/>
                  </a:lnTo>
                  <a:lnTo>
                    <a:pt x="112" y="3"/>
                  </a:lnTo>
                  <a:lnTo>
                    <a:pt x="140" y="8"/>
                  </a:lnTo>
                  <a:lnTo>
                    <a:pt x="153" y="14"/>
                  </a:lnTo>
                  <a:lnTo>
                    <a:pt x="164" y="21"/>
                  </a:lnTo>
                  <a:lnTo>
                    <a:pt x="171" y="35"/>
                  </a:lnTo>
                  <a:lnTo>
                    <a:pt x="171" y="48"/>
                  </a:lnTo>
                  <a:lnTo>
                    <a:pt x="171" y="63"/>
                  </a:lnTo>
                  <a:lnTo>
                    <a:pt x="164" y="81"/>
                  </a:lnTo>
                  <a:lnTo>
                    <a:pt x="150" y="94"/>
                  </a:lnTo>
                  <a:lnTo>
                    <a:pt x="132" y="112"/>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8" name="Freeform 91"/>
            <p:cNvSpPr>
              <a:spLocks/>
            </p:cNvSpPr>
            <p:nvPr/>
          </p:nvSpPr>
          <p:spPr bwMode="auto">
            <a:xfrm>
              <a:off x="2515" y="1299"/>
              <a:ext cx="263" cy="78"/>
            </a:xfrm>
            <a:custGeom>
              <a:avLst/>
              <a:gdLst>
                <a:gd name="T0" fmla="*/ 0 w 788"/>
                <a:gd name="T1" fmla="*/ 24 h 234"/>
                <a:gd name="T2" fmla="*/ 18 w 788"/>
                <a:gd name="T3" fmla="*/ 45 h 234"/>
                <a:gd name="T4" fmla="*/ 46 w 788"/>
                <a:gd name="T5" fmla="*/ 70 h 234"/>
                <a:gd name="T6" fmla="*/ 85 w 788"/>
                <a:gd name="T7" fmla="*/ 94 h 234"/>
                <a:gd name="T8" fmla="*/ 137 w 788"/>
                <a:gd name="T9" fmla="*/ 122 h 234"/>
                <a:gd name="T10" fmla="*/ 168 w 788"/>
                <a:gd name="T11" fmla="*/ 133 h 234"/>
                <a:gd name="T12" fmla="*/ 207 w 788"/>
                <a:gd name="T13" fmla="*/ 146 h 234"/>
                <a:gd name="T14" fmla="*/ 245 w 788"/>
                <a:gd name="T15" fmla="*/ 154 h 234"/>
                <a:gd name="T16" fmla="*/ 286 w 788"/>
                <a:gd name="T17" fmla="*/ 160 h 234"/>
                <a:gd name="T18" fmla="*/ 335 w 788"/>
                <a:gd name="T19" fmla="*/ 167 h 234"/>
                <a:gd name="T20" fmla="*/ 387 w 788"/>
                <a:gd name="T21" fmla="*/ 167 h 234"/>
                <a:gd name="T22" fmla="*/ 447 w 788"/>
                <a:gd name="T23" fmla="*/ 167 h 234"/>
                <a:gd name="T24" fmla="*/ 499 w 788"/>
                <a:gd name="T25" fmla="*/ 164 h 234"/>
                <a:gd name="T26" fmla="*/ 548 w 788"/>
                <a:gd name="T27" fmla="*/ 154 h 234"/>
                <a:gd name="T28" fmla="*/ 590 w 788"/>
                <a:gd name="T29" fmla="*/ 143 h 234"/>
                <a:gd name="T30" fmla="*/ 628 w 788"/>
                <a:gd name="T31" fmla="*/ 133 h 234"/>
                <a:gd name="T32" fmla="*/ 660 w 788"/>
                <a:gd name="T33" fmla="*/ 118 h 234"/>
                <a:gd name="T34" fmla="*/ 688 w 788"/>
                <a:gd name="T35" fmla="*/ 102 h 234"/>
                <a:gd name="T36" fmla="*/ 712 w 788"/>
                <a:gd name="T37" fmla="*/ 87 h 234"/>
                <a:gd name="T38" fmla="*/ 733 w 788"/>
                <a:gd name="T39" fmla="*/ 70 h 234"/>
                <a:gd name="T40" fmla="*/ 750 w 788"/>
                <a:gd name="T41" fmla="*/ 56 h 234"/>
                <a:gd name="T42" fmla="*/ 774 w 788"/>
                <a:gd name="T43" fmla="*/ 29 h 234"/>
                <a:gd name="T44" fmla="*/ 785 w 788"/>
                <a:gd name="T45" fmla="*/ 8 h 234"/>
                <a:gd name="T46" fmla="*/ 788 w 788"/>
                <a:gd name="T47" fmla="*/ 0 h 234"/>
                <a:gd name="T48" fmla="*/ 785 w 788"/>
                <a:gd name="T49" fmla="*/ 11 h 234"/>
                <a:gd name="T50" fmla="*/ 778 w 788"/>
                <a:gd name="T51" fmla="*/ 42 h 234"/>
                <a:gd name="T52" fmla="*/ 767 w 788"/>
                <a:gd name="T53" fmla="*/ 60 h 234"/>
                <a:gd name="T54" fmla="*/ 757 w 788"/>
                <a:gd name="T55" fmla="*/ 81 h 234"/>
                <a:gd name="T56" fmla="*/ 740 w 788"/>
                <a:gd name="T57" fmla="*/ 105 h 234"/>
                <a:gd name="T58" fmla="*/ 722 w 788"/>
                <a:gd name="T59" fmla="*/ 129 h 234"/>
                <a:gd name="T60" fmla="*/ 694 w 788"/>
                <a:gd name="T61" fmla="*/ 151 h 234"/>
                <a:gd name="T62" fmla="*/ 666 w 788"/>
                <a:gd name="T63" fmla="*/ 170 h 234"/>
                <a:gd name="T64" fmla="*/ 628 w 788"/>
                <a:gd name="T65" fmla="*/ 191 h 234"/>
                <a:gd name="T66" fmla="*/ 587 w 788"/>
                <a:gd name="T67" fmla="*/ 209 h 234"/>
                <a:gd name="T68" fmla="*/ 538 w 788"/>
                <a:gd name="T69" fmla="*/ 224 h 234"/>
                <a:gd name="T70" fmla="*/ 481 w 788"/>
                <a:gd name="T71" fmla="*/ 230 h 234"/>
                <a:gd name="T72" fmla="*/ 416 w 788"/>
                <a:gd name="T73" fmla="*/ 234 h 234"/>
                <a:gd name="T74" fmla="*/ 346 w 788"/>
                <a:gd name="T75" fmla="*/ 234 h 234"/>
                <a:gd name="T76" fmla="*/ 290 w 788"/>
                <a:gd name="T77" fmla="*/ 227 h 234"/>
                <a:gd name="T78" fmla="*/ 245 w 788"/>
                <a:gd name="T79" fmla="*/ 216 h 234"/>
                <a:gd name="T80" fmla="*/ 203 w 788"/>
                <a:gd name="T81" fmla="*/ 206 h 234"/>
                <a:gd name="T82" fmla="*/ 164 w 788"/>
                <a:gd name="T83" fmla="*/ 191 h 234"/>
                <a:gd name="T84" fmla="*/ 133 w 788"/>
                <a:gd name="T85" fmla="*/ 175 h 234"/>
                <a:gd name="T86" fmla="*/ 106 w 788"/>
                <a:gd name="T87" fmla="*/ 157 h 234"/>
                <a:gd name="T88" fmla="*/ 81 w 788"/>
                <a:gd name="T89" fmla="*/ 139 h 234"/>
                <a:gd name="T90" fmla="*/ 60 w 788"/>
                <a:gd name="T91" fmla="*/ 122 h 234"/>
                <a:gd name="T92" fmla="*/ 42 w 788"/>
                <a:gd name="T93" fmla="*/ 102 h 234"/>
                <a:gd name="T94" fmla="*/ 29 w 788"/>
                <a:gd name="T95" fmla="*/ 84 h 234"/>
                <a:gd name="T96" fmla="*/ 11 w 788"/>
                <a:gd name="T97" fmla="*/ 56 h 234"/>
                <a:gd name="T98" fmla="*/ 0 w 788"/>
                <a:gd name="T99" fmla="*/ 32 h 234"/>
                <a:gd name="T100" fmla="*/ 0 w 788"/>
                <a:gd name="T101" fmla="*/ 2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8" h="234">
                  <a:moveTo>
                    <a:pt x="0" y="24"/>
                  </a:moveTo>
                  <a:lnTo>
                    <a:pt x="18" y="45"/>
                  </a:lnTo>
                  <a:lnTo>
                    <a:pt x="46" y="70"/>
                  </a:lnTo>
                  <a:lnTo>
                    <a:pt x="85" y="94"/>
                  </a:lnTo>
                  <a:lnTo>
                    <a:pt x="137" y="122"/>
                  </a:lnTo>
                  <a:lnTo>
                    <a:pt x="168" y="133"/>
                  </a:lnTo>
                  <a:lnTo>
                    <a:pt x="207" y="146"/>
                  </a:lnTo>
                  <a:lnTo>
                    <a:pt x="245" y="154"/>
                  </a:lnTo>
                  <a:lnTo>
                    <a:pt x="286" y="160"/>
                  </a:lnTo>
                  <a:lnTo>
                    <a:pt x="335" y="167"/>
                  </a:lnTo>
                  <a:lnTo>
                    <a:pt x="387" y="167"/>
                  </a:lnTo>
                  <a:lnTo>
                    <a:pt x="447" y="167"/>
                  </a:lnTo>
                  <a:lnTo>
                    <a:pt x="499" y="164"/>
                  </a:lnTo>
                  <a:lnTo>
                    <a:pt x="548" y="154"/>
                  </a:lnTo>
                  <a:lnTo>
                    <a:pt x="590" y="143"/>
                  </a:lnTo>
                  <a:lnTo>
                    <a:pt x="628" y="133"/>
                  </a:lnTo>
                  <a:lnTo>
                    <a:pt x="660" y="118"/>
                  </a:lnTo>
                  <a:lnTo>
                    <a:pt x="688" y="102"/>
                  </a:lnTo>
                  <a:lnTo>
                    <a:pt x="712" y="87"/>
                  </a:lnTo>
                  <a:lnTo>
                    <a:pt x="733" y="70"/>
                  </a:lnTo>
                  <a:lnTo>
                    <a:pt x="750" y="56"/>
                  </a:lnTo>
                  <a:lnTo>
                    <a:pt x="774" y="29"/>
                  </a:lnTo>
                  <a:lnTo>
                    <a:pt x="785" y="8"/>
                  </a:lnTo>
                  <a:lnTo>
                    <a:pt x="788" y="0"/>
                  </a:lnTo>
                  <a:lnTo>
                    <a:pt x="785" y="11"/>
                  </a:lnTo>
                  <a:lnTo>
                    <a:pt x="778" y="42"/>
                  </a:lnTo>
                  <a:lnTo>
                    <a:pt x="767" y="60"/>
                  </a:lnTo>
                  <a:lnTo>
                    <a:pt x="757" y="81"/>
                  </a:lnTo>
                  <a:lnTo>
                    <a:pt x="740" y="105"/>
                  </a:lnTo>
                  <a:lnTo>
                    <a:pt x="722" y="129"/>
                  </a:lnTo>
                  <a:lnTo>
                    <a:pt x="694" y="151"/>
                  </a:lnTo>
                  <a:lnTo>
                    <a:pt x="666" y="170"/>
                  </a:lnTo>
                  <a:lnTo>
                    <a:pt x="628" y="191"/>
                  </a:lnTo>
                  <a:lnTo>
                    <a:pt x="587" y="209"/>
                  </a:lnTo>
                  <a:lnTo>
                    <a:pt x="538" y="224"/>
                  </a:lnTo>
                  <a:lnTo>
                    <a:pt x="481" y="230"/>
                  </a:lnTo>
                  <a:lnTo>
                    <a:pt x="416" y="234"/>
                  </a:lnTo>
                  <a:lnTo>
                    <a:pt x="346" y="234"/>
                  </a:lnTo>
                  <a:lnTo>
                    <a:pt x="290" y="227"/>
                  </a:lnTo>
                  <a:lnTo>
                    <a:pt x="245" y="216"/>
                  </a:lnTo>
                  <a:lnTo>
                    <a:pt x="203" y="206"/>
                  </a:lnTo>
                  <a:lnTo>
                    <a:pt x="164" y="191"/>
                  </a:lnTo>
                  <a:lnTo>
                    <a:pt x="133" y="175"/>
                  </a:lnTo>
                  <a:lnTo>
                    <a:pt x="106" y="157"/>
                  </a:lnTo>
                  <a:lnTo>
                    <a:pt x="81" y="139"/>
                  </a:lnTo>
                  <a:lnTo>
                    <a:pt x="60" y="122"/>
                  </a:lnTo>
                  <a:lnTo>
                    <a:pt x="42" y="102"/>
                  </a:lnTo>
                  <a:lnTo>
                    <a:pt x="29" y="84"/>
                  </a:lnTo>
                  <a:lnTo>
                    <a:pt x="11" y="56"/>
                  </a:lnTo>
                  <a:lnTo>
                    <a:pt x="0" y="32"/>
                  </a:lnTo>
                  <a:lnTo>
                    <a:pt x="0" y="24"/>
                  </a:lnTo>
                  <a:close/>
                </a:path>
              </a:pathLst>
            </a:custGeom>
            <a:solidFill>
              <a:srgbClr val="C53D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9" name="Freeform 92"/>
            <p:cNvSpPr>
              <a:spLocks/>
            </p:cNvSpPr>
            <p:nvPr/>
          </p:nvSpPr>
          <p:spPr bwMode="auto">
            <a:xfrm>
              <a:off x="3411" y="2035"/>
              <a:ext cx="77" cy="288"/>
            </a:xfrm>
            <a:custGeom>
              <a:avLst/>
              <a:gdLst>
                <a:gd name="T0" fmla="*/ 52 w 231"/>
                <a:gd name="T1" fmla="*/ 0 h 864"/>
                <a:gd name="T2" fmla="*/ 45 w 231"/>
                <a:gd name="T3" fmla="*/ 14 h 864"/>
                <a:gd name="T4" fmla="*/ 42 w 231"/>
                <a:gd name="T5" fmla="*/ 32 h 864"/>
                <a:gd name="T6" fmla="*/ 39 w 231"/>
                <a:gd name="T7" fmla="*/ 56 h 864"/>
                <a:gd name="T8" fmla="*/ 39 w 231"/>
                <a:gd name="T9" fmla="*/ 81 h 864"/>
                <a:gd name="T10" fmla="*/ 42 w 231"/>
                <a:gd name="T11" fmla="*/ 109 h 864"/>
                <a:gd name="T12" fmla="*/ 52 w 231"/>
                <a:gd name="T13" fmla="*/ 140 h 864"/>
                <a:gd name="T14" fmla="*/ 63 w 231"/>
                <a:gd name="T15" fmla="*/ 154 h 864"/>
                <a:gd name="T16" fmla="*/ 73 w 231"/>
                <a:gd name="T17" fmla="*/ 167 h 864"/>
                <a:gd name="T18" fmla="*/ 98 w 231"/>
                <a:gd name="T19" fmla="*/ 203 h 864"/>
                <a:gd name="T20" fmla="*/ 122 w 231"/>
                <a:gd name="T21" fmla="*/ 240 h 864"/>
                <a:gd name="T22" fmla="*/ 143 w 231"/>
                <a:gd name="T23" fmla="*/ 286 h 864"/>
                <a:gd name="T24" fmla="*/ 161 w 231"/>
                <a:gd name="T25" fmla="*/ 331 h 864"/>
                <a:gd name="T26" fmla="*/ 178 w 231"/>
                <a:gd name="T27" fmla="*/ 380 h 864"/>
                <a:gd name="T28" fmla="*/ 188 w 231"/>
                <a:gd name="T29" fmla="*/ 429 h 864"/>
                <a:gd name="T30" fmla="*/ 195 w 231"/>
                <a:gd name="T31" fmla="*/ 477 h 864"/>
                <a:gd name="T32" fmla="*/ 195 w 231"/>
                <a:gd name="T33" fmla="*/ 523 h 864"/>
                <a:gd name="T34" fmla="*/ 188 w 231"/>
                <a:gd name="T35" fmla="*/ 617 h 864"/>
                <a:gd name="T36" fmla="*/ 188 w 231"/>
                <a:gd name="T37" fmla="*/ 662 h 864"/>
                <a:gd name="T38" fmla="*/ 188 w 231"/>
                <a:gd name="T39" fmla="*/ 711 h 864"/>
                <a:gd name="T40" fmla="*/ 192 w 231"/>
                <a:gd name="T41" fmla="*/ 752 h 864"/>
                <a:gd name="T42" fmla="*/ 203 w 231"/>
                <a:gd name="T43" fmla="*/ 794 h 864"/>
                <a:gd name="T44" fmla="*/ 213 w 231"/>
                <a:gd name="T45" fmla="*/ 833 h 864"/>
                <a:gd name="T46" fmla="*/ 231 w 231"/>
                <a:gd name="T47" fmla="*/ 864 h 864"/>
                <a:gd name="T48" fmla="*/ 216 w 231"/>
                <a:gd name="T49" fmla="*/ 843 h 864"/>
                <a:gd name="T50" fmla="*/ 198 w 231"/>
                <a:gd name="T51" fmla="*/ 822 h 864"/>
                <a:gd name="T52" fmla="*/ 182 w 231"/>
                <a:gd name="T53" fmla="*/ 794 h 864"/>
                <a:gd name="T54" fmla="*/ 161 w 231"/>
                <a:gd name="T55" fmla="*/ 760 h 864"/>
                <a:gd name="T56" fmla="*/ 143 w 231"/>
                <a:gd name="T57" fmla="*/ 721 h 864"/>
                <a:gd name="T58" fmla="*/ 130 w 231"/>
                <a:gd name="T59" fmla="*/ 676 h 864"/>
                <a:gd name="T60" fmla="*/ 119 w 231"/>
                <a:gd name="T61" fmla="*/ 627 h 864"/>
                <a:gd name="T62" fmla="*/ 115 w 231"/>
                <a:gd name="T63" fmla="*/ 578 h 864"/>
                <a:gd name="T64" fmla="*/ 115 w 231"/>
                <a:gd name="T65" fmla="*/ 533 h 864"/>
                <a:gd name="T66" fmla="*/ 115 w 231"/>
                <a:gd name="T67" fmla="*/ 446 h 864"/>
                <a:gd name="T68" fmla="*/ 112 w 231"/>
                <a:gd name="T69" fmla="*/ 404 h 864"/>
                <a:gd name="T70" fmla="*/ 105 w 231"/>
                <a:gd name="T71" fmla="*/ 359 h 864"/>
                <a:gd name="T72" fmla="*/ 91 w 231"/>
                <a:gd name="T73" fmla="*/ 313 h 864"/>
                <a:gd name="T74" fmla="*/ 73 w 231"/>
                <a:gd name="T75" fmla="*/ 268 h 864"/>
                <a:gd name="T76" fmla="*/ 32 w 231"/>
                <a:gd name="T77" fmla="*/ 175 h 864"/>
                <a:gd name="T78" fmla="*/ 14 w 231"/>
                <a:gd name="T79" fmla="*/ 136 h 864"/>
                <a:gd name="T80" fmla="*/ 3 w 231"/>
                <a:gd name="T81" fmla="*/ 97 h 864"/>
                <a:gd name="T82" fmla="*/ 0 w 231"/>
                <a:gd name="T83" fmla="*/ 66 h 864"/>
                <a:gd name="T84" fmla="*/ 3 w 231"/>
                <a:gd name="T85" fmla="*/ 53 h 864"/>
                <a:gd name="T86" fmla="*/ 8 w 231"/>
                <a:gd name="T87" fmla="*/ 39 h 864"/>
                <a:gd name="T88" fmla="*/ 14 w 231"/>
                <a:gd name="T89" fmla="*/ 24 h 864"/>
                <a:gd name="T90" fmla="*/ 24 w 231"/>
                <a:gd name="T91" fmla="*/ 14 h 864"/>
                <a:gd name="T92" fmla="*/ 39 w 231"/>
                <a:gd name="T93" fmla="*/ 8 h 864"/>
                <a:gd name="T94" fmla="*/ 52 w 231"/>
                <a:gd name="T95" fmla="*/ 0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1" h="864">
                  <a:moveTo>
                    <a:pt x="52" y="0"/>
                  </a:moveTo>
                  <a:lnTo>
                    <a:pt x="45" y="14"/>
                  </a:lnTo>
                  <a:lnTo>
                    <a:pt x="42" y="32"/>
                  </a:lnTo>
                  <a:lnTo>
                    <a:pt x="39" y="56"/>
                  </a:lnTo>
                  <a:lnTo>
                    <a:pt x="39" y="81"/>
                  </a:lnTo>
                  <a:lnTo>
                    <a:pt x="42" y="109"/>
                  </a:lnTo>
                  <a:lnTo>
                    <a:pt x="52" y="140"/>
                  </a:lnTo>
                  <a:lnTo>
                    <a:pt x="63" y="154"/>
                  </a:lnTo>
                  <a:lnTo>
                    <a:pt x="73" y="167"/>
                  </a:lnTo>
                  <a:lnTo>
                    <a:pt x="98" y="203"/>
                  </a:lnTo>
                  <a:lnTo>
                    <a:pt x="122" y="240"/>
                  </a:lnTo>
                  <a:lnTo>
                    <a:pt x="143" y="286"/>
                  </a:lnTo>
                  <a:lnTo>
                    <a:pt x="161" y="331"/>
                  </a:lnTo>
                  <a:lnTo>
                    <a:pt x="178" y="380"/>
                  </a:lnTo>
                  <a:lnTo>
                    <a:pt x="188" y="429"/>
                  </a:lnTo>
                  <a:lnTo>
                    <a:pt x="195" y="477"/>
                  </a:lnTo>
                  <a:lnTo>
                    <a:pt x="195" y="523"/>
                  </a:lnTo>
                  <a:lnTo>
                    <a:pt x="188" y="617"/>
                  </a:lnTo>
                  <a:lnTo>
                    <a:pt x="188" y="662"/>
                  </a:lnTo>
                  <a:lnTo>
                    <a:pt x="188" y="711"/>
                  </a:lnTo>
                  <a:lnTo>
                    <a:pt x="192" y="752"/>
                  </a:lnTo>
                  <a:lnTo>
                    <a:pt x="203" y="794"/>
                  </a:lnTo>
                  <a:lnTo>
                    <a:pt x="213" y="833"/>
                  </a:lnTo>
                  <a:lnTo>
                    <a:pt x="231" y="864"/>
                  </a:lnTo>
                  <a:lnTo>
                    <a:pt x="216" y="843"/>
                  </a:lnTo>
                  <a:lnTo>
                    <a:pt x="198" y="822"/>
                  </a:lnTo>
                  <a:lnTo>
                    <a:pt x="182" y="794"/>
                  </a:lnTo>
                  <a:lnTo>
                    <a:pt x="161" y="760"/>
                  </a:lnTo>
                  <a:lnTo>
                    <a:pt x="143" y="721"/>
                  </a:lnTo>
                  <a:lnTo>
                    <a:pt x="130" y="676"/>
                  </a:lnTo>
                  <a:lnTo>
                    <a:pt x="119" y="627"/>
                  </a:lnTo>
                  <a:lnTo>
                    <a:pt x="115" y="578"/>
                  </a:lnTo>
                  <a:lnTo>
                    <a:pt x="115" y="533"/>
                  </a:lnTo>
                  <a:lnTo>
                    <a:pt x="115" y="446"/>
                  </a:lnTo>
                  <a:lnTo>
                    <a:pt x="112" y="404"/>
                  </a:lnTo>
                  <a:lnTo>
                    <a:pt x="105" y="359"/>
                  </a:lnTo>
                  <a:lnTo>
                    <a:pt x="91" y="313"/>
                  </a:lnTo>
                  <a:lnTo>
                    <a:pt x="73" y="268"/>
                  </a:lnTo>
                  <a:lnTo>
                    <a:pt x="32" y="175"/>
                  </a:lnTo>
                  <a:lnTo>
                    <a:pt x="14" y="136"/>
                  </a:lnTo>
                  <a:lnTo>
                    <a:pt x="3" y="97"/>
                  </a:lnTo>
                  <a:lnTo>
                    <a:pt x="0" y="66"/>
                  </a:lnTo>
                  <a:lnTo>
                    <a:pt x="3" y="53"/>
                  </a:lnTo>
                  <a:lnTo>
                    <a:pt x="8" y="39"/>
                  </a:lnTo>
                  <a:lnTo>
                    <a:pt x="14" y="24"/>
                  </a:lnTo>
                  <a:lnTo>
                    <a:pt x="24" y="14"/>
                  </a:lnTo>
                  <a:lnTo>
                    <a:pt x="39" y="8"/>
                  </a:lnTo>
                  <a:lnTo>
                    <a:pt x="52" y="0"/>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0" name="Freeform 93"/>
            <p:cNvSpPr>
              <a:spLocks/>
            </p:cNvSpPr>
            <p:nvPr/>
          </p:nvSpPr>
          <p:spPr bwMode="auto">
            <a:xfrm>
              <a:off x="3530" y="1910"/>
              <a:ext cx="104" cy="238"/>
            </a:xfrm>
            <a:custGeom>
              <a:avLst/>
              <a:gdLst>
                <a:gd name="T0" fmla="*/ 313 w 313"/>
                <a:gd name="T1" fmla="*/ 49 h 714"/>
                <a:gd name="T2" fmla="*/ 302 w 313"/>
                <a:gd name="T3" fmla="*/ 42 h 714"/>
                <a:gd name="T4" fmla="*/ 289 w 313"/>
                <a:gd name="T5" fmla="*/ 35 h 714"/>
                <a:gd name="T6" fmla="*/ 275 w 313"/>
                <a:gd name="T7" fmla="*/ 28 h 714"/>
                <a:gd name="T8" fmla="*/ 258 w 313"/>
                <a:gd name="T9" fmla="*/ 28 h 714"/>
                <a:gd name="T10" fmla="*/ 237 w 313"/>
                <a:gd name="T11" fmla="*/ 31 h 714"/>
                <a:gd name="T12" fmla="*/ 219 w 313"/>
                <a:gd name="T13" fmla="*/ 42 h 714"/>
                <a:gd name="T14" fmla="*/ 198 w 313"/>
                <a:gd name="T15" fmla="*/ 59 h 714"/>
                <a:gd name="T16" fmla="*/ 180 w 313"/>
                <a:gd name="T17" fmla="*/ 91 h 714"/>
                <a:gd name="T18" fmla="*/ 164 w 313"/>
                <a:gd name="T19" fmla="*/ 132 h 714"/>
                <a:gd name="T20" fmla="*/ 146 w 313"/>
                <a:gd name="T21" fmla="*/ 181 h 714"/>
                <a:gd name="T22" fmla="*/ 132 w 313"/>
                <a:gd name="T23" fmla="*/ 233 h 714"/>
                <a:gd name="T24" fmla="*/ 107 w 313"/>
                <a:gd name="T25" fmla="*/ 345 h 714"/>
                <a:gd name="T26" fmla="*/ 83 w 313"/>
                <a:gd name="T27" fmla="*/ 442 h 714"/>
                <a:gd name="T28" fmla="*/ 66 w 313"/>
                <a:gd name="T29" fmla="*/ 527 h 714"/>
                <a:gd name="T30" fmla="*/ 52 w 313"/>
                <a:gd name="T31" fmla="*/ 600 h 714"/>
                <a:gd name="T32" fmla="*/ 52 w 313"/>
                <a:gd name="T33" fmla="*/ 634 h 714"/>
                <a:gd name="T34" fmla="*/ 49 w 313"/>
                <a:gd name="T35" fmla="*/ 665 h 714"/>
                <a:gd name="T36" fmla="*/ 52 w 313"/>
                <a:gd name="T37" fmla="*/ 693 h 714"/>
                <a:gd name="T38" fmla="*/ 55 w 313"/>
                <a:gd name="T39" fmla="*/ 714 h 714"/>
                <a:gd name="T40" fmla="*/ 0 w 313"/>
                <a:gd name="T41" fmla="*/ 673 h 714"/>
                <a:gd name="T42" fmla="*/ 10 w 313"/>
                <a:gd name="T43" fmla="*/ 561 h 714"/>
                <a:gd name="T44" fmla="*/ 28 w 313"/>
                <a:gd name="T45" fmla="*/ 453 h 714"/>
                <a:gd name="T46" fmla="*/ 34 w 313"/>
                <a:gd name="T47" fmla="*/ 394 h 714"/>
                <a:gd name="T48" fmla="*/ 49 w 313"/>
                <a:gd name="T49" fmla="*/ 335 h 714"/>
                <a:gd name="T50" fmla="*/ 76 w 313"/>
                <a:gd name="T51" fmla="*/ 230 h 714"/>
                <a:gd name="T52" fmla="*/ 91 w 313"/>
                <a:gd name="T53" fmla="*/ 181 h 714"/>
                <a:gd name="T54" fmla="*/ 104 w 313"/>
                <a:gd name="T55" fmla="*/ 140 h 714"/>
                <a:gd name="T56" fmla="*/ 122 w 313"/>
                <a:gd name="T57" fmla="*/ 101 h 714"/>
                <a:gd name="T58" fmla="*/ 139 w 313"/>
                <a:gd name="T59" fmla="*/ 70 h 714"/>
                <a:gd name="T60" fmla="*/ 159 w 313"/>
                <a:gd name="T61" fmla="*/ 42 h 714"/>
                <a:gd name="T62" fmla="*/ 188 w 313"/>
                <a:gd name="T63" fmla="*/ 21 h 714"/>
                <a:gd name="T64" fmla="*/ 202 w 313"/>
                <a:gd name="T65" fmla="*/ 10 h 714"/>
                <a:gd name="T66" fmla="*/ 219 w 313"/>
                <a:gd name="T67" fmla="*/ 4 h 714"/>
                <a:gd name="T68" fmla="*/ 234 w 313"/>
                <a:gd name="T69" fmla="*/ 0 h 714"/>
                <a:gd name="T70" fmla="*/ 247 w 313"/>
                <a:gd name="T71" fmla="*/ 0 h 714"/>
                <a:gd name="T72" fmla="*/ 258 w 313"/>
                <a:gd name="T73" fmla="*/ 0 h 714"/>
                <a:gd name="T74" fmla="*/ 268 w 313"/>
                <a:gd name="T75" fmla="*/ 0 h 714"/>
                <a:gd name="T76" fmla="*/ 286 w 313"/>
                <a:gd name="T77" fmla="*/ 10 h 714"/>
                <a:gd name="T78" fmla="*/ 296 w 313"/>
                <a:gd name="T79" fmla="*/ 25 h 714"/>
                <a:gd name="T80" fmla="*/ 307 w 313"/>
                <a:gd name="T81" fmla="*/ 35 h 714"/>
                <a:gd name="T82" fmla="*/ 313 w 313"/>
                <a:gd name="T83" fmla="*/ 49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3" h="714">
                  <a:moveTo>
                    <a:pt x="313" y="49"/>
                  </a:moveTo>
                  <a:lnTo>
                    <a:pt x="302" y="42"/>
                  </a:lnTo>
                  <a:lnTo>
                    <a:pt x="289" y="35"/>
                  </a:lnTo>
                  <a:lnTo>
                    <a:pt x="275" y="28"/>
                  </a:lnTo>
                  <a:lnTo>
                    <a:pt x="258" y="28"/>
                  </a:lnTo>
                  <a:lnTo>
                    <a:pt x="237" y="31"/>
                  </a:lnTo>
                  <a:lnTo>
                    <a:pt x="219" y="42"/>
                  </a:lnTo>
                  <a:lnTo>
                    <a:pt x="198" y="59"/>
                  </a:lnTo>
                  <a:lnTo>
                    <a:pt x="180" y="91"/>
                  </a:lnTo>
                  <a:lnTo>
                    <a:pt x="164" y="132"/>
                  </a:lnTo>
                  <a:lnTo>
                    <a:pt x="146" y="181"/>
                  </a:lnTo>
                  <a:lnTo>
                    <a:pt x="132" y="233"/>
                  </a:lnTo>
                  <a:lnTo>
                    <a:pt x="107" y="345"/>
                  </a:lnTo>
                  <a:lnTo>
                    <a:pt x="83" y="442"/>
                  </a:lnTo>
                  <a:lnTo>
                    <a:pt x="66" y="527"/>
                  </a:lnTo>
                  <a:lnTo>
                    <a:pt x="52" y="600"/>
                  </a:lnTo>
                  <a:lnTo>
                    <a:pt x="52" y="634"/>
                  </a:lnTo>
                  <a:lnTo>
                    <a:pt x="49" y="665"/>
                  </a:lnTo>
                  <a:lnTo>
                    <a:pt x="52" y="693"/>
                  </a:lnTo>
                  <a:lnTo>
                    <a:pt x="55" y="714"/>
                  </a:lnTo>
                  <a:lnTo>
                    <a:pt x="0" y="673"/>
                  </a:lnTo>
                  <a:lnTo>
                    <a:pt x="10" y="561"/>
                  </a:lnTo>
                  <a:lnTo>
                    <a:pt x="28" y="453"/>
                  </a:lnTo>
                  <a:lnTo>
                    <a:pt x="34" y="394"/>
                  </a:lnTo>
                  <a:lnTo>
                    <a:pt x="49" y="335"/>
                  </a:lnTo>
                  <a:lnTo>
                    <a:pt x="76" y="230"/>
                  </a:lnTo>
                  <a:lnTo>
                    <a:pt x="91" y="181"/>
                  </a:lnTo>
                  <a:lnTo>
                    <a:pt x="104" y="140"/>
                  </a:lnTo>
                  <a:lnTo>
                    <a:pt x="122" y="101"/>
                  </a:lnTo>
                  <a:lnTo>
                    <a:pt x="139" y="70"/>
                  </a:lnTo>
                  <a:lnTo>
                    <a:pt x="159" y="42"/>
                  </a:lnTo>
                  <a:lnTo>
                    <a:pt x="188" y="21"/>
                  </a:lnTo>
                  <a:lnTo>
                    <a:pt x="202" y="10"/>
                  </a:lnTo>
                  <a:lnTo>
                    <a:pt x="219" y="4"/>
                  </a:lnTo>
                  <a:lnTo>
                    <a:pt x="234" y="0"/>
                  </a:lnTo>
                  <a:lnTo>
                    <a:pt x="247" y="0"/>
                  </a:lnTo>
                  <a:lnTo>
                    <a:pt x="258" y="0"/>
                  </a:lnTo>
                  <a:lnTo>
                    <a:pt x="268" y="0"/>
                  </a:lnTo>
                  <a:lnTo>
                    <a:pt x="286" y="10"/>
                  </a:lnTo>
                  <a:lnTo>
                    <a:pt x="296" y="25"/>
                  </a:lnTo>
                  <a:lnTo>
                    <a:pt x="307" y="35"/>
                  </a:lnTo>
                  <a:lnTo>
                    <a:pt x="313" y="49"/>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1" name="Freeform 94"/>
            <p:cNvSpPr>
              <a:spLocks/>
            </p:cNvSpPr>
            <p:nvPr/>
          </p:nvSpPr>
          <p:spPr bwMode="auto">
            <a:xfrm>
              <a:off x="3616" y="1931"/>
              <a:ext cx="154" cy="240"/>
            </a:xfrm>
            <a:custGeom>
              <a:avLst/>
              <a:gdLst>
                <a:gd name="T0" fmla="*/ 361 w 463"/>
                <a:gd name="T1" fmla="*/ 0 h 722"/>
                <a:gd name="T2" fmla="*/ 327 w 463"/>
                <a:gd name="T3" fmla="*/ 18 h 722"/>
                <a:gd name="T4" fmla="*/ 288 w 463"/>
                <a:gd name="T5" fmla="*/ 49 h 722"/>
                <a:gd name="T6" fmla="*/ 229 w 463"/>
                <a:gd name="T7" fmla="*/ 122 h 722"/>
                <a:gd name="T8" fmla="*/ 153 w 463"/>
                <a:gd name="T9" fmla="*/ 245 h 722"/>
                <a:gd name="T10" fmla="*/ 93 w 463"/>
                <a:gd name="T11" fmla="*/ 377 h 722"/>
                <a:gd name="T12" fmla="*/ 7 w 463"/>
                <a:gd name="T13" fmla="*/ 596 h 722"/>
                <a:gd name="T14" fmla="*/ 0 w 463"/>
                <a:gd name="T15" fmla="*/ 642 h 722"/>
                <a:gd name="T16" fmla="*/ 3 w 463"/>
                <a:gd name="T17" fmla="*/ 649 h 722"/>
                <a:gd name="T18" fmla="*/ 13 w 463"/>
                <a:gd name="T19" fmla="*/ 639 h 722"/>
                <a:gd name="T20" fmla="*/ 62 w 463"/>
                <a:gd name="T21" fmla="*/ 551 h 722"/>
                <a:gd name="T22" fmla="*/ 153 w 463"/>
                <a:gd name="T23" fmla="*/ 328 h 722"/>
                <a:gd name="T24" fmla="*/ 195 w 463"/>
                <a:gd name="T25" fmla="*/ 237 h 722"/>
                <a:gd name="T26" fmla="*/ 257 w 463"/>
                <a:gd name="T27" fmla="*/ 133 h 722"/>
                <a:gd name="T28" fmla="*/ 303 w 463"/>
                <a:gd name="T29" fmla="*/ 78 h 722"/>
                <a:gd name="T30" fmla="*/ 345 w 463"/>
                <a:gd name="T31" fmla="*/ 46 h 722"/>
                <a:gd name="T32" fmla="*/ 369 w 463"/>
                <a:gd name="T33" fmla="*/ 39 h 722"/>
                <a:gd name="T34" fmla="*/ 394 w 463"/>
                <a:gd name="T35" fmla="*/ 49 h 722"/>
                <a:gd name="T36" fmla="*/ 415 w 463"/>
                <a:gd name="T37" fmla="*/ 78 h 722"/>
                <a:gd name="T38" fmla="*/ 418 w 463"/>
                <a:gd name="T39" fmla="*/ 127 h 722"/>
                <a:gd name="T40" fmla="*/ 410 w 463"/>
                <a:gd name="T41" fmla="*/ 195 h 722"/>
                <a:gd name="T42" fmla="*/ 369 w 463"/>
                <a:gd name="T43" fmla="*/ 317 h 722"/>
                <a:gd name="T44" fmla="*/ 236 w 463"/>
                <a:gd name="T45" fmla="*/ 624 h 722"/>
                <a:gd name="T46" fmla="*/ 191 w 463"/>
                <a:gd name="T47" fmla="*/ 722 h 722"/>
                <a:gd name="T48" fmla="*/ 275 w 463"/>
                <a:gd name="T49" fmla="*/ 606 h 722"/>
                <a:gd name="T50" fmla="*/ 341 w 463"/>
                <a:gd name="T51" fmla="*/ 485 h 722"/>
                <a:gd name="T52" fmla="*/ 404 w 463"/>
                <a:gd name="T53" fmla="*/ 335 h 722"/>
                <a:gd name="T54" fmla="*/ 449 w 463"/>
                <a:gd name="T55" fmla="*/ 192 h 722"/>
                <a:gd name="T56" fmla="*/ 463 w 463"/>
                <a:gd name="T57" fmla="*/ 102 h 722"/>
                <a:gd name="T58" fmla="*/ 456 w 463"/>
                <a:gd name="T59" fmla="*/ 54 h 722"/>
                <a:gd name="T60" fmla="*/ 439 w 463"/>
                <a:gd name="T61" fmla="*/ 25 h 722"/>
                <a:gd name="T62" fmla="*/ 410 w 463"/>
                <a:gd name="T63" fmla="*/ 8 h 722"/>
                <a:gd name="T64" fmla="*/ 379 w 463"/>
                <a:gd name="T65" fmla="*/ 0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3" h="722">
                  <a:moveTo>
                    <a:pt x="379" y="0"/>
                  </a:moveTo>
                  <a:lnTo>
                    <a:pt x="361" y="0"/>
                  </a:lnTo>
                  <a:lnTo>
                    <a:pt x="345" y="8"/>
                  </a:lnTo>
                  <a:lnTo>
                    <a:pt x="327" y="18"/>
                  </a:lnTo>
                  <a:lnTo>
                    <a:pt x="306" y="33"/>
                  </a:lnTo>
                  <a:lnTo>
                    <a:pt x="288" y="49"/>
                  </a:lnTo>
                  <a:lnTo>
                    <a:pt x="268" y="74"/>
                  </a:lnTo>
                  <a:lnTo>
                    <a:pt x="229" y="122"/>
                  </a:lnTo>
                  <a:lnTo>
                    <a:pt x="191" y="182"/>
                  </a:lnTo>
                  <a:lnTo>
                    <a:pt x="153" y="245"/>
                  </a:lnTo>
                  <a:lnTo>
                    <a:pt x="122" y="311"/>
                  </a:lnTo>
                  <a:lnTo>
                    <a:pt x="93" y="377"/>
                  </a:lnTo>
                  <a:lnTo>
                    <a:pt x="24" y="554"/>
                  </a:lnTo>
                  <a:lnTo>
                    <a:pt x="7" y="596"/>
                  </a:lnTo>
                  <a:lnTo>
                    <a:pt x="0" y="624"/>
                  </a:lnTo>
                  <a:lnTo>
                    <a:pt x="0" y="642"/>
                  </a:lnTo>
                  <a:lnTo>
                    <a:pt x="0" y="645"/>
                  </a:lnTo>
                  <a:lnTo>
                    <a:pt x="3" y="649"/>
                  </a:lnTo>
                  <a:lnTo>
                    <a:pt x="7" y="645"/>
                  </a:lnTo>
                  <a:lnTo>
                    <a:pt x="13" y="639"/>
                  </a:lnTo>
                  <a:lnTo>
                    <a:pt x="34" y="606"/>
                  </a:lnTo>
                  <a:lnTo>
                    <a:pt x="62" y="551"/>
                  </a:lnTo>
                  <a:lnTo>
                    <a:pt x="104" y="447"/>
                  </a:lnTo>
                  <a:lnTo>
                    <a:pt x="153" y="328"/>
                  </a:lnTo>
                  <a:lnTo>
                    <a:pt x="174" y="280"/>
                  </a:lnTo>
                  <a:lnTo>
                    <a:pt x="195" y="237"/>
                  </a:lnTo>
                  <a:lnTo>
                    <a:pt x="236" y="168"/>
                  </a:lnTo>
                  <a:lnTo>
                    <a:pt x="257" y="133"/>
                  </a:lnTo>
                  <a:lnTo>
                    <a:pt x="278" y="106"/>
                  </a:lnTo>
                  <a:lnTo>
                    <a:pt x="303" y="78"/>
                  </a:lnTo>
                  <a:lnTo>
                    <a:pt x="324" y="57"/>
                  </a:lnTo>
                  <a:lnTo>
                    <a:pt x="345" y="46"/>
                  </a:lnTo>
                  <a:lnTo>
                    <a:pt x="355" y="42"/>
                  </a:lnTo>
                  <a:lnTo>
                    <a:pt x="369" y="39"/>
                  </a:lnTo>
                  <a:lnTo>
                    <a:pt x="382" y="42"/>
                  </a:lnTo>
                  <a:lnTo>
                    <a:pt x="394" y="49"/>
                  </a:lnTo>
                  <a:lnTo>
                    <a:pt x="404" y="60"/>
                  </a:lnTo>
                  <a:lnTo>
                    <a:pt x="415" y="78"/>
                  </a:lnTo>
                  <a:lnTo>
                    <a:pt x="418" y="98"/>
                  </a:lnTo>
                  <a:lnTo>
                    <a:pt x="418" y="127"/>
                  </a:lnTo>
                  <a:lnTo>
                    <a:pt x="418" y="158"/>
                  </a:lnTo>
                  <a:lnTo>
                    <a:pt x="410" y="195"/>
                  </a:lnTo>
                  <a:lnTo>
                    <a:pt x="394" y="249"/>
                  </a:lnTo>
                  <a:lnTo>
                    <a:pt x="369" y="317"/>
                  </a:lnTo>
                  <a:lnTo>
                    <a:pt x="303" y="478"/>
                  </a:lnTo>
                  <a:lnTo>
                    <a:pt x="236" y="624"/>
                  </a:lnTo>
                  <a:lnTo>
                    <a:pt x="202" y="704"/>
                  </a:lnTo>
                  <a:lnTo>
                    <a:pt x="191" y="722"/>
                  </a:lnTo>
                  <a:lnTo>
                    <a:pt x="198" y="715"/>
                  </a:lnTo>
                  <a:lnTo>
                    <a:pt x="275" y="606"/>
                  </a:lnTo>
                  <a:lnTo>
                    <a:pt x="306" y="551"/>
                  </a:lnTo>
                  <a:lnTo>
                    <a:pt x="341" y="485"/>
                  </a:lnTo>
                  <a:lnTo>
                    <a:pt x="372" y="411"/>
                  </a:lnTo>
                  <a:lnTo>
                    <a:pt x="404" y="335"/>
                  </a:lnTo>
                  <a:lnTo>
                    <a:pt x="428" y="262"/>
                  </a:lnTo>
                  <a:lnTo>
                    <a:pt x="449" y="192"/>
                  </a:lnTo>
                  <a:lnTo>
                    <a:pt x="459" y="140"/>
                  </a:lnTo>
                  <a:lnTo>
                    <a:pt x="463" y="102"/>
                  </a:lnTo>
                  <a:lnTo>
                    <a:pt x="463" y="74"/>
                  </a:lnTo>
                  <a:lnTo>
                    <a:pt x="456" y="54"/>
                  </a:lnTo>
                  <a:lnTo>
                    <a:pt x="449" y="36"/>
                  </a:lnTo>
                  <a:lnTo>
                    <a:pt x="439" y="25"/>
                  </a:lnTo>
                  <a:lnTo>
                    <a:pt x="425" y="15"/>
                  </a:lnTo>
                  <a:lnTo>
                    <a:pt x="410" y="8"/>
                  </a:lnTo>
                  <a:lnTo>
                    <a:pt x="397" y="5"/>
                  </a:lnTo>
                  <a:lnTo>
                    <a:pt x="379" y="0"/>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2" name="Freeform 95"/>
            <p:cNvSpPr>
              <a:spLocks/>
            </p:cNvSpPr>
            <p:nvPr/>
          </p:nvSpPr>
          <p:spPr bwMode="auto">
            <a:xfrm>
              <a:off x="3729" y="2012"/>
              <a:ext cx="133" cy="205"/>
            </a:xfrm>
            <a:custGeom>
              <a:avLst/>
              <a:gdLst>
                <a:gd name="T0" fmla="*/ 258 w 397"/>
                <a:gd name="T1" fmla="*/ 17 h 613"/>
                <a:gd name="T2" fmla="*/ 272 w 397"/>
                <a:gd name="T3" fmla="*/ 14 h 613"/>
                <a:gd name="T4" fmla="*/ 290 w 397"/>
                <a:gd name="T5" fmla="*/ 17 h 613"/>
                <a:gd name="T6" fmla="*/ 306 w 397"/>
                <a:gd name="T7" fmla="*/ 20 h 613"/>
                <a:gd name="T8" fmla="*/ 324 w 397"/>
                <a:gd name="T9" fmla="*/ 31 h 613"/>
                <a:gd name="T10" fmla="*/ 331 w 397"/>
                <a:gd name="T11" fmla="*/ 38 h 613"/>
                <a:gd name="T12" fmla="*/ 338 w 397"/>
                <a:gd name="T13" fmla="*/ 49 h 613"/>
                <a:gd name="T14" fmla="*/ 342 w 397"/>
                <a:gd name="T15" fmla="*/ 59 h 613"/>
                <a:gd name="T16" fmla="*/ 345 w 397"/>
                <a:gd name="T17" fmla="*/ 72 h 613"/>
                <a:gd name="T18" fmla="*/ 348 w 397"/>
                <a:gd name="T19" fmla="*/ 90 h 613"/>
                <a:gd name="T20" fmla="*/ 348 w 397"/>
                <a:gd name="T21" fmla="*/ 111 h 613"/>
                <a:gd name="T22" fmla="*/ 345 w 397"/>
                <a:gd name="T23" fmla="*/ 129 h 613"/>
                <a:gd name="T24" fmla="*/ 338 w 397"/>
                <a:gd name="T25" fmla="*/ 153 h 613"/>
                <a:gd name="T26" fmla="*/ 314 w 397"/>
                <a:gd name="T27" fmla="*/ 199 h 613"/>
                <a:gd name="T28" fmla="*/ 282 w 397"/>
                <a:gd name="T29" fmla="*/ 251 h 613"/>
                <a:gd name="T30" fmla="*/ 248 w 397"/>
                <a:gd name="T31" fmla="*/ 303 h 613"/>
                <a:gd name="T32" fmla="*/ 209 w 397"/>
                <a:gd name="T33" fmla="*/ 351 h 613"/>
                <a:gd name="T34" fmla="*/ 171 w 397"/>
                <a:gd name="T35" fmla="*/ 397 h 613"/>
                <a:gd name="T36" fmla="*/ 118 w 397"/>
                <a:gd name="T37" fmla="*/ 456 h 613"/>
                <a:gd name="T38" fmla="*/ 77 w 397"/>
                <a:gd name="T39" fmla="*/ 504 h 613"/>
                <a:gd name="T40" fmla="*/ 35 w 397"/>
                <a:gd name="T41" fmla="*/ 556 h 613"/>
                <a:gd name="T42" fmla="*/ 7 w 397"/>
                <a:gd name="T43" fmla="*/ 599 h 613"/>
                <a:gd name="T44" fmla="*/ 0 w 397"/>
                <a:gd name="T45" fmla="*/ 610 h 613"/>
                <a:gd name="T46" fmla="*/ 4 w 397"/>
                <a:gd name="T47" fmla="*/ 613 h 613"/>
                <a:gd name="T48" fmla="*/ 17 w 397"/>
                <a:gd name="T49" fmla="*/ 602 h 613"/>
                <a:gd name="T50" fmla="*/ 41 w 397"/>
                <a:gd name="T51" fmla="*/ 585 h 613"/>
                <a:gd name="T52" fmla="*/ 108 w 397"/>
                <a:gd name="T53" fmla="*/ 519 h 613"/>
                <a:gd name="T54" fmla="*/ 196 w 397"/>
                <a:gd name="T55" fmla="*/ 425 h 613"/>
                <a:gd name="T56" fmla="*/ 241 w 397"/>
                <a:gd name="T57" fmla="*/ 366 h 613"/>
                <a:gd name="T58" fmla="*/ 290 w 397"/>
                <a:gd name="T59" fmla="*/ 306 h 613"/>
                <a:gd name="T60" fmla="*/ 331 w 397"/>
                <a:gd name="T61" fmla="*/ 247 h 613"/>
                <a:gd name="T62" fmla="*/ 363 w 397"/>
                <a:gd name="T63" fmla="*/ 199 h 613"/>
                <a:gd name="T64" fmla="*/ 383 w 397"/>
                <a:gd name="T65" fmla="*/ 156 h 613"/>
                <a:gd name="T66" fmla="*/ 394 w 397"/>
                <a:gd name="T67" fmla="*/ 122 h 613"/>
                <a:gd name="T68" fmla="*/ 397 w 397"/>
                <a:gd name="T69" fmla="*/ 90 h 613"/>
                <a:gd name="T70" fmla="*/ 394 w 397"/>
                <a:gd name="T71" fmla="*/ 66 h 613"/>
                <a:gd name="T72" fmla="*/ 387 w 397"/>
                <a:gd name="T73" fmla="*/ 45 h 613"/>
                <a:gd name="T74" fmla="*/ 373 w 397"/>
                <a:gd name="T75" fmla="*/ 28 h 613"/>
                <a:gd name="T76" fmla="*/ 363 w 397"/>
                <a:gd name="T77" fmla="*/ 14 h 613"/>
                <a:gd name="T78" fmla="*/ 348 w 397"/>
                <a:gd name="T79" fmla="*/ 7 h 613"/>
                <a:gd name="T80" fmla="*/ 334 w 397"/>
                <a:gd name="T81" fmla="*/ 4 h 613"/>
                <a:gd name="T82" fmla="*/ 321 w 397"/>
                <a:gd name="T83" fmla="*/ 0 h 613"/>
                <a:gd name="T84" fmla="*/ 303 w 397"/>
                <a:gd name="T85" fmla="*/ 4 h 613"/>
                <a:gd name="T86" fmla="*/ 290 w 397"/>
                <a:gd name="T87" fmla="*/ 7 h 613"/>
                <a:gd name="T88" fmla="*/ 258 w 397"/>
                <a:gd name="T89" fmla="*/ 17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97" h="613">
                  <a:moveTo>
                    <a:pt x="258" y="17"/>
                  </a:moveTo>
                  <a:lnTo>
                    <a:pt x="272" y="14"/>
                  </a:lnTo>
                  <a:lnTo>
                    <a:pt x="290" y="17"/>
                  </a:lnTo>
                  <a:lnTo>
                    <a:pt x="306" y="20"/>
                  </a:lnTo>
                  <a:lnTo>
                    <a:pt x="324" y="31"/>
                  </a:lnTo>
                  <a:lnTo>
                    <a:pt x="331" y="38"/>
                  </a:lnTo>
                  <a:lnTo>
                    <a:pt x="338" y="49"/>
                  </a:lnTo>
                  <a:lnTo>
                    <a:pt x="342" y="59"/>
                  </a:lnTo>
                  <a:lnTo>
                    <a:pt x="345" y="72"/>
                  </a:lnTo>
                  <a:lnTo>
                    <a:pt x="348" y="90"/>
                  </a:lnTo>
                  <a:lnTo>
                    <a:pt x="348" y="111"/>
                  </a:lnTo>
                  <a:lnTo>
                    <a:pt x="345" y="129"/>
                  </a:lnTo>
                  <a:lnTo>
                    <a:pt x="338" y="153"/>
                  </a:lnTo>
                  <a:lnTo>
                    <a:pt x="314" y="199"/>
                  </a:lnTo>
                  <a:lnTo>
                    <a:pt x="282" y="251"/>
                  </a:lnTo>
                  <a:lnTo>
                    <a:pt x="248" y="303"/>
                  </a:lnTo>
                  <a:lnTo>
                    <a:pt x="209" y="351"/>
                  </a:lnTo>
                  <a:lnTo>
                    <a:pt x="171" y="397"/>
                  </a:lnTo>
                  <a:lnTo>
                    <a:pt x="118" y="456"/>
                  </a:lnTo>
                  <a:lnTo>
                    <a:pt x="77" y="504"/>
                  </a:lnTo>
                  <a:lnTo>
                    <a:pt x="35" y="556"/>
                  </a:lnTo>
                  <a:lnTo>
                    <a:pt x="7" y="599"/>
                  </a:lnTo>
                  <a:lnTo>
                    <a:pt x="0" y="610"/>
                  </a:lnTo>
                  <a:lnTo>
                    <a:pt x="4" y="613"/>
                  </a:lnTo>
                  <a:lnTo>
                    <a:pt x="17" y="602"/>
                  </a:lnTo>
                  <a:lnTo>
                    <a:pt x="41" y="585"/>
                  </a:lnTo>
                  <a:lnTo>
                    <a:pt x="108" y="519"/>
                  </a:lnTo>
                  <a:lnTo>
                    <a:pt x="196" y="425"/>
                  </a:lnTo>
                  <a:lnTo>
                    <a:pt x="241" y="366"/>
                  </a:lnTo>
                  <a:lnTo>
                    <a:pt x="290" y="306"/>
                  </a:lnTo>
                  <a:lnTo>
                    <a:pt x="331" y="247"/>
                  </a:lnTo>
                  <a:lnTo>
                    <a:pt x="363" y="199"/>
                  </a:lnTo>
                  <a:lnTo>
                    <a:pt x="383" y="156"/>
                  </a:lnTo>
                  <a:lnTo>
                    <a:pt x="394" y="122"/>
                  </a:lnTo>
                  <a:lnTo>
                    <a:pt x="397" y="90"/>
                  </a:lnTo>
                  <a:lnTo>
                    <a:pt x="394" y="66"/>
                  </a:lnTo>
                  <a:lnTo>
                    <a:pt x="387" y="45"/>
                  </a:lnTo>
                  <a:lnTo>
                    <a:pt x="373" y="28"/>
                  </a:lnTo>
                  <a:lnTo>
                    <a:pt x="363" y="14"/>
                  </a:lnTo>
                  <a:lnTo>
                    <a:pt x="348" y="7"/>
                  </a:lnTo>
                  <a:lnTo>
                    <a:pt x="334" y="4"/>
                  </a:lnTo>
                  <a:lnTo>
                    <a:pt x="321" y="0"/>
                  </a:lnTo>
                  <a:lnTo>
                    <a:pt x="303" y="4"/>
                  </a:lnTo>
                  <a:lnTo>
                    <a:pt x="290" y="7"/>
                  </a:lnTo>
                  <a:lnTo>
                    <a:pt x="258" y="17"/>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3" name="Freeform 96"/>
            <p:cNvSpPr>
              <a:spLocks/>
            </p:cNvSpPr>
            <p:nvPr/>
          </p:nvSpPr>
          <p:spPr bwMode="auto">
            <a:xfrm>
              <a:off x="2091" y="2117"/>
              <a:ext cx="87" cy="193"/>
            </a:xfrm>
            <a:custGeom>
              <a:avLst/>
              <a:gdLst>
                <a:gd name="T0" fmla="*/ 149 w 261"/>
                <a:gd name="T1" fmla="*/ 505 h 581"/>
                <a:gd name="T2" fmla="*/ 128 w 261"/>
                <a:gd name="T3" fmla="*/ 467 h 581"/>
                <a:gd name="T4" fmla="*/ 80 w 261"/>
                <a:gd name="T5" fmla="*/ 380 h 581"/>
                <a:gd name="T6" fmla="*/ 55 w 261"/>
                <a:gd name="T7" fmla="*/ 328 h 581"/>
                <a:gd name="T8" fmla="*/ 31 w 261"/>
                <a:gd name="T9" fmla="*/ 276 h 581"/>
                <a:gd name="T10" fmla="*/ 10 w 261"/>
                <a:gd name="T11" fmla="*/ 223 h 581"/>
                <a:gd name="T12" fmla="*/ 0 w 261"/>
                <a:gd name="T13" fmla="*/ 181 h 581"/>
                <a:gd name="T14" fmla="*/ 0 w 261"/>
                <a:gd name="T15" fmla="*/ 164 h 581"/>
                <a:gd name="T16" fmla="*/ 0 w 261"/>
                <a:gd name="T17" fmla="*/ 143 h 581"/>
                <a:gd name="T18" fmla="*/ 3 w 261"/>
                <a:gd name="T19" fmla="*/ 108 h 581"/>
                <a:gd name="T20" fmla="*/ 17 w 261"/>
                <a:gd name="T21" fmla="*/ 81 h 581"/>
                <a:gd name="T22" fmla="*/ 31 w 261"/>
                <a:gd name="T23" fmla="*/ 53 h 581"/>
                <a:gd name="T24" fmla="*/ 45 w 261"/>
                <a:gd name="T25" fmla="*/ 32 h 581"/>
                <a:gd name="T26" fmla="*/ 58 w 261"/>
                <a:gd name="T27" fmla="*/ 14 h 581"/>
                <a:gd name="T28" fmla="*/ 73 w 261"/>
                <a:gd name="T29" fmla="*/ 0 h 581"/>
                <a:gd name="T30" fmla="*/ 97 w 261"/>
                <a:gd name="T31" fmla="*/ 14 h 581"/>
                <a:gd name="T32" fmla="*/ 156 w 261"/>
                <a:gd name="T33" fmla="*/ 53 h 581"/>
                <a:gd name="T34" fmla="*/ 188 w 261"/>
                <a:gd name="T35" fmla="*/ 77 h 581"/>
                <a:gd name="T36" fmla="*/ 216 w 261"/>
                <a:gd name="T37" fmla="*/ 105 h 581"/>
                <a:gd name="T38" fmla="*/ 237 w 261"/>
                <a:gd name="T39" fmla="*/ 129 h 581"/>
                <a:gd name="T40" fmla="*/ 240 w 261"/>
                <a:gd name="T41" fmla="*/ 139 h 581"/>
                <a:gd name="T42" fmla="*/ 244 w 261"/>
                <a:gd name="T43" fmla="*/ 150 h 581"/>
                <a:gd name="T44" fmla="*/ 250 w 261"/>
                <a:gd name="T45" fmla="*/ 191 h 581"/>
                <a:gd name="T46" fmla="*/ 254 w 261"/>
                <a:gd name="T47" fmla="*/ 268 h 581"/>
                <a:gd name="T48" fmla="*/ 261 w 261"/>
                <a:gd name="T49" fmla="*/ 362 h 581"/>
                <a:gd name="T50" fmla="*/ 261 w 261"/>
                <a:gd name="T51" fmla="*/ 453 h 581"/>
                <a:gd name="T52" fmla="*/ 257 w 261"/>
                <a:gd name="T53" fmla="*/ 495 h 581"/>
                <a:gd name="T54" fmla="*/ 250 w 261"/>
                <a:gd name="T55" fmla="*/ 533 h 581"/>
                <a:gd name="T56" fmla="*/ 244 w 261"/>
                <a:gd name="T57" fmla="*/ 557 h 581"/>
                <a:gd name="T58" fmla="*/ 240 w 261"/>
                <a:gd name="T59" fmla="*/ 568 h 581"/>
                <a:gd name="T60" fmla="*/ 234 w 261"/>
                <a:gd name="T61" fmla="*/ 575 h 581"/>
                <a:gd name="T62" fmla="*/ 226 w 261"/>
                <a:gd name="T63" fmla="*/ 581 h 581"/>
                <a:gd name="T64" fmla="*/ 219 w 261"/>
                <a:gd name="T65" fmla="*/ 581 h 581"/>
                <a:gd name="T66" fmla="*/ 209 w 261"/>
                <a:gd name="T67" fmla="*/ 578 h 581"/>
                <a:gd name="T68" fmla="*/ 198 w 261"/>
                <a:gd name="T69" fmla="*/ 571 h 581"/>
                <a:gd name="T70" fmla="*/ 188 w 261"/>
                <a:gd name="T71" fmla="*/ 560 h 581"/>
                <a:gd name="T72" fmla="*/ 177 w 261"/>
                <a:gd name="T73" fmla="*/ 547 h 581"/>
                <a:gd name="T74" fmla="*/ 149 w 261"/>
                <a:gd name="T75" fmla="*/ 50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1" h="581">
                  <a:moveTo>
                    <a:pt x="149" y="505"/>
                  </a:moveTo>
                  <a:lnTo>
                    <a:pt x="128" y="467"/>
                  </a:lnTo>
                  <a:lnTo>
                    <a:pt x="80" y="380"/>
                  </a:lnTo>
                  <a:lnTo>
                    <a:pt x="55" y="328"/>
                  </a:lnTo>
                  <a:lnTo>
                    <a:pt x="31" y="276"/>
                  </a:lnTo>
                  <a:lnTo>
                    <a:pt x="10" y="223"/>
                  </a:lnTo>
                  <a:lnTo>
                    <a:pt x="0" y="181"/>
                  </a:lnTo>
                  <a:lnTo>
                    <a:pt x="0" y="164"/>
                  </a:lnTo>
                  <a:lnTo>
                    <a:pt x="0" y="143"/>
                  </a:lnTo>
                  <a:lnTo>
                    <a:pt x="3" y="108"/>
                  </a:lnTo>
                  <a:lnTo>
                    <a:pt x="17" y="81"/>
                  </a:lnTo>
                  <a:lnTo>
                    <a:pt x="31" y="53"/>
                  </a:lnTo>
                  <a:lnTo>
                    <a:pt x="45" y="32"/>
                  </a:lnTo>
                  <a:lnTo>
                    <a:pt x="58" y="14"/>
                  </a:lnTo>
                  <a:lnTo>
                    <a:pt x="73" y="0"/>
                  </a:lnTo>
                  <a:lnTo>
                    <a:pt x="97" y="14"/>
                  </a:lnTo>
                  <a:lnTo>
                    <a:pt x="156" y="53"/>
                  </a:lnTo>
                  <a:lnTo>
                    <a:pt x="188" y="77"/>
                  </a:lnTo>
                  <a:lnTo>
                    <a:pt x="216" y="105"/>
                  </a:lnTo>
                  <a:lnTo>
                    <a:pt x="237" y="129"/>
                  </a:lnTo>
                  <a:lnTo>
                    <a:pt x="240" y="139"/>
                  </a:lnTo>
                  <a:lnTo>
                    <a:pt x="244" y="150"/>
                  </a:lnTo>
                  <a:lnTo>
                    <a:pt x="250" y="191"/>
                  </a:lnTo>
                  <a:lnTo>
                    <a:pt x="254" y="268"/>
                  </a:lnTo>
                  <a:lnTo>
                    <a:pt x="261" y="362"/>
                  </a:lnTo>
                  <a:lnTo>
                    <a:pt x="261" y="453"/>
                  </a:lnTo>
                  <a:lnTo>
                    <a:pt x="257" y="495"/>
                  </a:lnTo>
                  <a:lnTo>
                    <a:pt x="250" y="533"/>
                  </a:lnTo>
                  <a:lnTo>
                    <a:pt x="244" y="557"/>
                  </a:lnTo>
                  <a:lnTo>
                    <a:pt x="240" y="568"/>
                  </a:lnTo>
                  <a:lnTo>
                    <a:pt x="234" y="575"/>
                  </a:lnTo>
                  <a:lnTo>
                    <a:pt x="226" y="581"/>
                  </a:lnTo>
                  <a:lnTo>
                    <a:pt x="219" y="581"/>
                  </a:lnTo>
                  <a:lnTo>
                    <a:pt x="209" y="578"/>
                  </a:lnTo>
                  <a:lnTo>
                    <a:pt x="198" y="571"/>
                  </a:lnTo>
                  <a:lnTo>
                    <a:pt x="188" y="560"/>
                  </a:lnTo>
                  <a:lnTo>
                    <a:pt x="177" y="547"/>
                  </a:lnTo>
                  <a:lnTo>
                    <a:pt x="149" y="505"/>
                  </a:lnTo>
                  <a:close/>
                </a:path>
              </a:pathLst>
            </a:custGeom>
            <a:solidFill>
              <a:srgbClr val="E3B2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4" name="Freeform 102"/>
            <p:cNvSpPr>
              <a:spLocks/>
            </p:cNvSpPr>
            <p:nvPr/>
          </p:nvSpPr>
          <p:spPr bwMode="auto">
            <a:xfrm>
              <a:off x="2125" y="2043"/>
              <a:ext cx="215" cy="459"/>
            </a:xfrm>
            <a:custGeom>
              <a:avLst/>
              <a:gdLst>
                <a:gd name="T0" fmla="*/ 115 w 645"/>
                <a:gd name="T1" fmla="*/ 931 h 1376"/>
                <a:gd name="T2" fmla="*/ 76 w 645"/>
                <a:gd name="T3" fmla="*/ 840 h 1376"/>
                <a:gd name="T4" fmla="*/ 35 w 645"/>
                <a:gd name="T5" fmla="*/ 715 h 1376"/>
                <a:gd name="T6" fmla="*/ 11 w 645"/>
                <a:gd name="T7" fmla="*/ 569 h 1376"/>
                <a:gd name="T8" fmla="*/ 0 w 645"/>
                <a:gd name="T9" fmla="*/ 395 h 1376"/>
                <a:gd name="T10" fmla="*/ 3 w 645"/>
                <a:gd name="T11" fmla="*/ 283 h 1376"/>
                <a:gd name="T12" fmla="*/ 32 w 645"/>
                <a:gd name="T13" fmla="*/ 203 h 1376"/>
                <a:gd name="T14" fmla="*/ 81 w 645"/>
                <a:gd name="T15" fmla="*/ 143 h 1376"/>
                <a:gd name="T16" fmla="*/ 140 w 645"/>
                <a:gd name="T17" fmla="*/ 91 h 1376"/>
                <a:gd name="T18" fmla="*/ 216 w 645"/>
                <a:gd name="T19" fmla="*/ 39 h 1376"/>
                <a:gd name="T20" fmla="*/ 304 w 645"/>
                <a:gd name="T21" fmla="*/ 5 h 1376"/>
                <a:gd name="T22" fmla="*/ 345 w 645"/>
                <a:gd name="T23" fmla="*/ 0 h 1376"/>
                <a:gd name="T24" fmla="*/ 383 w 645"/>
                <a:gd name="T25" fmla="*/ 5 h 1376"/>
                <a:gd name="T26" fmla="*/ 411 w 645"/>
                <a:gd name="T27" fmla="*/ 21 h 1376"/>
                <a:gd name="T28" fmla="*/ 432 w 645"/>
                <a:gd name="T29" fmla="*/ 53 h 1376"/>
                <a:gd name="T30" fmla="*/ 439 w 645"/>
                <a:gd name="T31" fmla="*/ 85 h 1376"/>
                <a:gd name="T32" fmla="*/ 429 w 645"/>
                <a:gd name="T33" fmla="*/ 106 h 1376"/>
                <a:gd name="T34" fmla="*/ 414 w 645"/>
                <a:gd name="T35" fmla="*/ 122 h 1376"/>
                <a:gd name="T36" fmla="*/ 335 w 645"/>
                <a:gd name="T37" fmla="*/ 168 h 1376"/>
                <a:gd name="T38" fmla="*/ 283 w 645"/>
                <a:gd name="T39" fmla="*/ 206 h 1376"/>
                <a:gd name="T40" fmla="*/ 258 w 645"/>
                <a:gd name="T41" fmla="*/ 237 h 1376"/>
                <a:gd name="T42" fmla="*/ 230 w 645"/>
                <a:gd name="T43" fmla="*/ 314 h 1376"/>
                <a:gd name="T44" fmla="*/ 223 w 645"/>
                <a:gd name="T45" fmla="*/ 387 h 1376"/>
                <a:gd name="T46" fmla="*/ 223 w 645"/>
                <a:gd name="T47" fmla="*/ 439 h 1376"/>
                <a:gd name="T48" fmla="*/ 429 w 645"/>
                <a:gd name="T49" fmla="*/ 666 h 1376"/>
                <a:gd name="T50" fmla="*/ 572 w 645"/>
                <a:gd name="T51" fmla="*/ 833 h 1376"/>
                <a:gd name="T52" fmla="*/ 634 w 645"/>
                <a:gd name="T53" fmla="*/ 928 h 1376"/>
                <a:gd name="T54" fmla="*/ 645 w 645"/>
                <a:gd name="T55" fmla="*/ 969 h 1376"/>
                <a:gd name="T56" fmla="*/ 642 w 645"/>
                <a:gd name="T57" fmla="*/ 993 h 1376"/>
                <a:gd name="T58" fmla="*/ 627 w 645"/>
                <a:gd name="T59" fmla="*/ 1032 h 1376"/>
                <a:gd name="T60" fmla="*/ 561 w 645"/>
                <a:gd name="T61" fmla="*/ 1126 h 1376"/>
                <a:gd name="T62" fmla="*/ 515 w 645"/>
                <a:gd name="T63" fmla="*/ 1171 h 1376"/>
                <a:gd name="T64" fmla="*/ 474 w 645"/>
                <a:gd name="T65" fmla="*/ 1202 h 1376"/>
                <a:gd name="T66" fmla="*/ 436 w 645"/>
                <a:gd name="T67" fmla="*/ 1220 h 1376"/>
                <a:gd name="T68" fmla="*/ 390 w 645"/>
                <a:gd name="T69" fmla="*/ 1223 h 1376"/>
                <a:gd name="T70" fmla="*/ 349 w 645"/>
                <a:gd name="T71" fmla="*/ 1216 h 1376"/>
                <a:gd name="T72" fmla="*/ 32 w 645"/>
                <a:gd name="T73" fmla="*/ 1032 h 1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45" h="1376">
                  <a:moveTo>
                    <a:pt x="140" y="976"/>
                  </a:moveTo>
                  <a:lnTo>
                    <a:pt x="115" y="931"/>
                  </a:lnTo>
                  <a:lnTo>
                    <a:pt x="94" y="886"/>
                  </a:lnTo>
                  <a:lnTo>
                    <a:pt x="76" y="840"/>
                  </a:lnTo>
                  <a:lnTo>
                    <a:pt x="60" y="798"/>
                  </a:lnTo>
                  <a:lnTo>
                    <a:pt x="35" y="715"/>
                  </a:lnTo>
                  <a:lnTo>
                    <a:pt x="18" y="638"/>
                  </a:lnTo>
                  <a:lnTo>
                    <a:pt x="11" y="569"/>
                  </a:lnTo>
                  <a:lnTo>
                    <a:pt x="3" y="502"/>
                  </a:lnTo>
                  <a:lnTo>
                    <a:pt x="0" y="395"/>
                  </a:lnTo>
                  <a:lnTo>
                    <a:pt x="0" y="335"/>
                  </a:lnTo>
                  <a:lnTo>
                    <a:pt x="3" y="283"/>
                  </a:lnTo>
                  <a:lnTo>
                    <a:pt x="18" y="241"/>
                  </a:lnTo>
                  <a:lnTo>
                    <a:pt x="32" y="203"/>
                  </a:lnTo>
                  <a:lnTo>
                    <a:pt x="52" y="171"/>
                  </a:lnTo>
                  <a:lnTo>
                    <a:pt x="81" y="143"/>
                  </a:lnTo>
                  <a:lnTo>
                    <a:pt x="109" y="116"/>
                  </a:lnTo>
                  <a:lnTo>
                    <a:pt x="140" y="91"/>
                  </a:lnTo>
                  <a:lnTo>
                    <a:pt x="174" y="63"/>
                  </a:lnTo>
                  <a:lnTo>
                    <a:pt x="216" y="39"/>
                  </a:lnTo>
                  <a:lnTo>
                    <a:pt x="258" y="18"/>
                  </a:lnTo>
                  <a:lnTo>
                    <a:pt x="304" y="5"/>
                  </a:lnTo>
                  <a:lnTo>
                    <a:pt x="325" y="0"/>
                  </a:lnTo>
                  <a:lnTo>
                    <a:pt x="345" y="0"/>
                  </a:lnTo>
                  <a:lnTo>
                    <a:pt x="366" y="0"/>
                  </a:lnTo>
                  <a:lnTo>
                    <a:pt x="383" y="5"/>
                  </a:lnTo>
                  <a:lnTo>
                    <a:pt x="398" y="11"/>
                  </a:lnTo>
                  <a:lnTo>
                    <a:pt x="411" y="21"/>
                  </a:lnTo>
                  <a:lnTo>
                    <a:pt x="426" y="36"/>
                  </a:lnTo>
                  <a:lnTo>
                    <a:pt x="432" y="53"/>
                  </a:lnTo>
                  <a:lnTo>
                    <a:pt x="436" y="70"/>
                  </a:lnTo>
                  <a:lnTo>
                    <a:pt x="439" y="85"/>
                  </a:lnTo>
                  <a:lnTo>
                    <a:pt x="436" y="94"/>
                  </a:lnTo>
                  <a:lnTo>
                    <a:pt x="429" y="106"/>
                  </a:lnTo>
                  <a:lnTo>
                    <a:pt x="422" y="116"/>
                  </a:lnTo>
                  <a:lnTo>
                    <a:pt x="414" y="122"/>
                  </a:lnTo>
                  <a:lnTo>
                    <a:pt x="390" y="140"/>
                  </a:lnTo>
                  <a:lnTo>
                    <a:pt x="335" y="168"/>
                  </a:lnTo>
                  <a:lnTo>
                    <a:pt x="307" y="185"/>
                  </a:lnTo>
                  <a:lnTo>
                    <a:pt x="283" y="206"/>
                  </a:lnTo>
                  <a:lnTo>
                    <a:pt x="268" y="220"/>
                  </a:lnTo>
                  <a:lnTo>
                    <a:pt x="258" y="237"/>
                  </a:lnTo>
                  <a:lnTo>
                    <a:pt x="240" y="276"/>
                  </a:lnTo>
                  <a:lnTo>
                    <a:pt x="230" y="314"/>
                  </a:lnTo>
                  <a:lnTo>
                    <a:pt x="223" y="353"/>
                  </a:lnTo>
                  <a:lnTo>
                    <a:pt x="223" y="387"/>
                  </a:lnTo>
                  <a:lnTo>
                    <a:pt x="223" y="415"/>
                  </a:lnTo>
                  <a:lnTo>
                    <a:pt x="223" y="439"/>
                  </a:lnTo>
                  <a:lnTo>
                    <a:pt x="289" y="509"/>
                  </a:lnTo>
                  <a:lnTo>
                    <a:pt x="429" y="666"/>
                  </a:lnTo>
                  <a:lnTo>
                    <a:pt x="502" y="753"/>
                  </a:lnTo>
                  <a:lnTo>
                    <a:pt x="572" y="833"/>
                  </a:lnTo>
                  <a:lnTo>
                    <a:pt x="621" y="903"/>
                  </a:lnTo>
                  <a:lnTo>
                    <a:pt x="634" y="928"/>
                  </a:lnTo>
                  <a:lnTo>
                    <a:pt x="642" y="944"/>
                  </a:lnTo>
                  <a:lnTo>
                    <a:pt x="645" y="969"/>
                  </a:lnTo>
                  <a:lnTo>
                    <a:pt x="645" y="980"/>
                  </a:lnTo>
                  <a:lnTo>
                    <a:pt x="642" y="993"/>
                  </a:lnTo>
                  <a:lnTo>
                    <a:pt x="637" y="1011"/>
                  </a:lnTo>
                  <a:lnTo>
                    <a:pt x="627" y="1032"/>
                  </a:lnTo>
                  <a:lnTo>
                    <a:pt x="585" y="1094"/>
                  </a:lnTo>
                  <a:lnTo>
                    <a:pt x="561" y="1126"/>
                  </a:lnTo>
                  <a:lnTo>
                    <a:pt x="536" y="1150"/>
                  </a:lnTo>
                  <a:lnTo>
                    <a:pt x="515" y="1171"/>
                  </a:lnTo>
                  <a:lnTo>
                    <a:pt x="495" y="1188"/>
                  </a:lnTo>
                  <a:lnTo>
                    <a:pt x="474" y="1202"/>
                  </a:lnTo>
                  <a:lnTo>
                    <a:pt x="453" y="1212"/>
                  </a:lnTo>
                  <a:lnTo>
                    <a:pt x="436" y="1220"/>
                  </a:lnTo>
                  <a:lnTo>
                    <a:pt x="418" y="1223"/>
                  </a:lnTo>
                  <a:lnTo>
                    <a:pt x="390" y="1223"/>
                  </a:lnTo>
                  <a:lnTo>
                    <a:pt x="366" y="1223"/>
                  </a:lnTo>
                  <a:lnTo>
                    <a:pt x="349" y="1216"/>
                  </a:lnTo>
                  <a:lnTo>
                    <a:pt x="182" y="1376"/>
                  </a:lnTo>
                  <a:lnTo>
                    <a:pt x="32" y="1032"/>
                  </a:lnTo>
                  <a:lnTo>
                    <a:pt x="140" y="976"/>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5" name="Freeform 103"/>
            <p:cNvSpPr>
              <a:spLocks/>
            </p:cNvSpPr>
            <p:nvPr/>
          </p:nvSpPr>
          <p:spPr bwMode="auto">
            <a:xfrm>
              <a:off x="1726" y="2061"/>
              <a:ext cx="586" cy="1199"/>
            </a:xfrm>
            <a:custGeom>
              <a:avLst/>
              <a:gdLst>
                <a:gd name="T0" fmla="*/ 700 w 1759"/>
                <a:gd name="T1" fmla="*/ 126 h 3598"/>
                <a:gd name="T2" fmla="*/ 561 w 1759"/>
                <a:gd name="T3" fmla="*/ 337 h 3598"/>
                <a:gd name="T4" fmla="*/ 403 w 1759"/>
                <a:gd name="T5" fmla="*/ 589 h 3598"/>
                <a:gd name="T6" fmla="*/ 302 w 1759"/>
                <a:gd name="T7" fmla="*/ 776 h 3598"/>
                <a:gd name="T8" fmla="*/ 226 w 1759"/>
                <a:gd name="T9" fmla="*/ 958 h 3598"/>
                <a:gd name="T10" fmla="*/ 122 w 1759"/>
                <a:gd name="T11" fmla="*/ 1247 h 3598"/>
                <a:gd name="T12" fmla="*/ 37 w 1759"/>
                <a:gd name="T13" fmla="*/ 1543 h 3598"/>
                <a:gd name="T14" fmla="*/ 10 w 1759"/>
                <a:gd name="T15" fmla="*/ 1676 h 3598"/>
                <a:gd name="T16" fmla="*/ 0 w 1759"/>
                <a:gd name="T17" fmla="*/ 1790 h 3598"/>
                <a:gd name="T18" fmla="*/ 3 w 1759"/>
                <a:gd name="T19" fmla="*/ 1877 h 3598"/>
                <a:gd name="T20" fmla="*/ 34 w 1759"/>
                <a:gd name="T21" fmla="*/ 1964 h 3598"/>
                <a:gd name="T22" fmla="*/ 101 w 1759"/>
                <a:gd name="T23" fmla="*/ 2079 h 3598"/>
                <a:gd name="T24" fmla="*/ 292 w 1759"/>
                <a:gd name="T25" fmla="*/ 2350 h 3598"/>
                <a:gd name="T26" fmla="*/ 497 w 1759"/>
                <a:gd name="T27" fmla="*/ 2643 h 3598"/>
                <a:gd name="T28" fmla="*/ 582 w 1759"/>
                <a:gd name="T29" fmla="*/ 2779 h 3598"/>
                <a:gd name="T30" fmla="*/ 640 w 1759"/>
                <a:gd name="T31" fmla="*/ 2898 h 3598"/>
                <a:gd name="T32" fmla="*/ 689 w 1759"/>
                <a:gd name="T33" fmla="*/ 2992 h 3598"/>
                <a:gd name="T34" fmla="*/ 756 w 1759"/>
                <a:gd name="T35" fmla="*/ 3065 h 3598"/>
                <a:gd name="T36" fmla="*/ 832 w 1759"/>
                <a:gd name="T37" fmla="*/ 3120 h 3598"/>
                <a:gd name="T38" fmla="*/ 916 w 1759"/>
                <a:gd name="T39" fmla="*/ 3166 h 3598"/>
                <a:gd name="T40" fmla="*/ 1090 w 1759"/>
                <a:gd name="T41" fmla="*/ 3236 h 3598"/>
                <a:gd name="T42" fmla="*/ 1170 w 1759"/>
                <a:gd name="T43" fmla="*/ 3273 h 3598"/>
                <a:gd name="T44" fmla="*/ 1240 w 1759"/>
                <a:gd name="T45" fmla="*/ 3315 h 3598"/>
                <a:gd name="T46" fmla="*/ 1396 w 1759"/>
                <a:gd name="T47" fmla="*/ 3427 h 3598"/>
                <a:gd name="T48" fmla="*/ 1575 w 1759"/>
                <a:gd name="T49" fmla="*/ 3531 h 3598"/>
                <a:gd name="T50" fmla="*/ 1686 w 1759"/>
                <a:gd name="T51" fmla="*/ 3584 h 3598"/>
                <a:gd name="T52" fmla="*/ 1734 w 1759"/>
                <a:gd name="T53" fmla="*/ 3598 h 3598"/>
                <a:gd name="T54" fmla="*/ 1755 w 1759"/>
                <a:gd name="T55" fmla="*/ 3590 h 3598"/>
                <a:gd name="T56" fmla="*/ 1759 w 1759"/>
                <a:gd name="T57" fmla="*/ 3577 h 3598"/>
                <a:gd name="T58" fmla="*/ 1734 w 1759"/>
                <a:gd name="T59" fmla="*/ 3514 h 3598"/>
                <a:gd name="T60" fmla="*/ 1658 w 1759"/>
                <a:gd name="T61" fmla="*/ 3330 h 3598"/>
                <a:gd name="T62" fmla="*/ 1567 w 1759"/>
                <a:gd name="T63" fmla="*/ 3068 h 3598"/>
                <a:gd name="T64" fmla="*/ 1526 w 1759"/>
                <a:gd name="T65" fmla="*/ 2915 h 3598"/>
                <a:gd name="T66" fmla="*/ 1494 w 1759"/>
                <a:gd name="T67" fmla="*/ 2755 h 3598"/>
                <a:gd name="T68" fmla="*/ 1477 w 1759"/>
                <a:gd name="T69" fmla="*/ 2584 h 3598"/>
                <a:gd name="T70" fmla="*/ 1474 w 1759"/>
                <a:gd name="T71" fmla="*/ 2403 h 3598"/>
                <a:gd name="T72" fmla="*/ 1481 w 1759"/>
                <a:gd name="T73" fmla="*/ 1999 h 3598"/>
                <a:gd name="T74" fmla="*/ 1505 w 1759"/>
                <a:gd name="T75" fmla="*/ 1449 h 3598"/>
                <a:gd name="T76" fmla="*/ 1505 w 1759"/>
                <a:gd name="T77" fmla="*/ 1275 h 3598"/>
                <a:gd name="T78" fmla="*/ 1494 w 1759"/>
                <a:gd name="T79" fmla="*/ 1211 h 3598"/>
                <a:gd name="T80" fmla="*/ 1463 w 1759"/>
                <a:gd name="T81" fmla="*/ 1114 h 3598"/>
                <a:gd name="T82" fmla="*/ 1390 w 1759"/>
                <a:gd name="T83" fmla="*/ 975 h 3598"/>
                <a:gd name="T84" fmla="*/ 1310 w 1759"/>
                <a:gd name="T85" fmla="*/ 857 h 3598"/>
                <a:gd name="T86" fmla="*/ 1271 w 1759"/>
                <a:gd name="T87" fmla="*/ 815 h 3598"/>
                <a:gd name="T88" fmla="*/ 1237 w 1759"/>
                <a:gd name="T89" fmla="*/ 790 h 3598"/>
                <a:gd name="T90" fmla="*/ 1219 w 1759"/>
                <a:gd name="T91" fmla="*/ 787 h 3598"/>
                <a:gd name="T92" fmla="*/ 1180 w 1759"/>
                <a:gd name="T93" fmla="*/ 805 h 3598"/>
                <a:gd name="T94" fmla="*/ 1143 w 1759"/>
                <a:gd name="T95" fmla="*/ 846 h 3598"/>
                <a:gd name="T96" fmla="*/ 1079 w 1759"/>
                <a:gd name="T97" fmla="*/ 930 h 3598"/>
                <a:gd name="T98" fmla="*/ 1014 w 1759"/>
                <a:gd name="T99" fmla="*/ 1045 h 3598"/>
                <a:gd name="T100" fmla="*/ 957 w 1759"/>
                <a:gd name="T101" fmla="*/ 919 h 3598"/>
                <a:gd name="T102" fmla="*/ 868 w 1759"/>
                <a:gd name="T103" fmla="*/ 327 h 3598"/>
                <a:gd name="T104" fmla="*/ 818 w 1759"/>
                <a:gd name="T105" fmla="*/ 84 h 3598"/>
                <a:gd name="T106" fmla="*/ 793 w 1759"/>
                <a:gd name="T107" fmla="*/ 4 h 3598"/>
                <a:gd name="T108" fmla="*/ 787 w 1759"/>
                <a:gd name="T109" fmla="*/ 0 h 3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59" h="3598">
                  <a:moveTo>
                    <a:pt x="787" y="0"/>
                  </a:moveTo>
                  <a:lnTo>
                    <a:pt x="700" y="126"/>
                  </a:lnTo>
                  <a:lnTo>
                    <a:pt x="634" y="223"/>
                  </a:lnTo>
                  <a:lnTo>
                    <a:pt x="561" y="337"/>
                  </a:lnTo>
                  <a:lnTo>
                    <a:pt x="481" y="459"/>
                  </a:lnTo>
                  <a:lnTo>
                    <a:pt x="403" y="589"/>
                  </a:lnTo>
                  <a:lnTo>
                    <a:pt x="335" y="717"/>
                  </a:lnTo>
                  <a:lnTo>
                    <a:pt x="302" y="776"/>
                  </a:lnTo>
                  <a:lnTo>
                    <a:pt x="278" y="836"/>
                  </a:lnTo>
                  <a:lnTo>
                    <a:pt x="226" y="958"/>
                  </a:lnTo>
                  <a:lnTo>
                    <a:pt x="174" y="1097"/>
                  </a:lnTo>
                  <a:lnTo>
                    <a:pt x="122" y="1247"/>
                  </a:lnTo>
                  <a:lnTo>
                    <a:pt x="76" y="1396"/>
                  </a:lnTo>
                  <a:lnTo>
                    <a:pt x="37" y="1543"/>
                  </a:lnTo>
                  <a:lnTo>
                    <a:pt x="24" y="1613"/>
                  </a:lnTo>
                  <a:lnTo>
                    <a:pt x="10" y="1676"/>
                  </a:lnTo>
                  <a:lnTo>
                    <a:pt x="3" y="1738"/>
                  </a:lnTo>
                  <a:lnTo>
                    <a:pt x="0" y="1790"/>
                  </a:lnTo>
                  <a:lnTo>
                    <a:pt x="0" y="1839"/>
                  </a:lnTo>
                  <a:lnTo>
                    <a:pt x="3" y="1877"/>
                  </a:lnTo>
                  <a:lnTo>
                    <a:pt x="13" y="1919"/>
                  </a:lnTo>
                  <a:lnTo>
                    <a:pt x="34" y="1964"/>
                  </a:lnTo>
                  <a:lnTo>
                    <a:pt x="66" y="2020"/>
                  </a:lnTo>
                  <a:lnTo>
                    <a:pt x="101" y="2079"/>
                  </a:lnTo>
                  <a:lnTo>
                    <a:pt x="192" y="2208"/>
                  </a:lnTo>
                  <a:lnTo>
                    <a:pt x="292" y="2350"/>
                  </a:lnTo>
                  <a:lnTo>
                    <a:pt x="400" y="2500"/>
                  </a:lnTo>
                  <a:lnTo>
                    <a:pt x="497" y="2643"/>
                  </a:lnTo>
                  <a:lnTo>
                    <a:pt x="543" y="2713"/>
                  </a:lnTo>
                  <a:lnTo>
                    <a:pt x="582" y="2779"/>
                  </a:lnTo>
                  <a:lnTo>
                    <a:pt x="613" y="2842"/>
                  </a:lnTo>
                  <a:lnTo>
                    <a:pt x="640" y="2898"/>
                  </a:lnTo>
                  <a:lnTo>
                    <a:pt x="661" y="2950"/>
                  </a:lnTo>
                  <a:lnTo>
                    <a:pt x="689" y="2992"/>
                  </a:lnTo>
                  <a:lnTo>
                    <a:pt x="721" y="3033"/>
                  </a:lnTo>
                  <a:lnTo>
                    <a:pt x="756" y="3065"/>
                  </a:lnTo>
                  <a:lnTo>
                    <a:pt x="793" y="3096"/>
                  </a:lnTo>
                  <a:lnTo>
                    <a:pt x="832" y="3120"/>
                  </a:lnTo>
                  <a:lnTo>
                    <a:pt x="874" y="3145"/>
                  </a:lnTo>
                  <a:lnTo>
                    <a:pt x="916" y="3166"/>
                  </a:lnTo>
                  <a:lnTo>
                    <a:pt x="1003" y="3200"/>
                  </a:lnTo>
                  <a:lnTo>
                    <a:pt x="1090" y="3236"/>
                  </a:lnTo>
                  <a:lnTo>
                    <a:pt x="1131" y="3252"/>
                  </a:lnTo>
                  <a:lnTo>
                    <a:pt x="1170" y="3273"/>
                  </a:lnTo>
                  <a:lnTo>
                    <a:pt x="1205" y="3294"/>
                  </a:lnTo>
                  <a:lnTo>
                    <a:pt x="1240" y="3315"/>
                  </a:lnTo>
                  <a:lnTo>
                    <a:pt x="1310" y="3371"/>
                  </a:lnTo>
                  <a:lnTo>
                    <a:pt x="1396" y="3427"/>
                  </a:lnTo>
                  <a:lnTo>
                    <a:pt x="1487" y="3483"/>
                  </a:lnTo>
                  <a:lnTo>
                    <a:pt x="1575" y="3531"/>
                  </a:lnTo>
                  <a:lnTo>
                    <a:pt x="1651" y="3570"/>
                  </a:lnTo>
                  <a:lnTo>
                    <a:pt x="1686" y="3584"/>
                  </a:lnTo>
                  <a:lnTo>
                    <a:pt x="1713" y="3595"/>
                  </a:lnTo>
                  <a:lnTo>
                    <a:pt x="1734" y="3598"/>
                  </a:lnTo>
                  <a:lnTo>
                    <a:pt x="1752" y="3595"/>
                  </a:lnTo>
                  <a:lnTo>
                    <a:pt x="1755" y="3590"/>
                  </a:lnTo>
                  <a:lnTo>
                    <a:pt x="1759" y="3584"/>
                  </a:lnTo>
                  <a:lnTo>
                    <a:pt x="1759" y="3577"/>
                  </a:lnTo>
                  <a:lnTo>
                    <a:pt x="1755" y="3566"/>
                  </a:lnTo>
                  <a:lnTo>
                    <a:pt x="1734" y="3514"/>
                  </a:lnTo>
                  <a:lnTo>
                    <a:pt x="1700" y="3434"/>
                  </a:lnTo>
                  <a:lnTo>
                    <a:pt x="1658" y="3330"/>
                  </a:lnTo>
                  <a:lnTo>
                    <a:pt x="1612" y="3208"/>
                  </a:lnTo>
                  <a:lnTo>
                    <a:pt x="1567" y="3068"/>
                  </a:lnTo>
                  <a:lnTo>
                    <a:pt x="1547" y="2992"/>
                  </a:lnTo>
                  <a:lnTo>
                    <a:pt x="1526" y="2915"/>
                  </a:lnTo>
                  <a:lnTo>
                    <a:pt x="1512" y="2835"/>
                  </a:lnTo>
                  <a:lnTo>
                    <a:pt x="1494" y="2755"/>
                  </a:lnTo>
                  <a:lnTo>
                    <a:pt x="1484" y="2672"/>
                  </a:lnTo>
                  <a:lnTo>
                    <a:pt x="1477" y="2584"/>
                  </a:lnTo>
                  <a:lnTo>
                    <a:pt x="1474" y="2497"/>
                  </a:lnTo>
                  <a:lnTo>
                    <a:pt x="1474" y="2403"/>
                  </a:lnTo>
                  <a:lnTo>
                    <a:pt x="1477" y="2204"/>
                  </a:lnTo>
                  <a:lnTo>
                    <a:pt x="1481" y="1999"/>
                  </a:lnTo>
                  <a:lnTo>
                    <a:pt x="1491" y="1798"/>
                  </a:lnTo>
                  <a:lnTo>
                    <a:pt x="1505" y="1449"/>
                  </a:lnTo>
                  <a:lnTo>
                    <a:pt x="1505" y="1323"/>
                  </a:lnTo>
                  <a:lnTo>
                    <a:pt x="1505" y="1275"/>
                  </a:lnTo>
                  <a:lnTo>
                    <a:pt x="1502" y="1244"/>
                  </a:lnTo>
                  <a:lnTo>
                    <a:pt x="1494" y="1211"/>
                  </a:lnTo>
                  <a:lnTo>
                    <a:pt x="1487" y="1184"/>
                  </a:lnTo>
                  <a:lnTo>
                    <a:pt x="1463" y="1114"/>
                  </a:lnTo>
                  <a:lnTo>
                    <a:pt x="1428" y="1045"/>
                  </a:lnTo>
                  <a:lnTo>
                    <a:pt x="1390" y="975"/>
                  </a:lnTo>
                  <a:lnTo>
                    <a:pt x="1351" y="909"/>
                  </a:lnTo>
                  <a:lnTo>
                    <a:pt x="1310" y="857"/>
                  </a:lnTo>
                  <a:lnTo>
                    <a:pt x="1289" y="833"/>
                  </a:lnTo>
                  <a:lnTo>
                    <a:pt x="1271" y="815"/>
                  </a:lnTo>
                  <a:lnTo>
                    <a:pt x="1254" y="797"/>
                  </a:lnTo>
                  <a:lnTo>
                    <a:pt x="1237" y="790"/>
                  </a:lnTo>
                  <a:lnTo>
                    <a:pt x="1230" y="787"/>
                  </a:lnTo>
                  <a:lnTo>
                    <a:pt x="1219" y="787"/>
                  </a:lnTo>
                  <a:lnTo>
                    <a:pt x="1201" y="794"/>
                  </a:lnTo>
                  <a:lnTo>
                    <a:pt x="1180" y="805"/>
                  </a:lnTo>
                  <a:lnTo>
                    <a:pt x="1164" y="821"/>
                  </a:lnTo>
                  <a:lnTo>
                    <a:pt x="1143" y="846"/>
                  </a:lnTo>
                  <a:lnTo>
                    <a:pt x="1121" y="870"/>
                  </a:lnTo>
                  <a:lnTo>
                    <a:pt x="1079" y="930"/>
                  </a:lnTo>
                  <a:lnTo>
                    <a:pt x="1042" y="992"/>
                  </a:lnTo>
                  <a:lnTo>
                    <a:pt x="1014" y="1045"/>
                  </a:lnTo>
                  <a:lnTo>
                    <a:pt x="985" y="1097"/>
                  </a:lnTo>
                  <a:lnTo>
                    <a:pt x="957" y="919"/>
                  </a:lnTo>
                  <a:lnTo>
                    <a:pt x="899" y="532"/>
                  </a:lnTo>
                  <a:lnTo>
                    <a:pt x="868" y="327"/>
                  </a:lnTo>
                  <a:lnTo>
                    <a:pt x="832" y="150"/>
                  </a:lnTo>
                  <a:lnTo>
                    <a:pt x="818" y="84"/>
                  </a:lnTo>
                  <a:lnTo>
                    <a:pt x="804" y="35"/>
                  </a:lnTo>
                  <a:lnTo>
                    <a:pt x="793" y="4"/>
                  </a:lnTo>
                  <a:lnTo>
                    <a:pt x="790" y="0"/>
                  </a:lnTo>
                  <a:lnTo>
                    <a:pt x="787" y="0"/>
                  </a:lnTo>
                  <a:close/>
                </a:path>
              </a:pathLst>
            </a:custGeom>
            <a:solidFill>
              <a:srgbClr val="3D44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8" name="Freeform 104"/>
            <p:cNvSpPr>
              <a:spLocks/>
            </p:cNvSpPr>
            <p:nvPr/>
          </p:nvSpPr>
          <p:spPr bwMode="auto">
            <a:xfrm>
              <a:off x="1800" y="2312"/>
              <a:ext cx="340" cy="532"/>
            </a:xfrm>
            <a:custGeom>
              <a:avLst/>
              <a:gdLst>
                <a:gd name="T0" fmla="*/ 767 w 1020"/>
                <a:gd name="T1" fmla="*/ 275 h 1597"/>
                <a:gd name="T2" fmla="*/ 676 w 1020"/>
                <a:gd name="T3" fmla="*/ 372 h 1597"/>
                <a:gd name="T4" fmla="*/ 609 w 1020"/>
                <a:gd name="T5" fmla="*/ 473 h 1597"/>
                <a:gd name="T6" fmla="*/ 570 w 1020"/>
                <a:gd name="T7" fmla="*/ 553 h 1597"/>
                <a:gd name="T8" fmla="*/ 536 w 1020"/>
                <a:gd name="T9" fmla="*/ 647 h 1597"/>
                <a:gd name="T10" fmla="*/ 508 w 1020"/>
                <a:gd name="T11" fmla="*/ 755 h 1597"/>
                <a:gd name="T12" fmla="*/ 484 w 1020"/>
                <a:gd name="T13" fmla="*/ 943 h 1597"/>
                <a:gd name="T14" fmla="*/ 456 w 1020"/>
                <a:gd name="T15" fmla="*/ 1350 h 1597"/>
                <a:gd name="T16" fmla="*/ 438 w 1020"/>
                <a:gd name="T17" fmla="*/ 1545 h 1597"/>
                <a:gd name="T18" fmla="*/ 425 w 1020"/>
                <a:gd name="T19" fmla="*/ 1594 h 1597"/>
                <a:gd name="T20" fmla="*/ 414 w 1020"/>
                <a:gd name="T21" fmla="*/ 1597 h 1597"/>
                <a:gd name="T22" fmla="*/ 404 w 1020"/>
                <a:gd name="T23" fmla="*/ 1594 h 1597"/>
                <a:gd name="T24" fmla="*/ 380 w 1020"/>
                <a:gd name="T25" fmla="*/ 1549 h 1597"/>
                <a:gd name="T26" fmla="*/ 334 w 1020"/>
                <a:gd name="T27" fmla="*/ 1381 h 1597"/>
                <a:gd name="T28" fmla="*/ 296 w 1020"/>
                <a:gd name="T29" fmla="*/ 1170 h 1597"/>
                <a:gd name="T30" fmla="*/ 274 w 1020"/>
                <a:gd name="T31" fmla="*/ 988 h 1597"/>
                <a:gd name="T32" fmla="*/ 271 w 1020"/>
                <a:gd name="T33" fmla="*/ 915 h 1597"/>
                <a:gd name="T34" fmla="*/ 261 w 1020"/>
                <a:gd name="T35" fmla="*/ 894 h 1597"/>
                <a:gd name="T36" fmla="*/ 240 w 1020"/>
                <a:gd name="T37" fmla="*/ 891 h 1597"/>
                <a:gd name="T38" fmla="*/ 201 w 1020"/>
                <a:gd name="T39" fmla="*/ 912 h 1597"/>
                <a:gd name="T40" fmla="*/ 136 w 1020"/>
                <a:gd name="T41" fmla="*/ 975 h 1597"/>
                <a:gd name="T42" fmla="*/ 66 w 1020"/>
                <a:gd name="T43" fmla="*/ 1055 h 1597"/>
                <a:gd name="T44" fmla="*/ 38 w 1020"/>
                <a:gd name="T45" fmla="*/ 1079 h 1597"/>
                <a:gd name="T46" fmla="*/ 17 w 1020"/>
                <a:gd name="T47" fmla="*/ 1076 h 1597"/>
                <a:gd name="T48" fmla="*/ 3 w 1020"/>
                <a:gd name="T49" fmla="*/ 1048 h 1597"/>
                <a:gd name="T50" fmla="*/ 0 w 1020"/>
                <a:gd name="T51" fmla="*/ 1002 h 1597"/>
                <a:gd name="T52" fmla="*/ 3 w 1020"/>
                <a:gd name="T53" fmla="*/ 943 h 1597"/>
                <a:gd name="T54" fmla="*/ 21 w 1020"/>
                <a:gd name="T55" fmla="*/ 870 h 1597"/>
                <a:gd name="T56" fmla="*/ 48 w 1020"/>
                <a:gd name="T57" fmla="*/ 796 h 1597"/>
                <a:gd name="T58" fmla="*/ 90 w 1020"/>
                <a:gd name="T59" fmla="*/ 717 h 1597"/>
                <a:gd name="T60" fmla="*/ 149 w 1020"/>
                <a:gd name="T61" fmla="*/ 647 h 1597"/>
                <a:gd name="T62" fmla="*/ 219 w 1020"/>
                <a:gd name="T63" fmla="*/ 585 h 1597"/>
                <a:gd name="T64" fmla="*/ 296 w 1020"/>
                <a:gd name="T65" fmla="*/ 528 h 1597"/>
                <a:gd name="T66" fmla="*/ 453 w 1020"/>
                <a:gd name="T67" fmla="*/ 434 h 1597"/>
                <a:gd name="T68" fmla="*/ 546 w 1020"/>
                <a:gd name="T69" fmla="*/ 369 h 1597"/>
                <a:gd name="T70" fmla="*/ 591 w 1020"/>
                <a:gd name="T71" fmla="*/ 323 h 1597"/>
                <a:gd name="T72" fmla="*/ 634 w 1020"/>
                <a:gd name="T73" fmla="*/ 250 h 1597"/>
                <a:gd name="T74" fmla="*/ 703 w 1020"/>
                <a:gd name="T75" fmla="*/ 156 h 1597"/>
                <a:gd name="T76" fmla="*/ 787 w 1020"/>
                <a:gd name="T77" fmla="*/ 80 h 1597"/>
                <a:gd name="T78" fmla="*/ 864 w 1020"/>
                <a:gd name="T79" fmla="*/ 31 h 1597"/>
                <a:gd name="T80" fmla="*/ 926 w 1020"/>
                <a:gd name="T81" fmla="*/ 13 h 1597"/>
                <a:gd name="T82" fmla="*/ 996 w 1020"/>
                <a:gd name="T83" fmla="*/ 0 h 1597"/>
                <a:gd name="T84" fmla="*/ 1017 w 1020"/>
                <a:gd name="T85" fmla="*/ 3 h 1597"/>
                <a:gd name="T86" fmla="*/ 1017 w 1020"/>
                <a:gd name="T87" fmla="*/ 23 h 1597"/>
                <a:gd name="T88" fmla="*/ 986 w 1020"/>
                <a:gd name="T89" fmla="*/ 65 h 1597"/>
                <a:gd name="T90" fmla="*/ 920 w 1020"/>
                <a:gd name="T91" fmla="*/ 135 h 1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20" h="1597">
                  <a:moveTo>
                    <a:pt x="804" y="236"/>
                  </a:moveTo>
                  <a:lnTo>
                    <a:pt x="767" y="275"/>
                  </a:lnTo>
                  <a:lnTo>
                    <a:pt x="721" y="320"/>
                  </a:lnTo>
                  <a:lnTo>
                    <a:pt x="676" y="372"/>
                  </a:lnTo>
                  <a:lnTo>
                    <a:pt x="630" y="439"/>
                  </a:lnTo>
                  <a:lnTo>
                    <a:pt x="609" y="473"/>
                  </a:lnTo>
                  <a:lnTo>
                    <a:pt x="588" y="512"/>
                  </a:lnTo>
                  <a:lnTo>
                    <a:pt x="570" y="553"/>
                  </a:lnTo>
                  <a:lnTo>
                    <a:pt x="554" y="598"/>
                  </a:lnTo>
                  <a:lnTo>
                    <a:pt x="536" y="647"/>
                  </a:lnTo>
                  <a:lnTo>
                    <a:pt x="523" y="699"/>
                  </a:lnTo>
                  <a:lnTo>
                    <a:pt x="508" y="755"/>
                  </a:lnTo>
                  <a:lnTo>
                    <a:pt x="498" y="814"/>
                  </a:lnTo>
                  <a:lnTo>
                    <a:pt x="484" y="943"/>
                  </a:lnTo>
                  <a:lnTo>
                    <a:pt x="474" y="1082"/>
                  </a:lnTo>
                  <a:lnTo>
                    <a:pt x="456" y="1350"/>
                  </a:lnTo>
                  <a:lnTo>
                    <a:pt x="450" y="1462"/>
                  </a:lnTo>
                  <a:lnTo>
                    <a:pt x="438" y="1545"/>
                  </a:lnTo>
                  <a:lnTo>
                    <a:pt x="432" y="1576"/>
                  </a:lnTo>
                  <a:lnTo>
                    <a:pt x="425" y="1594"/>
                  </a:lnTo>
                  <a:lnTo>
                    <a:pt x="417" y="1597"/>
                  </a:lnTo>
                  <a:lnTo>
                    <a:pt x="414" y="1597"/>
                  </a:lnTo>
                  <a:lnTo>
                    <a:pt x="411" y="1597"/>
                  </a:lnTo>
                  <a:lnTo>
                    <a:pt x="404" y="1594"/>
                  </a:lnTo>
                  <a:lnTo>
                    <a:pt x="393" y="1573"/>
                  </a:lnTo>
                  <a:lnTo>
                    <a:pt x="380" y="1549"/>
                  </a:lnTo>
                  <a:lnTo>
                    <a:pt x="359" y="1476"/>
                  </a:lnTo>
                  <a:lnTo>
                    <a:pt x="334" y="1381"/>
                  </a:lnTo>
                  <a:lnTo>
                    <a:pt x="313" y="1277"/>
                  </a:lnTo>
                  <a:lnTo>
                    <a:pt x="296" y="1170"/>
                  </a:lnTo>
                  <a:lnTo>
                    <a:pt x="282" y="1072"/>
                  </a:lnTo>
                  <a:lnTo>
                    <a:pt x="274" y="988"/>
                  </a:lnTo>
                  <a:lnTo>
                    <a:pt x="271" y="933"/>
                  </a:lnTo>
                  <a:lnTo>
                    <a:pt x="271" y="915"/>
                  </a:lnTo>
                  <a:lnTo>
                    <a:pt x="264" y="905"/>
                  </a:lnTo>
                  <a:lnTo>
                    <a:pt x="261" y="894"/>
                  </a:lnTo>
                  <a:lnTo>
                    <a:pt x="250" y="891"/>
                  </a:lnTo>
                  <a:lnTo>
                    <a:pt x="240" y="891"/>
                  </a:lnTo>
                  <a:lnTo>
                    <a:pt x="229" y="894"/>
                  </a:lnTo>
                  <a:lnTo>
                    <a:pt x="201" y="912"/>
                  </a:lnTo>
                  <a:lnTo>
                    <a:pt x="167" y="939"/>
                  </a:lnTo>
                  <a:lnTo>
                    <a:pt x="136" y="975"/>
                  </a:lnTo>
                  <a:lnTo>
                    <a:pt x="100" y="1012"/>
                  </a:lnTo>
                  <a:lnTo>
                    <a:pt x="66" y="1055"/>
                  </a:lnTo>
                  <a:lnTo>
                    <a:pt x="52" y="1069"/>
                  </a:lnTo>
                  <a:lnTo>
                    <a:pt x="38" y="1079"/>
                  </a:lnTo>
                  <a:lnTo>
                    <a:pt x="27" y="1079"/>
                  </a:lnTo>
                  <a:lnTo>
                    <a:pt x="17" y="1076"/>
                  </a:lnTo>
                  <a:lnTo>
                    <a:pt x="10" y="1065"/>
                  </a:lnTo>
                  <a:lnTo>
                    <a:pt x="3" y="1048"/>
                  </a:lnTo>
                  <a:lnTo>
                    <a:pt x="0" y="1027"/>
                  </a:lnTo>
                  <a:lnTo>
                    <a:pt x="0" y="1002"/>
                  </a:lnTo>
                  <a:lnTo>
                    <a:pt x="0" y="975"/>
                  </a:lnTo>
                  <a:lnTo>
                    <a:pt x="3" y="943"/>
                  </a:lnTo>
                  <a:lnTo>
                    <a:pt x="10" y="908"/>
                  </a:lnTo>
                  <a:lnTo>
                    <a:pt x="21" y="870"/>
                  </a:lnTo>
                  <a:lnTo>
                    <a:pt x="31" y="835"/>
                  </a:lnTo>
                  <a:lnTo>
                    <a:pt x="48" y="796"/>
                  </a:lnTo>
                  <a:lnTo>
                    <a:pt x="69" y="755"/>
                  </a:lnTo>
                  <a:lnTo>
                    <a:pt x="90" y="717"/>
                  </a:lnTo>
                  <a:lnTo>
                    <a:pt x="118" y="682"/>
                  </a:lnTo>
                  <a:lnTo>
                    <a:pt x="149" y="647"/>
                  </a:lnTo>
                  <a:lnTo>
                    <a:pt x="180" y="616"/>
                  </a:lnTo>
                  <a:lnTo>
                    <a:pt x="219" y="585"/>
                  </a:lnTo>
                  <a:lnTo>
                    <a:pt x="258" y="556"/>
                  </a:lnTo>
                  <a:lnTo>
                    <a:pt x="296" y="528"/>
                  </a:lnTo>
                  <a:lnTo>
                    <a:pt x="375" y="480"/>
                  </a:lnTo>
                  <a:lnTo>
                    <a:pt x="453" y="434"/>
                  </a:lnTo>
                  <a:lnTo>
                    <a:pt x="518" y="390"/>
                  </a:lnTo>
                  <a:lnTo>
                    <a:pt x="546" y="369"/>
                  </a:lnTo>
                  <a:lnTo>
                    <a:pt x="570" y="344"/>
                  </a:lnTo>
                  <a:lnTo>
                    <a:pt x="591" y="323"/>
                  </a:lnTo>
                  <a:lnTo>
                    <a:pt x="606" y="299"/>
                  </a:lnTo>
                  <a:lnTo>
                    <a:pt x="634" y="250"/>
                  </a:lnTo>
                  <a:lnTo>
                    <a:pt x="665" y="201"/>
                  </a:lnTo>
                  <a:lnTo>
                    <a:pt x="703" y="156"/>
                  </a:lnTo>
                  <a:lnTo>
                    <a:pt x="746" y="114"/>
                  </a:lnTo>
                  <a:lnTo>
                    <a:pt x="787" y="80"/>
                  </a:lnTo>
                  <a:lnTo>
                    <a:pt x="829" y="52"/>
                  </a:lnTo>
                  <a:lnTo>
                    <a:pt x="864" y="31"/>
                  </a:lnTo>
                  <a:lnTo>
                    <a:pt x="895" y="20"/>
                  </a:lnTo>
                  <a:lnTo>
                    <a:pt x="926" y="13"/>
                  </a:lnTo>
                  <a:lnTo>
                    <a:pt x="962" y="3"/>
                  </a:lnTo>
                  <a:lnTo>
                    <a:pt x="996" y="0"/>
                  </a:lnTo>
                  <a:lnTo>
                    <a:pt x="1007" y="0"/>
                  </a:lnTo>
                  <a:lnTo>
                    <a:pt x="1017" y="3"/>
                  </a:lnTo>
                  <a:lnTo>
                    <a:pt x="1020" y="10"/>
                  </a:lnTo>
                  <a:lnTo>
                    <a:pt x="1017" y="23"/>
                  </a:lnTo>
                  <a:lnTo>
                    <a:pt x="1007" y="41"/>
                  </a:lnTo>
                  <a:lnTo>
                    <a:pt x="986" y="65"/>
                  </a:lnTo>
                  <a:lnTo>
                    <a:pt x="957" y="97"/>
                  </a:lnTo>
                  <a:lnTo>
                    <a:pt x="920" y="135"/>
                  </a:lnTo>
                  <a:lnTo>
                    <a:pt x="804" y="236"/>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9" name="Freeform 105"/>
            <p:cNvSpPr>
              <a:spLocks/>
            </p:cNvSpPr>
            <p:nvPr/>
          </p:nvSpPr>
          <p:spPr bwMode="auto">
            <a:xfrm>
              <a:off x="1979" y="2950"/>
              <a:ext cx="160" cy="216"/>
            </a:xfrm>
            <a:custGeom>
              <a:avLst/>
              <a:gdLst>
                <a:gd name="T0" fmla="*/ 0 w 481"/>
                <a:gd name="T1" fmla="*/ 398 h 648"/>
                <a:gd name="T2" fmla="*/ 21 w 481"/>
                <a:gd name="T3" fmla="*/ 390 h 648"/>
                <a:gd name="T4" fmla="*/ 45 w 481"/>
                <a:gd name="T5" fmla="*/ 377 h 648"/>
                <a:gd name="T6" fmla="*/ 73 w 481"/>
                <a:gd name="T7" fmla="*/ 356 h 648"/>
                <a:gd name="T8" fmla="*/ 98 w 481"/>
                <a:gd name="T9" fmla="*/ 328 h 648"/>
                <a:gd name="T10" fmla="*/ 112 w 481"/>
                <a:gd name="T11" fmla="*/ 311 h 648"/>
                <a:gd name="T12" fmla="*/ 122 w 481"/>
                <a:gd name="T13" fmla="*/ 293 h 648"/>
                <a:gd name="T14" fmla="*/ 133 w 481"/>
                <a:gd name="T15" fmla="*/ 268 h 648"/>
                <a:gd name="T16" fmla="*/ 140 w 481"/>
                <a:gd name="T17" fmla="*/ 244 h 648"/>
                <a:gd name="T18" fmla="*/ 143 w 481"/>
                <a:gd name="T19" fmla="*/ 213 h 648"/>
                <a:gd name="T20" fmla="*/ 143 w 481"/>
                <a:gd name="T21" fmla="*/ 182 h 648"/>
                <a:gd name="T22" fmla="*/ 146 w 481"/>
                <a:gd name="T23" fmla="*/ 119 h 648"/>
                <a:gd name="T24" fmla="*/ 150 w 481"/>
                <a:gd name="T25" fmla="*/ 63 h 648"/>
                <a:gd name="T26" fmla="*/ 161 w 481"/>
                <a:gd name="T27" fmla="*/ 25 h 648"/>
                <a:gd name="T28" fmla="*/ 167 w 481"/>
                <a:gd name="T29" fmla="*/ 11 h 648"/>
                <a:gd name="T30" fmla="*/ 174 w 481"/>
                <a:gd name="T31" fmla="*/ 5 h 648"/>
                <a:gd name="T32" fmla="*/ 182 w 481"/>
                <a:gd name="T33" fmla="*/ 0 h 648"/>
                <a:gd name="T34" fmla="*/ 192 w 481"/>
                <a:gd name="T35" fmla="*/ 8 h 648"/>
                <a:gd name="T36" fmla="*/ 202 w 481"/>
                <a:gd name="T37" fmla="*/ 18 h 648"/>
                <a:gd name="T38" fmla="*/ 216 w 481"/>
                <a:gd name="T39" fmla="*/ 36 h 648"/>
                <a:gd name="T40" fmla="*/ 226 w 481"/>
                <a:gd name="T41" fmla="*/ 63 h 648"/>
                <a:gd name="T42" fmla="*/ 244 w 481"/>
                <a:gd name="T43" fmla="*/ 98 h 648"/>
                <a:gd name="T44" fmla="*/ 275 w 481"/>
                <a:gd name="T45" fmla="*/ 195 h 648"/>
                <a:gd name="T46" fmla="*/ 314 w 481"/>
                <a:gd name="T47" fmla="*/ 304 h 648"/>
                <a:gd name="T48" fmla="*/ 348 w 481"/>
                <a:gd name="T49" fmla="*/ 398 h 648"/>
                <a:gd name="T50" fmla="*/ 384 w 481"/>
                <a:gd name="T51" fmla="*/ 474 h 648"/>
                <a:gd name="T52" fmla="*/ 415 w 481"/>
                <a:gd name="T53" fmla="*/ 541 h 648"/>
                <a:gd name="T54" fmla="*/ 442 w 481"/>
                <a:gd name="T55" fmla="*/ 590 h 648"/>
                <a:gd name="T56" fmla="*/ 463 w 481"/>
                <a:gd name="T57" fmla="*/ 621 h 648"/>
                <a:gd name="T58" fmla="*/ 481 w 481"/>
                <a:gd name="T59" fmla="*/ 648 h 648"/>
                <a:gd name="T60" fmla="*/ 421 w 481"/>
                <a:gd name="T61" fmla="*/ 627 h 648"/>
                <a:gd name="T62" fmla="*/ 359 w 481"/>
                <a:gd name="T63" fmla="*/ 603 h 648"/>
                <a:gd name="T64" fmla="*/ 286 w 481"/>
                <a:gd name="T65" fmla="*/ 569 h 648"/>
                <a:gd name="T66" fmla="*/ 206 w 481"/>
                <a:gd name="T67" fmla="*/ 530 h 648"/>
                <a:gd name="T68" fmla="*/ 125 w 481"/>
                <a:gd name="T69" fmla="*/ 488 h 648"/>
                <a:gd name="T70" fmla="*/ 55 w 481"/>
                <a:gd name="T71" fmla="*/ 443 h 648"/>
                <a:gd name="T72" fmla="*/ 24 w 481"/>
                <a:gd name="T73" fmla="*/ 422 h 648"/>
                <a:gd name="T74" fmla="*/ 0 w 481"/>
                <a:gd name="T75" fmla="*/ 398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1" h="648">
                  <a:moveTo>
                    <a:pt x="0" y="398"/>
                  </a:moveTo>
                  <a:lnTo>
                    <a:pt x="21" y="390"/>
                  </a:lnTo>
                  <a:lnTo>
                    <a:pt x="45" y="377"/>
                  </a:lnTo>
                  <a:lnTo>
                    <a:pt x="73" y="356"/>
                  </a:lnTo>
                  <a:lnTo>
                    <a:pt x="98" y="328"/>
                  </a:lnTo>
                  <a:lnTo>
                    <a:pt x="112" y="311"/>
                  </a:lnTo>
                  <a:lnTo>
                    <a:pt x="122" y="293"/>
                  </a:lnTo>
                  <a:lnTo>
                    <a:pt x="133" y="268"/>
                  </a:lnTo>
                  <a:lnTo>
                    <a:pt x="140" y="244"/>
                  </a:lnTo>
                  <a:lnTo>
                    <a:pt x="143" y="213"/>
                  </a:lnTo>
                  <a:lnTo>
                    <a:pt x="143" y="182"/>
                  </a:lnTo>
                  <a:lnTo>
                    <a:pt x="146" y="119"/>
                  </a:lnTo>
                  <a:lnTo>
                    <a:pt x="150" y="63"/>
                  </a:lnTo>
                  <a:lnTo>
                    <a:pt x="161" y="25"/>
                  </a:lnTo>
                  <a:lnTo>
                    <a:pt x="167" y="11"/>
                  </a:lnTo>
                  <a:lnTo>
                    <a:pt x="174" y="5"/>
                  </a:lnTo>
                  <a:lnTo>
                    <a:pt x="182" y="0"/>
                  </a:lnTo>
                  <a:lnTo>
                    <a:pt x="192" y="8"/>
                  </a:lnTo>
                  <a:lnTo>
                    <a:pt x="202" y="18"/>
                  </a:lnTo>
                  <a:lnTo>
                    <a:pt x="216" y="36"/>
                  </a:lnTo>
                  <a:lnTo>
                    <a:pt x="226" y="63"/>
                  </a:lnTo>
                  <a:lnTo>
                    <a:pt x="244" y="98"/>
                  </a:lnTo>
                  <a:lnTo>
                    <a:pt x="275" y="195"/>
                  </a:lnTo>
                  <a:lnTo>
                    <a:pt x="314" y="304"/>
                  </a:lnTo>
                  <a:lnTo>
                    <a:pt x="348" y="398"/>
                  </a:lnTo>
                  <a:lnTo>
                    <a:pt x="384" y="474"/>
                  </a:lnTo>
                  <a:lnTo>
                    <a:pt x="415" y="541"/>
                  </a:lnTo>
                  <a:lnTo>
                    <a:pt x="442" y="590"/>
                  </a:lnTo>
                  <a:lnTo>
                    <a:pt x="463" y="621"/>
                  </a:lnTo>
                  <a:lnTo>
                    <a:pt x="481" y="648"/>
                  </a:lnTo>
                  <a:lnTo>
                    <a:pt x="421" y="627"/>
                  </a:lnTo>
                  <a:lnTo>
                    <a:pt x="359" y="603"/>
                  </a:lnTo>
                  <a:lnTo>
                    <a:pt x="286" y="569"/>
                  </a:lnTo>
                  <a:lnTo>
                    <a:pt x="206" y="530"/>
                  </a:lnTo>
                  <a:lnTo>
                    <a:pt x="125" y="488"/>
                  </a:lnTo>
                  <a:lnTo>
                    <a:pt x="55" y="443"/>
                  </a:lnTo>
                  <a:lnTo>
                    <a:pt x="24" y="422"/>
                  </a:lnTo>
                  <a:lnTo>
                    <a:pt x="0" y="398"/>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0" name="Freeform 106"/>
            <p:cNvSpPr>
              <a:spLocks/>
            </p:cNvSpPr>
            <p:nvPr/>
          </p:nvSpPr>
          <p:spPr bwMode="auto">
            <a:xfrm>
              <a:off x="2178" y="2046"/>
              <a:ext cx="94" cy="170"/>
            </a:xfrm>
            <a:custGeom>
              <a:avLst/>
              <a:gdLst>
                <a:gd name="T0" fmla="*/ 66 w 282"/>
                <a:gd name="T1" fmla="*/ 431 h 509"/>
                <a:gd name="T2" fmla="*/ 45 w 282"/>
                <a:gd name="T3" fmla="*/ 504 h 509"/>
                <a:gd name="T4" fmla="*/ 45 w 282"/>
                <a:gd name="T5" fmla="*/ 509 h 509"/>
                <a:gd name="T6" fmla="*/ 41 w 282"/>
                <a:gd name="T7" fmla="*/ 509 h 509"/>
                <a:gd name="T8" fmla="*/ 35 w 282"/>
                <a:gd name="T9" fmla="*/ 491 h 509"/>
                <a:gd name="T10" fmla="*/ 25 w 282"/>
                <a:gd name="T11" fmla="*/ 463 h 509"/>
                <a:gd name="T12" fmla="*/ 17 w 282"/>
                <a:gd name="T13" fmla="*/ 424 h 509"/>
                <a:gd name="T14" fmla="*/ 10 w 282"/>
                <a:gd name="T15" fmla="*/ 379 h 509"/>
                <a:gd name="T16" fmla="*/ 4 w 282"/>
                <a:gd name="T17" fmla="*/ 334 h 509"/>
                <a:gd name="T18" fmla="*/ 0 w 282"/>
                <a:gd name="T19" fmla="*/ 289 h 509"/>
                <a:gd name="T20" fmla="*/ 0 w 282"/>
                <a:gd name="T21" fmla="*/ 254 h 509"/>
                <a:gd name="T22" fmla="*/ 7 w 282"/>
                <a:gd name="T23" fmla="*/ 223 h 509"/>
                <a:gd name="T24" fmla="*/ 21 w 282"/>
                <a:gd name="T25" fmla="*/ 195 h 509"/>
                <a:gd name="T26" fmla="*/ 41 w 282"/>
                <a:gd name="T27" fmla="*/ 174 h 509"/>
                <a:gd name="T28" fmla="*/ 66 w 282"/>
                <a:gd name="T29" fmla="*/ 153 h 509"/>
                <a:gd name="T30" fmla="*/ 90 w 282"/>
                <a:gd name="T31" fmla="*/ 135 h 509"/>
                <a:gd name="T32" fmla="*/ 122 w 282"/>
                <a:gd name="T33" fmla="*/ 119 h 509"/>
                <a:gd name="T34" fmla="*/ 178 w 282"/>
                <a:gd name="T35" fmla="*/ 90 h 509"/>
                <a:gd name="T36" fmla="*/ 199 w 282"/>
                <a:gd name="T37" fmla="*/ 80 h 509"/>
                <a:gd name="T38" fmla="*/ 212 w 282"/>
                <a:gd name="T39" fmla="*/ 65 h 509"/>
                <a:gd name="T40" fmla="*/ 220 w 282"/>
                <a:gd name="T41" fmla="*/ 52 h 509"/>
                <a:gd name="T42" fmla="*/ 220 w 282"/>
                <a:gd name="T43" fmla="*/ 38 h 509"/>
                <a:gd name="T44" fmla="*/ 216 w 282"/>
                <a:gd name="T45" fmla="*/ 28 h 509"/>
                <a:gd name="T46" fmla="*/ 209 w 282"/>
                <a:gd name="T47" fmla="*/ 17 h 509"/>
                <a:gd name="T48" fmla="*/ 199 w 282"/>
                <a:gd name="T49" fmla="*/ 7 h 509"/>
                <a:gd name="T50" fmla="*/ 184 w 282"/>
                <a:gd name="T51" fmla="*/ 3 h 509"/>
                <a:gd name="T52" fmla="*/ 195 w 282"/>
                <a:gd name="T53" fmla="*/ 0 h 509"/>
                <a:gd name="T54" fmla="*/ 205 w 282"/>
                <a:gd name="T55" fmla="*/ 0 h 509"/>
                <a:gd name="T56" fmla="*/ 220 w 282"/>
                <a:gd name="T57" fmla="*/ 0 h 509"/>
                <a:gd name="T58" fmla="*/ 233 w 282"/>
                <a:gd name="T59" fmla="*/ 3 h 509"/>
                <a:gd name="T60" fmla="*/ 251 w 282"/>
                <a:gd name="T61" fmla="*/ 10 h 509"/>
                <a:gd name="T62" fmla="*/ 265 w 282"/>
                <a:gd name="T63" fmla="*/ 24 h 509"/>
                <a:gd name="T64" fmla="*/ 275 w 282"/>
                <a:gd name="T65" fmla="*/ 45 h 509"/>
                <a:gd name="T66" fmla="*/ 282 w 282"/>
                <a:gd name="T67" fmla="*/ 70 h 509"/>
                <a:gd name="T68" fmla="*/ 282 w 282"/>
                <a:gd name="T69" fmla="*/ 86 h 509"/>
                <a:gd name="T70" fmla="*/ 272 w 282"/>
                <a:gd name="T71" fmla="*/ 104 h 509"/>
                <a:gd name="T72" fmla="*/ 257 w 282"/>
                <a:gd name="T73" fmla="*/ 122 h 509"/>
                <a:gd name="T74" fmla="*/ 241 w 282"/>
                <a:gd name="T75" fmla="*/ 132 h 509"/>
                <a:gd name="T76" fmla="*/ 220 w 282"/>
                <a:gd name="T77" fmla="*/ 146 h 509"/>
                <a:gd name="T78" fmla="*/ 168 w 282"/>
                <a:gd name="T79" fmla="*/ 167 h 509"/>
                <a:gd name="T80" fmla="*/ 153 w 282"/>
                <a:gd name="T81" fmla="*/ 174 h 509"/>
                <a:gd name="T82" fmla="*/ 143 w 282"/>
                <a:gd name="T83" fmla="*/ 184 h 509"/>
                <a:gd name="T84" fmla="*/ 119 w 282"/>
                <a:gd name="T85" fmla="*/ 208 h 509"/>
                <a:gd name="T86" fmla="*/ 101 w 282"/>
                <a:gd name="T87" fmla="*/ 240 h 509"/>
                <a:gd name="T88" fmla="*/ 83 w 282"/>
                <a:gd name="T89" fmla="*/ 278 h 509"/>
                <a:gd name="T90" fmla="*/ 73 w 282"/>
                <a:gd name="T91" fmla="*/ 320 h 509"/>
                <a:gd name="T92" fmla="*/ 66 w 282"/>
                <a:gd name="T93" fmla="*/ 358 h 509"/>
                <a:gd name="T94" fmla="*/ 66 w 282"/>
                <a:gd name="T95" fmla="*/ 397 h 509"/>
                <a:gd name="T96" fmla="*/ 66 w 282"/>
                <a:gd name="T97" fmla="*/ 431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2" h="509">
                  <a:moveTo>
                    <a:pt x="66" y="431"/>
                  </a:moveTo>
                  <a:lnTo>
                    <a:pt x="45" y="504"/>
                  </a:lnTo>
                  <a:lnTo>
                    <a:pt x="45" y="509"/>
                  </a:lnTo>
                  <a:lnTo>
                    <a:pt x="41" y="509"/>
                  </a:lnTo>
                  <a:lnTo>
                    <a:pt x="35" y="491"/>
                  </a:lnTo>
                  <a:lnTo>
                    <a:pt x="25" y="463"/>
                  </a:lnTo>
                  <a:lnTo>
                    <a:pt x="17" y="424"/>
                  </a:lnTo>
                  <a:lnTo>
                    <a:pt x="10" y="379"/>
                  </a:lnTo>
                  <a:lnTo>
                    <a:pt x="4" y="334"/>
                  </a:lnTo>
                  <a:lnTo>
                    <a:pt x="0" y="289"/>
                  </a:lnTo>
                  <a:lnTo>
                    <a:pt x="0" y="254"/>
                  </a:lnTo>
                  <a:lnTo>
                    <a:pt x="7" y="223"/>
                  </a:lnTo>
                  <a:lnTo>
                    <a:pt x="21" y="195"/>
                  </a:lnTo>
                  <a:lnTo>
                    <a:pt x="41" y="174"/>
                  </a:lnTo>
                  <a:lnTo>
                    <a:pt x="66" y="153"/>
                  </a:lnTo>
                  <a:lnTo>
                    <a:pt x="90" y="135"/>
                  </a:lnTo>
                  <a:lnTo>
                    <a:pt x="122" y="119"/>
                  </a:lnTo>
                  <a:lnTo>
                    <a:pt x="178" y="90"/>
                  </a:lnTo>
                  <a:lnTo>
                    <a:pt x="199" y="80"/>
                  </a:lnTo>
                  <a:lnTo>
                    <a:pt x="212" y="65"/>
                  </a:lnTo>
                  <a:lnTo>
                    <a:pt x="220" y="52"/>
                  </a:lnTo>
                  <a:lnTo>
                    <a:pt x="220" y="38"/>
                  </a:lnTo>
                  <a:lnTo>
                    <a:pt x="216" y="28"/>
                  </a:lnTo>
                  <a:lnTo>
                    <a:pt x="209" y="17"/>
                  </a:lnTo>
                  <a:lnTo>
                    <a:pt x="199" y="7"/>
                  </a:lnTo>
                  <a:lnTo>
                    <a:pt x="184" y="3"/>
                  </a:lnTo>
                  <a:lnTo>
                    <a:pt x="195" y="0"/>
                  </a:lnTo>
                  <a:lnTo>
                    <a:pt x="205" y="0"/>
                  </a:lnTo>
                  <a:lnTo>
                    <a:pt x="220" y="0"/>
                  </a:lnTo>
                  <a:lnTo>
                    <a:pt x="233" y="3"/>
                  </a:lnTo>
                  <a:lnTo>
                    <a:pt x="251" y="10"/>
                  </a:lnTo>
                  <a:lnTo>
                    <a:pt x="265" y="24"/>
                  </a:lnTo>
                  <a:lnTo>
                    <a:pt x="275" y="45"/>
                  </a:lnTo>
                  <a:lnTo>
                    <a:pt x="282" y="70"/>
                  </a:lnTo>
                  <a:lnTo>
                    <a:pt x="282" y="86"/>
                  </a:lnTo>
                  <a:lnTo>
                    <a:pt x="272" y="104"/>
                  </a:lnTo>
                  <a:lnTo>
                    <a:pt x="257" y="122"/>
                  </a:lnTo>
                  <a:lnTo>
                    <a:pt x="241" y="132"/>
                  </a:lnTo>
                  <a:lnTo>
                    <a:pt x="220" y="146"/>
                  </a:lnTo>
                  <a:lnTo>
                    <a:pt x="168" y="167"/>
                  </a:lnTo>
                  <a:lnTo>
                    <a:pt x="153" y="174"/>
                  </a:lnTo>
                  <a:lnTo>
                    <a:pt x="143" y="184"/>
                  </a:lnTo>
                  <a:lnTo>
                    <a:pt x="119" y="208"/>
                  </a:lnTo>
                  <a:lnTo>
                    <a:pt x="101" y="240"/>
                  </a:lnTo>
                  <a:lnTo>
                    <a:pt x="83" y="278"/>
                  </a:lnTo>
                  <a:lnTo>
                    <a:pt x="73" y="320"/>
                  </a:lnTo>
                  <a:lnTo>
                    <a:pt x="66" y="358"/>
                  </a:lnTo>
                  <a:lnTo>
                    <a:pt x="66" y="397"/>
                  </a:lnTo>
                  <a:lnTo>
                    <a:pt x="66" y="431"/>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1" name="Freeform 107"/>
            <p:cNvSpPr>
              <a:spLocks/>
            </p:cNvSpPr>
            <p:nvPr/>
          </p:nvSpPr>
          <p:spPr bwMode="auto">
            <a:xfrm>
              <a:off x="2189" y="2100"/>
              <a:ext cx="138" cy="169"/>
            </a:xfrm>
            <a:custGeom>
              <a:avLst/>
              <a:gdLst>
                <a:gd name="T0" fmla="*/ 3 w 414"/>
                <a:gd name="T1" fmla="*/ 366 h 505"/>
                <a:gd name="T2" fmla="*/ 14 w 414"/>
                <a:gd name="T3" fmla="*/ 325 h 505"/>
                <a:gd name="T4" fmla="*/ 34 w 414"/>
                <a:gd name="T5" fmla="*/ 261 h 505"/>
                <a:gd name="T6" fmla="*/ 55 w 414"/>
                <a:gd name="T7" fmla="*/ 195 h 505"/>
                <a:gd name="T8" fmla="*/ 76 w 414"/>
                <a:gd name="T9" fmla="*/ 143 h 505"/>
                <a:gd name="T10" fmla="*/ 84 w 414"/>
                <a:gd name="T11" fmla="*/ 126 h 505"/>
                <a:gd name="T12" fmla="*/ 97 w 414"/>
                <a:gd name="T13" fmla="*/ 109 h 505"/>
                <a:gd name="T14" fmla="*/ 115 w 414"/>
                <a:gd name="T15" fmla="*/ 91 h 505"/>
                <a:gd name="T16" fmla="*/ 136 w 414"/>
                <a:gd name="T17" fmla="*/ 73 h 505"/>
                <a:gd name="T18" fmla="*/ 157 w 414"/>
                <a:gd name="T19" fmla="*/ 60 h 505"/>
                <a:gd name="T20" fmla="*/ 177 w 414"/>
                <a:gd name="T21" fmla="*/ 45 h 505"/>
                <a:gd name="T22" fmla="*/ 201 w 414"/>
                <a:gd name="T23" fmla="*/ 35 h 505"/>
                <a:gd name="T24" fmla="*/ 226 w 414"/>
                <a:gd name="T25" fmla="*/ 24 h 505"/>
                <a:gd name="T26" fmla="*/ 282 w 414"/>
                <a:gd name="T27" fmla="*/ 8 h 505"/>
                <a:gd name="T28" fmla="*/ 310 w 414"/>
                <a:gd name="T29" fmla="*/ 4 h 505"/>
                <a:gd name="T30" fmla="*/ 338 w 414"/>
                <a:gd name="T31" fmla="*/ 0 h 505"/>
                <a:gd name="T32" fmla="*/ 362 w 414"/>
                <a:gd name="T33" fmla="*/ 0 h 505"/>
                <a:gd name="T34" fmla="*/ 387 w 414"/>
                <a:gd name="T35" fmla="*/ 8 h 505"/>
                <a:gd name="T36" fmla="*/ 393 w 414"/>
                <a:gd name="T37" fmla="*/ 14 h 505"/>
                <a:gd name="T38" fmla="*/ 401 w 414"/>
                <a:gd name="T39" fmla="*/ 21 h 505"/>
                <a:gd name="T40" fmla="*/ 408 w 414"/>
                <a:gd name="T41" fmla="*/ 32 h 505"/>
                <a:gd name="T42" fmla="*/ 411 w 414"/>
                <a:gd name="T43" fmla="*/ 45 h 505"/>
                <a:gd name="T44" fmla="*/ 414 w 414"/>
                <a:gd name="T45" fmla="*/ 60 h 505"/>
                <a:gd name="T46" fmla="*/ 411 w 414"/>
                <a:gd name="T47" fmla="*/ 73 h 505"/>
                <a:gd name="T48" fmla="*/ 408 w 414"/>
                <a:gd name="T49" fmla="*/ 84 h 505"/>
                <a:gd name="T50" fmla="*/ 404 w 414"/>
                <a:gd name="T51" fmla="*/ 94 h 505"/>
                <a:gd name="T52" fmla="*/ 387 w 414"/>
                <a:gd name="T53" fmla="*/ 112 h 505"/>
                <a:gd name="T54" fmla="*/ 365 w 414"/>
                <a:gd name="T55" fmla="*/ 126 h 505"/>
                <a:gd name="T56" fmla="*/ 313 w 414"/>
                <a:gd name="T57" fmla="*/ 154 h 505"/>
                <a:gd name="T58" fmla="*/ 292 w 414"/>
                <a:gd name="T59" fmla="*/ 164 h 505"/>
                <a:gd name="T60" fmla="*/ 271 w 414"/>
                <a:gd name="T61" fmla="*/ 178 h 505"/>
                <a:gd name="T62" fmla="*/ 258 w 414"/>
                <a:gd name="T63" fmla="*/ 192 h 505"/>
                <a:gd name="T64" fmla="*/ 244 w 414"/>
                <a:gd name="T65" fmla="*/ 213 h 505"/>
                <a:gd name="T66" fmla="*/ 230 w 414"/>
                <a:gd name="T67" fmla="*/ 234 h 505"/>
                <a:gd name="T68" fmla="*/ 219 w 414"/>
                <a:gd name="T69" fmla="*/ 258 h 505"/>
                <a:gd name="T70" fmla="*/ 201 w 414"/>
                <a:gd name="T71" fmla="*/ 310 h 505"/>
                <a:gd name="T72" fmla="*/ 191 w 414"/>
                <a:gd name="T73" fmla="*/ 359 h 505"/>
                <a:gd name="T74" fmla="*/ 174 w 414"/>
                <a:gd name="T75" fmla="*/ 453 h 505"/>
                <a:gd name="T76" fmla="*/ 167 w 414"/>
                <a:gd name="T77" fmla="*/ 471 h 505"/>
                <a:gd name="T78" fmla="*/ 160 w 414"/>
                <a:gd name="T79" fmla="*/ 487 h 505"/>
                <a:gd name="T80" fmla="*/ 153 w 414"/>
                <a:gd name="T81" fmla="*/ 499 h 505"/>
                <a:gd name="T82" fmla="*/ 143 w 414"/>
                <a:gd name="T83" fmla="*/ 502 h 505"/>
                <a:gd name="T84" fmla="*/ 128 w 414"/>
                <a:gd name="T85" fmla="*/ 505 h 505"/>
                <a:gd name="T86" fmla="*/ 104 w 414"/>
                <a:gd name="T87" fmla="*/ 505 h 505"/>
                <a:gd name="T88" fmla="*/ 79 w 414"/>
                <a:gd name="T89" fmla="*/ 502 h 505"/>
                <a:gd name="T90" fmla="*/ 52 w 414"/>
                <a:gd name="T91" fmla="*/ 495 h 505"/>
                <a:gd name="T92" fmla="*/ 38 w 414"/>
                <a:gd name="T93" fmla="*/ 487 h 505"/>
                <a:gd name="T94" fmla="*/ 27 w 414"/>
                <a:gd name="T95" fmla="*/ 477 h 505"/>
                <a:gd name="T96" fmla="*/ 17 w 414"/>
                <a:gd name="T97" fmla="*/ 467 h 505"/>
                <a:gd name="T98" fmla="*/ 10 w 414"/>
                <a:gd name="T99" fmla="*/ 453 h 505"/>
                <a:gd name="T100" fmla="*/ 3 w 414"/>
                <a:gd name="T101" fmla="*/ 435 h 505"/>
                <a:gd name="T102" fmla="*/ 0 w 414"/>
                <a:gd name="T103" fmla="*/ 419 h 505"/>
                <a:gd name="T104" fmla="*/ 0 w 414"/>
                <a:gd name="T105" fmla="*/ 394 h 505"/>
                <a:gd name="T106" fmla="*/ 3 w 414"/>
                <a:gd name="T107" fmla="*/ 366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4" h="505">
                  <a:moveTo>
                    <a:pt x="3" y="366"/>
                  </a:moveTo>
                  <a:lnTo>
                    <a:pt x="14" y="325"/>
                  </a:lnTo>
                  <a:lnTo>
                    <a:pt x="34" y="261"/>
                  </a:lnTo>
                  <a:lnTo>
                    <a:pt x="55" y="195"/>
                  </a:lnTo>
                  <a:lnTo>
                    <a:pt x="76" y="143"/>
                  </a:lnTo>
                  <a:lnTo>
                    <a:pt x="84" y="126"/>
                  </a:lnTo>
                  <a:lnTo>
                    <a:pt x="97" y="109"/>
                  </a:lnTo>
                  <a:lnTo>
                    <a:pt x="115" y="91"/>
                  </a:lnTo>
                  <a:lnTo>
                    <a:pt x="136" y="73"/>
                  </a:lnTo>
                  <a:lnTo>
                    <a:pt x="157" y="60"/>
                  </a:lnTo>
                  <a:lnTo>
                    <a:pt x="177" y="45"/>
                  </a:lnTo>
                  <a:lnTo>
                    <a:pt x="201" y="35"/>
                  </a:lnTo>
                  <a:lnTo>
                    <a:pt x="226" y="24"/>
                  </a:lnTo>
                  <a:lnTo>
                    <a:pt x="282" y="8"/>
                  </a:lnTo>
                  <a:lnTo>
                    <a:pt x="310" y="4"/>
                  </a:lnTo>
                  <a:lnTo>
                    <a:pt x="338" y="0"/>
                  </a:lnTo>
                  <a:lnTo>
                    <a:pt x="362" y="0"/>
                  </a:lnTo>
                  <a:lnTo>
                    <a:pt x="387" y="8"/>
                  </a:lnTo>
                  <a:lnTo>
                    <a:pt x="393" y="14"/>
                  </a:lnTo>
                  <a:lnTo>
                    <a:pt x="401" y="21"/>
                  </a:lnTo>
                  <a:lnTo>
                    <a:pt x="408" y="32"/>
                  </a:lnTo>
                  <a:lnTo>
                    <a:pt x="411" y="45"/>
                  </a:lnTo>
                  <a:lnTo>
                    <a:pt x="414" y="60"/>
                  </a:lnTo>
                  <a:lnTo>
                    <a:pt x="411" y="73"/>
                  </a:lnTo>
                  <a:lnTo>
                    <a:pt x="408" y="84"/>
                  </a:lnTo>
                  <a:lnTo>
                    <a:pt x="404" y="94"/>
                  </a:lnTo>
                  <a:lnTo>
                    <a:pt x="387" y="112"/>
                  </a:lnTo>
                  <a:lnTo>
                    <a:pt x="365" y="126"/>
                  </a:lnTo>
                  <a:lnTo>
                    <a:pt x="313" y="154"/>
                  </a:lnTo>
                  <a:lnTo>
                    <a:pt x="292" y="164"/>
                  </a:lnTo>
                  <a:lnTo>
                    <a:pt x="271" y="178"/>
                  </a:lnTo>
                  <a:lnTo>
                    <a:pt x="258" y="192"/>
                  </a:lnTo>
                  <a:lnTo>
                    <a:pt x="244" y="213"/>
                  </a:lnTo>
                  <a:lnTo>
                    <a:pt x="230" y="234"/>
                  </a:lnTo>
                  <a:lnTo>
                    <a:pt x="219" y="258"/>
                  </a:lnTo>
                  <a:lnTo>
                    <a:pt x="201" y="310"/>
                  </a:lnTo>
                  <a:lnTo>
                    <a:pt x="191" y="359"/>
                  </a:lnTo>
                  <a:lnTo>
                    <a:pt x="174" y="453"/>
                  </a:lnTo>
                  <a:lnTo>
                    <a:pt x="167" y="471"/>
                  </a:lnTo>
                  <a:lnTo>
                    <a:pt x="160" y="487"/>
                  </a:lnTo>
                  <a:lnTo>
                    <a:pt x="153" y="499"/>
                  </a:lnTo>
                  <a:lnTo>
                    <a:pt x="143" y="502"/>
                  </a:lnTo>
                  <a:lnTo>
                    <a:pt x="128" y="505"/>
                  </a:lnTo>
                  <a:lnTo>
                    <a:pt x="104" y="505"/>
                  </a:lnTo>
                  <a:lnTo>
                    <a:pt x="79" y="502"/>
                  </a:lnTo>
                  <a:lnTo>
                    <a:pt x="52" y="495"/>
                  </a:lnTo>
                  <a:lnTo>
                    <a:pt x="38" y="487"/>
                  </a:lnTo>
                  <a:lnTo>
                    <a:pt x="27" y="477"/>
                  </a:lnTo>
                  <a:lnTo>
                    <a:pt x="17" y="467"/>
                  </a:lnTo>
                  <a:lnTo>
                    <a:pt x="10" y="453"/>
                  </a:lnTo>
                  <a:lnTo>
                    <a:pt x="3" y="435"/>
                  </a:lnTo>
                  <a:lnTo>
                    <a:pt x="0" y="419"/>
                  </a:lnTo>
                  <a:lnTo>
                    <a:pt x="0" y="394"/>
                  </a:lnTo>
                  <a:lnTo>
                    <a:pt x="3" y="366"/>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2" name="Freeform 108"/>
            <p:cNvSpPr>
              <a:spLocks/>
            </p:cNvSpPr>
            <p:nvPr/>
          </p:nvSpPr>
          <p:spPr bwMode="auto">
            <a:xfrm>
              <a:off x="2238" y="2102"/>
              <a:ext cx="96" cy="166"/>
            </a:xfrm>
            <a:custGeom>
              <a:avLst/>
              <a:gdLst>
                <a:gd name="T0" fmla="*/ 45 w 289"/>
                <a:gd name="T1" fmla="*/ 435 h 498"/>
                <a:gd name="T2" fmla="*/ 3 w 289"/>
                <a:gd name="T3" fmla="*/ 498 h 498"/>
                <a:gd name="T4" fmla="*/ 0 w 289"/>
                <a:gd name="T5" fmla="*/ 477 h 498"/>
                <a:gd name="T6" fmla="*/ 0 w 289"/>
                <a:gd name="T7" fmla="*/ 421 h 498"/>
                <a:gd name="T8" fmla="*/ 3 w 289"/>
                <a:gd name="T9" fmla="*/ 352 h 498"/>
                <a:gd name="T10" fmla="*/ 7 w 289"/>
                <a:gd name="T11" fmla="*/ 313 h 498"/>
                <a:gd name="T12" fmla="*/ 18 w 289"/>
                <a:gd name="T13" fmla="*/ 275 h 498"/>
                <a:gd name="T14" fmla="*/ 28 w 289"/>
                <a:gd name="T15" fmla="*/ 244 h 498"/>
                <a:gd name="T16" fmla="*/ 39 w 289"/>
                <a:gd name="T17" fmla="*/ 215 h 498"/>
                <a:gd name="T18" fmla="*/ 52 w 289"/>
                <a:gd name="T19" fmla="*/ 195 h 498"/>
                <a:gd name="T20" fmla="*/ 70 w 289"/>
                <a:gd name="T21" fmla="*/ 178 h 498"/>
                <a:gd name="T22" fmla="*/ 91 w 289"/>
                <a:gd name="T23" fmla="*/ 163 h 498"/>
                <a:gd name="T24" fmla="*/ 112 w 289"/>
                <a:gd name="T25" fmla="*/ 150 h 498"/>
                <a:gd name="T26" fmla="*/ 157 w 289"/>
                <a:gd name="T27" fmla="*/ 129 h 498"/>
                <a:gd name="T28" fmla="*/ 182 w 289"/>
                <a:gd name="T29" fmla="*/ 114 h 498"/>
                <a:gd name="T30" fmla="*/ 198 w 289"/>
                <a:gd name="T31" fmla="*/ 101 h 498"/>
                <a:gd name="T32" fmla="*/ 213 w 289"/>
                <a:gd name="T33" fmla="*/ 87 h 498"/>
                <a:gd name="T34" fmla="*/ 223 w 289"/>
                <a:gd name="T35" fmla="*/ 69 h 498"/>
                <a:gd name="T36" fmla="*/ 231 w 289"/>
                <a:gd name="T37" fmla="*/ 52 h 498"/>
                <a:gd name="T38" fmla="*/ 231 w 289"/>
                <a:gd name="T39" fmla="*/ 31 h 498"/>
                <a:gd name="T40" fmla="*/ 226 w 289"/>
                <a:gd name="T41" fmla="*/ 17 h 498"/>
                <a:gd name="T42" fmla="*/ 219 w 289"/>
                <a:gd name="T43" fmla="*/ 0 h 498"/>
                <a:gd name="T44" fmla="*/ 231 w 289"/>
                <a:gd name="T45" fmla="*/ 4 h 498"/>
                <a:gd name="T46" fmla="*/ 255 w 289"/>
                <a:gd name="T47" fmla="*/ 10 h 498"/>
                <a:gd name="T48" fmla="*/ 265 w 289"/>
                <a:gd name="T49" fmla="*/ 17 h 498"/>
                <a:gd name="T50" fmla="*/ 275 w 289"/>
                <a:gd name="T51" fmla="*/ 28 h 498"/>
                <a:gd name="T52" fmla="*/ 286 w 289"/>
                <a:gd name="T53" fmla="*/ 41 h 498"/>
                <a:gd name="T54" fmla="*/ 289 w 289"/>
                <a:gd name="T55" fmla="*/ 62 h 498"/>
                <a:gd name="T56" fmla="*/ 289 w 289"/>
                <a:gd name="T57" fmla="*/ 77 h 498"/>
                <a:gd name="T58" fmla="*/ 286 w 289"/>
                <a:gd name="T59" fmla="*/ 90 h 498"/>
                <a:gd name="T60" fmla="*/ 279 w 289"/>
                <a:gd name="T61" fmla="*/ 101 h 498"/>
                <a:gd name="T62" fmla="*/ 268 w 289"/>
                <a:gd name="T63" fmla="*/ 114 h 498"/>
                <a:gd name="T64" fmla="*/ 241 w 289"/>
                <a:gd name="T65" fmla="*/ 136 h 498"/>
                <a:gd name="T66" fmla="*/ 209 w 289"/>
                <a:gd name="T67" fmla="*/ 157 h 498"/>
                <a:gd name="T68" fmla="*/ 140 w 289"/>
                <a:gd name="T69" fmla="*/ 191 h 498"/>
                <a:gd name="T70" fmla="*/ 115 w 289"/>
                <a:gd name="T71" fmla="*/ 209 h 498"/>
                <a:gd name="T72" fmla="*/ 101 w 289"/>
                <a:gd name="T73" fmla="*/ 223 h 498"/>
                <a:gd name="T74" fmla="*/ 91 w 289"/>
                <a:gd name="T75" fmla="*/ 240 h 498"/>
                <a:gd name="T76" fmla="*/ 84 w 289"/>
                <a:gd name="T77" fmla="*/ 264 h 498"/>
                <a:gd name="T78" fmla="*/ 66 w 289"/>
                <a:gd name="T79" fmla="*/ 321 h 498"/>
                <a:gd name="T80" fmla="*/ 55 w 289"/>
                <a:gd name="T81" fmla="*/ 379 h 498"/>
                <a:gd name="T82" fmla="*/ 45 w 289"/>
                <a:gd name="T83" fmla="*/ 435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9" h="498">
                  <a:moveTo>
                    <a:pt x="45" y="435"/>
                  </a:moveTo>
                  <a:lnTo>
                    <a:pt x="3" y="498"/>
                  </a:lnTo>
                  <a:lnTo>
                    <a:pt x="0" y="477"/>
                  </a:lnTo>
                  <a:lnTo>
                    <a:pt x="0" y="421"/>
                  </a:lnTo>
                  <a:lnTo>
                    <a:pt x="3" y="352"/>
                  </a:lnTo>
                  <a:lnTo>
                    <a:pt x="7" y="313"/>
                  </a:lnTo>
                  <a:lnTo>
                    <a:pt x="18" y="275"/>
                  </a:lnTo>
                  <a:lnTo>
                    <a:pt x="28" y="244"/>
                  </a:lnTo>
                  <a:lnTo>
                    <a:pt x="39" y="215"/>
                  </a:lnTo>
                  <a:lnTo>
                    <a:pt x="52" y="195"/>
                  </a:lnTo>
                  <a:lnTo>
                    <a:pt x="70" y="178"/>
                  </a:lnTo>
                  <a:lnTo>
                    <a:pt x="91" y="163"/>
                  </a:lnTo>
                  <a:lnTo>
                    <a:pt x="112" y="150"/>
                  </a:lnTo>
                  <a:lnTo>
                    <a:pt x="157" y="129"/>
                  </a:lnTo>
                  <a:lnTo>
                    <a:pt x="182" y="114"/>
                  </a:lnTo>
                  <a:lnTo>
                    <a:pt x="198" y="101"/>
                  </a:lnTo>
                  <a:lnTo>
                    <a:pt x="213" y="87"/>
                  </a:lnTo>
                  <a:lnTo>
                    <a:pt x="223" y="69"/>
                  </a:lnTo>
                  <a:lnTo>
                    <a:pt x="231" y="52"/>
                  </a:lnTo>
                  <a:lnTo>
                    <a:pt x="231" y="31"/>
                  </a:lnTo>
                  <a:lnTo>
                    <a:pt x="226" y="17"/>
                  </a:lnTo>
                  <a:lnTo>
                    <a:pt x="219" y="0"/>
                  </a:lnTo>
                  <a:lnTo>
                    <a:pt x="231" y="4"/>
                  </a:lnTo>
                  <a:lnTo>
                    <a:pt x="255" y="10"/>
                  </a:lnTo>
                  <a:lnTo>
                    <a:pt x="265" y="17"/>
                  </a:lnTo>
                  <a:lnTo>
                    <a:pt x="275" y="28"/>
                  </a:lnTo>
                  <a:lnTo>
                    <a:pt x="286" y="41"/>
                  </a:lnTo>
                  <a:lnTo>
                    <a:pt x="289" y="62"/>
                  </a:lnTo>
                  <a:lnTo>
                    <a:pt x="289" y="77"/>
                  </a:lnTo>
                  <a:lnTo>
                    <a:pt x="286" y="90"/>
                  </a:lnTo>
                  <a:lnTo>
                    <a:pt x="279" y="101"/>
                  </a:lnTo>
                  <a:lnTo>
                    <a:pt x="268" y="114"/>
                  </a:lnTo>
                  <a:lnTo>
                    <a:pt x="241" y="136"/>
                  </a:lnTo>
                  <a:lnTo>
                    <a:pt x="209" y="157"/>
                  </a:lnTo>
                  <a:lnTo>
                    <a:pt x="140" y="191"/>
                  </a:lnTo>
                  <a:lnTo>
                    <a:pt x="115" y="209"/>
                  </a:lnTo>
                  <a:lnTo>
                    <a:pt x="101" y="223"/>
                  </a:lnTo>
                  <a:lnTo>
                    <a:pt x="91" y="240"/>
                  </a:lnTo>
                  <a:lnTo>
                    <a:pt x="84" y="264"/>
                  </a:lnTo>
                  <a:lnTo>
                    <a:pt x="66" y="321"/>
                  </a:lnTo>
                  <a:lnTo>
                    <a:pt x="55" y="379"/>
                  </a:lnTo>
                  <a:lnTo>
                    <a:pt x="45" y="435"/>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3" name="Freeform 109"/>
            <p:cNvSpPr>
              <a:spLocks/>
            </p:cNvSpPr>
            <p:nvPr/>
          </p:nvSpPr>
          <p:spPr bwMode="auto">
            <a:xfrm>
              <a:off x="2236" y="2190"/>
              <a:ext cx="153" cy="134"/>
            </a:xfrm>
            <a:custGeom>
              <a:avLst/>
              <a:gdLst>
                <a:gd name="T0" fmla="*/ 10 w 460"/>
                <a:gd name="T1" fmla="*/ 234 h 404"/>
                <a:gd name="T2" fmla="*/ 18 w 460"/>
                <a:gd name="T3" fmla="*/ 209 h 404"/>
                <a:gd name="T4" fmla="*/ 38 w 460"/>
                <a:gd name="T5" fmla="*/ 182 h 404"/>
                <a:gd name="T6" fmla="*/ 59 w 460"/>
                <a:gd name="T7" fmla="*/ 151 h 404"/>
                <a:gd name="T8" fmla="*/ 87 w 460"/>
                <a:gd name="T9" fmla="*/ 115 h 404"/>
                <a:gd name="T10" fmla="*/ 119 w 460"/>
                <a:gd name="T11" fmla="*/ 84 h 404"/>
                <a:gd name="T12" fmla="*/ 147 w 460"/>
                <a:gd name="T13" fmla="*/ 57 h 404"/>
                <a:gd name="T14" fmla="*/ 174 w 460"/>
                <a:gd name="T15" fmla="*/ 32 h 404"/>
                <a:gd name="T16" fmla="*/ 202 w 460"/>
                <a:gd name="T17" fmla="*/ 18 h 404"/>
                <a:gd name="T18" fmla="*/ 230 w 460"/>
                <a:gd name="T19" fmla="*/ 8 h 404"/>
                <a:gd name="T20" fmla="*/ 262 w 460"/>
                <a:gd name="T21" fmla="*/ 4 h 404"/>
                <a:gd name="T22" fmla="*/ 296 w 460"/>
                <a:gd name="T23" fmla="*/ 0 h 404"/>
                <a:gd name="T24" fmla="*/ 335 w 460"/>
                <a:gd name="T25" fmla="*/ 4 h 404"/>
                <a:gd name="T26" fmla="*/ 369 w 460"/>
                <a:gd name="T27" fmla="*/ 8 h 404"/>
                <a:gd name="T28" fmla="*/ 397 w 460"/>
                <a:gd name="T29" fmla="*/ 11 h 404"/>
                <a:gd name="T30" fmla="*/ 425 w 460"/>
                <a:gd name="T31" fmla="*/ 18 h 404"/>
                <a:gd name="T32" fmla="*/ 439 w 460"/>
                <a:gd name="T33" fmla="*/ 29 h 404"/>
                <a:gd name="T34" fmla="*/ 449 w 460"/>
                <a:gd name="T35" fmla="*/ 39 h 404"/>
                <a:gd name="T36" fmla="*/ 457 w 460"/>
                <a:gd name="T37" fmla="*/ 57 h 404"/>
                <a:gd name="T38" fmla="*/ 460 w 460"/>
                <a:gd name="T39" fmla="*/ 73 h 404"/>
                <a:gd name="T40" fmla="*/ 457 w 460"/>
                <a:gd name="T41" fmla="*/ 94 h 404"/>
                <a:gd name="T42" fmla="*/ 449 w 460"/>
                <a:gd name="T43" fmla="*/ 112 h 404"/>
                <a:gd name="T44" fmla="*/ 436 w 460"/>
                <a:gd name="T45" fmla="*/ 130 h 404"/>
                <a:gd name="T46" fmla="*/ 418 w 460"/>
                <a:gd name="T47" fmla="*/ 140 h 404"/>
                <a:gd name="T48" fmla="*/ 390 w 460"/>
                <a:gd name="T49" fmla="*/ 146 h 404"/>
                <a:gd name="T50" fmla="*/ 335 w 460"/>
                <a:gd name="T51" fmla="*/ 154 h 404"/>
                <a:gd name="T52" fmla="*/ 314 w 460"/>
                <a:gd name="T53" fmla="*/ 161 h 404"/>
                <a:gd name="T54" fmla="*/ 293 w 460"/>
                <a:gd name="T55" fmla="*/ 171 h 404"/>
                <a:gd name="T56" fmla="*/ 275 w 460"/>
                <a:gd name="T57" fmla="*/ 182 h 404"/>
                <a:gd name="T58" fmla="*/ 257 w 460"/>
                <a:gd name="T59" fmla="*/ 192 h 404"/>
                <a:gd name="T60" fmla="*/ 241 w 460"/>
                <a:gd name="T61" fmla="*/ 209 h 404"/>
                <a:gd name="T62" fmla="*/ 226 w 460"/>
                <a:gd name="T63" fmla="*/ 224 h 404"/>
                <a:gd name="T64" fmla="*/ 216 w 460"/>
                <a:gd name="T65" fmla="*/ 244 h 404"/>
                <a:gd name="T66" fmla="*/ 202 w 460"/>
                <a:gd name="T67" fmla="*/ 273 h 404"/>
                <a:gd name="T68" fmla="*/ 181 w 460"/>
                <a:gd name="T69" fmla="*/ 328 h 404"/>
                <a:gd name="T70" fmla="*/ 171 w 460"/>
                <a:gd name="T71" fmla="*/ 356 h 404"/>
                <a:gd name="T72" fmla="*/ 157 w 460"/>
                <a:gd name="T73" fmla="*/ 380 h 404"/>
                <a:gd name="T74" fmla="*/ 143 w 460"/>
                <a:gd name="T75" fmla="*/ 394 h 404"/>
                <a:gd name="T76" fmla="*/ 136 w 460"/>
                <a:gd name="T77" fmla="*/ 401 h 404"/>
                <a:gd name="T78" fmla="*/ 129 w 460"/>
                <a:gd name="T79" fmla="*/ 404 h 404"/>
                <a:gd name="T80" fmla="*/ 108 w 460"/>
                <a:gd name="T81" fmla="*/ 404 h 404"/>
                <a:gd name="T82" fmla="*/ 83 w 460"/>
                <a:gd name="T83" fmla="*/ 398 h 404"/>
                <a:gd name="T84" fmla="*/ 59 w 460"/>
                <a:gd name="T85" fmla="*/ 387 h 404"/>
                <a:gd name="T86" fmla="*/ 38 w 460"/>
                <a:gd name="T87" fmla="*/ 367 h 404"/>
                <a:gd name="T88" fmla="*/ 18 w 460"/>
                <a:gd name="T89" fmla="*/ 341 h 404"/>
                <a:gd name="T90" fmla="*/ 10 w 460"/>
                <a:gd name="T91" fmla="*/ 328 h 404"/>
                <a:gd name="T92" fmla="*/ 7 w 460"/>
                <a:gd name="T93" fmla="*/ 314 h 404"/>
                <a:gd name="T94" fmla="*/ 4 w 460"/>
                <a:gd name="T95" fmla="*/ 297 h 404"/>
                <a:gd name="T96" fmla="*/ 0 w 460"/>
                <a:gd name="T97" fmla="*/ 276 h 404"/>
                <a:gd name="T98" fmla="*/ 4 w 460"/>
                <a:gd name="T99" fmla="*/ 255 h 404"/>
                <a:gd name="T100" fmla="*/ 10 w 460"/>
                <a:gd name="T101" fmla="*/ 234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0" h="404">
                  <a:moveTo>
                    <a:pt x="10" y="234"/>
                  </a:moveTo>
                  <a:lnTo>
                    <a:pt x="18" y="209"/>
                  </a:lnTo>
                  <a:lnTo>
                    <a:pt x="38" y="182"/>
                  </a:lnTo>
                  <a:lnTo>
                    <a:pt x="59" y="151"/>
                  </a:lnTo>
                  <a:lnTo>
                    <a:pt x="87" y="115"/>
                  </a:lnTo>
                  <a:lnTo>
                    <a:pt x="119" y="84"/>
                  </a:lnTo>
                  <a:lnTo>
                    <a:pt x="147" y="57"/>
                  </a:lnTo>
                  <a:lnTo>
                    <a:pt x="174" y="32"/>
                  </a:lnTo>
                  <a:lnTo>
                    <a:pt x="202" y="18"/>
                  </a:lnTo>
                  <a:lnTo>
                    <a:pt x="230" y="8"/>
                  </a:lnTo>
                  <a:lnTo>
                    <a:pt x="262" y="4"/>
                  </a:lnTo>
                  <a:lnTo>
                    <a:pt x="296" y="0"/>
                  </a:lnTo>
                  <a:lnTo>
                    <a:pt x="335" y="4"/>
                  </a:lnTo>
                  <a:lnTo>
                    <a:pt x="369" y="8"/>
                  </a:lnTo>
                  <a:lnTo>
                    <a:pt x="397" y="11"/>
                  </a:lnTo>
                  <a:lnTo>
                    <a:pt x="425" y="18"/>
                  </a:lnTo>
                  <a:lnTo>
                    <a:pt x="439" y="29"/>
                  </a:lnTo>
                  <a:lnTo>
                    <a:pt x="449" y="39"/>
                  </a:lnTo>
                  <a:lnTo>
                    <a:pt x="457" y="57"/>
                  </a:lnTo>
                  <a:lnTo>
                    <a:pt x="460" y="73"/>
                  </a:lnTo>
                  <a:lnTo>
                    <a:pt x="457" y="94"/>
                  </a:lnTo>
                  <a:lnTo>
                    <a:pt x="449" y="112"/>
                  </a:lnTo>
                  <a:lnTo>
                    <a:pt x="436" y="130"/>
                  </a:lnTo>
                  <a:lnTo>
                    <a:pt x="418" y="140"/>
                  </a:lnTo>
                  <a:lnTo>
                    <a:pt x="390" y="146"/>
                  </a:lnTo>
                  <a:lnTo>
                    <a:pt x="335" y="154"/>
                  </a:lnTo>
                  <a:lnTo>
                    <a:pt x="314" y="161"/>
                  </a:lnTo>
                  <a:lnTo>
                    <a:pt x="293" y="171"/>
                  </a:lnTo>
                  <a:lnTo>
                    <a:pt x="275" y="182"/>
                  </a:lnTo>
                  <a:lnTo>
                    <a:pt x="257" y="192"/>
                  </a:lnTo>
                  <a:lnTo>
                    <a:pt x="241" y="209"/>
                  </a:lnTo>
                  <a:lnTo>
                    <a:pt x="226" y="224"/>
                  </a:lnTo>
                  <a:lnTo>
                    <a:pt x="216" y="244"/>
                  </a:lnTo>
                  <a:lnTo>
                    <a:pt x="202" y="273"/>
                  </a:lnTo>
                  <a:lnTo>
                    <a:pt x="181" y="328"/>
                  </a:lnTo>
                  <a:lnTo>
                    <a:pt x="171" y="356"/>
                  </a:lnTo>
                  <a:lnTo>
                    <a:pt x="157" y="380"/>
                  </a:lnTo>
                  <a:lnTo>
                    <a:pt x="143" y="394"/>
                  </a:lnTo>
                  <a:lnTo>
                    <a:pt x="136" y="401"/>
                  </a:lnTo>
                  <a:lnTo>
                    <a:pt x="129" y="404"/>
                  </a:lnTo>
                  <a:lnTo>
                    <a:pt x="108" y="404"/>
                  </a:lnTo>
                  <a:lnTo>
                    <a:pt x="83" y="398"/>
                  </a:lnTo>
                  <a:lnTo>
                    <a:pt x="59" y="387"/>
                  </a:lnTo>
                  <a:lnTo>
                    <a:pt x="38" y="367"/>
                  </a:lnTo>
                  <a:lnTo>
                    <a:pt x="18" y="341"/>
                  </a:lnTo>
                  <a:lnTo>
                    <a:pt x="10" y="328"/>
                  </a:lnTo>
                  <a:lnTo>
                    <a:pt x="7" y="314"/>
                  </a:lnTo>
                  <a:lnTo>
                    <a:pt x="4" y="297"/>
                  </a:lnTo>
                  <a:lnTo>
                    <a:pt x="0" y="276"/>
                  </a:lnTo>
                  <a:lnTo>
                    <a:pt x="4" y="255"/>
                  </a:lnTo>
                  <a:lnTo>
                    <a:pt x="10" y="234"/>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4" name="Freeform 110"/>
            <p:cNvSpPr>
              <a:spLocks/>
            </p:cNvSpPr>
            <p:nvPr/>
          </p:nvSpPr>
          <p:spPr bwMode="auto">
            <a:xfrm>
              <a:off x="2278" y="2194"/>
              <a:ext cx="117" cy="123"/>
            </a:xfrm>
            <a:custGeom>
              <a:avLst/>
              <a:gdLst>
                <a:gd name="T0" fmla="*/ 58 w 352"/>
                <a:gd name="T1" fmla="*/ 314 h 369"/>
                <a:gd name="T2" fmla="*/ 0 w 352"/>
                <a:gd name="T3" fmla="*/ 369 h 369"/>
                <a:gd name="T4" fmla="*/ 21 w 352"/>
                <a:gd name="T5" fmla="*/ 300 h 369"/>
                <a:gd name="T6" fmla="*/ 38 w 352"/>
                <a:gd name="T7" fmla="*/ 241 h 369"/>
                <a:gd name="T8" fmla="*/ 58 w 352"/>
                <a:gd name="T9" fmla="*/ 192 h 369"/>
                <a:gd name="T10" fmla="*/ 69 w 352"/>
                <a:gd name="T11" fmla="*/ 174 h 369"/>
                <a:gd name="T12" fmla="*/ 83 w 352"/>
                <a:gd name="T13" fmla="*/ 157 h 369"/>
                <a:gd name="T14" fmla="*/ 104 w 352"/>
                <a:gd name="T15" fmla="*/ 143 h 369"/>
                <a:gd name="T16" fmla="*/ 125 w 352"/>
                <a:gd name="T17" fmla="*/ 132 h 369"/>
                <a:gd name="T18" fmla="*/ 174 w 352"/>
                <a:gd name="T19" fmla="*/ 112 h 369"/>
                <a:gd name="T20" fmla="*/ 222 w 352"/>
                <a:gd name="T21" fmla="*/ 98 h 369"/>
                <a:gd name="T22" fmla="*/ 243 w 352"/>
                <a:gd name="T23" fmla="*/ 91 h 369"/>
                <a:gd name="T24" fmla="*/ 261 w 352"/>
                <a:gd name="T25" fmla="*/ 80 h 369"/>
                <a:gd name="T26" fmla="*/ 271 w 352"/>
                <a:gd name="T27" fmla="*/ 67 h 369"/>
                <a:gd name="T28" fmla="*/ 279 w 352"/>
                <a:gd name="T29" fmla="*/ 53 h 369"/>
                <a:gd name="T30" fmla="*/ 282 w 352"/>
                <a:gd name="T31" fmla="*/ 39 h 369"/>
                <a:gd name="T32" fmla="*/ 282 w 352"/>
                <a:gd name="T33" fmla="*/ 25 h 369"/>
                <a:gd name="T34" fmla="*/ 279 w 352"/>
                <a:gd name="T35" fmla="*/ 10 h 369"/>
                <a:gd name="T36" fmla="*/ 271 w 352"/>
                <a:gd name="T37" fmla="*/ 0 h 369"/>
                <a:gd name="T38" fmla="*/ 282 w 352"/>
                <a:gd name="T39" fmla="*/ 0 h 369"/>
                <a:gd name="T40" fmla="*/ 292 w 352"/>
                <a:gd name="T41" fmla="*/ 0 h 369"/>
                <a:gd name="T42" fmla="*/ 303 w 352"/>
                <a:gd name="T43" fmla="*/ 4 h 369"/>
                <a:gd name="T44" fmla="*/ 317 w 352"/>
                <a:gd name="T45" fmla="*/ 15 h 369"/>
                <a:gd name="T46" fmla="*/ 331 w 352"/>
                <a:gd name="T47" fmla="*/ 25 h 369"/>
                <a:gd name="T48" fmla="*/ 341 w 352"/>
                <a:gd name="T49" fmla="*/ 43 h 369"/>
                <a:gd name="T50" fmla="*/ 352 w 352"/>
                <a:gd name="T51" fmla="*/ 67 h 369"/>
                <a:gd name="T52" fmla="*/ 352 w 352"/>
                <a:gd name="T53" fmla="*/ 77 h 369"/>
                <a:gd name="T54" fmla="*/ 348 w 352"/>
                <a:gd name="T55" fmla="*/ 88 h 369"/>
                <a:gd name="T56" fmla="*/ 344 w 352"/>
                <a:gd name="T57" fmla="*/ 98 h 369"/>
                <a:gd name="T58" fmla="*/ 334 w 352"/>
                <a:gd name="T59" fmla="*/ 108 h 369"/>
                <a:gd name="T60" fmla="*/ 307 w 352"/>
                <a:gd name="T61" fmla="*/ 122 h 369"/>
                <a:gd name="T62" fmla="*/ 274 w 352"/>
                <a:gd name="T63" fmla="*/ 137 h 369"/>
                <a:gd name="T64" fmla="*/ 201 w 352"/>
                <a:gd name="T65" fmla="*/ 153 h 369"/>
                <a:gd name="T66" fmla="*/ 167 w 352"/>
                <a:gd name="T67" fmla="*/ 161 h 369"/>
                <a:gd name="T68" fmla="*/ 143 w 352"/>
                <a:gd name="T69" fmla="*/ 171 h 369"/>
                <a:gd name="T70" fmla="*/ 125 w 352"/>
                <a:gd name="T71" fmla="*/ 181 h 369"/>
                <a:gd name="T72" fmla="*/ 112 w 352"/>
                <a:gd name="T73" fmla="*/ 199 h 369"/>
                <a:gd name="T74" fmla="*/ 100 w 352"/>
                <a:gd name="T75" fmla="*/ 213 h 369"/>
                <a:gd name="T76" fmla="*/ 90 w 352"/>
                <a:gd name="T77" fmla="*/ 234 h 369"/>
                <a:gd name="T78" fmla="*/ 73 w 352"/>
                <a:gd name="T79" fmla="*/ 272 h 369"/>
                <a:gd name="T80" fmla="*/ 58 w 352"/>
                <a:gd name="T81" fmla="*/ 314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2" h="369">
                  <a:moveTo>
                    <a:pt x="58" y="314"/>
                  </a:moveTo>
                  <a:lnTo>
                    <a:pt x="0" y="369"/>
                  </a:lnTo>
                  <a:lnTo>
                    <a:pt x="21" y="300"/>
                  </a:lnTo>
                  <a:lnTo>
                    <a:pt x="38" y="241"/>
                  </a:lnTo>
                  <a:lnTo>
                    <a:pt x="58" y="192"/>
                  </a:lnTo>
                  <a:lnTo>
                    <a:pt x="69" y="174"/>
                  </a:lnTo>
                  <a:lnTo>
                    <a:pt x="83" y="157"/>
                  </a:lnTo>
                  <a:lnTo>
                    <a:pt x="104" y="143"/>
                  </a:lnTo>
                  <a:lnTo>
                    <a:pt x="125" y="132"/>
                  </a:lnTo>
                  <a:lnTo>
                    <a:pt x="174" y="112"/>
                  </a:lnTo>
                  <a:lnTo>
                    <a:pt x="222" y="98"/>
                  </a:lnTo>
                  <a:lnTo>
                    <a:pt x="243" y="91"/>
                  </a:lnTo>
                  <a:lnTo>
                    <a:pt x="261" y="80"/>
                  </a:lnTo>
                  <a:lnTo>
                    <a:pt x="271" y="67"/>
                  </a:lnTo>
                  <a:lnTo>
                    <a:pt x="279" y="53"/>
                  </a:lnTo>
                  <a:lnTo>
                    <a:pt x="282" y="39"/>
                  </a:lnTo>
                  <a:lnTo>
                    <a:pt x="282" y="25"/>
                  </a:lnTo>
                  <a:lnTo>
                    <a:pt x="279" y="10"/>
                  </a:lnTo>
                  <a:lnTo>
                    <a:pt x="271" y="0"/>
                  </a:lnTo>
                  <a:lnTo>
                    <a:pt x="282" y="0"/>
                  </a:lnTo>
                  <a:lnTo>
                    <a:pt x="292" y="0"/>
                  </a:lnTo>
                  <a:lnTo>
                    <a:pt x="303" y="4"/>
                  </a:lnTo>
                  <a:lnTo>
                    <a:pt x="317" y="15"/>
                  </a:lnTo>
                  <a:lnTo>
                    <a:pt x="331" y="25"/>
                  </a:lnTo>
                  <a:lnTo>
                    <a:pt x="341" y="43"/>
                  </a:lnTo>
                  <a:lnTo>
                    <a:pt x="352" y="67"/>
                  </a:lnTo>
                  <a:lnTo>
                    <a:pt x="352" y="77"/>
                  </a:lnTo>
                  <a:lnTo>
                    <a:pt x="348" y="88"/>
                  </a:lnTo>
                  <a:lnTo>
                    <a:pt x="344" y="98"/>
                  </a:lnTo>
                  <a:lnTo>
                    <a:pt x="334" y="108"/>
                  </a:lnTo>
                  <a:lnTo>
                    <a:pt x="307" y="122"/>
                  </a:lnTo>
                  <a:lnTo>
                    <a:pt x="274" y="137"/>
                  </a:lnTo>
                  <a:lnTo>
                    <a:pt x="201" y="153"/>
                  </a:lnTo>
                  <a:lnTo>
                    <a:pt x="167" y="161"/>
                  </a:lnTo>
                  <a:lnTo>
                    <a:pt x="143" y="171"/>
                  </a:lnTo>
                  <a:lnTo>
                    <a:pt x="125" y="181"/>
                  </a:lnTo>
                  <a:lnTo>
                    <a:pt x="112" y="199"/>
                  </a:lnTo>
                  <a:lnTo>
                    <a:pt x="100" y="213"/>
                  </a:lnTo>
                  <a:lnTo>
                    <a:pt x="90" y="234"/>
                  </a:lnTo>
                  <a:lnTo>
                    <a:pt x="73" y="272"/>
                  </a:lnTo>
                  <a:lnTo>
                    <a:pt x="58" y="314"/>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5" name="Freeform 111"/>
            <p:cNvSpPr>
              <a:spLocks/>
            </p:cNvSpPr>
            <p:nvPr/>
          </p:nvSpPr>
          <p:spPr bwMode="auto">
            <a:xfrm>
              <a:off x="2271" y="2255"/>
              <a:ext cx="158" cy="117"/>
            </a:xfrm>
            <a:custGeom>
              <a:avLst/>
              <a:gdLst>
                <a:gd name="T0" fmla="*/ 6 w 474"/>
                <a:gd name="T1" fmla="*/ 195 h 352"/>
                <a:gd name="T2" fmla="*/ 21 w 474"/>
                <a:gd name="T3" fmla="*/ 167 h 352"/>
                <a:gd name="T4" fmla="*/ 45 w 474"/>
                <a:gd name="T5" fmla="*/ 136 h 352"/>
                <a:gd name="T6" fmla="*/ 73 w 474"/>
                <a:gd name="T7" fmla="*/ 105 h 352"/>
                <a:gd name="T8" fmla="*/ 104 w 474"/>
                <a:gd name="T9" fmla="*/ 73 h 352"/>
                <a:gd name="T10" fmla="*/ 136 w 474"/>
                <a:gd name="T11" fmla="*/ 45 h 352"/>
                <a:gd name="T12" fmla="*/ 170 w 474"/>
                <a:gd name="T13" fmla="*/ 21 h 352"/>
                <a:gd name="T14" fmla="*/ 206 w 474"/>
                <a:gd name="T15" fmla="*/ 8 h 352"/>
                <a:gd name="T16" fmla="*/ 219 w 474"/>
                <a:gd name="T17" fmla="*/ 4 h 352"/>
                <a:gd name="T18" fmla="*/ 237 w 474"/>
                <a:gd name="T19" fmla="*/ 0 h 352"/>
                <a:gd name="T20" fmla="*/ 303 w 474"/>
                <a:gd name="T21" fmla="*/ 0 h 352"/>
                <a:gd name="T22" fmla="*/ 373 w 474"/>
                <a:gd name="T23" fmla="*/ 8 h 352"/>
                <a:gd name="T24" fmla="*/ 407 w 474"/>
                <a:gd name="T25" fmla="*/ 14 h 352"/>
                <a:gd name="T26" fmla="*/ 435 w 474"/>
                <a:gd name="T27" fmla="*/ 21 h 352"/>
                <a:gd name="T28" fmla="*/ 456 w 474"/>
                <a:gd name="T29" fmla="*/ 36 h 352"/>
                <a:gd name="T30" fmla="*/ 463 w 474"/>
                <a:gd name="T31" fmla="*/ 42 h 352"/>
                <a:gd name="T32" fmla="*/ 466 w 474"/>
                <a:gd name="T33" fmla="*/ 49 h 352"/>
                <a:gd name="T34" fmla="*/ 474 w 474"/>
                <a:gd name="T35" fmla="*/ 63 h 352"/>
                <a:gd name="T36" fmla="*/ 474 w 474"/>
                <a:gd name="T37" fmla="*/ 78 h 352"/>
                <a:gd name="T38" fmla="*/ 471 w 474"/>
                <a:gd name="T39" fmla="*/ 91 h 352"/>
                <a:gd name="T40" fmla="*/ 466 w 474"/>
                <a:gd name="T41" fmla="*/ 105 h 352"/>
                <a:gd name="T42" fmla="*/ 453 w 474"/>
                <a:gd name="T43" fmla="*/ 115 h 352"/>
                <a:gd name="T44" fmla="*/ 438 w 474"/>
                <a:gd name="T45" fmla="*/ 123 h 352"/>
                <a:gd name="T46" fmla="*/ 417 w 474"/>
                <a:gd name="T47" fmla="*/ 130 h 352"/>
                <a:gd name="T48" fmla="*/ 393 w 474"/>
                <a:gd name="T49" fmla="*/ 133 h 352"/>
                <a:gd name="T50" fmla="*/ 365 w 474"/>
                <a:gd name="T51" fmla="*/ 136 h 352"/>
                <a:gd name="T52" fmla="*/ 338 w 474"/>
                <a:gd name="T53" fmla="*/ 146 h 352"/>
                <a:gd name="T54" fmla="*/ 310 w 474"/>
                <a:gd name="T55" fmla="*/ 164 h 352"/>
                <a:gd name="T56" fmla="*/ 285 w 474"/>
                <a:gd name="T57" fmla="*/ 185 h 352"/>
                <a:gd name="T58" fmla="*/ 261 w 474"/>
                <a:gd name="T59" fmla="*/ 206 h 352"/>
                <a:gd name="T60" fmla="*/ 243 w 474"/>
                <a:gd name="T61" fmla="*/ 227 h 352"/>
                <a:gd name="T62" fmla="*/ 230 w 474"/>
                <a:gd name="T63" fmla="*/ 248 h 352"/>
                <a:gd name="T64" fmla="*/ 219 w 474"/>
                <a:gd name="T65" fmla="*/ 265 h 352"/>
                <a:gd name="T66" fmla="*/ 206 w 474"/>
                <a:gd name="T67" fmla="*/ 300 h 352"/>
                <a:gd name="T68" fmla="*/ 191 w 474"/>
                <a:gd name="T69" fmla="*/ 328 h 352"/>
                <a:gd name="T70" fmla="*/ 181 w 474"/>
                <a:gd name="T71" fmla="*/ 342 h 352"/>
                <a:gd name="T72" fmla="*/ 170 w 474"/>
                <a:gd name="T73" fmla="*/ 349 h 352"/>
                <a:gd name="T74" fmla="*/ 157 w 474"/>
                <a:gd name="T75" fmla="*/ 352 h 352"/>
                <a:gd name="T76" fmla="*/ 143 w 474"/>
                <a:gd name="T77" fmla="*/ 352 h 352"/>
                <a:gd name="T78" fmla="*/ 125 w 474"/>
                <a:gd name="T79" fmla="*/ 349 h 352"/>
                <a:gd name="T80" fmla="*/ 100 w 474"/>
                <a:gd name="T81" fmla="*/ 338 h 352"/>
                <a:gd name="T82" fmla="*/ 73 w 474"/>
                <a:gd name="T83" fmla="*/ 325 h 352"/>
                <a:gd name="T84" fmla="*/ 48 w 474"/>
                <a:gd name="T85" fmla="*/ 304 h 352"/>
                <a:gd name="T86" fmla="*/ 24 w 474"/>
                <a:gd name="T87" fmla="*/ 283 h 352"/>
                <a:gd name="T88" fmla="*/ 14 w 474"/>
                <a:gd name="T89" fmla="*/ 269 h 352"/>
                <a:gd name="T90" fmla="*/ 6 w 474"/>
                <a:gd name="T91" fmla="*/ 258 h 352"/>
                <a:gd name="T92" fmla="*/ 3 w 474"/>
                <a:gd name="T93" fmla="*/ 240 h 352"/>
                <a:gd name="T94" fmla="*/ 0 w 474"/>
                <a:gd name="T95" fmla="*/ 227 h 352"/>
                <a:gd name="T96" fmla="*/ 3 w 474"/>
                <a:gd name="T97" fmla="*/ 213 h 352"/>
                <a:gd name="T98" fmla="*/ 6 w 474"/>
                <a:gd name="T99" fmla="*/ 195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74" h="352">
                  <a:moveTo>
                    <a:pt x="6" y="195"/>
                  </a:moveTo>
                  <a:lnTo>
                    <a:pt x="21" y="167"/>
                  </a:lnTo>
                  <a:lnTo>
                    <a:pt x="45" y="136"/>
                  </a:lnTo>
                  <a:lnTo>
                    <a:pt x="73" y="105"/>
                  </a:lnTo>
                  <a:lnTo>
                    <a:pt x="104" y="73"/>
                  </a:lnTo>
                  <a:lnTo>
                    <a:pt x="136" y="45"/>
                  </a:lnTo>
                  <a:lnTo>
                    <a:pt x="170" y="21"/>
                  </a:lnTo>
                  <a:lnTo>
                    <a:pt x="206" y="8"/>
                  </a:lnTo>
                  <a:lnTo>
                    <a:pt x="219" y="4"/>
                  </a:lnTo>
                  <a:lnTo>
                    <a:pt x="237" y="0"/>
                  </a:lnTo>
                  <a:lnTo>
                    <a:pt x="303" y="0"/>
                  </a:lnTo>
                  <a:lnTo>
                    <a:pt x="373" y="8"/>
                  </a:lnTo>
                  <a:lnTo>
                    <a:pt x="407" y="14"/>
                  </a:lnTo>
                  <a:lnTo>
                    <a:pt x="435" y="21"/>
                  </a:lnTo>
                  <a:lnTo>
                    <a:pt x="456" y="36"/>
                  </a:lnTo>
                  <a:lnTo>
                    <a:pt x="463" y="42"/>
                  </a:lnTo>
                  <a:lnTo>
                    <a:pt x="466" y="49"/>
                  </a:lnTo>
                  <a:lnTo>
                    <a:pt x="474" y="63"/>
                  </a:lnTo>
                  <a:lnTo>
                    <a:pt x="474" y="78"/>
                  </a:lnTo>
                  <a:lnTo>
                    <a:pt x="471" y="91"/>
                  </a:lnTo>
                  <a:lnTo>
                    <a:pt x="466" y="105"/>
                  </a:lnTo>
                  <a:lnTo>
                    <a:pt x="453" y="115"/>
                  </a:lnTo>
                  <a:lnTo>
                    <a:pt x="438" y="123"/>
                  </a:lnTo>
                  <a:lnTo>
                    <a:pt x="417" y="130"/>
                  </a:lnTo>
                  <a:lnTo>
                    <a:pt x="393" y="133"/>
                  </a:lnTo>
                  <a:lnTo>
                    <a:pt x="365" y="136"/>
                  </a:lnTo>
                  <a:lnTo>
                    <a:pt x="338" y="146"/>
                  </a:lnTo>
                  <a:lnTo>
                    <a:pt x="310" y="164"/>
                  </a:lnTo>
                  <a:lnTo>
                    <a:pt x="285" y="185"/>
                  </a:lnTo>
                  <a:lnTo>
                    <a:pt x="261" y="206"/>
                  </a:lnTo>
                  <a:lnTo>
                    <a:pt x="243" y="227"/>
                  </a:lnTo>
                  <a:lnTo>
                    <a:pt x="230" y="248"/>
                  </a:lnTo>
                  <a:lnTo>
                    <a:pt x="219" y="265"/>
                  </a:lnTo>
                  <a:lnTo>
                    <a:pt x="206" y="300"/>
                  </a:lnTo>
                  <a:lnTo>
                    <a:pt x="191" y="328"/>
                  </a:lnTo>
                  <a:lnTo>
                    <a:pt x="181" y="342"/>
                  </a:lnTo>
                  <a:lnTo>
                    <a:pt x="170" y="349"/>
                  </a:lnTo>
                  <a:lnTo>
                    <a:pt x="157" y="352"/>
                  </a:lnTo>
                  <a:lnTo>
                    <a:pt x="143" y="352"/>
                  </a:lnTo>
                  <a:lnTo>
                    <a:pt x="125" y="349"/>
                  </a:lnTo>
                  <a:lnTo>
                    <a:pt x="100" y="338"/>
                  </a:lnTo>
                  <a:lnTo>
                    <a:pt x="73" y="325"/>
                  </a:lnTo>
                  <a:lnTo>
                    <a:pt x="48" y="304"/>
                  </a:lnTo>
                  <a:lnTo>
                    <a:pt x="24" y="283"/>
                  </a:lnTo>
                  <a:lnTo>
                    <a:pt x="14" y="269"/>
                  </a:lnTo>
                  <a:lnTo>
                    <a:pt x="6" y="258"/>
                  </a:lnTo>
                  <a:lnTo>
                    <a:pt x="3" y="240"/>
                  </a:lnTo>
                  <a:lnTo>
                    <a:pt x="0" y="227"/>
                  </a:lnTo>
                  <a:lnTo>
                    <a:pt x="3" y="213"/>
                  </a:lnTo>
                  <a:lnTo>
                    <a:pt x="6" y="195"/>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6" name="Freeform 112"/>
            <p:cNvSpPr>
              <a:spLocks/>
            </p:cNvSpPr>
            <p:nvPr/>
          </p:nvSpPr>
          <p:spPr bwMode="auto">
            <a:xfrm>
              <a:off x="2242" y="2259"/>
              <a:ext cx="191" cy="193"/>
            </a:xfrm>
            <a:custGeom>
              <a:avLst/>
              <a:gdLst>
                <a:gd name="T0" fmla="*/ 501 w 574"/>
                <a:gd name="T1" fmla="*/ 10 h 579"/>
                <a:gd name="T2" fmla="*/ 522 w 574"/>
                <a:gd name="T3" fmla="*/ 39 h 579"/>
                <a:gd name="T4" fmla="*/ 525 w 574"/>
                <a:gd name="T5" fmla="*/ 67 h 579"/>
                <a:gd name="T6" fmla="*/ 519 w 574"/>
                <a:gd name="T7" fmla="*/ 80 h 579"/>
                <a:gd name="T8" fmla="*/ 498 w 574"/>
                <a:gd name="T9" fmla="*/ 95 h 579"/>
                <a:gd name="T10" fmla="*/ 452 w 574"/>
                <a:gd name="T11" fmla="*/ 105 h 579"/>
                <a:gd name="T12" fmla="*/ 366 w 574"/>
                <a:gd name="T13" fmla="*/ 112 h 579"/>
                <a:gd name="T14" fmla="*/ 320 w 574"/>
                <a:gd name="T15" fmla="*/ 126 h 579"/>
                <a:gd name="T16" fmla="*/ 303 w 574"/>
                <a:gd name="T17" fmla="*/ 143 h 579"/>
                <a:gd name="T18" fmla="*/ 288 w 574"/>
                <a:gd name="T19" fmla="*/ 171 h 579"/>
                <a:gd name="T20" fmla="*/ 261 w 574"/>
                <a:gd name="T21" fmla="*/ 262 h 579"/>
                <a:gd name="T22" fmla="*/ 212 w 574"/>
                <a:gd name="T23" fmla="*/ 377 h 579"/>
                <a:gd name="T24" fmla="*/ 177 w 574"/>
                <a:gd name="T25" fmla="*/ 436 h 579"/>
                <a:gd name="T26" fmla="*/ 132 w 574"/>
                <a:gd name="T27" fmla="*/ 491 h 579"/>
                <a:gd name="T28" fmla="*/ 73 w 574"/>
                <a:gd name="T29" fmla="*/ 537 h 579"/>
                <a:gd name="T30" fmla="*/ 0 w 574"/>
                <a:gd name="T31" fmla="*/ 568 h 579"/>
                <a:gd name="T32" fmla="*/ 20 w 574"/>
                <a:gd name="T33" fmla="*/ 575 h 579"/>
                <a:gd name="T34" fmla="*/ 59 w 574"/>
                <a:gd name="T35" fmla="*/ 579 h 579"/>
                <a:gd name="T36" fmla="*/ 118 w 574"/>
                <a:gd name="T37" fmla="*/ 564 h 579"/>
                <a:gd name="T38" fmla="*/ 177 w 574"/>
                <a:gd name="T39" fmla="*/ 533 h 579"/>
                <a:gd name="T40" fmla="*/ 212 w 574"/>
                <a:gd name="T41" fmla="*/ 506 h 579"/>
                <a:gd name="T42" fmla="*/ 254 w 574"/>
                <a:gd name="T43" fmla="*/ 446 h 579"/>
                <a:gd name="T44" fmla="*/ 296 w 574"/>
                <a:gd name="T45" fmla="*/ 363 h 579"/>
                <a:gd name="T46" fmla="*/ 317 w 574"/>
                <a:gd name="T47" fmla="*/ 290 h 579"/>
                <a:gd name="T48" fmla="*/ 330 w 574"/>
                <a:gd name="T49" fmla="*/ 241 h 579"/>
                <a:gd name="T50" fmla="*/ 355 w 574"/>
                <a:gd name="T51" fmla="*/ 202 h 579"/>
                <a:gd name="T52" fmla="*/ 397 w 574"/>
                <a:gd name="T53" fmla="*/ 171 h 579"/>
                <a:gd name="T54" fmla="*/ 449 w 574"/>
                <a:gd name="T55" fmla="*/ 147 h 579"/>
                <a:gd name="T56" fmla="*/ 529 w 574"/>
                <a:gd name="T57" fmla="*/ 122 h 579"/>
                <a:gd name="T58" fmla="*/ 564 w 574"/>
                <a:gd name="T59" fmla="*/ 109 h 579"/>
                <a:gd name="T60" fmla="*/ 574 w 574"/>
                <a:gd name="T61" fmla="*/ 85 h 579"/>
                <a:gd name="T62" fmla="*/ 571 w 574"/>
                <a:gd name="T63" fmla="*/ 49 h 579"/>
                <a:gd name="T64" fmla="*/ 553 w 574"/>
                <a:gd name="T65" fmla="*/ 25 h 579"/>
                <a:gd name="T66" fmla="*/ 525 w 574"/>
                <a:gd name="T67" fmla="*/ 10 h 579"/>
                <a:gd name="T68" fmla="*/ 491 w 574"/>
                <a:gd name="T69" fmla="*/ 0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74" h="579">
                  <a:moveTo>
                    <a:pt x="491" y="0"/>
                  </a:moveTo>
                  <a:lnTo>
                    <a:pt x="501" y="10"/>
                  </a:lnTo>
                  <a:lnTo>
                    <a:pt x="512" y="25"/>
                  </a:lnTo>
                  <a:lnTo>
                    <a:pt x="522" y="39"/>
                  </a:lnTo>
                  <a:lnTo>
                    <a:pt x="525" y="56"/>
                  </a:lnTo>
                  <a:lnTo>
                    <a:pt x="525" y="67"/>
                  </a:lnTo>
                  <a:lnTo>
                    <a:pt x="525" y="74"/>
                  </a:lnTo>
                  <a:lnTo>
                    <a:pt x="519" y="80"/>
                  </a:lnTo>
                  <a:lnTo>
                    <a:pt x="512" y="88"/>
                  </a:lnTo>
                  <a:lnTo>
                    <a:pt x="498" y="95"/>
                  </a:lnTo>
                  <a:lnTo>
                    <a:pt x="484" y="101"/>
                  </a:lnTo>
                  <a:lnTo>
                    <a:pt x="452" y="105"/>
                  </a:lnTo>
                  <a:lnTo>
                    <a:pt x="421" y="109"/>
                  </a:lnTo>
                  <a:lnTo>
                    <a:pt x="366" y="112"/>
                  </a:lnTo>
                  <a:lnTo>
                    <a:pt x="341" y="119"/>
                  </a:lnTo>
                  <a:lnTo>
                    <a:pt x="320" y="126"/>
                  </a:lnTo>
                  <a:lnTo>
                    <a:pt x="309" y="137"/>
                  </a:lnTo>
                  <a:lnTo>
                    <a:pt x="303" y="143"/>
                  </a:lnTo>
                  <a:lnTo>
                    <a:pt x="293" y="158"/>
                  </a:lnTo>
                  <a:lnTo>
                    <a:pt x="288" y="171"/>
                  </a:lnTo>
                  <a:lnTo>
                    <a:pt x="275" y="210"/>
                  </a:lnTo>
                  <a:lnTo>
                    <a:pt x="261" y="262"/>
                  </a:lnTo>
                  <a:lnTo>
                    <a:pt x="239" y="317"/>
                  </a:lnTo>
                  <a:lnTo>
                    <a:pt x="212" y="377"/>
                  </a:lnTo>
                  <a:lnTo>
                    <a:pt x="198" y="408"/>
                  </a:lnTo>
                  <a:lnTo>
                    <a:pt x="177" y="436"/>
                  </a:lnTo>
                  <a:lnTo>
                    <a:pt x="156" y="464"/>
                  </a:lnTo>
                  <a:lnTo>
                    <a:pt x="132" y="491"/>
                  </a:lnTo>
                  <a:lnTo>
                    <a:pt x="104" y="516"/>
                  </a:lnTo>
                  <a:lnTo>
                    <a:pt x="73" y="537"/>
                  </a:lnTo>
                  <a:lnTo>
                    <a:pt x="38" y="554"/>
                  </a:lnTo>
                  <a:lnTo>
                    <a:pt x="0" y="568"/>
                  </a:lnTo>
                  <a:lnTo>
                    <a:pt x="10" y="572"/>
                  </a:lnTo>
                  <a:lnTo>
                    <a:pt x="20" y="575"/>
                  </a:lnTo>
                  <a:lnTo>
                    <a:pt x="38" y="579"/>
                  </a:lnTo>
                  <a:lnTo>
                    <a:pt x="59" y="579"/>
                  </a:lnTo>
                  <a:lnTo>
                    <a:pt x="87" y="575"/>
                  </a:lnTo>
                  <a:lnTo>
                    <a:pt x="118" y="564"/>
                  </a:lnTo>
                  <a:lnTo>
                    <a:pt x="156" y="548"/>
                  </a:lnTo>
                  <a:lnTo>
                    <a:pt x="177" y="533"/>
                  </a:lnTo>
                  <a:lnTo>
                    <a:pt x="195" y="519"/>
                  </a:lnTo>
                  <a:lnTo>
                    <a:pt x="212" y="506"/>
                  </a:lnTo>
                  <a:lnTo>
                    <a:pt x="226" y="488"/>
                  </a:lnTo>
                  <a:lnTo>
                    <a:pt x="254" y="446"/>
                  </a:lnTo>
                  <a:lnTo>
                    <a:pt x="278" y="405"/>
                  </a:lnTo>
                  <a:lnTo>
                    <a:pt x="296" y="363"/>
                  </a:lnTo>
                  <a:lnTo>
                    <a:pt x="309" y="324"/>
                  </a:lnTo>
                  <a:lnTo>
                    <a:pt x="317" y="290"/>
                  </a:lnTo>
                  <a:lnTo>
                    <a:pt x="324" y="262"/>
                  </a:lnTo>
                  <a:lnTo>
                    <a:pt x="330" y="241"/>
                  </a:lnTo>
                  <a:lnTo>
                    <a:pt x="341" y="223"/>
                  </a:lnTo>
                  <a:lnTo>
                    <a:pt x="355" y="202"/>
                  </a:lnTo>
                  <a:lnTo>
                    <a:pt x="376" y="189"/>
                  </a:lnTo>
                  <a:lnTo>
                    <a:pt x="397" y="171"/>
                  </a:lnTo>
                  <a:lnTo>
                    <a:pt x="421" y="161"/>
                  </a:lnTo>
                  <a:lnTo>
                    <a:pt x="449" y="147"/>
                  </a:lnTo>
                  <a:lnTo>
                    <a:pt x="477" y="140"/>
                  </a:lnTo>
                  <a:lnTo>
                    <a:pt x="529" y="122"/>
                  </a:lnTo>
                  <a:lnTo>
                    <a:pt x="550" y="116"/>
                  </a:lnTo>
                  <a:lnTo>
                    <a:pt x="564" y="109"/>
                  </a:lnTo>
                  <a:lnTo>
                    <a:pt x="571" y="98"/>
                  </a:lnTo>
                  <a:lnTo>
                    <a:pt x="574" y="85"/>
                  </a:lnTo>
                  <a:lnTo>
                    <a:pt x="574" y="67"/>
                  </a:lnTo>
                  <a:lnTo>
                    <a:pt x="571" y="49"/>
                  </a:lnTo>
                  <a:lnTo>
                    <a:pt x="564" y="35"/>
                  </a:lnTo>
                  <a:lnTo>
                    <a:pt x="553" y="25"/>
                  </a:lnTo>
                  <a:lnTo>
                    <a:pt x="540" y="15"/>
                  </a:lnTo>
                  <a:lnTo>
                    <a:pt x="525" y="10"/>
                  </a:lnTo>
                  <a:lnTo>
                    <a:pt x="501" y="4"/>
                  </a:lnTo>
                  <a:lnTo>
                    <a:pt x="491" y="0"/>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spTree>
    <p:extLst>
      <p:ext uri="{BB962C8B-B14F-4D97-AF65-F5344CB8AC3E}">
        <p14:creationId xmlns:p14="http://schemas.microsoft.com/office/powerpoint/2010/main" val="1328594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5" name="直線コネクタ 204"/>
          <p:cNvCxnSpPr/>
          <p:nvPr/>
        </p:nvCxnSpPr>
        <p:spPr>
          <a:xfrm>
            <a:off x="1250912" y="692696"/>
            <a:ext cx="7812000" cy="0"/>
          </a:xfrm>
          <a:prstGeom prst="line">
            <a:avLst/>
          </a:prstGeom>
          <a:ln w="12700">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pic>
        <p:nvPicPr>
          <p:cNvPr id="94" name="図 93"/>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rot="5400000">
            <a:off x="1633719" y="-680468"/>
            <a:ext cx="5831133" cy="8491245"/>
          </a:xfrm>
          <a:prstGeom prst="rect">
            <a:avLst/>
          </a:prstGeom>
          <a:ln>
            <a:noFill/>
          </a:ln>
          <a:effectLst>
            <a:outerShdw blurRad="292100" dist="139700" dir="2700000" algn="tl" rotWithShape="0">
              <a:srgbClr val="333333">
                <a:alpha val="65000"/>
              </a:srgbClr>
            </a:outerShdw>
          </a:effectLst>
        </p:spPr>
      </p:pic>
      <p:sp>
        <p:nvSpPr>
          <p:cNvPr id="182" name="角丸四角形 181"/>
          <p:cNvSpPr/>
          <p:nvPr/>
        </p:nvSpPr>
        <p:spPr>
          <a:xfrm>
            <a:off x="303663" y="1451543"/>
            <a:ext cx="7502322" cy="1008112"/>
          </a:xfrm>
          <a:prstGeom prst="roundRect">
            <a:avLst/>
          </a:prstGeom>
          <a:no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183" name="角丸四角形 182"/>
          <p:cNvSpPr/>
          <p:nvPr/>
        </p:nvSpPr>
        <p:spPr>
          <a:xfrm>
            <a:off x="312862" y="2482601"/>
            <a:ext cx="7502322" cy="805806"/>
          </a:xfrm>
          <a:prstGeom prst="round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184" name="角丸四角形 183"/>
          <p:cNvSpPr/>
          <p:nvPr/>
        </p:nvSpPr>
        <p:spPr>
          <a:xfrm>
            <a:off x="276785" y="3311353"/>
            <a:ext cx="7502322" cy="1876425"/>
          </a:xfrm>
          <a:prstGeom prst="roundRect">
            <a:avLst>
              <a:gd name="adj" fmla="val 8545"/>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185" name="角丸四角形 184"/>
          <p:cNvSpPr/>
          <p:nvPr/>
        </p:nvSpPr>
        <p:spPr>
          <a:xfrm>
            <a:off x="312912" y="5210724"/>
            <a:ext cx="7502322" cy="808152"/>
          </a:xfrm>
          <a:prstGeom prst="round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186" name="角丸四角形 185"/>
          <p:cNvSpPr/>
          <p:nvPr/>
        </p:nvSpPr>
        <p:spPr>
          <a:xfrm>
            <a:off x="312912" y="6041821"/>
            <a:ext cx="7502322" cy="438901"/>
          </a:xfrm>
          <a:prstGeom prst="roundRect">
            <a:avLst/>
          </a:prstGeom>
          <a:no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187" name="テキスト ボックス 186"/>
          <p:cNvSpPr txBox="1"/>
          <p:nvPr/>
        </p:nvSpPr>
        <p:spPr>
          <a:xfrm>
            <a:off x="107504" y="1921046"/>
            <a:ext cx="8955408" cy="707886"/>
          </a:xfrm>
          <a:prstGeom prst="rect">
            <a:avLst/>
          </a:prstGeom>
          <a:solidFill>
            <a:srgbClr val="FFFF99"/>
          </a:solidFill>
          <a:ln w="38100">
            <a:solidFill>
              <a:srgbClr val="FFC000"/>
            </a:solidFill>
          </a:ln>
          <a:effectLst>
            <a:outerShdw blurRad="50800" dist="38100" dir="2700000" algn="tl" rotWithShape="0">
              <a:prstClr val="black">
                <a:alpha val="40000"/>
              </a:prstClr>
            </a:outerShdw>
          </a:effectLst>
        </p:spPr>
        <p:txBody>
          <a:bodyPr vert="horz" wrap="square" rtlCol="0">
            <a:spAutoFit/>
          </a:bodyPr>
          <a:lstStyle/>
          <a:p>
            <a:pPr algn="ctr"/>
            <a:r>
              <a:rPr lang="ja-JP" altLang="en-US" sz="4000" dirty="0" smtClean="0">
                <a:latin typeface="EPSON 太丸ゴシック体Ｂ" pitchFamily="49" charset="-128"/>
                <a:ea typeface="EPSON 太丸ゴシック体Ｂ" pitchFamily="49" charset="-128"/>
              </a:rPr>
              <a:t>道徳の時間を，例にしてすすめます。</a:t>
            </a:r>
            <a:endParaRPr kumimoji="1" lang="ja-JP" altLang="en-US" sz="4000" dirty="0">
              <a:latin typeface="EPSON 太丸ゴシック体Ｂ" pitchFamily="49" charset="-128"/>
              <a:ea typeface="EPSON 太丸ゴシック体Ｂ" pitchFamily="49" charset="-128"/>
            </a:endParaRPr>
          </a:p>
        </p:txBody>
      </p:sp>
      <p:sp>
        <p:nvSpPr>
          <p:cNvPr id="101" name="正方形/長方形 100"/>
          <p:cNvSpPr/>
          <p:nvPr/>
        </p:nvSpPr>
        <p:spPr>
          <a:xfrm>
            <a:off x="-2" y="6306461"/>
            <a:ext cx="9396538" cy="338554"/>
          </a:xfrm>
          <a:prstGeom prst="rect">
            <a:avLst/>
          </a:prstGeom>
        </p:spPr>
        <p:txBody>
          <a:bodyPr wrap="square">
            <a:spAutoFit/>
          </a:bodyPr>
          <a:lstStyle/>
          <a:p>
            <a:r>
              <a:rPr lang="en-US" altLang="ja-JP" sz="1600" dirty="0"/>
              <a:t>http://www.mext.go.jp/component/a_menu/education/detail/__icsFiles/afieldfile/2010/09/07/1296869.pdf</a:t>
            </a:r>
            <a:endParaRPr lang="ja-JP" altLang="en-US" sz="1600" dirty="0"/>
          </a:p>
        </p:txBody>
      </p:sp>
    </p:spTree>
    <p:extLst>
      <p:ext uri="{BB962C8B-B14F-4D97-AF65-F5344CB8AC3E}">
        <p14:creationId xmlns:p14="http://schemas.microsoft.com/office/powerpoint/2010/main" val="649028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 name="テキスト ボックス 464"/>
          <p:cNvSpPr txBox="1"/>
          <p:nvPr/>
        </p:nvSpPr>
        <p:spPr>
          <a:xfrm>
            <a:off x="0" y="1075383"/>
            <a:ext cx="9036496" cy="1446550"/>
          </a:xfrm>
          <a:prstGeom prst="rect">
            <a:avLst/>
          </a:prstGeom>
          <a:noFill/>
        </p:spPr>
        <p:txBody>
          <a:bodyPr wrap="square" rtlCol="0">
            <a:spAutoFit/>
          </a:bodyPr>
          <a:lstStyle/>
          <a:p>
            <a:pPr marL="541338" indent="-541338"/>
            <a:r>
              <a:rPr lang="en-US" altLang="ja-JP" sz="4400" dirty="0" smtClean="0">
                <a:solidFill>
                  <a:srgbClr val="0033CC"/>
                </a:solidFill>
                <a:latin typeface="EPSON 太丸ゴシック体Ｂ" pitchFamily="49" charset="-128"/>
                <a:ea typeface="EPSON 太丸ゴシック体Ｂ" pitchFamily="49" charset="-128"/>
              </a:rPr>
              <a:t>(3) </a:t>
            </a:r>
            <a:r>
              <a:rPr lang="ja-JP" altLang="en-US" sz="4400" dirty="0" smtClean="0">
                <a:solidFill>
                  <a:srgbClr val="0033CC"/>
                </a:solidFill>
                <a:latin typeface="EPSON 太丸ゴシック体Ｂ" pitchFamily="49" charset="-128"/>
                <a:ea typeface="EPSON 太丸ゴシック体Ｂ" pitchFamily="49" charset="-128"/>
              </a:rPr>
              <a:t>研修用資料</a:t>
            </a:r>
            <a:r>
              <a:rPr lang="ja-JP" altLang="en-US" sz="4400" dirty="0">
                <a:solidFill>
                  <a:srgbClr val="0033CC"/>
                </a:solidFill>
                <a:latin typeface="EPSON 太丸ゴシック体Ｂ" pitchFamily="49" charset="-128"/>
                <a:ea typeface="EPSON 太丸ゴシック体Ｂ" pitchFamily="49" charset="-128"/>
              </a:rPr>
              <a:t>を</a:t>
            </a:r>
            <a:r>
              <a:rPr lang="ja-JP" altLang="en-US" sz="4400" dirty="0" smtClean="0">
                <a:solidFill>
                  <a:srgbClr val="0033CC"/>
                </a:solidFill>
                <a:latin typeface="EPSON 太丸ゴシック体Ｂ" pitchFamily="49" charset="-128"/>
                <a:ea typeface="EPSON 太丸ゴシック体Ｂ" pitchFamily="49" charset="-128"/>
              </a:rPr>
              <a:t>使って，指導</a:t>
            </a:r>
            <a:r>
              <a:rPr lang="ja-JP" altLang="en-US" sz="4400" dirty="0">
                <a:solidFill>
                  <a:srgbClr val="0033CC"/>
                </a:solidFill>
                <a:latin typeface="EPSON 太丸ゴシック体Ｂ" pitchFamily="49" charset="-128"/>
                <a:ea typeface="EPSON 太丸ゴシック体Ｂ" pitchFamily="49" charset="-128"/>
              </a:rPr>
              <a:t>場面を考える</a:t>
            </a:r>
          </a:p>
        </p:txBody>
      </p:sp>
      <p:cxnSp>
        <p:nvCxnSpPr>
          <p:cNvPr id="227" name="直線コネクタ 226"/>
          <p:cNvCxnSpPr/>
          <p:nvPr/>
        </p:nvCxnSpPr>
        <p:spPr>
          <a:xfrm>
            <a:off x="111183" y="908720"/>
            <a:ext cx="8781297" cy="0"/>
          </a:xfrm>
          <a:prstGeom prst="line">
            <a:avLst/>
          </a:prstGeom>
          <a:ln>
            <a:solidFill>
              <a:srgbClr val="0033CC"/>
            </a:solidFill>
          </a:ln>
        </p:spPr>
        <p:style>
          <a:lnRef idx="1">
            <a:schemeClr val="accent1"/>
          </a:lnRef>
          <a:fillRef idx="0">
            <a:schemeClr val="accent1"/>
          </a:fillRef>
          <a:effectRef idx="0">
            <a:schemeClr val="accent1"/>
          </a:effectRef>
          <a:fontRef idx="minor">
            <a:schemeClr val="tx1"/>
          </a:fontRef>
        </p:style>
      </p:cxnSp>
      <p:sp>
        <p:nvSpPr>
          <p:cNvPr id="110" name="テキスト ボックス 109"/>
          <p:cNvSpPr txBox="1"/>
          <p:nvPr/>
        </p:nvSpPr>
        <p:spPr>
          <a:xfrm>
            <a:off x="1495681" y="163373"/>
            <a:ext cx="3877985" cy="646331"/>
          </a:xfrm>
          <a:prstGeom prst="rect">
            <a:avLst/>
          </a:prstGeom>
          <a:noFill/>
        </p:spPr>
        <p:txBody>
          <a:bodyPr wrap="none" rtlCol="0">
            <a:spAutoFit/>
          </a:bodyPr>
          <a:lstStyle/>
          <a:p>
            <a:r>
              <a:rPr kumimoji="1" lang="ja-JP" altLang="en-US" sz="3600" dirty="0" smtClean="0">
                <a:latin typeface="EPSON 太丸ゴシック体Ｂ" pitchFamily="49" charset="-128"/>
                <a:ea typeface="EPSON 太丸ゴシック体Ｂ" pitchFamily="49" charset="-128"/>
              </a:rPr>
              <a:t>指導場面を考える</a:t>
            </a:r>
            <a:endParaRPr kumimoji="1" lang="ja-JP" altLang="en-US" sz="3600" dirty="0">
              <a:latin typeface="EPSON 太丸ゴシック体Ｂ" pitchFamily="49" charset="-128"/>
              <a:ea typeface="EPSON 太丸ゴシック体Ｂ" pitchFamily="49" charset="-128"/>
            </a:endParaRPr>
          </a:p>
        </p:txBody>
      </p:sp>
    </p:spTree>
    <p:extLst>
      <p:ext uri="{BB962C8B-B14F-4D97-AF65-F5344CB8AC3E}">
        <p14:creationId xmlns:p14="http://schemas.microsoft.com/office/powerpoint/2010/main" val="3012567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角丸四角形 14"/>
          <p:cNvSpPr/>
          <p:nvPr/>
        </p:nvSpPr>
        <p:spPr>
          <a:xfrm>
            <a:off x="899592" y="4653136"/>
            <a:ext cx="8089133" cy="1592389"/>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 name="直線コネクタ 4"/>
          <p:cNvCxnSpPr/>
          <p:nvPr/>
        </p:nvCxnSpPr>
        <p:spPr>
          <a:xfrm>
            <a:off x="1250912" y="790691"/>
            <a:ext cx="7812000" cy="0"/>
          </a:xfrm>
          <a:prstGeom prst="line">
            <a:avLst/>
          </a:prstGeom>
          <a:ln w="12700">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 name="テキスト ボックス 5"/>
          <p:cNvSpPr txBox="1"/>
          <p:nvPr/>
        </p:nvSpPr>
        <p:spPr>
          <a:xfrm>
            <a:off x="1115616" y="251937"/>
            <a:ext cx="6340197" cy="584775"/>
          </a:xfrm>
          <a:prstGeom prst="rect">
            <a:avLst/>
          </a:prstGeom>
          <a:noFill/>
        </p:spPr>
        <p:txBody>
          <a:bodyPr wrap="none" rtlCol="0">
            <a:spAutoFit/>
          </a:bodyPr>
          <a:lstStyle/>
          <a:p>
            <a:r>
              <a:rPr lang="ja-JP" altLang="en-US" sz="3200" dirty="0" smtClean="0">
                <a:solidFill>
                  <a:prstClr val="black"/>
                </a:solidFill>
                <a:latin typeface="EPSON 太丸ゴシック体Ｂ" pitchFamily="49" charset="-128"/>
                <a:ea typeface="EPSON 太丸ゴシック体Ｂ" pitchFamily="49" charset="-128"/>
              </a:rPr>
              <a:t>読み物資料を活用する手順（例）</a:t>
            </a:r>
            <a:endParaRPr lang="en-US" altLang="ja-JP" sz="3200" dirty="0" smtClean="0">
              <a:solidFill>
                <a:prstClr val="black"/>
              </a:solidFill>
              <a:latin typeface="EPSON 太丸ゴシック体Ｂ" pitchFamily="49" charset="-128"/>
              <a:ea typeface="EPSON 太丸ゴシック体Ｂ" pitchFamily="49" charset="-128"/>
            </a:endParaRPr>
          </a:p>
        </p:txBody>
      </p:sp>
      <p:sp>
        <p:nvSpPr>
          <p:cNvPr id="8" name="正方形/長方形 7"/>
          <p:cNvSpPr/>
          <p:nvPr/>
        </p:nvSpPr>
        <p:spPr>
          <a:xfrm>
            <a:off x="1044472" y="2431610"/>
            <a:ext cx="7776000" cy="553998"/>
          </a:xfrm>
          <a:prstGeom prst="rect">
            <a:avLst/>
          </a:prstGeom>
          <a:solidFill>
            <a:schemeClr val="bg1">
              <a:lumMod val="95000"/>
            </a:schemeClr>
          </a:solidFill>
          <a:ln>
            <a:solidFill>
              <a:srgbClr val="0033CC"/>
            </a:solidFill>
          </a:ln>
          <a:effectLst>
            <a:outerShdw blurRad="50800" dist="38100" dir="2700000" algn="tl" rotWithShape="0">
              <a:prstClr val="black">
                <a:alpha val="40000"/>
              </a:prstClr>
            </a:outerShdw>
          </a:effectLst>
        </p:spPr>
        <p:txBody>
          <a:bodyPr wrap="square">
            <a:spAutoFit/>
          </a:bodyPr>
          <a:lstStyle/>
          <a:p>
            <a:pPr marL="538163" indent="-538163"/>
            <a:r>
              <a:rPr lang="ja-JP" altLang="en-US" sz="3000" dirty="0" smtClean="0">
                <a:latin typeface="EPSON 太丸ゴシック体Ｂ" pitchFamily="49" charset="-128"/>
                <a:ea typeface="EPSON 太丸ゴシック体Ｂ" pitchFamily="49" charset="-128"/>
              </a:rPr>
              <a:t>■この資料のねらいに迫る</a:t>
            </a:r>
            <a:r>
              <a:rPr lang="ja-JP" altLang="en-US" sz="3000" u="sng" dirty="0" smtClean="0">
                <a:solidFill>
                  <a:srgbClr val="FF0000"/>
                </a:solidFill>
                <a:latin typeface="EPSON 太丸ゴシック体Ｂ" pitchFamily="49" charset="-128"/>
                <a:ea typeface="EPSON 太丸ゴシック体Ｂ" pitchFamily="49" charset="-128"/>
              </a:rPr>
              <a:t>中心となる人物</a:t>
            </a:r>
            <a:endParaRPr lang="en-US" altLang="ja-JP" sz="3000" dirty="0" smtClean="0">
              <a:latin typeface="EPSON 太丸ゴシック体Ｂ" pitchFamily="49" charset="-128"/>
              <a:ea typeface="EPSON 太丸ゴシック体Ｂ" pitchFamily="49" charset="-128"/>
            </a:endParaRPr>
          </a:p>
        </p:txBody>
      </p:sp>
      <p:sp>
        <p:nvSpPr>
          <p:cNvPr id="9" name="正方形/長方形 8"/>
          <p:cNvSpPr/>
          <p:nvPr/>
        </p:nvSpPr>
        <p:spPr>
          <a:xfrm>
            <a:off x="1044470" y="1714211"/>
            <a:ext cx="7776000" cy="553998"/>
          </a:xfrm>
          <a:prstGeom prst="rect">
            <a:avLst/>
          </a:prstGeom>
          <a:solidFill>
            <a:schemeClr val="bg1">
              <a:lumMod val="95000"/>
            </a:schemeClr>
          </a:solidFill>
          <a:ln>
            <a:solidFill>
              <a:srgbClr val="FF6600"/>
            </a:solidFill>
          </a:ln>
          <a:effectLst>
            <a:outerShdw blurRad="50800" dist="38100" dir="2700000" algn="tl" rotWithShape="0">
              <a:prstClr val="black">
                <a:alpha val="40000"/>
              </a:prstClr>
            </a:outerShdw>
          </a:effectLst>
        </p:spPr>
        <p:txBody>
          <a:bodyPr wrap="square">
            <a:spAutoFit/>
          </a:bodyPr>
          <a:lstStyle/>
          <a:p>
            <a:r>
              <a:rPr lang="ja-JP" altLang="en-US" sz="3000" dirty="0" smtClean="0">
                <a:solidFill>
                  <a:srgbClr val="2C3233"/>
                </a:solidFill>
                <a:latin typeface="EPSON 太丸ゴシック体Ｂ" pitchFamily="49" charset="-128"/>
                <a:ea typeface="EPSON 太丸ゴシック体Ｂ" pitchFamily="49" charset="-128"/>
              </a:rPr>
              <a:t>■</a:t>
            </a:r>
            <a:r>
              <a:rPr lang="ja-JP" altLang="en-US" sz="3000" dirty="0" smtClean="0">
                <a:solidFill>
                  <a:srgbClr val="FF0000"/>
                </a:solidFill>
                <a:latin typeface="EPSON 太丸ゴシック体Ｂ" pitchFamily="49" charset="-128"/>
                <a:ea typeface="EPSON 太丸ゴシック体Ｂ" pitchFamily="49" charset="-128"/>
              </a:rPr>
              <a:t>情報モラルのねらいとの関わり</a:t>
            </a:r>
            <a:endParaRPr lang="en-US" altLang="ja-JP" sz="3000" dirty="0">
              <a:solidFill>
                <a:srgbClr val="FF0000"/>
              </a:solidFill>
              <a:latin typeface="EPSON 太丸ゴシック体Ｂ" pitchFamily="49" charset="-128"/>
              <a:ea typeface="EPSON 太丸ゴシック体Ｂ" pitchFamily="49" charset="-128"/>
            </a:endParaRPr>
          </a:p>
        </p:txBody>
      </p:sp>
      <p:sp>
        <p:nvSpPr>
          <p:cNvPr id="10" name="正方形/長方形 9"/>
          <p:cNvSpPr/>
          <p:nvPr/>
        </p:nvSpPr>
        <p:spPr>
          <a:xfrm>
            <a:off x="1044472" y="3149009"/>
            <a:ext cx="7776000" cy="553998"/>
          </a:xfrm>
          <a:prstGeom prst="rect">
            <a:avLst/>
          </a:prstGeom>
          <a:solidFill>
            <a:schemeClr val="bg1">
              <a:lumMod val="95000"/>
            </a:schemeClr>
          </a:solidFill>
          <a:ln>
            <a:solidFill>
              <a:srgbClr val="0033CC"/>
            </a:solidFill>
          </a:ln>
          <a:effectLst>
            <a:outerShdw blurRad="50800" dist="38100" dir="2700000" algn="tl" rotWithShape="0">
              <a:prstClr val="black">
                <a:alpha val="40000"/>
              </a:prstClr>
            </a:outerShdw>
          </a:effectLst>
        </p:spPr>
        <p:txBody>
          <a:bodyPr wrap="square">
            <a:spAutoFit/>
          </a:bodyPr>
          <a:lstStyle/>
          <a:p>
            <a:pPr marL="538163" indent="-538163"/>
            <a:r>
              <a:rPr lang="ja-JP" altLang="en-US" sz="3000" dirty="0" smtClean="0">
                <a:latin typeface="EPSON 太丸ゴシック体Ｂ" pitchFamily="49" charset="-128"/>
                <a:ea typeface="EPSON 太丸ゴシック体Ｂ" pitchFamily="49" charset="-128"/>
              </a:rPr>
              <a:t>■情報モラルを指導する</a:t>
            </a:r>
            <a:r>
              <a:rPr lang="ja-JP" altLang="en-US" sz="3000" u="sng" dirty="0" smtClean="0">
                <a:solidFill>
                  <a:srgbClr val="FF0000"/>
                </a:solidFill>
                <a:latin typeface="EPSON 太丸ゴシック体Ｂ" pitchFamily="49" charset="-128"/>
                <a:ea typeface="EPSON 太丸ゴシック体Ｂ" pitchFamily="49" charset="-128"/>
              </a:rPr>
              <a:t>中心場面</a:t>
            </a:r>
            <a:endParaRPr lang="en-US" altLang="ja-JP" sz="3000" dirty="0" smtClean="0">
              <a:latin typeface="EPSON 太丸ゴシック体Ｂ" pitchFamily="49" charset="-128"/>
              <a:ea typeface="EPSON 太丸ゴシック体Ｂ" pitchFamily="49" charset="-128"/>
            </a:endParaRPr>
          </a:p>
        </p:txBody>
      </p:sp>
      <p:sp>
        <p:nvSpPr>
          <p:cNvPr id="11" name="正方形/長方形 10"/>
          <p:cNvSpPr/>
          <p:nvPr/>
        </p:nvSpPr>
        <p:spPr>
          <a:xfrm>
            <a:off x="1044472" y="3866408"/>
            <a:ext cx="7776000" cy="553998"/>
          </a:xfrm>
          <a:prstGeom prst="rect">
            <a:avLst/>
          </a:prstGeom>
          <a:solidFill>
            <a:schemeClr val="bg1">
              <a:lumMod val="95000"/>
            </a:schemeClr>
          </a:solidFill>
          <a:ln>
            <a:solidFill>
              <a:srgbClr val="0033CC"/>
            </a:solidFill>
          </a:ln>
          <a:effectLst>
            <a:outerShdw blurRad="50800" dist="38100" dir="2700000" algn="tl" rotWithShape="0">
              <a:prstClr val="black">
                <a:alpha val="40000"/>
              </a:prstClr>
            </a:outerShdw>
          </a:effectLst>
        </p:spPr>
        <p:txBody>
          <a:bodyPr wrap="square">
            <a:spAutoFit/>
          </a:bodyPr>
          <a:lstStyle/>
          <a:p>
            <a:pPr marL="538163" indent="-538163"/>
            <a:r>
              <a:rPr lang="ja-JP" altLang="en-US" sz="3000" dirty="0" smtClean="0">
                <a:latin typeface="EPSON 太丸ゴシック体Ｂ" pitchFamily="49" charset="-128"/>
                <a:ea typeface="EPSON 太丸ゴシック体Ｂ" pitchFamily="49" charset="-128"/>
              </a:rPr>
              <a:t>■</a:t>
            </a:r>
            <a:r>
              <a:rPr lang="ja-JP" altLang="en-US" sz="3000" u="sng" dirty="0" smtClean="0">
                <a:solidFill>
                  <a:srgbClr val="FF0000"/>
                </a:solidFill>
                <a:latin typeface="EPSON 太丸ゴシック体Ｂ" pitchFamily="49" charset="-128"/>
                <a:ea typeface="EPSON 太丸ゴシック体Ｂ" pitchFamily="49" charset="-128"/>
              </a:rPr>
              <a:t>気持ちが最も変化したことが分かる場所</a:t>
            </a:r>
            <a:endParaRPr lang="en-US" altLang="ja-JP" sz="3000" dirty="0" smtClean="0">
              <a:latin typeface="EPSON 太丸ゴシック体Ｂ" pitchFamily="49" charset="-128"/>
              <a:ea typeface="EPSON 太丸ゴシック体Ｂ" pitchFamily="49" charset="-128"/>
            </a:endParaRPr>
          </a:p>
        </p:txBody>
      </p:sp>
      <p:sp>
        <p:nvSpPr>
          <p:cNvPr id="12" name="正方形/長方形 11"/>
          <p:cNvSpPr/>
          <p:nvPr/>
        </p:nvSpPr>
        <p:spPr>
          <a:xfrm>
            <a:off x="1044472" y="4821897"/>
            <a:ext cx="7776000" cy="553998"/>
          </a:xfrm>
          <a:prstGeom prst="rect">
            <a:avLst/>
          </a:prstGeom>
          <a:solidFill>
            <a:schemeClr val="bg1">
              <a:lumMod val="95000"/>
            </a:schemeClr>
          </a:solidFill>
          <a:ln w="28575">
            <a:solidFill>
              <a:srgbClr val="0033CC"/>
            </a:solidFill>
          </a:ln>
          <a:effectLst>
            <a:outerShdw blurRad="50800" dist="38100" dir="2700000" algn="tl" rotWithShape="0">
              <a:prstClr val="black">
                <a:alpha val="40000"/>
              </a:prstClr>
            </a:outerShdw>
          </a:effectLst>
        </p:spPr>
        <p:txBody>
          <a:bodyPr wrap="square">
            <a:spAutoFit/>
          </a:bodyPr>
          <a:lstStyle/>
          <a:p>
            <a:pPr marL="446088" indent="-446088"/>
            <a:r>
              <a:rPr lang="ja-JP" altLang="en-US" sz="3000" dirty="0" smtClean="0">
                <a:solidFill>
                  <a:srgbClr val="0033CC"/>
                </a:solidFill>
                <a:latin typeface="EPSON 太丸ゴシック体Ｂ" pitchFamily="49" charset="-128"/>
                <a:ea typeface="EPSON 太丸ゴシック体Ｂ" pitchFamily="49" charset="-128"/>
              </a:rPr>
              <a:t>■このねらいに迫るための</a:t>
            </a:r>
            <a:r>
              <a:rPr lang="ja-JP" altLang="en-US" sz="3000" u="sng" dirty="0" smtClean="0">
                <a:solidFill>
                  <a:srgbClr val="FF0000"/>
                </a:solidFill>
                <a:latin typeface="EPSON 太丸ゴシック体Ｂ" pitchFamily="49" charset="-128"/>
                <a:ea typeface="EPSON 太丸ゴシック体Ｂ" pitchFamily="49" charset="-128"/>
              </a:rPr>
              <a:t>発問</a:t>
            </a:r>
            <a:endParaRPr lang="en-US" altLang="ja-JP" sz="3000" u="sng" dirty="0">
              <a:solidFill>
                <a:srgbClr val="0033CC"/>
              </a:solidFill>
              <a:latin typeface="EPSON 太丸ゴシック体Ｂ" pitchFamily="49" charset="-128"/>
              <a:ea typeface="EPSON 太丸ゴシック体Ｂ" pitchFamily="49" charset="-128"/>
            </a:endParaRPr>
          </a:p>
        </p:txBody>
      </p:sp>
      <p:sp>
        <p:nvSpPr>
          <p:cNvPr id="13" name="正方形/長方形 12"/>
          <p:cNvSpPr/>
          <p:nvPr/>
        </p:nvSpPr>
        <p:spPr>
          <a:xfrm>
            <a:off x="1044472" y="5539298"/>
            <a:ext cx="7776000" cy="553998"/>
          </a:xfrm>
          <a:prstGeom prst="rect">
            <a:avLst/>
          </a:prstGeom>
          <a:solidFill>
            <a:schemeClr val="bg1">
              <a:lumMod val="95000"/>
            </a:schemeClr>
          </a:solidFill>
          <a:ln w="28575">
            <a:solidFill>
              <a:srgbClr val="0033CC"/>
            </a:solidFill>
          </a:ln>
          <a:effectLst>
            <a:outerShdw blurRad="50800" dist="38100" dir="2700000" algn="tl" rotWithShape="0">
              <a:prstClr val="black">
                <a:alpha val="40000"/>
              </a:prstClr>
            </a:outerShdw>
          </a:effectLst>
        </p:spPr>
        <p:txBody>
          <a:bodyPr wrap="square">
            <a:spAutoFit/>
          </a:bodyPr>
          <a:lstStyle/>
          <a:p>
            <a:pPr marL="446088" indent="-446088"/>
            <a:r>
              <a:rPr lang="ja-JP" altLang="en-US" sz="3000" dirty="0" smtClean="0">
                <a:solidFill>
                  <a:srgbClr val="0033CC"/>
                </a:solidFill>
                <a:latin typeface="EPSON 太丸ゴシック体Ｂ" pitchFamily="49" charset="-128"/>
                <a:ea typeface="EPSON 太丸ゴシック体Ｂ" pitchFamily="49" charset="-128"/>
              </a:rPr>
              <a:t>■「予想される</a:t>
            </a:r>
            <a:r>
              <a:rPr lang="ja-JP" altLang="en-US" sz="3000" dirty="0" smtClean="0">
                <a:solidFill>
                  <a:srgbClr val="FF0000"/>
                </a:solidFill>
                <a:latin typeface="EPSON 太丸ゴシック体Ｂ" pitchFamily="49" charset="-128"/>
                <a:ea typeface="EPSON 太丸ゴシック体Ｂ" pitchFamily="49" charset="-128"/>
              </a:rPr>
              <a:t>児童生徒の反応</a:t>
            </a:r>
            <a:r>
              <a:rPr lang="ja-JP" altLang="en-US" sz="3000" dirty="0" smtClean="0">
                <a:solidFill>
                  <a:srgbClr val="0033CC"/>
                </a:solidFill>
                <a:latin typeface="EPSON 太丸ゴシック体Ｂ" pitchFamily="49" charset="-128"/>
                <a:ea typeface="EPSON 太丸ゴシック体Ｂ" pitchFamily="49" charset="-128"/>
              </a:rPr>
              <a:t>」</a:t>
            </a:r>
            <a:endParaRPr lang="en-US" altLang="ja-JP" sz="3000" dirty="0">
              <a:solidFill>
                <a:srgbClr val="0033CC"/>
              </a:solidFill>
              <a:latin typeface="EPSON 太丸ゴシック体Ｂ" pitchFamily="49" charset="-128"/>
              <a:ea typeface="EPSON 太丸ゴシック体Ｂ" pitchFamily="49" charset="-128"/>
            </a:endParaRPr>
          </a:p>
        </p:txBody>
      </p:sp>
      <p:sp>
        <p:nvSpPr>
          <p:cNvPr id="14" name="下矢印 13"/>
          <p:cNvSpPr/>
          <p:nvPr/>
        </p:nvSpPr>
        <p:spPr>
          <a:xfrm>
            <a:off x="213730" y="1268237"/>
            <a:ext cx="685862" cy="4586970"/>
          </a:xfrm>
          <a:prstGeom prst="downArrow">
            <a:avLst/>
          </a:prstGeom>
          <a:gradFill flip="none" rotWithShape="1">
            <a:gsLst>
              <a:gs pos="0">
                <a:schemeClr val="accent4">
                  <a:lumMod val="75000"/>
                </a:schemeClr>
              </a:gs>
              <a:gs pos="69000">
                <a:schemeClr val="accent4">
                  <a:lumMod val="60000"/>
                  <a:lumOff val="40000"/>
                </a:schemeClr>
              </a:gs>
              <a:gs pos="100000">
                <a:srgbClr val="663300">
                  <a:tint val="23500"/>
                  <a:satMod val="160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179510" y="985664"/>
            <a:ext cx="8883402" cy="565146"/>
          </a:xfrm>
          <a:prstGeom prst="rect">
            <a:avLst/>
          </a:prstGeom>
          <a:solidFill>
            <a:schemeClr val="bg1"/>
          </a:solidFill>
          <a:ln>
            <a:solidFill>
              <a:srgbClr val="FF6600"/>
            </a:solidFill>
          </a:ln>
        </p:spPr>
        <p:txBody>
          <a:bodyPr wrap="square" lIns="36000" tIns="36000" rIns="36000" bIns="36000" anchor="ctr">
            <a:spAutoFit/>
          </a:bodyPr>
          <a:lstStyle/>
          <a:p>
            <a:r>
              <a:rPr lang="ja-JP" altLang="en-US" sz="3200" dirty="0" smtClean="0">
                <a:solidFill>
                  <a:srgbClr val="FF0000"/>
                </a:solidFill>
                <a:latin typeface="EPSON 太丸ゴシック体Ｂ" pitchFamily="49" charset="-128"/>
                <a:ea typeface="EPSON 太丸ゴシック体Ｂ" pitchFamily="49" charset="-128"/>
              </a:rPr>
              <a:t>　　　　　　　＊指導</a:t>
            </a:r>
            <a:r>
              <a:rPr lang="ja-JP" altLang="en-US" sz="3200" dirty="0">
                <a:solidFill>
                  <a:srgbClr val="FF0000"/>
                </a:solidFill>
                <a:latin typeface="EPSON 太丸ゴシック体Ｂ" pitchFamily="49" charset="-128"/>
                <a:ea typeface="EPSON 太丸ゴシック体Ｂ" pitchFamily="49" charset="-128"/>
              </a:rPr>
              <a:t>のねらいを</a:t>
            </a:r>
            <a:r>
              <a:rPr lang="ja-JP" altLang="en-US" sz="3200" dirty="0" smtClean="0">
                <a:solidFill>
                  <a:srgbClr val="FF0000"/>
                </a:solidFill>
                <a:latin typeface="EPSON 太丸ゴシック体Ｂ" pitchFamily="49" charset="-128"/>
                <a:ea typeface="EPSON 太丸ゴシック体Ｂ" pitchFamily="49" charset="-128"/>
              </a:rPr>
              <a:t>確認</a:t>
            </a:r>
            <a:endParaRPr lang="en-US" altLang="ja-JP" sz="3000" dirty="0" smtClean="0">
              <a:solidFill>
                <a:prstClr val="black"/>
              </a:solidFill>
              <a:latin typeface="EPSON 丸ゴシック体Ｍ" pitchFamily="49" charset="-128"/>
              <a:ea typeface="EPSON 丸ゴシック体Ｍ" pitchFamily="49" charset="-128"/>
            </a:endParaRPr>
          </a:p>
        </p:txBody>
      </p:sp>
      <p:sp>
        <p:nvSpPr>
          <p:cNvPr id="7" name="テキスト ボックス 6"/>
          <p:cNvSpPr txBox="1"/>
          <p:nvPr/>
        </p:nvSpPr>
        <p:spPr>
          <a:xfrm>
            <a:off x="179510" y="925973"/>
            <a:ext cx="2492990" cy="646331"/>
          </a:xfrm>
          <a:prstGeom prst="rect">
            <a:avLst/>
          </a:prstGeom>
          <a:noFill/>
        </p:spPr>
        <p:txBody>
          <a:bodyPr wrap="none" rtlCol="0">
            <a:spAutoFit/>
          </a:bodyPr>
          <a:lstStyle/>
          <a:p>
            <a:r>
              <a:rPr kumimoji="1" lang="ja-JP" altLang="en-US" sz="3600" dirty="0" smtClean="0">
                <a:solidFill>
                  <a:srgbClr val="663300"/>
                </a:solidFill>
                <a:latin typeface="EPSON 太丸ゴシック体Ｂ" pitchFamily="49" charset="-128"/>
                <a:ea typeface="EPSON 太丸ゴシック体Ｂ" pitchFamily="49" charset="-128"/>
              </a:rPr>
              <a:t>資料を読む</a:t>
            </a:r>
            <a:endParaRPr kumimoji="1" lang="ja-JP" altLang="en-US" sz="3600" dirty="0">
              <a:solidFill>
                <a:srgbClr val="663300"/>
              </a:solidFill>
              <a:latin typeface="EPSON 太丸ゴシック体Ｂ" pitchFamily="49" charset="-128"/>
              <a:ea typeface="EPSON 太丸ゴシック体Ｂ" pitchFamily="49" charset="-128"/>
            </a:endParaRPr>
          </a:p>
        </p:txBody>
      </p:sp>
      <p:sp>
        <p:nvSpPr>
          <p:cNvPr id="2" name="テキスト ボックス 1"/>
          <p:cNvSpPr txBox="1"/>
          <p:nvPr/>
        </p:nvSpPr>
        <p:spPr>
          <a:xfrm>
            <a:off x="6516216" y="6127852"/>
            <a:ext cx="2698175" cy="523220"/>
          </a:xfrm>
          <a:prstGeom prst="rect">
            <a:avLst/>
          </a:prstGeom>
          <a:noFill/>
        </p:spPr>
        <p:txBody>
          <a:bodyPr wrap="none" rtlCol="0">
            <a:spAutoFit/>
          </a:bodyPr>
          <a:lstStyle/>
          <a:p>
            <a:r>
              <a:rPr kumimoji="1" lang="ja-JP" altLang="en-US" sz="2800" dirty="0" smtClean="0">
                <a:latin typeface="EPSON 太丸ゴシック体Ｂ" pitchFamily="49" charset="-128"/>
                <a:ea typeface="EPSON 太丸ゴシック体Ｂ" pitchFamily="49" charset="-128"/>
              </a:rPr>
              <a:t>ＳＴＥＰ１より</a:t>
            </a:r>
            <a:endParaRPr kumimoji="1" lang="ja-JP" altLang="en-US" sz="2800" dirty="0">
              <a:latin typeface="EPSON 太丸ゴシック体Ｂ" pitchFamily="49" charset="-128"/>
              <a:ea typeface="EPSON 太丸ゴシック体Ｂ" pitchFamily="49" charset="-128"/>
            </a:endParaRPr>
          </a:p>
        </p:txBody>
      </p:sp>
    </p:spTree>
    <p:extLst>
      <p:ext uri="{BB962C8B-B14F-4D97-AF65-F5344CB8AC3E}">
        <p14:creationId xmlns:p14="http://schemas.microsoft.com/office/powerpoint/2010/main" val="2356779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283877" y="2592288"/>
            <a:ext cx="3292371" cy="4653136"/>
          </a:xfrm>
          <a:prstGeom prst="rect">
            <a:avLst/>
          </a:prstGeom>
          <a:noFill/>
          <a:ln>
            <a:noFill/>
          </a:ln>
          <a:effectLst>
            <a:outerShdw blurRad="50800" dist="381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図 9" descr="画面の領域"/>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54226" y="2060848"/>
            <a:ext cx="3333998" cy="4869160"/>
          </a:xfrm>
          <a:prstGeom prst="rect">
            <a:avLst/>
          </a:prstGeom>
          <a:ln>
            <a:noFill/>
          </a:ln>
          <a:effectLst>
            <a:outerShdw blurRad="50800" dist="38100" dir="8100000" algn="tr" rotWithShape="0">
              <a:prstClr val="black">
                <a:alpha val="40000"/>
              </a:prstClr>
            </a:outerShdw>
          </a:effectLst>
        </p:spPr>
      </p:pic>
      <p:pic>
        <p:nvPicPr>
          <p:cNvPr id="9" name="図 8" descr="画面の領域"/>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31827" y="1628800"/>
            <a:ext cx="3232661" cy="4869160"/>
          </a:xfrm>
          <a:prstGeom prst="rect">
            <a:avLst/>
          </a:prstGeom>
          <a:ln>
            <a:noFill/>
          </a:ln>
          <a:effectLst>
            <a:outerShdw blurRad="50800" dist="38100" dir="8100000" algn="tr" rotWithShape="0">
              <a:prstClr val="black">
                <a:alpha val="40000"/>
              </a:prstClr>
            </a:outerShdw>
          </a:effectLst>
        </p:spPr>
      </p:pic>
      <p:sp>
        <p:nvSpPr>
          <p:cNvPr id="204" name="テキスト ボックス 203"/>
          <p:cNvSpPr txBox="1"/>
          <p:nvPr/>
        </p:nvSpPr>
        <p:spPr>
          <a:xfrm>
            <a:off x="1495681" y="163373"/>
            <a:ext cx="3877985" cy="646331"/>
          </a:xfrm>
          <a:prstGeom prst="rect">
            <a:avLst/>
          </a:prstGeom>
          <a:noFill/>
        </p:spPr>
        <p:txBody>
          <a:bodyPr wrap="none" rtlCol="0">
            <a:spAutoFit/>
          </a:bodyPr>
          <a:lstStyle/>
          <a:p>
            <a:r>
              <a:rPr kumimoji="1" lang="ja-JP" altLang="en-US" sz="3600" dirty="0" smtClean="0">
                <a:latin typeface="EPSON 太丸ゴシック体Ｂ" pitchFamily="49" charset="-128"/>
                <a:ea typeface="EPSON 太丸ゴシック体Ｂ" pitchFamily="49" charset="-128"/>
              </a:rPr>
              <a:t>指導場面を考える</a:t>
            </a:r>
            <a:endParaRPr kumimoji="1" lang="ja-JP" altLang="en-US" sz="3600" dirty="0">
              <a:latin typeface="EPSON 太丸ゴシック体Ｂ" pitchFamily="49" charset="-128"/>
              <a:ea typeface="EPSON 太丸ゴシック体Ｂ" pitchFamily="49" charset="-128"/>
            </a:endParaRPr>
          </a:p>
        </p:txBody>
      </p:sp>
      <p:sp>
        <p:nvSpPr>
          <p:cNvPr id="4" name="テキスト ボックス 3"/>
          <p:cNvSpPr txBox="1"/>
          <p:nvPr/>
        </p:nvSpPr>
        <p:spPr>
          <a:xfrm>
            <a:off x="111183" y="1052736"/>
            <a:ext cx="8925313" cy="1611586"/>
          </a:xfrm>
          <a:prstGeom prst="rect">
            <a:avLst/>
          </a:prstGeom>
          <a:solidFill>
            <a:schemeClr val="accent3">
              <a:lumMod val="20000"/>
              <a:lumOff val="80000"/>
            </a:schemeClr>
          </a:solidFill>
          <a:ln>
            <a:solidFill>
              <a:schemeClr val="accent3">
                <a:lumMod val="50000"/>
              </a:schemeClr>
            </a:solidFill>
          </a:ln>
        </p:spPr>
        <p:txBody>
          <a:bodyPr wrap="square" lIns="36000" tIns="36000" rIns="36000" bIns="36000" rtlCol="0">
            <a:spAutoFit/>
          </a:bodyPr>
          <a:lstStyle/>
          <a:p>
            <a:pPr marL="457200" indent="-457200"/>
            <a:r>
              <a:rPr kumimoji="1" lang="ja-JP" altLang="en-US" sz="2800" dirty="0" smtClean="0">
                <a:latin typeface="EPSON 太丸ゴシック体Ｂ" pitchFamily="49" charset="-128"/>
                <a:ea typeface="EPSON 太丸ゴシック体Ｂ" pitchFamily="49" charset="-128"/>
              </a:rPr>
              <a:t>（ねらい）４ー（１）自他の権利・公徳心</a:t>
            </a:r>
            <a:endParaRPr kumimoji="1" lang="en-US" altLang="ja-JP" sz="2800" dirty="0" smtClean="0">
              <a:latin typeface="EPSON 太丸ゴシック体Ｂ" pitchFamily="49" charset="-128"/>
              <a:ea typeface="EPSON 太丸ゴシック体Ｂ" pitchFamily="49" charset="-128"/>
            </a:endParaRPr>
          </a:p>
          <a:p>
            <a:pPr marL="457200" indent="-457200"/>
            <a:r>
              <a:rPr lang="ja-JP" altLang="en-US" sz="3600" dirty="0">
                <a:latin typeface="EPSON 太丸ゴシック体Ｂ" pitchFamily="49" charset="-128"/>
                <a:ea typeface="EPSON 太丸ゴシック体Ｂ" pitchFamily="49" charset="-128"/>
              </a:rPr>
              <a:t>　</a:t>
            </a:r>
            <a:r>
              <a:rPr lang="ja-JP" altLang="en-US" sz="3600" dirty="0" smtClean="0">
                <a:latin typeface="EPSON 太丸ゴシック体Ｂ" pitchFamily="49" charset="-128"/>
                <a:ea typeface="EPSON 太丸ゴシック体Ｂ" pitchFamily="49" charset="-128"/>
              </a:rPr>
              <a:t>相手のことを考えた情報の発信</a:t>
            </a:r>
            <a:endParaRPr lang="en-US" altLang="ja-JP" sz="3600" dirty="0" smtClean="0">
              <a:latin typeface="EPSON 太丸ゴシック体Ｂ" pitchFamily="49" charset="-128"/>
              <a:ea typeface="EPSON 太丸ゴシック体Ｂ" pitchFamily="49" charset="-128"/>
            </a:endParaRPr>
          </a:p>
          <a:p>
            <a:pPr marL="457200" indent="-457200"/>
            <a:r>
              <a:rPr lang="ja-JP" altLang="en-US" sz="3600" dirty="0"/>
              <a:t> </a:t>
            </a:r>
            <a:r>
              <a:rPr lang="ja-JP" altLang="en-US" sz="3600" dirty="0" smtClean="0"/>
              <a:t>（他人</a:t>
            </a:r>
            <a:r>
              <a:rPr lang="ja-JP" altLang="en-US" sz="3600" dirty="0"/>
              <a:t>や社会への影響を考えて行動</a:t>
            </a:r>
            <a:r>
              <a:rPr lang="ja-JP" altLang="en-US" sz="3600" dirty="0" smtClean="0"/>
              <a:t>する）</a:t>
            </a:r>
            <a:endParaRPr kumimoji="1" lang="en-US" altLang="ja-JP" sz="3600" dirty="0" smtClean="0">
              <a:latin typeface="EPSON 太丸ゴシック体Ｂ" pitchFamily="49" charset="-128"/>
              <a:ea typeface="EPSON 太丸ゴシック体Ｂ" pitchFamily="49" charset="-128"/>
            </a:endParaRPr>
          </a:p>
        </p:txBody>
      </p:sp>
      <p:cxnSp>
        <p:nvCxnSpPr>
          <p:cNvPr id="97" name="直線コネクタ 96"/>
          <p:cNvCxnSpPr/>
          <p:nvPr/>
        </p:nvCxnSpPr>
        <p:spPr>
          <a:xfrm>
            <a:off x="111183" y="908720"/>
            <a:ext cx="8781297" cy="0"/>
          </a:xfrm>
          <a:prstGeom prst="line">
            <a:avLst/>
          </a:prstGeom>
          <a:ln>
            <a:solidFill>
              <a:srgbClr val="0033CC"/>
            </a:solidFill>
          </a:ln>
        </p:spPr>
        <p:style>
          <a:lnRef idx="1">
            <a:schemeClr val="accent1"/>
          </a:lnRef>
          <a:fillRef idx="0">
            <a:schemeClr val="accent1"/>
          </a:fillRef>
          <a:effectRef idx="0">
            <a:schemeClr val="accent1"/>
          </a:effectRef>
          <a:fontRef idx="minor">
            <a:schemeClr val="tx1"/>
          </a:fontRef>
        </p:style>
      </p:cxnSp>
      <p:sp>
        <p:nvSpPr>
          <p:cNvPr id="96" name="正方形/長方形 95"/>
          <p:cNvSpPr/>
          <p:nvPr/>
        </p:nvSpPr>
        <p:spPr>
          <a:xfrm>
            <a:off x="755578" y="3672452"/>
            <a:ext cx="7776000" cy="553998"/>
          </a:xfrm>
          <a:prstGeom prst="rect">
            <a:avLst/>
          </a:prstGeom>
          <a:solidFill>
            <a:schemeClr val="bg1">
              <a:lumMod val="95000"/>
            </a:schemeClr>
          </a:solidFill>
          <a:ln>
            <a:solidFill>
              <a:srgbClr val="0033CC"/>
            </a:solidFill>
          </a:ln>
          <a:effectLst>
            <a:outerShdw blurRad="50800" dist="38100" dir="2700000" algn="tl" rotWithShape="0">
              <a:prstClr val="black">
                <a:alpha val="40000"/>
              </a:prstClr>
            </a:outerShdw>
          </a:effectLst>
        </p:spPr>
        <p:txBody>
          <a:bodyPr wrap="square">
            <a:spAutoFit/>
          </a:bodyPr>
          <a:lstStyle/>
          <a:p>
            <a:pPr marL="538163" indent="-538163"/>
            <a:r>
              <a:rPr lang="ja-JP" altLang="en-US" sz="3000" dirty="0" smtClean="0">
                <a:latin typeface="EPSON 太丸ゴシック体Ｂ" pitchFamily="49" charset="-128"/>
                <a:ea typeface="EPSON 太丸ゴシック体Ｂ" pitchFamily="49" charset="-128"/>
              </a:rPr>
              <a:t>■この資料のねらいに迫る</a:t>
            </a:r>
            <a:r>
              <a:rPr lang="ja-JP" altLang="en-US" sz="3000" u="sng" dirty="0" smtClean="0">
                <a:solidFill>
                  <a:srgbClr val="FF0000"/>
                </a:solidFill>
                <a:latin typeface="EPSON 太丸ゴシック体Ｂ" pitchFamily="49" charset="-128"/>
                <a:ea typeface="EPSON 太丸ゴシック体Ｂ" pitchFamily="49" charset="-128"/>
              </a:rPr>
              <a:t>中心となる人物</a:t>
            </a:r>
            <a:endParaRPr lang="en-US" altLang="ja-JP" sz="3000" dirty="0" smtClean="0">
              <a:latin typeface="EPSON 太丸ゴシック体Ｂ" pitchFamily="49" charset="-128"/>
              <a:ea typeface="EPSON 太丸ゴシック体Ｂ" pitchFamily="49" charset="-128"/>
            </a:endParaRPr>
          </a:p>
        </p:txBody>
      </p:sp>
      <p:sp>
        <p:nvSpPr>
          <p:cNvPr id="99" name="正方形/長方形 98"/>
          <p:cNvSpPr/>
          <p:nvPr/>
        </p:nvSpPr>
        <p:spPr>
          <a:xfrm>
            <a:off x="755576" y="2955053"/>
            <a:ext cx="7776000" cy="553998"/>
          </a:xfrm>
          <a:prstGeom prst="rect">
            <a:avLst/>
          </a:prstGeom>
          <a:solidFill>
            <a:schemeClr val="bg1">
              <a:lumMod val="95000"/>
            </a:schemeClr>
          </a:solidFill>
          <a:ln>
            <a:solidFill>
              <a:srgbClr val="FF6600"/>
            </a:solidFill>
          </a:ln>
          <a:effectLst>
            <a:outerShdw blurRad="50800" dist="38100" dir="2700000" algn="tl" rotWithShape="0">
              <a:prstClr val="black">
                <a:alpha val="40000"/>
              </a:prstClr>
            </a:outerShdw>
          </a:effectLst>
        </p:spPr>
        <p:txBody>
          <a:bodyPr wrap="square">
            <a:spAutoFit/>
          </a:bodyPr>
          <a:lstStyle/>
          <a:p>
            <a:r>
              <a:rPr lang="ja-JP" altLang="en-US" sz="3000" dirty="0" smtClean="0">
                <a:solidFill>
                  <a:srgbClr val="2C3233"/>
                </a:solidFill>
                <a:latin typeface="EPSON 太丸ゴシック体Ｂ" pitchFamily="49" charset="-128"/>
                <a:ea typeface="EPSON 太丸ゴシック体Ｂ" pitchFamily="49" charset="-128"/>
              </a:rPr>
              <a:t>■</a:t>
            </a:r>
            <a:r>
              <a:rPr lang="ja-JP" altLang="en-US" sz="3000" u="sng" dirty="0" smtClean="0">
                <a:solidFill>
                  <a:srgbClr val="FF0000"/>
                </a:solidFill>
                <a:latin typeface="EPSON 太丸ゴシック体Ｂ" pitchFamily="49" charset="-128"/>
                <a:ea typeface="EPSON 太丸ゴシック体Ｂ" pitchFamily="49" charset="-128"/>
              </a:rPr>
              <a:t>情報モラルのねらい</a:t>
            </a:r>
            <a:r>
              <a:rPr lang="ja-JP" altLang="en-US" sz="3000" dirty="0" smtClean="0">
                <a:solidFill>
                  <a:srgbClr val="FF0000"/>
                </a:solidFill>
                <a:latin typeface="EPSON 太丸ゴシック体Ｂ" pitchFamily="49" charset="-128"/>
                <a:ea typeface="EPSON 太丸ゴシック体Ｂ" pitchFamily="49" charset="-128"/>
              </a:rPr>
              <a:t>との関わり</a:t>
            </a:r>
            <a:endParaRPr lang="en-US" altLang="ja-JP" sz="3000" dirty="0">
              <a:solidFill>
                <a:srgbClr val="FF0000"/>
              </a:solidFill>
              <a:latin typeface="EPSON 太丸ゴシック体Ｂ" pitchFamily="49" charset="-128"/>
              <a:ea typeface="EPSON 太丸ゴシック体Ｂ" pitchFamily="49" charset="-128"/>
            </a:endParaRPr>
          </a:p>
        </p:txBody>
      </p:sp>
      <p:sp>
        <p:nvSpPr>
          <p:cNvPr id="100" name="正方形/長方形 99"/>
          <p:cNvSpPr/>
          <p:nvPr/>
        </p:nvSpPr>
        <p:spPr>
          <a:xfrm>
            <a:off x="755578" y="4389851"/>
            <a:ext cx="7776000" cy="553998"/>
          </a:xfrm>
          <a:prstGeom prst="rect">
            <a:avLst/>
          </a:prstGeom>
          <a:solidFill>
            <a:schemeClr val="bg1">
              <a:lumMod val="95000"/>
            </a:schemeClr>
          </a:solidFill>
          <a:ln>
            <a:solidFill>
              <a:srgbClr val="0033CC"/>
            </a:solidFill>
          </a:ln>
          <a:effectLst>
            <a:outerShdw blurRad="50800" dist="38100" dir="2700000" algn="tl" rotWithShape="0">
              <a:prstClr val="black">
                <a:alpha val="40000"/>
              </a:prstClr>
            </a:outerShdw>
          </a:effectLst>
        </p:spPr>
        <p:txBody>
          <a:bodyPr wrap="square">
            <a:spAutoFit/>
          </a:bodyPr>
          <a:lstStyle/>
          <a:p>
            <a:pPr marL="538163" indent="-538163"/>
            <a:r>
              <a:rPr lang="ja-JP" altLang="en-US" sz="3000" dirty="0" smtClean="0">
                <a:latin typeface="EPSON 太丸ゴシック体Ｂ" pitchFamily="49" charset="-128"/>
                <a:ea typeface="EPSON 太丸ゴシック体Ｂ" pitchFamily="49" charset="-128"/>
              </a:rPr>
              <a:t>■情報モラルを指導する</a:t>
            </a:r>
            <a:r>
              <a:rPr lang="ja-JP" altLang="en-US" sz="3000" u="sng" dirty="0" smtClean="0">
                <a:solidFill>
                  <a:srgbClr val="FF0000"/>
                </a:solidFill>
                <a:latin typeface="EPSON 太丸ゴシック体Ｂ" pitchFamily="49" charset="-128"/>
                <a:ea typeface="EPSON 太丸ゴシック体Ｂ" pitchFamily="49" charset="-128"/>
              </a:rPr>
              <a:t>中心場面</a:t>
            </a:r>
            <a:endParaRPr lang="en-US" altLang="ja-JP" sz="3000" dirty="0" smtClean="0">
              <a:latin typeface="EPSON 太丸ゴシック体Ｂ" pitchFamily="49" charset="-128"/>
              <a:ea typeface="EPSON 太丸ゴシック体Ｂ" pitchFamily="49" charset="-128"/>
            </a:endParaRPr>
          </a:p>
        </p:txBody>
      </p:sp>
      <p:sp>
        <p:nvSpPr>
          <p:cNvPr id="101" name="正方形/長方形 100"/>
          <p:cNvSpPr/>
          <p:nvPr/>
        </p:nvSpPr>
        <p:spPr>
          <a:xfrm>
            <a:off x="755578" y="5107250"/>
            <a:ext cx="7776000" cy="553998"/>
          </a:xfrm>
          <a:prstGeom prst="rect">
            <a:avLst/>
          </a:prstGeom>
          <a:solidFill>
            <a:schemeClr val="bg1">
              <a:lumMod val="95000"/>
            </a:schemeClr>
          </a:solidFill>
          <a:ln>
            <a:solidFill>
              <a:srgbClr val="0033CC"/>
            </a:solidFill>
          </a:ln>
          <a:effectLst>
            <a:outerShdw blurRad="50800" dist="38100" dir="2700000" algn="tl" rotWithShape="0">
              <a:prstClr val="black">
                <a:alpha val="40000"/>
              </a:prstClr>
            </a:outerShdw>
          </a:effectLst>
        </p:spPr>
        <p:txBody>
          <a:bodyPr wrap="square">
            <a:spAutoFit/>
          </a:bodyPr>
          <a:lstStyle/>
          <a:p>
            <a:pPr marL="538163" indent="-538163"/>
            <a:r>
              <a:rPr lang="ja-JP" altLang="en-US" sz="3000" dirty="0" smtClean="0">
                <a:latin typeface="EPSON 太丸ゴシック体Ｂ" pitchFamily="49" charset="-128"/>
                <a:ea typeface="EPSON 太丸ゴシック体Ｂ" pitchFamily="49" charset="-128"/>
              </a:rPr>
              <a:t>■</a:t>
            </a:r>
            <a:r>
              <a:rPr lang="ja-JP" altLang="en-US" sz="3000" u="sng" dirty="0" smtClean="0">
                <a:solidFill>
                  <a:srgbClr val="FF0000"/>
                </a:solidFill>
                <a:latin typeface="EPSON 太丸ゴシック体Ｂ" pitchFamily="49" charset="-128"/>
                <a:ea typeface="EPSON 太丸ゴシック体Ｂ" pitchFamily="49" charset="-128"/>
              </a:rPr>
              <a:t>気持ちが最も変化したことが分かる場所</a:t>
            </a:r>
            <a:endParaRPr lang="en-US" altLang="ja-JP" sz="3000" dirty="0" smtClean="0">
              <a:latin typeface="EPSON 太丸ゴシック体Ｂ" pitchFamily="49" charset="-128"/>
              <a:ea typeface="EPSON 太丸ゴシック体Ｂ" pitchFamily="49" charset="-128"/>
            </a:endParaRPr>
          </a:p>
        </p:txBody>
      </p:sp>
    </p:spTree>
    <p:extLst>
      <p:ext uri="{BB962C8B-B14F-4D97-AF65-F5344CB8AC3E}">
        <p14:creationId xmlns:p14="http://schemas.microsoft.com/office/powerpoint/2010/main" val="983728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283877" y="2592288"/>
            <a:ext cx="3292371" cy="4653136"/>
          </a:xfrm>
          <a:prstGeom prst="rect">
            <a:avLst/>
          </a:prstGeom>
          <a:noFill/>
          <a:ln>
            <a:noFill/>
          </a:ln>
          <a:effectLst>
            <a:outerShdw blurRad="50800" dist="381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図 9" descr="画面の領域"/>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54226" y="2060848"/>
            <a:ext cx="3333998" cy="4869160"/>
          </a:xfrm>
          <a:prstGeom prst="rect">
            <a:avLst/>
          </a:prstGeom>
          <a:ln>
            <a:noFill/>
          </a:ln>
          <a:effectLst>
            <a:outerShdw blurRad="50800" dist="38100" dir="8100000" algn="tr" rotWithShape="0">
              <a:prstClr val="black">
                <a:alpha val="40000"/>
              </a:prstClr>
            </a:outerShdw>
          </a:effectLst>
        </p:spPr>
      </p:pic>
      <p:pic>
        <p:nvPicPr>
          <p:cNvPr id="9" name="図 8" descr="画面の領域"/>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31827" y="1628800"/>
            <a:ext cx="3232661" cy="4869160"/>
          </a:xfrm>
          <a:prstGeom prst="rect">
            <a:avLst/>
          </a:prstGeom>
          <a:ln>
            <a:noFill/>
          </a:ln>
          <a:effectLst>
            <a:outerShdw blurRad="50800" dist="38100" dir="8100000" algn="tr" rotWithShape="0">
              <a:prstClr val="black">
                <a:alpha val="40000"/>
              </a:prstClr>
            </a:outerShdw>
          </a:effectLst>
        </p:spPr>
      </p:pic>
      <p:sp>
        <p:nvSpPr>
          <p:cNvPr id="204" name="テキスト ボックス 203"/>
          <p:cNvSpPr txBox="1"/>
          <p:nvPr/>
        </p:nvSpPr>
        <p:spPr>
          <a:xfrm>
            <a:off x="1495681" y="163373"/>
            <a:ext cx="3877985" cy="646331"/>
          </a:xfrm>
          <a:prstGeom prst="rect">
            <a:avLst/>
          </a:prstGeom>
          <a:noFill/>
        </p:spPr>
        <p:txBody>
          <a:bodyPr wrap="none" rtlCol="0">
            <a:spAutoFit/>
          </a:bodyPr>
          <a:lstStyle/>
          <a:p>
            <a:r>
              <a:rPr kumimoji="1" lang="ja-JP" altLang="en-US" sz="3600" dirty="0" smtClean="0">
                <a:latin typeface="EPSON 太丸ゴシック体Ｂ" pitchFamily="49" charset="-128"/>
                <a:ea typeface="EPSON 太丸ゴシック体Ｂ" pitchFamily="49" charset="-128"/>
              </a:rPr>
              <a:t>指導場面を考える</a:t>
            </a:r>
            <a:endParaRPr kumimoji="1" lang="ja-JP" altLang="en-US" sz="3600" dirty="0">
              <a:latin typeface="EPSON 太丸ゴシック体Ｂ" pitchFamily="49" charset="-128"/>
              <a:ea typeface="EPSON 太丸ゴシック体Ｂ" pitchFamily="49" charset="-128"/>
            </a:endParaRPr>
          </a:p>
        </p:txBody>
      </p:sp>
      <p:cxnSp>
        <p:nvCxnSpPr>
          <p:cNvPr id="97" name="直線コネクタ 96"/>
          <p:cNvCxnSpPr/>
          <p:nvPr/>
        </p:nvCxnSpPr>
        <p:spPr>
          <a:xfrm>
            <a:off x="111183" y="908720"/>
            <a:ext cx="8781297" cy="0"/>
          </a:xfrm>
          <a:prstGeom prst="line">
            <a:avLst/>
          </a:prstGeom>
          <a:ln>
            <a:solidFill>
              <a:srgbClr val="0033CC"/>
            </a:solidFill>
          </a:ln>
        </p:spPr>
        <p:style>
          <a:lnRef idx="1">
            <a:schemeClr val="accent1"/>
          </a:lnRef>
          <a:fillRef idx="0">
            <a:schemeClr val="accent1"/>
          </a:fillRef>
          <a:effectRef idx="0">
            <a:schemeClr val="accent1"/>
          </a:effectRef>
          <a:fontRef idx="minor">
            <a:schemeClr val="tx1"/>
          </a:fontRef>
        </p:style>
      </p:cxnSp>
      <p:sp>
        <p:nvSpPr>
          <p:cNvPr id="12" name="角丸四角形 11"/>
          <p:cNvSpPr/>
          <p:nvPr/>
        </p:nvSpPr>
        <p:spPr>
          <a:xfrm>
            <a:off x="683568" y="2924944"/>
            <a:ext cx="8089133" cy="1592389"/>
          </a:xfrm>
          <a:prstGeom prst="round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828448" y="3093705"/>
            <a:ext cx="7776000" cy="553998"/>
          </a:xfrm>
          <a:prstGeom prst="rect">
            <a:avLst/>
          </a:prstGeom>
          <a:solidFill>
            <a:schemeClr val="bg1">
              <a:lumMod val="95000"/>
            </a:schemeClr>
          </a:solidFill>
          <a:ln w="28575">
            <a:solidFill>
              <a:srgbClr val="0033CC"/>
            </a:solidFill>
          </a:ln>
          <a:effectLst>
            <a:outerShdw blurRad="50800" dist="38100" dir="2700000" algn="tl" rotWithShape="0">
              <a:prstClr val="black">
                <a:alpha val="40000"/>
              </a:prstClr>
            </a:outerShdw>
          </a:effectLst>
        </p:spPr>
        <p:txBody>
          <a:bodyPr wrap="square">
            <a:spAutoFit/>
          </a:bodyPr>
          <a:lstStyle/>
          <a:p>
            <a:pPr marL="446088" indent="-446088"/>
            <a:r>
              <a:rPr lang="ja-JP" altLang="en-US" sz="3000" dirty="0" smtClean="0">
                <a:solidFill>
                  <a:srgbClr val="0033CC"/>
                </a:solidFill>
                <a:latin typeface="EPSON 太丸ゴシック体Ｂ" pitchFamily="49" charset="-128"/>
                <a:ea typeface="EPSON 太丸ゴシック体Ｂ" pitchFamily="49" charset="-128"/>
              </a:rPr>
              <a:t>■この資料のねらいに迫るための</a:t>
            </a:r>
            <a:r>
              <a:rPr lang="ja-JP" altLang="en-US" sz="3000" u="sng" dirty="0" smtClean="0">
                <a:solidFill>
                  <a:srgbClr val="FF0000"/>
                </a:solidFill>
                <a:latin typeface="EPSON 太丸ゴシック体Ｂ" pitchFamily="49" charset="-128"/>
                <a:ea typeface="EPSON 太丸ゴシック体Ｂ" pitchFamily="49" charset="-128"/>
              </a:rPr>
              <a:t>発問</a:t>
            </a:r>
            <a:endParaRPr lang="en-US" altLang="ja-JP" sz="3000" u="sng" dirty="0">
              <a:solidFill>
                <a:srgbClr val="0033CC"/>
              </a:solidFill>
              <a:latin typeface="EPSON 太丸ゴシック体Ｂ" pitchFamily="49" charset="-128"/>
              <a:ea typeface="EPSON 太丸ゴシック体Ｂ" pitchFamily="49" charset="-128"/>
            </a:endParaRPr>
          </a:p>
        </p:txBody>
      </p:sp>
      <p:sp>
        <p:nvSpPr>
          <p:cNvPr id="14" name="正方形/長方形 13"/>
          <p:cNvSpPr/>
          <p:nvPr/>
        </p:nvSpPr>
        <p:spPr>
          <a:xfrm>
            <a:off x="828448" y="3811106"/>
            <a:ext cx="7776000" cy="553998"/>
          </a:xfrm>
          <a:prstGeom prst="rect">
            <a:avLst/>
          </a:prstGeom>
          <a:solidFill>
            <a:schemeClr val="bg1">
              <a:lumMod val="95000"/>
            </a:schemeClr>
          </a:solidFill>
          <a:ln w="28575">
            <a:solidFill>
              <a:srgbClr val="0033CC"/>
            </a:solidFill>
          </a:ln>
          <a:effectLst>
            <a:outerShdw blurRad="50800" dist="38100" dir="2700000" algn="tl" rotWithShape="0">
              <a:prstClr val="black">
                <a:alpha val="40000"/>
              </a:prstClr>
            </a:outerShdw>
          </a:effectLst>
        </p:spPr>
        <p:txBody>
          <a:bodyPr wrap="square">
            <a:spAutoFit/>
          </a:bodyPr>
          <a:lstStyle/>
          <a:p>
            <a:pPr marL="446088" indent="-446088"/>
            <a:r>
              <a:rPr lang="ja-JP" altLang="en-US" sz="3000" dirty="0" smtClean="0">
                <a:solidFill>
                  <a:srgbClr val="0033CC"/>
                </a:solidFill>
                <a:latin typeface="EPSON 太丸ゴシック体Ｂ" pitchFamily="49" charset="-128"/>
                <a:ea typeface="EPSON 太丸ゴシック体Ｂ" pitchFamily="49" charset="-128"/>
              </a:rPr>
              <a:t>■「予想される</a:t>
            </a:r>
            <a:r>
              <a:rPr lang="ja-JP" altLang="en-US" sz="3000" dirty="0" smtClean="0">
                <a:solidFill>
                  <a:srgbClr val="FF0000"/>
                </a:solidFill>
                <a:latin typeface="EPSON 太丸ゴシック体Ｂ" pitchFamily="49" charset="-128"/>
                <a:ea typeface="EPSON 太丸ゴシック体Ｂ" pitchFamily="49" charset="-128"/>
              </a:rPr>
              <a:t>子どもの反応</a:t>
            </a:r>
            <a:r>
              <a:rPr lang="ja-JP" altLang="en-US" sz="3000" dirty="0" smtClean="0">
                <a:solidFill>
                  <a:srgbClr val="0033CC"/>
                </a:solidFill>
                <a:latin typeface="EPSON 太丸ゴシック体Ｂ" pitchFamily="49" charset="-128"/>
                <a:ea typeface="EPSON 太丸ゴシック体Ｂ" pitchFamily="49" charset="-128"/>
              </a:rPr>
              <a:t>」</a:t>
            </a:r>
            <a:endParaRPr lang="en-US" altLang="ja-JP" sz="3000" dirty="0">
              <a:solidFill>
                <a:srgbClr val="0033CC"/>
              </a:solidFill>
              <a:latin typeface="EPSON 太丸ゴシック体Ｂ" pitchFamily="49" charset="-128"/>
              <a:ea typeface="EPSON 太丸ゴシック体Ｂ" pitchFamily="49" charset="-128"/>
            </a:endParaRPr>
          </a:p>
        </p:txBody>
      </p:sp>
      <p:sp>
        <p:nvSpPr>
          <p:cNvPr id="11" name="テキスト ボックス 10"/>
          <p:cNvSpPr txBox="1"/>
          <p:nvPr/>
        </p:nvSpPr>
        <p:spPr>
          <a:xfrm>
            <a:off x="111182" y="4725144"/>
            <a:ext cx="8925313" cy="1611586"/>
          </a:xfrm>
          <a:prstGeom prst="rect">
            <a:avLst/>
          </a:prstGeom>
          <a:solidFill>
            <a:schemeClr val="accent5">
              <a:lumMod val="20000"/>
              <a:lumOff val="80000"/>
            </a:schemeClr>
          </a:solidFill>
          <a:ln>
            <a:solidFill>
              <a:srgbClr val="0033CC"/>
            </a:solidFill>
          </a:ln>
        </p:spPr>
        <p:txBody>
          <a:bodyPr wrap="square" lIns="36000" tIns="36000" rIns="36000" bIns="36000" rtlCol="0">
            <a:spAutoFit/>
          </a:bodyPr>
          <a:lstStyle/>
          <a:p>
            <a:pPr marL="457200" indent="-457200"/>
            <a:r>
              <a:rPr kumimoji="1" lang="ja-JP" altLang="en-US" sz="2800" dirty="0" smtClean="0">
                <a:latin typeface="EPSON 太丸ゴシック体Ｂ" pitchFamily="49" charset="-128"/>
                <a:ea typeface="EPSON 太丸ゴシック体Ｂ" pitchFamily="49" charset="-128"/>
              </a:rPr>
              <a:t>（発問例）</a:t>
            </a:r>
            <a:endParaRPr kumimoji="1" lang="en-US" altLang="ja-JP" sz="2800" dirty="0" smtClean="0">
              <a:latin typeface="EPSON 太丸ゴシック体Ｂ" pitchFamily="49" charset="-128"/>
              <a:ea typeface="EPSON 太丸ゴシック体Ｂ" pitchFamily="49" charset="-128"/>
            </a:endParaRPr>
          </a:p>
          <a:p>
            <a:pPr marL="457200" indent="-457200"/>
            <a:r>
              <a:rPr lang="ja-JP" altLang="en-US" sz="3600" dirty="0">
                <a:latin typeface="EPSON 太丸ゴシック体Ｂ" pitchFamily="49" charset="-128"/>
                <a:ea typeface="EPSON 太丸ゴシック体Ｂ" pitchFamily="49" charset="-128"/>
              </a:rPr>
              <a:t>　</a:t>
            </a:r>
            <a:r>
              <a:rPr lang="ja-JP" altLang="en-US" sz="3600" dirty="0" smtClean="0">
                <a:latin typeface="EPSON 太丸ゴシック体Ｂ" pitchFamily="49" charset="-128"/>
                <a:ea typeface="EPSON 太丸ゴシック体Ｂ" pitchFamily="49" charset="-128"/>
              </a:rPr>
              <a:t>明子の書き込みを見たみずきはどう思ったでしょう。</a:t>
            </a:r>
            <a:endParaRPr kumimoji="1" lang="en-US" altLang="ja-JP" sz="3600" dirty="0" smtClean="0">
              <a:latin typeface="EPSON 太丸ゴシック体Ｂ" pitchFamily="49" charset="-128"/>
              <a:ea typeface="EPSON 太丸ゴシック体Ｂ" pitchFamily="49" charset="-128"/>
            </a:endParaRPr>
          </a:p>
        </p:txBody>
      </p:sp>
      <p:sp>
        <p:nvSpPr>
          <p:cNvPr id="15" name="テキスト ボックス 14"/>
          <p:cNvSpPr txBox="1"/>
          <p:nvPr/>
        </p:nvSpPr>
        <p:spPr>
          <a:xfrm>
            <a:off x="111183" y="1052736"/>
            <a:ext cx="8925313" cy="1611586"/>
          </a:xfrm>
          <a:prstGeom prst="rect">
            <a:avLst/>
          </a:prstGeom>
          <a:solidFill>
            <a:schemeClr val="accent3">
              <a:lumMod val="20000"/>
              <a:lumOff val="80000"/>
            </a:schemeClr>
          </a:solidFill>
          <a:ln>
            <a:solidFill>
              <a:schemeClr val="accent3">
                <a:lumMod val="50000"/>
              </a:schemeClr>
            </a:solidFill>
          </a:ln>
        </p:spPr>
        <p:txBody>
          <a:bodyPr wrap="square" lIns="36000" tIns="36000" rIns="36000" bIns="36000" rtlCol="0">
            <a:spAutoFit/>
          </a:bodyPr>
          <a:lstStyle/>
          <a:p>
            <a:pPr marL="457200" indent="-457200"/>
            <a:r>
              <a:rPr kumimoji="1" lang="ja-JP" altLang="en-US" sz="2800" dirty="0" smtClean="0">
                <a:latin typeface="EPSON 太丸ゴシック体Ｂ" pitchFamily="49" charset="-128"/>
                <a:ea typeface="EPSON 太丸ゴシック体Ｂ" pitchFamily="49" charset="-128"/>
              </a:rPr>
              <a:t>（ねらい）４ー（１）自他の権利・公徳心</a:t>
            </a:r>
            <a:endParaRPr kumimoji="1" lang="en-US" altLang="ja-JP" sz="2800" dirty="0" smtClean="0">
              <a:latin typeface="EPSON 太丸ゴシック体Ｂ" pitchFamily="49" charset="-128"/>
              <a:ea typeface="EPSON 太丸ゴシック体Ｂ" pitchFamily="49" charset="-128"/>
            </a:endParaRPr>
          </a:p>
          <a:p>
            <a:pPr marL="457200" indent="-457200"/>
            <a:r>
              <a:rPr lang="ja-JP" altLang="en-US" sz="3600" dirty="0">
                <a:latin typeface="EPSON 太丸ゴシック体Ｂ" pitchFamily="49" charset="-128"/>
                <a:ea typeface="EPSON 太丸ゴシック体Ｂ" pitchFamily="49" charset="-128"/>
              </a:rPr>
              <a:t>　</a:t>
            </a:r>
            <a:r>
              <a:rPr lang="ja-JP" altLang="en-US" sz="3600" dirty="0" smtClean="0">
                <a:latin typeface="EPSON 太丸ゴシック体Ｂ" pitchFamily="49" charset="-128"/>
                <a:ea typeface="EPSON 太丸ゴシック体Ｂ" pitchFamily="49" charset="-128"/>
              </a:rPr>
              <a:t>相手のことを考えた情報の発信</a:t>
            </a:r>
            <a:endParaRPr lang="en-US" altLang="ja-JP" sz="3600" dirty="0" smtClean="0">
              <a:latin typeface="EPSON 太丸ゴシック体Ｂ" pitchFamily="49" charset="-128"/>
              <a:ea typeface="EPSON 太丸ゴシック体Ｂ" pitchFamily="49" charset="-128"/>
            </a:endParaRPr>
          </a:p>
          <a:p>
            <a:pPr marL="457200" indent="-457200"/>
            <a:r>
              <a:rPr lang="ja-JP" altLang="en-US" sz="3600" dirty="0"/>
              <a:t> </a:t>
            </a:r>
            <a:r>
              <a:rPr lang="ja-JP" altLang="en-US" sz="3600" dirty="0" smtClean="0"/>
              <a:t>（他人</a:t>
            </a:r>
            <a:r>
              <a:rPr lang="ja-JP" altLang="en-US" sz="3600" dirty="0"/>
              <a:t>や社会への影響を考えて行動</a:t>
            </a:r>
            <a:r>
              <a:rPr lang="ja-JP" altLang="en-US" sz="3600" dirty="0" smtClean="0"/>
              <a:t>する）</a:t>
            </a:r>
            <a:endParaRPr kumimoji="1" lang="en-US" altLang="ja-JP" sz="3600" dirty="0" smtClean="0">
              <a:latin typeface="EPSON 太丸ゴシック体Ｂ" pitchFamily="49" charset="-128"/>
              <a:ea typeface="EPSON 太丸ゴシック体Ｂ" pitchFamily="49" charset="-128"/>
            </a:endParaRPr>
          </a:p>
        </p:txBody>
      </p:sp>
    </p:spTree>
    <p:extLst>
      <p:ext uri="{BB962C8B-B14F-4D97-AF65-F5344CB8AC3E}">
        <p14:creationId xmlns:p14="http://schemas.microsoft.com/office/powerpoint/2010/main" val="2512069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283877" y="2592288"/>
            <a:ext cx="3292371" cy="4653136"/>
          </a:xfrm>
          <a:prstGeom prst="rect">
            <a:avLst/>
          </a:prstGeom>
          <a:noFill/>
          <a:ln>
            <a:noFill/>
          </a:ln>
          <a:effectLst>
            <a:outerShdw blurRad="50800" dist="38100" dir="8100000" algn="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図 9" descr="画面の領域"/>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54226" y="2060848"/>
            <a:ext cx="3333998" cy="4869160"/>
          </a:xfrm>
          <a:prstGeom prst="rect">
            <a:avLst/>
          </a:prstGeom>
          <a:ln>
            <a:noFill/>
          </a:ln>
          <a:effectLst>
            <a:outerShdw blurRad="50800" dist="38100" dir="8100000" algn="tr" rotWithShape="0">
              <a:prstClr val="black">
                <a:alpha val="40000"/>
              </a:prstClr>
            </a:outerShdw>
          </a:effectLst>
        </p:spPr>
      </p:pic>
      <p:pic>
        <p:nvPicPr>
          <p:cNvPr id="9" name="図 8" descr="画面の領域"/>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31827" y="1628800"/>
            <a:ext cx="3232661" cy="4869160"/>
          </a:xfrm>
          <a:prstGeom prst="rect">
            <a:avLst/>
          </a:prstGeom>
          <a:ln>
            <a:noFill/>
          </a:ln>
          <a:effectLst>
            <a:outerShdw blurRad="50800" dist="38100" dir="8100000" algn="tr" rotWithShape="0">
              <a:prstClr val="black">
                <a:alpha val="40000"/>
              </a:prstClr>
            </a:outerShdw>
          </a:effectLst>
        </p:spPr>
      </p:pic>
      <p:sp>
        <p:nvSpPr>
          <p:cNvPr id="204" name="テキスト ボックス 203"/>
          <p:cNvSpPr txBox="1"/>
          <p:nvPr/>
        </p:nvSpPr>
        <p:spPr>
          <a:xfrm>
            <a:off x="1495681" y="163373"/>
            <a:ext cx="3877985" cy="646331"/>
          </a:xfrm>
          <a:prstGeom prst="rect">
            <a:avLst/>
          </a:prstGeom>
          <a:noFill/>
        </p:spPr>
        <p:txBody>
          <a:bodyPr wrap="none" rtlCol="0">
            <a:spAutoFit/>
          </a:bodyPr>
          <a:lstStyle/>
          <a:p>
            <a:r>
              <a:rPr kumimoji="1" lang="ja-JP" altLang="en-US" sz="3600" dirty="0" smtClean="0">
                <a:latin typeface="EPSON 太丸ゴシック体Ｂ" pitchFamily="49" charset="-128"/>
                <a:ea typeface="EPSON 太丸ゴシック体Ｂ" pitchFamily="49" charset="-128"/>
              </a:rPr>
              <a:t>指導場面を考える</a:t>
            </a:r>
            <a:endParaRPr kumimoji="1" lang="ja-JP" altLang="en-US" sz="3600" dirty="0">
              <a:latin typeface="EPSON 太丸ゴシック体Ｂ" pitchFamily="49" charset="-128"/>
              <a:ea typeface="EPSON 太丸ゴシック体Ｂ" pitchFamily="49" charset="-128"/>
            </a:endParaRPr>
          </a:p>
        </p:txBody>
      </p:sp>
      <p:cxnSp>
        <p:nvCxnSpPr>
          <p:cNvPr id="97" name="直線コネクタ 96"/>
          <p:cNvCxnSpPr/>
          <p:nvPr/>
        </p:nvCxnSpPr>
        <p:spPr>
          <a:xfrm>
            <a:off x="111183" y="908720"/>
            <a:ext cx="8781297" cy="0"/>
          </a:xfrm>
          <a:prstGeom prst="line">
            <a:avLst/>
          </a:prstGeom>
          <a:ln>
            <a:solidFill>
              <a:srgbClr val="0033CC"/>
            </a:solidFill>
          </a:ln>
        </p:spPr>
        <p:style>
          <a:lnRef idx="1">
            <a:schemeClr val="accent1"/>
          </a:lnRef>
          <a:fillRef idx="0">
            <a:schemeClr val="accent1"/>
          </a:fillRef>
          <a:effectRef idx="0">
            <a:schemeClr val="accent1"/>
          </a:effectRef>
          <a:fontRef idx="minor">
            <a:schemeClr val="tx1"/>
          </a:fontRef>
        </p:style>
      </p:cxnSp>
      <p:sp>
        <p:nvSpPr>
          <p:cNvPr id="12" name="角丸四角形 11"/>
          <p:cNvSpPr/>
          <p:nvPr/>
        </p:nvSpPr>
        <p:spPr>
          <a:xfrm>
            <a:off x="162744" y="2753494"/>
            <a:ext cx="8873752" cy="3195786"/>
          </a:xfrm>
          <a:prstGeom prst="roundRect">
            <a:avLst/>
          </a:prstGeom>
          <a:solidFill>
            <a:schemeClr val="accent5">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600" dirty="0" smtClean="0">
                <a:solidFill>
                  <a:sysClr val="windowText" lastClr="000000"/>
                </a:solidFill>
                <a:latin typeface="EPSON 太丸ゴシック体Ｂ" pitchFamily="49" charset="-128"/>
                <a:ea typeface="EPSON 太丸ゴシック体Ｂ" pitchFamily="49" charset="-128"/>
              </a:rPr>
              <a:t>相手の立場を考えて，誹謗中傷するような書き込みをしないことが大切</a:t>
            </a:r>
            <a:endParaRPr lang="en-US" altLang="ja-JP" sz="3600" dirty="0">
              <a:solidFill>
                <a:sysClr val="windowText" lastClr="000000"/>
              </a:solidFill>
              <a:latin typeface="EPSON 太丸ゴシック体Ｂ" pitchFamily="49" charset="-128"/>
              <a:ea typeface="EPSON 太丸ゴシック体Ｂ" pitchFamily="49" charset="-128"/>
            </a:endParaRPr>
          </a:p>
          <a:p>
            <a:endParaRPr lang="en-US" altLang="ja-JP" sz="3600" dirty="0" smtClean="0">
              <a:solidFill>
                <a:sysClr val="windowText" lastClr="000000"/>
              </a:solidFill>
              <a:latin typeface="EPSON 太丸ゴシック体Ｂ" pitchFamily="49" charset="-128"/>
              <a:ea typeface="EPSON 太丸ゴシック体Ｂ" pitchFamily="49" charset="-128"/>
            </a:endParaRPr>
          </a:p>
          <a:p>
            <a:r>
              <a:rPr lang="ja-JP" altLang="en-US" sz="3600" dirty="0" smtClean="0">
                <a:solidFill>
                  <a:sysClr val="windowText" lastClr="000000"/>
                </a:solidFill>
                <a:latin typeface="EPSON 太丸ゴシック体Ｂ" pitchFamily="49" charset="-128"/>
                <a:ea typeface="EPSON 太丸ゴシック体Ｂ" pitchFamily="49" charset="-128"/>
              </a:rPr>
              <a:t>もし，トラブルになっても，乗り越えられるような人間関係が大切</a:t>
            </a:r>
            <a:endParaRPr lang="en-US" altLang="ja-JP" sz="3600" dirty="0" smtClean="0">
              <a:solidFill>
                <a:sysClr val="windowText" lastClr="000000"/>
              </a:solidFill>
              <a:latin typeface="EPSON 太丸ゴシック体Ｂ" pitchFamily="49" charset="-128"/>
              <a:ea typeface="EPSON 太丸ゴシック体Ｂ" pitchFamily="49" charset="-128"/>
            </a:endParaRPr>
          </a:p>
        </p:txBody>
      </p:sp>
      <p:sp>
        <p:nvSpPr>
          <p:cNvPr id="11" name="テキスト ボックス 10"/>
          <p:cNvSpPr txBox="1"/>
          <p:nvPr/>
        </p:nvSpPr>
        <p:spPr>
          <a:xfrm>
            <a:off x="111183" y="1052736"/>
            <a:ext cx="8925313" cy="1611586"/>
          </a:xfrm>
          <a:prstGeom prst="rect">
            <a:avLst/>
          </a:prstGeom>
          <a:solidFill>
            <a:schemeClr val="accent3">
              <a:lumMod val="20000"/>
              <a:lumOff val="80000"/>
            </a:schemeClr>
          </a:solidFill>
          <a:ln>
            <a:solidFill>
              <a:schemeClr val="accent3">
                <a:lumMod val="50000"/>
              </a:schemeClr>
            </a:solidFill>
          </a:ln>
        </p:spPr>
        <p:txBody>
          <a:bodyPr wrap="square" lIns="36000" tIns="36000" rIns="36000" bIns="36000" rtlCol="0">
            <a:spAutoFit/>
          </a:bodyPr>
          <a:lstStyle/>
          <a:p>
            <a:pPr marL="457200" indent="-457200"/>
            <a:r>
              <a:rPr kumimoji="1" lang="ja-JP" altLang="en-US" sz="2800" dirty="0" smtClean="0">
                <a:latin typeface="EPSON 太丸ゴシック体Ｂ" pitchFamily="49" charset="-128"/>
                <a:ea typeface="EPSON 太丸ゴシック体Ｂ" pitchFamily="49" charset="-128"/>
              </a:rPr>
              <a:t>（ねらい）４ー（１）自他の権利・公徳心</a:t>
            </a:r>
            <a:endParaRPr kumimoji="1" lang="en-US" altLang="ja-JP" sz="2800" dirty="0" smtClean="0">
              <a:latin typeface="EPSON 太丸ゴシック体Ｂ" pitchFamily="49" charset="-128"/>
              <a:ea typeface="EPSON 太丸ゴシック体Ｂ" pitchFamily="49" charset="-128"/>
            </a:endParaRPr>
          </a:p>
          <a:p>
            <a:pPr marL="457200" indent="-457200"/>
            <a:r>
              <a:rPr lang="ja-JP" altLang="en-US" sz="3600" dirty="0">
                <a:latin typeface="EPSON 太丸ゴシック体Ｂ" pitchFamily="49" charset="-128"/>
                <a:ea typeface="EPSON 太丸ゴシック体Ｂ" pitchFamily="49" charset="-128"/>
              </a:rPr>
              <a:t>　</a:t>
            </a:r>
            <a:r>
              <a:rPr lang="ja-JP" altLang="en-US" sz="3600" dirty="0" smtClean="0">
                <a:latin typeface="EPSON 太丸ゴシック体Ｂ" pitchFamily="49" charset="-128"/>
                <a:ea typeface="EPSON 太丸ゴシック体Ｂ" pitchFamily="49" charset="-128"/>
              </a:rPr>
              <a:t>相手のことを考えた情報の発信</a:t>
            </a:r>
            <a:endParaRPr lang="en-US" altLang="ja-JP" sz="3600" dirty="0" smtClean="0">
              <a:latin typeface="EPSON 太丸ゴシック体Ｂ" pitchFamily="49" charset="-128"/>
              <a:ea typeface="EPSON 太丸ゴシック体Ｂ" pitchFamily="49" charset="-128"/>
            </a:endParaRPr>
          </a:p>
          <a:p>
            <a:pPr marL="457200" indent="-457200"/>
            <a:r>
              <a:rPr lang="ja-JP" altLang="en-US" sz="3600" dirty="0"/>
              <a:t> </a:t>
            </a:r>
            <a:r>
              <a:rPr lang="ja-JP" altLang="en-US" sz="3600" dirty="0" smtClean="0"/>
              <a:t>（他人</a:t>
            </a:r>
            <a:r>
              <a:rPr lang="ja-JP" altLang="en-US" sz="3600" dirty="0"/>
              <a:t>や社会への影響を考えて行動</a:t>
            </a:r>
            <a:r>
              <a:rPr lang="ja-JP" altLang="en-US" sz="3600" dirty="0" smtClean="0"/>
              <a:t>する）</a:t>
            </a:r>
            <a:endParaRPr kumimoji="1" lang="en-US" altLang="ja-JP" sz="3600" dirty="0" smtClean="0">
              <a:latin typeface="EPSON 太丸ゴシック体Ｂ" pitchFamily="49" charset="-128"/>
              <a:ea typeface="EPSON 太丸ゴシック体Ｂ" pitchFamily="49" charset="-128"/>
            </a:endParaRPr>
          </a:p>
        </p:txBody>
      </p:sp>
    </p:spTree>
    <p:extLst>
      <p:ext uri="{BB962C8B-B14F-4D97-AF65-F5344CB8AC3E}">
        <p14:creationId xmlns:p14="http://schemas.microsoft.com/office/powerpoint/2010/main" val="3168858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線コネクタ 5"/>
          <p:cNvCxnSpPr/>
          <p:nvPr/>
        </p:nvCxnSpPr>
        <p:spPr>
          <a:xfrm>
            <a:off x="280298" y="836712"/>
            <a:ext cx="8580500" cy="0"/>
          </a:xfrm>
          <a:prstGeom prst="line">
            <a:avLst/>
          </a:prstGeom>
          <a:ln>
            <a:solidFill>
              <a:srgbClr val="0033CC"/>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280298" y="1628800"/>
            <a:ext cx="8580500" cy="0"/>
          </a:xfrm>
          <a:prstGeom prst="line">
            <a:avLst/>
          </a:prstGeom>
          <a:ln>
            <a:solidFill>
              <a:srgbClr val="0033CC"/>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テキスト ボックス 25"/>
          <p:cNvSpPr txBox="1"/>
          <p:nvPr/>
        </p:nvSpPr>
        <p:spPr>
          <a:xfrm>
            <a:off x="1729234" y="836712"/>
            <a:ext cx="5262979" cy="769441"/>
          </a:xfrm>
          <a:prstGeom prst="rect">
            <a:avLst/>
          </a:prstGeom>
          <a:noFill/>
        </p:spPr>
        <p:txBody>
          <a:bodyPr wrap="none" rtlCol="0">
            <a:spAutoFit/>
          </a:bodyPr>
          <a:lstStyle/>
          <a:p>
            <a:r>
              <a:rPr lang="ja-JP" altLang="en-US" sz="4400" dirty="0">
                <a:solidFill>
                  <a:srgbClr val="0033CC"/>
                </a:solidFill>
                <a:latin typeface="HGS創英角ﾎﾟｯﾌﾟ体" pitchFamily="50" charset="-128"/>
                <a:ea typeface="HGS創英角ﾎﾟｯﾌﾟ体" pitchFamily="50" charset="-128"/>
              </a:rPr>
              <a:t>今日の研修</a:t>
            </a:r>
            <a:r>
              <a:rPr lang="ja-JP" altLang="en-US" sz="4400" dirty="0" smtClean="0">
                <a:solidFill>
                  <a:srgbClr val="0033CC"/>
                </a:solidFill>
                <a:latin typeface="HGS創英角ﾎﾟｯﾌﾟ体" pitchFamily="50" charset="-128"/>
                <a:ea typeface="HGS創英角ﾎﾟｯﾌﾟ体" pitchFamily="50" charset="-128"/>
              </a:rPr>
              <a:t>の</a:t>
            </a:r>
            <a:r>
              <a:rPr lang="ja-JP" altLang="en-US" sz="4400" dirty="0">
                <a:solidFill>
                  <a:srgbClr val="0033CC"/>
                </a:solidFill>
                <a:latin typeface="HGS創英角ﾎﾟｯﾌﾟ体" pitchFamily="50" charset="-128"/>
                <a:ea typeface="HGS創英角ﾎﾟｯﾌﾟ体" pitchFamily="50" charset="-128"/>
              </a:rPr>
              <a:t>めあて</a:t>
            </a:r>
            <a:endParaRPr kumimoji="1" lang="ja-JP" altLang="en-US" sz="4400" dirty="0">
              <a:solidFill>
                <a:srgbClr val="0033CC"/>
              </a:solidFill>
              <a:latin typeface="HGS創英角ﾎﾟｯﾌﾟ体" pitchFamily="50" charset="-128"/>
              <a:ea typeface="HGS創英角ﾎﾟｯﾌﾟ体" pitchFamily="50" charset="-128"/>
            </a:endParaRPr>
          </a:p>
        </p:txBody>
      </p:sp>
      <p:sp>
        <p:nvSpPr>
          <p:cNvPr id="7" name="テキスト ボックス 6"/>
          <p:cNvSpPr txBox="1"/>
          <p:nvPr/>
        </p:nvSpPr>
        <p:spPr>
          <a:xfrm>
            <a:off x="280298" y="1772816"/>
            <a:ext cx="8580501" cy="2862322"/>
          </a:xfrm>
          <a:prstGeom prst="rect">
            <a:avLst/>
          </a:prstGeom>
          <a:noFill/>
        </p:spPr>
        <p:txBody>
          <a:bodyPr wrap="square" rtlCol="0">
            <a:spAutoFit/>
          </a:bodyPr>
          <a:lstStyle/>
          <a:p>
            <a:r>
              <a:rPr kumimoji="1" lang="ja-JP" altLang="en-US" sz="3600" dirty="0" smtClean="0">
                <a:latin typeface="EPSON 丸ゴシック体Ｍ" pitchFamily="49" charset="-128"/>
                <a:ea typeface="EPSON 丸ゴシック体Ｍ" pitchFamily="49" charset="-128"/>
              </a:rPr>
              <a:t>情報モラル教育を行うために</a:t>
            </a:r>
            <a:endParaRPr kumimoji="1" lang="en-US" altLang="ja-JP" sz="3600" dirty="0" smtClean="0">
              <a:latin typeface="EPSON 丸ゴシック体Ｍ" pitchFamily="49" charset="-128"/>
              <a:ea typeface="EPSON 丸ゴシック体Ｍ" pitchFamily="49" charset="-128"/>
            </a:endParaRPr>
          </a:p>
          <a:p>
            <a:r>
              <a:rPr lang="ja-JP" altLang="en-US" sz="3600" u="sng" dirty="0" smtClean="0">
                <a:solidFill>
                  <a:srgbClr val="FF0000"/>
                </a:solidFill>
                <a:latin typeface="EPSON 太丸ゴシック体Ｂ" pitchFamily="49" charset="-128"/>
                <a:ea typeface="EPSON 太丸ゴシック体Ｂ" pitchFamily="49" charset="-128"/>
              </a:rPr>
              <a:t>指導者が</a:t>
            </a:r>
            <a:r>
              <a:rPr kumimoji="1" lang="ja-JP" altLang="en-US" sz="3600" u="sng" dirty="0" smtClean="0">
                <a:solidFill>
                  <a:srgbClr val="FF0000"/>
                </a:solidFill>
                <a:latin typeface="EPSON 太丸ゴシック体Ｂ" pitchFamily="49" charset="-128"/>
                <a:ea typeface="EPSON 太丸ゴシック体Ｂ" pitchFamily="49" charset="-128"/>
              </a:rPr>
              <a:t>知っておくべき内容を</a:t>
            </a:r>
            <a:r>
              <a:rPr lang="ja-JP" altLang="en-US" sz="3600" u="sng" dirty="0" smtClean="0">
                <a:solidFill>
                  <a:srgbClr val="FF0000"/>
                </a:solidFill>
                <a:latin typeface="EPSON 太丸ゴシック体Ｂ" pitchFamily="49" charset="-128"/>
                <a:ea typeface="EPSON 太丸ゴシック体Ｂ" pitchFamily="49" charset="-128"/>
              </a:rPr>
              <a:t>確認</a:t>
            </a:r>
            <a:r>
              <a:rPr kumimoji="1" lang="ja-JP" altLang="en-US" sz="3600" dirty="0" smtClean="0">
                <a:latin typeface="EPSON 丸ゴシック体Ｍ" pitchFamily="49" charset="-128"/>
                <a:ea typeface="EPSON 丸ゴシック体Ｍ" pitchFamily="49" charset="-128"/>
              </a:rPr>
              <a:t>する</a:t>
            </a:r>
            <a:endParaRPr kumimoji="1" lang="en-US" altLang="ja-JP" sz="3600" dirty="0" smtClean="0">
              <a:latin typeface="EPSON 丸ゴシック体Ｍ" pitchFamily="49" charset="-128"/>
              <a:ea typeface="EPSON 丸ゴシック体Ｍ" pitchFamily="49" charset="-128"/>
            </a:endParaRPr>
          </a:p>
          <a:p>
            <a:endParaRPr kumimoji="1" lang="en-US" altLang="ja-JP" sz="3600" dirty="0" smtClean="0">
              <a:latin typeface="EPSON 丸ゴシック体Ｍ" pitchFamily="49" charset="-128"/>
              <a:ea typeface="EPSON 丸ゴシック体Ｍ" pitchFamily="49" charset="-128"/>
            </a:endParaRPr>
          </a:p>
          <a:p>
            <a:r>
              <a:rPr lang="ja-JP" altLang="en-US" sz="3600" dirty="0" smtClean="0">
                <a:latin typeface="EPSON 丸ゴシック体Ｍ" pitchFamily="49" charset="-128"/>
                <a:ea typeface="EPSON 丸ゴシック体Ｍ" pitchFamily="49" charset="-128"/>
              </a:rPr>
              <a:t>授業に，</a:t>
            </a:r>
            <a:r>
              <a:rPr lang="ja-JP" altLang="en-US" sz="3600" dirty="0">
                <a:latin typeface="EPSON 丸ゴシック体Ｍ" pitchFamily="49" charset="-128"/>
                <a:ea typeface="EPSON 丸ゴシック体Ｍ" pitchFamily="49" charset="-128"/>
              </a:rPr>
              <a:t>道徳</a:t>
            </a:r>
            <a:r>
              <a:rPr lang="ja-JP" altLang="en-US" sz="3600" dirty="0" smtClean="0">
                <a:latin typeface="EPSON 丸ゴシック体Ｍ" pitchFamily="49" charset="-128"/>
                <a:ea typeface="EPSON 丸ゴシック体Ｍ" pitchFamily="49" charset="-128"/>
              </a:rPr>
              <a:t>と情報モラルのねらいを</a:t>
            </a:r>
            <a:endParaRPr lang="en-US" altLang="ja-JP" sz="3600" dirty="0" smtClean="0">
              <a:latin typeface="EPSON 丸ゴシック体Ｍ" pitchFamily="49" charset="-128"/>
              <a:ea typeface="EPSON 丸ゴシック体Ｍ" pitchFamily="49" charset="-128"/>
            </a:endParaRPr>
          </a:p>
          <a:p>
            <a:r>
              <a:rPr lang="ja-JP" altLang="en-US" sz="3600" dirty="0" smtClean="0">
                <a:solidFill>
                  <a:srgbClr val="FF0000"/>
                </a:solidFill>
                <a:latin typeface="EPSON 丸ゴシック体Ｍ" pitchFamily="49" charset="-128"/>
                <a:ea typeface="EPSON 丸ゴシック体Ｍ" pitchFamily="49" charset="-128"/>
              </a:rPr>
              <a:t>どう扱うか考える</a:t>
            </a:r>
            <a:r>
              <a:rPr lang="ja-JP" altLang="en-US" sz="3600" dirty="0" smtClean="0">
                <a:latin typeface="EPSON 丸ゴシック体Ｍ" pitchFamily="49" charset="-128"/>
                <a:ea typeface="EPSON 丸ゴシック体Ｍ" pitchFamily="49" charset="-128"/>
              </a:rPr>
              <a:t>ことができる</a:t>
            </a:r>
            <a:endParaRPr lang="en-US" altLang="ja-JP" sz="3600" dirty="0">
              <a:latin typeface="EPSON 丸ゴシック体Ｍ" pitchFamily="49" charset="-128"/>
              <a:ea typeface="EPSON 丸ゴシック体Ｍ" pitchFamily="49" charset="-128"/>
            </a:endParaRPr>
          </a:p>
        </p:txBody>
      </p:sp>
    </p:spTree>
    <p:extLst>
      <p:ext uri="{BB962C8B-B14F-4D97-AF65-F5344CB8AC3E}">
        <p14:creationId xmlns:p14="http://schemas.microsoft.com/office/powerpoint/2010/main" val="305843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0" y="1527939"/>
            <a:ext cx="9144000" cy="5078313"/>
          </a:xfrm>
          <a:prstGeom prst="rect">
            <a:avLst/>
          </a:prstGeom>
          <a:noFill/>
        </p:spPr>
        <p:txBody>
          <a:bodyPr wrap="square" rtlCol="0">
            <a:spAutoFit/>
          </a:bodyPr>
          <a:lstStyle/>
          <a:p>
            <a:pPr marL="444500" indent="-444500"/>
            <a:r>
              <a:rPr lang="ja-JP" altLang="en-US" sz="3600" b="1" dirty="0">
                <a:latin typeface="EPSON 太丸ゴシック体Ｂ" pitchFamily="49" charset="-128"/>
                <a:ea typeface="EPSON 太丸ゴシック体Ｂ" pitchFamily="49" charset="-128"/>
              </a:rPr>
              <a:t>☆情報モラル教育は，安全</a:t>
            </a:r>
            <a:r>
              <a:rPr lang="ja-JP" altLang="en-US" sz="3600" b="1" dirty="0" smtClean="0">
                <a:latin typeface="EPSON 太丸ゴシック体Ｂ" pitchFamily="49" charset="-128"/>
                <a:ea typeface="EPSON 太丸ゴシック体Ｂ" pitchFamily="49" charset="-128"/>
              </a:rPr>
              <a:t>教育</a:t>
            </a:r>
            <a:r>
              <a:rPr lang="ja-JP" altLang="en-US" sz="3600" b="1" dirty="0">
                <a:latin typeface="EPSON 太丸ゴシック体Ｂ" pitchFamily="49" charset="-128"/>
                <a:ea typeface="EPSON 太丸ゴシック体Ｂ" pitchFamily="49" charset="-128"/>
              </a:rPr>
              <a:t>・</a:t>
            </a:r>
            <a:r>
              <a:rPr lang="ja-JP" altLang="en-US" sz="3600" b="1" dirty="0" smtClean="0">
                <a:solidFill>
                  <a:srgbClr val="FF0000"/>
                </a:solidFill>
                <a:latin typeface="EPSON 太丸ゴシック体Ｂ" pitchFamily="49" charset="-128"/>
                <a:ea typeface="EPSON 太丸ゴシック体Ｂ" pitchFamily="49" charset="-128"/>
              </a:rPr>
              <a:t>危険</a:t>
            </a:r>
            <a:r>
              <a:rPr lang="ja-JP" altLang="en-US" sz="3600" b="1" dirty="0">
                <a:solidFill>
                  <a:srgbClr val="FF0000"/>
                </a:solidFill>
                <a:latin typeface="EPSON 太丸ゴシック体Ｂ" pitchFamily="49" charset="-128"/>
                <a:ea typeface="EPSON 太丸ゴシック体Ｂ" pitchFamily="49" charset="-128"/>
              </a:rPr>
              <a:t>回避</a:t>
            </a:r>
            <a:r>
              <a:rPr lang="ja-JP" altLang="en-US" sz="3600" b="1" dirty="0">
                <a:latin typeface="EPSON 太丸ゴシック体Ｂ" pitchFamily="49" charset="-128"/>
                <a:ea typeface="EPSON 太丸ゴシック体Ｂ" pitchFamily="49" charset="-128"/>
              </a:rPr>
              <a:t>の側面と，</a:t>
            </a:r>
            <a:r>
              <a:rPr lang="ja-JP" altLang="en-US" sz="3600" b="1" dirty="0">
                <a:solidFill>
                  <a:srgbClr val="FF0000"/>
                </a:solidFill>
                <a:latin typeface="EPSON 太丸ゴシック体Ｂ" pitchFamily="49" charset="-128"/>
                <a:ea typeface="EPSON 太丸ゴシック体Ｂ" pitchFamily="49" charset="-128"/>
              </a:rPr>
              <a:t>情報倫理</a:t>
            </a:r>
            <a:r>
              <a:rPr lang="ja-JP" altLang="en-US" sz="3600" b="1" dirty="0">
                <a:latin typeface="EPSON 太丸ゴシック体Ｂ" pitchFamily="49" charset="-128"/>
                <a:ea typeface="EPSON 太丸ゴシック体Ｂ" pitchFamily="49" charset="-128"/>
              </a:rPr>
              <a:t>という側面が</a:t>
            </a:r>
            <a:r>
              <a:rPr lang="ja-JP" altLang="en-US" sz="3600" b="1" dirty="0" smtClean="0">
                <a:latin typeface="EPSON 太丸ゴシック体Ｂ" pitchFamily="49" charset="-128"/>
                <a:ea typeface="EPSON 太丸ゴシック体Ｂ" pitchFamily="49" charset="-128"/>
              </a:rPr>
              <a:t>ある。</a:t>
            </a:r>
            <a:endParaRPr lang="ja-JP" altLang="en-US" sz="3600" b="1" dirty="0">
              <a:latin typeface="EPSON 太丸ゴシック体Ｂ" pitchFamily="49" charset="-128"/>
              <a:ea typeface="EPSON 太丸ゴシック体Ｂ" pitchFamily="49" charset="-128"/>
            </a:endParaRPr>
          </a:p>
          <a:p>
            <a:pPr marL="444500" indent="-444500"/>
            <a:r>
              <a:rPr kumimoji="1" lang="ja-JP" altLang="en-US" sz="3600" b="1" dirty="0" smtClean="0">
                <a:latin typeface="EPSON 太丸ゴシック体Ｂ" pitchFamily="49" charset="-128"/>
                <a:ea typeface="EPSON 太丸ゴシック体Ｂ" pitchFamily="49" charset="-128"/>
              </a:rPr>
              <a:t>☆情報モラルに関わって，情報や情報機器には特性がある。本時の</a:t>
            </a:r>
            <a:r>
              <a:rPr kumimoji="1" lang="ja-JP" altLang="en-US" sz="3600" b="1" dirty="0" smtClean="0">
                <a:solidFill>
                  <a:srgbClr val="FF0000"/>
                </a:solidFill>
                <a:latin typeface="EPSON 太丸ゴシック体Ｂ" pitchFamily="49" charset="-128"/>
                <a:ea typeface="EPSON 太丸ゴシック体Ｂ" pitchFamily="49" charset="-128"/>
              </a:rPr>
              <a:t>ねらいと関連させて，必要に応じて指導する</a:t>
            </a:r>
            <a:r>
              <a:rPr kumimoji="1" lang="ja-JP" altLang="en-US" sz="3600" b="1" dirty="0" smtClean="0">
                <a:latin typeface="EPSON 太丸ゴシック体Ｂ" pitchFamily="49" charset="-128"/>
                <a:ea typeface="EPSON 太丸ゴシック体Ｂ" pitchFamily="49" charset="-128"/>
              </a:rPr>
              <a:t>。</a:t>
            </a:r>
            <a:endParaRPr kumimoji="1" lang="en-US" altLang="ja-JP" sz="3600" b="1" dirty="0" smtClean="0">
              <a:latin typeface="EPSON 太丸ゴシック体Ｂ" pitchFamily="49" charset="-128"/>
              <a:ea typeface="EPSON 太丸ゴシック体Ｂ" pitchFamily="49" charset="-128"/>
            </a:endParaRPr>
          </a:p>
          <a:p>
            <a:pPr marL="444500" indent="-444500"/>
            <a:r>
              <a:rPr lang="ja-JP" altLang="en-US" sz="3600" b="1" dirty="0" smtClean="0">
                <a:latin typeface="EPSON 太丸ゴシック体Ｂ" pitchFamily="49" charset="-128"/>
                <a:ea typeface="EPSON 太丸ゴシック体Ｂ" pitchFamily="49" charset="-128"/>
              </a:rPr>
              <a:t>　事前</a:t>
            </a:r>
            <a:r>
              <a:rPr lang="ja-JP" altLang="en-US" sz="3600" b="1" dirty="0">
                <a:latin typeface="EPSON 太丸ゴシック体Ｂ" pitchFamily="49" charset="-128"/>
                <a:ea typeface="EPSON 太丸ゴシック体Ｂ" pitchFamily="49" charset="-128"/>
              </a:rPr>
              <a:t>指導の方</a:t>
            </a:r>
            <a:r>
              <a:rPr lang="ja-JP" altLang="en-US" sz="3600" b="1" dirty="0" smtClean="0">
                <a:latin typeface="EPSON 太丸ゴシック体Ｂ" pitchFamily="49" charset="-128"/>
                <a:ea typeface="EPSON 太丸ゴシック体Ｂ" pitchFamily="49" charset="-128"/>
              </a:rPr>
              <a:t>が効果的な場合もある。</a:t>
            </a:r>
            <a:endParaRPr kumimoji="1" lang="en-US" altLang="ja-JP" sz="3600" b="1" dirty="0" smtClean="0">
              <a:latin typeface="EPSON 太丸ゴシック体Ｂ" pitchFamily="49" charset="-128"/>
              <a:ea typeface="EPSON 太丸ゴシック体Ｂ" pitchFamily="49" charset="-128"/>
            </a:endParaRPr>
          </a:p>
          <a:p>
            <a:pPr marL="444500" indent="-444500"/>
            <a:r>
              <a:rPr lang="ja-JP" altLang="en-US" sz="3600" b="1" dirty="0" smtClean="0">
                <a:solidFill>
                  <a:srgbClr val="FF0000"/>
                </a:solidFill>
                <a:latin typeface="EPSON 太丸ゴシック体Ｂ" pitchFamily="49" charset="-128"/>
                <a:ea typeface="EPSON 太丸ゴシック体Ｂ" pitchFamily="49" charset="-128"/>
              </a:rPr>
              <a:t>☆研修では例として道徳を扱ったが，実態や発達段階に合わせた系統性を意識して学校全体で指導する。</a:t>
            </a:r>
            <a:endParaRPr lang="en-US" altLang="ja-JP" sz="3600" b="1" dirty="0" smtClean="0">
              <a:solidFill>
                <a:srgbClr val="FF0000"/>
              </a:solidFill>
              <a:latin typeface="EPSON 太丸ゴシック体Ｂ" pitchFamily="49" charset="-128"/>
              <a:ea typeface="EPSON 太丸ゴシック体Ｂ" pitchFamily="49" charset="-128"/>
            </a:endParaRPr>
          </a:p>
        </p:txBody>
      </p:sp>
      <p:cxnSp>
        <p:nvCxnSpPr>
          <p:cNvPr id="7" name="直線コネクタ 6"/>
          <p:cNvCxnSpPr/>
          <p:nvPr/>
        </p:nvCxnSpPr>
        <p:spPr>
          <a:xfrm>
            <a:off x="280298" y="799390"/>
            <a:ext cx="8580500" cy="0"/>
          </a:xfrm>
          <a:prstGeom prst="line">
            <a:avLst/>
          </a:prstGeom>
          <a:ln>
            <a:solidFill>
              <a:srgbClr val="0033CC"/>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280298" y="1479512"/>
            <a:ext cx="8580500" cy="0"/>
          </a:xfrm>
          <a:prstGeom prst="line">
            <a:avLst/>
          </a:prstGeom>
          <a:ln>
            <a:solidFill>
              <a:srgbClr val="0033CC"/>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2801992" y="762068"/>
            <a:ext cx="3570208" cy="769441"/>
          </a:xfrm>
          <a:prstGeom prst="rect">
            <a:avLst/>
          </a:prstGeom>
          <a:noFill/>
        </p:spPr>
        <p:txBody>
          <a:bodyPr wrap="none" rtlCol="0">
            <a:spAutoFit/>
          </a:bodyPr>
          <a:lstStyle/>
          <a:p>
            <a:r>
              <a:rPr lang="ja-JP" altLang="en-US" sz="4400" dirty="0" smtClean="0">
                <a:solidFill>
                  <a:srgbClr val="0033CC"/>
                </a:solidFill>
                <a:latin typeface="HGS創英角ﾎﾟｯﾌﾟ体" pitchFamily="50" charset="-128"/>
                <a:ea typeface="HGS創英角ﾎﾟｯﾌﾟ体" pitchFamily="50" charset="-128"/>
              </a:rPr>
              <a:t>研修のまとめ</a:t>
            </a:r>
            <a:endParaRPr kumimoji="1" lang="ja-JP" altLang="en-US" sz="4400" dirty="0">
              <a:solidFill>
                <a:srgbClr val="0033CC"/>
              </a:solidFill>
              <a:latin typeface="HGS創英角ﾎﾟｯﾌﾟ体" pitchFamily="50" charset="-128"/>
              <a:ea typeface="HGS創英角ﾎﾟｯﾌﾟ体" pitchFamily="50" charset="-128"/>
            </a:endParaRPr>
          </a:p>
        </p:txBody>
      </p:sp>
    </p:spTree>
    <p:extLst>
      <p:ext uri="{BB962C8B-B14F-4D97-AF65-F5344CB8AC3E}">
        <p14:creationId xmlns:p14="http://schemas.microsoft.com/office/powerpoint/2010/main" val="3250783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0" y="5590981"/>
            <a:ext cx="9144000" cy="646331"/>
          </a:xfrm>
          <a:prstGeom prst="rect">
            <a:avLst/>
          </a:prstGeom>
          <a:noFill/>
        </p:spPr>
        <p:txBody>
          <a:bodyPr wrap="square" rtlCol="0">
            <a:spAutoFit/>
          </a:bodyPr>
          <a:lstStyle/>
          <a:p>
            <a:pPr marL="444500" indent="-444500" algn="r"/>
            <a:r>
              <a:rPr lang="ja-JP" altLang="en-US" sz="3600" dirty="0" smtClean="0">
                <a:solidFill>
                  <a:srgbClr val="0033CC"/>
                </a:solidFill>
                <a:latin typeface="EPSON 太丸ゴシック体Ｂ" pitchFamily="49" charset="-128"/>
                <a:ea typeface="EPSON 太丸ゴシック体Ｂ" pitchFamily="49" charset="-128"/>
              </a:rPr>
              <a:t>お疲れさま</a:t>
            </a:r>
            <a:r>
              <a:rPr lang="ja-JP" altLang="en-US" sz="3600" dirty="0">
                <a:solidFill>
                  <a:srgbClr val="0033CC"/>
                </a:solidFill>
                <a:latin typeface="EPSON 太丸ゴシック体Ｂ" pitchFamily="49" charset="-128"/>
                <a:ea typeface="EPSON 太丸ゴシック体Ｂ" pitchFamily="49" charset="-128"/>
              </a:rPr>
              <a:t>で</a:t>
            </a:r>
            <a:r>
              <a:rPr lang="ja-JP" altLang="en-US" sz="3600" dirty="0" smtClean="0">
                <a:solidFill>
                  <a:srgbClr val="0033CC"/>
                </a:solidFill>
                <a:latin typeface="EPSON 太丸ゴシック体Ｂ" pitchFamily="49" charset="-128"/>
                <a:ea typeface="EPSON 太丸ゴシック体Ｂ" pitchFamily="49" charset="-128"/>
              </a:rPr>
              <a:t>した。</a:t>
            </a:r>
            <a:endParaRPr lang="en-US" altLang="ja-JP" sz="3600" dirty="0">
              <a:solidFill>
                <a:srgbClr val="0033CC"/>
              </a:solidFill>
              <a:latin typeface="EPSON 太丸ゴシック体Ｂ" pitchFamily="49" charset="-128"/>
              <a:ea typeface="EPSON 太丸ゴシック体Ｂ" pitchFamily="49" charset="-128"/>
            </a:endParaRPr>
          </a:p>
        </p:txBody>
      </p:sp>
      <p:cxnSp>
        <p:nvCxnSpPr>
          <p:cNvPr id="7" name="直線コネクタ 6"/>
          <p:cNvCxnSpPr/>
          <p:nvPr/>
        </p:nvCxnSpPr>
        <p:spPr>
          <a:xfrm>
            <a:off x="225329" y="2276872"/>
            <a:ext cx="8580500" cy="0"/>
          </a:xfrm>
          <a:prstGeom prst="line">
            <a:avLst/>
          </a:prstGeom>
          <a:ln>
            <a:solidFill>
              <a:srgbClr val="0033CC"/>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225329" y="3717032"/>
            <a:ext cx="8580500" cy="0"/>
          </a:xfrm>
          <a:prstGeom prst="line">
            <a:avLst/>
          </a:prstGeom>
          <a:ln>
            <a:solidFill>
              <a:srgbClr val="0033CC"/>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755576" y="2564904"/>
            <a:ext cx="7520007" cy="769441"/>
          </a:xfrm>
          <a:prstGeom prst="rect">
            <a:avLst/>
          </a:prstGeom>
          <a:noFill/>
        </p:spPr>
        <p:txBody>
          <a:bodyPr wrap="none" rtlCol="0">
            <a:spAutoFit/>
          </a:bodyPr>
          <a:lstStyle/>
          <a:p>
            <a:r>
              <a:rPr lang="ja-JP" altLang="en-US" sz="4400" dirty="0" smtClean="0">
                <a:solidFill>
                  <a:srgbClr val="0033CC"/>
                </a:solidFill>
                <a:latin typeface="HGS創英角ﾎﾟｯﾌﾟ体" pitchFamily="50" charset="-128"/>
                <a:ea typeface="HGS創英角ﾎﾟｯﾌﾟ体" pitchFamily="50" charset="-128"/>
              </a:rPr>
              <a:t>これで，研修を終わります。</a:t>
            </a:r>
            <a:endParaRPr kumimoji="1" lang="ja-JP" altLang="en-US" sz="4400" dirty="0">
              <a:solidFill>
                <a:srgbClr val="0033CC"/>
              </a:solidFill>
              <a:latin typeface="HGS創英角ﾎﾟｯﾌﾟ体" pitchFamily="50" charset="-128"/>
              <a:ea typeface="HGS創英角ﾎﾟｯﾌﾟ体" pitchFamily="50" charset="-128"/>
            </a:endParaRPr>
          </a:p>
        </p:txBody>
      </p:sp>
    </p:spTree>
    <p:extLst>
      <p:ext uri="{BB962C8B-B14F-4D97-AF65-F5344CB8AC3E}">
        <p14:creationId xmlns:p14="http://schemas.microsoft.com/office/powerpoint/2010/main" val="2140932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1115616" y="234188"/>
            <a:ext cx="2749471" cy="707886"/>
          </a:xfrm>
          <a:prstGeom prst="rect">
            <a:avLst/>
          </a:prstGeom>
          <a:noFill/>
        </p:spPr>
        <p:txBody>
          <a:bodyPr wrap="none" rtlCol="0">
            <a:spAutoFit/>
          </a:bodyPr>
          <a:lstStyle/>
          <a:p>
            <a:r>
              <a:rPr lang="ja-JP" altLang="en-US" sz="4000" dirty="0">
                <a:solidFill>
                  <a:srgbClr val="0033CC"/>
                </a:solidFill>
                <a:latin typeface="EPSON 太丸ゴシック体Ｂ" pitchFamily="49" charset="-128"/>
                <a:ea typeface="EPSON 太丸ゴシック体Ｂ" pitchFamily="49" charset="-128"/>
              </a:rPr>
              <a:t>研修の手順</a:t>
            </a:r>
          </a:p>
        </p:txBody>
      </p:sp>
      <p:cxnSp>
        <p:nvCxnSpPr>
          <p:cNvPr id="107" name="直線コネクタ 106"/>
          <p:cNvCxnSpPr/>
          <p:nvPr/>
        </p:nvCxnSpPr>
        <p:spPr>
          <a:xfrm>
            <a:off x="111183" y="908720"/>
            <a:ext cx="8781297" cy="0"/>
          </a:xfrm>
          <a:prstGeom prst="line">
            <a:avLst/>
          </a:prstGeom>
          <a:ln>
            <a:solidFill>
              <a:srgbClr val="0033CC"/>
            </a:solidFill>
          </a:ln>
        </p:spPr>
        <p:style>
          <a:lnRef idx="1">
            <a:schemeClr val="accent1"/>
          </a:lnRef>
          <a:fillRef idx="0">
            <a:schemeClr val="accent1"/>
          </a:fillRef>
          <a:effectRef idx="0">
            <a:schemeClr val="accent1"/>
          </a:effectRef>
          <a:fontRef idx="minor">
            <a:schemeClr val="tx1"/>
          </a:fontRef>
        </p:style>
      </p:cxnSp>
      <p:sp>
        <p:nvSpPr>
          <p:cNvPr id="105" name="テキスト ボックス 104"/>
          <p:cNvSpPr txBox="1"/>
          <p:nvPr/>
        </p:nvSpPr>
        <p:spPr>
          <a:xfrm>
            <a:off x="323528" y="1189595"/>
            <a:ext cx="8541384" cy="4562788"/>
          </a:xfrm>
          <a:prstGeom prst="rect">
            <a:avLst/>
          </a:prstGeom>
          <a:solidFill>
            <a:srgbClr val="FFF3FF"/>
          </a:solidFill>
        </p:spPr>
        <p:txBody>
          <a:bodyPr wrap="square" rtlCol="0" anchor="ctr">
            <a:spAutoFit/>
          </a:bodyPr>
          <a:lstStyle/>
          <a:p>
            <a:pPr marL="990600" indent="-990600">
              <a:lnSpc>
                <a:spcPts val="4500"/>
              </a:lnSpc>
            </a:pPr>
            <a:r>
              <a:rPr lang="en-US" altLang="ja-JP" sz="4000" dirty="0" smtClean="0">
                <a:latin typeface="EPSON 丸ゴシック体Ｍ" pitchFamily="49" charset="-128"/>
                <a:ea typeface="EPSON 丸ゴシック体Ｍ" pitchFamily="49" charset="-128"/>
              </a:rPr>
              <a:t>(1) </a:t>
            </a:r>
            <a:r>
              <a:rPr lang="ja-JP" altLang="en-US" sz="4000" dirty="0" smtClean="0">
                <a:latin typeface="EPSON 丸ゴシック体Ｍ" pitchFamily="49" charset="-128"/>
                <a:ea typeface="EPSON 丸ゴシック体Ｍ" pitchFamily="49" charset="-128"/>
              </a:rPr>
              <a:t>情報機器やインターネットの特性を考える</a:t>
            </a:r>
            <a:endParaRPr lang="en-US" altLang="ja-JP" sz="4000" dirty="0" smtClean="0">
              <a:latin typeface="EPSON 丸ゴシック体Ｍ" pitchFamily="49" charset="-128"/>
              <a:ea typeface="EPSON 丸ゴシック体Ｍ" pitchFamily="49" charset="-128"/>
            </a:endParaRPr>
          </a:p>
          <a:p>
            <a:pPr marL="987425" indent="-987425"/>
            <a:endParaRPr lang="en-US" altLang="ja-JP" sz="1400" dirty="0" smtClean="0">
              <a:latin typeface="EPSON 丸ゴシック体Ｍ" pitchFamily="49" charset="-128"/>
              <a:ea typeface="EPSON 丸ゴシック体Ｍ" pitchFamily="49" charset="-128"/>
            </a:endParaRPr>
          </a:p>
          <a:p>
            <a:pPr marL="987425" indent="-987425">
              <a:lnSpc>
                <a:spcPts val="4500"/>
              </a:lnSpc>
            </a:pPr>
            <a:r>
              <a:rPr lang="en-US" altLang="ja-JP" sz="4000" dirty="0" smtClean="0">
                <a:latin typeface="EPSON 丸ゴシック体Ｍ" pitchFamily="49" charset="-128"/>
                <a:ea typeface="EPSON 丸ゴシック体Ｍ" pitchFamily="49" charset="-128"/>
              </a:rPr>
              <a:t>(2) </a:t>
            </a:r>
            <a:r>
              <a:rPr lang="ja-JP" altLang="en-US" sz="4000" dirty="0" smtClean="0">
                <a:latin typeface="EPSON 丸ゴシック体Ｍ" pitchFamily="49" charset="-128"/>
                <a:ea typeface="EPSON 丸ゴシック体Ｍ" pitchFamily="49" charset="-128"/>
              </a:rPr>
              <a:t>押さえたい道徳の内容に関わる情報モラル指導の内容を考える</a:t>
            </a:r>
            <a:endParaRPr lang="en-US" altLang="ja-JP" sz="4000" dirty="0" smtClean="0">
              <a:latin typeface="EPSON 丸ゴシック体Ｍ" pitchFamily="49" charset="-128"/>
              <a:ea typeface="EPSON 丸ゴシック体Ｍ" pitchFamily="49" charset="-128"/>
            </a:endParaRPr>
          </a:p>
          <a:p>
            <a:pPr marL="987425" indent="-987425" algn="r">
              <a:lnSpc>
                <a:spcPts val="4500"/>
              </a:lnSpc>
            </a:pPr>
            <a:r>
              <a:rPr lang="ja-JP" altLang="en-US" sz="4000" dirty="0" smtClean="0">
                <a:latin typeface="EPSON 丸ゴシック体Ｍ" pitchFamily="49" charset="-128"/>
                <a:ea typeface="EPSON 丸ゴシック体Ｍ" pitchFamily="49" charset="-128"/>
              </a:rPr>
              <a:t>（</a:t>
            </a:r>
            <a:r>
              <a:rPr lang="ja-JP" altLang="en-US" sz="4000" dirty="0">
                <a:latin typeface="EPSON 丸ゴシック体Ｍ" pitchFamily="49" charset="-128"/>
                <a:ea typeface="EPSON 丸ゴシック体Ｍ" pitchFamily="49" charset="-128"/>
              </a:rPr>
              <a:t>ＳＴＥＰ１の活用</a:t>
            </a:r>
            <a:r>
              <a:rPr lang="ja-JP" altLang="en-US" sz="4000" dirty="0" smtClean="0">
                <a:latin typeface="EPSON 丸ゴシック体Ｍ" pitchFamily="49" charset="-128"/>
                <a:ea typeface="EPSON 丸ゴシック体Ｍ" pitchFamily="49" charset="-128"/>
              </a:rPr>
              <a:t>）</a:t>
            </a:r>
            <a:endParaRPr lang="en-US" altLang="ja-JP" sz="4000" dirty="0" smtClean="0">
              <a:latin typeface="EPSON 丸ゴシック体Ｍ" pitchFamily="49" charset="-128"/>
              <a:ea typeface="EPSON 丸ゴシック体Ｍ" pitchFamily="49" charset="-128"/>
            </a:endParaRPr>
          </a:p>
          <a:p>
            <a:pPr marL="987425" indent="-987425"/>
            <a:endParaRPr lang="en-US" altLang="ja-JP" sz="1400" dirty="0" smtClean="0">
              <a:latin typeface="EPSON 丸ゴシック体Ｍ" pitchFamily="49" charset="-128"/>
              <a:ea typeface="EPSON 丸ゴシック体Ｍ" pitchFamily="49" charset="-128"/>
            </a:endParaRPr>
          </a:p>
          <a:p>
            <a:pPr marL="987425" indent="-987425">
              <a:lnSpc>
                <a:spcPts val="4500"/>
              </a:lnSpc>
            </a:pPr>
            <a:r>
              <a:rPr lang="en-US" altLang="ja-JP" sz="4000" dirty="0" smtClean="0">
                <a:latin typeface="EPSON 丸ゴシック体Ｍ" pitchFamily="49" charset="-128"/>
                <a:ea typeface="EPSON 丸ゴシック体Ｍ" pitchFamily="49" charset="-128"/>
              </a:rPr>
              <a:t>(3) </a:t>
            </a:r>
            <a:r>
              <a:rPr lang="ja-JP" altLang="en-US" sz="4000" dirty="0" smtClean="0">
                <a:latin typeface="EPSON 丸ゴシック体Ｍ" pitchFamily="49" charset="-128"/>
                <a:ea typeface="EPSON 丸ゴシック体Ｍ" pitchFamily="49" charset="-128"/>
              </a:rPr>
              <a:t>研修用資料を使って指導場面を考える　</a:t>
            </a:r>
            <a:r>
              <a:rPr lang="ja-JP" altLang="en-US" sz="2400" dirty="0" smtClean="0">
                <a:latin typeface="EPSON 丸ゴシック体Ｍ" pitchFamily="49" charset="-128"/>
                <a:ea typeface="EPSON 丸ゴシック体Ｍ" pitchFamily="49" charset="-128"/>
              </a:rPr>
              <a:t>　　　　　　　</a:t>
            </a:r>
            <a:endParaRPr lang="en-US" altLang="ja-JP" sz="3600" dirty="0" smtClean="0">
              <a:latin typeface="EPSON 丸ゴシック体Ｍ" pitchFamily="49" charset="-128"/>
              <a:ea typeface="EPSON 丸ゴシック体Ｍ" pitchFamily="49" charset="-128"/>
            </a:endParaRPr>
          </a:p>
        </p:txBody>
      </p:sp>
    </p:spTree>
    <p:extLst>
      <p:ext uri="{BB962C8B-B14F-4D97-AF65-F5344CB8AC3E}">
        <p14:creationId xmlns:p14="http://schemas.microsoft.com/office/powerpoint/2010/main" val="3926876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611560" y="836712"/>
            <a:ext cx="7992888" cy="5040560"/>
          </a:xfrm>
          <a:prstGeom prst="rect">
            <a:avLst/>
          </a:prstGeom>
          <a:solidFill>
            <a:schemeClr val="bg1"/>
          </a:solidFill>
          <a:ln>
            <a:solidFill>
              <a:srgbClr val="0033CC"/>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2528665" y="6046688"/>
            <a:ext cx="6490879" cy="553998"/>
          </a:xfrm>
          <a:prstGeom prst="rect">
            <a:avLst/>
          </a:prstGeom>
          <a:noFill/>
        </p:spPr>
        <p:txBody>
          <a:bodyPr wrap="none" rtlCol="0">
            <a:spAutoFit/>
          </a:bodyPr>
          <a:lstStyle/>
          <a:p>
            <a:pPr algn="r"/>
            <a:r>
              <a:rPr lang="ja-JP" altLang="en-US" sz="1600" dirty="0" smtClean="0">
                <a:solidFill>
                  <a:schemeClr val="bg2">
                    <a:lumMod val="10000"/>
                  </a:schemeClr>
                </a:solidFill>
              </a:rPr>
              <a:t>平成</a:t>
            </a:r>
            <a:r>
              <a:rPr lang="en-US" altLang="ja-JP" sz="1600" dirty="0" smtClean="0">
                <a:solidFill>
                  <a:schemeClr val="bg2">
                    <a:lumMod val="10000"/>
                  </a:schemeClr>
                </a:solidFill>
              </a:rPr>
              <a:t>23</a:t>
            </a:r>
            <a:r>
              <a:rPr lang="ja-JP" altLang="en-US" sz="1600" dirty="0" smtClean="0">
                <a:solidFill>
                  <a:schemeClr val="bg2">
                    <a:lumMod val="10000"/>
                  </a:schemeClr>
                </a:solidFill>
              </a:rPr>
              <a:t>年</a:t>
            </a:r>
            <a:r>
              <a:rPr lang="en-US" altLang="ja-JP" sz="1600" dirty="0" smtClean="0">
                <a:solidFill>
                  <a:schemeClr val="bg2">
                    <a:lumMod val="10000"/>
                  </a:schemeClr>
                </a:solidFill>
              </a:rPr>
              <a:t>11</a:t>
            </a:r>
            <a:r>
              <a:rPr lang="ja-JP" altLang="en-US" sz="1600" dirty="0" smtClean="0">
                <a:solidFill>
                  <a:schemeClr val="bg2">
                    <a:lumMod val="10000"/>
                  </a:schemeClr>
                </a:solidFill>
              </a:rPr>
              <a:t>月「岡山県公</a:t>
            </a:r>
            <a:r>
              <a:rPr lang="ja-JP" altLang="en-US" sz="1600" dirty="0">
                <a:solidFill>
                  <a:schemeClr val="bg2">
                    <a:lumMod val="10000"/>
                  </a:schemeClr>
                </a:solidFill>
              </a:rPr>
              <a:t>立学校における携帯電話等利用の実態</a:t>
            </a:r>
            <a:r>
              <a:rPr lang="ja-JP" altLang="en-US" sz="1600" dirty="0" smtClean="0">
                <a:solidFill>
                  <a:schemeClr val="bg2">
                    <a:lumMod val="10000"/>
                  </a:schemeClr>
                </a:solidFill>
              </a:rPr>
              <a:t>調査」</a:t>
            </a:r>
            <a:endParaRPr lang="en-US" altLang="ja-JP" sz="1600" dirty="0" smtClean="0">
              <a:solidFill>
                <a:schemeClr val="bg2">
                  <a:lumMod val="10000"/>
                </a:schemeClr>
              </a:solidFill>
            </a:endParaRPr>
          </a:p>
          <a:p>
            <a:pPr algn="r"/>
            <a:r>
              <a:rPr lang="ja-JP" altLang="en-US" sz="1400" dirty="0" smtClean="0">
                <a:solidFill>
                  <a:schemeClr val="bg2">
                    <a:lumMod val="10000"/>
                  </a:schemeClr>
                </a:solidFill>
              </a:rPr>
              <a:t>岡山県教育庁指導課生徒指導推進室</a:t>
            </a:r>
            <a:endParaRPr kumimoji="1" lang="ja-JP" altLang="en-US" dirty="0">
              <a:solidFill>
                <a:schemeClr val="bg2">
                  <a:lumMod val="10000"/>
                </a:schemeClr>
              </a:solidFill>
            </a:endParaRPr>
          </a:p>
        </p:txBody>
      </p:sp>
      <p:sp>
        <p:nvSpPr>
          <p:cNvPr id="4" name="テキスト ボックス 3"/>
          <p:cNvSpPr txBox="1"/>
          <p:nvPr/>
        </p:nvSpPr>
        <p:spPr>
          <a:xfrm>
            <a:off x="1196905" y="260648"/>
            <a:ext cx="6032421" cy="461665"/>
          </a:xfrm>
          <a:prstGeom prst="rect">
            <a:avLst/>
          </a:prstGeom>
          <a:noFill/>
        </p:spPr>
        <p:txBody>
          <a:bodyPr wrap="none" rtlCol="0">
            <a:spAutoFit/>
          </a:bodyPr>
          <a:lstStyle/>
          <a:p>
            <a:r>
              <a:rPr kumimoji="1" lang="ja-JP" altLang="en-US" sz="2400" dirty="0" smtClean="0">
                <a:solidFill>
                  <a:srgbClr val="0033CC"/>
                </a:solidFill>
                <a:latin typeface="EPSON 太丸ゴシック体Ｂ" pitchFamily="49" charset="-128"/>
                <a:ea typeface="EPSON 太丸ゴシック体Ｂ" pitchFamily="49" charset="-128"/>
              </a:rPr>
              <a:t>学校種別インターネットサービスの利用率</a:t>
            </a:r>
            <a:endParaRPr kumimoji="1" lang="ja-JP" altLang="en-US" sz="2400" dirty="0">
              <a:solidFill>
                <a:srgbClr val="0033CC"/>
              </a:solidFill>
              <a:latin typeface="EPSON 太丸ゴシック体Ｂ" pitchFamily="49" charset="-128"/>
              <a:ea typeface="EPSON 太丸ゴシック体Ｂ" pitchFamily="49" charset="-128"/>
            </a:endParaRPr>
          </a:p>
        </p:txBody>
      </p:sp>
      <p:graphicFrame>
        <p:nvGraphicFramePr>
          <p:cNvPr id="5" name="グラフ 4"/>
          <p:cNvGraphicFramePr>
            <a:graphicFrameLocks/>
          </p:cNvGraphicFramePr>
          <p:nvPr>
            <p:extLst>
              <p:ext uri="{D42A27DB-BD31-4B8C-83A1-F6EECF244321}">
                <p14:modId xmlns:p14="http://schemas.microsoft.com/office/powerpoint/2010/main" val="385330816"/>
              </p:ext>
            </p:extLst>
          </p:nvPr>
        </p:nvGraphicFramePr>
        <p:xfrm>
          <a:off x="1323468" y="1089831"/>
          <a:ext cx="6829187" cy="2399531"/>
        </p:xfrm>
        <a:graphic>
          <a:graphicData uri="http://schemas.openxmlformats.org/drawingml/2006/chart">
            <c:chart xmlns:c="http://schemas.openxmlformats.org/drawingml/2006/chart" xmlns:r="http://schemas.openxmlformats.org/officeDocument/2006/relationships" r:id="rId3"/>
          </a:graphicData>
        </a:graphic>
      </p:graphicFrame>
      <p:sp>
        <p:nvSpPr>
          <p:cNvPr id="6" name="テキスト ボックス 5"/>
          <p:cNvSpPr txBox="1"/>
          <p:nvPr/>
        </p:nvSpPr>
        <p:spPr>
          <a:xfrm>
            <a:off x="2675787" y="3400909"/>
            <a:ext cx="553998" cy="2246769"/>
          </a:xfrm>
          <a:prstGeom prst="rect">
            <a:avLst/>
          </a:prstGeom>
          <a:noFill/>
          <a:ln>
            <a:noFill/>
          </a:ln>
        </p:spPr>
        <p:txBody>
          <a:bodyPr vert="eaVert" wrap="none" rtlCol="0">
            <a:spAutoFit/>
          </a:bodyPr>
          <a:lstStyle/>
          <a:p>
            <a:r>
              <a:rPr lang="ja-JP" altLang="en-US" sz="2400" dirty="0" smtClean="0">
                <a:latin typeface="EPSON 太丸ゴシック体Ｂ" pitchFamily="49" charset="-128"/>
                <a:ea typeface="EPSON 太丸ゴシック体Ｂ" pitchFamily="49" charset="-128"/>
              </a:rPr>
              <a:t>ブログ・プロフ</a:t>
            </a:r>
            <a:endParaRPr kumimoji="1" lang="ja-JP" altLang="en-US" sz="2400" dirty="0">
              <a:latin typeface="EPSON 太丸ゴシック体Ｂ" pitchFamily="49" charset="-128"/>
              <a:ea typeface="EPSON 太丸ゴシック体Ｂ" pitchFamily="49" charset="-128"/>
            </a:endParaRPr>
          </a:p>
        </p:txBody>
      </p:sp>
      <p:sp>
        <p:nvSpPr>
          <p:cNvPr id="7" name="テキスト ボックス 6"/>
          <p:cNvSpPr txBox="1"/>
          <p:nvPr/>
        </p:nvSpPr>
        <p:spPr>
          <a:xfrm>
            <a:off x="3833162" y="3400909"/>
            <a:ext cx="923330" cy="2736304"/>
          </a:xfrm>
          <a:prstGeom prst="rect">
            <a:avLst/>
          </a:prstGeom>
          <a:noFill/>
        </p:spPr>
        <p:txBody>
          <a:bodyPr vert="eaVert" wrap="square" rtlCol="0">
            <a:spAutoFit/>
          </a:bodyPr>
          <a:lstStyle/>
          <a:p>
            <a:r>
              <a:rPr kumimoji="1" lang="ja-JP" altLang="en-US" sz="2400" dirty="0" smtClean="0">
                <a:latin typeface="EPSON 太丸ゴシック体Ｂ" pitchFamily="49" charset="-128"/>
                <a:ea typeface="EPSON 太丸ゴシック体Ｂ" pitchFamily="49" charset="-128"/>
              </a:rPr>
              <a:t>コミュニティ</a:t>
            </a:r>
            <a:endParaRPr kumimoji="1" lang="en-US" altLang="ja-JP" sz="2400" dirty="0" smtClean="0">
              <a:latin typeface="EPSON 太丸ゴシック体Ｂ" pitchFamily="49" charset="-128"/>
              <a:ea typeface="EPSON 太丸ゴシック体Ｂ" pitchFamily="49" charset="-128"/>
            </a:endParaRPr>
          </a:p>
          <a:p>
            <a:r>
              <a:rPr kumimoji="1" lang="ja-JP" altLang="en-US" sz="2400" dirty="0" smtClean="0">
                <a:latin typeface="EPSON 太丸ゴシック体Ｂ" pitchFamily="49" charset="-128"/>
                <a:ea typeface="EPSON 太丸ゴシック体Ｂ" pitchFamily="49" charset="-128"/>
              </a:rPr>
              <a:t>サイト（ＳＮＳ）</a:t>
            </a:r>
            <a:endParaRPr kumimoji="1" lang="en-US" altLang="ja-JP" sz="2400" dirty="0" smtClean="0">
              <a:latin typeface="EPSON 太丸ゴシック体Ｂ" pitchFamily="49" charset="-128"/>
              <a:ea typeface="EPSON 太丸ゴシック体Ｂ" pitchFamily="49" charset="-128"/>
            </a:endParaRPr>
          </a:p>
        </p:txBody>
      </p:sp>
      <p:sp>
        <p:nvSpPr>
          <p:cNvPr id="8" name="テキスト ボックス 7"/>
          <p:cNvSpPr txBox="1"/>
          <p:nvPr/>
        </p:nvSpPr>
        <p:spPr>
          <a:xfrm>
            <a:off x="5160838" y="3400909"/>
            <a:ext cx="923330" cy="2246769"/>
          </a:xfrm>
          <a:prstGeom prst="rect">
            <a:avLst/>
          </a:prstGeom>
          <a:noFill/>
        </p:spPr>
        <p:txBody>
          <a:bodyPr vert="eaVert" wrap="square" rtlCol="0">
            <a:spAutoFit/>
          </a:bodyPr>
          <a:lstStyle/>
          <a:p>
            <a:r>
              <a:rPr kumimoji="1" lang="ja-JP" altLang="en-US" sz="2400" dirty="0" smtClean="0">
                <a:latin typeface="EPSON 太丸ゴシック体Ｂ" pitchFamily="49" charset="-128"/>
                <a:ea typeface="EPSON 太丸ゴシック体Ｂ" pitchFamily="49" charset="-128"/>
              </a:rPr>
              <a:t>音楽などの</a:t>
            </a:r>
            <a:endParaRPr kumimoji="1" lang="en-US" altLang="ja-JP" sz="2400" dirty="0" smtClean="0">
              <a:latin typeface="EPSON 太丸ゴシック体Ｂ" pitchFamily="49" charset="-128"/>
              <a:ea typeface="EPSON 太丸ゴシック体Ｂ" pitchFamily="49" charset="-128"/>
            </a:endParaRPr>
          </a:p>
          <a:p>
            <a:r>
              <a:rPr kumimoji="1" lang="ja-JP" altLang="en-US" sz="2400" dirty="0" smtClean="0">
                <a:latin typeface="EPSON 太丸ゴシック体Ｂ" pitchFamily="49" charset="-128"/>
                <a:ea typeface="EPSON 太丸ゴシック体Ｂ" pitchFamily="49" charset="-128"/>
              </a:rPr>
              <a:t>ダウンロード</a:t>
            </a:r>
            <a:endParaRPr kumimoji="1" lang="ja-JP" altLang="en-US" sz="2400" dirty="0">
              <a:latin typeface="EPSON 太丸ゴシック体Ｂ" pitchFamily="49" charset="-128"/>
              <a:ea typeface="EPSON 太丸ゴシック体Ｂ" pitchFamily="49" charset="-128"/>
            </a:endParaRPr>
          </a:p>
        </p:txBody>
      </p:sp>
    </p:spTree>
    <p:extLst>
      <p:ext uri="{BB962C8B-B14F-4D97-AF65-F5344CB8AC3E}">
        <p14:creationId xmlns:p14="http://schemas.microsoft.com/office/powerpoint/2010/main" val="4051810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1500" fill="hold"/>
                                        <p:tgtEl>
                                          <p:spTgt spid="6"/>
                                        </p:tgtEl>
                                        <p:attrNameLst>
                                          <p:attrName>fillcolor</p:attrName>
                                        </p:attrNameLst>
                                      </p:cBhvr>
                                      <p:to>
                                        <a:srgbClr val="FDEADA"/>
                                      </p:to>
                                    </p:animClr>
                                    <p:set>
                                      <p:cBhvr>
                                        <p:cTn id="7" dur="1500" fill="hold"/>
                                        <p:tgtEl>
                                          <p:spTgt spid="6"/>
                                        </p:tgtEl>
                                        <p:attrNameLst>
                                          <p:attrName>fill.type</p:attrName>
                                        </p:attrNameLst>
                                      </p:cBhvr>
                                      <p:to>
                                        <p:strVal val="solid"/>
                                      </p:to>
                                    </p:set>
                                    <p:set>
                                      <p:cBhvr>
                                        <p:cTn id="8" dur="1500" fill="hold"/>
                                        <p:tgtEl>
                                          <p:spTgt spid="6"/>
                                        </p:tgtEl>
                                        <p:attrNameLst>
                                          <p:attrName>fill.on</p:attrName>
                                        </p:attrNameLst>
                                      </p:cBhvr>
                                      <p:to>
                                        <p:strVal val="true"/>
                                      </p:to>
                                    </p:set>
                                  </p:childTnLst>
                                </p:cTn>
                              </p:par>
                              <p:par>
                                <p:cTn id="9" presetID="7" presetClass="emph" presetSubtype="2" fill="hold" nodeType="withEffect">
                                  <p:stCondLst>
                                    <p:cond delay="750"/>
                                  </p:stCondLst>
                                  <p:childTnLst>
                                    <p:animClr clrSpc="rgb" dir="cw">
                                      <p:cBhvr>
                                        <p:cTn id="10" dur="1500" fill="hold"/>
                                        <p:tgtEl>
                                          <p:spTgt spid="6"/>
                                        </p:tgtEl>
                                        <p:attrNameLst>
                                          <p:attrName>stroke.color</p:attrName>
                                        </p:attrNameLst>
                                      </p:cBhvr>
                                      <p:to>
                                        <a:srgbClr val="FF0000"/>
                                      </p:to>
                                    </p:animClr>
                                    <p:set>
                                      <p:cBhvr>
                                        <p:cTn id="11" dur="1500" fill="hold"/>
                                        <p:tgtEl>
                                          <p:spTgt spid="6"/>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8" name="グループ化 247"/>
          <p:cNvGrpSpPr/>
          <p:nvPr/>
        </p:nvGrpSpPr>
        <p:grpSpPr>
          <a:xfrm flipH="1">
            <a:off x="-2609" y="3650590"/>
            <a:ext cx="3187065" cy="2902585"/>
            <a:chOff x="280035" y="0"/>
            <a:chExt cx="3187065" cy="2902585"/>
          </a:xfrm>
        </p:grpSpPr>
        <p:sp>
          <p:nvSpPr>
            <p:cNvPr id="249" name="Freeform 103"/>
            <p:cNvSpPr>
              <a:spLocks/>
            </p:cNvSpPr>
            <p:nvPr/>
          </p:nvSpPr>
          <p:spPr bwMode="auto">
            <a:xfrm>
              <a:off x="1938655" y="1141730"/>
              <a:ext cx="104140" cy="269240"/>
            </a:xfrm>
            <a:custGeom>
              <a:avLst/>
              <a:gdLst>
                <a:gd name="T0" fmla="*/ 22 w 492"/>
                <a:gd name="T1" fmla="*/ 844 h 1272"/>
                <a:gd name="T2" fmla="*/ 0 w 492"/>
                <a:gd name="T3" fmla="*/ 604 h 1272"/>
                <a:gd name="T4" fmla="*/ 4 w 492"/>
                <a:gd name="T5" fmla="*/ 528 h 1272"/>
                <a:gd name="T6" fmla="*/ 22 w 492"/>
                <a:gd name="T7" fmla="*/ 479 h 1272"/>
                <a:gd name="T8" fmla="*/ 68 w 492"/>
                <a:gd name="T9" fmla="*/ 397 h 1272"/>
                <a:gd name="T10" fmla="*/ 147 w 492"/>
                <a:gd name="T11" fmla="*/ 270 h 1272"/>
                <a:gd name="T12" fmla="*/ 208 w 492"/>
                <a:gd name="T13" fmla="*/ 161 h 1272"/>
                <a:gd name="T14" fmla="*/ 242 w 492"/>
                <a:gd name="T15" fmla="*/ 85 h 1272"/>
                <a:gd name="T16" fmla="*/ 261 w 492"/>
                <a:gd name="T17" fmla="*/ 33 h 1272"/>
                <a:gd name="T18" fmla="*/ 278 w 492"/>
                <a:gd name="T19" fmla="*/ 14 h 1272"/>
                <a:gd name="T20" fmla="*/ 299 w 492"/>
                <a:gd name="T21" fmla="*/ 3 h 1272"/>
                <a:gd name="T22" fmla="*/ 327 w 492"/>
                <a:gd name="T23" fmla="*/ 0 h 1272"/>
                <a:gd name="T24" fmla="*/ 358 w 492"/>
                <a:gd name="T25" fmla="*/ 6 h 1272"/>
                <a:gd name="T26" fmla="*/ 388 w 492"/>
                <a:gd name="T27" fmla="*/ 21 h 1272"/>
                <a:gd name="T28" fmla="*/ 418 w 492"/>
                <a:gd name="T29" fmla="*/ 39 h 1272"/>
                <a:gd name="T30" fmla="*/ 446 w 492"/>
                <a:gd name="T31" fmla="*/ 69 h 1272"/>
                <a:gd name="T32" fmla="*/ 467 w 492"/>
                <a:gd name="T33" fmla="*/ 106 h 1272"/>
                <a:gd name="T34" fmla="*/ 483 w 492"/>
                <a:gd name="T35" fmla="*/ 152 h 1272"/>
                <a:gd name="T36" fmla="*/ 492 w 492"/>
                <a:gd name="T37" fmla="*/ 206 h 1272"/>
                <a:gd name="T38" fmla="*/ 489 w 492"/>
                <a:gd name="T39" fmla="*/ 267 h 1272"/>
                <a:gd name="T40" fmla="*/ 473 w 492"/>
                <a:gd name="T41" fmla="*/ 336 h 1272"/>
                <a:gd name="T42" fmla="*/ 443 w 492"/>
                <a:gd name="T43" fmla="*/ 416 h 1272"/>
                <a:gd name="T44" fmla="*/ 398 w 492"/>
                <a:gd name="T45" fmla="*/ 500 h 1272"/>
                <a:gd name="T46" fmla="*/ 336 w 492"/>
                <a:gd name="T47" fmla="*/ 598 h 1272"/>
                <a:gd name="T48" fmla="*/ 287 w 492"/>
                <a:gd name="T49" fmla="*/ 658 h 1272"/>
                <a:gd name="T50" fmla="*/ 263 w 492"/>
                <a:gd name="T51" fmla="*/ 719 h 1272"/>
                <a:gd name="T52" fmla="*/ 227 w 492"/>
                <a:gd name="T53" fmla="*/ 834 h 1272"/>
                <a:gd name="T54" fmla="*/ 162 w 492"/>
                <a:gd name="T55" fmla="*/ 1101 h 1272"/>
                <a:gd name="T56" fmla="*/ 132 w 492"/>
                <a:gd name="T57" fmla="*/ 1211 h 1272"/>
                <a:gd name="T58" fmla="*/ 110 w 492"/>
                <a:gd name="T59" fmla="*/ 1259 h 1272"/>
                <a:gd name="T60" fmla="*/ 96 w 492"/>
                <a:gd name="T61" fmla="*/ 1272 h 1272"/>
                <a:gd name="T62" fmla="*/ 83 w 492"/>
                <a:gd name="T63" fmla="*/ 1265 h 1272"/>
                <a:gd name="T64" fmla="*/ 74 w 492"/>
                <a:gd name="T65" fmla="*/ 1238 h 1272"/>
                <a:gd name="T66" fmla="*/ 59 w 492"/>
                <a:gd name="T67" fmla="*/ 1147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2" h="1272">
                  <a:moveTo>
                    <a:pt x="59" y="1147"/>
                  </a:moveTo>
                  <a:lnTo>
                    <a:pt x="22" y="844"/>
                  </a:lnTo>
                  <a:lnTo>
                    <a:pt x="7" y="674"/>
                  </a:lnTo>
                  <a:lnTo>
                    <a:pt x="0" y="604"/>
                  </a:lnTo>
                  <a:lnTo>
                    <a:pt x="0" y="552"/>
                  </a:lnTo>
                  <a:lnTo>
                    <a:pt x="4" y="528"/>
                  </a:lnTo>
                  <a:lnTo>
                    <a:pt x="13" y="506"/>
                  </a:lnTo>
                  <a:lnTo>
                    <a:pt x="22" y="479"/>
                  </a:lnTo>
                  <a:lnTo>
                    <a:pt x="34" y="456"/>
                  </a:lnTo>
                  <a:lnTo>
                    <a:pt x="68" y="397"/>
                  </a:lnTo>
                  <a:lnTo>
                    <a:pt x="107" y="336"/>
                  </a:lnTo>
                  <a:lnTo>
                    <a:pt x="147" y="270"/>
                  </a:lnTo>
                  <a:lnTo>
                    <a:pt x="190" y="200"/>
                  </a:lnTo>
                  <a:lnTo>
                    <a:pt x="208" y="161"/>
                  </a:lnTo>
                  <a:lnTo>
                    <a:pt x="227" y="124"/>
                  </a:lnTo>
                  <a:lnTo>
                    <a:pt x="242" y="85"/>
                  </a:lnTo>
                  <a:lnTo>
                    <a:pt x="256" y="45"/>
                  </a:lnTo>
                  <a:lnTo>
                    <a:pt x="261" y="33"/>
                  </a:lnTo>
                  <a:lnTo>
                    <a:pt x="269" y="24"/>
                  </a:lnTo>
                  <a:lnTo>
                    <a:pt x="278" y="14"/>
                  </a:lnTo>
                  <a:lnTo>
                    <a:pt x="287" y="9"/>
                  </a:lnTo>
                  <a:lnTo>
                    <a:pt x="299" y="3"/>
                  </a:lnTo>
                  <a:lnTo>
                    <a:pt x="312" y="3"/>
                  </a:lnTo>
                  <a:lnTo>
                    <a:pt x="327" y="0"/>
                  </a:lnTo>
                  <a:lnTo>
                    <a:pt x="342" y="3"/>
                  </a:lnTo>
                  <a:lnTo>
                    <a:pt x="358" y="6"/>
                  </a:lnTo>
                  <a:lnTo>
                    <a:pt x="373" y="12"/>
                  </a:lnTo>
                  <a:lnTo>
                    <a:pt x="388" y="21"/>
                  </a:lnTo>
                  <a:lnTo>
                    <a:pt x="404" y="30"/>
                  </a:lnTo>
                  <a:lnTo>
                    <a:pt x="418" y="39"/>
                  </a:lnTo>
                  <a:lnTo>
                    <a:pt x="430" y="54"/>
                  </a:lnTo>
                  <a:lnTo>
                    <a:pt x="446" y="69"/>
                  </a:lnTo>
                  <a:lnTo>
                    <a:pt x="458" y="88"/>
                  </a:lnTo>
                  <a:lnTo>
                    <a:pt x="467" y="106"/>
                  </a:lnTo>
                  <a:lnTo>
                    <a:pt x="477" y="127"/>
                  </a:lnTo>
                  <a:lnTo>
                    <a:pt x="483" y="152"/>
                  </a:lnTo>
                  <a:lnTo>
                    <a:pt x="489" y="178"/>
                  </a:lnTo>
                  <a:lnTo>
                    <a:pt x="492" y="206"/>
                  </a:lnTo>
                  <a:lnTo>
                    <a:pt x="492" y="236"/>
                  </a:lnTo>
                  <a:lnTo>
                    <a:pt x="489" y="267"/>
                  </a:lnTo>
                  <a:lnTo>
                    <a:pt x="483" y="301"/>
                  </a:lnTo>
                  <a:lnTo>
                    <a:pt x="473" y="336"/>
                  </a:lnTo>
                  <a:lnTo>
                    <a:pt x="461" y="376"/>
                  </a:lnTo>
                  <a:lnTo>
                    <a:pt x="443" y="416"/>
                  </a:lnTo>
                  <a:lnTo>
                    <a:pt x="421" y="459"/>
                  </a:lnTo>
                  <a:lnTo>
                    <a:pt x="398" y="500"/>
                  </a:lnTo>
                  <a:lnTo>
                    <a:pt x="370" y="549"/>
                  </a:lnTo>
                  <a:lnTo>
                    <a:pt x="336" y="598"/>
                  </a:lnTo>
                  <a:lnTo>
                    <a:pt x="296" y="646"/>
                  </a:lnTo>
                  <a:lnTo>
                    <a:pt x="287" y="658"/>
                  </a:lnTo>
                  <a:lnTo>
                    <a:pt x="278" y="677"/>
                  </a:lnTo>
                  <a:lnTo>
                    <a:pt x="263" y="719"/>
                  </a:lnTo>
                  <a:lnTo>
                    <a:pt x="245" y="774"/>
                  </a:lnTo>
                  <a:lnTo>
                    <a:pt x="227" y="834"/>
                  </a:lnTo>
                  <a:lnTo>
                    <a:pt x="193" y="971"/>
                  </a:lnTo>
                  <a:lnTo>
                    <a:pt x="162" y="1101"/>
                  </a:lnTo>
                  <a:lnTo>
                    <a:pt x="147" y="1163"/>
                  </a:lnTo>
                  <a:lnTo>
                    <a:pt x="132" y="1211"/>
                  </a:lnTo>
                  <a:lnTo>
                    <a:pt x="116" y="1247"/>
                  </a:lnTo>
                  <a:lnTo>
                    <a:pt x="110" y="1259"/>
                  </a:lnTo>
                  <a:lnTo>
                    <a:pt x="105" y="1268"/>
                  </a:lnTo>
                  <a:lnTo>
                    <a:pt x="96" y="1272"/>
                  </a:lnTo>
                  <a:lnTo>
                    <a:pt x="90" y="1272"/>
                  </a:lnTo>
                  <a:lnTo>
                    <a:pt x="83" y="1265"/>
                  </a:lnTo>
                  <a:lnTo>
                    <a:pt x="77" y="1256"/>
                  </a:lnTo>
                  <a:lnTo>
                    <a:pt x="74" y="1238"/>
                  </a:lnTo>
                  <a:lnTo>
                    <a:pt x="68" y="1214"/>
                  </a:lnTo>
                  <a:lnTo>
                    <a:pt x="59" y="1147"/>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43" name="Freeform 104"/>
            <p:cNvSpPr>
              <a:spLocks/>
            </p:cNvSpPr>
            <p:nvPr/>
          </p:nvSpPr>
          <p:spPr bwMode="auto">
            <a:xfrm>
              <a:off x="1952625" y="1142365"/>
              <a:ext cx="88900" cy="178435"/>
            </a:xfrm>
            <a:custGeom>
              <a:avLst/>
              <a:gdLst>
                <a:gd name="T0" fmla="*/ 51 w 418"/>
                <a:gd name="T1" fmla="*/ 841 h 841"/>
                <a:gd name="T2" fmla="*/ 42 w 418"/>
                <a:gd name="T3" fmla="*/ 825 h 841"/>
                <a:gd name="T4" fmla="*/ 28 w 418"/>
                <a:gd name="T5" fmla="*/ 783 h 841"/>
                <a:gd name="T6" fmla="*/ 9 w 418"/>
                <a:gd name="T7" fmla="*/ 729 h 841"/>
                <a:gd name="T8" fmla="*/ 3 w 418"/>
                <a:gd name="T9" fmla="*/ 698 h 841"/>
                <a:gd name="T10" fmla="*/ 0 w 418"/>
                <a:gd name="T11" fmla="*/ 671 h 841"/>
                <a:gd name="T12" fmla="*/ 0 w 418"/>
                <a:gd name="T13" fmla="*/ 634 h 841"/>
                <a:gd name="T14" fmla="*/ 9 w 418"/>
                <a:gd name="T15" fmla="*/ 589 h 841"/>
                <a:gd name="T16" fmla="*/ 22 w 418"/>
                <a:gd name="T17" fmla="*/ 534 h 841"/>
                <a:gd name="T18" fmla="*/ 37 w 418"/>
                <a:gd name="T19" fmla="*/ 476 h 841"/>
                <a:gd name="T20" fmla="*/ 54 w 418"/>
                <a:gd name="T21" fmla="*/ 422 h 841"/>
                <a:gd name="T22" fmla="*/ 76 w 418"/>
                <a:gd name="T23" fmla="*/ 373 h 841"/>
                <a:gd name="T24" fmla="*/ 97 w 418"/>
                <a:gd name="T25" fmla="*/ 330 h 841"/>
                <a:gd name="T26" fmla="*/ 107 w 418"/>
                <a:gd name="T27" fmla="*/ 316 h 841"/>
                <a:gd name="T28" fmla="*/ 116 w 418"/>
                <a:gd name="T29" fmla="*/ 307 h 841"/>
                <a:gd name="T30" fmla="*/ 140 w 418"/>
                <a:gd name="T31" fmla="*/ 285 h 841"/>
                <a:gd name="T32" fmla="*/ 168 w 418"/>
                <a:gd name="T33" fmla="*/ 267 h 841"/>
                <a:gd name="T34" fmla="*/ 231 w 418"/>
                <a:gd name="T35" fmla="*/ 224 h 841"/>
                <a:gd name="T36" fmla="*/ 262 w 418"/>
                <a:gd name="T37" fmla="*/ 203 h 841"/>
                <a:gd name="T38" fmla="*/ 293 w 418"/>
                <a:gd name="T39" fmla="*/ 175 h 841"/>
                <a:gd name="T40" fmla="*/ 314 w 418"/>
                <a:gd name="T41" fmla="*/ 149 h 841"/>
                <a:gd name="T42" fmla="*/ 324 w 418"/>
                <a:gd name="T43" fmla="*/ 134 h 841"/>
                <a:gd name="T44" fmla="*/ 330 w 418"/>
                <a:gd name="T45" fmla="*/ 118 h 841"/>
                <a:gd name="T46" fmla="*/ 336 w 418"/>
                <a:gd name="T47" fmla="*/ 97 h 841"/>
                <a:gd name="T48" fmla="*/ 338 w 418"/>
                <a:gd name="T49" fmla="*/ 79 h 841"/>
                <a:gd name="T50" fmla="*/ 336 w 418"/>
                <a:gd name="T51" fmla="*/ 63 h 841"/>
                <a:gd name="T52" fmla="*/ 327 w 418"/>
                <a:gd name="T53" fmla="*/ 48 h 841"/>
                <a:gd name="T54" fmla="*/ 314 w 418"/>
                <a:gd name="T55" fmla="*/ 36 h 841"/>
                <a:gd name="T56" fmla="*/ 299 w 418"/>
                <a:gd name="T57" fmla="*/ 24 h 841"/>
                <a:gd name="T58" fmla="*/ 277 w 418"/>
                <a:gd name="T59" fmla="*/ 11 h 841"/>
                <a:gd name="T60" fmla="*/ 250 w 418"/>
                <a:gd name="T61" fmla="*/ 3 h 841"/>
                <a:gd name="T62" fmla="*/ 256 w 418"/>
                <a:gd name="T63" fmla="*/ 0 h 841"/>
                <a:gd name="T64" fmla="*/ 274 w 418"/>
                <a:gd name="T65" fmla="*/ 0 h 841"/>
                <a:gd name="T66" fmla="*/ 302 w 418"/>
                <a:gd name="T67" fmla="*/ 0 h 841"/>
                <a:gd name="T68" fmla="*/ 314 w 418"/>
                <a:gd name="T69" fmla="*/ 6 h 841"/>
                <a:gd name="T70" fmla="*/ 330 w 418"/>
                <a:gd name="T71" fmla="*/ 11 h 841"/>
                <a:gd name="T72" fmla="*/ 347 w 418"/>
                <a:gd name="T73" fmla="*/ 21 h 841"/>
                <a:gd name="T74" fmla="*/ 359 w 418"/>
                <a:gd name="T75" fmla="*/ 33 h 841"/>
                <a:gd name="T76" fmla="*/ 375 w 418"/>
                <a:gd name="T77" fmla="*/ 48 h 841"/>
                <a:gd name="T78" fmla="*/ 387 w 418"/>
                <a:gd name="T79" fmla="*/ 66 h 841"/>
                <a:gd name="T80" fmla="*/ 399 w 418"/>
                <a:gd name="T81" fmla="*/ 91 h 841"/>
                <a:gd name="T82" fmla="*/ 409 w 418"/>
                <a:gd name="T83" fmla="*/ 121 h 841"/>
                <a:gd name="T84" fmla="*/ 415 w 418"/>
                <a:gd name="T85" fmla="*/ 158 h 841"/>
                <a:gd name="T86" fmla="*/ 418 w 418"/>
                <a:gd name="T87" fmla="*/ 200 h 841"/>
                <a:gd name="T88" fmla="*/ 415 w 418"/>
                <a:gd name="T89" fmla="*/ 218 h 841"/>
                <a:gd name="T90" fmla="*/ 412 w 418"/>
                <a:gd name="T91" fmla="*/ 240 h 841"/>
                <a:gd name="T92" fmla="*/ 402 w 418"/>
                <a:gd name="T93" fmla="*/ 285 h 841"/>
                <a:gd name="T94" fmla="*/ 384 w 418"/>
                <a:gd name="T95" fmla="*/ 333 h 841"/>
                <a:gd name="T96" fmla="*/ 359 w 418"/>
                <a:gd name="T97" fmla="*/ 385 h 841"/>
                <a:gd name="T98" fmla="*/ 333 w 418"/>
                <a:gd name="T99" fmla="*/ 440 h 841"/>
                <a:gd name="T100" fmla="*/ 302 w 418"/>
                <a:gd name="T101" fmla="*/ 494 h 841"/>
                <a:gd name="T102" fmla="*/ 268 w 418"/>
                <a:gd name="T103" fmla="*/ 546 h 841"/>
                <a:gd name="T104" fmla="*/ 234 w 418"/>
                <a:gd name="T105" fmla="*/ 598 h 841"/>
                <a:gd name="T106" fmla="*/ 168 w 418"/>
                <a:gd name="T107" fmla="*/ 692 h 841"/>
                <a:gd name="T108" fmla="*/ 110 w 418"/>
                <a:gd name="T109" fmla="*/ 771 h 841"/>
                <a:gd name="T110" fmla="*/ 51 w 418"/>
                <a:gd name="T111" fmla="*/ 841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18" h="841">
                  <a:moveTo>
                    <a:pt x="51" y="841"/>
                  </a:moveTo>
                  <a:lnTo>
                    <a:pt x="42" y="825"/>
                  </a:lnTo>
                  <a:lnTo>
                    <a:pt x="28" y="783"/>
                  </a:lnTo>
                  <a:lnTo>
                    <a:pt x="9" y="729"/>
                  </a:lnTo>
                  <a:lnTo>
                    <a:pt x="3" y="698"/>
                  </a:lnTo>
                  <a:lnTo>
                    <a:pt x="0" y="671"/>
                  </a:lnTo>
                  <a:lnTo>
                    <a:pt x="0" y="634"/>
                  </a:lnTo>
                  <a:lnTo>
                    <a:pt x="9" y="589"/>
                  </a:lnTo>
                  <a:lnTo>
                    <a:pt x="22" y="534"/>
                  </a:lnTo>
                  <a:lnTo>
                    <a:pt x="37" y="476"/>
                  </a:lnTo>
                  <a:lnTo>
                    <a:pt x="54" y="422"/>
                  </a:lnTo>
                  <a:lnTo>
                    <a:pt x="76" y="373"/>
                  </a:lnTo>
                  <a:lnTo>
                    <a:pt x="97" y="330"/>
                  </a:lnTo>
                  <a:lnTo>
                    <a:pt x="107" y="316"/>
                  </a:lnTo>
                  <a:lnTo>
                    <a:pt x="116" y="307"/>
                  </a:lnTo>
                  <a:lnTo>
                    <a:pt x="140" y="285"/>
                  </a:lnTo>
                  <a:lnTo>
                    <a:pt x="168" y="267"/>
                  </a:lnTo>
                  <a:lnTo>
                    <a:pt x="231" y="224"/>
                  </a:lnTo>
                  <a:lnTo>
                    <a:pt x="262" y="203"/>
                  </a:lnTo>
                  <a:lnTo>
                    <a:pt x="293" y="175"/>
                  </a:lnTo>
                  <a:lnTo>
                    <a:pt x="314" y="149"/>
                  </a:lnTo>
                  <a:lnTo>
                    <a:pt x="324" y="134"/>
                  </a:lnTo>
                  <a:lnTo>
                    <a:pt x="330" y="118"/>
                  </a:lnTo>
                  <a:lnTo>
                    <a:pt x="336" y="97"/>
                  </a:lnTo>
                  <a:lnTo>
                    <a:pt x="338" y="79"/>
                  </a:lnTo>
                  <a:lnTo>
                    <a:pt x="336" y="63"/>
                  </a:lnTo>
                  <a:lnTo>
                    <a:pt x="327" y="48"/>
                  </a:lnTo>
                  <a:lnTo>
                    <a:pt x="314" y="36"/>
                  </a:lnTo>
                  <a:lnTo>
                    <a:pt x="299" y="24"/>
                  </a:lnTo>
                  <a:lnTo>
                    <a:pt x="277" y="11"/>
                  </a:lnTo>
                  <a:lnTo>
                    <a:pt x="250" y="3"/>
                  </a:lnTo>
                  <a:lnTo>
                    <a:pt x="256" y="0"/>
                  </a:lnTo>
                  <a:lnTo>
                    <a:pt x="274" y="0"/>
                  </a:lnTo>
                  <a:lnTo>
                    <a:pt x="302" y="0"/>
                  </a:lnTo>
                  <a:lnTo>
                    <a:pt x="314" y="6"/>
                  </a:lnTo>
                  <a:lnTo>
                    <a:pt x="330" y="11"/>
                  </a:lnTo>
                  <a:lnTo>
                    <a:pt x="347" y="21"/>
                  </a:lnTo>
                  <a:lnTo>
                    <a:pt x="359" y="33"/>
                  </a:lnTo>
                  <a:lnTo>
                    <a:pt x="375" y="48"/>
                  </a:lnTo>
                  <a:lnTo>
                    <a:pt x="387" y="66"/>
                  </a:lnTo>
                  <a:lnTo>
                    <a:pt x="399" y="91"/>
                  </a:lnTo>
                  <a:lnTo>
                    <a:pt x="409" y="121"/>
                  </a:lnTo>
                  <a:lnTo>
                    <a:pt x="415" y="158"/>
                  </a:lnTo>
                  <a:lnTo>
                    <a:pt x="418" y="200"/>
                  </a:lnTo>
                  <a:lnTo>
                    <a:pt x="415" y="218"/>
                  </a:lnTo>
                  <a:lnTo>
                    <a:pt x="412" y="240"/>
                  </a:lnTo>
                  <a:lnTo>
                    <a:pt x="402" y="285"/>
                  </a:lnTo>
                  <a:lnTo>
                    <a:pt x="384" y="333"/>
                  </a:lnTo>
                  <a:lnTo>
                    <a:pt x="359" y="385"/>
                  </a:lnTo>
                  <a:lnTo>
                    <a:pt x="333" y="440"/>
                  </a:lnTo>
                  <a:lnTo>
                    <a:pt x="302" y="494"/>
                  </a:lnTo>
                  <a:lnTo>
                    <a:pt x="268" y="546"/>
                  </a:lnTo>
                  <a:lnTo>
                    <a:pt x="234" y="598"/>
                  </a:lnTo>
                  <a:lnTo>
                    <a:pt x="168" y="692"/>
                  </a:lnTo>
                  <a:lnTo>
                    <a:pt x="110" y="771"/>
                  </a:lnTo>
                  <a:lnTo>
                    <a:pt x="51" y="841"/>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47" name="Freeform 123"/>
            <p:cNvSpPr>
              <a:spLocks/>
            </p:cNvSpPr>
            <p:nvPr/>
          </p:nvSpPr>
          <p:spPr bwMode="auto">
            <a:xfrm>
              <a:off x="2407285" y="1202055"/>
              <a:ext cx="261620" cy="283845"/>
            </a:xfrm>
            <a:custGeom>
              <a:avLst/>
              <a:gdLst>
                <a:gd name="T0" fmla="*/ 1137 w 1236"/>
                <a:gd name="T1" fmla="*/ 164 h 1339"/>
                <a:gd name="T2" fmla="*/ 1110 w 1236"/>
                <a:gd name="T3" fmla="*/ 319 h 1339"/>
                <a:gd name="T4" fmla="*/ 1101 w 1236"/>
                <a:gd name="T5" fmla="*/ 437 h 1339"/>
                <a:gd name="T6" fmla="*/ 1103 w 1236"/>
                <a:gd name="T7" fmla="*/ 577 h 1339"/>
                <a:gd name="T8" fmla="*/ 1122 w 1236"/>
                <a:gd name="T9" fmla="*/ 732 h 1339"/>
                <a:gd name="T10" fmla="*/ 1165 w 1236"/>
                <a:gd name="T11" fmla="*/ 893 h 1339"/>
                <a:gd name="T12" fmla="*/ 1196 w 1236"/>
                <a:gd name="T13" fmla="*/ 971 h 1339"/>
                <a:gd name="T14" fmla="*/ 1236 w 1236"/>
                <a:gd name="T15" fmla="*/ 1054 h 1339"/>
                <a:gd name="T16" fmla="*/ 1174 w 1236"/>
                <a:gd name="T17" fmla="*/ 1102 h 1339"/>
                <a:gd name="T18" fmla="*/ 1061 w 1236"/>
                <a:gd name="T19" fmla="*/ 1184 h 1339"/>
                <a:gd name="T20" fmla="*/ 960 w 1236"/>
                <a:gd name="T21" fmla="*/ 1239 h 1339"/>
                <a:gd name="T22" fmla="*/ 848 w 1236"/>
                <a:gd name="T23" fmla="*/ 1290 h 1339"/>
                <a:gd name="T24" fmla="*/ 720 w 1236"/>
                <a:gd name="T25" fmla="*/ 1327 h 1339"/>
                <a:gd name="T26" fmla="*/ 619 w 1236"/>
                <a:gd name="T27" fmla="*/ 1339 h 1339"/>
                <a:gd name="T28" fmla="*/ 549 w 1236"/>
                <a:gd name="T29" fmla="*/ 1339 h 1339"/>
                <a:gd name="T30" fmla="*/ 481 w 1236"/>
                <a:gd name="T31" fmla="*/ 1330 h 1339"/>
                <a:gd name="T32" fmla="*/ 387 w 1236"/>
                <a:gd name="T33" fmla="*/ 1305 h 1339"/>
                <a:gd name="T34" fmla="*/ 277 w 1236"/>
                <a:gd name="T35" fmla="*/ 1253 h 1339"/>
                <a:gd name="T36" fmla="*/ 188 w 1236"/>
                <a:gd name="T37" fmla="*/ 1190 h 1339"/>
                <a:gd name="T38" fmla="*/ 119 w 1236"/>
                <a:gd name="T39" fmla="*/ 1120 h 1339"/>
                <a:gd name="T40" fmla="*/ 63 w 1236"/>
                <a:gd name="T41" fmla="*/ 1051 h 1339"/>
                <a:gd name="T42" fmla="*/ 6 w 1236"/>
                <a:gd name="T43" fmla="*/ 953 h 1339"/>
                <a:gd name="T44" fmla="*/ 6 w 1236"/>
                <a:gd name="T45" fmla="*/ 929 h 1339"/>
                <a:gd name="T46" fmla="*/ 48 w 1236"/>
                <a:gd name="T47" fmla="*/ 847 h 1339"/>
                <a:gd name="T48" fmla="*/ 76 w 1236"/>
                <a:gd name="T49" fmla="*/ 775 h 1339"/>
                <a:gd name="T50" fmla="*/ 97 w 1236"/>
                <a:gd name="T51" fmla="*/ 680 h 1339"/>
                <a:gd name="T52" fmla="*/ 116 w 1236"/>
                <a:gd name="T53" fmla="*/ 562 h 1339"/>
                <a:gd name="T54" fmla="*/ 122 w 1236"/>
                <a:gd name="T55" fmla="*/ 416 h 1339"/>
                <a:gd name="T56" fmla="*/ 116 w 1236"/>
                <a:gd name="T57" fmla="*/ 246 h 1339"/>
                <a:gd name="T58" fmla="*/ 119 w 1236"/>
                <a:gd name="T59" fmla="*/ 167 h 1339"/>
                <a:gd name="T60" fmla="*/ 146 w 1236"/>
                <a:gd name="T61" fmla="*/ 103 h 1339"/>
                <a:gd name="T62" fmla="*/ 191 w 1236"/>
                <a:gd name="T63" fmla="*/ 57 h 1339"/>
                <a:gd name="T64" fmla="*/ 256 w 1236"/>
                <a:gd name="T65" fmla="*/ 25 h 1339"/>
                <a:gd name="T66" fmla="*/ 332 w 1236"/>
                <a:gd name="T67" fmla="*/ 6 h 1339"/>
                <a:gd name="T68" fmla="*/ 421 w 1236"/>
                <a:gd name="T69" fmla="*/ 0 h 1339"/>
                <a:gd name="T70" fmla="*/ 512 w 1236"/>
                <a:gd name="T71" fmla="*/ 3 h 1339"/>
                <a:gd name="T72" fmla="*/ 710 w 1236"/>
                <a:gd name="T73" fmla="*/ 28 h 1339"/>
                <a:gd name="T74" fmla="*/ 894 w 1236"/>
                <a:gd name="T75" fmla="*/ 67 h 1339"/>
                <a:gd name="T76" fmla="*/ 1095 w 1236"/>
                <a:gd name="T77" fmla="*/ 125 h 1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36" h="1339">
                  <a:moveTo>
                    <a:pt x="1140" y="140"/>
                  </a:moveTo>
                  <a:lnTo>
                    <a:pt x="1137" y="164"/>
                  </a:lnTo>
                  <a:lnTo>
                    <a:pt x="1122" y="225"/>
                  </a:lnTo>
                  <a:lnTo>
                    <a:pt x="1110" y="319"/>
                  </a:lnTo>
                  <a:lnTo>
                    <a:pt x="1103" y="376"/>
                  </a:lnTo>
                  <a:lnTo>
                    <a:pt x="1101" y="437"/>
                  </a:lnTo>
                  <a:lnTo>
                    <a:pt x="1101" y="507"/>
                  </a:lnTo>
                  <a:lnTo>
                    <a:pt x="1103" y="577"/>
                  </a:lnTo>
                  <a:lnTo>
                    <a:pt x="1110" y="652"/>
                  </a:lnTo>
                  <a:lnTo>
                    <a:pt x="1122" y="732"/>
                  </a:lnTo>
                  <a:lnTo>
                    <a:pt x="1140" y="810"/>
                  </a:lnTo>
                  <a:lnTo>
                    <a:pt x="1165" y="893"/>
                  </a:lnTo>
                  <a:lnTo>
                    <a:pt x="1177" y="933"/>
                  </a:lnTo>
                  <a:lnTo>
                    <a:pt x="1196" y="971"/>
                  </a:lnTo>
                  <a:lnTo>
                    <a:pt x="1214" y="1014"/>
                  </a:lnTo>
                  <a:lnTo>
                    <a:pt x="1236" y="1054"/>
                  </a:lnTo>
                  <a:lnTo>
                    <a:pt x="1220" y="1066"/>
                  </a:lnTo>
                  <a:lnTo>
                    <a:pt x="1174" y="1102"/>
                  </a:lnTo>
                  <a:lnTo>
                    <a:pt x="1103" y="1154"/>
                  </a:lnTo>
                  <a:lnTo>
                    <a:pt x="1061" y="1184"/>
                  </a:lnTo>
                  <a:lnTo>
                    <a:pt x="1015" y="1212"/>
                  </a:lnTo>
                  <a:lnTo>
                    <a:pt x="960" y="1239"/>
                  </a:lnTo>
                  <a:lnTo>
                    <a:pt x="906" y="1266"/>
                  </a:lnTo>
                  <a:lnTo>
                    <a:pt x="848" y="1290"/>
                  </a:lnTo>
                  <a:lnTo>
                    <a:pt x="784" y="1311"/>
                  </a:lnTo>
                  <a:lnTo>
                    <a:pt x="720" y="1327"/>
                  </a:lnTo>
                  <a:lnTo>
                    <a:pt x="652" y="1336"/>
                  </a:lnTo>
                  <a:lnTo>
                    <a:pt x="619" y="1339"/>
                  </a:lnTo>
                  <a:lnTo>
                    <a:pt x="585" y="1339"/>
                  </a:lnTo>
                  <a:lnTo>
                    <a:pt x="549" y="1339"/>
                  </a:lnTo>
                  <a:lnTo>
                    <a:pt x="515" y="1336"/>
                  </a:lnTo>
                  <a:lnTo>
                    <a:pt x="481" y="1330"/>
                  </a:lnTo>
                  <a:lnTo>
                    <a:pt x="448" y="1324"/>
                  </a:lnTo>
                  <a:lnTo>
                    <a:pt x="387" y="1305"/>
                  </a:lnTo>
                  <a:lnTo>
                    <a:pt x="330" y="1281"/>
                  </a:lnTo>
                  <a:lnTo>
                    <a:pt x="277" y="1253"/>
                  </a:lnTo>
                  <a:lnTo>
                    <a:pt x="231" y="1224"/>
                  </a:lnTo>
                  <a:lnTo>
                    <a:pt x="188" y="1190"/>
                  </a:lnTo>
                  <a:lnTo>
                    <a:pt x="152" y="1154"/>
                  </a:lnTo>
                  <a:lnTo>
                    <a:pt x="119" y="1120"/>
                  </a:lnTo>
                  <a:lnTo>
                    <a:pt x="88" y="1084"/>
                  </a:lnTo>
                  <a:lnTo>
                    <a:pt x="63" y="1051"/>
                  </a:lnTo>
                  <a:lnTo>
                    <a:pt x="28" y="993"/>
                  </a:lnTo>
                  <a:lnTo>
                    <a:pt x="6" y="953"/>
                  </a:lnTo>
                  <a:lnTo>
                    <a:pt x="0" y="939"/>
                  </a:lnTo>
                  <a:lnTo>
                    <a:pt x="6" y="929"/>
                  </a:lnTo>
                  <a:lnTo>
                    <a:pt x="24" y="899"/>
                  </a:lnTo>
                  <a:lnTo>
                    <a:pt x="48" y="847"/>
                  </a:lnTo>
                  <a:lnTo>
                    <a:pt x="60" y="813"/>
                  </a:lnTo>
                  <a:lnTo>
                    <a:pt x="76" y="775"/>
                  </a:lnTo>
                  <a:lnTo>
                    <a:pt x="88" y="732"/>
                  </a:lnTo>
                  <a:lnTo>
                    <a:pt x="97" y="680"/>
                  </a:lnTo>
                  <a:lnTo>
                    <a:pt x="109" y="623"/>
                  </a:lnTo>
                  <a:lnTo>
                    <a:pt x="116" y="562"/>
                  </a:lnTo>
                  <a:lnTo>
                    <a:pt x="122" y="492"/>
                  </a:lnTo>
                  <a:lnTo>
                    <a:pt x="122" y="416"/>
                  </a:lnTo>
                  <a:lnTo>
                    <a:pt x="122" y="335"/>
                  </a:lnTo>
                  <a:lnTo>
                    <a:pt x="116" y="246"/>
                  </a:lnTo>
                  <a:lnTo>
                    <a:pt x="112" y="203"/>
                  </a:lnTo>
                  <a:lnTo>
                    <a:pt x="119" y="167"/>
                  </a:lnTo>
                  <a:lnTo>
                    <a:pt x="128" y="134"/>
                  </a:lnTo>
                  <a:lnTo>
                    <a:pt x="146" y="103"/>
                  </a:lnTo>
                  <a:lnTo>
                    <a:pt x="168" y="79"/>
                  </a:lnTo>
                  <a:lnTo>
                    <a:pt x="191" y="57"/>
                  </a:lnTo>
                  <a:lnTo>
                    <a:pt x="222" y="39"/>
                  </a:lnTo>
                  <a:lnTo>
                    <a:pt x="256" y="25"/>
                  </a:lnTo>
                  <a:lnTo>
                    <a:pt x="293" y="16"/>
                  </a:lnTo>
                  <a:lnTo>
                    <a:pt x="332" y="6"/>
                  </a:lnTo>
                  <a:lnTo>
                    <a:pt x="375" y="3"/>
                  </a:lnTo>
                  <a:lnTo>
                    <a:pt x="421" y="0"/>
                  </a:lnTo>
                  <a:lnTo>
                    <a:pt x="467" y="0"/>
                  </a:lnTo>
                  <a:lnTo>
                    <a:pt x="512" y="3"/>
                  </a:lnTo>
                  <a:lnTo>
                    <a:pt x="610" y="13"/>
                  </a:lnTo>
                  <a:lnTo>
                    <a:pt x="710" y="28"/>
                  </a:lnTo>
                  <a:lnTo>
                    <a:pt x="805" y="45"/>
                  </a:lnTo>
                  <a:lnTo>
                    <a:pt x="894" y="67"/>
                  </a:lnTo>
                  <a:lnTo>
                    <a:pt x="975" y="88"/>
                  </a:lnTo>
                  <a:lnTo>
                    <a:pt x="1095" y="125"/>
                  </a:lnTo>
                  <a:lnTo>
                    <a:pt x="1140" y="140"/>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48" name="Freeform 124"/>
            <p:cNvSpPr>
              <a:spLocks/>
            </p:cNvSpPr>
            <p:nvPr/>
          </p:nvSpPr>
          <p:spPr bwMode="auto">
            <a:xfrm>
              <a:off x="2423160" y="1260475"/>
              <a:ext cx="222885" cy="109220"/>
            </a:xfrm>
            <a:custGeom>
              <a:avLst/>
              <a:gdLst>
                <a:gd name="T0" fmla="*/ 0 w 1055"/>
                <a:gd name="T1" fmla="*/ 505 h 514"/>
                <a:gd name="T2" fmla="*/ 27 w 1055"/>
                <a:gd name="T3" fmla="*/ 508 h 514"/>
                <a:gd name="T4" fmla="*/ 107 w 1055"/>
                <a:gd name="T5" fmla="*/ 511 h 514"/>
                <a:gd name="T6" fmla="*/ 161 w 1055"/>
                <a:gd name="T7" fmla="*/ 514 h 514"/>
                <a:gd name="T8" fmla="*/ 226 w 1055"/>
                <a:gd name="T9" fmla="*/ 511 h 514"/>
                <a:gd name="T10" fmla="*/ 295 w 1055"/>
                <a:gd name="T11" fmla="*/ 508 h 514"/>
                <a:gd name="T12" fmla="*/ 372 w 1055"/>
                <a:gd name="T13" fmla="*/ 502 h 514"/>
                <a:gd name="T14" fmla="*/ 454 w 1055"/>
                <a:gd name="T15" fmla="*/ 493 h 514"/>
                <a:gd name="T16" fmla="*/ 537 w 1055"/>
                <a:gd name="T17" fmla="*/ 477 h 514"/>
                <a:gd name="T18" fmla="*/ 622 w 1055"/>
                <a:gd name="T19" fmla="*/ 456 h 514"/>
                <a:gd name="T20" fmla="*/ 708 w 1055"/>
                <a:gd name="T21" fmla="*/ 428 h 514"/>
                <a:gd name="T22" fmla="*/ 750 w 1055"/>
                <a:gd name="T23" fmla="*/ 413 h 514"/>
                <a:gd name="T24" fmla="*/ 793 w 1055"/>
                <a:gd name="T25" fmla="*/ 395 h 514"/>
                <a:gd name="T26" fmla="*/ 836 w 1055"/>
                <a:gd name="T27" fmla="*/ 376 h 514"/>
                <a:gd name="T28" fmla="*/ 875 w 1055"/>
                <a:gd name="T29" fmla="*/ 356 h 514"/>
                <a:gd name="T30" fmla="*/ 915 w 1055"/>
                <a:gd name="T31" fmla="*/ 332 h 514"/>
                <a:gd name="T32" fmla="*/ 955 w 1055"/>
                <a:gd name="T33" fmla="*/ 307 h 514"/>
                <a:gd name="T34" fmla="*/ 992 w 1055"/>
                <a:gd name="T35" fmla="*/ 280 h 514"/>
                <a:gd name="T36" fmla="*/ 1028 w 1055"/>
                <a:gd name="T37" fmla="*/ 249 h 514"/>
                <a:gd name="T38" fmla="*/ 1028 w 1055"/>
                <a:gd name="T39" fmla="*/ 222 h 514"/>
                <a:gd name="T40" fmla="*/ 1028 w 1055"/>
                <a:gd name="T41" fmla="*/ 158 h 514"/>
                <a:gd name="T42" fmla="*/ 1030 w 1055"/>
                <a:gd name="T43" fmla="*/ 119 h 514"/>
                <a:gd name="T44" fmla="*/ 1037 w 1055"/>
                <a:gd name="T45" fmla="*/ 79 h 514"/>
                <a:gd name="T46" fmla="*/ 1046 w 1055"/>
                <a:gd name="T47" fmla="*/ 43 h 514"/>
                <a:gd name="T48" fmla="*/ 1055 w 1055"/>
                <a:gd name="T49" fmla="*/ 13 h 514"/>
                <a:gd name="T50" fmla="*/ 1055 w 1055"/>
                <a:gd name="T51" fmla="*/ 7 h 514"/>
                <a:gd name="T52" fmla="*/ 1049 w 1055"/>
                <a:gd name="T53" fmla="*/ 4 h 514"/>
                <a:gd name="T54" fmla="*/ 1040 w 1055"/>
                <a:gd name="T55" fmla="*/ 0 h 514"/>
                <a:gd name="T56" fmla="*/ 1022 w 1055"/>
                <a:gd name="T57" fmla="*/ 0 h 514"/>
                <a:gd name="T58" fmla="*/ 976 w 1055"/>
                <a:gd name="T59" fmla="*/ 0 h 514"/>
                <a:gd name="T60" fmla="*/ 915 w 1055"/>
                <a:gd name="T61" fmla="*/ 7 h 514"/>
                <a:gd name="T62" fmla="*/ 756 w 1055"/>
                <a:gd name="T63" fmla="*/ 28 h 514"/>
                <a:gd name="T64" fmla="*/ 570 w 1055"/>
                <a:gd name="T65" fmla="*/ 59 h 514"/>
                <a:gd name="T66" fmla="*/ 384 w 1055"/>
                <a:gd name="T67" fmla="*/ 91 h 514"/>
                <a:gd name="T68" fmla="*/ 223 w 1055"/>
                <a:gd name="T69" fmla="*/ 122 h 514"/>
                <a:gd name="T70" fmla="*/ 61 w 1055"/>
                <a:gd name="T71" fmla="*/ 152 h 514"/>
                <a:gd name="T72" fmla="*/ 58 w 1055"/>
                <a:gd name="T73" fmla="*/ 189 h 514"/>
                <a:gd name="T74" fmla="*/ 49 w 1055"/>
                <a:gd name="T75" fmla="*/ 283 h 514"/>
                <a:gd name="T76" fmla="*/ 39 w 1055"/>
                <a:gd name="T77" fmla="*/ 338 h 514"/>
                <a:gd name="T78" fmla="*/ 30 w 1055"/>
                <a:gd name="T79" fmla="*/ 398 h 514"/>
                <a:gd name="T80" fmla="*/ 15 w 1055"/>
                <a:gd name="T81" fmla="*/ 453 h 514"/>
                <a:gd name="T82" fmla="*/ 0 w 1055"/>
                <a:gd name="T83" fmla="*/ 505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55" h="514">
                  <a:moveTo>
                    <a:pt x="0" y="505"/>
                  </a:moveTo>
                  <a:lnTo>
                    <a:pt x="27" y="508"/>
                  </a:lnTo>
                  <a:lnTo>
                    <a:pt x="107" y="511"/>
                  </a:lnTo>
                  <a:lnTo>
                    <a:pt x="161" y="514"/>
                  </a:lnTo>
                  <a:lnTo>
                    <a:pt x="226" y="511"/>
                  </a:lnTo>
                  <a:lnTo>
                    <a:pt x="295" y="508"/>
                  </a:lnTo>
                  <a:lnTo>
                    <a:pt x="372" y="502"/>
                  </a:lnTo>
                  <a:lnTo>
                    <a:pt x="454" y="493"/>
                  </a:lnTo>
                  <a:lnTo>
                    <a:pt x="537" y="477"/>
                  </a:lnTo>
                  <a:lnTo>
                    <a:pt x="622" y="456"/>
                  </a:lnTo>
                  <a:lnTo>
                    <a:pt x="708" y="428"/>
                  </a:lnTo>
                  <a:lnTo>
                    <a:pt x="750" y="413"/>
                  </a:lnTo>
                  <a:lnTo>
                    <a:pt x="793" y="395"/>
                  </a:lnTo>
                  <a:lnTo>
                    <a:pt x="836" y="376"/>
                  </a:lnTo>
                  <a:lnTo>
                    <a:pt x="875" y="356"/>
                  </a:lnTo>
                  <a:lnTo>
                    <a:pt x="915" y="332"/>
                  </a:lnTo>
                  <a:lnTo>
                    <a:pt x="955" y="307"/>
                  </a:lnTo>
                  <a:lnTo>
                    <a:pt x="992" y="280"/>
                  </a:lnTo>
                  <a:lnTo>
                    <a:pt x="1028" y="249"/>
                  </a:lnTo>
                  <a:lnTo>
                    <a:pt x="1028" y="222"/>
                  </a:lnTo>
                  <a:lnTo>
                    <a:pt x="1028" y="158"/>
                  </a:lnTo>
                  <a:lnTo>
                    <a:pt x="1030" y="119"/>
                  </a:lnTo>
                  <a:lnTo>
                    <a:pt x="1037" y="79"/>
                  </a:lnTo>
                  <a:lnTo>
                    <a:pt x="1046" y="43"/>
                  </a:lnTo>
                  <a:lnTo>
                    <a:pt x="1055" y="13"/>
                  </a:lnTo>
                  <a:lnTo>
                    <a:pt x="1055" y="7"/>
                  </a:lnTo>
                  <a:lnTo>
                    <a:pt x="1049" y="4"/>
                  </a:lnTo>
                  <a:lnTo>
                    <a:pt x="1040" y="0"/>
                  </a:lnTo>
                  <a:lnTo>
                    <a:pt x="1022" y="0"/>
                  </a:lnTo>
                  <a:lnTo>
                    <a:pt x="976" y="0"/>
                  </a:lnTo>
                  <a:lnTo>
                    <a:pt x="915" y="7"/>
                  </a:lnTo>
                  <a:lnTo>
                    <a:pt x="756" y="28"/>
                  </a:lnTo>
                  <a:lnTo>
                    <a:pt x="570" y="59"/>
                  </a:lnTo>
                  <a:lnTo>
                    <a:pt x="384" y="91"/>
                  </a:lnTo>
                  <a:lnTo>
                    <a:pt x="223" y="122"/>
                  </a:lnTo>
                  <a:lnTo>
                    <a:pt x="61" y="152"/>
                  </a:lnTo>
                  <a:lnTo>
                    <a:pt x="58" y="189"/>
                  </a:lnTo>
                  <a:lnTo>
                    <a:pt x="49" y="283"/>
                  </a:lnTo>
                  <a:lnTo>
                    <a:pt x="39" y="338"/>
                  </a:lnTo>
                  <a:lnTo>
                    <a:pt x="30" y="398"/>
                  </a:lnTo>
                  <a:lnTo>
                    <a:pt x="15" y="453"/>
                  </a:lnTo>
                  <a:lnTo>
                    <a:pt x="0" y="505"/>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49" name="Freeform 125"/>
            <p:cNvSpPr>
              <a:spLocks/>
            </p:cNvSpPr>
            <p:nvPr/>
          </p:nvSpPr>
          <p:spPr bwMode="auto">
            <a:xfrm>
              <a:off x="2212975" y="1432560"/>
              <a:ext cx="522605" cy="975360"/>
            </a:xfrm>
            <a:custGeom>
              <a:avLst/>
              <a:gdLst>
                <a:gd name="T0" fmla="*/ 963 w 2468"/>
                <a:gd name="T1" fmla="*/ 82 h 4608"/>
                <a:gd name="T2" fmla="*/ 1049 w 2468"/>
                <a:gd name="T3" fmla="*/ 134 h 4608"/>
                <a:gd name="T4" fmla="*/ 1137 w 2468"/>
                <a:gd name="T5" fmla="*/ 179 h 4608"/>
                <a:gd name="T6" fmla="*/ 1250 w 2468"/>
                <a:gd name="T7" fmla="*/ 221 h 4608"/>
                <a:gd name="T8" fmla="*/ 1379 w 2468"/>
                <a:gd name="T9" fmla="*/ 258 h 4608"/>
                <a:gd name="T10" fmla="*/ 1519 w 2468"/>
                <a:gd name="T11" fmla="*/ 286 h 4608"/>
                <a:gd name="T12" fmla="*/ 1671 w 2468"/>
                <a:gd name="T13" fmla="*/ 295 h 4608"/>
                <a:gd name="T14" fmla="*/ 1827 w 2468"/>
                <a:gd name="T15" fmla="*/ 279 h 4608"/>
                <a:gd name="T16" fmla="*/ 2040 w 2468"/>
                <a:gd name="T17" fmla="*/ 240 h 4608"/>
                <a:gd name="T18" fmla="*/ 2160 w 2468"/>
                <a:gd name="T19" fmla="*/ 228 h 4608"/>
                <a:gd name="T20" fmla="*/ 2239 w 2468"/>
                <a:gd name="T21" fmla="*/ 234 h 4608"/>
                <a:gd name="T22" fmla="*/ 2281 w 2468"/>
                <a:gd name="T23" fmla="*/ 249 h 4608"/>
                <a:gd name="T24" fmla="*/ 2324 w 2468"/>
                <a:gd name="T25" fmla="*/ 270 h 4608"/>
                <a:gd name="T26" fmla="*/ 2357 w 2468"/>
                <a:gd name="T27" fmla="*/ 301 h 4608"/>
                <a:gd name="T28" fmla="*/ 2388 w 2468"/>
                <a:gd name="T29" fmla="*/ 343 h 4608"/>
                <a:gd name="T30" fmla="*/ 2416 w 2468"/>
                <a:gd name="T31" fmla="*/ 398 h 4608"/>
                <a:gd name="T32" fmla="*/ 2434 w 2468"/>
                <a:gd name="T33" fmla="*/ 468 h 4608"/>
                <a:gd name="T34" fmla="*/ 2456 w 2468"/>
                <a:gd name="T35" fmla="*/ 595 h 4608"/>
                <a:gd name="T36" fmla="*/ 2468 w 2468"/>
                <a:gd name="T37" fmla="*/ 826 h 4608"/>
                <a:gd name="T38" fmla="*/ 2452 w 2468"/>
                <a:gd name="T39" fmla="*/ 1700 h 4608"/>
                <a:gd name="T40" fmla="*/ 2419 w 2468"/>
                <a:gd name="T41" fmla="*/ 2626 h 4608"/>
                <a:gd name="T42" fmla="*/ 2388 w 2468"/>
                <a:gd name="T43" fmla="*/ 3257 h 4608"/>
                <a:gd name="T44" fmla="*/ 2345 w 2468"/>
                <a:gd name="T45" fmla="*/ 3829 h 4608"/>
                <a:gd name="T46" fmla="*/ 2312 w 2468"/>
                <a:gd name="T47" fmla="*/ 4180 h 4608"/>
                <a:gd name="T48" fmla="*/ 2285 w 2468"/>
                <a:gd name="T49" fmla="*/ 4363 h 4608"/>
                <a:gd name="T50" fmla="*/ 2254 w 2468"/>
                <a:gd name="T51" fmla="*/ 4493 h 4608"/>
                <a:gd name="T52" fmla="*/ 2229 w 2468"/>
                <a:gd name="T53" fmla="*/ 4557 h 4608"/>
                <a:gd name="T54" fmla="*/ 2214 w 2468"/>
                <a:gd name="T55" fmla="*/ 4578 h 4608"/>
                <a:gd name="T56" fmla="*/ 2183 w 2468"/>
                <a:gd name="T57" fmla="*/ 4587 h 4608"/>
                <a:gd name="T58" fmla="*/ 2061 w 2468"/>
                <a:gd name="T59" fmla="*/ 4599 h 4608"/>
                <a:gd name="T60" fmla="*/ 1799 w 2468"/>
                <a:gd name="T61" fmla="*/ 4608 h 4608"/>
                <a:gd name="T62" fmla="*/ 1454 w 2468"/>
                <a:gd name="T63" fmla="*/ 4605 h 4608"/>
                <a:gd name="T64" fmla="*/ 1073 w 2468"/>
                <a:gd name="T65" fmla="*/ 4587 h 4608"/>
                <a:gd name="T66" fmla="*/ 698 w 2468"/>
                <a:gd name="T67" fmla="*/ 4554 h 4608"/>
                <a:gd name="T68" fmla="*/ 524 w 2468"/>
                <a:gd name="T69" fmla="*/ 4530 h 4608"/>
                <a:gd name="T70" fmla="*/ 365 w 2468"/>
                <a:gd name="T71" fmla="*/ 4502 h 4608"/>
                <a:gd name="T72" fmla="*/ 231 w 2468"/>
                <a:gd name="T73" fmla="*/ 4465 h 4608"/>
                <a:gd name="T74" fmla="*/ 124 w 2468"/>
                <a:gd name="T75" fmla="*/ 4424 h 4608"/>
                <a:gd name="T76" fmla="*/ 48 w 2468"/>
                <a:gd name="T77" fmla="*/ 4378 h 4608"/>
                <a:gd name="T78" fmla="*/ 24 w 2468"/>
                <a:gd name="T79" fmla="*/ 4350 h 4608"/>
                <a:gd name="T80" fmla="*/ 12 w 2468"/>
                <a:gd name="T81" fmla="*/ 4323 h 4608"/>
                <a:gd name="T82" fmla="*/ 0 w 2468"/>
                <a:gd name="T83" fmla="*/ 4226 h 4608"/>
                <a:gd name="T84" fmla="*/ 3 w 2468"/>
                <a:gd name="T85" fmla="*/ 4062 h 4608"/>
                <a:gd name="T86" fmla="*/ 38 w 2468"/>
                <a:gd name="T87" fmla="*/ 3567 h 4608"/>
                <a:gd name="T88" fmla="*/ 106 w 2468"/>
                <a:gd name="T89" fmla="*/ 2923 h 4608"/>
                <a:gd name="T90" fmla="*/ 197 w 2468"/>
                <a:gd name="T91" fmla="*/ 2207 h 4608"/>
                <a:gd name="T92" fmla="*/ 295 w 2468"/>
                <a:gd name="T93" fmla="*/ 1497 h 4608"/>
                <a:gd name="T94" fmla="*/ 390 w 2468"/>
                <a:gd name="T95" fmla="*/ 877 h 4608"/>
                <a:gd name="T96" fmla="*/ 469 w 2468"/>
                <a:gd name="T97" fmla="*/ 428 h 4608"/>
                <a:gd name="T98" fmla="*/ 508 w 2468"/>
                <a:gd name="T99" fmla="*/ 249 h 4608"/>
                <a:gd name="T100" fmla="*/ 558 w 2468"/>
                <a:gd name="T101" fmla="*/ 176 h 4608"/>
                <a:gd name="T102" fmla="*/ 625 w 2468"/>
                <a:gd name="T103" fmla="*/ 97 h 4608"/>
                <a:gd name="T104" fmla="*/ 679 w 2468"/>
                <a:gd name="T105" fmla="*/ 48 h 4608"/>
                <a:gd name="T106" fmla="*/ 735 w 2468"/>
                <a:gd name="T107" fmla="*/ 15 h 4608"/>
                <a:gd name="T108" fmla="*/ 796 w 2468"/>
                <a:gd name="T109" fmla="*/ 0 h 4608"/>
                <a:gd name="T110" fmla="*/ 856 w 2468"/>
                <a:gd name="T111" fmla="*/ 6 h 4608"/>
                <a:gd name="T112" fmla="*/ 921 w 2468"/>
                <a:gd name="T113" fmla="*/ 39 h 4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68" h="4608">
                  <a:moveTo>
                    <a:pt x="952" y="70"/>
                  </a:moveTo>
                  <a:lnTo>
                    <a:pt x="963" y="82"/>
                  </a:lnTo>
                  <a:lnTo>
                    <a:pt x="984" y="97"/>
                  </a:lnTo>
                  <a:lnTo>
                    <a:pt x="1049" y="134"/>
                  </a:lnTo>
                  <a:lnTo>
                    <a:pt x="1089" y="155"/>
                  </a:lnTo>
                  <a:lnTo>
                    <a:pt x="1137" y="179"/>
                  </a:lnTo>
                  <a:lnTo>
                    <a:pt x="1189" y="200"/>
                  </a:lnTo>
                  <a:lnTo>
                    <a:pt x="1250" y="221"/>
                  </a:lnTo>
                  <a:lnTo>
                    <a:pt x="1311" y="243"/>
                  </a:lnTo>
                  <a:lnTo>
                    <a:pt x="1379" y="258"/>
                  </a:lnTo>
                  <a:lnTo>
                    <a:pt x="1448" y="273"/>
                  </a:lnTo>
                  <a:lnTo>
                    <a:pt x="1519" y="286"/>
                  </a:lnTo>
                  <a:lnTo>
                    <a:pt x="1595" y="292"/>
                  </a:lnTo>
                  <a:lnTo>
                    <a:pt x="1671" y="295"/>
                  </a:lnTo>
                  <a:lnTo>
                    <a:pt x="1747" y="289"/>
                  </a:lnTo>
                  <a:lnTo>
                    <a:pt x="1827" y="279"/>
                  </a:lnTo>
                  <a:lnTo>
                    <a:pt x="1973" y="249"/>
                  </a:lnTo>
                  <a:lnTo>
                    <a:pt x="2040" y="240"/>
                  </a:lnTo>
                  <a:lnTo>
                    <a:pt x="2101" y="231"/>
                  </a:lnTo>
                  <a:lnTo>
                    <a:pt x="2160" y="228"/>
                  </a:lnTo>
                  <a:lnTo>
                    <a:pt x="2211" y="231"/>
                  </a:lnTo>
                  <a:lnTo>
                    <a:pt x="2239" y="234"/>
                  </a:lnTo>
                  <a:lnTo>
                    <a:pt x="2260" y="240"/>
                  </a:lnTo>
                  <a:lnTo>
                    <a:pt x="2281" y="249"/>
                  </a:lnTo>
                  <a:lnTo>
                    <a:pt x="2303" y="258"/>
                  </a:lnTo>
                  <a:lnTo>
                    <a:pt x="2324" y="270"/>
                  </a:lnTo>
                  <a:lnTo>
                    <a:pt x="2342" y="286"/>
                  </a:lnTo>
                  <a:lnTo>
                    <a:pt x="2357" y="301"/>
                  </a:lnTo>
                  <a:lnTo>
                    <a:pt x="2373" y="321"/>
                  </a:lnTo>
                  <a:lnTo>
                    <a:pt x="2388" y="343"/>
                  </a:lnTo>
                  <a:lnTo>
                    <a:pt x="2403" y="370"/>
                  </a:lnTo>
                  <a:lnTo>
                    <a:pt x="2416" y="398"/>
                  </a:lnTo>
                  <a:lnTo>
                    <a:pt x="2425" y="431"/>
                  </a:lnTo>
                  <a:lnTo>
                    <a:pt x="2434" y="468"/>
                  </a:lnTo>
                  <a:lnTo>
                    <a:pt x="2443" y="507"/>
                  </a:lnTo>
                  <a:lnTo>
                    <a:pt x="2456" y="595"/>
                  </a:lnTo>
                  <a:lnTo>
                    <a:pt x="2465" y="701"/>
                  </a:lnTo>
                  <a:lnTo>
                    <a:pt x="2468" y="826"/>
                  </a:lnTo>
                  <a:lnTo>
                    <a:pt x="2462" y="1184"/>
                  </a:lnTo>
                  <a:lnTo>
                    <a:pt x="2452" y="1700"/>
                  </a:lnTo>
                  <a:lnTo>
                    <a:pt x="2431" y="2307"/>
                  </a:lnTo>
                  <a:lnTo>
                    <a:pt x="2419" y="2626"/>
                  </a:lnTo>
                  <a:lnTo>
                    <a:pt x="2403" y="2948"/>
                  </a:lnTo>
                  <a:lnTo>
                    <a:pt x="2388" y="3257"/>
                  </a:lnTo>
                  <a:lnTo>
                    <a:pt x="2366" y="3555"/>
                  </a:lnTo>
                  <a:lnTo>
                    <a:pt x="2345" y="3829"/>
                  </a:lnTo>
                  <a:lnTo>
                    <a:pt x="2324" y="4071"/>
                  </a:lnTo>
                  <a:lnTo>
                    <a:pt x="2312" y="4180"/>
                  </a:lnTo>
                  <a:lnTo>
                    <a:pt x="2297" y="4275"/>
                  </a:lnTo>
                  <a:lnTo>
                    <a:pt x="2285" y="4363"/>
                  </a:lnTo>
                  <a:lnTo>
                    <a:pt x="2269" y="4435"/>
                  </a:lnTo>
                  <a:lnTo>
                    <a:pt x="2254" y="4493"/>
                  </a:lnTo>
                  <a:lnTo>
                    <a:pt x="2239" y="4539"/>
                  </a:lnTo>
                  <a:lnTo>
                    <a:pt x="2229" y="4557"/>
                  </a:lnTo>
                  <a:lnTo>
                    <a:pt x="2223" y="4569"/>
                  </a:lnTo>
                  <a:lnTo>
                    <a:pt x="2214" y="4578"/>
                  </a:lnTo>
                  <a:lnTo>
                    <a:pt x="2205" y="4582"/>
                  </a:lnTo>
                  <a:lnTo>
                    <a:pt x="2183" y="4587"/>
                  </a:lnTo>
                  <a:lnTo>
                    <a:pt x="2150" y="4590"/>
                  </a:lnTo>
                  <a:lnTo>
                    <a:pt x="2061" y="4599"/>
                  </a:lnTo>
                  <a:lnTo>
                    <a:pt x="1943" y="4602"/>
                  </a:lnTo>
                  <a:lnTo>
                    <a:pt x="1799" y="4608"/>
                  </a:lnTo>
                  <a:lnTo>
                    <a:pt x="1634" y="4608"/>
                  </a:lnTo>
                  <a:lnTo>
                    <a:pt x="1454" y="4605"/>
                  </a:lnTo>
                  <a:lnTo>
                    <a:pt x="1265" y="4599"/>
                  </a:lnTo>
                  <a:lnTo>
                    <a:pt x="1073" y="4587"/>
                  </a:lnTo>
                  <a:lnTo>
                    <a:pt x="881" y="4575"/>
                  </a:lnTo>
                  <a:lnTo>
                    <a:pt x="698" y="4554"/>
                  </a:lnTo>
                  <a:lnTo>
                    <a:pt x="610" y="4545"/>
                  </a:lnTo>
                  <a:lnTo>
                    <a:pt x="524" y="4530"/>
                  </a:lnTo>
                  <a:lnTo>
                    <a:pt x="442" y="4517"/>
                  </a:lnTo>
                  <a:lnTo>
                    <a:pt x="365" y="4502"/>
                  </a:lnTo>
                  <a:lnTo>
                    <a:pt x="295" y="4484"/>
                  </a:lnTo>
                  <a:lnTo>
                    <a:pt x="231" y="4465"/>
                  </a:lnTo>
                  <a:lnTo>
                    <a:pt x="174" y="4447"/>
                  </a:lnTo>
                  <a:lnTo>
                    <a:pt x="124" y="4424"/>
                  </a:lnTo>
                  <a:lnTo>
                    <a:pt x="81" y="4402"/>
                  </a:lnTo>
                  <a:lnTo>
                    <a:pt x="48" y="4378"/>
                  </a:lnTo>
                  <a:lnTo>
                    <a:pt x="35" y="4363"/>
                  </a:lnTo>
                  <a:lnTo>
                    <a:pt x="24" y="4350"/>
                  </a:lnTo>
                  <a:lnTo>
                    <a:pt x="15" y="4335"/>
                  </a:lnTo>
                  <a:lnTo>
                    <a:pt x="12" y="4323"/>
                  </a:lnTo>
                  <a:lnTo>
                    <a:pt x="3" y="4283"/>
                  </a:lnTo>
                  <a:lnTo>
                    <a:pt x="0" y="4226"/>
                  </a:lnTo>
                  <a:lnTo>
                    <a:pt x="0" y="4150"/>
                  </a:lnTo>
                  <a:lnTo>
                    <a:pt x="3" y="4062"/>
                  </a:lnTo>
                  <a:lnTo>
                    <a:pt x="15" y="3840"/>
                  </a:lnTo>
                  <a:lnTo>
                    <a:pt x="38" y="3567"/>
                  </a:lnTo>
                  <a:lnTo>
                    <a:pt x="69" y="3260"/>
                  </a:lnTo>
                  <a:lnTo>
                    <a:pt x="106" y="2923"/>
                  </a:lnTo>
                  <a:lnTo>
                    <a:pt x="149" y="2569"/>
                  </a:lnTo>
                  <a:lnTo>
                    <a:pt x="197" y="2207"/>
                  </a:lnTo>
                  <a:lnTo>
                    <a:pt x="243" y="1845"/>
                  </a:lnTo>
                  <a:lnTo>
                    <a:pt x="295" y="1497"/>
                  </a:lnTo>
                  <a:lnTo>
                    <a:pt x="340" y="1172"/>
                  </a:lnTo>
                  <a:lnTo>
                    <a:pt x="390" y="877"/>
                  </a:lnTo>
                  <a:lnTo>
                    <a:pt x="430" y="626"/>
                  </a:lnTo>
                  <a:lnTo>
                    <a:pt x="469" y="428"/>
                  </a:lnTo>
                  <a:lnTo>
                    <a:pt x="496" y="292"/>
                  </a:lnTo>
                  <a:lnTo>
                    <a:pt x="508" y="249"/>
                  </a:lnTo>
                  <a:lnTo>
                    <a:pt x="521" y="228"/>
                  </a:lnTo>
                  <a:lnTo>
                    <a:pt x="558" y="176"/>
                  </a:lnTo>
                  <a:lnTo>
                    <a:pt x="601" y="122"/>
                  </a:lnTo>
                  <a:lnTo>
                    <a:pt x="625" y="97"/>
                  </a:lnTo>
                  <a:lnTo>
                    <a:pt x="652" y="73"/>
                  </a:lnTo>
                  <a:lnTo>
                    <a:pt x="679" y="48"/>
                  </a:lnTo>
                  <a:lnTo>
                    <a:pt x="707" y="30"/>
                  </a:lnTo>
                  <a:lnTo>
                    <a:pt x="735" y="15"/>
                  </a:lnTo>
                  <a:lnTo>
                    <a:pt x="765" y="6"/>
                  </a:lnTo>
                  <a:lnTo>
                    <a:pt x="796" y="0"/>
                  </a:lnTo>
                  <a:lnTo>
                    <a:pt x="826" y="0"/>
                  </a:lnTo>
                  <a:lnTo>
                    <a:pt x="856" y="6"/>
                  </a:lnTo>
                  <a:lnTo>
                    <a:pt x="887" y="18"/>
                  </a:lnTo>
                  <a:lnTo>
                    <a:pt x="921" y="39"/>
                  </a:lnTo>
                  <a:lnTo>
                    <a:pt x="952"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50" name="Freeform 126"/>
            <p:cNvSpPr>
              <a:spLocks/>
            </p:cNvSpPr>
            <p:nvPr/>
          </p:nvSpPr>
          <p:spPr bwMode="auto">
            <a:xfrm>
              <a:off x="2266315" y="1472565"/>
              <a:ext cx="445135" cy="915670"/>
            </a:xfrm>
            <a:custGeom>
              <a:avLst/>
              <a:gdLst>
                <a:gd name="T0" fmla="*/ 495 w 2102"/>
                <a:gd name="T1" fmla="*/ 319 h 4326"/>
                <a:gd name="T2" fmla="*/ 751 w 2102"/>
                <a:gd name="T3" fmla="*/ 110 h 4326"/>
                <a:gd name="T4" fmla="*/ 891 w 2102"/>
                <a:gd name="T5" fmla="*/ 21 h 4326"/>
                <a:gd name="T6" fmla="*/ 962 w 2102"/>
                <a:gd name="T7" fmla="*/ 0 h 4326"/>
                <a:gd name="T8" fmla="*/ 1114 w 2102"/>
                <a:gd name="T9" fmla="*/ 21 h 4326"/>
                <a:gd name="T10" fmla="*/ 1184 w 2102"/>
                <a:gd name="T11" fmla="*/ 52 h 4326"/>
                <a:gd name="T12" fmla="*/ 1245 w 2102"/>
                <a:gd name="T13" fmla="*/ 101 h 4326"/>
                <a:gd name="T14" fmla="*/ 1298 w 2102"/>
                <a:gd name="T15" fmla="*/ 173 h 4326"/>
                <a:gd name="T16" fmla="*/ 1336 w 2102"/>
                <a:gd name="T17" fmla="*/ 231 h 4326"/>
                <a:gd name="T18" fmla="*/ 1398 w 2102"/>
                <a:gd name="T19" fmla="*/ 259 h 4326"/>
                <a:gd name="T20" fmla="*/ 1547 w 2102"/>
                <a:gd name="T21" fmla="*/ 277 h 4326"/>
                <a:gd name="T22" fmla="*/ 1840 w 2102"/>
                <a:gd name="T23" fmla="*/ 280 h 4326"/>
                <a:gd name="T24" fmla="*/ 1996 w 2102"/>
                <a:gd name="T25" fmla="*/ 297 h 4326"/>
                <a:gd name="T26" fmla="*/ 2063 w 2102"/>
                <a:gd name="T27" fmla="*/ 322 h 4326"/>
                <a:gd name="T28" fmla="*/ 2099 w 2102"/>
                <a:gd name="T29" fmla="*/ 368 h 4326"/>
                <a:gd name="T30" fmla="*/ 2093 w 2102"/>
                <a:gd name="T31" fmla="*/ 432 h 4326"/>
                <a:gd name="T32" fmla="*/ 2060 w 2102"/>
                <a:gd name="T33" fmla="*/ 656 h 4326"/>
                <a:gd name="T34" fmla="*/ 1990 w 2102"/>
                <a:gd name="T35" fmla="*/ 1637 h 4326"/>
                <a:gd name="T36" fmla="*/ 1892 w 2102"/>
                <a:gd name="T37" fmla="*/ 3431 h 4326"/>
                <a:gd name="T38" fmla="*/ 1846 w 2102"/>
                <a:gd name="T39" fmla="*/ 3983 h 4326"/>
                <a:gd name="T40" fmla="*/ 1822 w 2102"/>
                <a:gd name="T41" fmla="*/ 4081 h 4326"/>
                <a:gd name="T42" fmla="*/ 1769 w 2102"/>
                <a:gd name="T43" fmla="*/ 4132 h 4326"/>
                <a:gd name="T44" fmla="*/ 1691 w 2102"/>
                <a:gd name="T45" fmla="*/ 4172 h 4326"/>
                <a:gd name="T46" fmla="*/ 1517 w 2102"/>
                <a:gd name="T47" fmla="*/ 4208 h 4326"/>
                <a:gd name="T48" fmla="*/ 1285 w 2102"/>
                <a:gd name="T49" fmla="*/ 4217 h 4326"/>
                <a:gd name="T50" fmla="*/ 1080 w 2102"/>
                <a:gd name="T51" fmla="*/ 4202 h 4326"/>
                <a:gd name="T52" fmla="*/ 962 w 2102"/>
                <a:gd name="T53" fmla="*/ 4178 h 4326"/>
                <a:gd name="T54" fmla="*/ 971 w 2102"/>
                <a:gd name="T55" fmla="*/ 3938 h 4326"/>
                <a:gd name="T56" fmla="*/ 1080 w 2102"/>
                <a:gd name="T57" fmla="*/ 2812 h 4326"/>
                <a:gd name="T58" fmla="*/ 1147 w 2102"/>
                <a:gd name="T59" fmla="*/ 2286 h 4326"/>
                <a:gd name="T60" fmla="*/ 1233 w 2102"/>
                <a:gd name="T61" fmla="*/ 1928 h 4326"/>
                <a:gd name="T62" fmla="*/ 1361 w 2102"/>
                <a:gd name="T63" fmla="*/ 1530 h 4326"/>
                <a:gd name="T64" fmla="*/ 1641 w 2102"/>
                <a:gd name="T65" fmla="*/ 750 h 4326"/>
                <a:gd name="T66" fmla="*/ 1645 w 2102"/>
                <a:gd name="T67" fmla="*/ 726 h 4326"/>
                <a:gd name="T68" fmla="*/ 1566 w 2102"/>
                <a:gd name="T69" fmla="*/ 792 h 4326"/>
                <a:gd name="T70" fmla="*/ 1422 w 2102"/>
                <a:gd name="T71" fmla="*/ 860 h 4326"/>
                <a:gd name="T72" fmla="*/ 1349 w 2102"/>
                <a:gd name="T73" fmla="*/ 872 h 4326"/>
                <a:gd name="T74" fmla="*/ 1294 w 2102"/>
                <a:gd name="T75" fmla="*/ 820 h 4326"/>
                <a:gd name="T76" fmla="*/ 1156 w 2102"/>
                <a:gd name="T77" fmla="*/ 613 h 4326"/>
                <a:gd name="T78" fmla="*/ 1034 w 2102"/>
                <a:gd name="T79" fmla="*/ 401 h 4326"/>
                <a:gd name="T80" fmla="*/ 996 w 2102"/>
                <a:gd name="T81" fmla="*/ 413 h 4326"/>
                <a:gd name="T82" fmla="*/ 846 w 2102"/>
                <a:gd name="T83" fmla="*/ 550 h 4326"/>
                <a:gd name="T84" fmla="*/ 666 w 2102"/>
                <a:gd name="T85" fmla="*/ 711 h 4326"/>
                <a:gd name="T86" fmla="*/ 577 w 2102"/>
                <a:gd name="T87" fmla="*/ 762 h 4326"/>
                <a:gd name="T88" fmla="*/ 555 w 2102"/>
                <a:gd name="T89" fmla="*/ 759 h 4326"/>
                <a:gd name="T90" fmla="*/ 538 w 2102"/>
                <a:gd name="T91" fmla="*/ 729 h 4326"/>
                <a:gd name="T92" fmla="*/ 526 w 2102"/>
                <a:gd name="T93" fmla="*/ 705 h 4326"/>
                <a:gd name="T94" fmla="*/ 507 w 2102"/>
                <a:gd name="T95" fmla="*/ 741 h 4326"/>
                <a:gd name="T96" fmla="*/ 449 w 2102"/>
                <a:gd name="T97" fmla="*/ 1542 h 4326"/>
                <a:gd name="T98" fmla="*/ 385 w 2102"/>
                <a:gd name="T99" fmla="*/ 2422 h 4326"/>
                <a:gd name="T100" fmla="*/ 355 w 2102"/>
                <a:gd name="T101" fmla="*/ 2687 h 4326"/>
                <a:gd name="T102" fmla="*/ 312 w 2102"/>
                <a:gd name="T103" fmla="*/ 3218 h 4326"/>
                <a:gd name="T104" fmla="*/ 296 w 2102"/>
                <a:gd name="T105" fmla="*/ 3908 h 4326"/>
                <a:gd name="T106" fmla="*/ 309 w 2102"/>
                <a:gd name="T107" fmla="*/ 4135 h 4326"/>
                <a:gd name="T108" fmla="*/ 321 w 2102"/>
                <a:gd name="T109" fmla="*/ 4211 h 4326"/>
                <a:gd name="T110" fmla="*/ 312 w 2102"/>
                <a:gd name="T111" fmla="*/ 4253 h 4326"/>
                <a:gd name="T112" fmla="*/ 259 w 2102"/>
                <a:gd name="T113" fmla="*/ 4305 h 4326"/>
                <a:gd name="T114" fmla="*/ 168 w 2102"/>
                <a:gd name="T115" fmla="*/ 4326 h 4326"/>
                <a:gd name="T116" fmla="*/ 74 w 2102"/>
                <a:gd name="T117" fmla="*/ 4302 h 4326"/>
                <a:gd name="T118" fmla="*/ 34 w 2102"/>
                <a:gd name="T119" fmla="*/ 4271 h 4326"/>
                <a:gd name="T120" fmla="*/ 10 w 2102"/>
                <a:gd name="T121" fmla="*/ 4227 h 4326"/>
                <a:gd name="T122" fmla="*/ 0 w 2102"/>
                <a:gd name="T123" fmla="*/ 4165 h 4326"/>
                <a:gd name="T124" fmla="*/ 79 w 2102"/>
                <a:gd name="T125" fmla="*/ 3342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02" h="4326">
                  <a:moveTo>
                    <a:pt x="333" y="464"/>
                  </a:moveTo>
                  <a:lnTo>
                    <a:pt x="412" y="392"/>
                  </a:lnTo>
                  <a:lnTo>
                    <a:pt x="495" y="319"/>
                  </a:lnTo>
                  <a:lnTo>
                    <a:pt x="592" y="234"/>
                  </a:lnTo>
                  <a:lnTo>
                    <a:pt x="700" y="149"/>
                  </a:lnTo>
                  <a:lnTo>
                    <a:pt x="751" y="110"/>
                  </a:lnTo>
                  <a:lnTo>
                    <a:pt x="803" y="73"/>
                  </a:lnTo>
                  <a:lnTo>
                    <a:pt x="848" y="46"/>
                  </a:lnTo>
                  <a:lnTo>
                    <a:pt x="891" y="21"/>
                  </a:lnTo>
                  <a:lnTo>
                    <a:pt x="928" y="6"/>
                  </a:lnTo>
                  <a:lnTo>
                    <a:pt x="946" y="3"/>
                  </a:lnTo>
                  <a:lnTo>
                    <a:pt x="962" y="0"/>
                  </a:lnTo>
                  <a:lnTo>
                    <a:pt x="1013" y="3"/>
                  </a:lnTo>
                  <a:lnTo>
                    <a:pt x="1065" y="9"/>
                  </a:lnTo>
                  <a:lnTo>
                    <a:pt x="1114" y="21"/>
                  </a:lnTo>
                  <a:lnTo>
                    <a:pt x="1139" y="30"/>
                  </a:lnTo>
                  <a:lnTo>
                    <a:pt x="1159" y="40"/>
                  </a:lnTo>
                  <a:lnTo>
                    <a:pt x="1184" y="52"/>
                  </a:lnTo>
                  <a:lnTo>
                    <a:pt x="1205" y="67"/>
                  </a:lnTo>
                  <a:lnTo>
                    <a:pt x="1227" y="82"/>
                  </a:lnTo>
                  <a:lnTo>
                    <a:pt x="1245" y="101"/>
                  </a:lnTo>
                  <a:lnTo>
                    <a:pt x="1264" y="122"/>
                  </a:lnTo>
                  <a:lnTo>
                    <a:pt x="1282" y="146"/>
                  </a:lnTo>
                  <a:lnTo>
                    <a:pt x="1298" y="173"/>
                  </a:lnTo>
                  <a:lnTo>
                    <a:pt x="1312" y="204"/>
                  </a:lnTo>
                  <a:lnTo>
                    <a:pt x="1321" y="219"/>
                  </a:lnTo>
                  <a:lnTo>
                    <a:pt x="1336" y="231"/>
                  </a:lnTo>
                  <a:lnTo>
                    <a:pt x="1352" y="243"/>
                  </a:lnTo>
                  <a:lnTo>
                    <a:pt x="1373" y="253"/>
                  </a:lnTo>
                  <a:lnTo>
                    <a:pt x="1398" y="259"/>
                  </a:lnTo>
                  <a:lnTo>
                    <a:pt x="1422" y="265"/>
                  </a:lnTo>
                  <a:lnTo>
                    <a:pt x="1480" y="274"/>
                  </a:lnTo>
                  <a:lnTo>
                    <a:pt x="1547" y="277"/>
                  </a:lnTo>
                  <a:lnTo>
                    <a:pt x="1617" y="280"/>
                  </a:lnTo>
                  <a:lnTo>
                    <a:pt x="1767" y="280"/>
                  </a:lnTo>
                  <a:lnTo>
                    <a:pt x="1840" y="280"/>
                  </a:lnTo>
                  <a:lnTo>
                    <a:pt x="1908" y="282"/>
                  </a:lnTo>
                  <a:lnTo>
                    <a:pt x="1968" y="291"/>
                  </a:lnTo>
                  <a:lnTo>
                    <a:pt x="1996" y="297"/>
                  </a:lnTo>
                  <a:lnTo>
                    <a:pt x="2023" y="303"/>
                  </a:lnTo>
                  <a:lnTo>
                    <a:pt x="2045" y="313"/>
                  </a:lnTo>
                  <a:lnTo>
                    <a:pt x="2063" y="322"/>
                  </a:lnTo>
                  <a:lnTo>
                    <a:pt x="2079" y="334"/>
                  </a:lnTo>
                  <a:lnTo>
                    <a:pt x="2090" y="349"/>
                  </a:lnTo>
                  <a:lnTo>
                    <a:pt x="2099" y="368"/>
                  </a:lnTo>
                  <a:lnTo>
                    <a:pt x="2102" y="386"/>
                  </a:lnTo>
                  <a:lnTo>
                    <a:pt x="2099" y="407"/>
                  </a:lnTo>
                  <a:lnTo>
                    <a:pt x="2093" y="432"/>
                  </a:lnTo>
                  <a:lnTo>
                    <a:pt x="2087" y="464"/>
                  </a:lnTo>
                  <a:lnTo>
                    <a:pt x="2079" y="513"/>
                  </a:lnTo>
                  <a:lnTo>
                    <a:pt x="2060" y="656"/>
                  </a:lnTo>
                  <a:lnTo>
                    <a:pt x="2042" y="847"/>
                  </a:lnTo>
                  <a:lnTo>
                    <a:pt x="2026" y="1081"/>
                  </a:lnTo>
                  <a:lnTo>
                    <a:pt x="1990" y="1637"/>
                  </a:lnTo>
                  <a:lnTo>
                    <a:pt x="1956" y="2259"/>
                  </a:lnTo>
                  <a:lnTo>
                    <a:pt x="1923" y="2881"/>
                  </a:lnTo>
                  <a:lnTo>
                    <a:pt x="1892" y="3431"/>
                  </a:lnTo>
                  <a:lnTo>
                    <a:pt x="1877" y="3661"/>
                  </a:lnTo>
                  <a:lnTo>
                    <a:pt x="1862" y="3847"/>
                  </a:lnTo>
                  <a:lnTo>
                    <a:pt x="1846" y="3983"/>
                  </a:lnTo>
                  <a:lnTo>
                    <a:pt x="1837" y="4029"/>
                  </a:lnTo>
                  <a:lnTo>
                    <a:pt x="1831" y="4059"/>
                  </a:lnTo>
                  <a:lnTo>
                    <a:pt x="1822" y="4081"/>
                  </a:lnTo>
                  <a:lnTo>
                    <a:pt x="1806" y="4098"/>
                  </a:lnTo>
                  <a:lnTo>
                    <a:pt x="1791" y="4117"/>
                  </a:lnTo>
                  <a:lnTo>
                    <a:pt x="1769" y="4132"/>
                  </a:lnTo>
                  <a:lnTo>
                    <a:pt x="1746" y="4147"/>
                  </a:lnTo>
                  <a:lnTo>
                    <a:pt x="1721" y="4159"/>
                  </a:lnTo>
                  <a:lnTo>
                    <a:pt x="1691" y="4172"/>
                  </a:lnTo>
                  <a:lnTo>
                    <a:pt x="1660" y="4181"/>
                  </a:lnTo>
                  <a:lnTo>
                    <a:pt x="1593" y="4196"/>
                  </a:lnTo>
                  <a:lnTo>
                    <a:pt x="1517" y="4208"/>
                  </a:lnTo>
                  <a:lnTo>
                    <a:pt x="1441" y="4214"/>
                  </a:lnTo>
                  <a:lnTo>
                    <a:pt x="1361" y="4217"/>
                  </a:lnTo>
                  <a:lnTo>
                    <a:pt x="1285" y="4217"/>
                  </a:lnTo>
                  <a:lnTo>
                    <a:pt x="1208" y="4214"/>
                  </a:lnTo>
                  <a:lnTo>
                    <a:pt x="1142" y="4208"/>
                  </a:lnTo>
                  <a:lnTo>
                    <a:pt x="1080" y="4202"/>
                  </a:lnTo>
                  <a:lnTo>
                    <a:pt x="1028" y="4193"/>
                  </a:lnTo>
                  <a:lnTo>
                    <a:pt x="989" y="4187"/>
                  </a:lnTo>
                  <a:lnTo>
                    <a:pt x="962" y="4178"/>
                  </a:lnTo>
                  <a:lnTo>
                    <a:pt x="956" y="4175"/>
                  </a:lnTo>
                  <a:lnTo>
                    <a:pt x="953" y="4168"/>
                  </a:lnTo>
                  <a:lnTo>
                    <a:pt x="971" y="3938"/>
                  </a:lnTo>
                  <a:lnTo>
                    <a:pt x="1016" y="3422"/>
                  </a:lnTo>
                  <a:lnTo>
                    <a:pt x="1047" y="3118"/>
                  </a:lnTo>
                  <a:lnTo>
                    <a:pt x="1080" y="2812"/>
                  </a:lnTo>
                  <a:lnTo>
                    <a:pt x="1114" y="2526"/>
                  </a:lnTo>
                  <a:lnTo>
                    <a:pt x="1130" y="2399"/>
                  </a:lnTo>
                  <a:lnTo>
                    <a:pt x="1147" y="2286"/>
                  </a:lnTo>
                  <a:lnTo>
                    <a:pt x="1169" y="2177"/>
                  </a:lnTo>
                  <a:lnTo>
                    <a:pt x="1199" y="2056"/>
                  </a:lnTo>
                  <a:lnTo>
                    <a:pt x="1233" y="1928"/>
                  </a:lnTo>
                  <a:lnTo>
                    <a:pt x="1273" y="1798"/>
                  </a:lnTo>
                  <a:lnTo>
                    <a:pt x="1315" y="1663"/>
                  </a:lnTo>
                  <a:lnTo>
                    <a:pt x="1361" y="1530"/>
                  </a:lnTo>
                  <a:lnTo>
                    <a:pt x="1453" y="1272"/>
                  </a:lnTo>
                  <a:lnTo>
                    <a:pt x="1603" y="863"/>
                  </a:lnTo>
                  <a:lnTo>
                    <a:pt x="1641" y="750"/>
                  </a:lnTo>
                  <a:lnTo>
                    <a:pt x="1648" y="726"/>
                  </a:lnTo>
                  <a:lnTo>
                    <a:pt x="1648" y="723"/>
                  </a:lnTo>
                  <a:lnTo>
                    <a:pt x="1645" y="726"/>
                  </a:lnTo>
                  <a:lnTo>
                    <a:pt x="1626" y="744"/>
                  </a:lnTo>
                  <a:lnTo>
                    <a:pt x="1609" y="759"/>
                  </a:lnTo>
                  <a:lnTo>
                    <a:pt x="1566" y="792"/>
                  </a:lnTo>
                  <a:lnTo>
                    <a:pt x="1517" y="820"/>
                  </a:lnTo>
                  <a:lnTo>
                    <a:pt x="1467" y="844"/>
                  </a:lnTo>
                  <a:lnTo>
                    <a:pt x="1422" y="860"/>
                  </a:lnTo>
                  <a:lnTo>
                    <a:pt x="1379" y="872"/>
                  </a:lnTo>
                  <a:lnTo>
                    <a:pt x="1364" y="872"/>
                  </a:lnTo>
                  <a:lnTo>
                    <a:pt x="1349" y="872"/>
                  </a:lnTo>
                  <a:lnTo>
                    <a:pt x="1336" y="869"/>
                  </a:lnTo>
                  <a:lnTo>
                    <a:pt x="1330" y="866"/>
                  </a:lnTo>
                  <a:lnTo>
                    <a:pt x="1294" y="820"/>
                  </a:lnTo>
                  <a:lnTo>
                    <a:pt x="1251" y="759"/>
                  </a:lnTo>
                  <a:lnTo>
                    <a:pt x="1205" y="686"/>
                  </a:lnTo>
                  <a:lnTo>
                    <a:pt x="1156" y="613"/>
                  </a:lnTo>
                  <a:lnTo>
                    <a:pt x="1077" y="477"/>
                  </a:lnTo>
                  <a:lnTo>
                    <a:pt x="1037" y="404"/>
                  </a:lnTo>
                  <a:lnTo>
                    <a:pt x="1034" y="401"/>
                  </a:lnTo>
                  <a:lnTo>
                    <a:pt x="1028" y="398"/>
                  </a:lnTo>
                  <a:lnTo>
                    <a:pt x="1013" y="401"/>
                  </a:lnTo>
                  <a:lnTo>
                    <a:pt x="996" y="413"/>
                  </a:lnTo>
                  <a:lnTo>
                    <a:pt x="974" y="432"/>
                  </a:lnTo>
                  <a:lnTo>
                    <a:pt x="913" y="486"/>
                  </a:lnTo>
                  <a:lnTo>
                    <a:pt x="846" y="550"/>
                  </a:lnTo>
                  <a:lnTo>
                    <a:pt x="772" y="619"/>
                  </a:lnTo>
                  <a:lnTo>
                    <a:pt x="700" y="683"/>
                  </a:lnTo>
                  <a:lnTo>
                    <a:pt x="666" y="711"/>
                  </a:lnTo>
                  <a:lnTo>
                    <a:pt x="635" y="735"/>
                  </a:lnTo>
                  <a:lnTo>
                    <a:pt x="604" y="753"/>
                  </a:lnTo>
                  <a:lnTo>
                    <a:pt x="577" y="762"/>
                  </a:lnTo>
                  <a:lnTo>
                    <a:pt x="568" y="765"/>
                  </a:lnTo>
                  <a:lnTo>
                    <a:pt x="561" y="762"/>
                  </a:lnTo>
                  <a:lnTo>
                    <a:pt x="555" y="759"/>
                  </a:lnTo>
                  <a:lnTo>
                    <a:pt x="549" y="756"/>
                  </a:lnTo>
                  <a:lnTo>
                    <a:pt x="544" y="744"/>
                  </a:lnTo>
                  <a:lnTo>
                    <a:pt x="538" y="729"/>
                  </a:lnTo>
                  <a:lnTo>
                    <a:pt x="532" y="714"/>
                  </a:lnTo>
                  <a:lnTo>
                    <a:pt x="529" y="708"/>
                  </a:lnTo>
                  <a:lnTo>
                    <a:pt x="526" y="705"/>
                  </a:lnTo>
                  <a:lnTo>
                    <a:pt x="523" y="708"/>
                  </a:lnTo>
                  <a:lnTo>
                    <a:pt x="513" y="717"/>
                  </a:lnTo>
                  <a:lnTo>
                    <a:pt x="507" y="741"/>
                  </a:lnTo>
                  <a:lnTo>
                    <a:pt x="501" y="795"/>
                  </a:lnTo>
                  <a:lnTo>
                    <a:pt x="486" y="981"/>
                  </a:lnTo>
                  <a:lnTo>
                    <a:pt x="449" y="1542"/>
                  </a:lnTo>
                  <a:lnTo>
                    <a:pt x="427" y="1861"/>
                  </a:lnTo>
                  <a:lnTo>
                    <a:pt x="406" y="2165"/>
                  </a:lnTo>
                  <a:lnTo>
                    <a:pt x="385" y="2422"/>
                  </a:lnTo>
                  <a:lnTo>
                    <a:pt x="376" y="2529"/>
                  </a:lnTo>
                  <a:lnTo>
                    <a:pt x="364" y="2608"/>
                  </a:lnTo>
                  <a:lnTo>
                    <a:pt x="355" y="2687"/>
                  </a:lnTo>
                  <a:lnTo>
                    <a:pt x="345" y="2775"/>
                  </a:lnTo>
                  <a:lnTo>
                    <a:pt x="327" y="2985"/>
                  </a:lnTo>
                  <a:lnTo>
                    <a:pt x="312" y="3218"/>
                  </a:lnTo>
                  <a:lnTo>
                    <a:pt x="302" y="3465"/>
                  </a:lnTo>
                  <a:lnTo>
                    <a:pt x="296" y="3698"/>
                  </a:lnTo>
                  <a:lnTo>
                    <a:pt x="296" y="3908"/>
                  </a:lnTo>
                  <a:lnTo>
                    <a:pt x="299" y="3995"/>
                  </a:lnTo>
                  <a:lnTo>
                    <a:pt x="306" y="4075"/>
                  </a:lnTo>
                  <a:lnTo>
                    <a:pt x="309" y="4135"/>
                  </a:lnTo>
                  <a:lnTo>
                    <a:pt x="318" y="4178"/>
                  </a:lnTo>
                  <a:lnTo>
                    <a:pt x="321" y="4196"/>
                  </a:lnTo>
                  <a:lnTo>
                    <a:pt x="321" y="4211"/>
                  </a:lnTo>
                  <a:lnTo>
                    <a:pt x="321" y="4227"/>
                  </a:lnTo>
                  <a:lnTo>
                    <a:pt x="318" y="4241"/>
                  </a:lnTo>
                  <a:lnTo>
                    <a:pt x="312" y="4253"/>
                  </a:lnTo>
                  <a:lnTo>
                    <a:pt x="302" y="4265"/>
                  </a:lnTo>
                  <a:lnTo>
                    <a:pt x="284" y="4287"/>
                  </a:lnTo>
                  <a:lnTo>
                    <a:pt x="259" y="4305"/>
                  </a:lnTo>
                  <a:lnTo>
                    <a:pt x="233" y="4317"/>
                  </a:lnTo>
                  <a:lnTo>
                    <a:pt x="199" y="4323"/>
                  </a:lnTo>
                  <a:lnTo>
                    <a:pt x="168" y="4326"/>
                  </a:lnTo>
                  <a:lnTo>
                    <a:pt x="135" y="4323"/>
                  </a:lnTo>
                  <a:lnTo>
                    <a:pt x="101" y="4314"/>
                  </a:lnTo>
                  <a:lnTo>
                    <a:pt x="74" y="4302"/>
                  </a:lnTo>
                  <a:lnTo>
                    <a:pt x="59" y="4293"/>
                  </a:lnTo>
                  <a:lnTo>
                    <a:pt x="46" y="4284"/>
                  </a:lnTo>
                  <a:lnTo>
                    <a:pt x="34" y="4271"/>
                  </a:lnTo>
                  <a:lnTo>
                    <a:pt x="25" y="4256"/>
                  </a:lnTo>
                  <a:lnTo>
                    <a:pt x="16" y="4241"/>
                  </a:lnTo>
                  <a:lnTo>
                    <a:pt x="10" y="4227"/>
                  </a:lnTo>
                  <a:lnTo>
                    <a:pt x="3" y="4208"/>
                  </a:lnTo>
                  <a:lnTo>
                    <a:pt x="0" y="4187"/>
                  </a:lnTo>
                  <a:lnTo>
                    <a:pt x="0" y="4165"/>
                  </a:lnTo>
                  <a:lnTo>
                    <a:pt x="3" y="4141"/>
                  </a:lnTo>
                  <a:lnTo>
                    <a:pt x="34" y="3828"/>
                  </a:lnTo>
                  <a:lnTo>
                    <a:pt x="79" y="3342"/>
                  </a:lnTo>
                  <a:lnTo>
                    <a:pt x="190" y="2101"/>
                  </a:lnTo>
                  <a:lnTo>
                    <a:pt x="333" y="464"/>
                  </a:lnTo>
                  <a:close/>
                </a:path>
              </a:pathLst>
            </a:custGeom>
            <a:solidFill>
              <a:srgbClr val="D7D8D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51" name="Freeform 127"/>
            <p:cNvSpPr>
              <a:spLocks/>
            </p:cNvSpPr>
            <p:nvPr/>
          </p:nvSpPr>
          <p:spPr bwMode="auto">
            <a:xfrm>
              <a:off x="2430780" y="1652270"/>
              <a:ext cx="81915" cy="78105"/>
            </a:xfrm>
            <a:custGeom>
              <a:avLst/>
              <a:gdLst>
                <a:gd name="T0" fmla="*/ 244 w 387"/>
                <a:gd name="T1" fmla="*/ 0 h 370"/>
                <a:gd name="T2" fmla="*/ 256 w 387"/>
                <a:gd name="T3" fmla="*/ 0 h 370"/>
                <a:gd name="T4" fmla="*/ 272 w 387"/>
                <a:gd name="T5" fmla="*/ 0 h 370"/>
                <a:gd name="T6" fmla="*/ 287 w 387"/>
                <a:gd name="T7" fmla="*/ 7 h 370"/>
                <a:gd name="T8" fmla="*/ 302 w 387"/>
                <a:gd name="T9" fmla="*/ 10 h 370"/>
                <a:gd name="T10" fmla="*/ 315 w 387"/>
                <a:gd name="T11" fmla="*/ 19 h 370"/>
                <a:gd name="T12" fmla="*/ 330 w 387"/>
                <a:gd name="T13" fmla="*/ 28 h 370"/>
                <a:gd name="T14" fmla="*/ 342 w 387"/>
                <a:gd name="T15" fmla="*/ 40 h 370"/>
                <a:gd name="T16" fmla="*/ 355 w 387"/>
                <a:gd name="T17" fmla="*/ 51 h 370"/>
                <a:gd name="T18" fmla="*/ 364 w 387"/>
                <a:gd name="T19" fmla="*/ 67 h 370"/>
                <a:gd name="T20" fmla="*/ 372 w 387"/>
                <a:gd name="T21" fmla="*/ 85 h 370"/>
                <a:gd name="T22" fmla="*/ 378 w 387"/>
                <a:gd name="T23" fmla="*/ 103 h 370"/>
                <a:gd name="T24" fmla="*/ 384 w 387"/>
                <a:gd name="T25" fmla="*/ 125 h 370"/>
                <a:gd name="T26" fmla="*/ 387 w 387"/>
                <a:gd name="T27" fmla="*/ 149 h 370"/>
                <a:gd name="T28" fmla="*/ 387 w 387"/>
                <a:gd name="T29" fmla="*/ 174 h 370"/>
                <a:gd name="T30" fmla="*/ 384 w 387"/>
                <a:gd name="T31" fmla="*/ 200 h 370"/>
                <a:gd name="T32" fmla="*/ 381 w 387"/>
                <a:gd name="T33" fmla="*/ 228 h 370"/>
                <a:gd name="T34" fmla="*/ 376 w 387"/>
                <a:gd name="T35" fmla="*/ 258 h 370"/>
                <a:gd name="T36" fmla="*/ 364 w 387"/>
                <a:gd name="T37" fmla="*/ 283 h 370"/>
                <a:gd name="T38" fmla="*/ 348 w 387"/>
                <a:gd name="T39" fmla="*/ 304 h 370"/>
                <a:gd name="T40" fmla="*/ 333 w 387"/>
                <a:gd name="T41" fmla="*/ 322 h 370"/>
                <a:gd name="T42" fmla="*/ 312 w 387"/>
                <a:gd name="T43" fmla="*/ 338 h 370"/>
                <a:gd name="T44" fmla="*/ 290 w 387"/>
                <a:gd name="T45" fmla="*/ 349 h 370"/>
                <a:gd name="T46" fmla="*/ 266 w 387"/>
                <a:gd name="T47" fmla="*/ 358 h 370"/>
                <a:gd name="T48" fmla="*/ 241 w 387"/>
                <a:gd name="T49" fmla="*/ 364 h 370"/>
                <a:gd name="T50" fmla="*/ 217 w 387"/>
                <a:gd name="T51" fmla="*/ 370 h 370"/>
                <a:gd name="T52" fmla="*/ 193 w 387"/>
                <a:gd name="T53" fmla="*/ 370 h 370"/>
                <a:gd name="T54" fmla="*/ 165 w 387"/>
                <a:gd name="T55" fmla="*/ 370 h 370"/>
                <a:gd name="T56" fmla="*/ 141 w 387"/>
                <a:gd name="T57" fmla="*/ 367 h 370"/>
                <a:gd name="T58" fmla="*/ 119 w 387"/>
                <a:gd name="T59" fmla="*/ 364 h 370"/>
                <a:gd name="T60" fmla="*/ 95 w 387"/>
                <a:gd name="T61" fmla="*/ 355 h 370"/>
                <a:gd name="T62" fmla="*/ 76 w 387"/>
                <a:gd name="T63" fmla="*/ 346 h 370"/>
                <a:gd name="T64" fmla="*/ 59 w 387"/>
                <a:gd name="T65" fmla="*/ 338 h 370"/>
                <a:gd name="T66" fmla="*/ 43 w 387"/>
                <a:gd name="T67" fmla="*/ 322 h 370"/>
                <a:gd name="T68" fmla="*/ 28 w 387"/>
                <a:gd name="T69" fmla="*/ 304 h 370"/>
                <a:gd name="T70" fmla="*/ 16 w 387"/>
                <a:gd name="T71" fmla="*/ 283 h 370"/>
                <a:gd name="T72" fmla="*/ 10 w 387"/>
                <a:gd name="T73" fmla="*/ 261 h 370"/>
                <a:gd name="T74" fmla="*/ 3 w 387"/>
                <a:gd name="T75" fmla="*/ 234 h 370"/>
                <a:gd name="T76" fmla="*/ 0 w 387"/>
                <a:gd name="T77" fmla="*/ 206 h 370"/>
                <a:gd name="T78" fmla="*/ 3 w 387"/>
                <a:gd name="T79" fmla="*/ 180 h 370"/>
                <a:gd name="T80" fmla="*/ 7 w 387"/>
                <a:gd name="T81" fmla="*/ 152 h 370"/>
                <a:gd name="T82" fmla="*/ 19 w 387"/>
                <a:gd name="T83" fmla="*/ 125 h 370"/>
                <a:gd name="T84" fmla="*/ 34 w 387"/>
                <a:gd name="T85" fmla="*/ 100 h 370"/>
                <a:gd name="T86" fmla="*/ 53 w 387"/>
                <a:gd name="T87" fmla="*/ 73 h 370"/>
                <a:gd name="T88" fmla="*/ 79 w 387"/>
                <a:gd name="T89" fmla="*/ 51 h 370"/>
                <a:gd name="T90" fmla="*/ 110 w 387"/>
                <a:gd name="T91" fmla="*/ 34 h 370"/>
                <a:gd name="T92" fmla="*/ 147 w 387"/>
                <a:gd name="T93" fmla="*/ 19 h 370"/>
                <a:gd name="T94" fmla="*/ 193 w 387"/>
                <a:gd name="T95" fmla="*/ 7 h 370"/>
                <a:gd name="T96" fmla="*/ 244 w 387"/>
                <a:gd name="T97" fmla="*/ 0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7" h="370">
                  <a:moveTo>
                    <a:pt x="244" y="0"/>
                  </a:moveTo>
                  <a:lnTo>
                    <a:pt x="256" y="0"/>
                  </a:lnTo>
                  <a:lnTo>
                    <a:pt x="272" y="0"/>
                  </a:lnTo>
                  <a:lnTo>
                    <a:pt x="287" y="7"/>
                  </a:lnTo>
                  <a:lnTo>
                    <a:pt x="302" y="10"/>
                  </a:lnTo>
                  <a:lnTo>
                    <a:pt x="315" y="19"/>
                  </a:lnTo>
                  <a:lnTo>
                    <a:pt x="330" y="28"/>
                  </a:lnTo>
                  <a:lnTo>
                    <a:pt x="342" y="40"/>
                  </a:lnTo>
                  <a:lnTo>
                    <a:pt x="355" y="51"/>
                  </a:lnTo>
                  <a:lnTo>
                    <a:pt x="364" y="67"/>
                  </a:lnTo>
                  <a:lnTo>
                    <a:pt x="372" y="85"/>
                  </a:lnTo>
                  <a:lnTo>
                    <a:pt x="378" y="103"/>
                  </a:lnTo>
                  <a:lnTo>
                    <a:pt x="384" y="125"/>
                  </a:lnTo>
                  <a:lnTo>
                    <a:pt x="387" y="149"/>
                  </a:lnTo>
                  <a:lnTo>
                    <a:pt x="387" y="174"/>
                  </a:lnTo>
                  <a:lnTo>
                    <a:pt x="384" y="200"/>
                  </a:lnTo>
                  <a:lnTo>
                    <a:pt x="381" y="228"/>
                  </a:lnTo>
                  <a:lnTo>
                    <a:pt x="376" y="258"/>
                  </a:lnTo>
                  <a:lnTo>
                    <a:pt x="364" y="283"/>
                  </a:lnTo>
                  <a:lnTo>
                    <a:pt x="348" y="304"/>
                  </a:lnTo>
                  <a:lnTo>
                    <a:pt x="333" y="322"/>
                  </a:lnTo>
                  <a:lnTo>
                    <a:pt x="312" y="338"/>
                  </a:lnTo>
                  <a:lnTo>
                    <a:pt x="290" y="349"/>
                  </a:lnTo>
                  <a:lnTo>
                    <a:pt x="266" y="358"/>
                  </a:lnTo>
                  <a:lnTo>
                    <a:pt x="241" y="364"/>
                  </a:lnTo>
                  <a:lnTo>
                    <a:pt x="217" y="370"/>
                  </a:lnTo>
                  <a:lnTo>
                    <a:pt x="193" y="370"/>
                  </a:lnTo>
                  <a:lnTo>
                    <a:pt x="165" y="370"/>
                  </a:lnTo>
                  <a:lnTo>
                    <a:pt x="141" y="367"/>
                  </a:lnTo>
                  <a:lnTo>
                    <a:pt x="119" y="364"/>
                  </a:lnTo>
                  <a:lnTo>
                    <a:pt x="95" y="355"/>
                  </a:lnTo>
                  <a:lnTo>
                    <a:pt x="76" y="346"/>
                  </a:lnTo>
                  <a:lnTo>
                    <a:pt x="59" y="338"/>
                  </a:lnTo>
                  <a:lnTo>
                    <a:pt x="43" y="322"/>
                  </a:lnTo>
                  <a:lnTo>
                    <a:pt x="28" y="304"/>
                  </a:lnTo>
                  <a:lnTo>
                    <a:pt x="16" y="283"/>
                  </a:lnTo>
                  <a:lnTo>
                    <a:pt x="10" y="261"/>
                  </a:lnTo>
                  <a:lnTo>
                    <a:pt x="3" y="234"/>
                  </a:lnTo>
                  <a:lnTo>
                    <a:pt x="0" y="206"/>
                  </a:lnTo>
                  <a:lnTo>
                    <a:pt x="3" y="180"/>
                  </a:lnTo>
                  <a:lnTo>
                    <a:pt x="7" y="152"/>
                  </a:lnTo>
                  <a:lnTo>
                    <a:pt x="19" y="125"/>
                  </a:lnTo>
                  <a:lnTo>
                    <a:pt x="34" y="100"/>
                  </a:lnTo>
                  <a:lnTo>
                    <a:pt x="53" y="73"/>
                  </a:lnTo>
                  <a:lnTo>
                    <a:pt x="79" y="51"/>
                  </a:lnTo>
                  <a:lnTo>
                    <a:pt x="110" y="34"/>
                  </a:lnTo>
                  <a:lnTo>
                    <a:pt x="147" y="19"/>
                  </a:lnTo>
                  <a:lnTo>
                    <a:pt x="193" y="7"/>
                  </a:lnTo>
                  <a:lnTo>
                    <a:pt x="244" y="0"/>
                  </a:lnTo>
                  <a:close/>
                </a:path>
              </a:pathLst>
            </a:custGeom>
            <a:solidFill>
              <a:srgbClr val="D7D8D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52" name="Freeform 128"/>
            <p:cNvSpPr>
              <a:spLocks/>
            </p:cNvSpPr>
            <p:nvPr/>
          </p:nvSpPr>
          <p:spPr bwMode="auto">
            <a:xfrm>
              <a:off x="2430145" y="1643380"/>
              <a:ext cx="73025" cy="72390"/>
            </a:xfrm>
            <a:custGeom>
              <a:avLst/>
              <a:gdLst>
                <a:gd name="T0" fmla="*/ 147 w 345"/>
                <a:gd name="T1" fmla="*/ 0 h 343"/>
                <a:gd name="T2" fmla="*/ 165 w 345"/>
                <a:gd name="T3" fmla="*/ 0 h 343"/>
                <a:gd name="T4" fmla="*/ 184 w 345"/>
                <a:gd name="T5" fmla="*/ 0 h 343"/>
                <a:gd name="T6" fmla="*/ 220 w 345"/>
                <a:gd name="T7" fmla="*/ 6 h 343"/>
                <a:gd name="T8" fmla="*/ 250 w 345"/>
                <a:gd name="T9" fmla="*/ 18 h 343"/>
                <a:gd name="T10" fmla="*/ 278 w 345"/>
                <a:gd name="T11" fmla="*/ 36 h 343"/>
                <a:gd name="T12" fmla="*/ 302 w 345"/>
                <a:gd name="T13" fmla="*/ 58 h 343"/>
                <a:gd name="T14" fmla="*/ 321 w 345"/>
                <a:gd name="T15" fmla="*/ 82 h 343"/>
                <a:gd name="T16" fmla="*/ 333 w 345"/>
                <a:gd name="T17" fmla="*/ 112 h 343"/>
                <a:gd name="T18" fmla="*/ 342 w 345"/>
                <a:gd name="T19" fmla="*/ 139 h 343"/>
                <a:gd name="T20" fmla="*/ 345 w 345"/>
                <a:gd name="T21" fmla="*/ 173 h 343"/>
                <a:gd name="T22" fmla="*/ 342 w 345"/>
                <a:gd name="T23" fmla="*/ 203 h 343"/>
                <a:gd name="T24" fmla="*/ 336 w 345"/>
                <a:gd name="T25" fmla="*/ 234 h 343"/>
                <a:gd name="T26" fmla="*/ 321 w 345"/>
                <a:gd name="T27" fmla="*/ 260 h 343"/>
                <a:gd name="T28" fmla="*/ 308 w 345"/>
                <a:gd name="T29" fmla="*/ 273 h 343"/>
                <a:gd name="T30" fmla="*/ 296 w 345"/>
                <a:gd name="T31" fmla="*/ 285 h 343"/>
                <a:gd name="T32" fmla="*/ 284 w 345"/>
                <a:gd name="T33" fmla="*/ 297 h 343"/>
                <a:gd name="T34" fmla="*/ 269 w 345"/>
                <a:gd name="T35" fmla="*/ 309 h 343"/>
                <a:gd name="T36" fmla="*/ 250 w 345"/>
                <a:gd name="T37" fmla="*/ 319 h 343"/>
                <a:gd name="T38" fmla="*/ 229 w 345"/>
                <a:gd name="T39" fmla="*/ 328 h 343"/>
                <a:gd name="T40" fmla="*/ 208 w 345"/>
                <a:gd name="T41" fmla="*/ 334 h 343"/>
                <a:gd name="T42" fmla="*/ 187 w 345"/>
                <a:gd name="T43" fmla="*/ 340 h 343"/>
                <a:gd name="T44" fmla="*/ 162 w 345"/>
                <a:gd name="T45" fmla="*/ 343 h 343"/>
                <a:gd name="T46" fmla="*/ 141 w 345"/>
                <a:gd name="T47" fmla="*/ 343 h 343"/>
                <a:gd name="T48" fmla="*/ 119 w 345"/>
                <a:gd name="T49" fmla="*/ 343 h 343"/>
                <a:gd name="T50" fmla="*/ 101 w 345"/>
                <a:gd name="T51" fmla="*/ 340 h 343"/>
                <a:gd name="T52" fmla="*/ 85 w 345"/>
                <a:gd name="T53" fmla="*/ 337 h 343"/>
                <a:gd name="T54" fmla="*/ 71 w 345"/>
                <a:gd name="T55" fmla="*/ 331 h 343"/>
                <a:gd name="T56" fmla="*/ 56 w 345"/>
                <a:gd name="T57" fmla="*/ 322 h 343"/>
                <a:gd name="T58" fmla="*/ 43 w 345"/>
                <a:gd name="T59" fmla="*/ 312 h 343"/>
                <a:gd name="T60" fmla="*/ 34 w 345"/>
                <a:gd name="T61" fmla="*/ 300 h 343"/>
                <a:gd name="T62" fmla="*/ 25 w 345"/>
                <a:gd name="T63" fmla="*/ 288 h 343"/>
                <a:gd name="T64" fmla="*/ 10 w 345"/>
                <a:gd name="T65" fmla="*/ 260 h 343"/>
                <a:gd name="T66" fmla="*/ 3 w 345"/>
                <a:gd name="T67" fmla="*/ 231 h 343"/>
                <a:gd name="T68" fmla="*/ 0 w 345"/>
                <a:gd name="T69" fmla="*/ 197 h 343"/>
                <a:gd name="T70" fmla="*/ 3 w 345"/>
                <a:gd name="T71" fmla="*/ 164 h 343"/>
                <a:gd name="T72" fmla="*/ 10 w 345"/>
                <a:gd name="T73" fmla="*/ 133 h 343"/>
                <a:gd name="T74" fmla="*/ 22 w 345"/>
                <a:gd name="T75" fmla="*/ 99 h 343"/>
                <a:gd name="T76" fmla="*/ 40 w 345"/>
                <a:gd name="T77" fmla="*/ 70 h 343"/>
                <a:gd name="T78" fmla="*/ 59 w 345"/>
                <a:gd name="T79" fmla="*/ 45 h 343"/>
                <a:gd name="T80" fmla="*/ 85 w 345"/>
                <a:gd name="T81" fmla="*/ 24 h 343"/>
                <a:gd name="T82" fmla="*/ 98 w 345"/>
                <a:gd name="T83" fmla="*/ 15 h 343"/>
                <a:gd name="T84" fmla="*/ 113 w 345"/>
                <a:gd name="T85" fmla="*/ 9 h 343"/>
                <a:gd name="T86" fmla="*/ 128 w 345"/>
                <a:gd name="T87" fmla="*/ 6 h 343"/>
                <a:gd name="T88" fmla="*/ 147 w 345"/>
                <a:gd name="T89"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5" h="343">
                  <a:moveTo>
                    <a:pt x="147" y="0"/>
                  </a:moveTo>
                  <a:lnTo>
                    <a:pt x="165" y="0"/>
                  </a:lnTo>
                  <a:lnTo>
                    <a:pt x="184" y="0"/>
                  </a:lnTo>
                  <a:lnTo>
                    <a:pt x="220" y="6"/>
                  </a:lnTo>
                  <a:lnTo>
                    <a:pt x="250" y="18"/>
                  </a:lnTo>
                  <a:lnTo>
                    <a:pt x="278" y="36"/>
                  </a:lnTo>
                  <a:lnTo>
                    <a:pt x="302" y="58"/>
                  </a:lnTo>
                  <a:lnTo>
                    <a:pt x="321" y="82"/>
                  </a:lnTo>
                  <a:lnTo>
                    <a:pt x="333" y="112"/>
                  </a:lnTo>
                  <a:lnTo>
                    <a:pt x="342" y="139"/>
                  </a:lnTo>
                  <a:lnTo>
                    <a:pt x="345" y="173"/>
                  </a:lnTo>
                  <a:lnTo>
                    <a:pt x="342" y="203"/>
                  </a:lnTo>
                  <a:lnTo>
                    <a:pt x="336" y="234"/>
                  </a:lnTo>
                  <a:lnTo>
                    <a:pt x="321" y="260"/>
                  </a:lnTo>
                  <a:lnTo>
                    <a:pt x="308" y="273"/>
                  </a:lnTo>
                  <a:lnTo>
                    <a:pt x="296" y="285"/>
                  </a:lnTo>
                  <a:lnTo>
                    <a:pt x="284" y="297"/>
                  </a:lnTo>
                  <a:lnTo>
                    <a:pt x="269" y="309"/>
                  </a:lnTo>
                  <a:lnTo>
                    <a:pt x="250" y="319"/>
                  </a:lnTo>
                  <a:lnTo>
                    <a:pt x="229" y="328"/>
                  </a:lnTo>
                  <a:lnTo>
                    <a:pt x="208" y="334"/>
                  </a:lnTo>
                  <a:lnTo>
                    <a:pt x="187" y="340"/>
                  </a:lnTo>
                  <a:lnTo>
                    <a:pt x="162" y="343"/>
                  </a:lnTo>
                  <a:lnTo>
                    <a:pt x="141" y="343"/>
                  </a:lnTo>
                  <a:lnTo>
                    <a:pt x="119" y="343"/>
                  </a:lnTo>
                  <a:lnTo>
                    <a:pt x="101" y="340"/>
                  </a:lnTo>
                  <a:lnTo>
                    <a:pt x="85" y="337"/>
                  </a:lnTo>
                  <a:lnTo>
                    <a:pt x="71" y="331"/>
                  </a:lnTo>
                  <a:lnTo>
                    <a:pt x="56" y="322"/>
                  </a:lnTo>
                  <a:lnTo>
                    <a:pt x="43" y="312"/>
                  </a:lnTo>
                  <a:lnTo>
                    <a:pt x="34" y="300"/>
                  </a:lnTo>
                  <a:lnTo>
                    <a:pt x="25" y="288"/>
                  </a:lnTo>
                  <a:lnTo>
                    <a:pt x="10" y="260"/>
                  </a:lnTo>
                  <a:lnTo>
                    <a:pt x="3" y="231"/>
                  </a:lnTo>
                  <a:lnTo>
                    <a:pt x="0" y="197"/>
                  </a:lnTo>
                  <a:lnTo>
                    <a:pt x="3" y="164"/>
                  </a:lnTo>
                  <a:lnTo>
                    <a:pt x="10" y="133"/>
                  </a:lnTo>
                  <a:lnTo>
                    <a:pt x="22" y="99"/>
                  </a:lnTo>
                  <a:lnTo>
                    <a:pt x="40" y="70"/>
                  </a:lnTo>
                  <a:lnTo>
                    <a:pt x="59" y="45"/>
                  </a:lnTo>
                  <a:lnTo>
                    <a:pt x="85" y="24"/>
                  </a:lnTo>
                  <a:lnTo>
                    <a:pt x="98" y="15"/>
                  </a:lnTo>
                  <a:lnTo>
                    <a:pt x="113" y="9"/>
                  </a:lnTo>
                  <a:lnTo>
                    <a:pt x="128" y="6"/>
                  </a:lnTo>
                  <a:lnTo>
                    <a:pt x="147" y="0"/>
                  </a:lnTo>
                  <a:close/>
                </a:path>
              </a:pathLst>
            </a:custGeom>
            <a:solidFill>
              <a:srgbClr val="ECA13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53" name="Freeform 129"/>
            <p:cNvSpPr>
              <a:spLocks/>
            </p:cNvSpPr>
            <p:nvPr/>
          </p:nvSpPr>
          <p:spPr bwMode="auto">
            <a:xfrm>
              <a:off x="2454275" y="1660525"/>
              <a:ext cx="42545" cy="47625"/>
            </a:xfrm>
            <a:custGeom>
              <a:avLst/>
              <a:gdLst>
                <a:gd name="T0" fmla="*/ 143 w 199"/>
                <a:gd name="T1" fmla="*/ 42 h 224"/>
                <a:gd name="T2" fmla="*/ 140 w 199"/>
                <a:gd name="T3" fmla="*/ 72 h 224"/>
                <a:gd name="T4" fmla="*/ 134 w 199"/>
                <a:gd name="T5" fmla="*/ 85 h 224"/>
                <a:gd name="T6" fmla="*/ 128 w 199"/>
                <a:gd name="T7" fmla="*/ 97 h 224"/>
                <a:gd name="T8" fmla="*/ 116 w 199"/>
                <a:gd name="T9" fmla="*/ 112 h 224"/>
                <a:gd name="T10" fmla="*/ 101 w 199"/>
                <a:gd name="T11" fmla="*/ 124 h 224"/>
                <a:gd name="T12" fmla="*/ 80 w 199"/>
                <a:gd name="T13" fmla="*/ 140 h 224"/>
                <a:gd name="T14" fmla="*/ 52 w 199"/>
                <a:gd name="T15" fmla="*/ 154 h 224"/>
                <a:gd name="T16" fmla="*/ 25 w 199"/>
                <a:gd name="T17" fmla="*/ 169 h 224"/>
                <a:gd name="T18" fmla="*/ 6 w 199"/>
                <a:gd name="T19" fmla="*/ 185 h 224"/>
                <a:gd name="T20" fmla="*/ 0 w 199"/>
                <a:gd name="T21" fmla="*/ 200 h 224"/>
                <a:gd name="T22" fmla="*/ 0 w 199"/>
                <a:gd name="T23" fmla="*/ 206 h 224"/>
                <a:gd name="T24" fmla="*/ 0 w 199"/>
                <a:gd name="T25" fmla="*/ 212 h 224"/>
                <a:gd name="T26" fmla="*/ 3 w 199"/>
                <a:gd name="T27" fmla="*/ 215 h 224"/>
                <a:gd name="T28" fmla="*/ 9 w 199"/>
                <a:gd name="T29" fmla="*/ 218 h 224"/>
                <a:gd name="T30" fmla="*/ 28 w 199"/>
                <a:gd name="T31" fmla="*/ 224 h 224"/>
                <a:gd name="T32" fmla="*/ 55 w 199"/>
                <a:gd name="T33" fmla="*/ 221 h 224"/>
                <a:gd name="T34" fmla="*/ 89 w 199"/>
                <a:gd name="T35" fmla="*/ 212 h 224"/>
                <a:gd name="T36" fmla="*/ 122 w 199"/>
                <a:gd name="T37" fmla="*/ 200 h 224"/>
                <a:gd name="T38" fmla="*/ 149 w 199"/>
                <a:gd name="T39" fmla="*/ 185 h 224"/>
                <a:gd name="T40" fmla="*/ 168 w 199"/>
                <a:gd name="T41" fmla="*/ 166 h 224"/>
                <a:gd name="T42" fmla="*/ 183 w 199"/>
                <a:gd name="T43" fmla="*/ 149 h 224"/>
                <a:gd name="T44" fmla="*/ 192 w 199"/>
                <a:gd name="T45" fmla="*/ 128 h 224"/>
                <a:gd name="T46" fmla="*/ 196 w 199"/>
                <a:gd name="T47" fmla="*/ 106 h 224"/>
                <a:gd name="T48" fmla="*/ 199 w 199"/>
                <a:gd name="T49" fmla="*/ 85 h 224"/>
                <a:gd name="T50" fmla="*/ 196 w 199"/>
                <a:gd name="T51" fmla="*/ 66 h 224"/>
                <a:gd name="T52" fmla="*/ 189 w 199"/>
                <a:gd name="T53" fmla="*/ 45 h 224"/>
                <a:gd name="T54" fmla="*/ 183 w 199"/>
                <a:gd name="T55" fmla="*/ 27 h 224"/>
                <a:gd name="T56" fmla="*/ 177 w 199"/>
                <a:gd name="T57" fmla="*/ 11 h 224"/>
                <a:gd name="T58" fmla="*/ 168 w 199"/>
                <a:gd name="T59" fmla="*/ 3 h 224"/>
                <a:gd name="T60" fmla="*/ 159 w 199"/>
                <a:gd name="T61" fmla="*/ 0 h 224"/>
                <a:gd name="T62" fmla="*/ 156 w 199"/>
                <a:gd name="T63" fmla="*/ 3 h 224"/>
                <a:gd name="T64" fmla="*/ 153 w 199"/>
                <a:gd name="T65" fmla="*/ 6 h 224"/>
                <a:gd name="T66" fmla="*/ 146 w 199"/>
                <a:gd name="T67" fmla="*/ 17 h 224"/>
                <a:gd name="T68" fmla="*/ 143 w 199"/>
                <a:gd name="T69" fmla="*/ 4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9" h="224">
                  <a:moveTo>
                    <a:pt x="143" y="42"/>
                  </a:moveTo>
                  <a:lnTo>
                    <a:pt x="140" y="72"/>
                  </a:lnTo>
                  <a:lnTo>
                    <a:pt x="134" y="85"/>
                  </a:lnTo>
                  <a:lnTo>
                    <a:pt x="128" y="97"/>
                  </a:lnTo>
                  <a:lnTo>
                    <a:pt x="116" y="112"/>
                  </a:lnTo>
                  <a:lnTo>
                    <a:pt x="101" y="124"/>
                  </a:lnTo>
                  <a:lnTo>
                    <a:pt x="80" y="140"/>
                  </a:lnTo>
                  <a:lnTo>
                    <a:pt x="52" y="154"/>
                  </a:lnTo>
                  <a:lnTo>
                    <a:pt x="25" y="169"/>
                  </a:lnTo>
                  <a:lnTo>
                    <a:pt x="6" y="185"/>
                  </a:lnTo>
                  <a:lnTo>
                    <a:pt x="0" y="200"/>
                  </a:lnTo>
                  <a:lnTo>
                    <a:pt x="0" y="206"/>
                  </a:lnTo>
                  <a:lnTo>
                    <a:pt x="0" y="212"/>
                  </a:lnTo>
                  <a:lnTo>
                    <a:pt x="3" y="215"/>
                  </a:lnTo>
                  <a:lnTo>
                    <a:pt x="9" y="218"/>
                  </a:lnTo>
                  <a:lnTo>
                    <a:pt x="28" y="224"/>
                  </a:lnTo>
                  <a:lnTo>
                    <a:pt x="55" y="221"/>
                  </a:lnTo>
                  <a:lnTo>
                    <a:pt x="89" y="212"/>
                  </a:lnTo>
                  <a:lnTo>
                    <a:pt x="122" y="200"/>
                  </a:lnTo>
                  <a:lnTo>
                    <a:pt x="149" y="185"/>
                  </a:lnTo>
                  <a:lnTo>
                    <a:pt x="168" y="166"/>
                  </a:lnTo>
                  <a:lnTo>
                    <a:pt x="183" y="149"/>
                  </a:lnTo>
                  <a:lnTo>
                    <a:pt x="192" y="128"/>
                  </a:lnTo>
                  <a:lnTo>
                    <a:pt x="196" y="106"/>
                  </a:lnTo>
                  <a:lnTo>
                    <a:pt x="199" y="85"/>
                  </a:lnTo>
                  <a:lnTo>
                    <a:pt x="196" y="66"/>
                  </a:lnTo>
                  <a:lnTo>
                    <a:pt x="189" y="45"/>
                  </a:lnTo>
                  <a:lnTo>
                    <a:pt x="183" y="27"/>
                  </a:lnTo>
                  <a:lnTo>
                    <a:pt x="177" y="11"/>
                  </a:lnTo>
                  <a:lnTo>
                    <a:pt x="168" y="3"/>
                  </a:lnTo>
                  <a:lnTo>
                    <a:pt x="159" y="0"/>
                  </a:lnTo>
                  <a:lnTo>
                    <a:pt x="156" y="3"/>
                  </a:lnTo>
                  <a:lnTo>
                    <a:pt x="153" y="6"/>
                  </a:lnTo>
                  <a:lnTo>
                    <a:pt x="146" y="17"/>
                  </a:lnTo>
                  <a:lnTo>
                    <a:pt x="143" y="42"/>
                  </a:lnTo>
                  <a:close/>
                </a:path>
              </a:pathLst>
            </a:custGeom>
            <a:solidFill>
              <a:srgbClr val="C9882D"/>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54" name="Freeform 130"/>
            <p:cNvSpPr>
              <a:spLocks/>
            </p:cNvSpPr>
            <p:nvPr/>
          </p:nvSpPr>
          <p:spPr bwMode="auto">
            <a:xfrm>
              <a:off x="2440940" y="1654810"/>
              <a:ext cx="29210" cy="24765"/>
            </a:xfrm>
            <a:custGeom>
              <a:avLst/>
              <a:gdLst>
                <a:gd name="T0" fmla="*/ 91 w 137"/>
                <a:gd name="T1" fmla="*/ 0 h 118"/>
                <a:gd name="T2" fmla="*/ 109 w 137"/>
                <a:gd name="T3" fmla="*/ 0 h 118"/>
                <a:gd name="T4" fmla="*/ 121 w 137"/>
                <a:gd name="T5" fmla="*/ 3 h 118"/>
                <a:gd name="T6" fmla="*/ 131 w 137"/>
                <a:gd name="T7" fmla="*/ 12 h 118"/>
                <a:gd name="T8" fmla="*/ 137 w 137"/>
                <a:gd name="T9" fmla="*/ 24 h 118"/>
                <a:gd name="T10" fmla="*/ 137 w 137"/>
                <a:gd name="T11" fmla="*/ 36 h 118"/>
                <a:gd name="T12" fmla="*/ 131 w 137"/>
                <a:gd name="T13" fmla="*/ 51 h 118"/>
                <a:gd name="T14" fmla="*/ 121 w 137"/>
                <a:gd name="T15" fmla="*/ 66 h 118"/>
                <a:gd name="T16" fmla="*/ 106 w 137"/>
                <a:gd name="T17" fmla="*/ 78 h 118"/>
                <a:gd name="T18" fmla="*/ 69 w 137"/>
                <a:gd name="T19" fmla="*/ 99 h 118"/>
                <a:gd name="T20" fmla="*/ 51 w 137"/>
                <a:gd name="T21" fmla="*/ 109 h 118"/>
                <a:gd name="T22" fmla="*/ 32 w 137"/>
                <a:gd name="T23" fmla="*/ 115 h 118"/>
                <a:gd name="T24" fmla="*/ 21 w 137"/>
                <a:gd name="T25" fmla="*/ 118 h 118"/>
                <a:gd name="T26" fmla="*/ 9 w 137"/>
                <a:gd name="T27" fmla="*/ 118 h 118"/>
                <a:gd name="T28" fmla="*/ 3 w 137"/>
                <a:gd name="T29" fmla="*/ 112 h 118"/>
                <a:gd name="T30" fmla="*/ 0 w 137"/>
                <a:gd name="T31" fmla="*/ 103 h 118"/>
                <a:gd name="T32" fmla="*/ 0 w 137"/>
                <a:gd name="T33" fmla="*/ 87 h 118"/>
                <a:gd name="T34" fmla="*/ 3 w 137"/>
                <a:gd name="T35" fmla="*/ 72 h 118"/>
                <a:gd name="T36" fmla="*/ 9 w 137"/>
                <a:gd name="T37" fmla="*/ 57 h 118"/>
                <a:gd name="T38" fmla="*/ 18 w 137"/>
                <a:gd name="T39" fmla="*/ 41 h 118"/>
                <a:gd name="T40" fmla="*/ 29 w 137"/>
                <a:gd name="T41" fmla="*/ 30 h 118"/>
                <a:gd name="T42" fmla="*/ 48 w 137"/>
                <a:gd name="T43" fmla="*/ 18 h 118"/>
                <a:gd name="T44" fmla="*/ 66 w 137"/>
                <a:gd name="T45" fmla="*/ 9 h 118"/>
                <a:gd name="T46" fmla="*/ 91 w 137"/>
                <a:gd name="T4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7" h="118">
                  <a:moveTo>
                    <a:pt x="91" y="0"/>
                  </a:moveTo>
                  <a:lnTo>
                    <a:pt x="109" y="0"/>
                  </a:lnTo>
                  <a:lnTo>
                    <a:pt x="121" y="3"/>
                  </a:lnTo>
                  <a:lnTo>
                    <a:pt x="131" y="12"/>
                  </a:lnTo>
                  <a:lnTo>
                    <a:pt x="137" y="24"/>
                  </a:lnTo>
                  <a:lnTo>
                    <a:pt x="137" y="36"/>
                  </a:lnTo>
                  <a:lnTo>
                    <a:pt x="131" y="51"/>
                  </a:lnTo>
                  <a:lnTo>
                    <a:pt x="121" y="66"/>
                  </a:lnTo>
                  <a:lnTo>
                    <a:pt x="106" y="78"/>
                  </a:lnTo>
                  <a:lnTo>
                    <a:pt x="69" y="99"/>
                  </a:lnTo>
                  <a:lnTo>
                    <a:pt x="51" y="109"/>
                  </a:lnTo>
                  <a:lnTo>
                    <a:pt x="32" y="115"/>
                  </a:lnTo>
                  <a:lnTo>
                    <a:pt x="21" y="118"/>
                  </a:lnTo>
                  <a:lnTo>
                    <a:pt x="9" y="118"/>
                  </a:lnTo>
                  <a:lnTo>
                    <a:pt x="3" y="112"/>
                  </a:lnTo>
                  <a:lnTo>
                    <a:pt x="0" y="103"/>
                  </a:lnTo>
                  <a:lnTo>
                    <a:pt x="0" y="87"/>
                  </a:lnTo>
                  <a:lnTo>
                    <a:pt x="3" y="72"/>
                  </a:lnTo>
                  <a:lnTo>
                    <a:pt x="9" y="57"/>
                  </a:lnTo>
                  <a:lnTo>
                    <a:pt x="18" y="41"/>
                  </a:lnTo>
                  <a:lnTo>
                    <a:pt x="29" y="30"/>
                  </a:lnTo>
                  <a:lnTo>
                    <a:pt x="48" y="18"/>
                  </a:lnTo>
                  <a:lnTo>
                    <a:pt x="66" y="9"/>
                  </a:lnTo>
                  <a:lnTo>
                    <a:pt x="9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55" name="Freeform 131"/>
            <p:cNvSpPr>
              <a:spLocks/>
            </p:cNvSpPr>
            <p:nvPr/>
          </p:nvSpPr>
          <p:spPr bwMode="auto">
            <a:xfrm>
              <a:off x="2396490" y="1924685"/>
              <a:ext cx="81915" cy="78105"/>
            </a:xfrm>
            <a:custGeom>
              <a:avLst/>
              <a:gdLst>
                <a:gd name="T0" fmla="*/ 240 w 387"/>
                <a:gd name="T1" fmla="*/ 0 h 371"/>
                <a:gd name="T2" fmla="*/ 256 w 387"/>
                <a:gd name="T3" fmla="*/ 0 h 371"/>
                <a:gd name="T4" fmla="*/ 271 w 387"/>
                <a:gd name="T5" fmla="*/ 0 h 371"/>
                <a:gd name="T6" fmla="*/ 286 w 387"/>
                <a:gd name="T7" fmla="*/ 3 h 371"/>
                <a:gd name="T8" fmla="*/ 302 w 387"/>
                <a:gd name="T9" fmla="*/ 9 h 371"/>
                <a:gd name="T10" fmla="*/ 314 w 387"/>
                <a:gd name="T11" fmla="*/ 18 h 371"/>
                <a:gd name="T12" fmla="*/ 329 w 387"/>
                <a:gd name="T13" fmla="*/ 28 h 371"/>
                <a:gd name="T14" fmla="*/ 342 w 387"/>
                <a:gd name="T15" fmla="*/ 40 h 371"/>
                <a:gd name="T16" fmla="*/ 351 w 387"/>
                <a:gd name="T17" fmla="*/ 52 h 371"/>
                <a:gd name="T18" fmla="*/ 363 w 387"/>
                <a:gd name="T19" fmla="*/ 67 h 371"/>
                <a:gd name="T20" fmla="*/ 369 w 387"/>
                <a:gd name="T21" fmla="*/ 86 h 371"/>
                <a:gd name="T22" fmla="*/ 378 w 387"/>
                <a:gd name="T23" fmla="*/ 104 h 371"/>
                <a:gd name="T24" fmla="*/ 382 w 387"/>
                <a:gd name="T25" fmla="*/ 125 h 371"/>
                <a:gd name="T26" fmla="*/ 384 w 387"/>
                <a:gd name="T27" fmla="*/ 149 h 371"/>
                <a:gd name="T28" fmla="*/ 387 w 387"/>
                <a:gd name="T29" fmla="*/ 173 h 371"/>
                <a:gd name="T30" fmla="*/ 384 w 387"/>
                <a:gd name="T31" fmla="*/ 201 h 371"/>
                <a:gd name="T32" fmla="*/ 382 w 387"/>
                <a:gd name="T33" fmla="*/ 228 h 371"/>
                <a:gd name="T34" fmla="*/ 375 w 387"/>
                <a:gd name="T35" fmla="*/ 259 h 371"/>
                <a:gd name="T36" fmla="*/ 363 w 387"/>
                <a:gd name="T37" fmla="*/ 283 h 371"/>
                <a:gd name="T38" fmla="*/ 348 w 387"/>
                <a:gd name="T39" fmla="*/ 304 h 371"/>
                <a:gd name="T40" fmla="*/ 332 w 387"/>
                <a:gd name="T41" fmla="*/ 322 h 371"/>
                <a:gd name="T42" fmla="*/ 311 w 387"/>
                <a:gd name="T43" fmla="*/ 337 h 371"/>
                <a:gd name="T44" fmla="*/ 289 w 387"/>
                <a:gd name="T45" fmla="*/ 350 h 371"/>
                <a:gd name="T46" fmla="*/ 265 w 387"/>
                <a:gd name="T47" fmla="*/ 359 h 371"/>
                <a:gd name="T48" fmla="*/ 240 w 387"/>
                <a:gd name="T49" fmla="*/ 365 h 371"/>
                <a:gd name="T50" fmla="*/ 217 w 387"/>
                <a:gd name="T51" fmla="*/ 371 h 371"/>
                <a:gd name="T52" fmla="*/ 192 w 387"/>
                <a:gd name="T53" fmla="*/ 371 h 371"/>
                <a:gd name="T54" fmla="*/ 164 w 387"/>
                <a:gd name="T55" fmla="*/ 371 h 371"/>
                <a:gd name="T56" fmla="*/ 140 w 387"/>
                <a:gd name="T57" fmla="*/ 368 h 371"/>
                <a:gd name="T58" fmla="*/ 115 w 387"/>
                <a:gd name="T59" fmla="*/ 365 h 371"/>
                <a:gd name="T60" fmla="*/ 94 w 387"/>
                <a:gd name="T61" fmla="*/ 356 h 371"/>
                <a:gd name="T62" fmla="*/ 73 w 387"/>
                <a:gd name="T63" fmla="*/ 346 h 371"/>
                <a:gd name="T64" fmla="*/ 58 w 387"/>
                <a:gd name="T65" fmla="*/ 337 h 371"/>
                <a:gd name="T66" fmla="*/ 40 w 387"/>
                <a:gd name="T67" fmla="*/ 322 h 371"/>
                <a:gd name="T68" fmla="*/ 27 w 387"/>
                <a:gd name="T69" fmla="*/ 304 h 371"/>
                <a:gd name="T70" fmla="*/ 15 w 387"/>
                <a:gd name="T71" fmla="*/ 283 h 371"/>
                <a:gd name="T72" fmla="*/ 6 w 387"/>
                <a:gd name="T73" fmla="*/ 262 h 371"/>
                <a:gd name="T74" fmla="*/ 3 w 387"/>
                <a:gd name="T75" fmla="*/ 234 h 371"/>
                <a:gd name="T76" fmla="*/ 0 w 387"/>
                <a:gd name="T77" fmla="*/ 207 h 371"/>
                <a:gd name="T78" fmla="*/ 0 w 387"/>
                <a:gd name="T79" fmla="*/ 179 h 371"/>
                <a:gd name="T80" fmla="*/ 6 w 387"/>
                <a:gd name="T81" fmla="*/ 152 h 371"/>
                <a:gd name="T82" fmla="*/ 18 w 387"/>
                <a:gd name="T83" fmla="*/ 125 h 371"/>
                <a:gd name="T84" fmla="*/ 30 w 387"/>
                <a:gd name="T85" fmla="*/ 98 h 371"/>
                <a:gd name="T86" fmla="*/ 52 w 387"/>
                <a:gd name="T87" fmla="*/ 73 h 371"/>
                <a:gd name="T88" fmla="*/ 76 w 387"/>
                <a:gd name="T89" fmla="*/ 52 h 371"/>
                <a:gd name="T90" fmla="*/ 109 w 387"/>
                <a:gd name="T91" fmla="*/ 34 h 371"/>
                <a:gd name="T92" fmla="*/ 146 w 387"/>
                <a:gd name="T93" fmla="*/ 18 h 371"/>
                <a:gd name="T94" fmla="*/ 192 w 387"/>
                <a:gd name="T95" fmla="*/ 6 h 371"/>
                <a:gd name="T96" fmla="*/ 240 w 387"/>
                <a:gd name="T97"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7" h="371">
                  <a:moveTo>
                    <a:pt x="240" y="0"/>
                  </a:moveTo>
                  <a:lnTo>
                    <a:pt x="256" y="0"/>
                  </a:lnTo>
                  <a:lnTo>
                    <a:pt x="271" y="0"/>
                  </a:lnTo>
                  <a:lnTo>
                    <a:pt x="286" y="3"/>
                  </a:lnTo>
                  <a:lnTo>
                    <a:pt x="302" y="9"/>
                  </a:lnTo>
                  <a:lnTo>
                    <a:pt x="314" y="18"/>
                  </a:lnTo>
                  <a:lnTo>
                    <a:pt x="329" y="28"/>
                  </a:lnTo>
                  <a:lnTo>
                    <a:pt x="342" y="40"/>
                  </a:lnTo>
                  <a:lnTo>
                    <a:pt x="351" y="52"/>
                  </a:lnTo>
                  <a:lnTo>
                    <a:pt x="363" y="67"/>
                  </a:lnTo>
                  <a:lnTo>
                    <a:pt x="369" y="86"/>
                  </a:lnTo>
                  <a:lnTo>
                    <a:pt x="378" y="104"/>
                  </a:lnTo>
                  <a:lnTo>
                    <a:pt x="382" y="125"/>
                  </a:lnTo>
                  <a:lnTo>
                    <a:pt x="384" y="149"/>
                  </a:lnTo>
                  <a:lnTo>
                    <a:pt x="387" y="173"/>
                  </a:lnTo>
                  <a:lnTo>
                    <a:pt x="384" y="201"/>
                  </a:lnTo>
                  <a:lnTo>
                    <a:pt x="382" y="228"/>
                  </a:lnTo>
                  <a:lnTo>
                    <a:pt x="375" y="259"/>
                  </a:lnTo>
                  <a:lnTo>
                    <a:pt x="363" y="283"/>
                  </a:lnTo>
                  <a:lnTo>
                    <a:pt x="348" y="304"/>
                  </a:lnTo>
                  <a:lnTo>
                    <a:pt x="332" y="322"/>
                  </a:lnTo>
                  <a:lnTo>
                    <a:pt x="311" y="337"/>
                  </a:lnTo>
                  <a:lnTo>
                    <a:pt x="289" y="350"/>
                  </a:lnTo>
                  <a:lnTo>
                    <a:pt x="265" y="359"/>
                  </a:lnTo>
                  <a:lnTo>
                    <a:pt x="240" y="365"/>
                  </a:lnTo>
                  <a:lnTo>
                    <a:pt x="217" y="371"/>
                  </a:lnTo>
                  <a:lnTo>
                    <a:pt x="192" y="371"/>
                  </a:lnTo>
                  <a:lnTo>
                    <a:pt x="164" y="371"/>
                  </a:lnTo>
                  <a:lnTo>
                    <a:pt x="140" y="368"/>
                  </a:lnTo>
                  <a:lnTo>
                    <a:pt x="115" y="365"/>
                  </a:lnTo>
                  <a:lnTo>
                    <a:pt x="94" y="356"/>
                  </a:lnTo>
                  <a:lnTo>
                    <a:pt x="73" y="346"/>
                  </a:lnTo>
                  <a:lnTo>
                    <a:pt x="58" y="337"/>
                  </a:lnTo>
                  <a:lnTo>
                    <a:pt x="40" y="322"/>
                  </a:lnTo>
                  <a:lnTo>
                    <a:pt x="27" y="304"/>
                  </a:lnTo>
                  <a:lnTo>
                    <a:pt x="15" y="283"/>
                  </a:lnTo>
                  <a:lnTo>
                    <a:pt x="6" y="262"/>
                  </a:lnTo>
                  <a:lnTo>
                    <a:pt x="3" y="234"/>
                  </a:lnTo>
                  <a:lnTo>
                    <a:pt x="0" y="207"/>
                  </a:lnTo>
                  <a:lnTo>
                    <a:pt x="0" y="179"/>
                  </a:lnTo>
                  <a:lnTo>
                    <a:pt x="6" y="152"/>
                  </a:lnTo>
                  <a:lnTo>
                    <a:pt x="18" y="125"/>
                  </a:lnTo>
                  <a:lnTo>
                    <a:pt x="30" y="98"/>
                  </a:lnTo>
                  <a:lnTo>
                    <a:pt x="52" y="73"/>
                  </a:lnTo>
                  <a:lnTo>
                    <a:pt x="76" y="52"/>
                  </a:lnTo>
                  <a:lnTo>
                    <a:pt x="109" y="34"/>
                  </a:lnTo>
                  <a:lnTo>
                    <a:pt x="146" y="18"/>
                  </a:lnTo>
                  <a:lnTo>
                    <a:pt x="192" y="6"/>
                  </a:lnTo>
                  <a:lnTo>
                    <a:pt x="240" y="0"/>
                  </a:lnTo>
                  <a:close/>
                </a:path>
              </a:pathLst>
            </a:custGeom>
            <a:solidFill>
              <a:srgbClr val="D7D8D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56" name="Freeform 132"/>
            <p:cNvSpPr>
              <a:spLocks/>
            </p:cNvSpPr>
            <p:nvPr/>
          </p:nvSpPr>
          <p:spPr bwMode="auto">
            <a:xfrm>
              <a:off x="2395855" y="1915795"/>
              <a:ext cx="73025" cy="72390"/>
            </a:xfrm>
            <a:custGeom>
              <a:avLst/>
              <a:gdLst>
                <a:gd name="T0" fmla="*/ 146 w 345"/>
                <a:gd name="T1" fmla="*/ 0 h 343"/>
                <a:gd name="T2" fmla="*/ 164 w 345"/>
                <a:gd name="T3" fmla="*/ 0 h 343"/>
                <a:gd name="T4" fmla="*/ 183 w 345"/>
                <a:gd name="T5" fmla="*/ 0 h 343"/>
                <a:gd name="T6" fmla="*/ 220 w 345"/>
                <a:gd name="T7" fmla="*/ 6 h 343"/>
                <a:gd name="T8" fmla="*/ 249 w 345"/>
                <a:gd name="T9" fmla="*/ 19 h 343"/>
                <a:gd name="T10" fmla="*/ 277 w 345"/>
                <a:gd name="T11" fmla="*/ 36 h 343"/>
                <a:gd name="T12" fmla="*/ 299 w 345"/>
                <a:gd name="T13" fmla="*/ 57 h 343"/>
                <a:gd name="T14" fmla="*/ 320 w 345"/>
                <a:gd name="T15" fmla="*/ 82 h 343"/>
                <a:gd name="T16" fmla="*/ 332 w 345"/>
                <a:gd name="T17" fmla="*/ 112 h 343"/>
                <a:gd name="T18" fmla="*/ 342 w 345"/>
                <a:gd name="T19" fmla="*/ 140 h 343"/>
                <a:gd name="T20" fmla="*/ 345 w 345"/>
                <a:gd name="T21" fmla="*/ 173 h 343"/>
                <a:gd name="T22" fmla="*/ 342 w 345"/>
                <a:gd name="T23" fmla="*/ 203 h 343"/>
                <a:gd name="T24" fmla="*/ 332 w 345"/>
                <a:gd name="T25" fmla="*/ 234 h 343"/>
                <a:gd name="T26" fmla="*/ 317 w 345"/>
                <a:gd name="T27" fmla="*/ 261 h 343"/>
                <a:gd name="T28" fmla="*/ 308 w 345"/>
                <a:gd name="T29" fmla="*/ 273 h 343"/>
                <a:gd name="T30" fmla="*/ 295 w 345"/>
                <a:gd name="T31" fmla="*/ 286 h 343"/>
                <a:gd name="T32" fmla="*/ 283 w 345"/>
                <a:gd name="T33" fmla="*/ 298 h 343"/>
                <a:gd name="T34" fmla="*/ 268 w 345"/>
                <a:gd name="T35" fmla="*/ 310 h 343"/>
                <a:gd name="T36" fmla="*/ 249 w 345"/>
                <a:gd name="T37" fmla="*/ 319 h 343"/>
                <a:gd name="T38" fmla="*/ 229 w 345"/>
                <a:gd name="T39" fmla="*/ 328 h 343"/>
                <a:gd name="T40" fmla="*/ 207 w 345"/>
                <a:gd name="T41" fmla="*/ 333 h 343"/>
                <a:gd name="T42" fmla="*/ 186 w 345"/>
                <a:gd name="T43" fmla="*/ 340 h 343"/>
                <a:gd name="T44" fmla="*/ 161 w 345"/>
                <a:gd name="T45" fmla="*/ 343 h 343"/>
                <a:gd name="T46" fmla="*/ 140 w 345"/>
                <a:gd name="T47" fmla="*/ 343 h 343"/>
                <a:gd name="T48" fmla="*/ 118 w 345"/>
                <a:gd name="T49" fmla="*/ 343 h 343"/>
                <a:gd name="T50" fmla="*/ 100 w 345"/>
                <a:gd name="T51" fmla="*/ 340 h 343"/>
                <a:gd name="T52" fmla="*/ 83 w 345"/>
                <a:gd name="T53" fmla="*/ 336 h 343"/>
                <a:gd name="T54" fmla="*/ 67 w 345"/>
                <a:gd name="T55" fmla="*/ 328 h 343"/>
                <a:gd name="T56" fmla="*/ 55 w 345"/>
                <a:gd name="T57" fmla="*/ 322 h 343"/>
                <a:gd name="T58" fmla="*/ 43 w 345"/>
                <a:gd name="T59" fmla="*/ 313 h 343"/>
                <a:gd name="T60" fmla="*/ 33 w 345"/>
                <a:gd name="T61" fmla="*/ 301 h 343"/>
                <a:gd name="T62" fmla="*/ 24 w 345"/>
                <a:gd name="T63" fmla="*/ 289 h 343"/>
                <a:gd name="T64" fmla="*/ 9 w 345"/>
                <a:gd name="T65" fmla="*/ 261 h 343"/>
                <a:gd name="T66" fmla="*/ 0 w 345"/>
                <a:gd name="T67" fmla="*/ 231 h 343"/>
                <a:gd name="T68" fmla="*/ 0 w 345"/>
                <a:gd name="T69" fmla="*/ 197 h 343"/>
                <a:gd name="T70" fmla="*/ 0 w 345"/>
                <a:gd name="T71" fmla="*/ 164 h 343"/>
                <a:gd name="T72" fmla="*/ 9 w 345"/>
                <a:gd name="T73" fmla="*/ 131 h 343"/>
                <a:gd name="T74" fmla="*/ 21 w 345"/>
                <a:gd name="T75" fmla="*/ 100 h 343"/>
                <a:gd name="T76" fmla="*/ 36 w 345"/>
                <a:gd name="T77" fmla="*/ 70 h 343"/>
                <a:gd name="T78" fmla="*/ 58 w 345"/>
                <a:gd name="T79" fmla="*/ 45 h 343"/>
                <a:gd name="T80" fmla="*/ 85 w 345"/>
                <a:gd name="T81" fmla="*/ 24 h 343"/>
                <a:gd name="T82" fmla="*/ 97 w 345"/>
                <a:gd name="T83" fmla="*/ 16 h 343"/>
                <a:gd name="T84" fmla="*/ 112 w 345"/>
                <a:gd name="T85" fmla="*/ 9 h 343"/>
                <a:gd name="T86" fmla="*/ 128 w 345"/>
                <a:gd name="T87" fmla="*/ 3 h 343"/>
                <a:gd name="T88" fmla="*/ 146 w 345"/>
                <a:gd name="T89"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5" h="343">
                  <a:moveTo>
                    <a:pt x="146" y="0"/>
                  </a:moveTo>
                  <a:lnTo>
                    <a:pt x="164" y="0"/>
                  </a:lnTo>
                  <a:lnTo>
                    <a:pt x="183" y="0"/>
                  </a:lnTo>
                  <a:lnTo>
                    <a:pt x="220" y="6"/>
                  </a:lnTo>
                  <a:lnTo>
                    <a:pt x="249" y="19"/>
                  </a:lnTo>
                  <a:lnTo>
                    <a:pt x="277" y="36"/>
                  </a:lnTo>
                  <a:lnTo>
                    <a:pt x="299" y="57"/>
                  </a:lnTo>
                  <a:lnTo>
                    <a:pt x="320" y="82"/>
                  </a:lnTo>
                  <a:lnTo>
                    <a:pt x="332" y="112"/>
                  </a:lnTo>
                  <a:lnTo>
                    <a:pt x="342" y="140"/>
                  </a:lnTo>
                  <a:lnTo>
                    <a:pt x="345" y="173"/>
                  </a:lnTo>
                  <a:lnTo>
                    <a:pt x="342" y="203"/>
                  </a:lnTo>
                  <a:lnTo>
                    <a:pt x="332" y="234"/>
                  </a:lnTo>
                  <a:lnTo>
                    <a:pt x="317" y="261"/>
                  </a:lnTo>
                  <a:lnTo>
                    <a:pt x="308" y="273"/>
                  </a:lnTo>
                  <a:lnTo>
                    <a:pt x="295" y="286"/>
                  </a:lnTo>
                  <a:lnTo>
                    <a:pt x="283" y="298"/>
                  </a:lnTo>
                  <a:lnTo>
                    <a:pt x="268" y="310"/>
                  </a:lnTo>
                  <a:lnTo>
                    <a:pt x="249" y="319"/>
                  </a:lnTo>
                  <a:lnTo>
                    <a:pt x="229" y="328"/>
                  </a:lnTo>
                  <a:lnTo>
                    <a:pt x="207" y="333"/>
                  </a:lnTo>
                  <a:lnTo>
                    <a:pt x="186" y="340"/>
                  </a:lnTo>
                  <a:lnTo>
                    <a:pt x="161" y="343"/>
                  </a:lnTo>
                  <a:lnTo>
                    <a:pt x="140" y="343"/>
                  </a:lnTo>
                  <a:lnTo>
                    <a:pt x="118" y="343"/>
                  </a:lnTo>
                  <a:lnTo>
                    <a:pt x="100" y="340"/>
                  </a:lnTo>
                  <a:lnTo>
                    <a:pt x="83" y="336"/>
                  </a:lnTo>
                  <a:lnTo>
                    <a:pt x="67" y="328"/>
                  </a:lnTo>
                  <a:lnTo>
                    <a:pt x="55" y="322"/>
                  </a:lnTo>
                  <a:lnTo>
                    <a:pt x="43" y="313"/>
                  </a:lnTo>
                  <a:lnTo>
                    <a:pt x="33" y="301"/>
                  </a:lnTo>
                  <a:lnTo>
                    <a:pt x="24" y="289"/>
                  </a:lnTo>
                  <a:lnTo>
                    <a:pt x="9" y="261"/>
                  </a:lnTo>
                  <a:lnTo>
                    <a:pt x="0" y="231"/>
                  </a:lnTo>
                  <a:lnTo>
                    <a:pt x="0" y="197"/>
                  </a:lnTo>
                  <a:lnTo>
                    <a:pt x="0" y="164"/>
                  </a:lnTo>
                  <a:lnTo>
                    <a:pt x="9" y="131"/>
                  </a:lnTo>
                  <a:lnTo>
                    <a:pt x="21" y="100"/>
                  </a:lnTo>
                  <a:lnTo>
                    <a:pt x="36" y="70"/>
                  </a:lnTo>
                  <a:lnTo>
                    <a:pt x="58" y="45"/>
                  </a:lnTo>
                  <a:lnTo>
                    <a:pt x="85" y="24"/>
                  </a:lnTo>
                  <a:lnTo>
                    <a:pt x="97" y="16"/>
                  </a:lnTo>
                  <a:lnTo>
                    <a:pt x="112" y="9"/>
                  </a:lnTo>
                  <a:lnTo>
                    <a:pt x="128" y="3"/>
                  </a:lnTo>
                  <a:lnTo>
                    <a:pt x="146" y="0"/>
                  </a:lnTo>
                  <a:close/>
                </a:path>
              </a:pathLst>
            </a:custGeom>
            <a:solidFill>
              <a:srgbClr val="ECA13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57" name="Freeform 133"/>
            <p:cNvSpPr>
              <a:spLocks/>
            </p:cNvSpPr>
            <p:nvPr/>
          </p:nvSpPr>
          <p:spPr bwMode="auto">
            <a:xfrm>
              <a:off x="2419350" y="1932940"/>
              <a:ext cx="42545" cy="47625"/>
            </a:xfrm>
            <a:custGeom>
              <a:avLst/>
              <a:gdLst>
                <a:gd name="T0" fmla="*/ 147 w 199"/>
                <a:gd name="T1" fmla="*/ 43 h 225"/>
                <a:gd name="T2" fmla="*/ 144 w 199"/>
                <a:gd name="T3" fmla="*/ 73 h 225"/>
                <a:gd name="T4" fmla="*/ 137 w 199"/>
                <a:gd name="T5" fmla="*/ 85 h 225"/>
                <a:gd name="T6" fmla="*/ 131 w 199"/>
                <a:gd name="T7" fmla="*/ 97 h 225"/>
                <a:gd name="T8" fmla="*/ 120 w 199"/>
                <a:gd name="T9" fmla="*/ 109 h 225"/>
                <a:gd name="T10" fmla="*/ 105 w 199"/>
                <a:gd name="T11" fmla="*/ 124 h 225"/>
                <a:gd name="T12" fmla="*/ 83 w 199"/>
                <a:gd name="T13" fmla="*/ 139 h 225"/>
                <a:gd name="T14" fmla="*/ 55 w 199"/>
                <a:gd name="T15" fmla="*/ 152 h 225"/>
                <a:gd name="T16" fmla="*/ 28 w 199"/>
                <a:gd name="T17" fmla="*/ 170 h 225"/>
                <a:gd name="T18" fmla="*/ 9 w 199"/>
                <a:gd name="T19" fmla="*/ 185 h 225"/>
                <a:gd name="T20" fmla="*/ 3 w 199"/>
                <a:gd name="T21" fmla="*/ 201 h 225"/>
                <a:gd name="T22" fmla="*/ 0 w 199"/>
                <a:gd name="T23" fmla="*/ 207 h 225"/>
                <a:gd name="T24" fmla="*/ 3 w 199"/>
                <a:gd name="T25" fmla="*/ 210 h 225"/>
                <a:gd name="T26" fmla="*/ 6 w 199"/>
                <a:gd name="T27" fmla="*/ 216 h 225"/>
                <a:gd name="T28" fmla="*/ 12 w 199"/>
                <a:gd name="T29" fmla="*/ 219 h 225"/>
                <a:gd name="T30" fmla="*/ 31 w 199"/>
                <a:gd name="T31" fmla="*/ 225 h 225"/>
                <a:gd name="T32" fmla="*/ 59 w 199"/>
                <a:gd name="T33" fmla="*/ 222 h 225"/>
                <a:gd name="T34" fmla="*/ 92 w 199"/>
                <a:gd name="T35" fmla="*/ 213 h 225"/>
                <a:gd name="T36" fmla="*/ 125 w 199"/>
                <a:gd name="T37" fmla="*/ 201 h 225"/>
                <a:gd name="T38" fmla="*/ 153 w 199"/>
                <a:gd name="T39" fmla="*/ 185 h 225"/>
                <a:gd name="T40" fmla="*/ 171 w 199"/>
                <a:gd name="T41" fmla="*/ 167 h 225"/>
                <a:gd name="T42" fmla="*/ 187 w 199"/>
                <a:gd name="T43" fmla="*/ 149 h 225"/>
                <a:gd name="T44" fmla="*/ 196 w 199"/>
                <a:gd name="T45" fmla="*/ 127 h 225"/>
                <a:gd name="T46" fmla="*/ 199 w 199"/>
                <a:gd name="T47" fmla="*/ 106 h 225"/>
                <a:gd name="T48" fmla="*/ 199 w 199"/>
                <a:gd name="T49" fmla="*/ 85 h 225"/>
                <a:gd name="T50" fmla="*/ 199 w 199"/>
                <a:gd name="T51" fmla="*/ 67 h 225"/>
                <a:gd name="T52" fmla="*/ 193 w 199"/>
                <a:gd name="T53" fmla="*/ 46 h 225"/>
                <a:gd name="T54" fmla="*/ 187 w 199"/>
                <a:gd name="T55" fmla="*/ 27 h 225"/>
                <a:gd name="T56" fmla="*/ 177 w 199"/>
                <a:gd name="T57" fmla="*/ 12 h 225"/>
                <a:gd name="T58" fmla="*/ 171 w 199"/>
                <a:gd name="T59" fmla="*/ 3 h 225"/>
                <a:gd name="T60" fmla="*/ 162 w 199"/>
                <a:gd name="T61" fmla="*/ 0 h 225"/>
                <a:gd name="T62" fmla="*/ 159 w 199"/>
                <a:gd name="T63" fmla="*/ 3 h 225"/>
                <a:gd name="T64" fmla="*/ 156 w 199"/>
                <a:gd name="T65" fmla="*/ 6 h 225"/>
                <a:gd name="T66" fmla="*/ 150 w 199"/>
                <a:gd name="T67" fmla="*/ 18 h 225"/>
                <a:gd name="T68" fmla="*/ 147 w 199"/>
                <a:gd name="T69" fmla="*/ 4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9" h="225">
                  <a:moveTo>
                    <a:pt x="147" y="43"/>
                  </a:moveTo>
                  <a:lnTo>
                    <a:pt x="144" y="73"/>
                  </a:lnTo>
                  <a:lnTo>
                    <a:pt x="137" y="85"/>
                  </a:lnTo>
                  <a:lnTo>
                    <a:pt x="131" y="97"/>
                  </a:lnTo>
                  <a:lnTo>
                    <a:pt x="120" y="109"/>
                  </a:lnTo>
                  <a:lnTo>
                    <a:pt x="105" y="124"/>
                  </a:lnTo>
                  <a:lnTo>
                    <a:pt x="83" y="139"/>
                  </a:lnTo>
                  <a:lnTo>
                    <a:pt x="55" y="152"/>
                  </a:lnTo>
                  <a:lnTo>
                    <a:pt x="28" y="170"/>
                  </a:lnTo>
                  <a:lnTo>
                    <a:pt x="9" y="185"/>
                  </a:lnTo>
                  <a:lnTo>
                    <a:pt x="3" y="201"/>
                  </a:lnTo>
                  <a:lnTo>
                    <a:pt x="0" y="207"/>
                  </a:lnTo>
                  <a:lnTo>
                    <a:pt x="3" y="210"/>
                  </a:lnTo>
                  <a:lnTo>
                    <a:pt x="6" y="216"/>
                  </a:lnTo>
                  <a:lnTo>
                    <a:pt x="12" y="219"/>
                  </a:lnTo>
                  <a:lnTo>
                    <a:pt x="31" y="225"/>
                  </a:lnTo>
                  <a:lnTo>
                    <a:pt x="59" y="222"/>
                  </a:lnTo>
                  <a:lnTo>
                    <a:pt x="92" y="213"/>
                  </a:lnTo>
                  <a:lnTo>
                    <a:pt x="125" y="201"/>
                  </a:lnTo>
                  <a:lnTo>
                    <a:pt x="153" y="185"/>
                  </a:lnTo>
                  <a:lnTo>
                    <a:pt x="171" y="167"/>
                  </a:lnTo>
                  <a:lnTo>
                    <a:pt x="187" y="149"/>
                  </a:lnTo>
                  <a:lnTo>
                    <a:pt x="196" y="127"/>
                  </a:lnTo>
                  <a:lnTo>
                    <a:pt x="199" y="106"/>
                  </a:lnTo>
                  <a:lnTo>
                    <a:pt x="199" y="85"/>
                  </a:lnTo>
                  <a:lnTo>
                    <a:pt x="199" y="67"/>
                  </a:lnTo>
                  <a:lnTo>
                    <a:pt x="193" y="46"/>
                  </a:lnTo>
                  <a:lnTo>
                    <a:pt x="187" y="27"/>
                  </a:lnTo>
                  <a:lnTo>
                    <a:pt x="177" y="12"/>
                  </a:lnTo>
                  <a:lnTo>
                    <a:pt x="171" y="3"/>
                  </a:lnTo>
                  <a:lnTo>
                    <a:pt x="162" y="0"/>
                  </a:lnTo>
                  <a:lnTo>
                    <a:pt x="159" y="3"/>
                  </a:lnTo>
                  <a:lnTo>
                    <a:pt x="156" y="6"/>
                  </a:lnTo>
                  <a:lnTo>
                    <a:pt x="150" y="18"/>
                  </a:lnTo>
                  <a:lnTo>
                    <a:pt x="147" y="43"/>
                  </a:lnTo>
                  <a:close/>
                </a:path>
              </a:pathLst>
            </a:custGeom>
            <a:solidFill>
              <a:srgbClr val="C9882D"/>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58" name="Freeform 134"/>
            <p:cNvSpPr>
              <a:spLocks/>
            </p:cNvSpPr>
            <p:nvPr/>
          </p:nvSpPr>
          <p:spPr bwMode="auto">
            <a:xfrm>
              <a:off x="2406650" y="1927225"/>
              <a:ext cx="29210" cy="24765"/>
            </a:xfrm>
            <a:custGeom>
              <a:avLst/>
              <a:gdLst>
                <a:gd name="T0" fmla="*/ 91 w 137"/>
                <a:gd name="T1" fmla="*/ 0 h 119"/>
                <a:gd name="T2" fmla="*/ 109 w 137"/>
                <a:gd name="T3" fmla="*/ 0 h 119"/>
                <a:gd name="T4" fmla="*/ 122 w 137"/>
                <a:gd name="T5" fmla="*/ 3 h 119"/>
                <a:gd name="T6" fmla="*/ 131 w 137"/>
                <a:gd name="T7" fmla="*/ 13 h 119"/>
                <a:gd name="T8" fmla="*/ 137 w 137"/>
                <a:gd name="T9" fmla="*/ 25 h 119"/>
                <a:gd name="T10" fmla="*/ 134 w 137"/>
                <a:gd name="T11" fmla="*/ 37 h 119"/>
                <a:gd name="T12" fmla="*/ 131 w 137"/>
                <a:gd name="T13" fmla="*/ 52 h 119"/>
                <a:gd name="T14" fmla="*/ 119 w 137"/>
                <a:gd name="T15" fmla="*/ 68 h 119"/>
                <a:gd name="T16" fmla="*/ 106 w 137"/>
                <a:gd name="T17" fmla="*/ 80 h 119"/>
                <a:gd name="T18" fmla="*/ 69 w 137"/>
                <a:gd name="T19" fmla="*/ 101 h 119"/>
                <a:gd name="T20" fmla="*/ 51 w 137"/>
                <a:gd name="T21" fmla="*/ 110 h 119"/>
                <a:gd name="T22" fmla="*/ 33 w 137"/>
                <a:gd name="T23" fmla="*/ 116 h 119"/>
                <a:gd name="T24" fmla="*/ 21 w 137"/>
                <a:gd name="T25" fmla="*/ 119 h 119"/>
                <a:gd name="T26" fmla="*/ 9 w 137"/>
                <a:gd name="T27" fmla="*/ 119 h 119"/>
                <a:gd name="T28" fmla="*/ 0 w 137"/>
                <a:gd name="T29" fmla="*/ 113 h 119"/>
                <a:gd name="T30" fmla="*/ 0 w 137"/>
                <a:gd name="T31" fmla="*/ 104 h 119"/>
                <a:gd name="T32" fmla="*/ 0 w 137"/>
                <a:gd name="T33" fmla="*/ 89 h 119"/>
                <a:gd name="T34" fmla="*/ 3 w 137"/>
                <a:gd name="T35" fmla="*/ 74 h 119"/>
                <a:gd name="T36" fmla="*/ 9 w 137"/>
                <a:gd name="T37" fmla="*/ 58 h 119"/>
                <a:gd name="T38" fmla="*/ 18 w 137"/>
                <a:gd name="T39" fmla="*/ 43 h 119"/>
                <a:gd name="T40" fmla="*/ 31 w 137"/>
                <a:gd name="T41" fmla="*/ 31 h 119"/>
                <a:gd name="T42" fmla="*/ 48 w 137"/>
                <a:gd name="T43" fmla="*/ 19 h 119"/>
                <a:gd name="T44" fmla="*/ 66 w 137"/>
                <a:gd name="T45" fmla="*/ 6 h 119"/>
                <a:gd name="T46" fmla="*/ 91 w 137"/>
                <a:gd name="T4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7" h="119">
                  <a:moveTo>
                    <a:pt x="91" y="0"/>
                  </a:moveTo>
                  <a:lnTo>
                    <a:pt x="109" y="0"/>
                  </a:lnTo>
                  <a:lnTo>
                    <a:pt x="122" y="3"/>
                  </a:lnTo>
                  <a:lnTo>
                    <a:pt x="131" y="13"/>
                  </a:lnTo>
                  <a:lnTo>
                    <a:pt x="137" y="25"/>
                  </a:lnTo>
                  <a:lnTo>
                    <a:pt x="134" y="37"/>
                  </a:lnTo>
                  <a:lnTo>
                    <a:pt x="131" y="52"/>
                  </a:lnTo>
                  <a:lnTo>
                    <a:pt x="119" y="68"/>
                  </a:lnTo>
                  <a:lnTo>
                    <a:pt x="106" y="80"/>
                  </a:lnTo>
                  <a:lnTo>
                    <a:pt x="69" y="101"/>
                  </a:lnTo>
                  <a:lnTo>
                    <a:pt x="51" y="110"/>
                  </a:lnTo>
                  <a:lnTo>
                    <a:pt x="33" y="116"/>
                  </a:lnTo>
                  <a:lnTo>
                    <a:pt x="21" y="119"/>
                  </a:lnTo>
                  <a:lnTo>
                    <a:pt x="9" y="119"/>
                  </a:lnTo>
                  <a:lnTo>
                    <a:pt x="0" y="113"/>
                  </a:lnTo>
                  <a:lnTo>
                    <a:pt x="0" y="104"/>
                  </a:lnTo>
                  <a:lnTo>
                    <a:pt x="0" y="89"/>
                  </a:lnTo>
                  <a:lnTo>
                    <a:pt x="3" y="74"/>
                  </a:lnTo>
                  <a:lnTo>
                    <a:pt x="9" y="58"/>
                  </a:lnTo>
                  <a:lnTo>
                    <a:pt x="18" y="43"/>
                  </a:lnTo>
                  <a:lnTo>
                    <a:pt x="31" y="31"/>
                  </a:lnTo>
                  <a:lnTo>
                    <a:pt x="48" y="19"/>
                  </a:lnTo>
                  <a:lnTo>
                    <a:pt x="66" y="6"/>
                  </a:lnTo>
                  <a:lnTo>
                    <a:pt x="9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59" name="Freeform 135"/>
            <p:cNvSpPr>
              <a:spLocks/>
            </p:cNvSpPr>
            <p:nvPr/>
          </p:nvSpPr>
          <p:spPr bwMode="auto">
            <a:xfrm>
              <a:off x="2366645" y="2183130"/>
              <a:ext cx="81915" cy="78740"/>
            </a:xfrm>
            <a:custGeom>
              <a:avLst/>
              <a:gdLst>
                <a:gd name="T0" fmla="*/ 244 w 387"/>
                <a:gd name="T1" fmla="*/ 0 h 373"/>
                <a:gd name="T2" fmla="*/ 259 w 387"/>
                <a:gd name="T3" fmla="*/ 0 h 373"/>
                <a:gd name="T4" fmla="*/ 275 w 387"/>
                <a:gd name="T5" fmla="*/ 3 h 373"/>
                <a:gd name="T6" fmla="*/ 287 w 387"/>
                <a:gd name="T7" fmla="*/ 6 h 373"/>
                <a:gd name="T8" fmla="*/ 302 w 387"/>
                <a:gd name="T9" fmla="*/ 12 h 373"/>
                <a:gd name="T10" fmla="*/ 318 w 387"/>
                <a:gd name="T11" fmla="*/ 21 h 373"/>
                <a:gd name="T12" fmla="*/ 330 w 387"/>
                <a:gd name="T13" fmla="*/ 30 h 373"/>
                <a:gd name="T14" fmla="*/ 342 w 387"/>
                <a:gd name="T15" fmla="*/ 42 h 373"/>
                <a:gd name="T16" fmla="*/ 355 w 387"/>
                <a:gd name="T17" fmla="*/ 55 h 373"/>
                <a:gd name="T18" fmla="*/ 364 w 387"/>
                <a:gd name="T19" fmla="*/ 70 h 373"/>
                <a:gd name="T20" fmla="*/ 373 w 387"/>
                <a:gd name="T21" fmla="*/ 88 h 373"/>
                <a:gd name="T22" fmla="*/ 378 w 387"/>
                <a:gd name="T23" fmla="*/ 106 h 373"/>
                <a:gd name="T24" fmla="*/ 384 w 387"/>
                <a:gd name="T25" fmla="*/ 128 h 373"/>
                <a:gd name="T26" fmla="*/ 387 w 387"/>
                <a:gd name="T27" fmla="*/ 151 h 373"/>
                <a:gd name="T28" fmla="*/ 387 w 387"/>
                <a:gd name="T29" fmla="*/ 176 h 373"/>
                <a:gd name="T30" fmla="*/ 387 w 387"/>
                <a:gd name="T31" fmla="*/ 203 h 373"/>
                <a:gd name="T32" fmla="*/ 381 w 387"/>
                <a:gd name="T33" fmla="*/ 231 h 373"/>
                <a:gd name="T34" fmla="*/ 375 w 387"/>
                <a:gd name="T35" fmla="*/ 258 h 373"/>
                <a:gd name="T36" fmla="*/ 364 w 387"/>
                <a:gd name="T37" fmla="*/ 285 h 373"/>
                <a:gd name="T38" fmla="*/ 352 w 387"/>
                <a:gd name="T39" fmla="*/ 306 h 373"/>
                <a:gd name="T40" fmla="*/ 333 w 387"/>
                <a:gd name="T41" fmla="*/ 324 h 373"/>
                <a:gd name="T42" fmla="*/ 315 w 387"/>
                <a:gd name="T43" fmla="*/ 340 h 373"/>
                <a:gd name="T44" fmla="*/ 290 w 387"/>
                <a:gd name="T45" fmla="*/ 352 h 373"/>
                <a:gd name="T46" fmla="*/ 269 w 387"/>
                <a:gd name="T47" fmla="*/ 361 h 373"/>
                <a:gd name="T48" fmla="*/ 244 w 387"/>
                <a:gd name="T49" fmla="*/ 367 h 373"/>
                <a:gd name="T50" fmla="*/ 217 w 387"/>
                <a:gd name="T51" fmla="*/ 373 h 373"/>
                <a:gd name="T52" fmla="*/ 193 w 387"/>
                <a:gd name="T53" fmla="*/ 373 h 373"/>
                <a:gd name="T54" fmla="*/ 168 w 387"/>
                <a:gd name="T55" fmla="*/ 373 h 373"/>
                <a:gd name="T56" fmla="*/ 144 w 387"/>
                <a:gd name="T57" fmla="*/ 370 h 373"/>
                <a:gd name="T58" fmla="*/ 119 w 387"/>
                <a:gd name="T59" fmla="*/ 364 h 373"/>
                <a:gd name="T60" fmla="*/ 98 w 387"/>
                <a:gd name="T61" fmla="*/ 358 h 373"/>
                <a:gd name="T62" fmla="*/ 76 w 387"/>
                <a:gd name="T63" fmla="*/ 349 h 373"/>
                <a:gd name="T64" fmla="*/ 59 w 387"/>
                <a:gd name="T65" fmla="*/ 337 h 373"/>
                <a:gd name="T66" fmla="*/ 43 w 387"/>
                <a:gd name="T67" fmla="*/ 324 h 373"/>
                <a:gd name="T68" fmla="*/ 28 w 387"/>
                <a:gd name="T69" fmla="*/ 306 h 373"/>
                <a:gd name="T70" fmla="*/ 19 w 387"/>
                <a:gd name="T71" fmla="*/ 285 h 373"/>
                <a:gd name="T72" fmla="*/ 10 w 387"/>
                <a:gd name="T73" fmla="*/ 261 h 373"/>
                <a:gd name="T74" fmla="*/ 3 w 387"/>
                <a:gd name="T75" fmla="*/ 237 h 373"/>
                <a:gd name="T76" fmla="*/ 0 w 387"/>
                <a:gd name="T77" fmla="*/ 209 h 373"/>
                <a:gd name="T78" fmla="*/ 3 w 387"/>
                <a:gd name="T79" fmla="*/ 182 h 373"/>
                <a:gd name="T80" fmla="*/ 10 w 387"/>
                <a:gd name="T81" fmla="*/ 154 h 373"/>
                <a:gd name="T82" fmla="*/ 19 w 387"/>
                <a:gd name="T83" fmla="*/ 128 h 373"/>
                <a:gd name="T84" fmla="*/ 34 w 387"/>
                <a:gd name="T85" fmla="*/ 100 h 373"/>
                <a:gd name="T86" fmla="*/ 56 w 387"/>
                <a:gd name="T87" fmla="*/ 76 h 373"/>
                <a:gd name="T88" fmla="*/ 79 w 387"/>
                <a:gd name="T89" fmla="*/ 55 h 373"/>
                <a:gd name="T90" fmla="*/ 110 w 387"/>
                <a:gd name="T91" fmla="*/ 36 h 373"/>
                <a:gd name="T92" fmla="*/ 150 w 387"/>
                <a:gd name="T93" fmla="*/ 18 h 373"/>
                <a:gd name="T94" fmla="*/ 193 w 387"/>
                <a:gd name="T95" fmla="*/ 9 h 373"/>
                <a:gd name="T96" fmla="*/ 244 w 387"/>
                <a:gd name="T97" fmla="*/ 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7" h="373">
                  <a:moveTo>
                    <a:pt x="244" y="0"/>
                  </a:moveTo>
                  <a:lnTo>
                    <a:pt x="259" y="0"/>
                  </a:lnTo>
                  <a:lnTo>
                    <a:pt x="275" y="3"/>
                  </a:lnTo>
                  <a:lnTo>
                    <a:pt x="287" y="6"/>
                  </a:lnTo>
                  <a:lnTo>
                    <a:pt x="302" y="12"/>
                  </a:lnTo>
                  <a:lnTo>
                    <a:pt x="318" y="21"/>
                  </a:lnTo>
                  <a:lnTo>
                    <a:pt x="330" y="30"/>
                  </a:lnTo>
                  <a:lnTo>
                    <a:pt x="342" y="42"/>
                  </a:lnTo>
                  <a:lnTo>
                    <a:pt x="355" y="55"/>
                  </a:lnTo>
                  <a:lnTo>
                    <a:pt x="364" y="70"/>
                  </a:lnTo>
                  <a:lnTo>
                    <a:pt x="373" y="88"/>
                  </a:lnTo>
                  <a:lnTo>
                    <a:pt x="378" y="106"/>
                  </a:lnTo>
                  <a:lnTo>
                    <a:pt x="384" y="128"/>
                  </a:lnTo>
                  <a:lnTo>
                    <a:pt x="387" y="151"/>
                  </a:lnTo>
                  <a:lnTo>
                    <a:pt x="387" y="176"/>
                  </a:lnTo>
                  <a:lnTo>
                    <a:pt x="387" y="203"/>
                  </a:lnTo>
                  <a:lnTo>
                    <a:pt x="381" y="231"/>
                  </a:lnTo>
                  <a:lnTo>
                    <a:pt x="375" y="258"/>
                  </a:lnTo>
                  <a:lnTo>
                    <a:pt x="364" y="285"/>
                  </a:lnTo>
                  <a:lnTo>
                    <a:pt x="352" y="306"/>
                  </a:lnTo>
                  <a:lnTo>
                    <a:pt x="333" y="324"/>
                  </a:lnTo>
                  <a:lnTo>
                    <a:pt x="315" y="340"/>
                  </a:lnTo>
                  <a:lnTo>
                    <a:pt x="290" y="352"/>
                  </a:lnTo>
                  <a:lnTo>
                    <a:pt x="269" y="361"/>
                  </a:lnTo>
                  <a:lnTo>
                    <a:pt x="244" y="367"/>
                  </a:lnTo>
                  <a:lnTo>
                    <a:pt x="217" y="373"/>
                  </a:lnTo>
                  <a:lnTo>
                    <a:pt x="193" y="373"/>
                  </a:lnTo>
                  <a:lnTo>
                    <a:pt x="168" y="373"/>
                  </a:lnTo>
                  <a:lnTo>
                    <a:pt x="144" y="370"/>
                  </a:lnTo>
                  <a:lnTo>
                    <a:pt x="119" y="364"/>
                  </a:lnTo>
                  <a:lnTo>
                    <a:pt x="98" y="358"/>
                  </a:lnTo>
                  <a:lnTo>
                    <a:pt x="76" y="349"/>
                  </a:lnTo>
                  <a:lnTo>
                    <a:pt x="59" y="337"/>
                  </a:lnTo>
                  <a:lnTo>
                    <a:pt x="43" y="324"/>
                  </a:lnTo>
                  <a:lnTo>
                    <a:pt x="28" y="306"/>
                  </a:lnTo>
                  <a:lnTo>
                    <a:pt x="19" y="285"/>
                  </a:lnTo>
                  <a:lnTo>
                    <a:pt x="10" y="261"/>
                  </a:lnTo>
                  <a:lnTo>
                    <a:pt x="3" y="237"/>
                  </a:lnTo>
                  <a:lnTo>
                    <a:pt x="0" y="209"/>
                  </a:lnTo>
                  <a:lnTo>
                    <a:pt x="3" y="182"/>
                  </a:lnTo>
                  <a:lnTo>
                    <a:pt x="10" y="154"/>
                  </a:lnTo>
                  <a:lnTo>
                    <a:pt x="19" y="128"/>
                  </a:lnTo>
                  <a:lnTo>
                    <a:pt x="34" y="100"/>
                  </a:lnTo>
                  <a:lnTo>
                    <a:pt x="56" y="76"/>
                  </a:lnTo>
                  <a:lnTo>
                    <a:pt x="79" y="55"/>
                  </a:lnTo>
                  <a:lnTo>
                    <a:pt x="110" y="36"/>
                  </a:lnTo>
                  <a:lnTo>
                    <a:pt x="150" y="18"/>
                  </a:lnTo>
                  <a:lnTo>
                    <a:pt x="193" y="9"/>
                  </a:lnTo>
                  <a:lnTo>
                    <a:pt x="244" y="0"/>
                  </a:lnTo>
                  <a:close/>
                </a:path>
              </a:pathLst>
            </a:custGeom>
            <a:solidFill>
              <a:srgbClr val="D7D8D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60" name="Freeform 136"/>
            <p:cNvSpPr>
              <a:spLocks/>
            </p:cNvSpPr>
            <p:nvPr/>
          </p:nvSpPr>
          <p:spPr bwMode="auto">
            <a:xfrm>
              <a:off x="2366010" y="2174875"/>
              <a:ext cx="73660" cy="72390"/>
            </a:xfrm>
            <a:custGeom>
              <a:avLst/>
              <a:gdLst>
                <a:gd name="T0" fmla="*/ 147 w 348"/>
                <a:gd name="T1" fmla="*/ 0 h 342"/>
                <a:gd name="T2" fmla="*/ 165 w 348"/>
                <a:gd name="T3" fmla="*/ 0 h 342"/>
                <a:gd name="T4" fmla="*/ 187 w 348"/>
                <a:gd name="T5" fmla="*/ 0 h 342"/>
                <a:gd name="T6" fmla="*/ 220 w 348"/>
                <a:gd name="T7" fmla="*/ 6 h 342"/>
                <a:gd name="T8" fmla="*/ 250 w 348"/>
                <a:gd name="T9" fmla="*/ 17 h 342"/>
                <a:gd name="T10" fmla="*/ 278 w 348"/>
                <a:gd name="T11" fmla="*/ 35 h 342"/>
                <a:gd name="T12" fmla="*/ 302 w 348"/>
                <a:gd name="T13" fmla="*/ 57 h 342"/>
                <a:gd name="T14" fmla="*/ 321 w 348"/>
                <a:gd name="T15" fmla="*/ 81 h 342"/>
                <a:gd name="T16" fmla="*/ 336 w 348"/>
                <a:gd name="T17" fmla="*/ 109 h 342"/>
                <a:gd name="T18" fmla="*/ 342 w 348"/>
                <a:gd name="T19" fmla="*/ 139 h 342"/>
                <a:gd name="T20" fmla="*/ 348 w 348"/>
                <a:gd name="T21" fmla="*/ 169 h 342"/>
                <a:gd name="T22" fmla="*/ 345 w 348"/>
                <a:gd name="T23" fmla="*/ 203 h 342"/>
                <a:gd name="T24" fmla="*/ 336 w 348"/>
                <a:gd name="T25" fmla="*/ 230 h 342"/>
                <a:gd name="T26" fmla="*/ 321 w 348"/>
                <a:gd name="T27" fmla="*/ 261 h 342"/>
                <a:gd name="T28" fmla="*/ 308 w 348"/>
                <a:gd name="T29" fmla="*/ 273 h 342"/>
                <a:gd name="T30" fmla="*/ 299 w 348"/>
                <a:gd name="T31" fmla="*/ 285 h 342"/>
                <a:gd name="T32" fmla="*/ 284 w 348"/>
                <a:gd name="T33" fmla="*/ 297 h 342"/>
                <a:gd name="T34" fmla="*/ 269 w 348"/>
                <a:gd name="T35" fmla="*/ 309 h 342"/>
                <a:gd name="T36" fmla="*/ 250 w 348"/>
                <a:gd name="T37" fmla="*/ 319 h 342"/>
                <a:gd name="T38" fmla="*/ 232 w 348"/>
                <a:gd name="T39" fmla="*/ 324 h 342"/>
                <a:gd name="T40" fmla="*/ 211 w 348"/>
                <a:gd name="T41" fmla="*/ 333 h 342"/>
                <a:gd name="T42" fmla="*/ 187 w 348"/>
                <a:gd name="T43" fmla="*/ 339 h 342"/>
                <a:gd name="T44" fmla="*/ 162 w 348"/>
                <a:gd name="T45" fmla="*/ 342 h 342"/>
                <a:gd name="T46" fmla="*/ 141 w 348"/>
                <a:gd name="T47" fmla="*/ 342 h 342"/>
                <a:gd name="T48" fmla="*/ 119 w 348"/>
                <a:gd name="T49" fmla="*/ 342 h 342"/>
                <a:gd name="T50" fmla="*/ 101 w 348"/>
                <a:gd name="T51" fmla="*/ 339 h 342"/>
                <a:gd name="T52" fmla="*/ 85 w 348"/>
                <a:gd name="T53" fmla="*/ 333 h 342"/>
                <a:gd name="T54" fmla="*/ 71 w 348"/>
                <a:gd name="T55" fmla="*/ 327 h 342"/>
                <a:gd name="T56" fmla="*/ 56 w 348"/>
                <a:gd name="T57" fmla="*/ 322 h 342"/>
                <a:gd name="T58" fmla="*/ 43 w 348"/>
                <a:gd name="T59" fmla="*/ 309 h 342"/>
                <a:gd name="T60" fmla="*/ 34 w 348"/>
                <a:gd name="T61" fmla="*/ 300 h 342"/>
                <a:gd name="T62" fmla="*/ 25 w 348"/>
                <a:gd name="T63" fmla="*/ 288 h 342"/>
                <a:gd name="T64" fmla="*/ 10 w 348"/>
                <a:gd name="T65" fmla="*/ 261 h 342"/>
                <a:gd name="T66" fmla="*/ 3 w 348"/>
                <a:gd name="T67" fmla="*/ 230 h 342"/>
                <a:gd name="T68" fmla="*/ 0 w 348"/>
                <a:gd name="T69" fmla="*/ 196 h 342"/>
                <a:gd name="T70" fmla="*/ 3 w 348"/>
                <a:gd name="T71" fmla="*/ 164 h 342"/>
                <a:gd name="T72" fmla="*/ 10 w 348"/>
                <a:gd name="T73" fmla="*/ 130 h 342"/>
                <a:gd name="T74" fmla="*/ 22 w 348"/>
                <a:gd name="T75" fmla="*/ 100 h 342"/>
                <a:gd name="T76" fmla="*/ 40 w 348"/>
                <a:gd name="T77" fmla="*/ 69 h 342"/>
                <a:gd name="T78" fmla="*/ 62 w 348"/>
                <a:gd name="T79" fmla="*/ 45 h 342"/>
                <a:gd name="T80" fmla="*/ 85 w 348"/>
                <a:gd name="T81" fmla="*/ 23 h 342"/>
                <a:gd name="T82" fmla="*/ 101 w 348"/>
                <a:gd name="T83" fmla="*/ 15 h 342"/>
                <a:gd name="T84" fmla="*/ 113 w 348"/>
                <a:gd name="T85" fmla="*/ 9 h 342"/>
                <a:gd name="T86" fmla="*/ 131 w 348"/>
                <a:gd name="T87" fmla="*/ 3 h 342"/>
                <a:gd name="T88" fmla="*/ 147 w 348"/>
                <a:gd name="T89" fmla="*/ 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8" h="342">
                  <a:moveTo>
                    <a:pt x="147" y="0"/>
                  </a:moveTo>
                  <a:lnTo>
                    <a:pt x="165" y="0"/>
                  </a:lnTo>
                  <a:lnTo>
                    <a:pt x="187" y="0"/>
                  </a:lnTo>
                  <a:lnTo>
                    <a:pt x="220" y="6"/>
                  </a:lnTo>
                  <a:lnTo>
                    <a:pt x="250" y="17"/>
                  </a:lnTo>
                  <a:lnTo>
                    <a:pt x="278" y="35"/>
                  </a:lnTo>
                  <a:lnTo>
                    <a:pt x="302" y="57"/>
                  </a:lnTo>
                  <a:lnTo>
                    <a:pt x="321" y="81"/>
                  </a:lnTo>
                  <a:lnTo>
                    <a:pt x="336" y="109"/>
                  </a:lnTo>
                  <a:lnTo>
                    <a:pt x="342" y="139"/>
                  </a:lnTo>
                  <a:lnTo>
                    <a:pt x="348" y="169"/>
                  </a:lnTo>
                  <a:lnTo>
                    <a:pt x="345" y="203"/>
                  </a:lnTo>
                  <a:lnTo>
                    <a:pt x="336" y="230"/>
                  </a:lnTo>
                  <a:lnTo>
                    <a:pt x="321" y="261"/>
                  </a:lnTo>
                  <a:lnTo>
                    <a:pt x="308" y="273"/>
                  </a:lnTo>
                  <a:lnTo>
                    <a:pt x="299" y="285"/>
                  </a:lnTo>
                  <a:lnTo>
                    <a:pt x="284" y="297"/>
                  </a:lnTo>
                  <a:lnTo>
                    <a:pt x="269" y="309"/>
                  </a:lnTo>
                  <a:lnTo>
                    <a:pt x="250" y="319"/>
                  </a:lnTo>
                  <a:lnTo>
                    <a:pt x="232" y="324"/>
                  </a:lnTo>
                  <a:lnTo>
                    <a:pt x="211" y="333"/>
                  </a:lnTo>
                  <a:lnTo>
                    <a:pt x="187" y="339"/>
                  </a:lnTo>
                  <a:lnTo>
                    <a:pt x="162" y="342"/>
                  </a:lnTo>
                  <a:lnTo>
                    <a:pt x="141" y="342"/>
                  </a:lnTo>
                  <a:lnTo>
                    <a:pt x="119" y="342"/>
                  </a:lnTo>
                  <a:lnTo>
                    <a:pt x="101" y="339"/>
                  </a:lnTo>
                  <a:lnTo>
                    <a:pt x="85" y="333"/>
                  </a:lnTo>
                  <a:lnTo>
                    <a:pt x="71" y="327"/>
                  </a:lnTo>
                  <a:lnTo>
                    <a:pt x="56" y="322"/>
                  </a:lnTo>
                  <a:lnTo>
                    <a:pt x="43" y="309"/>
                  </a:lnTo>
                  <a:lnTo>
                    <a:pt x="34" y="300"/>
                  </a:lnTo>
                  <a:lnTo>
                    <a:pt x="25" y="288"/>
                  </a:lnTo>
                  <a:lnTo>
                    <a:pt x="10" y="261"/>
                  </a:lnTo>
                  <a:lnTo>
                    <a:pt x="3" y="230"/>
                  </a:lnTo>
                  <a:lnTo>
                    <a:pt x="0" y="196"/>
                  </a:lnTo>
                  <a:lnTo>
                    <a:pt x="3" y="164"/>
                  </a:lnTo>
                  <a:lnTo>
                    <a:pt x="10" y="130"/>
                  </a:lnTo>
                  <a:lnTo>
                    <a:pt x="22" y="100"/>
                  </a:lnTo>
                  <a:lnTo>
                    <a:pt x="40" y="69"/>
                  </a:lnTo>
                  <a:lnTo>
                    <a:pt x="62" y="45"/>
                  </a:lnTo>
                  <a:lnTo>
                    <a:pt x="85" y="23"/>
                  </a:lnTo>
                  <a:lnTo>
                    <a:pt x="101" y="15"/>
                  </a:lnTo>
                  <a:lnTo>
                    <a:pt x="113" y="9"/>
                  </a:lnTo>
                  <a:lnTo>
                    <a:pt x="131" y="3"/>
                  </a:lnTo>
                  <a:lnTo>
                    <a:pt x="147" y="0"/>
                  </a:lnTo>
                  <a:close/>
                </a:path>
              </a:pathLst>
            </a:custGeom>
            <a:solidFill>
              <a:srgbClr val="ECA13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61" name="Freeform 137"/>
            <p:cNvSpPr>
              <a:spLocks/>
            </p:cNvSpPr>
            <p:nvPr/>
          </p:nvSpPr>
          <p:spPr bwMode="auto">
            <a:xfrm>
              <a:off x="2390775" y="2192020"/>
              <a:ext cx="41910" cy="46990"/>
            </a:xfrm>
            <a:custGeom>
              <a:avLst/>
              <a:gdLst>
                <a:gd name="T0" fmla="*/ 143 w 199"/>
                <a:gd name="T1" fmla="*/ 43 h 222"/>
                <a:gd name="T2" fmla="*/ 140 w 199"/>
                <a:gd name="T3" fmla="*/ 71 h 222"/>
                <a:gd name="T4" fmla="*/ 137 w 199"/>
                <a:gd name="T5" fmla="*/ 86 h 222"/>
                <a:gd name="T6" fmla="*/ 128 w 199"/>
                <a:gd name="T7" fmla="*/ 97 h 222"/>
                <a:gd name="T8" fmla="*/ 116 w 199"/>
                <a:gd name="T9" fmla="*/ 109 h 222"/>
                <a:gd name="T10" fmla="*/ 101 w 199"/>
                <a:gd name="T11" fmla="*/ 125 h 222"/>
                <a:gd name="T12" fmla="*/ 80 w 199"/>
                <a:gd name="T13" fmla="*/ 137 h 222"/>
                <a:gd name="T14" fmla="*/ 52 w 199"/>
                <a:gd name="T15" fmla="*/ 152 h 222"/>
                <a:gd name="T16" fmla="*/ 25 w 199"/>
                <a:gd name="T17" fmla="*/ 170 h 222"/>
                <a:gd name="T18" fmla="*/ 9 w 199"/>
                <a:gd name="T19" fmla="*/ 186 h 222"/>
                <a:gd name="T20" fmla="*/ 0 w 199"/>
                <a:gd name="T21" fmla="*/ 198 h 222"/>
                <a:gd name="T22" fmla="*/ 0 w 199"/>
                <a:gd name="T23" fmla="*/ 207 h 222"/>
                <a:gd name="T24" fmla="*/ 0 w 199"/>
                <a:gd name="T25" fmla="*/ 210 h 222"/>
                <a:gd name="T26" fmla="*/ 6 w 199"/>
                <a:gd name="T27" fmla="*/ 216 h 222"/>
                <a:gd name="T28" fmla="*/ 9 w 199"/>
                <a:gd name="T29" fmla="*/ 219 h 222"/>
                <a:gd name="T30" fmla="*/ 28 w 199"/>
                <a:gd name="T31" fmla="*/ 222 h 222"/>
                <a:gd name="T32" fmla="*/ 55 w 199"/>
                <a:gd name="T33" fmla="*/ 222 h 222"/>
                <a:gd name="T34" fmla="*/ 89 w 199"/>
                <a:gd name="T35" fmla="*/ 213 h 222"/>
                <a:gd name="T36" fmla="*/ 122 w 199"/>
                <a:gd name="T37" fmla="*/ 201 h 222"/>
                <a:gd name="T38" fmla="*/ 149 w 199"/>
                <a:gd name="T39" fmla="*/ 186 h 222"/>
                <a:gd name="T40" fmla="*/ 171 w 199"/>
                <a:gd name="T41" fmla="*/ 167 h 222"/>
                <a:gd name="T42" fmla="*/ 183 w 199"/>
                <a:gd name="T43" fmla="*/ 149 h 222"/>
                <a:gd name="T44" fmla="*/ 192 w 199"/>
                <a:gd name="T45" fmla="*/ 128 h 222"/>
                <a:gd name="T46" fmla="*/ 199 w 199"/>
                <a:gd name="T47" fmla="*/ 106 h 222"/>
                <a:gd name="T48" fmla="*/ 199 w 199"/>
                <a:gd name="T49" fmla="*/ 86 h 222"/>
                <a:gd name="T50" fmla="*/ 196 w 199"/>
                <a:gd name="T51" fmla="*/ 64 h 222"/>
                <a:gd name="T52" fmla="*/ 192 w 199"/>
                <a:gd name="T53" fmla="*/ 46 h 222"/>
                <a:gd name="T54" fmla="*/ 183 w 199"/>
                <a:gd name="T55" fmla="*/ 28 h 222"/>
                <a:gd name="T56" fmla="*/ 177 w 199"/>
                <a:gd name="T57" fmla="*/ 13 h 222"/>
                <a:gd name="T58" fmla="*/ 168 w 199"/>
                <a:gd name="T59" fmla="*/ 3 h 222"/>
                <a:gd name="T60" fmla="*/ 162 w 199"/>
                <a:gd name="T61" fmla="*/ 0 h 222"/>
                <a:gd name="T62" fmla="*/ 156 w 199"/>
                <a:gd name="T63" fmla="*/ 0 h 222"/>
                <a:gd name="T64" fmla="*/ 153 w 199"/>
                <a:gd name="T65" fmla="*/ 6 h 222"/>
                <a:gd name="T66" fmla="*/ 146 w 199"/>
                <a:gd name="T67" fmla="*/ 19 h 222"/>
                <a:gd name="T68" fmla="*/ 143 w 199"/>
                <a:gd name="T69" fmla="*/ 4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9" h="222">
                  <a:moveTo>
                    <a:pt x="143" y="43"/>
                  </a:moveTo>
                  <a:lnTo>
                    <a:pt x="140" y="71"/>
                  </a:lnTo>
                  <a:lnTo>
                    <a:pt x="137" y="86"/>
                  </a:lnTo>
                  <a:lnTo>
                    <a:pt x="128" y="97"/>
                  </a:lnTo>
                  <a:lnTo>
                    <a:pt x="116" y="109"/>
                  </a:lnTo>
                  <a:lnTo>
                    <a:pt x="101" y="125"/>
                  </a:lnTo>
                  <a:lnTo>
                    <a:pt x="80" y="137"/>
                  </a:lnTo>
                  <a:lnTo>
                    <a:pt x="52" y="152"/>
                  </a:lnTo>
                  <a:lnTo>
                    <a:pt x="25" y="170"/>
                  </a:lnTo>
                  <a:lnTo>
                    <a:pt x="9" y="186"/>
                  </a:lnTo>
                  <a:lnTo>
                    <a:pt x="0" y="198"/>
                  </a:lnTo>
                  <a:lnTo>
                    <a:pt x="0" y="207"/>
                  </a:lnTo>
                  <a:lnTo>
                    <a:pt x="0" y="210"/>
                  </a:lnTo>
                  <a:lnTo>
                    <a:pt x="6" y="216"/>
                  </a:lnTo>
                  <a:lnTo>
                    <a:pt x="9" y="219"/>
                  </a:lnTo>
                  <a:lnTo>
                    <a:pt x="28" y="222"/>
                  </a:lnTo>
                  <a:lnTo>
                    <a:pt x="55" y="222"/>
                  </a:lnTo>
                  <a:lnTo>
                    <a:pt x="89" y="213"/>
                  </a:lnTo>
                  <a:lnTo>
                    <a:pt x="122" y="201"/>
                  </a:lnTo>
                  <a:lnTo>
                    <a:pt x="149" y="186"/>
                  </a:lnTo>
                  <a:lnTo>
                    <a:pt x="171" y="167"/>
                  </a:lnTo>
                  <a:lnTo>
                    <a:pt x="183" y="149"/>
                  </a:lnTo>
                  <a:lnTo>
                    <a:pt x="192" y="128"/>
                  </a:lnTo>
                  <a:lnTo>
                    <a:pt x="199" y="106"/>
                  </a:lnTo>
                  <a:lnTo>
                    <a:pt x="199" y="86"/>
                  </a:lnTo>
                  <a:lnTo>
                    <a:pt x="196" y="64"/>
                  </a:lnTo>
                  <a:lnTo>
                    <a:pt x="192" y="46"/>
                  </a:lnTo>
                  <a:lnTo>
                    <a:pt x="183" y="28"/>
                  </a:lnTo>
                  <a:lnTo>
                    <a:pt x="177" y="13"/>
                  </a:lnTo>
                  <a:lnTo>
                    <a:pt x="168" y="3"/>
                  </a:lnTo>
                  <a:lnTo>
                    <a:pt x="162" y="0"/>
                  </a:lnTo>
                  <a:lnTo>
                    <a:pt x="156" y="0"/>
                  </a:lnTo>
                  <a:lnTo>
                    <a:pt x="153" y="6"/>
                  </a:lnTo>
                  <a:lnTo>
                    <a:pt x="146" y="19"/>
                  </a:lnTo>
                  <a:lnTo>
                    <a:pt x="143" y="43"/>
                  </a:lnTo>
                  <a:close/>
                </a:path>
              </a:pathLst>
            </a:custGeom>
            <a:solidFill>
              <a:srgbClr val="C9882D"/>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62" name="Freeform 138"/>
            <p:cNvSpPr>
              <a:spLocks/>
            </p:cNvSpPr>
            <p:nvPr/>
          </p:nvSpPr>
          <p:spPr bwMode="auto">
            <a:xfrm>
              <a:off x="2377440" y="2186305"/>
              <a:ext cx="28575" cy="24765"/>
            </a:xfrm>
            <a:custGeom>
              <a:avLst/>
              <a:gdLst>
                <a:gd name="T0" fmla="*/ 91 w 137"/>
                <a:gd name="T1" fmla="*/ 0 h 118"/>
                <a:gd name="T2" fmla="*/ 109 w 137"/>
                <a:gd name="T3" fmla="*/ 0 h 118"/>
                <a:gd name="T4" fmla="*/ 124 w 137"/>
                <a:gd name="T5" fmla="*/ 3 h 118"/>
                <a:gd name="T6" fmla="*/ 131 w 137"/>
                <a:gd name="T7" fmla="*/ 12 h 118"/>
                <a:gd name="T8" fmla="*/ 137 w 137"/>
                <a:gd name="T9" fmla="*/ 24 h 118"/>
                <a:gd name="T10" fmla="*/ 137 w 137"/>
                <a:gd name="T11" fmla="*/ 36 h 118"/>
                <a:gd name="T12" fmla="*/ 131 w 137"/>
                <a:gd name="T13" fmla="*/ 52 h 118"/>
                <a:gd name="T14" fmla="*/ 121 w 137"/>
                <a:gd name="T15" fmla="*/ 67 h 118"/>
                <a:gd name="T16" fmla="*/ 106 w 137"/>
                <a:gd name="T17" fmla="*/ 79 h 118"/>
                <a:gd name="T18" fmla="*/ 69 w 137"/>
                <a:gd name="T19" fmla="*/ 101 h 118"/>
                <a:gd name="T20" fmla="*/ 51 w 137"/>
                <a:gd name="T21" fmla="*/ 110 h 118"/>
                <a:gd name="T22" fmla="*/ 35 w 137"/>
                <a:gd name="T23" fmla="*/ 115 h 118"/>
                <a:gd name="T24" fmla="*/ 21 w 137"/>
                <a:gd name="T25" fmla="*/ 118 h 118"/>
                <a:gd name="T26" fmla="*/ 9 w 137"/>
                <a:gd name="T27" fmla="*/ 118 h 118"/>
                <a:gd name="T28" fmla="*/ 3 w 137"/>
                <a:gd name="T29" fmla="*/ 113 h 118"/>
                <a:gd name="T30" fmla="*/ 0 w 137"/>
                <a:gd name="T31" fmla="*/ 101 h 118"/>
                <a:gd name="T32" fmla="*/ 0 w 137"/>
                <a:gd name="T33" fmla="*/ 88 h 118"/>
                <a:gd name="T34" fmla="*/ 6 w 137"/>
                <a:gd name="T35" fmla="*/ 73 h 118"/>
                <a:gd name="T36" fmla="*/ 12 w 137"/>
                <a:gd name="T37" fmla="*/ 58 h 118"/>
                <a:gd name="T38" fmla="*/ 21 w 137"/>
                <a:gd name="T39" fmla="*/ 43 h 118"/>
                <a:gd name="T40" fmla="*/ 32 w 137"/>
                <a:gd name="T41" fmla="*/ 27 h 118"/>
                <a:gd name="T42" fmla="*/ 48 w 137"/>
                <a:gd name="T43" fmla="*/ 15 h 118"/>
                <a:gd name="T44" fmla="*/ 69 w 137"/>
                <a:gd name="T45" fmla="*/ 6 h 118"/>
                <a:gd name="T46" fmla="*/ 91 w 137"/>
                <a:gd name="T4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7" h="118">
                  <a:moveTo>
                    <a:pt x="91" y="0"/>
                  </a:moveTo>
                  <a:lnTo>
                    <a:pt x="109" y="0"/>
                  </a:lnTo>
                  <a:lnTo>
                    <a:pt x="124" y="3"/>
                  </a:lnTo>
                  <a:lnTo>
                    <a:pt x="131" y="12"/>
                  </a:lnTo>
                  <a:lnTo>
                    <a:pt x="137" y="24"/>
                  </a:lnTo>
                  <a:lnTo>
                    <a:pt x="137" y="36"/>
                  </a:lnTo>
                  <a:lnTo>
                    <a:pt x="131" y="52"/>
                  </a:lnTo>
                  <a:lnTo>
                    <a:pt x="121" y="67"/>
                  </a:lnTo>
                  <a:lnTo>
                    <a:pt x="106" y="79"/>
                  </a:lnTo>
                  <a:lnTo>
                    <a:pt x="69" y="101"/>
                  </a:lnTo>
                  <a:lnTo>
                    <a:pt x="51" y="110"/>
                  </a:lnTo>
                  <a:lnTo>
                    <a:pt x="35" y="115"/>
                  </a:lnTo>
                  <a:lnTo>
                    <a:pt x="21" y="118"/>
                  </a:lnTo>
                  <a:lnTo>
                    <a:pt x="9" y="118"/>
                  </a:lnTo>
                  <a:lnTo>
                    <a:pt x="3" y="113"/>
                  </a:lnTo>
                  <a:lnTo>
                    <a:pt x="0" y="101"/>
                  </a:lnTo>
                  <a:lnTo>
                    <a:pt x="0" y="88"/>
                  </a:lnTo>
                  <a:lnTo>
                    <a:pt x="6" y="73"/>
                  </a:lnTo>
                  <a:lnTo>
                    <a:pt x="12" y="58"/>
                  </a:lnTo>
                  <a:lnTo>
                    <a:pt x="21" y="43"/>
                  </a:lnTo>
                  <a:lnTo>
                    <a:pt x="32" y="27"/>
                  </a:lnTo>
                  <a:lnTo>
                    <a:pt x="48" y="15"/>
                  </a:lnTo>
                  <a:lnTo>
                    <a:pt x="69" y="6"/>
                  </a:lnTo>
                  <a:lnTo>
                    <a:pt x="9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63" name="Freeform 139"/>
            <p:cNvSpPr>
              <a:spLocks/>
            </p:cNvSpPr>
            <p:nvPr/>
          </p:nvSpPr>
          <p:spPr bwMode="auto">
            <a:xfrm>
              <a:off x="2397125" y="1472565"/>
              <a:ext cx="156845" cy="888365"/>
            </a:xfrm>
            <a:custGeom>
              <a:avLst/>
              <a:gdLst>
                <a:gd name="T0" fmla="*/ 165 w 741"/>
                <a:gd name="T1" fmla="*/ 328 h 4196"/>
                <a:gd name="T2" fmla="*/ 158 w 741"/>
                <a:gd name="T3" fmla="*/ 365 h 4196"/>
                <a:gd name="T4" fmla="*/ 152 w 741"/>
                <a:gd name="T5" fmla="*/ 407 h 4196"/>
                <a:gd name="T6" fmla="*/ 152 w 741"/>
                <a:gd name="T7" fmla="*/ 458 h 4196"/>
                <a:gd name="T8" fmla="*/ 155 w 741"/>
                <a:gd name="T9" fmla="*/ 489 h 4196"/>
                <a:gd name="T10" fmla="*/ 158 w 741"/>
                <a:gd name="T11" fmla="*/ 522 h 4196"/>
                <a:gd name="T12" fmla="*/ 165 w 741"/>
                <a:gd name="T13" fmla="*/ 556 h 4196"/>
                <a:gd name="T14" fmla="*/ 177 w 741"/>
                <a:gd name="T15" fmla="*/ 590 h 4196"/>
                <a:gd name="T16" fmla="*/ 189 w 741"/>
                <a:gd name="T17" fmla="*/ 625 h 4196"/>
                <a:gd name="T18" fmla="*/ 208 w 741"/>
                <a:gd name="T19" fmla="*/ 662 h 4196"/>
                <a:gd name="T20" fmla="*/ 231 w 741"/>
                <a:gd name="T21" fmla="*/ 699 h 4196"/>
                <a:gd name="T22" fmla="*/ 256 w 741"/>
                <a:gd name="T23" fmla="*/ 735 h 4196"/>
                <a:gd name="T24" fmla="*/ 240 w 741"/>
                <a:gd name="T25" fmla="*/ 814 h 4196"/>
                <a:gd name="T26" fmla="*/ 201 w 741"/>
                <a:gd name="T27" fmla="*/ 1041 h 4196"/>
                <a:gd name="T28" fmla="*/ 177 w 741"/>
                <a:gd name="T29" fmla="*/ 1199 h 4196"/>
                <a:gd name="T30" fmla="*/ 149 w 741"/>
                <a:gd name="T31" fmla="*/ 1387 h 4196"/>
                <a:gd name="T32" fmla="*/ 118 w 741"/>
                <a:gd name="T33" fmla="*/ 1600 h 4196"/>
                <a:gd name="T34" fmla="*/ 91 w 741"/>
                <a:gd name="T35" fmla="*/ 1837 h 4196"/>
                <a:gd name="T36" fmla="*/ 64 w 741"/>
                <a:gd name="T37" fmla="*/ 2092 h 4196"/>
                <a:gd name="T38" fmla="*/ 40 w 741"/>
                <a:gd name="T39" fmla="*/ 2362 h 4196"/>
                <a:gd name="T40" fmla="*/ 21 w 741"/>
                <a:gd name="T41" fmla="*/ 2651 h 4196"/>
                <a:gd name="T42" fmla="*/ 6 w 741"/>
                <a:gd name="T43" fmla="*/ 2948 h 4196"/>
                <a:gd name="T44" fmla="*/ 3 w 741"/>
                <a:gd name="T45" fmla="*/ 3100 h 4196"/>
                <a:gd name="T46" fmla="*/ 0 w 741"/>
                <a:gd name="T47" fmla="*/ 3255 h 4196"/>
                <a:gd name="T48" fmla="*/ 0 w 741"/>
                <a:gd name="T49" fmla="*/ 3410 h 4196"/>
                <a:gd name="T50" fmla="*/ 3 w 741"/>
                <a:gd name="T51" fmla="*/ 3567 h 4196"/>
                <a:gd name="T52" fmla="*/ 6 w 741"/>
                <a:gd name="T53" fmla="*/ 3722 h 4196"/>
                <a:gd name="T54" fmla="*/ 12 w 741"/>
                <a:gd name="T55" fmla="*/ 3880 h 4196"/>
                <a:gd name="T56" fmla="*/ 21 w 741"/>
                <a:gd name="T57" fmla="*/ 4038 h 4196"/>
                <a:gd name="T58" fmla="*/ 34 w 741"/>
                <a:gd name="T59" fmla="*/ 4196 h 4196"/>
                <a:gd name="T60" fmla="*/ 558 w 741"/>
                <a:gd name="T61" fmla="*/ 4193 h 4196"/>
                <a:gd name="T62" fmla="*/ 555 w 741"/>
                <a:gd name="T63" fmla="*/ 3707 h 4196"/>
                <a:gd name="T64" fmla="*/ 545 w 741"/>
                <a:gd name="T65" fmla="*/ 3203 h 4196"/>
                <a:gd name="T66" fmla="*/ 536 w 741"/>
                <a:gd name="T67" fmla="*/ 2614 h 4196"/>
                <a:gd name="T68" fmla="*/ 522 w 741"/>
                <a:gd name="T69" fmla="*/ 2010 h 4196"/>
                <a:gd name="T70" fmla="*/ 513 w 741"/>
                <a:gd name="T71" fmla="*/ 1722 h 4196"/>
                <a:gd name="T72" fmla="*/ 500 w 741"/>
                <a:gd name="T73" fmla="*/ 1455 h 4196"/>
                <a:gd name="T74" fmla="*/ 488 w 741"/>
                <a:gd name="T75" fmla="*/ 1217 h 4196"/>
                <a:gd name="T76" fmla="*/ 476 w 741"/>
                <a:gd name="T77" fmla="*/ 1021 h 4196"/>
                <a:gd name="T78" fmla="*/ 460 w 741"/>
                <a:gd name="T79" fmla="*/ 869 h 4196"/>
                <a:gd name="T80" fmla="*/ 451 w 741"/>
                <a:gd name="T81" fmla="*/ 814 h 4196"/>
                <a:gd name="T82" fmla="*/ 442 w 741"/>
                <a:gd name="T83" fmla="*/ 771 h 4196"/>
                <a:gd name="T84" fmla="*/ 473 w 741"/>
                <a:gd name="T85" fmla="*/ 750 h 4196"/>
                <a:gd name="T86" fmla="*/ 506 w 741"/>
                <a:gd name="T87" fmla="*/ 720 h 4196"/>
                <a:gd name="T88" fmla="*/ 548 w 741"/>
                <a:gd name="T89" fmla="*/ 680 h 4196"/>
                <a:gd name="T90" fmla="*/ 598 w 741"/>
                <a:gd name="T91" fmla="*/ 628 h 4196"/>
                <a:gd name="T92" fmla="*/ 647 w 741"/>
                <a:gd name="T93" fmla="*/ 571 h 4196"/>
                <a:gd name="T94" fmla="*/ 671 w 741"/>
                <a:gd name="T95" fmla="*/ 538 h 4196"/>
                <a:gd name="T96" fmla="*/ 695 w 741"/>
                <a:gd name="T97" fmla="*/ 501 h 4196"/>
                <a:gd name="T98" fmla="*/ 716 w 741"/>
                <a:gd name="T99" fmla="*/ 461 h 4196"/>
                <a:gd name="T100" fmla="*/ 741 w 741"/>
                <a:gd name="T101" fmla="*/ 423 h 4196"/>
                <a:gd name="T102" fmla="*/ 610 w 741"/>
                <a:gd name="T103" fmla="*/ 24 h 4196"/>
                <a:gd name="T104" fmla="*/ 542 w 741"/>
                <a:gd name="T105" fmla="*/ 18 h 4196"/>
                <a:gd name="T106" fmla="*/ 345 w 741"/>
                <a:gd name="T107" fmla="*/ 0 h 4196"/>
                <a:gd name="T108" fmla="*/ 165 w 741"/>
                <a:gd name="T109" fmla="*/ 328 h 4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41" h="4196">
                  <a:moveTo>
                    <a:pt x="165" y="328"/>
                  </a:moveTo>
                  <a:lnTo>
                    <a:pt x="158" y="365"/>
                  </a:lnTo>
                  <a:lnTo>
                    <a:pt x="152" y="407"/>
                  </a:lnTo>
                  <a:lnTo>
                    <a:pt x="152" y="458"/>
                  </a:lnTo>
                  <a:lnTo>
                    <a:pt x="155" y="489"/>
                  </a:lnTo>
                  <a:lnTo>
                    <a:pt x="158" y="522"/>
                  </a:lnTo>
                  <a:lnTo>
                    <a:pt x="165" y="556"/>
                  </a:lnTo>
                  <a:lnTo>
                    <a:pt x="177" y="590"/>
                  </a:lnTo>
                  <a:lnTo>
                    <a:pt x="189" y="625"/>
                  </a:lnTo>
                  <a:lnTo>
                    <a:pt x="208" y="662"/>
                  </a:lnTo>
                  <a:lnTo>
                    <a:pt x="231" y="699"/>
                  </a:lnTo>
                  <a:lnTo>
                    <a:pt x="256" y="735"/>
                  </a:lnTo>
                  <a:lnTo>
                    <a:pt x="240" y="814"/>
                  </a:lnTo>
                  <a:lnTo>
                    <a:pt x="201" y="1041"/>
                  </a:lnTo>
                  <a:lnTo>
                    <a:pt x="177" y="1199"/>
                  </a:lnTo>
                  <a:lnTo>
                    <a:pt x="149" y="1387"/>
                  </a:lnTo>
                  <a:lnTo>
                    <a:pt x="118" y="1600"/>
                  </a:lnTo>
                  <a:lnTo>
                    <a:pt x="91" y="1837"/>
                  </a:lnTo>
                  <a:lnTo>
                    <a:pt x="64" y="2092"/>
                  </a:lnTo>
                  <a:lnTo>
                    <a:pt x="40" y="2362"/>
                  </a:lnTo>
                  <a:lnTo>
                    <a:pt x="21" y="2651"/>
                  </a:lnTo>
                  <a:lnTo>
                    <a:pt x="6" y="2948"/>
                  </a:lnTo>
                  <a:lnTo>
                    <a:pt x="3" y="3100"/>
                  </a:lnTo>
                  <a:lnTo>
                    <a:pt x="0" y="3255"/>
                  </a:lnTo>
                  <a:lnTo>
                    <a:pt x="0" y="3410"/>
                  </a:lnTo>
                  <a:lnTo>
                    <a:pt x="3" y="3567"/>
                  </a:lnTo>
                  <a:lnTo>
                    <a:pt x="6" y="3722"/>
                  </a:lnTo>
                  <a:lnTo>
                    <a:pt x="12" y="3880"/>
                  </a:lnTo>
                  <a:lnTo>
                    <a:pt x="21" y="4038"/>
                  </a:lnTo>
                  <a:lnTo>
                    <a:pt x="34" y="4196"/>
                  </a:lnTo>
                  <a:lnTo>
                    <a:pt x="558" y="4193"/>
                  </a:lnTo>
                  <a:lnTo>
                    <a:pt x="555" y="3707"/>
                  </a:lnTo>
                  <a:lnTo>
                    <a:pt x="545" y="3203"/>
                  </a:lnTo>
                  <a:lnTo>
                    <a:pt x="536" y="2614"/>
                  </a:lnTo>
                  <a:lnTo>
                    <a:pt x="522" y="2010"/>
                  </a:lnTo>
                  <a:lnTo>
                    <a:pt x="513" y="1722"/>
                  </a:lnTo>
                  <a:lnTo>
                    <a:pt x="500" y="1455"/>
                  </a:lnTo>
                  <a:lnTo>
                    <a:pt x="488" y="1217"/>
                  </a:lnTo>
                  <a:lnTo>
                    <a:pt x="476" y="1021"/>
                  </a:lnTo>
                  <a:lnTo>
                    <a:pt x="460" y="869"/>
                  </a:lnTo>
                  <a:lnTo>
                    <a:pt x="451" y="814"/>
                  </a:lnTo>
                  <a:lnTo>
                    <a:pt x="442" y="771"/>
                  </a:lnTo>
                  <a:lnTo>
                    <a:pt x="473" y="750"/>
                  </a:lnTo>
                  <a:lnTo>
                    <a:pt x="506" y="720"/>
                  </a:lnTo>
                  <a:lnTo>
                    <a:pt x="548" y="680"/>
                  </a:lnTo>
                  <a:lnTo>
                    <a:pt x="598" y="628"/>
                  </a:lnTo>
                  <a:lnTo>
                    <a:pt x="647" y="571"/>
                  </a:lnTo>
                  <a:lnTo>
                    <a:pt x="671" y="538"/>
                  </a:lnTo>
                  <a:lnTo>
                    <a:pt x="695" y="501"/>
                  </a:lnTo>
                  <a:lnTo>
                    <a:pt x="716" y="461"/>
                  </a:lnTo>
                  <a:lnTo>
                    <a:pt x="741" y="423"/>
                  </a:lnTo>
                  <a:lnTo>
                    <a:pt x="610" y="24"/>
                  </a:lnTo>
                  <a:lnTo>
                    <a:pt x="542" y="18"/>
                  </a:lnTo>
                  <a:lnTo>
                    <a:pt x="345" y="0"/>
                  </a:lnTo>
                  <a:lnTo>
                    <a:pt x="165" y="328"/>
                  </a:lnTo>
                  <a:close/>
                </a:path>
              </a:pathLst>
            </a:custGeom>
            <a:solidFill>
              <a:srgbClr val="B72D2C"/>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64" name="Freeform 140"/>
            <p:cNvSpPr>
              <a:spLocks/>
            </p:cNvSpPr>
            <p:nvPr/>
          </p:nvSpPr>
          <p:spPr bwMode="auto">
            <a:xfrm>
              <a:off x="2426335" y="1464310"/>
              <a:ext cx="124460" cy="147320"/>
            </a:xfrm>
            <a:custGeom>
              <a:avLst/>
              <a:gdLst>
                <a:gd name="T0" fmla="*/ 0 w 589"/>
                <a:gd name="T1" fmla="*/ 416 h 695"/>
                <a:gd name="T2" fmla="*/ 3 w 589"/>
                <a:gd name="T3" fmla="*/ 443 h 695"/>
                <a:gd name="T4" fmla="*/ 9 w 589"/>
                <a:gd name="T5" fmla="*/ 510 h 695"/>
                <a:gd name="T6" fmla="*/ 15 w 589"/>
                <a:gd name="T7" fmla="*/ 549 h 695"/>
                <a:gd name="T8" fmla="*/ 24 w 589"/>
                <a:gd name="T9" fmla="*/ 586 h 695"/>
                <a:gd name="T10" fmla="*/ 34 w 589"/>
                <a:gd name="T11" fmla="*/ 620 h 695"/>
                <a:gd name="T12" fmla="*/ 46 w 589"/>
                <a:gd name="T13" fmla="*/ 646 h 695"/>
                <a:gd name="T14" fmla="*/ 119 w 589"/>
                <a:gd name="T15" fmla="*/ 561 h 695"/>
                <a:gd name="T16" fmla="*/ 180 w 589"/>
                <a:gd name="T17" fmla="*/ 488 h 695"/>
                <a:gd name="T18" fmla="*/ 232 w 589"/>
                <a:gd name="T19" fmla="*/ 425 h 695"/>
                <a:gd name="T20" fmla="*/ 242 w 589"/>
                <a:gd name="T21" fmla="*/ 413 h 695"/>
                <a:gd name="T22" fmla="*/ 253 w 589"/>
                <a:gd name="T23" fmla="*/ 410 h 695"/>
                <a:gd name="T24" fmla="*/ 262 w 589"/>
                <a:gd name="T25" fmla="*/ 413 h 695"/>
                <a:gd name="T26" fmla="*/ 271 w 589"/>
                <a:gd name="T27" fmla="*/ 419 h 695"/>
                <a:gd name="T28" fmla="*/ 283 w 589"/>
                <a:gd name="T29" fmla="*/ 434 h 695"/>
                <a:gd name="T30" fmla="*/ 293 w 589"/>
                <a:gd name="T31" fmla="*/ 449 h 695"/>
                <a:gd name="T32" fmla="*/ 314 w 589"/>
                <a:gd name="T33" fmla="*/ 491 h 695"/>
                <a:gd name="T34" fmla="*/ 339 w 589"/>
                <a:gd name="T35" fmla="*/ 543 h 695"/>
                <a:gd name="T36" fmla="*/ 366 w 589"/>
                <a:gd name="T37" fmla="*/ 598 h 695"/>
                <a:gd name="T38" fmla="*/ 397 w 589"/>
                <a:gd name="T39" fmla="*/ 649 h 695"/>
                <a:gd name="T40" fmla="*/ 415 w 589"/>
                <a:gd name="T41" fmla="*/ 674 h 695"/>
                <a:gd name="T42" fmla="*/ 430 w 589"/>
                <a:gd name="T43" fmla="*/ 695 h 695"/>
                <a:gd name="T44" fmla="*/ 445 w 589"/>
                <a:gd name="T45" fmla="*/ 686 h 695"/>
                <a:gd name="T46" fmla="*/ 461 w 589"/>
                <a:gd name="T47" fmla="*/ 670 h 695"/>
                <a:gd name="T48" fmla="*/ 482 w 589"/>
                <a:gd name="T49" fmla="*/ 649 h 695"/>
                <a:gd name="T50" fmla="*/ 507 w 589"/>
                <a:gd name="T51" fmla="*/ 623 h 695"/>
                <a:gd name="T52" fmla="*/ 528 w 589"/>
                <a:gd name="T53" fmla="*/ 586 h 695"/>
                <a:gd name="T54" fmla="*/ 553 w 589"/>
                <a:gd name="T55" fmla="*/ 546 h 695"/>
                <a:gd name="T56" fmla="*/ 576 w 589"/>
                <a:gd name="T57" fmla="*/ 497 h 695"/>
                <a:gd name="T58" fmla="*/ 582 w 589"/>
                <a:gd name="T59" fmla="*/ 471 h 695"/>
                <a:gd name="T60" fmla="*/ 589 w 589"/>
                <a:gd name="T61" fmla="*/ 437 h 695"/>
                <a:gd name="T62" fmla="*/ 589 w 589"/>
                <a:gd name="T63" fmla="*/ 401 h 695"/>
                <a:gd name="T64" fmla="*/ 585 w 589"/>
                <a:gd name="T65" fmla="*/ 364 h 695"/>
                <a:gd name="T66" fmla="*/ 582 w 589"/>
                <a:gd name="T67" fmla="*/ 321 h 695"/>
                <a:gd name="T68" fmla="*/ 573 w 589"/>
                <a:gd name="T69" fmla="*/ 282 h 695"/>
                <a:gd name="T70" fmla="*/ 555 w 589"/>
                <a:gd name="T71" fmla="*/ 200 h 695"/>
                <a:gd name="T72" fmla="*/ 537 w 589"/>
                <a:gd name="T73" fmla="*/ 127 h 695"/>
                <a:gd name="T74" fmla="*/ 516 w 589"/>
                <a:gd name="T75" fmla="*/ 66 h 695"/>
                <a:gd name="T76" fmla="*/ 497 w 589"/>
                <a:gd name="T77" fmla="*/ 9 h 695"/>
                <a:gd name="T78" fmla="*/ 470 w 589"/>
                <a:gd name="T79" fmla="*/ 21 h 695"/>
                <a:gd name="T80" fmla="*/ 439 w 589"/>
                <a:gd name="T81" fmla="*/ 30 h 695"/>
                <a:gd name="T82" fmla="*/ 402 w 589"/>
                <a:gd name="T83" fmla="*/ 39 h 695"/>
                <a:gd name="T84" fmla="*/ 360 w 589"/>
                <a:gd name="T85" fmla="*/ 45 h 695"/>
                <a:gd name="T86" fmla="*/ 336 w 589"/>
                <a:gd name="T87" fmla="*/ 45 h 695"/>
                <a:gd name="T88" fmla="*/ 311 w 589"/>
                <a:gd name="T89" fmla="*/ 42 h 695"/>
                <a:gd name="T90" fmla="*/ 287 w 589"/>
                <a:gd name="T91" fmla="*/ 39 h 695"/>
                <a:gd name="T92" fmla="*/ 262 w 589"/>
                <a:gd name="T93" fmla="*/ 33 h 695"/>
                <a:gd name="T94" fmla="*/ 238 w 589"/>
                <a:gd name="T95" fmla="*/ 21 h 695"/>
                <a:gd name="T96" fmla="*/ 214 w 589"/>
                <a:gd name="T97" fmla="*/ 9 h 695"/>
                <a:gd name="T98" fmla="*/ 202 w 589"/>
                <a:gd name="T99" fmla="*/ 3 h 695"/>
                <a:gd name="T100" fmla="*/ 189 w 589"/>
                <a:gd name="T101" fmla="*/ 0 h 695"/>
                <a:gd name="T102" fmla="*/ 177 w 589"/>
                <a:gd name="T103" fmla="*/ 0 h 695"/>
                <a:gd name="T104" fmla="*/ 168 w 589"/>
                <a:gd name="T105" fmla="*/ 3 h 695"/>
                <a:gd name="T106" fmla="*/ 156 w 589"/>
                <a:gd name="T107" fmla="*/ 6 h 695"/>
                <a:gd name="T108" fmla="*/ 146 w 589"/>
                <a:gd name="T109" fmla="*/ 14 h 695"/>
                <a:gd name="T110" fmla="*/ 125 w 589"/>
                <a:gd name="T111" fmla="*/ 36 h 695"/>
                <a:gd name="T112" fmla="*/ 106 w 589"/>
                <a:gd name="T113" fmla="*/ 66 h 695"/>
                <a:gd name="T114" fmla="*/ 89 w 589"/>
                <a:gd name="T115" fmla="*/ 100 h 695"/>
                <a:gd name="T116" fmla="*/ 74 w 589"/>
                <a:gd name="T117" fmla="*/ 140 h 695"/>
                <a:gd name="T118" fmla="*/ 58 w 589"/>
                <a:gd name="T119" fmla="*/ 178 h 695"/>
                <a:gd name="T120" fmla="*/ 34 w 589"/>
                <a:gd name="T121" fmla="*/ 264 h 695"/>
                <a:gd name="T122" fmla="*/ 15 w 589"/>
                <a:gd name="T123" fmla="*/ 339 h 695"/>
                <a:gd name="T124" fmla="*/ 0 w 589"/>
                <a:gd name="T125" fmla="*/ 41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9" h="695">
                  <a:moveTo>
                    <a:pt x="0" y="416"/>
                  </a:moveTo>
                  <a:lnTo>
                    <a:pt x="3" y="443"/>
                  </a:lnTo>
                  <a:lnTo>
                    <a:pt x="9" y="510"/>
                  </a:lnTo>
                  <a:lnTo>
                    <a:pt x="15" y="549"/>
                  </a:lnTo>
                  <a:lnTo>
                    <a:pt x="24" y="586"/>
                  </a:lnTo>
                  <a:lnTo>
                    <a:pt x="34" y="620"/>
                  </a:lnTo>
                  <a:lnTo>
                    <a:pt x="46" y="646"/>
                  </a:lnTo>
                  <a:lnTo>
                    <a:pt x="119" y="561"/>
                  </a:lnTo>
                  <a:lnTo>
                    <a:pt x="180" y="488"/>
                  </a:lnTo>
                  <a:lnTo>
                    <a:pt x="232" y="425"/>
                  </a:lnTo>
                  <a:lnTo>
                    <a:pt x="242" y="413"/>
                  </a:lnTo>
                  <a:lnTo>
                    <a:pt x="253" y="410"/>
                  </a:lnTo>
                  <a:lnTo>
                    <a:pt x="262" y="413"/>
                  </a:lnTo>
                  <a:lnTo>
                    <a:pt x="271" y="419"/>
                  </a:lnTo>
                  <a:lnTo>
                    <a:pt x="283" y="434"/>
                  </a:lnTo>
                  <a:lnTo>
                    <a:pt x="293" y="449"/>
                  </a:lnTo>
                  <a:lnTo>
                    <a:pt x="314" y="491"/>
                  </a:lnTo>
                  <a:lnTo>
                    <a:pt x="339" y="543"/>
                  </a:lnTo>
                  <a:lnTo>
                    <a:pt x="366" y="598"/>
                  </a:lnTo>
                  <a:lnTo>
                    <a:pt x="397" y="649"/>
                  </a:lnTo>
                  <a:lnTo>
                    <a:pt x="415" y="674"/>
                  </a:lnTo>
                  <a:lnTo>
                    <a:pt x="430" y="695"/>
                  </a:lnTo>
                  <a:lnTo>
                    <a:pt x="445" y="686"/>
                  </a:lnTo>
                  <a:lnTo>
                    <a:pt x="461" y="670"/>
                  </a:lnTo>
                  <a:lnTo>
                    <a:pt x="482" y="649"/>
                  </a:lnTo>
                  <a:lnTo>
                    <a:pt x="507" y="623"/>
                  </a:lnTo>
                  <a:lnTo>
                    <a:pt x="528" y="586"/>
                  </a:lnTo>
                  <a:lnTo>
                    <a:pt x="553" y="546"/>
                  </a:lnTo>
                  <a:lnTo>
                    <a:pt x="576" y="497"/>
                  </a:lnTo>
                  <a:lnTo>
                    <a:pt x="582" y="471"/>
                  </a:lnTo>
                  <a:lnTo>
                    <a:pt x="589" y="437"/>
                  </a:lnTo>
                  <a:lnTo>
                    <a:pt x="589" y="401"/>
                  </a:lnTo>
                  <a:lnTo>
                    <a:pt x="585" y="364"/>
                  </a:lnTo>
                  <a:lnTo>
                    <a:pt x="582" y="321"/>
                  </a:lnTo>
                  <a:lnTo>
                    <a:pt x="573" y="282"/>
                  </a:lnTo>
                  <a:lnTo>
                    <a:pt x="555" y="200"/>
                  </a:lnTo>
                  <a:lnTo>
                    <a:pt x="537" y="127"/>
                  </a:lnTo>
                  <a:lnTo>
                    <a:pt x="516" y="66"/>
                  </a:lnTo>
                  <a:lnTo>
                    <a:pt x="497" y="9"/>
                  </a:lnTo>
                  <a:lnTo>
                    <a:pt x="470" y="21"/>
                  </a:lnTo>
                  <a:lnTo>
                    <a:pt x="439" y="30"/>
                  </a:lnTo>
                  <a:lnTo>
                    <a:pt x="402" y="39"/>
                  </a:lnTo>
                  <a:lnTo>
                    <a:pt x="360" y="45"/>
                  </a:lnTo>
                  <a:lnTo>
                    <a:pt x="336" y="45"/>
                  </a:lnTo>
                  <a:lnTo>
                    <a:pt x="311" y="42"/>
                  </a:lnTo>
                  <a:lnTo>
                    <a:pt x="287" y="39"/>
                  </a:lnTo>
                  <a:lnTo>
                    <a:pt x="262" y="33"/>
                  </a:lnTo>
                  <a:lnTo>
                    <a:pt x="238" y="21"/>
                  </a:lnTo>
                  <a:lnTo>
                    <a:pt x="214" y="9"/>
                  </a:lnTo>
                  <a:lnTo>
                    <a:pt x="202" y="3"/>
                  </a:lnTo>
                  <a:lnTo>
                    <a:pt x="189" y="0"/>
                  </a:lnTo>
                  <a:lnTo>
                    <a:pt x="177" y="0"/>
                  </a:lnTo>
                  <a:lnTo>
                    <a:pt x="168" y="3"/>
                  </a:lnTo>
                  <a:lnTo>
                    <a:pt x="156" y="6"/>
                  </a:lnTo>
                  <a:lnTo>
                    <a:pt x="146" y="14"/>
                  </a:lnTo>
                  <a:lnTo>
                    <a:pt x="125" y="36"/>
                  </a:lnTo>
                  <a:lnTo>
                    <a:pt x="106" y="66"/>
                  </a:lnTo>
                  <a:lnTo>
                    <a:pt x="89" y="100"/>
                  </a:lnTo>
                  <a:lnTo>
                    <a:pt x="74" y="140"/>
                  </a:lnTo>
                  <a:lnTo>
                    <a:pt x="58" y="178"/>
                  </a:lnTo>
                  <a:lnTo>
                    <a:pt x="34" y="264"/>
                  </a:lnTo>
                  <a:lnTo>
                    <a:pt x="15" y="339"/>
                  </a:lnTo>
                  <a:lnTo>
                    <a:pt x="0" y="416"/>
                  </a:lnTo>
                  <a:close/>
                </a:path>
              </a:pathLst>
            </a:custGeom>
            <a:solidFill>
              <a:srgbClr val="8A292B"/>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65" name="Freeform 141"/>
            <p:cNvSpPr>
              <a:spLocks/>
            </p:cNvSpPr>
            <p:nvPr/>
          </p:nvSpPr>
          <p:spPr bwMode="auto">
            <a:xfrm>
              <a:off x="2442845" y="1628140"/>
              <a:ext cx="53975" cy="285750"/>
            </a:xfrm>
            <a:custGeom>
              <a:avLst/>
              <a:gdLst>
                <a:gd name="T0" fmla="*/ 54 w 253"/>
                <a:gd name="T1" fmla="*/ 12 h 1348"/>
                <a:gd name="T2" fmla="*/ 91 w 253"/>
                <a:gd name="T3" fmla="*/ 36 h 1348"/>
                <a:gd name="T4" fmla="*/ 149 w 253"/>
                <a:gd name="T5" fmla="*/ 51 h 1348"/>
                <a:gd name="T6" fmla="*/ 185 w 253"/>
                <a:gd name="T7" fmla="*/ 48 h 1348"/>
                <a:gd name="T8" fmla="*/ 225 w 253"/>
                <a:gd name="T9" fmla="*/ 36 h 1348"/>
                <a:gd name="T10" fmla="*/ 240 w 253"/>
                <a:gd name="T11" fmla="*/ 100 h 1348"/>
                <a:gd name="T12" fmla="*/ 253 w 253"/>
                <a:gd name="T13" fmla="*/ 203 h 1348"/>
                <a:gd name="T14" fmla="*/ 253 w 253"/>
                <a:gd name="T15" fmla="*/ 264 h 1348"/>
                <a:gd name="T16" fmla="*/ 243 w 253"/>
                <a:gd name="T17" fmla="*/ 292 h 1348"/>
                <a:gd name="T18" fmla="*/ 216 w 253"/>
                <a:gd name="T19" fmla="*/ 315 h 1348"/>
                <a:gd name="T20" fmla="*/ 182 w 253"/>
                <a:gd name="T21" fmla="*/ 340 h 1348"/>
                <a:gd name="T22" fmla="*/ 155 w 253"/>
                <a:gd name="T23" fmla="*/ 370 h 1348"/>
                <a:gd name="T24" fmla="*/ 134 w 253"/>
                <a:gd name="T25" fmla="*/ 419 h 1348"/>
                <a:gd name="T26" fmla="*/ 112 w 253"/>
                <a:gd name="T27" fmla="*/ 491 h 1348"/>
                <a:gd name="T28" fmla="*/ 100 w 253"/>
                <a:gd name="T29" fmla="*/ 601 h 1348"/>
                <a:gd name="T30" fmla="*/ 91 w 253"/>
                <a:gd name="T31" fmla="*/ 841 h 1348"/>
                <a:gd name="T32" fmla="*/ 82 w 253"/>
                <a:gd name="T33" fmla="*/ 1299 h 1348"/>
                <a:gd name="T34" fmla="*/ 79 w 253"/>
                <a:gd name="T35" fmla="*/ 1345 h 1348"/>
                <a:gd name="T36" fmla="*/ 72 w 253"/>
                <a:gd name="T37" fmla="*/ 1348 h 1348"/>
                <a:gd name="T38" fmla="*/ 60 w 253"/>
                <a:gd name="T39" fmla="*/ 1299 h 1348"/>
                <a:gd name="T40" fmla="*/ 36 w 253"/>
                <a:gd name="T41" fmla="*/ 1126 h 1348"/>
                <a:gd name="T42" fmla="*/ 23 w 253"/>
                <a:gd name="T43" fmla="*/ 944 h 1348"/>
                <a:gd name="T44" fmla="*/ 26 w 253"/>
                <a:gd name="T45" fmla="*/ 735 h 1348"/>
                <a:gd name="T46" fmla="*/ 39 w 253"/>
                <a:gd name="T47" fmla="*/ 540 h 1348"/>
                <a:gd name="T48" fmla="*/ 60 w 253"/>
                <a:gd name="T49" fmla="*/ 401 h 1348"/>
                <a:gd name="T50" fmla="*/ 63 w 253"/>
                <a:gd name="T51" fmla="*/ 361 h 1348"/>
                <a:gd name="T52" fmla="*/ 60 w 253"/>
                <a:gd name="T53" fmla="*/ 337 h 1348"/>
                <a:gd name="T54" fmla="*/ 51 w 253"/>
                <a:gd name="T55" fmla="*/ 321 h 1348"/>
                <a:gd name="T56" fmla="*/ 20 w 253"/>
                <a:gd name="T57" fmla="*/ 309 h 1348"/>
                <a:gd name="T58" fmla="*/ 3 w 253"/>
                <a:gd name="T59" fmla="*/ 295 h 1348"/>
                <a:gd name="T60" fmla="*/ 0 w 253"/>
                <a:gd name="T61" fmla="*/ 273 h 1348"/>
                <a:gd name="T62" fmla="*/ 12 w 253"/>
                <a:gd name="T63" fmla="*/ 158 h 1348"/>
                <a:gd name="T64" fmla="*/ 39 w 253"/>
                <a:gd name="T65" fmla="*/ 0 h 1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3" h="1348">
                  <a:moveTo>
                    <a:pt x="39" y="0"/>
                  </a:moveTo>
                  <a:lnTo>
                    <a:pt x="54" y="12"/>
                  </a:lnTo>
                  <a:lnTo>
                    <a:pt x="69" y="24"/>
                  </a:lnTo>
                  <a:lnTo>
                    <a:pt x="91" y="36"/>
                  </a:lnTo>
                  <a:lnTo>
                    <a:pt x="119" y="45"/>
                  </a:lnTo>
                  <a:lnTo>
                    <a:pt x="149" y="51"/>
                  </a:lnTo>
                  <a:lnTo>
                    <a:pt x="167" y="51"/>
                  </a:lnTo>
                  <a:lnTo>
                    <a:pt x="185" y="48"/>
                  </a:lnTo>
                  <a:lnTo>
                    <a:pt x="207" y="45"/>
                  </a:lnTo>
                  <a:lnTo>
                    <a:pt x="225" y="36"/>
                  </a:lnTo>
                  <a:lnTo>
                    <a:pt x="231" y="54"/>
                  </a:lnTo>
                  <a:lnTo>
                    <a:pt x="240" y="100"/>
                  </a:lnTo>
                  <a:lnTo>
                    <a:pt x="250" y="166"/>
                  </a:lnTo>
                  <a:lnTo>
                    <a:pt x="253" y="203"/>
                  </a:lnTo>
                  <a:lnTo>
                    <a:pt x="253" y="246"/>
                  </a:lnTo>
                  <a:lnTo>
                    <a:pt x="253" y="264"/>
                  </a:lnTo>
                  <a:lnTo>
                    <a:pt x="250" y="280"/>
                  </a:lnTo>
                  <a:lnTo>
                    <a:pt x="243" y="292"/>
                  </a:lnTo>
                  <a:lnTo>
                    <a:pt x="234" y="301"/>
                  </a:lnTo>
                  <a:lnTo>
                    <a:pt x="216" y="315"/>
                  </a:lnTo>
                  <a:lnTo>
                    <a:pt x="194" y="330"/>
                  </a:lnTo>
                  <a:lnTo>
                    <a:pt x="182" y="340"/>
                  </a:lnTo>
                  <a:lnTo>
                    <a:pt x="167" y="355"/>
                  </a:lnTo>
                  <a:lnTo>
                    <a:pt x="155" y="370"/>
                  </a:lnTo>
                  <a:lnTo>
                    <a:pt x="143" y="395"/>
                  </a:lnTo>
                  <a:lnTo>
                    <a:pt x="134" y="419"/>
                  </a:lnTo>
                  <a:lnTo>
                    <a:pt x="122" y="453"/>
                  </a:lnTo>
                  <a:lnTo>
                    <a:pt x="112" y="491"/>
                  </a:lnTo>
                  <a:lnTo>
                    <a:pt x="106" y="540"/>
                  </a:lnTo>
                  <a:lnTo>
                    <a:pt x="100" y="601"/>
                  </a:lnTo>
                  <a:lnTo>
                    <a:pt x="94" y="671"/>
                  </a:lnTo>
                  <a:lnTo>
                    <a:pt x="91" y="841"/>
                  </a:lnTo>
                  <a:lnTo>
                    <a:pt x="85" y="1181"/>
                  </a:lnTo>
                  <a:lnTo>
                    <a:pt x="82" y="1299"/>
                  </a:lnTo>
                  <a:lnTo>
                    <a:pt x="79" y="1336"/>
                  </a:lnTo>
                  <a:lnTo>
                    <a:pt x="79" y="1345"/>
                  </a:lnTo>
                  <a:lnTo>
                    <a:pt x="76" y="1348"/>
                  </a:lnTo>
                  <a:lnTo>
                    <a:pt x="72" y="1348"/>
                  </a:lnTo>
                  <a:lnTo>
                    <a:pt x="69" y="1339"/>
                  </a:lnTo>
                  <a:lnTo>
                    <a:pt x="60" y="1299"/>
                  </a:lnTo>
                  <a:lnTo>
                    <a:pt x="48" y="1229"/>
                  </a:lnTo>
                  <a:lnTo>
                    <a:pt x="36" y="1126"/>
                  </a:lnTo>
                  <a:lnTo>
                    <a:pt x="29" y="1042"/>
                  </a:lnTo>
                  <a:lnTo>
                    <a:pt x="23" y="944"/>
                  </a:lnTo>
                  <a:lnTo>
                    <a:pt x="23" y="841"/>
                  </a:lnTo>
                  <a:lnTo>
                    <a:pt x="26" y="735"/>
                  </a:lnTo>
                  <a:lnTo>
                    <a:pt x="33" y="634"/>
                  </a:lnTo>
                  <a:lnTo>
                    <a:pt x="39" y="540"/>
                  </a:lnTo>
                  <a:lnTo>
                    <a:pt x="48" y="461"/>
                  </a:lnTo>
                  <a:lnTo>
                    <a:pt x="60" y="401"/>
                  </a:lnTo>
                  <a:lnTo>
                    <a:pt x="63" y="379"/>
                  </a:lnTo>
                  <a:lnTo>
                    <a:pt x="63" y="361"/>
                  </a:lnTo>
                  <a:lnTo>
                    <a:pt x="63" y="349"/>
                  </a:lnTo>
                  <a:lnTo>
                    <a:pt x="60" y="337"/>
                  </a:lnTo>
                  <a:lnTo>
                    <a:pt x="54" y="327"/>
                  </a:lnTo>
                  <a:lnTo>
                    <a:pt x="51" y="321"/>
                  </a:lnTo>
                  <a:lnTo>
                    <a:pt x="36" y="315"/>
                  </a:lnTo>
                  <a:lnTo>
                    <a:pt x="20" y="309"/>
                  </a:lnTo>
                  <a:lnTo>
                    <a:pt x="9" y="301"/>
                  </a:lnTo>
                  <a:lnTo>
                    <a:pt x="3" y="295"/>
                  </a:lnTo>
                  <a:lnTo>
                    <a:pt x="0" y="286"/>
                  </a:lnTo>
                  <a:lnTo>
                    <a:pt x="0" y="273"/>
                  </a:lnTo>
                  <a:lnTo>
                    <a:pt x="0" y="258"/>
                  </a:lnTo>
                  <a:lnTo>
                    <a:pt x="12" y="158"/>
                  </a:lnTo>
                  <a:lnTo>
                    <a:pt x="23" y="76"/>
                  </a:lnTo>
                  <a:lnTo>
                    <a:pt x="39" y="0"/>
                  </a:lnTo>
                  <a:close/>
                </a:path>
              </a:pathLst>
            </a:custGeom>
            <a:solidFill>
              <a:srgbClr val="8A292B"/>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66" name="Freeform 142"/>
            <p:cNvSpPr>
              <a:spLocks/>
            </p:cNvSpPr>
            <p:nvPr/>
          </p:nvSpPr>
          <p:spPr bwMode="auto">
            <a:xfrm>
              <a:off x="2452370" y="1923415"/>
              <a:ext cx="66675" cy="435610"/>
            </a:xfrm>
            <a:custGeom>
              <a:avLst/>
              <a:gdLst>
                <a:gd name="T0" fmla="*/ 260 w 314"/>
                <a:gd name="T1" fmla="*/ 0 h 2059"/>
                <a:gd name="T2" fmla="*/ 235 w 314"/>
                <a:gd name="T3" fmla="*/ 292 h 2059"/>
                <a:gd name="T4" fmla="*/ 205 w 314"/>
                <a:gd name="T5" fmla="*/ 592 h 2059"/>
                <a:gd name="T6" fmla="*/ 171 w 314"/>
                <a:gd name="T7" fmla="*/ 938 h 2059"/>
                <a:gd name="T8" fmla="*/ 131 w 314"/>
                <a:gd name="T9" fmla="*/ 1294 h 2059"/>
                <a:gd name="T10" fmla="*/ 110 w 314"/>
                <a:gd name="T11" fmla="*/ 1461 h 2059"/>
                <a:gd name="T12" fmla="*/ 89 w 314"/>
                <a:gd name="T13" fmla="*/ 1613 h 2059"/>
                <a:gd name="T14" fmla="*/ 70 w 314"/>
                <a:gd name="T15" fmla="*/ 1746 h 2059"/>
                <a:gd name="T16" fmla="*/ 49 w 314"/>
                <a:gd name="T17" fmla="*/ 1852 h 2059"/>
                <a:gd name="T18" fmla="*/ 31 w 314"/>
                <a:gd name="T19" fmla="*/ 1931 h 2059"/>
                <a:gd name="T20" fmla="*/ 21 w 314"/>
                <a:gd name="T21" fmla="*/ 1958 h 2059"/>
                <a:gd name="T22" fmla="*/ 15 w 314"/>
                <a:gd name="T23" fmla="*/ 1976 h 2059"/>
                <a:gd name="T24" fmla="*/ 6 w 314"/>
                <a:gd name="T25" fmla="*/ 1989 h 2059"/>
                <a:gd name="T26" fmla="*/ 3 w 314"/>
                <a:gd name="T27" fmla="*/ 2001 h 2059"/>
                <a:gd name="T28" fmla="*/ 0 w 314"/>
                <a:gd name="T29" fmla="*/ 2010 h 2059"/>
                <a:gd name="T30" fmla="*/ 3 w 314"/>
                <a:gd name="T31" fmla="*/ 2019 h 2059"/>
                <a:gd name="T32" fmla="*/ 6 w 314"/>
                <a:gd name="T33" fmla="*/ 2025 h 2059"/>
                <a:gd name="T34" fmla="*/ 9 w 314"/>
                <a:gd name="T35" fmla="*/ 2034 h 2059"/>
                <a:gd name="T36" fmla="*/ 24 w 314"/>
                <a:gd name="T37" fmla="*/ 2044 h 2059"/>
                <a:gd name="T38" fmla="*/ 46 w 314"/>
                <a:gd name="T39" fmla="*/ 2053 h 2059"/>
                <a:gd name="T40" fmla="*/ 74 w 314"/>
                <a:gd name="T41" fmla="*/ 2056 h 2059"/>
                <a:gd name="T42" fmla="*/ 104 w 314"/>
                <a:gd name="T43" fmla="*/ 2059 h 2059"/>
                <a:gd name="T44" fmla="*/ 134 w 314"/>
                <a:gd name="T45" fmla="*/ 2056 h 2059"/>
                <a:gd name="T46" fmla="*/ 168 w 314"/>
                <a:gd name="T47" fmla="*/ 2050 h 2059"/>
                <a:gd name="T48" fmla="*/ 201 w 314"/>
                <a:gd name="T49" fmla="*/ 2044 h 2059"/>
                <a:gd name="T50" fmla="*/ 232 w 314"/>
                <a:gd name="T51" fmla="*/ 2031 h 2059"/>
                <a:gd name="T52" fmla="*/ 260 w 314"/>
                <a:gd name="T53" fmla="*/ 2019 h 2059"/>
                <a:gd name="T54" fmla="*/ 283 w 314"/>
                <a:gd name="T55" fmla="*/ 2004 h 2059"/>
                <a:gd name="T56" fmla="*/ 302 w 314"/>
                <a:gd name="T57" fmla="*/ 1985 h 2059"/>
                <a:gd name="T58" fmla="*/ 308 w 314"/>
                <a:gd name="T59" fmla="*/ 1976 h 2059"/>
                <a:gd name="T60" fmla="*/ 311 w 314"/>
                <a:gd name="T61" fmla="*/ 1964 h 2059"/>
                <a:gd name="T62" fmla="*/ 314 w 314"/>
                <a:gd name="T63" fmla="*/ 1956 h 2059"/>
                <a:gd name="T64" fmla="*/ 314 w 314"/>
                <a:gd name="T65" fmla="*/ 1944 h 2059"/>
                <a:gd name="T66" fmla="*/ 311 w 314"/>
                <a:gd name="T67" fmla="*/ 1831 h 2059"/>
                <a:gd name="T68" fmla="*/ 302 w 314"/>
                <a:gd name="T69" fmla="*/ 1603 h 2059"/>
                <a:gd name="T70" fmla="*/ 286 w 314"/>
                <a:gd name="T71" fmla="*/ 963 h 2059"/>
                <a:gd name="T72" fmla="*/ 260 w 314"/>
                <a:gd name="T73" fmla="*/ 0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4" h="2059">
                  <a:moveTo>
                    <a:pt x="260" y="0"/>
                  </a:moveTo>
                  <a:lnTo>
                    <a:pt x="235" y="292"/>
                  </a:lnTo>
                  <a:lnTo>
                    <a:pt x="205" y="592"/>
                  </a:lnTo>
                  <a:lnTo>
                    <a:pt x="171" y="938"/>
                  </a:lnTo>
                  <a:lnTo>
                    <a:pt x="131" y="1294"/>
                  </a:lnTo>
                  <a:lnTo>
                    <a:pt x="110" y="1461"/>
                  </a:lnTo>
                  <a:lnTo>
                    <a:pt x="89" y="1613"/>
                  </a:lnTo>
                  <a:lnTo>
                    <a:pt x="70" y="1746"/>
                  </a:lnTo>
                  <a:lnTo>
                    <a:pt x="49" y="1852"/>
                  </a:lnTo>
                  <a:lnTo>
                    <a:pt x="31" y="1931"/>
                  </a:lnTo>
                  <a:lnTo>
                    <a:pt x="21" y="1958"/>
                  </a:lnTo>
                  <a:lnTo>
                    <a:pt x="15" y="1976"/>
                  </a:lnTo>
                  <a:lnTo>
                    <a:pt x="6" y="1989"/>
                  </a:lnTo>
                  <a:lnTo>
                    <a:pt x="3" y="2001"/>
                  </a:lnTo>
                  <a:lnTo>
                    <a:pt x="0" y="2010"/>
                  </a:lnTo>
                  <a:lnTo>
                    <a:pt x="3" y="2019"/>
                  </a:lnTo>
                  <a:lnTo>
                    <a:pt x="6" y="2025"/>
                  </a:lnTo>
                  <a:lnTo>
                    <a:pt x="9" y="2034"/>
                  </a:lnTo>
                  <a:lnTo>
                    <a:pt x="24" y="2044"/>
                  </a:lnTo>
                  <a:lnTo>
                    <a:pt x="46" y="2053"/>
                  </a:lnTo>
                  <a:lnTo>
                    <a:pt x="74" y="2056"/>
                  </a:lnTo>
                  <a:lnTo>
                    <a:pt x="104" y="2059"/>
                  </a:lnTo>
                  <a:lnTo>
                    <a:pt x="134" y="2056"/>
                  </a:lnTo>
                  <a:lnTo>
                    <a:pt x="168" y="2050"/>
                  </a:lnTo>
                  <a:lnTo>
                    <a:pt x="201" y="2044"/>
                  </a:lnTo>
                  <a:lnTo>
                    <a:pt x="232" y="2031"/>
                  </a:lnTo>
                  <a:lnTo>
                    <a:pt x="260" y="2019"/>
                  </a:lnTo>
                  <a:lnTo>
                    <a:pt x="283" y="2004"/>
                  </a:lnTo>
                  <a:lnTo>
                    <a:pt x="302" y="1985"/>
                  </a:lnTo>
                  <a:lnTo>
                    <a:pt x="308" y="1976"/>
                  </a:lnTo>
                  <a:lnTo>
                    <a:pt x="311" y="1964"/>
                  </a:lnTo>
                  <a:lnTo>
                    <a:pt x="314" y="1956"/>
                  </a:lnTo>
                  <a:lnTo>
                    <a:pt x="314" y="1944"/>
                  </a:lnTo>
                  <a:lnTo>
                    <a:pt x="311" y="1831"/>
                  </a:lnTo>
                  <a:lnTo>
                    <a:pt x="302" y="1603"/>
                  </a:lnTo>
                  <a:lnTo>
                    <a:pt x="286" y="963"/>
                  </a:lnTo>
                  <a:lnTo>
                    <a:pt x="260" y="0"/>
                  </a:lnTo>
                  <a:close/>
                </a:path>
              </a:pathLst>
            </a:custGeom>
            <a:solidFill>
              <a:srgbClr val="8A292B"/>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67" name="Freeform 143"/>
            <p:cNvSpPr>
              <a:spLocks/>
            </p:cNvSpPr>
            <p:nvPr/>
          </p:nvSpPr>
          <p:spPr bwMode="auto">
            <a:xfrm>
              <a:off x="2497455" y="1361440"/>
              <a:ext cx="244475" cy="264160"/>
            </a:xfrm>
            <a:custGeom>
              <a:avLst/>
              <a:gdLst>
                <a:gd name="T0" fmla="*/ 710 w 1156"/>
                <a:gd name="T1" fmla="*/ 0 h 1248"/>
                <a:gd name="T2" fmla="*/ 641 w 1156"/>
                <a:gd name="T3" fmla="*/ 73 h 1248"/>
                <a:gd name="T4" fmla="*/ 561 w 1156"/>
                <a:gd name="T5" fmla="*/ 152 h 1248"/>
                <a:gd name="T6" fmla="*/ 460 w 1156"/>
                <a:gd name="T7" fmla="*/ 240 h 1248"/>
                <a:gd name="T8" fmla="*/ 405 w 1156"/>
                <a:gd name="T9" fmla="*/ 289 h 1248"/>
                <a:gd name="T10" fmla="*/ 351 w 1156"/>
                <a:gd name="T11" fmla="*/ 334 h 1248"/>
                <a:gd name="T12" fmla="*/ 289 w 1156"/>
                <a:gd name="T13" fmla="*/ 379 h 1248"/>
                <a:gd name="T14" fmla="*/ 231 w 1156"/>
                <a:gd name="T15" fmla="*/ 419 h 1248"/>
                <a:gd name="T16" fmla="*/ 171 w 1156"/>
                <a:gd name="T17" fmla="*/ 456 h 1248"/>
                <a:gd name="T18" fmla="*/ 112 w 1156"/>
                <a:gd name="T19" fmla="*/ 489 h 1248"/>
                <a:gd name="T20" fmla="*/ 55 w 1156"/>
                <a:gd name="T21" fmla="*/ 510 h 1248"/>
                <a:gd name="T22" fmla="*/ 27 w 1156"/>
                <a:gd name="T23" fmla="*/ 519 h 1248"/>
                <a:gd name="T24" fmla="*/ 0 w 1156"/>
                <a:gd name="T25" fmla="*/ 528 h 1248"/>
                <a:gd name="T26" fmla="*/ 40 w 1156"/>
                <a:gd name="T27" fmla="*/ 641 h 1248"/>
                <a:gd name="T28" fmla="*/ 82 w 1156"/>
                <a:gd name="T29" fmla="*/ 756 h 1248"/>
                <a:gd name="T30" fmla="*/ 131 w 1156"/>
                <a:gd name="T31" fmla="*/ 887 h 1248"/>
                <a:gd name="T32" fmla="*/ 186 w 1156"/>
                <a:gd name="T33" fmla="*/ 1020 h 1248"/>
                <a:gd name="T34" fmla="*/ 213 w 1156"/>
                <a:gd name="T35" fmla="*/ 1081 h 1248"/>
                <a:gd name="T36" fmla="*/ 237 w 1156"/>
                <a:gd name="T37" fmla="*/ 1135 h 1248"/>
                <a:gd name="T38" fmla="*/ 265 w 1156"/>
                <a:gd name="T39" fmla="*/ 1181 h 1248"/>
                <a:gd name="T40" fmla="*/ 286 w 1156"/>
                <a:gd name="T41" fmla="*/ 1218 h 1248"/>
                <a:gd name="T42" fmla="*/ 308 w 1156"/>
                <a:gd name="T43" fmla="*/ 1242 h 1248"/>
                <a:gd name="T44" fmla="*/ 317 w 1156"/>
                <a:gd name="T45" fmla="*/ 1248 h 1248"/>
                <a:gd name="T46" fmla="*/ 326 w 1156"/>
                <a:gd name="T47" fmla="*/ 1248 h 1248"/>
                <a:gd name="T48" fmla="*/ 335 w 1156"/>
                <a:gd name="T49" fmla="*/ 1248 h 1248"/>
                <a:gd name="T50" fmla="*/ 351 w 1156"/>
                <a:gd name="T51" fmla="*/ 1242 h 1248"/>
                <a:gd name="T52" fmla="*/ 390 w 1156"/>
                <a:gd name="T53" fmla="*/ 1221 h 1248"/>
                <a:gd name="T54" fmla="*/ 445 w 1156"/>
                <a:gd name="T55" fmla="*/ 1184 h 1248"/>
                <a:gd name="T56" fmla="*/ 510 w 1156"/>
                <a:gd name="T57" fmla="*/ 1138 h 1248"/>
                <a:gd name="T58" fmla="*/ 579 w 1156"/>
                <a:gd name="T59" fmla="*/ 1084 h 1248"/>
                <a:gd name="T60" fmla="*/ 656 w 1156"/>
                <a:gd name="T61" fmla="*/ 1023 h 1248"/>
                <a:gd name="T62" fmla="*/ 735 w 1156"/>
                <a:gd name="T63" fmla="*/ 954 h 1248"/>
                <a:gd name="T64" fmla="*/ 815 w 1156"/>
                <a:gd name="T65" fmla="*/ 883 h 1248"/>
                <a:gd name="T66" fmla="*/ 890 w 1156"/>
                <a:gd name="T67" fmla="*/ 807 h 1248"/>
                <a:gd name="T68" fmla="*/ 964 w 1156"/>
                <a:gd name="T69" fmla="*/ 735 h 1248"/>
                <a:gd name="T70" fmla="*/ 1028 w 1156"/>
                <a:gd name="T71" fmla="*/ 661 h 1248"/>
                <a:gd name="T72" fmla="*/ 1080 w 1156"/>
                <a:gd name="T73" fmla="*/ 592 h 1248"/>
                <a:gd name="T74" fmla="*/ 1104 w 1156"/>
                <a:gd name="T75" fmla="*/ 562 h 1248"/>
                <a:gd name="T76" fmla="*/ 1123 w 1156"/>
                <a:gd name="T77" fmla="*/ 531 h 1248"/>
                <a:gd name="T78" fmla="*/ 1138 w 1156"/>
                <a:gd name="T79" fmla="*/ 500 h 1248"/>
                <a:gd name="T80" fmla="*/ 1146 w 1156"/>
                <a:gd name="T81" fmla="*/ 474 h 1248"/>
                <a:gd name="T82" fmla="*/ 1152 w 1156"/>
                <a:gd name="T83" fmla="*/ 449 h 1248"/>
                <a:gd name="T84" fmla="*/ 1156 w 1156"/>
                <a:gd name="T85" fmla="*/ 425 h 1248"/>
                <a:gd name="T86" fmla="*/ 1152 w 1156"/>
                <a:gd name="T87" fmla="*/ 407 h 1248"/>
                <a:gd name="T88" fmla="*/ 1143 w 1156"/>
                <a:gd name="T89" fmla="*/ 388 h 1248"/>
                <a:gd name="T90" fmla="*/ 1114 w 1156"/>
                <a:gd name="T91" fmla="*/ 349 h 1248"/>
                <a:gd name="T92" fmla="*/ 1080 w 1156"/>
                <a:gd name="T93" fmla="*/ 313 h 1248"/>
                <a:gd name="T94" fmla="*/ 1009 w 1156"/>
                <a:gd name="T95" fmla="*/ 240 h 1248"/>
                <a:gd name="T96" fmla="*/ 939 w 1156"/>
                <a:gd name="T97" fmla="*/ 173 h 1248"/>
                <a:gd name="T98" fmla="*/ 869 w 1156"/>
                <a:gd name="T99" fmla="*/ 115 h 1248"/>
                <a:gd name="T100" fmla="*/ 808 w 1156"/>
                <a:gd name="T101" fmla="*/ 69 h 1248"/>
                <a:gd name="T102" fmla="*/ 756 w 1156"/>
                <a:gd name="T103" fmla="*/ 31 h 1248"/>
                <a:gd name="T104" fmla="*/ 710 w 1156"/>
                <a:gd name="T105" fmla="*/ 0 h 1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56" h="1248">
                  <a:moveTo>
                    <a:pt x="710" y="0"/>
                  </a:moveTo>
                  <a:lnTo>
                    <a:pt x="641" y="73"/>
                  </a:lnTo>
                  <a:lnTo>
                    <a:pt x="561" y="152"/>
                  </a:lnTo>
                  <a:lnTo>
                    <a:pt x="460" y="240"/>
                  </a:lnTo>
                  <a:lnTo>
                    <a:pt x="405" y="289"/>
                  </a:lnTo>
                  <a:lnTo>
                    <a:pt x="351" y="334"/>
                  </a:lnTo>
                  <a:lnTo>
                    <a:pt x="289" y="379"/>
                  </a:lnTo>
                  <a:lnTo>
                    <a:pt x="231" y="419"/>
                  </a:lnTo>
                  <a:lnTo>
                    <a:pt x="171" y="456"/>
                  </a:lnTo>
                  <a:lnTo>
                    <a:pt x="112" y="489"/>
                  </a:lnTo>
                  <a:lnTo>
                    <a:pt x="55" y="510"/>
                  </a:lnTo>
                  <a:lnTo>
                    <a:pt x="27" y="519"/>
                  </a:lnTo>
                  <a:lnTo>
                    <a:pt x="0" y="528"/>
                  </a:lnTo>
                  <a:lnTo>
                    <a:pt x="40" y="641"/>
                  </a:lnTo>
                  <a:lnTo>
                    <a:pt x="82" y="756"/>
                  </a:lnTo>
                  <a:lnTo>
                    <a:pt x="131" y="887"/>
                  </a:lnTo>
                  <a:lnTo>
                    <a:pt x="186" y="1020"/>
                  </a:lnTo>
                  <a:lnTo>
                    <a:pt x="213" y="1081"/>
                  </a:lnTo>
                  <a:lnTo>
                    <a:pt x="237" y="1135"/>
                  </a:lnTo>
                  <a:lnTo>
                    <a:pt x="265" y="1181"/>
                  </a:lnTo>
                  <a:lnTo>
                    <a:pt x="286" y="1218"/>
                  </a:lnTo>
                  <a:lnTo>
                    <a:pt x="308" y="1242"/>
                  </a:lnTo>
                  <a:lnTo>
                    <a:pt x="317" y="1248"/>
                  </a:lnTo>
                  <a:lnTo>
                    <a:pt x="326" y="1248"/>
                  </a:lnTo>
                  <a:lnTo>
                    <a:pt x="335" y="1248"/>
                  </a:lnTo>
                  <a:lnTo>
                    <a:pt x="351" y="1242"/>
                  </a:lnTo>
                  <a:lnTo>
                    <a:pt x="390" y="1221"/>
                  </a:lnTo>
                  <a:lnTo>
                    <a:pt x="445" y="1184"/>
                  </a:lnTo>
                  <a:lnTo>
                    <a:pt x="510" y="1138"/>
                  </a:lnTo>
                  <a:lnTo>
                    <a:pt x="579" y="1084"/>
                  </a:lnTo>
                  <a:lnTo>
                    <a:pt x="656" y="1023"/>
                  </a:lnTo>
                  <a:lnTo>
                    <a:pt x="735" y="954"/>
                  </a:lnTo>
                  <a:lnTo>
                    <a:pt x="815" y="883"/>
                  </a:lnTo>
                  <a:lnTo>
                    <a:pt x="890" y="807"/>
                  </a:lnTo>
                  <a:lnTo>
                    <a:pt x="964" y="735"/>
                  </a:lnTo>
                  <a:lnTo>
                    <a:pt x="1028" y="661"/>
                  </a:lnTo>
                  <a:lnTo>
                    <a:pt x="1080" y="592"/>
                  </a:lnTo>
                  <a:lnTo>
                    <a:pt x="1104" y="562"/>
                  </a:lnTo>
                  <a:lnTo>
                    <a:pt x="1123" y="531"/>
                  </a:lnTo>
                  <a:lnTo>
                    <a:pt x="1138" y="500"/>
                  </a:lnTo>
                  <a:lnTo>
                    <a:pt x="1146" y="474"/>
                  </a:lnTo>
                  <a:lnTo>
                    <a:pt x="1152" y="449"/>
                  </a:lnTo>
                  <a:lnTo>
                    <a:pt x="1156" y="425"/>
                  </a:lnTo>
                  <a:lnTo>
                    <a:pt x="1152" y="407"/>
                  </a:lnTo>
                  <a:lnTo>
                    <a:pt x="1143" y="388"/>
                  </a:lnTo>
                  <a:lnTo>
                    <a:pt x="1114" y="349"/>
                  </a:lnTo>
                  <a:lnTo>
                    <a:pt x="1080" y="313"/>
                  </a:lnTo>
                  <a:lnTo>
                    <a:pt x="1009" y="240"/>
                  </a:lnTo>
                  <a:lnTo>
                    <a:pt x="939" y="173"/>
                  </a:lnTo>
                  <a:lnTo>
                    <a:pt x="869" y="115"/>
                  </a:lnTo>
                  <a:lnTo>
                    <a:pt x="808" y="69"/>
                  </a:lnTo>
                  <a:lnTo>
                    <a:pt x="756" y="31"/>
                  </a:lnTo>
                  <a:lnTo>
                    <a:pt x="7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68" name="Freeform 144"/>
            <p:cNvSpPr>
              <a:spLocks/>
            </p:cNvSpPr>
            <p:nvPr/>
          </p:nvSpPr>
          <p:spPr bwMode="auto">
            <a:xfrm>
              <a:off x="2344420" y="1384300"/>
              <a:ext cx="153035" cy="207645"/>
            </a:xfrm>
            <a:custGeom>
              <a:avLst/>
              <a:gdLst>
                <a:gd name="T0" fmla="*/ 723 w 723"/>
                <a:gd name="T1" fmla="*/ 422 h 981"/>
                <a:gd name="T2" fmla="*/ 661 w 723"/>
                <a:gd name="T3" fmla="*/ 517 h 981"/>
                <a:gd name="T4" fmla="*/ 595 w 723"/>
                <a:gd name="T5" fmla="*/ 613 h 981"/>
                <a:gd name="T6" fmla="*/ 512 w 723"/>
                <a:gd name="T7" fmla="*/ 719 h 981"/>
                <a:gd name="T8" fmla="*/ 467 w 723"/>
                <a:gd name="T9" fmla="*/ 774 h 981"/>
                <a:gd name="T10" fmla="*/ 424 w 723"/>
                <a:gd name="T11" fmla="*/ 826 h 981"/>
                <a:gd name="T12" fmla="*/ 378 w 723"/>
                <a:gd name="T13" fmla="*/ 874 h 981"/>
                <a:gd name="T14" fmla="*/ 333 w 723"/>
                <a:gd name="T15" fmla="*/ 914 h 981"/>
                <a:gd name="T16" fmla="*/ 290 w 723"/>
                <a:gd name="T17" fmla="*/ 948 h 981"/>
                <a:gd name="T18" fmla="*/ 271 w 723"/>
                <a:gd name="T19" fmla="*/ 960 h 981"/>
                <a:gd name="T20" fmla="*/ 250 w 723"/>
                <a:gd name="T21" fmla="*/ 969 h 981"/>
                <a:gd name="T22" fmla="*/ 231 w 723"/>
                <a:gd name="T23" fmla="*/ 975 h 981"/>
                <a:gd name="T24" fmla="*/ 213 w 723"/>
                <a:gd name="T25" fmla="*/ 981 h 981"/>
                <a:gd name="T26" fmla="*/ 198 w 723"/>
                <a:gd name="T27" fmla="*/ 981 h 981"/>
                <a:gd name="T28" fmla="*/ 182 w 723"/>
                <a:gd name="T29" fmla="*/ 978 h 981"/>
                <a:gd name="T30" fmla="*/ 168 w 723"/>
                <a:gd name="T31" fmla="*/ 972 h 981"/>
                <a:gd name="T32" fmla="*/ 156 w 723"/>
                <a:gd name="T33" fmla="*/ 963 h 981"/>
                <a:gd name="T34" fmla="*/ 143 w 723"/>
                <a:gd name="T35" fmla="*/ 951 h 981"/>
                <a:gd name="T36" fmla="*/ 131 w 723"/>
                <a:gd name="T37" fmla="*/ 938 h 981"/>
                <a:gd name="T38" fmla="*/ 106 w 723"/>
                <a:gd name="T39" fmla="*/ 908 h 981"/>
                <a:gd name="T40" fmla="*/ 88 w 723"/>
                <a:gd name="T41" fmla="*/ 871 h 981"/>
                <a:gd name="T42" fmla="*/ 70 w 723"/>
                <a:gd name="T43" fmla="*/ 832 h 981"/>
                <a:gd name="T44" fmla="*/ 54 w 723"/>
                <a:gd name="T45" fmla="*/ 787 h 981"/>
                <a:gd name="T46" fmla="*/ 39 w 723"/>
                <a:gd name="T47" fmla="*/ 738 h 981"/>
                <a:gd name="T48" fmla="*/ 28 w 723"/>
                <a:gd name="T49" fmla="*/ 687 h 981"/>
                <a:gd name="T50" fmla="*/ 18 w 723"/>
                <a:gd name="T51" fmla="*/ 638 h 981"/>
                <a:gd name="T52" fmla="*/ 12 w 723"/>
                <a:gd name="T53" fmla="*/ 586 h 981"/>
                <a:gd name="T54" fmla="*/ 3 w 723"/>
                <a:gd name="T55" fmla="*/ 492 h 981"/>
                <a:gd name="T56" fmla="*/ 0 w 723"/>
                <a:gd name="T57" fmla="*/ 410 h 981"/>
                <a:gd name="T58" fmla="*/ 3 w 723"/>
                <a:gd name="T59" fmla="*/ 377 h 981"/>
                <a:gd name="T60" fmla="*/ 6 w 723"/>
                <a:gd name="T61" fmla="*/ 350 h 981"/>
                <a:gd name="T62" fmla="*/ 12 w 723"/>
                <a:gd name="T63" fmla="*/ 325 h 981"/>
                <a:gd name="T64" fmla="*/ 23 w 723"/>
                <a:gd name="T65" fmla="*/ 301 h 981"/>
                <a:gd name="T66" fmla="*/ 42 w 723"/>
                <a:gd name="T67" fmla="*/ 273 h 981"/>
                <a:gd name="T68" fmla="*/ 63 w 723"/>
                <a:gd name="T69" fmla="*/ 243 h 981"/>
                <a:gd name="T70" fmla="*/ 113 w 723"/>
                <a:gd name="T71" fmla="*/ 186 h 981"/>
                <a:gd name="T72" fmla="*/ 171 w 723"/>
                <a:gd name="T73" fmla="*/ 131 h 981"/>
                <a:gd name="T74" fmla="*/ 225 w 723"/>
                <a:gd name="T75" fmla="*/ 80 h 981"/>
                <a:gd name="T76" fmla="*/ 274 w 723"/>
                <a:gd name="T77" fmla="*/ 37 h 981"/>
                <a:gd name="T78" fmla="*/ 320 w 723"/>
                <a:gd name="T79" fmla="*/ 0 h 981"/>
                <a:gd name="T80" fmla="*/ 323 w 723"/>
                <a:gd name="T81" fmla="*/ 12 h 981"/>
                <a:gd name="T82" fmla="*/ 341 w 723"/>
                <a:gd name="T83" fmla="*/ 46 h 981"/>
                <a:gd name="T84" fmla="*/ 368 w 723"/>
                <a:gd name="T85" fmla="*/ 94 h 981"/>
                <a:gd name="T86" fmla="*/ 411 w 723"/>
                <a:gd name="T87" fmla="*/ 155 h 981"/>
                <a:gd name="T88" fmla="*/ 439 w 723"/>
                <a:gd name="T89" fmla="*/ 189 h 981"/>
                <a:gd name="T90" fmla="*/ 467 w 723"/>
                <a:gd name="T91" fmla="*/ 222 h 981"/>
                <a:gd name="T92" fmla="*/ 500 w 723"/>
                <a:gd name="T93" fmla="*/ 258 h 981"/>
                <a:gd name="T94" fmla="*/ 536 w 723"/>
                <a:gd name="T95" fmla="*/ 292 h 981"/>
                <a:gd name="T96" fmla="*/ 579 w 723"/>
                <a:gd name="T97" fmla="*/ 328 h 981"/>
                <a:gd name="T98" fmla="*/ 622 w 723"/>
                <a:gd name="T99" fmla="*/ 362 h 981"/>
                <a:gd name="T100" fmla="*/ 670 w 723"/>
                <a:gd name="T101" fmla="*/ 392 h 981"/>
                <a:gd name="T102" fmla="*/ 723 w 723"/>
                <a:gd name="T103" fmla="*/ 422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3" h="981">
                  <a:moveTo>
                    <a:pt x="723" y="422"/>
                  </a:moveTo>
                  <a:lnTo>
                    <a:pt x="661" y="517"/>
                  </a:lnTo>
                  <a:lnTo>
                    <a:pt x="595" y="613"/>
                  </a:lnTo>
                  <a:lnTo>
                    <a:pt x="512" y="719"/>
                  </a:lnTo>
                  <a:lnTo>
                    <a:pt x="467" y="774"/>
                  </a:lnTo>
                  <a:lnTo>
                    <a:pt x="424" y="826"/>
                  </a:lnTo>
                  <a:lnTo>
                    <a:pt x="378" y="874"/>
                  </a:lnTo>
                  <a:lnTo>
                    <a:pt x="333" y="914"/>
                  </a:lnTo>
                  <a:lnTo>
                    <a:pt x="290" y="948"/>
                  </a:lnTo>
                  <a:lnTo>
                    <a:pt x="271" y="960"/>
                  </a:lnTo>
                  <a:lnTo>
                    <a:pt x="250" y="969"/>
                  </a:lnTo>
                  <a:lnTo>
                    <a:pt x="231" y="975"/>
                  </a:lnTo>
                  <a:lnTo>
                    <a:pt x="213" y="981"/>
                  </a:lnTo>
                  <a:lnTo>
                    <a:pt x="198" y="981"/>
                  </a:lnTo>
                  <a:lnTo>
                    <a:pt x="182" y="978"/>
                  </a:lnTo>
                  <a:lnTo>
                    <a:pt x="168" y="972"/>
                  </a:lnTo>
                  <a:lnTo>
                    <a:pt x="156" y="963"/>
                  </a:lnTo>
                  <a:lnTo>
                    <a:pt x="143" y="951"/>
                  </a:lnTo>
                  <a:lnTo>
                    <a:pt x="131" y="938"/>
                  </a:lnTo>
                  <a:lnTo>
                    <a:pt x="106" y="908"/>
                  </a:lnTo>
                  <a:lnTo>
                    <a:pt x="88" y="871"/>
                  </a:lnTo>
                  <a:lnTo>
                    <a:pt x="70" y="832"/>
                  </a:lnTo>
                  <a:lnTo>
                    <a:pt x="54" y="787"/>
                  </a:lnTo>
                  <a:lnTo>
                    <a:pt x="39" y="738"/>
                  </a:lnTo>
                  <a:lnTo>
                    <a:pt x="28" y="687"/>
                  </a:lnTo>
                  <a:lnTo>
                    <a:pt x="18" y="638"/>
                  </a:lnTo>
                  <a:lnTo>
                    <a:pt x="12" y="586"/>
                  </a:lnTo>
                  <a:lnTo>
                    <a:pt x="3" y="492"/>
                  </a:lnTo>
                  <a:lnTo>
                    <a:pt x="0" y="410"/>
                  </a:lnTo>
                  <a:lnTo>
                    <a:pt x="3" y="377"/>
                  </a:lnTo>
                  <a:lnTo>
                    <a:pt x="6" y="350"/>
                  </a:lnTo>
                  <a:lnTo>
                    <a:pt x="12" y="325"/>
                  </a:lnTo>
                  <a:lnTo>
                    <a:pt x="23" y="301"/>
                  </a:lnTo>
                  <a:lnTo>
                    <a:pt x="42" y="273"/>
                  </a:lnTo>
                  <a:lnTo>
                    <a:pt x="63" y="243"/>
                  </a:lnTo>
                  <a:lnTo>
                    <a:pt x="113" y="186"/>
                  </a:lnTo>
                  <a:lnTo>
                    <a:pt x="171" y="131"/>
                  </a:lnTo>
                  <a:lnTo>
                    <a:pt x="225" y="80"/>
                  </a:lnTo>
                  <a:lnTo>
                    <a:pt x="274" y="37"/>
                  </a:lnTo>
                  <a:lnTo>
                    <a:pt x="320" y="0"/>
                  </a:lnTo>
                  <a:lnTo>
                    <a:pt x="323" y="12"/>
                  </a:lnTo>
                  <a:lnTo>
                    <a:pt x="341" y="46"/>
                  </a:lnTo>
                  <a:lnTo>
                    <a:pt x="368" y="94"/>
                  </a:lnTo>
                  <a:lnTo>
                    <a:pt x="411" y="155"/>
                  </a:lnTo>
                  <a:lnTo>
                    <a:pt x="439" y="189"/>
                  </a:lnTo>
                  <a:lnTo>
                    <a:pt x="467" y="222"/>
                  </a:lnTo>
                  <a:lnTo>
                    <a:pt x="500" y="258"/>
                  </a:lnTo>
                  <a:lnTo>
                    <a:pt x="536" y="292"/>
                  </a:lnTo>
                  <a:lnTo>
                    <a:pt x="579" y="328"/>
                  </a:lnTo>
                  <a:lnTo>
                    <a:pt x="622" y="362"/>
                  </a:lnTo>
                  <a:lnTo>
                    <a:pt x="670" y="392"/>
                  </a:lnTo>
                  <a:lnTo>
                    <a:pt x="723" y="4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69" name="Freeform 145"/>
            <p:cNvSpPr>
              <a:spLocks/>
            </p:cNvSpPr>
            <p:nvPr/>
          </p:nvSpPr>
          <p:spPr bwMode="auto">
            <a:xfrm>
              <a:off x="2538730" y="1435100"/>
              <a:ext cx="464185" cy="1021080"/>
            </a:xfrm>
            <a:custGeom>
              <a:avLst/>
              <a:gdLst>
                <a:gd name="T0" fmla="*/ 626 w 2193"/>
                <a:gd name="T1" fmla="*/ 604 h 4823"/>
                <a:gd name="T2" fmla="*/ 595 w 2193"/>
                <a:gd name="T3" fmla="*/ 685 h 4823"/>
                <a:gd name="T4" fmla="*/ 537 w 2193"/>
                <a:gd name="T5" fmla="*/ 910 h 4823"/>
                <a:gd name="T6" fmla="*/ 439 w 2193"/>
                <a:gd name="T7" fmla="*/ 1360 h 4823"/>
                <a:gd name="T8" fmla="*/ 332 w 2193"/>
                <a:gd name="T9" fmla="*/ 1918 h 4823"/>
                <a:gd name="T10" fmla="*/ 222 w 2193"/>
                <a:gd name="T11" fmla="*/ 2531 h 4823"/>
                <a:gd name="T12" fmla="*/ 125 w 2193"/>
                <a:gd name="T13" fmla="*/ 3138 h 4823"/>
                <a:gd name="T14" fmla="*/ 48 w 2193"/>
                <a:gd name="T15" fmla="*/ 3681 h 4823"/>
                <a:gd name="T16" fmla="*/ 6 w 2193"/>
                <a:gd name="T17" fmla="*/ 4098 h 4823"/>
                <a:gd name="T18" fmla="*/ 0 w 2193"/>
                <a:gd name="T19" fmla="*/ 4241 h 4823"/>
                <a:gd name="T20" fmla="*/ 3 w 2193"/>
                <a:gd name="T21" fmla="*/ 4298 h 4823"/>
                <a:gd name="T22" fmla="*/ 22 w 2193"/>
                <a:gd name="T23" fmla="*/ 4350 h 4823"/>
                <a:gd name="T24" fmla="*/ 48 w 2193"/>
                <a:gd name="T25" fmla="*/ 4401 h 4823"/>
                <a:gd name="T26" fmla="*/ 85 w 2193"/>
                <a:gd name="T27" fmla="*/ 4446 h 4823"/>
                <a:gd name="T28" fmla="*/ 131 w 2193"/>
                <a:gd name="T29" fmla="*/ 4492 h 4823"/>
                <a:gd name="T30" fmla="*/ 244 w 2193"/>
                <a:gd name="T31" fmla="*/ 4572 h 4823"/>
                <a:gd name="T32" fmla="*/ 387 w 2193"/>
                <a:gd name="T33" fmla="*/ 4638 h 4823"/>
                <a:gd name="T34" fmla="*/ 549 w 2193"/>
                <a:gd name="T35" fmla="*/ 4693 h 4823"/>
                <a:gd name="T36" fmla="*/ 729 w 2193"/>
                <a:gd name="T37" fmla="*/ 4738 h 4823"/>
                <a:gd name="T38" fmla="*/ 919 w 2193"/>
                <a:gd name="T39" fmla="*/ 4774 h 4823"/>
                <a:gd name="T40" fmla="*/ 1110 w 2193"/>
                <a:gd name="T41" fmla="*/ 4799 h 4823"/>
                <a:gd name="T42" fmla="*/ 1302 w 2193"/>
                <a:gd name="T43" fmla="*/ 4814 h 4823"/>
                <a:gd name="T44" fmla="*/ 1486 w 2193"/>
                <a:gd name="T45" fmla="*/ 4823 h 4823"/>
                <a:gd name="T46" fmla="*/ 1654 w 2193"/>
                <a:gd name="T47" fmla="*/ 4823 h 4823"/>
                <a:gd name="T48" fmla="*/ 1806 w 2193"/>
                <a:gd name="T49" fmla="*/ 4814 h 4823"/>
                <a:gd name="T50" fmla="*/ 1931 w 2193"/>
                <a:gd name="T51" fmla="*/ 4799 h 4823"/>
                <a:gd name="T52" fmla="*/ 2028 w 2193"/>
                <a:gd name="T53" fmla="*/ 4780 h 4823"/>
                <a:gd name="T54" fmla="*/ 2087 w 2193"/>
                <a:gd name="T55" fmla="*/ 4753 h 4823"/>
                <a:gd name="T56" fmla="*/ 2102 w 2193"/>
                <a:gd name="T57" fmla="*/ 4738 h 4823"/>
                <a:gd name="T58" fmla="*/ 2136 w 2193"/>
                <a:gd name="T59" fmla="*/ 4653 h 4823"/>
                <a:gd name="T60" fmla="*/ 2160 w 2193"/>
                <a:gd name="T61" fmla="*/ 4538 h 4823"/>
                <a:gd name="T62" fmla="*/ 2178 w 2193"/>
                <a:gd name="T63" fmla="*/ 4386 h 4823"/>
                <a:gd name="T64" fmla="*/ 2190 w 2193"/>
                <a:gd name="T65" fmla="*/ 4210 h 4823"/>
                <a:gd name="T66" fmla="*/ 2193 w 2193"/>
                <a:gd name="T67" fmla="*/ 3788 h 4823"/>
                <a:gd name="T68" fmla="*/ 2181 w 2193"/>
                <a:gd name="T69" fmla="*/ 3302 h 4823"/>
                <a:gd name="T70" fmla="*/ 2127 w 2193"/>
                <a:gd name="T71" fmla="*/ 2270 h 4823"/>
                <a:gd name="T72" fmla="*/ 2071 w 2193"/>
                <a:gd name="T73" fmla="*/ 1496 h 4823"/>
                <a:gd name="T74" fmla="*/ 2041 w 2193"/>
                <a:gd name="T75" fmla="*/ 1162 h 4823"/>
                <a:gd name="T76" fmla="*/ 2008 w 2193"/>
                <a:gd name="T77" fmla="*/ 895 h 4823"/>
                <a:gd name="T78" fmla="*/ 1971 w 2193"/>
                <a:gd name="T79" fmla="*/ 719 h 4823"/>
                <a:gd name="T80" fmla="*/ 1946 w 2193"/>
                <a:gd name="T81" fmla="*/ 661 h 4823"/>
                <a:gd name="T82" fmla="*/ 1903 w 2193"/>
                <a:gd name="T83" fmla="*/ 598 h 4823"/>
                <a:gd name="T84" fmla="*/ 1852 w 2193"/>
                <a:gd name="T85" fmla="*/ 536 h 4823"/>
                <a:gd name="T86" fmla="*/ 1720 w 2193"/>
                <a:gd name="T87" fmla="*/ 412 h 4823"/>
                <a:gd name="T88" fmla="*/ 1565 w 2193"/>
                <a:gd name="T89" fmla="*/ 297 h 4823"/>
                <a:gd name="T90" fmla="*/ 1406 w 2193"/>
                <a:gd name="T91" fmla="*/ 190 h 4823"/>
                <a:gd name="T92" fmla="*/ 1196 w 2193"/>
                <a:gd name="T93" fmla="*/ 69 h 4823"/>
                <a:gd name="T94" fmla="*/ 1071 w 2193"/>
                <a:gd name="T95" fmla="*/ 0 h 4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93" h="4823">
                  <a:moveTo>
                    <a:pt x="638" y="582"/>
                  </a:moveTo>
                  <a:lnTo>
                    <a:pt x="626" y="604"/>
                  </a:lnTo>
                  <a:lnTo>
                    <a:pt x="613" y="636"/>
                  </a:lnTo>
                  <a:lnTo>
                    <a:pt x="595" y="685"/>
                  </a:lnTo>
                  <a:lnTo>
                    <a:pt x="577" y="749"/>
                  </a:lnTo>
                  <a:lnTo>
                    <a:pt x="537" y="910"/>
                  </a:lnTo>
                  <a:lnTo>
                    <a:pt x="491" y="1116"/>
                  </a:lnTo>
                  <a:lnTo>
                    <a:pt x="439" y="1360"/>
                  </a:lnTo>
                  <a:lnTo>
                    <a:pt x="387" y="1626"/>
                  </a:lnTo>
                  <a:lnTo>
                    <a:pt x="332" y="1918"/>
                  </a:lnTo>
                  <a:lnTo>
                    <a:pt x="278" y="2221"/>
                  </a:lnTo>
                  <a:lnTo>
                    <a:pt x="222" y="2531"/>
                  </a:lnTo>
                  <a:lnTo>
                    <a:pt x="173" y="2841"/>
                  </a:lnTo>
                  <a:lnTo>
                    <a:pt x="125" y="3138"/>
                  </a:lnTo>
                  <a:lnTo>
                    <a:pt x="85" y="3420"/>
                  </a:lnTo>
                  <a:lnTo>
                    <a:pt x="48" y="3681"/>
                  </a:lnTo>
                  <a:lnTo>
                    <a:pt x="22" y="3909"/>
                  </a:lnTo>
                  <a:lnTo>
                    <a:pt x="6" y="4098"/>
                  </a:lnTo>
                  <a:lnTo>
                    <a:pt x="0" y="4176"/>
                  </a:lnTo>
                  <a:lnTo>
                    <a:pt x="0" y="4241"/>
                  </a:lnTo>
                  <a:lnTo>
                    <a:pt x="0" y="4267"/>
                  </a:lnTo>
                  <a:lnTo>
                    <a:pt x="3" y="4298"/>
                  </a:lnTo>
                  <a:lnTo>
                    <a:pt x="13" y="4325"/>
                  </a:lnTo>
                  <a:lnTo>
                    <a:pt x="22" y="4350"/>
                  </a:lnTo>
                  <a:lnTo>
                    <a:pt x="33" y="4377"/>
                  </a:lnTo>
                  <a:lnTo>
                    <a:pt x="48" y="4401"/>
                  </a:lnTo>
                  <a:lnTo>
                    <a:pt x="64" y="4425"/>
                  </a:lnTo>
                  <a:lnTo>
                    <a:pt x="85" y="4446"/>
                  </a:lnTo>
                  <a:lnTo>
                    <a:pt x="107" y="4471"/>
                  </a:lnTo>
                  <a:lnTo>
                    <a:pt x="131" y="4492"/>
                  </a:lnTo>
                  <a:lnTo>
                    <a:pt x="182" y="4532"/>
                  </a:lnTo>
                  <a:lnTo>
                    <a:pt x="244" y="4572"/>
                  </a:lnTo>
                  <a:lnTo>
                    <a:pt x="315" y="4604"/>
                  </a:lnTo>
                  <a:lnTo>
                    <a:pt x="387" y="4638"/>
                  </a:lnTo>
                  <a:lnTo>
                    <a:pt x="467" y="4665"/>
                  </a:lnTo>
                  <a:lnTo>
                    <a:pt x="549" y="4693"/>
                  </a:lnTo>
                  <a:lnTo>
                    <a:pt x="638" y="4717"/>
                  </a:lnTo>
                  <a:lnTo>
                    <a:pt x="729" y="4738"/>
                  </a:lnTo>
                  <a:lnTo>
                    <a:pt x="823" y="4756"/>
                  </a:lnTo>
                  <a:lnTo>
                    <a:pt x="919" y="4774"/>
                  </a:lnTo>
                  <a:lnTo>
                    <a:pt x="1013" y="4787"/>
                  </a:lnTo>
                  <a:lnTo>
                    <a:pt x="1110" y="4799"/>
                  </a:lnTo>
                  <a:lnTo>
                    <a:pt x="1205" y="4808"/>
                  </a:lnTo>
                  <a:lnTo>
                    <a:pt x="1302" y="4814"/>
                  </a:lnTo>
                  <a:lnTo>
                    <a:pt x="1395" y="4820"/>
                  </a:lnTo>
                  <a:lnTo>
                    <a:pt x="1486" y="4823"/>
                  </a:lnTo>
                  <a:lnTo>
                    <a:pt x="1571" y="4823"/>
                  </a:lnTo>
                  <a:lnTo>
                    <a:pt x="1654" y="4823"/>
                  </a:lnTo>
                  <a:lnTo>
                    <a:pt x="1732" y="4820"/>
                  </a:lnTo>
                  <a:lnTo>
                    <a:pt x="1806" y="4814"/>
                  </a:lnTo>
                  <a:lnTo>
                    <a:pt x="1873" y="4808"/>
                  </a:lnTo>
                  <a:lnTo>
                    <a:pt x="1931" y="4799"/>
                  </a:lnTo>
                  <a:lnTo>
                    <a:pt x="1986" y="4790"/>
                  </a:lnTo>
                  <a:lnTo>
                    <a:pt x="2028" y="4780"/>
                  </a:lnTo>
                  <a:lnTo>
                    <a:pt x="2062" y="4765"/>
                  </a:lnTo>
                  <a:lnTo>
                    <a:pt x="2087" y="4753"/>
                  </a:lnTo>
                  <a:lnTo>
                    <a:pt x="2096" y="4744"/>
                  </a:lnTo>
                  <a:lnTo>
                    <a:pt x="2102" y="4738"/>
                  </a:lnTo>
                  <a:lnTo>
                    <a:pt x="2120" y="4702"/>
                  </a:lnTo>
                  <a:lnTo>
                    <a:pt x="2136" y="4653"/>
                  </a:lnTo>
                  <a:lnTo>
                    <a:pt x="2148" y="4598"/>
                  </a:lnTo>
                  <a:lnTo>
                    <a:pt x="2160" y="4538"/>
                  </a:lnTo>
                  <a:lnTo>
                    <a:pt x="2169" y="4465"/>
                  </a:lnTo>
                  <a:lnTo>
                    <a:pt x="2178" y="4386"/>
                  </a:lnTo>
                  <a:lnTo>
                    <a:pt x="2184" y="4301"/>
                  </a:lnTo>
                  <a:lnTo>
                    <a:pt x="2190" y="4210"/>
                  </a:lnTo>
                  <a:lnTo>
                    <a:pt x="2193" y="4009"/>
                  </a:lnTo>
                  <a:lnTo>
                    <a:pt x="2193" y="3788"/>
                  </a:lnTo>
                  <a:lnTo>
                    <a:pt x="2190" y="3551"/>
                  </a:lnTo>
                  <a:lnTo>
                    <a:pt x="2181" y="3302"/>
                  </a:lnTo>
                  <a:lnTo>
                    <a:pt x="2148" y="2655"/>
                  </a:lnTo>
                  <a:lnTo>
                    <a:pt x="2127" y="2270"/>
                  </a:lnTo>
                  <a:lnTo>
                    <a:pt x="2099" y="1875"/>
                  </a:lnTo>
                  <a:lnTo>
                    <a:pt x="2071" y="1496"/>
                  </a:lnTo>
                  <a:lnTo>
                    <a:pt x="2056" y="1323"/>
                  </a:lnTo>
                  <a:lnTo>
                    <a:pt x="2041" y="1162"/>
                  </a:lnTo>
                  <a:lnTo>
                    <a:pt x="2022" y="1016"/>
                  </a:lnTo>
                  <a:lnTo>
                    <a:pt x="2008" y="895"/>
                  </a:lnTo>
                  <a:lnTo>
                    <a:pt x="1989" y="794"/>
                  </a:lnTo>
                  <a:lnTo>
                    <a:pt x="1971" y="719"/>
                  </a:lnTo>
                  <a:lnTo>
                    <a:pt x="1962" y="691"/>
                  </a:lnTo>
                  <a:lnTo>
                    <a:pt x="1946" y="661"/>
                  </a:lnTo>
                  <a:lnTo>
                    <a:pt x="1928" y="630"/>
                  </a:lnTo>
                  <a:lnTo>
                    <a:pt x="1903" y="598"/>
                  </a:lnTo>
                  <a:lnTo>
                    <a:pt x="1879" y="567"/>
                  </a:lnTo>
                  <a:lnTo>
                    <a:pt x="1852" y="536"/>
                  </a:lnTo>
                  <a:lnTo>
                    <a:pt x="1791" y="475"/>
                  </a:lnTo>
                  <a:lnTo>
                    <a:pt x="1720" y="412"/>
                  </a:lnTo>
                  <a:lnTo>
                    <a:pt x="1644" y="354"/>
                  </a:lnTo>
                  <a:lnTo>
                    <a:pt x="1565" y="297"/>
                  </a:lnTo>
                  <a:lnTo>
                    <a:pt x="1483" y="242"/>
                  </a:lnTo>
                  <a:lnTo>
                    <a:pt x="1406" y="190"/>
                  </a:lnTo>
                  <a:lnTo>
                    <a:pt x="1330" y="145"/>
                  </a:lnTo>
                  <a:lnTo>
                    <a:pt x="1196" y="69"/>
                  </a:lnTo>
                  <a:lnTo>
                    <a:pt x="1104" y="17"/>
                  </a:lnTo>
                  <a:lnTo>
                    <a:pt x="1071" y="0"/>
                  </a:lnTo>
                  <a:lnTo>
                    <a:pt x="638" y="582"/>
                  </a:lnTo>
                  <a:close/>
                </a:path>
              </a:pathLst>
            </a:custGeom>
            <a:solidFill>
              <a:srgbClr val="9365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70" name="Freeform 146"/>
            <p:cNvSpPr>
              <a:spLocks/>
            </p:cNvSpPr>
            <p:nvPr/>
          </p:nvSpPr>
          <p:spPr bwMode="auto">
            <a:xfrm>
              <a:off x="2556510" y="1432560"/>
              <a:ext cx="281940" cy="986790"/>
            </a:xfrm>
            <a:custGeom>
              <a:avLst/>
              <a:gdLst>
                <a:gd name="T0" fmla="*/ 1227 w 1333"/>
                <a:gd name="T1" fmla="*/ 158 h 4663"/>
                <a:gd name="T2" fmla="*/ 1242 w 1333"/>
                <a:gd name="T3" fmla="*/ 191 h 4663"/>
                <a:gd name="T4" fmla="*/ 1257 w 1333"/>
                <a:gd name="T5" fmla="*/ 289 h 4663"/>
                <a:gd name="T6" fmla="*/ 1276 w 1333"/>
                <a:gd name="T7" fmla="*/ 494 h 4663"/>
                <a:gd name="T8" fmla="*/ 1291 w 1333"/>
                <a:gd name="T9" fmla="*/ 911 h 4663"/>
                <a:gd name="T10" fmla="*/ 1300 w 1333"/>
                <a:gd name="T11" fmla="*/ 1537 h 4663"/>
                <a:gd name="T12" fmla="*/ 1312 w 1333"/>
                <a:gd name="T13" fmla="*/ 2049 h 4663"/>
                <a:gd name="T14" fmla="*/ 1330 w 1333"/>
                <a:gd name="T15" fmla="*/ 2368 h 4663"/>
                <a:gd name="T16" fmla="*/ 1333 w 1333"/>
                <a:gd name="T17" fmla="*/ 2532 h 4663"/>
                <a:gd name="T18" fmla="*/ 1324 w 1333"/>
                <a:gd name="T19" fmla="*/ 2611 h 4663"/>
                <a:gd name="T20" fmla="*/ 1303 w 1333"/>
                <a:gd name="T21" fmla="*/ 2675 h 4663"/>
                <a:gd name="T22" fmla="*/ 1267 w 1333"/>
                <a:gd name="T23" fmla="*/ 2730 h 4663"/>
                <a:gd name="T24" fmla="*/ 1214 w 1333"/>
                <a:gd name="T25" fmla="*/ 2774 h 4663"/>
                <a:gd name="T26" fmla="*/ 1129 w 1333"/>
                <a:gd name="T27" fmla="*/ 2823 h 4663"/>
                <a:gd name="T28" fmla="*/ 974 w 1333"/>
                <a:gd name="T29" fmla="*/ 2900 h 4663"/>
                <a:gd name="T30" fmla="*/ 766 w 1333"/>
                <a:gd name="T31" fmla="*/ 2987 h 4663"/>
                <a:gd name="T32" fmla="*/ 544 w 1333"/>
                <a:gd name="T33" fmla="*/ 3066 h 4663"/>
                <a:gd name="T34" fmla="*/ 696 w 1333"/>
                <a:gd name="T35" fmla="*/ 3233 h 4663"/>
                <a:gd name="T36" fmla="*/ 876 w 1333"/>
                <a:gd name="T37" fmla="*/ 3449 h 4663"/>
                <a:gd name="T38" fmla="*/ 958 w 1333"/>
                <a:gd name="T39" fmla="*/ 3558 h 4663"/>
                <a:gd name="T40" fmla="*/ 1022 w 1333"/>
                <a:gd name="T41" fmla="*/ 3659 h 4663"/>
                <a:gd name="T42" fmla="*/ 1053 w 1333"/>
                <a:gd name="T43" fmla="*/ 3737 h 4663"/>
                <a:gd name="T44" fmla="*/ 1050 w 1333"/>
                <a:gd name="T45" fmla="*/ 3777 h 4663"/>
                <a:gd name="T46" fmla="*/ 1031 w 1333"/>
                <a:gd name="T47" fmla="*/ 3829 h 4663"/>
                <a:gd name="T48" fmla="*/ 1001 w 1333"/>
                <a:gd name="T49" fmla="*/ 3886 h 4663"/>
                <a:gd name="T50" fmla="*/ 903 w 1333"/>
                <a:gd name="T51" fmla="*/ 4028 h 4663"/>
                <a:gd name="T52" fmla="*/ 778 w 1333"/>
                <a:gd name="T53" fmla="*/ 4186 h 4663"/>
                <a:gd name="T54" fmla="*/ 577 w 1333"/>
                <a:gd name="T55" fmla="*/ 4414 h 4663"/>
                <a:gd name="T56" fmla="*/ 342 w 1333"/>
                <a:gd name="T57" fmla="*/ 4660 h 4663"/>
                <a:gd name="T58" fmla="*/ 275 w 1333"/>
                <a:gd name="T59" fmla="*/ 4660 h 4663"/>
                <a:gd name="T60" fmla="*/ 208 w 1333"/>
                <a:gd name="T61" fmla="*/ 4648 h 4663"/>
                <a:gd name="T62" fmla="*/ 156 w 1333"/>
                <a:gd name="T63" fmla="*/ 4626 h 4663"/>
                <a:gd name="T64" fmla="*/ 104 w 1333"/>
                <a:gd name="T65" fmla="*/ 4593 h 4663"/>
                <a:gd name="T66" fmla="*/ 55 w 1333"/>
                <a:gd name="T67" fmla="*/ 4545 h 4663"/>
                <a:gd name="T68" fmla="*/ 22 w 1333"/>
                <a:gd name="T69" fmla="*/ 4493 h 4663"/>
                <a:gd name="T70" fmla="*/ 6 w 1333"/>
                <a:gd name="T71" fmla="*/ 4435 h 4663"/>
                <a:gd name="T72" fmla="*/ 0 w 1333"/>
                <a:gd name="T73" fmla="*/ 4353 h 4663"/>
                <a:gd name="T74" fmla="*/ 3 w 1333"/>
                <a:gd name="T75" fmla="*/ 4199 h 4663"/>
                <a:gd name="T76" fmla="*/ 25 w 1333"/>
                <a:gd name="T77" fmla="*/ 3938 h 4663"/>
                <a:gd name="T78" fmla="*/ 94 w 1333"/>
                <a:gd name="T79" fmla="*/ 3340 h 4663"/>
                <a:gd name="T80" fmla="*/ 147 w 1333"/>
                <a:gd name="T81" fmla="*/ 2917 h 4663"/>
                <a:gd name="T82" fmla="*/ 165 w 1333"/>
                <a:gd name="T83" fmla="*/ 2693 h 4663"/>
                <a:gd name="T84" fmla="*/ 168 w 1333"/>
                <a:gd name="T85" fmla="*/ 2566 h 4663"/>
                <a:gd name="T86" fmla="*/ 187 w 1333"/>
                <a:gd name="T87" fmla="*/ 2453 h 4663"/>
                <a:gd name="T88" fmla="*/ 242 w 1333"/>
                <a:gd name="T89" fmla="*/ 2219 h 4663"/>
                <a:gd name="T90" fmla="*/ 354 w 1333"/>
                <a:gd name="T91" fmla="*/ 1828 h 4663"/>
                <a:gd name="T92" fmla="*/ 498 w 1333"/>
                <a:gd name="T93" fmla="*/ 1382 h 4663"/>
                <a:gd name="T94" fmla="*/ 726 w 1333"/>
                <a:gd name="T95" fmla="*/ 720 h 4663"/>
                <a:gd name="T96" fmla="*/ 986 w 1333"/>
                <a:gd name="T97" fmla="*/ 0 h 4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33" h="4663">
                  <a:moveTo>
                    <a:pt x="1221" y="152"/>
                  </a:moveTo>
                  <a:lnTo>
                    <a:pt x="1227" y="158"/>
                  </a:lnTo>
                  <a:lnTo>
                    <a:pt x="1236" y="169"/>
                  </a:lnTo>
                  <a:lnTo>
                    <a:pt x="1242" y="191"/>
                  </a:lnTo>
                  <a:lnTo>
                    <a:pt x="1248" y="215"/>
                  </a:lnTo>
                  <a:lnTo>
                    <a:pt x="1257" y="289"/>
                  </a:lnTo>
                  <a:lnTo>
                    <a:pt x="1267" y="382"/>
                  </a:lnTo>
                  <a:lnTo>
                    <a:pt x="1276" y="494"/>
                  </a:lnTo>
                  <a:lnTo>
                    <a:pt x="1282" y="623"/>
                  </a:lnTo>
                  <a:lnTo>
                    <a:pt x="1291" y="911"/>
                  </a:lnTo>
                  <a:lnTo>
                    <a:pt x="1297" y="1224"/>
                  </a:lnTo>
                  <a:lnTo>
                    <a:pt x="1300" y="1537"/>
                  </a:lnTo>
                  <a:lnTo>
                    <a:pt x="1307" y="1819"/>
                  </a:lnTo>
                  <a:lnTo>
                    <a:pt x="1312" y="2049"/>
                  </a:lnTo>
                  <a:lnTo>
                    <a:pt x="1321" y="2225"/>
                  </a:lnTo>
                  <a:lnTo>
                    <a:pt x="1330" y="2368"/>
                  </a:lnTo>
                  <a:lnTo>
                    <a:pt x="1333" y="2483"/>
                  </a:lnTo>
                  <a:lnTo>
                    <a:pt x="1333" y="2532"/>
                  </a:lnTo>
                  <a:lnTo>
                    <a:pt x="1330" y="2575"/>
                  </a:lnTo>
                  <a:lnTo>
                    <a:pt x="1324" y="2611"/>
                  </a:lnTo>
                  <a:lnTo>
                    <a:pt x="1315" y="2644"/>
                  </a:lnTo>
                  <a:lnTo>
                    <a:pt x="1303" y="2675"/>
                  </a:lnTo>
                  <a:lnTo>
                    <a:pt x="1288" y="2702"/>
                  </a:lnTo>
                  <a:lnTo>
                    <a:pt x="1267" y="2730"/>
                  </a:lnTo>
                  <a:lnTo>
                    <a:pt x="1242" y="2751"/>
                  </a:lnTo>
                  <a:lnTo>
                    <a:pt x="1214" y="2774"/>
                  </a:lnTo>
                  <a:lnTo>
                    <a:pt x="1178" y="2796"/>
                  </a:lnTo>
                  <a:lnTo>
                    <a:pt x="1129" y="2823"/>
                  </a:lnTo>
                  <a:lnTo>
                    <a:pt x="1080" y="2851"/>
                  </a:lnTo>
                  <a:lnTo>
                    <a:pt x="974" y="2900"/>
                  </a:lnTo>
                  <a:lnTo>
                    <a:pt x="866" y="2944"/>
                  </a:lnTo>
                  <a:lnTo>
                    <a:pt x="766" y="2987"/>
                  </a:lnTo>
                  <a:lnTo>
                    <a:pt x="607" y="3045"/>
                  </a:lnTo>
                  <a:lnTo>
                    <a:pt x="544" y="3066"/>
                  </a:lnTo>
                  <a:lnTo>
                    <a:pt x="617" y="3145"/>
                  </a:lnTo>
                  <a:lnTo>
                    <a:pt x="696" y="3233"/>
                  </a:lnTo>
                  <a:lnTo>
                    <a:pt x="784" y="3337"/>
                  </a:lnTo>
                  <a:lnTo>
                    <a:pt x="876" y="3449"/>
                  </a:lnTo>
                  <a:lnTo>
                    <a:pt x="919" y="3504"/>
                  </a:lnTo>
                  <a:lnTo>
                    <a:pt x="958" y="3558"/>
                  </a:lnTo>
                  <a:lnTo>
                    <a:pt x="992" y="3610"/>
                  </a:lnTo>
                  <a:lnTo>
                    <a:pt x="1022" y="3659"/>
                  </a:lnTo>
                  <a:lnTo>
                    <a:pt x="1040" y="3700"/>
                  </a:lnTo>
                  <a:lnTo>
                    <a:pt x="1053" y="3737"/>
                  </a:lnTo>
                  <a:lnTo>
                    <a:pt x="1056" y="3755"/>
                  </a:lnTo>
                  <a:lnTo>
                    <a:pt x="1050" y="3777"/>
                  </a:lnTo>
                  <a:lnTo>
                    <a:pt x="1043" y="3801"/>
                  </a:lnTo>
                  <a:lnTo>
                    <a:pt x="1031" y="3829"/>
                  </a:lnTo>
                  <a:lnTo>
                    <a:pt x="1019" y="3855"/>
                  </a:lnTo>
                  <a:lnTo>
                    <a:pt x="1001" y="3886"/>
                  </a:lnTo>
                  <a:lnTo>
                    <a:pt x="958" y="3956"/>
                  </a:lnTo>
                  <a:lnTo>
                    <a:pt x="903" y="4028"/>
                  </a:lnTo>
                  <a:lnTo>
                    <a:pt x="843" y="4105"/>
                  </a:lnTo>
                  <a:lnTo>
                    <a:pt x="778" y="4186"/>
                  </a:lnTo>
                  <a:lnTo>
                    <a:pt x="711" y="4266"/>
                  </a:lnTo>
                  <a:lnTo>
                    <a:pt x="577" y="4414"/>
                  </a:lnTo>
                  <a:lnTo>
                    <a:pt x="458" y="4542"/>
                  </a:lnTo>
                  <a:lnTo>
                    <a:pt x="342" y="4660"/>
                  </a:lnTo>
                  <a:lnTo>
                    <a:pt x="308" y="4663"/>
                  </a:lnTo>
                  <a:lnTo>
                    <a:pt x="275" y="4660"/>
                  </a:lnTo>
                  <a:lnTo>
                    <a:pt x="233" y="4654"/>
                  </a:lnTo>
                  <a:lnTo>
                    <a:pt x="208" y="4648"/>
                  </a:lnTo>
                  <a:lnTo>
                    <a:pt x="183" y="4639"/>
                  </a:lnTo>
                  <a:lnTo>
                    <a:pt x="156" y="4626"/>
                  </a:lnTo>
                  <a:lnTo>
                    <a:pt x="131" y="4611"/>
                  </a:lnTo>
                  <a:lnTo>
                    <a:pt x="104" y="4593"/>
                  </a:lnTo>
                  <a:lnTo>
                    <a:pt x="80" y="4569"/>
                  </a:lnTo>
                  <a:lnTo>
                    <a:pt x="55" y="4545"/>
                  </a:lnTo>
                  <a:lnTo>
                    <a:pt x="31" y="4514"/>
                  </a:lnTo>
                  <a:lnTo>
                    <a:pt x="22" y="4493"/>
                  </a:lnTo>
                  <a:lnTo>
                    <a:pt x="12" y="4465"/>
                  </a:lnTo>
                  <a:lnTo>
                    <a:pt x="6" y="4435"/>
                  </a:lnTo>
                  <a:lnTo>
                    <a:pt x="3" y="4396"/>
                  </a:lnTo>
                  <a:lnTo>
                    <a:pt x="0" y="4353"/>
                  </a:lnTo>
                  <a:lnTo>
                    <a:pt x="0" y="4304"/>
                  </a:lnTo>
                  <a:lnTo>
                    <a:pt x="3" y="4199"/>
                  </a:lnTo>
                  <a:lnTo>
                    <a:pt x="12" y="4074"/>
                  </a:lnTo>
                  <a:lnTo>
                    <a:pt x="25" y="3938"/>
                  </a:lnTo>
                  <a:lnTo>
                    <a:pt x="59" y="3643"/>
                  </a:lnTo>
                  <a:lnTo>
                    <a:pt x="94" y="3340"/>
                  </a:lnTo>
                  <a:lnTo>
                    <a:pt x="131" y="3051"/>
                  </a:lnTo>
                  <a:lnTo>
                    <a:pt x="147" y="2917"/>
                  </a:lnTo>
                  <a:lnTo>
                    <a:pt x="159" y="2799"/>
                  </a:lnTo>
                  <a:lnTo>
                    <a:pt x="165" y="2693"/>
                  </a:lnTo>
                  <a:lnTo>
                    <a:pt x="168" y="2608"/>
                  </a:lnTo>
                  <a:lnTo>
                    <a:pt x="168" y="2566"/>
                  </a:lnTo>
                  <a:lnTo>
                    <a:pt x="174" y="2514"/>
                  </a:lnTo>
                  <a:lnTo>
                    <a:pt x="187" y="2453"/>
                  </a:lnTo>
                  <a:lnTo>
                    <a:pt x="202" y="2383"/>
                  </a:lnTo>
                  <a:lnTo>
                    <a:pt x="242" y="2219"/>
                  </a:lnTo>
                  <a:lnTo>
                    <a:pt x="293" y="2034"/>
                  </a:lnTo>
                  <a:lnTo>
                    <a:pt x="354" y="1828"/>
                  </a:lnTo>
                  <a:lnTo>
                    <a:pt x="424" y="1609"/>
                  </a:lnTo>
                  <a:lnTo>
                    <a:pt x="498" y="1382"/>
                  </a:lnTo>
                  <a:lnTo>
                    <a:pt x="574" y="1154"/>
                  </a:lnTo>
                  <a:lnTo>
                    <a:pt x="726" y="720"/>
                  </a:lnTo>
                  <a:lnTo>
                    <a:pt x="858" y="352"/>
                  </a:lnTo>
                  <a:lnTo>
                    <a:pt x="986" y="0"/>
                  </a:lnTo>
                  <a:lnTo>
                    <a:pt x="1221" y="152"/>
                  </a:lnTo>
                  <a:close/>
                </a:path>
              </a:pathLst>
            </a:custGeom>
            <a:solidFill>
              <a:srgbClr val="7150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71" name="Freeform 147"/>
            <p:cNvSpPr>
              <a:spLocks/>
            </p:cNvSpPr>
            <p:nvPr/>
          </p:nvSpPr>
          <p:spPr bwMode="auto">
            <a:xfrm>
              <a:off x="1906270" y="1425575"/>
              <a:ext cx="433070" cy="972820"/>
            </a:xfrm>
            <a:custGeom>
              <a:avLst/>
              <a:gdLst>
                <a:gd name="T0" fmla="*/ 1955 w 2047"/>
                <a:gd name="T1" fmla="*/ 935 h 4596"/>
                <a:gd name="T2" fmla="*/ 1955 w 2047"/>
                <a:gd name="T3" fmla="*/ 1478 h 4596"/>
                <a:gd name="T4" fmla="*/ 1895 w 2047"/>
                <a:gd name="T5" fmla="*/ 3230 h 4596"/>
                <a:gd name="T6" fmla="*/ 1870 w 2047"/>
                <a:gd name="T7" fmla="*/ 4189 h 4596"/>
                <a:gd name="T8" fmla="*/ 1876 w 2047"/>
                <a:gd name="T9" fmla="*/ 4411 h 4596"/>
                <a:gd name="T10" fmla="*/ 1858 w 2047"/>
                <a:gd name="T11" fmla="*/ 4480 h 4596"/>
                <a:gd name="T12" fmla="*/ 1790 w 2047"/>
                <a:gd name="T13" fmla="*/ 4535 h 4596"/>
                <a:gd name="T14" fmla="*/ 1681 w 2047"/>
                <a:gd name="T15" fmla="*/ 4569 h 4596"/>
                <a:gd name="T16" fmla="*/ 1544 w 2047"/>
                <a:gd name="T17" fmla="*/ 4590 h 4596"/>
                <a:gd name="T18" fmla="*/ 1233 w 2047"/>
                <a:gd name="T19" fmla="*/ 4587 h 4596"/>
                <a:gd name="T20" fmla="*/ 992 w 2047"/>
                <a:gd name="T21" fmla="*/ 4544 h 4596"/>
                <a:gd name="T22" fmla="*/ 875 w 2047"/>
                <a:gd name="T23" fmla="*/ 4501 h 4596"/>
                <a:gd name="T24" fmla="*/ 799 w 2047"/>
                <a:gd name="T25" fmla="*/ 4451 h 4596"/>
                <a:gd name="T26" fmla="*/ 769 w 2047"/>
                <a:gd name="T27" fmla="*/ 4386 h 4596"/>
                <a:gd name="T28" fmla="*/ 796 w 2047"/>
                <a:gd name="T29" fmla="*/ 4086 h 4596"/>
                <a:gd name="T30" fmla="*/ 864 w 2047"/>
                <a:gd name="T31" fmla="*/ 3698 h 4596"/>
                <a:gd name="T32" fmla="*/ 1020 w 2047"/>
                <a:gd name="T33" fmla="*/ 2971 h 4596"/>
                <a:gd name="T34" fmla="*/ 949 w 2047"/>
                <a:gd name="T35" fmla="*/ 2905 h 4596"/>
                <a:gd name="T36" fmla="*/ 729 w 2047"/>
                <a:gd name="T37" fmla="*/ 3117 h 4596"/>
                <a:gd name="T38" fmla="*/ 570 w 2047"/>
                <a:gd name="T39" fmla="*/ 3242 h 4596"/>
                <a:gd name="T40" fmla="*/ 413 w 2047"/>
                <a:gd name="T41" fmla="*/ 3336 h 4596"/>
                <a:gd name="T42" fmla="*/ 284 w 2047"/>
                <a:gd name="T43" fmla="*/ 3376 h 4596"/>
                <a:gd name="T44" fmla="*/ 214 w 2047"/>
                <a:gd name="T45" fmla="*/ 3376 h 4596"/>
                <a:gd name="T46" fmla="*/ 149 w 2047"/>
                <a:gd name="T47" fmla="*/ 3354 h 4596"/>
                <a:gd name="T48" fmla="*/ 97 w 2047"/>
                <a:gd name="T49" fmla="*/ 3312 h 4596"/>
                <a:gd name="T50" fmla="*/ 52 w 2047"/>
                <a:gd name="T51" fmla="*/ 3239 h 4596"/>
                <a:gd name="T52" fmla="*/ 21 w 2047"/>
                <a:gd name="T53" fmla="*/ 3138 h 4596"/>
                <a:gd name="T54" fmla="*/ 3 w 2047"/>
                <a:gd name="T55" fmla="*/ 3002 h 4596"/>
                <a:gd name="T56" fmla="*/ 0 w 2047"/>
                <a:gd name="T57" fmla="*/ 2835 h 4596"/>
                <a:gd name="T58" fmla="*/ 37 w 2047"/>
                <a:gd name="T59" fmla="*/ 2480 h 4596"/>
                <a:gd name="T60" fmla="*/ 113 w 2047"/>
                <a:gd name="T61" fmla="*/ 2168 h 4596"/>
                <a:gd name="T62" fmla="*/ 265 w 2047"/>
                <a:gd name="T63" fmla="*/ 1739 h 4596"/>
                <a:gd name="T64" fmla="*/ 451 w 2047"/>
                <a:gd name="T65" fmla="*/ 1332 h 4596"/>
                <a:gd name="T66" fmla="*/ 592 w 2047"/>
                <a:gd name="T67" fmla="*/ 1087 h 4596"/>
                <a:gd name="T68" fmla="*/ 750 w 2047"/>
                <a:gd name="T69" fmla="*/ 843 h 4596"/>
                <a:gd name="T70" fmla="*/ 934 w 2047"/>
                <a:gd name="T71" fmla="*/ 613 h 4596"/>
                <a:gd name="T72" fmla="*/ 1138 w 2047"/>
                <a:gd name="T73" fmla="*/ 403 h 4596"/>
                <a:gd name="T74" fmla="*/ 1291 w 2047"/>
                <a:gd name="T75" fmla="*/ 288 h 4596"/>
                <a:gd name="T76" fmla="*/ 1495 w 2047"/>
                <a:gd name="T77" fmla="*/ 188 h 4596"/>
                <a:gd name="T78" fmla="*/ 1849 w 2047"/>
                <a:gd name="T79" fmla="*/ 63 h 4596"/>
                <a:gd name="T80" fmla="*/ 1986 w 2047"/>
                <a:gd name="T81" fmla="*/ 382 h 4596"/>
                <a:gd name="T82" fmla="*/ 1943 w 2047"/>
                <a:gd name="T83" fmla="*/ 734 h 4596"/>
                <a:gd name="T84" fmla="*/ 1946 w 2047"/>
                <a:gd name="T85" fmla="*/ 859 h 4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47" h="4596">
                  <a:moveTo>
                    <a:pt x="1946" y="859"/>
                  </a:moveTo>
                  <a:lnTo>
                    <a:pt x="1949" y="889"/>
                  </a:lnTo>
                  <a:lnTo>
                    <a:pt x="1955" y="935"/>
                  </a:lnTo>
                  <a:lnTo>
                    <a:pt x="1958" y="1068"/>
                  </a:lnTo>
                  <a:lnTo>
                    <a:pt x="1958" y="1254"/>
                  </a:lnTo>
                  <a:lnTo>
                    <a:pt x="1955" y="1478"/>
                  </a:lnTo>
                  <a:lnTo>
                    <a:pt x="1941" y="2016"/>
                  </a:lnTo>
                  <a:lnTo>
                    <a:pt x="1919" y="2623"/>
                  </a:lnTo>
                  <a:lnTo>
                    <a:pt x="1895" y="3230"/>
                  </a:lnTo>
                  <a:lnTo>
                    <a:pt x="1876" y="3773"/>
                  </a:lnTo>
                  <a:lnTo>
                    <a:pt x="1870" y="4001"/>
                  </a:lnTo>
                  <a:lnTo>
                    <a:pt x="1870" y="4189"/>
                  </a:lnTo>
                  <a:lnTo>
                    <a:pt x="1870" y="4328"/>
                  </a:lnTo>
                  <a:lnTo>
                    <a:pt x="1873" y="4377"/>
                  </a:lnTo>
                  <a:lnTo>
                    <a:pt x="1876" y="4411"/>
                  </a:lnTo>
                  <a:lnTo>
                    <a:pt x="1876" y="4438"/>
                  </a:lnTo>
                  <a:lnTo>
                    <a:pt x="1870" y="4460"/>
                  </a:lnTo>
                  <a:lnTo>
                    <a:pt x="1858" y="4480"/>
                  </a:lnTo>
                  <a:lnTo>
                    <a:pt x="1840" y="4501"/>
                  </a:lnTo>
                  <a:lnTo>
                    <a:pt x="1818" y="4520"/>
                  </a:lnTo>
                  <a:lnTo>
                    <a:pt x="1790" y="4535"/>
                  </a:lnTo>
                  <a:lnTo>
                    <a:pt x="1758" y="4547"/>
                  </a:lnTo>
                  <a:lnTo>
                    <a:pt x="1721" y="4560"/>
                  </a:lnTo>
                  <a:lnTo>
                    <a:pt x="1681" y="4569"/>
                  </a:lnTo>
                  <a:lnTo>
                    <a:pt x="1638" y="4578"/>
                  </a:lnTo>
                  <a:lnTo>
                    <a:pt x="1593" y="4584"/>
                  </a:lnTo>
                  <a:lnTo>
                    <a:pt x="1544" y="4590"/>
                  </a:lnTo>
                  <a:lnTo>
                    <a:pt x="1443" y="4596"/>
                  </a:lnTo>
                  <a:lnTo>
                    <a:pt x="1339" y="4596"/>
                  </a:lnTo>
                  <a:lnTo>
                    <a:pt x="1233" y="4587"/>
                  </a:lnTo>
                  <a:lnTo>
                    <a:pt x="1132" y="4575"/>
                  </a:lnTo>
                  <a:lnTo>
                    <a:pt x="1034" y="4556"/>
                  </a:lnTo>
                  <a:lnTo>
                    <a:pt x="992" y="4544"/>
                  </a:lnTo>
                  <a:lnTo>
                    <a:pt x="949" y="4532"/>
                  </a:lnTo>
                  <a:lnTo>
                    <a:pt x="909" y="4517"/>
                  </a:lnTo>
                  <a:lnTo>
                    <a:pt x="875" y="4501"/>
                  </a:lnTo>
                  <a:lnTo>
                    <a:pt x="846" y="4486"/>
                  </a:lnTo>
                  <a:lnTo>
                    <a:pt x="818" y="4468"/>
                  </a:lnTo>
                  <a:lnTo>
                    <a:pt x="799" y="4451"/>
                  </a:lnTo>
                  <a:lnTo>
                    <a:pt x="781" y="4429"/>
                  </a:lnTo>
                  <a:lnTo>
                    <a:pt x="772" y="4408"/>
                  </a:lnTo>
                  <a:lnTo>
                    <a:pt x="769" y="4386"/>
                  </a:lnTo>
                  <a:lnTo>
                    <a:pt x="772" y="4302"/>
                  </a:lnTo>
                  <a:lnTo>
                    <a:pt x="781" y="4201"/>
                  </a:lnTo>
                  <a:lnTo>
                    <a:pt x="796" y="4086"/>
                  </a:lnTo>
                  <a:lnTo>
                    <a:pt x="815" y="3962"/>
                  </a:lnTo>
                  <a:lnTo>
                    <a:pt x="839" y="3834"/>
                  </a:lnTo>
                  <a:lnTo>
                    <a:pt x="864" y="3698"/>
                  </a:lnTo>
                  <a:lnTo>
                    <a:pt x="918" y="3430"/>
                  </a:lnTo>
                  <a:lnTo>
                    <a:pt x="970" y="3178"/>
                  </a:lnTo>
                  <a:lnTo>
                    <a:pt x="1020" y="2971"/>
                  </a:lnTo>
                  <a:lnTo>
                    <a:pt x="1065" y="2778"/>
                  </a:lnTo>
                  <a:lnTo>
                    <a:pt x="1010" y="2838"/>
                  </a:lnTo>
                  <a:lnTo>
                    <a:pt x="949" y="2905"/>
                  </a:lnTo>
                  <a:lnTo>
                    <a:pt x="873" y="2984"/>
                  </a:lnTo>
                  <a:lnTo>
                    <a:pt x="781" y="3072"/>
                  </a:lnTo>
                  <a:lnTo>
                    <a:pt x="729" y="3117"/>
                  </a:lnTo>
                  <a:lnTo>
                    <a:pt x="678" y="3160"/>
                  </a:lnTo>
                  <a:lnTo>
                    <a:pt x="625" y="3203"/>
                  </a:lnTo>
                  <a:lnTo>
                    <a:pt x="570" y="3242"/>
                  </a:lnTo>
                  <a:lnTo>
                    <a:pt x="519" y="3278"/>
                  </a:lnTo>
                  <a:lnTo>
                    <a:pt x="464" y="3309"/>
                  </a:lnTo>
                  <a:lnTo>
                    <a:pt x="413" y="3336"/>
                  </a:lnTo>
                  <a:lnTo>
                    <a:pt x="357" y="3357"/>
                  </a:lnTo>
                  <a:lnTo>
                    <a:pt x="308" y="3373"/>
                  </a:lnTo>
                  <a:lnTo>
                    <a:pt x="284" y="3376"/>
                  </a:lnTo>
                  <a:lnTo>
                    <a:pt x="259" y="3379"/>
                  </a:lnTo>
                  <a:lnTo>
                    <a:pt x="235" y="3379"/>
                  </a:lnTo>
                  <a:lnTo>
                    <a:pt x="214" y="3376"/>
                  </a:lnTo>
                  <a:lnTo>
                    <a:pt x="192" y="3373"/>
                  </a:lnTo>
                  <a:lnTo>
                    <a:pt x="171" y="3364"/>
                  </a:lnTo>
                  <a:lnTo>
                    <a:pt x="149" y="3354"/>
                  </a:lnTo>
                  <a:lnTo>
                    <a:pt x="131" y="3342"/>
                  </a:lnTo>
                  <a:lnTo>
                    <a:pt x="113" y="3327"/>
                  </a:lnTo>
                  <a:lnTo>
                    <a:pt x="97" y="3312"/>
                  </a:lnTo>
                  <a:lnTo>
                    <a:pt x="80" y="3290"/>
                  </a:lnTo>
                  <a:lnTo>
                    <a:pt x="67" y="3266"/>
                  </a:lnTo>
                  <a:lnTo>
                    <a:pt x="52" y="3239"/>
                  </a:lnTo>
                  <a:lnTo>
                    <a:pt x="40" y="3209"/>
                  </a:lnTo>
                  <a:lnTo>
                    <a:pt x="31" y="3175"/>
                  </a:lnTo>
                  <a:lnTo>
                    <a:pt x="21" y="3138"/>
                  </a:lnTo>
                  <a:lnTo>
                    <a:pt x="15" y="3096"/>
                  </a:lnTo>
                  <a:lnTo>
                    <a:pt x="9" y="3051"/>
                  </a:lnTo>
                  <a:lnTo>
                    <a:pt x="3" y="3002"/>
                  </a:lnTo>
                  <a:lnTo>
                    <a:pt x="0" y="2950"/>
                  </a:lnTo>
                  <a:lnTo>
                    <a:pt x="0" y="2896"/>
                  </a:lnTo>
                  <a:lnTo>
                    <a:pt x="0" y="2835"/>
                  </a:lnTo>
                  <a:lnTo>
                    <a:pt x="9" y="2698"/>
                  </a:lnTo>
                  <a:lnTo>
                    <a:pt x="24" y="2547"/>
                  </a:lnTo>
                  <a:lnTo>
                    <a:pt x="37" y="2480"/>
                  </a:lnTo>
                  <a:lnTo>
                    <a:pt x="55" y="2392"/>
                  </a:lnTo>
                  <a:lnTo>
                    <a:pt x="80" y="2289"/>
                  </a:lnTo>
                  <a:lnTo>
                    <a:pt x="113" y="2168"/>
                  </a:lnTo>
                  <a:lnTo>
                    <a:pt x="156" y="2036"/>
                  </a:lnTo>
                  <a:lnTo>
                    <a:pt x="208" y="1890"/>
                  </a:lnTo>
                  <a:lnTo>
                    <a:pt x="265" y="1739"/>
                  </a:lnTo>
                  <a:lnTo>
                    <a:pt x="333" y="1578"/>
                  </a:lnTo>
                  <a:lnTo>
                    <a:pt x="408" y="1417"/>
                  </a:lnTo>
                  <a:lnTo>
                    <a:pt x="451" y="1332"/>
                  </a:lnTo>
                  <a:lnTo>
                    <a:pt x="494" y="1251"/>
                  </a:lnTo>
                  <a:lnTo>
                    <a:pt x="544" y="1168"/>
                  </a:lnTo>
                  <a:lnTo>
                    <a:pt x="592" y="1087"/>
                  </a:lnTo>
                  <a:lnTo>
                    <a:pt x="641" y="1004"/>
                  </a:lnTo>
                  <a:lnTo>
                    <a:pt x="696" y="923"/>
                  </a:lnTo>
                  <a:lnTo>
                    <a:pt x="750" y="843"/>
                  </a:lnTo>
                  <a:lnTo>
                    <a:pt x="809" y="765"/>
                  </a:lnTo>
                  <a:lnTo>
                    <a:pt x="869" y="688"/>
                  </a:lnTo>
                  <a:lnTo>
                    <a:pt x="934" y="613"/>
                  </a:lnTo>
                  <a:lnTo>
                    <a:pt x="1001" y="540"/>
                  </a:lnTo>
                  <a:lnTo>
                    <a:pt x="1068" y="473"/>
                  </a:lnTo>
                  <a:lnTo>
                    <a:pt x="1138" y="403"/>
                  </a:lnTo>
                  <a:lnTo>
                    <a:pt x="1214" y="340"/>
                  </a:lnTo>
                  <a:lnTo>
                    <a:pt x="1248" y="316"/>
                  </a:lnTo>
                  <a:lnTo>
                    <a:pt x="1291" y="288"/>
                  </a:lnTo>
                  <a:lnTo>
                    <a:pt x="1336" y="261"/>
                  </a:lnTo>
                  <a:lnTo>
                    <a:pt x="1385" y="236"/>
                  </a:lnTo>
                  <a:lnTo>
                    <a:pt x="1495" y="188"/>
                  </a:lnTo>
                  <a:lnTo>
                    <a:pt x="1614" y="142"/>
                  </a:lnTo>
                  <a:lnTo>
                    <a:pt x="1733" y="103"/>
                  </a:lnTo>
                  <a:lnTo>
                    <a:pt x="1849" y="63"/>
                  </a:lnTo>
                  <a:lnTo>
                    <a:pt x="2047" y="0"/>
                  </a:lnTo>
                  <a:lnTo>
                    <a:pt x="2029" y="115"/>
                  </a:lnTo>
                  <a:lnTo>
                    <a:pt x="1986" y="382"/>
                  </a:lnTo>
                  <a:lnTo>
                    <a:pt x="1965" y="534"/>
                  </a:lnTo>
                  <a:lnTo>
                    <a:pt x="1949" y="673"/>
                  </a:lnTo>
                  <a:lnTo>
                    <a:pt x="1943" y="734"/>
                  </a:lnTo>
                  <a:lnTo>
                    <a:pt x="1941" y="786"/>
                  </a:lnTo>
                  <a:lnTo>
                    <a:pt x="1941" y="828"/>
                  </a:lnTo>
                  <a:lnTo>
                    <a:pt x="1946" y="859"/>
                  </a:lnTo>
                  <a:close/>
                </a:path>
              </a:pathLst>
            </a:custGeom>
            <a:solidFill>
              <a:srgbClr val="9365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72" name="Freeform 148"/>
            <p:cNvSpPr>
              <a:spLocks/>
            </p:cNvSpPr>
            <p:nvPr/>
          </p:nvSpPr>
          <p:spPr bwMode="auto">
            <a:xfrm>
              <a:off x="2121535" y="1421765"/>
              <a:ext cx="230505" cy="940435"/>
            </a:xfrm>
            <a:custGeom>
              <a:avLst/>
              <a:gdLst>
                <a:gd name="T0" fmla="*/ 1088 w 1088"/>
                <a:gd name="T1" fmla="*/ 7 h 4442"/>
                <a:gd name="T2" fmla="*/ 1073 w 1088"/>
                <a:gd name="T3" fmla="*/ 0 h 4442"/>
                <a:gd name="T4" fmla="*/ 1027 w 1088"/>
                <a:gd name="T5" fmla="*/ 7 h 4442"/>
                <a:gd name="T6" fmla="*/ 887 w 1088"/>
                <a:gd name="T7" fmla="*/ 59 h 4442"/>
                <a:gd name="T8" fmla="*/ 770 w 1088"/>
                <a:gd name="T9" fmla="*/ 106 h 4442"/>
                <a:gd name="T10" fmla="*/ 738 w 1088"/>
                <a:gd name="T11" fmla="*/ 168 h 4442"/>
                <a:gd name="T12" fmla="*/ 664 w 1088"/>
                <a:gd name="T13" fmla="*/ 335 h 4442"/>
                <a:gd name="T14" fmla="*/ 454 w 1088"/>
                <a:gd name="T15" fmla="*/ 859 h 4442"/>
                <a:gd name="T16" fmla="*/ 127 w 1088"/>
                <a:gd name="T17" fmla="*/ 1701 h 4442"/>
                <a:gd name="T18" fmla="*/ 29 w 1088"/>
                <a:gd name="T19" fmla="*/ 1955 h 4442"/>
                <a:gd name="T20" fmla="*/ 11 w 1088"/>
                <a:gd name="T21" fmla="*/ 2026 h 4442"/>
                <a:gd name="T22" fmla="*/ 0 w 1088"/>
                <a:gd name="T23" fmla="*/ 2095 h 4442"/>
                <a:gd name="T24" fmla="*/ 0 w 1088"/>
                <a:gd name="T25" fmla="*/ 2165 h 4442"/>
                <a:gd name="T26" fmla="*/ 8 w 1088"/>
                <a:gd name="T27" fmla="*/ 2235 h 4442"/>
                <a:gd name="T28" fmla="*/ 29 w 1088"/>
                <a:gd name="T29" fmla="*/ 2305 h 4442"/>
                <a:gd name="T30" fmla="*/ 60 w 1088"/>
                <a:gd name="T31" fmla="*/ 2377 h 4442"/>
                <a:gd name="T32" fmla="*/ 103 w 1088"/>
                <a:gd name="T33" fmla="*/ 2454 h 4442"/>
                <a:gd name="T34" fmla="*/ 331 w 1088"/>
                <a:gd name="T35" fmla="*/ 2791 h 4442"/>
                <a:gd name="T36" fmla="*/ 426 w 1088"/>
                <a:gd name="T37" fmla="*/ 2924 h 4442"/>
                <a:gd name="T38" fmla="*/ 331 w 1088"/>
                <a:gd name="T39" fmla="*/ 3039 h 4442"/>
                <a:gd name="T40" fmla="*/ 216 w 1088"/>
                <a:gd name="T41" fmla="*/ 3200 h 4442"/>
                <a:gd name="T42" fmla="*/ 160 w 1088"/>
                <a:gd name="T43" fmla="*/ 3288 h 4442"/>
                <a:gd name="T44" fmla="*/ 118 w 1088"/>
                <a:gd name="T45" fmla="*/ 3377 h 4442"/>
                <a:gd name="T46" fmla="*/ 94 w 1088"/>
                <a:gd name="T47" fmla="*/ 3458 h 4442"/>
                <a:gd name="T48" fmla="*/ 97 w 1088"/>
                <a:gd name="T49" fmla="*/ 3482 h 4442"/>
                <a:gd name="T50" fmla="*/ 124 w 1088"/>
                <a:gd name="T51" fmla="*/ 3576 h 4442"/>
                <a:gd name="T52" fmla="*/ 212 w 1088"/>
                <a:gd name="T53" fmla="*/ 3801 h 4442"/>
                <a:gd name="T54" fmla="*/ 429 w 1088"/>
                <a:gd name="T55" fmla="*/ 4293 h 4442"/>
                <a:gd name="T56" fmla="*/ 770 w 1088"/>
                <a:gd name="T57" fmla="*/ 4442 h 4442"/>
                <a:gd name="T58" fmla="*/ 926 w 1088"/>
                <a:gd name="T59" fmla="*/ 2305 h 4442"/>
                <a:gd name="T60" fmla="*/ 963 w 1088"/>
                <a:gd name="T61" fmla="*/ 1692 h 4442"/>
                <a:gd name="T62" fmla="*/ 987 w 1088"/>
                <a:gd name="T63" fmla="*/ 1364 h 4442"/>
                <a:gd name="T64" fmla="*/ 1052 w 1088"/>
                <a:gd name="T65" fmla="*/ 638 h 4442"/>
                <a:gd name="T66" fmla="*/ 1085 w 1088"/>
                <a:gd name="T67" fmla="*/ 186 h 4442"/>
                <a:gd name="T68" fmla="*/ 1088 w 1088"/>
                <a:gd name="T69" fmla="*/ 13 h 4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88" h="4442">
                  <a:moveTo>
                    <a:pt x="1088" y="13"/>
                  </a:moveTo>
                  <a:lnTo>
                    <a:pt x="1088" y="7"/>
                  </a:lnTo>
                  <a:lnTo>
                    <a:pt x="1082" y="4"/>
                  </a:lnTo>
                  <a:lnTo>
                    <a:pt x="1073" y="0"/>
                  </a:lnTo>
                  <a:lnTo>
                    <a:pt x="1061" y="0"/>
                  </a:lnTo>
                  <a:lnTo>
                    <a:pt x="1027" y="7"/>
                  </a:lnTo>
                  <a:lnTo>
                    <a:pt x="987" y="22"/>
                  </a:lnTo>
                  <a:lnTo>
                    <a:pt x="887" y="59"/>
                  </a:lnTo>
                  <a:lnTo>
                    <a:pt x="777" y="100"/>
                  </a:lnTo>
                  <a:lnTo>
                    <a:pt x="770" y="106"/>
                  </a:lnTo>
                  <a:lnTo>
                    <a:pt x="762" y="119"/>
                  </a:lnTo>
                  <a:lnTo>
                    <a:pt x="738" y="168"/>
                  </a:lnTo>
                  <a:lnTo>
                    <a:pt x="704" y="240"/>
                  </a:lnTo>
                  <a:lnTo>
                    <a:pt x="664" y="335"/>
                  </a:lnTo>
                  <a:lnTo>
                    <a:pt x="567" y="574"/>
                  </a:lnTo>
                  <a:lnTo>
                    <a:pt x="454" y="859"/>
                  </a:lnTo>
                  <a:lnTo>
                    <a:pt x="225" y="1448"/>
                  </a:lnTo>
                  <a:lnTo>
                    <a:pt x="127" y="1701"/>
                  </a:lnTo>
                  <a:lnTo>
                    <a:pt x="57" y="1880"/>
                  </a:lnTo>
                  <a:lnTo>
                    <a:pt x="29" y="1955"/>
                  </a:lnTo>
                  <a:lnTo>
                    <a:pt x="17" y="1992"/>
                  </a:lnTo>
                  <a:lnTo>
                    <a:pt x="11" y="2026"/>
                  </a:lnTo>
                  <a:lnTo>
                    <a:pt x="6" y="2061"/>
                  </a:lnTo>
                  <a:lnTo>
                    <a:pt x="0" y="2095"/>
                  </a:lnTo>
                  <a:lnTo>
                    <a:pt x="0" y="2132"/>
                  </a:lnTo>
                  <a:lnTo>
                    <a:pt x="0" y="2165"/>
                  </a:lnTo>
                  <a:lnTo>
                    <a:pt x="3" y="2199"/>
                  </a:lnTo>
                  <a:lnTo>
                    <a:pt x="8" y="2235"/>
                  </a:lnTo>
                  <a:lnTo>
                    <a:pt x="17" y="2268"/>
                  </a:lnTo>
                  <a:lnTo>
                    <a:pt x="29" y="2305"/>
                  </a:lnTo>
                  <a:lnTo>
                    <a:pt x="41" y="2341"/>
                  </a:lnTo>
                  <a:lnTo>
                    <a:pt x="60" y="2377"/>
                  </a:lnTo>
                  <a:lnTo>
                    <a:pt x="78" y="2414"/>
                  </a:lnTo>
                  <a:lnTo>
                    <a:pt x="103" y="2454"/>
                  </a:lnTo>
                  <a:lnTo>
                    <a:pt x="228" y="2642"/>
                  </a:lnTo>
                  <a:lnTo>
                    <a:pt x="331" y="2791"/>
                  </a:lnTo>
                  <a:lnTo>
                    <a:pt x="402" y="2888"/>
                  </a:lnTo>
                  <a:lnTo>
                    <a:pt x="426" y="2924"/>
                  </a:lnTo>
                  <a:lnTo>
                    <a:pt x="380" y="2978"/>
                  </a:lnTo>
                  <a:lnTo>
                    <a:pt x="331" y="3039"/>
                  </a:lnTo>
                  <a:lnTo>
                    <a:pt x="274" y="3115"/>
                  </a:lnTo>
                  <a:lnTo>
                    <a:pt x="216" y="3200"/>
                  </a:lnTo>
                  <a:lnTo>
                    <a:pt x="188" y="3243"/>
                  </a:lnTo>
                  <a:lnTo>
                    <a:pt x="160" y="3288"/>
                  </a:lnTo>
                  <a:lnTo>
                    <a:pt x="140" y="3334"/>
                  </a:lnTo>
                  <a:lnTo>
                    <a:pt x="118" y="3377"/>
                  </a:lnTo>
                  <a:lnTo>
                    <a:pt x="103" y="3418"/>
                  </a:lnTo>
                  <a:lnTo>
                    <a:pt x="94" y="3458"/>
                  </a:lnTo>
                  <a:lnTo>
                    <a:pt x="94" y="3467"/>
                  </a:lnTo>
                  <a:lnTo>
                    <a:pt x="97" y="3482"/>
                  </a:lnTo>
                  <a:lnTo>
                    <a:pt x="106" y="3522"/>
                  </a:lnTo>
                  <a:lnTo>
                    <a:pt x="124" y="3576"/>
                  </a:lnTo>
                  <a:lnTo>
                    <a:pt x="152" y="3643"/>
                  </a:lnTo>
                  <a:lnTo>
                    <a:pt x="212" y="3801"/>
                  </a:lnTo>
                  <a:lnTo>
                    <a:pt x="289" y="3974"/>
                  </a:lnTo>
                  <a:lnTo>
                    <a:pt x="429" y="4293"/>
                  </a:lnTo>
                  <a:lnTo>
                    <a:pt x="493" y="4433"/>
                  </a:lnTo>
                  <a:lnTo>
                    <a:pt x="770" y="4442"/>
                  </a:lnTo>
                  <a:lnTo>
                    <a:pt x="863" y="3231"/>
                  </a:lnTo>
                  <a:lnTo>
                    <a:pt x="926" y="2305"/>
                  </a:lnTo>
                  <a:lnTo>
                    <a:pt x="951" y="1934"/>
                  </a:lnTo>
                  <a:lnTo>
                    <a:pt x="963" y="1692"/>
                  </a:lnTo>
                  <a:lnTo>
                    <a:pt x="972" y="1552"/>
                  </a:lnTo>
                  <a:lnTo>
                    <a:pt x="987" y="1364"/>
                  </a:lnTo>
                  <a:lnTo>
                    <a:pt x="1030" y="890"/>
                  </a:lnTo>
                  <a:lnTo>
                    <a:pt x="1052" y="638"/>
                  </a:lnTo>
                  <a:lnTo>
                    <a:pt x="1070" y="398"/>
                  </a:lnTo>
                  <a:lnTo>
                    <a:pt x="1085" y="186"/>
                  </a:lnTo>
                  <a:lnTo>
                    <a:pt x="1088" y="91"/>
                  </a:lnTo>
                  <a:lnTo>
                    <a:pt x="1088" y="13"/>
                  </a:lnTo>
                  <a:close/>
                </a:path>
              </a:pathLst>
            </a:custGeom>
            <a:solidFill>
              <a:srgbClr val="7150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73" name="Freeform 149"/>
            <p:cNvSpPr>
              <a:spLocks/>
            </p:cNvSpPr>
            <p:nvPr/>
          </p:nvSpPr>
          <p:spPr bwMode="auto">
            <a:xfrm>
              <a:off x="2661920" y="1741805"/>
              <a:ext cx="334645" cy="676910"/>
            </a:xfrm>
            <a:custGeom>
              <a:avLst/>
              <a:gdLst>
                <a:gd name="T0" fmla="*/ 1064 w 1580"/>
                <a:gd name="T1" fmla="*/ 52 h 3197"/>
                <a:gd name="T2" fmla="*/ 1034 w 1580"/>
                <a:gd name="T3" fmla="*/ 19 h 3197"/>
                <a:gd name="T4" fmla="*/ 997 w 1580"/>
                <a:gd name="T5" fmla="*/ 3 h 3197"/>
                <a:gd name="T6" fmla="*/ 961 w 1580"/>
                <a:gd name="T7" fmla="*/ 6 h 3197"/>
                <a:gd name="T8" fmla="*/ 924 w 1580"/>
                <a:gd name="T9" fmla="*/ 34 h 3197"/>
                <a:gd name="T10" fmla="*/ 887 w 1580"/>
                <a:gd name="T11" fmla="*/ 91 h 3197"/>
                <a:gd name="T12" fmla="*/ 854 w 1580"/>
                <a:gd name="T13" fmla="*/ 186 h 3197"/>
                <a:gd name="T14" fmla="*/ 829 w 1580"/>
                <a:gd name="T15" fmla="*/ 316 h 3197"/>
                <a:gd name="T16" fmla="*/ 805 w 1580"/>
                <a:gd name="T17" fmla="*/ 492 h 3197"/>
                <a:gd name="T18" fmla="*/ 759 w 1580"/>
                <a:gd name="T19" fmla="*/ 704 h 3197"/>
                <a:gd name="T20" fmla="*/ 689 w 1580"/>
                <a:gd name="T21" fmla="*/ 945 h 3197"/>
                <a:gd name="T22" fmla="*/ 601 w 1580"/>
                <a:gd name="T23" fmla="*/ 1196 h 3197"/>
                <a:gd name="T24" fmla="*/ 497 w 1580"/>
                <a:gd name="T25" fmla="*/ 1448 h 3197"/>
                <a:gd name="T26" fmla="*/ 384 w 1580"/>
                <a:gd name="T27" fmla="*/ 1682 h 3197"/>
                <a:gd name="T28" fmla="*/ 265 w 1580"/>
                <a:gd name="T29" fmla="*/ 1883 h 3197"/>
                <a:gd name="T30" fmla="*/ 177 w 1580"/>
                <a:gd name="T31" fmla="*/ 2007 h 3197"/>
                <a:gd name="T32" fmla="*/ 115 w 1580"/>
                <a:gd name="T33" fmla="*/ 2073 h 3197"/>
                <a:gd name="T34" fmla="*/ 66 w 1580"/>
                <a:gd name="T35" fmla="*/ 2122 h 3197"/>
                <a:gd name="T36" fmla="*/ 37 w 1580"/>
                <a:gd name="T37" fmla="*/ 2174 h 3197"/>
                <a:gd name="T38" fmla="*/ 12 w 1580"/>
                <a:gd name="T39" fmla="*/ 2237 h 3197"/>
                <a:gd name="T40" fmla="*/ 3 w 1580"/>
                <a:gd name="T41" fmla="*/ 2314 h 3197"/>
                <a:gd name="T42" fmla="*/ 0 w 1580"/>
                <a:gd name="T43" fmla="*/ 2398 h 3197"/>
                <a:gd name="T44" fmla="*/ 6 w 1580"/>
                <a:gd name="T45" fmla="*/ 2487 h 3197"/>
                <a:gd name="T46" fmla="*/ 27 w 1580"/>
                <a:gd name="T47" fmla="*/ 2627 h 3197"/>
                <a:gd name="T48" fmla="*/ 79 w 1580"/>
                <a:gd name="T49" fmla="*/ 2812 h 3197"/>
                <a:gd name="T50" fmla="*/ 134 w 1580"/>
                <a:gd name="T51" fmla="*/ 2942 h 3197"/>
                <a:gd name="T52" fmla="*/ 177 w 1580"/>
                <a:gd name="T53" fmla="*/ 3018 h 3197"/>
                <a:gd name="T54" fmla="*/ 219 w 1580"/>
                <a:gd name="T55" fmla="*/ 3082 h 3197"/>
                <a:gd name="T56" fmla="*/ 268 w 1580"/>
                <a:gd name="T57" fmla="*/ 3136 h 3197"/>
                <a:gd name="T58" fmla="*/ 317 w 1580"/>
                <a:gd name="T59" fmla="*/ 3173 h 3197"/>
                <a:gd name="T60" fmla="*/ 368 w 1580"/>
                <a:gd name="T61" fmla="*/ 3194 h 3197"/>
                <a:gd name="T62" fmla="*/ 454 w 1580"/>
                <a:gd name="T63" fmla="*/ 3197 h 3197"/>
                <a:gd name="T64" fmla="*/ 695 w 1580"/>
                <a:gd name="T65" fmla="*/ 3185 h 3197"/>
                <a:gd name="T66" fmla="*/ 1083 w 1580"/>
                <a:gd name="T67" fmla="*/ 3148 h 3197"/>
                <a:gd name="T68" fmla="*/ 1562 w 1580"/>
                <a:gd name="T69" fmla="*/ 3091 h 3197"/>
                <a:gd name="T70" fmla="*/ 1580 w 1580"/>
                <a:gd name="T71" fmla="*/ 2407 h 3197"/>
                <a:gd name="T72" fmla="*/ 1580 w 1580"/>
                <a:gd name="T73" fmla="*/ 2144 h 3197"/>
                <a:gd name="T74" fmla="*/ 1559 w 1580"/>
                <a:gd name="T75" fmla="*/ 1980 h 3197"/>
                <a:gd name="T76" fmla="*/ 1507 w 1580"/>
                <a:gd name="T77" fmla="*/ 1725 h 3197"/>
                <a:gd name="T78" fmla="*/ 1354 w 1580"/>
                <a:gd name="T79" fmla="*/ 1063 h 3197"/>
                <a:gd name="T80" fmla="*/ 1186 w 1580"/>
                <a:gd name="T81" fmla="*/ 425 h 3197"/>
                <a:gd name="T82" fmla="*/ 1120 w 1580"/>
                <a:gd name="T83" fmla="*/ 195 h 3197"/>
                <a:gd name="T84" fmla="*/ 1077 w 1580"/>
                <a:gd name="T85" fmla="*/ 74 h 3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80" h="3197">
                  <a:moveTo>
                    <a:pt x="1077" y="74"/>
                  </a:moveTo>
                  <a:lnTo>
                    <a:pt x="1064" y="52"/>
                  </a:lnTo>
                  <a:lnTo>
                    <a:pt x="1049" y="34"/>
                  </a:lnTo>
                  <a:lnTo>
                    <a:pt x="1034" y="19"/>
                  </a:lnTo>
                  <a:lnTo>
                    <a:pt x="1015" y="9"/>
                  </a:lnTo>
                  <a:lnTo>
                    <a:pt x="997" y="3"/>
                  </a:lnTo>
                  <a:lnTo>
                    <a:pt x="978" y="0"/>
                  </a:lnTo>
                  <a:lnTo>
                    <a:pt x="961" y="6"/>
                  </a:lnTo>
                  <a:lnTo>
                    <a:pt x="943" y="16"/>
                  </a:lnTo>
                  <a:lnTo>
                    <a:pt x="924" y="34"/>
                  </a:lnTo>
                  <a:lnTo>
                    <a:pt x="906" y="58"/>
                  </a:lnTo>
                  <a:lnTo>
                    <a:pt x="887" y="91"/>
                  </a:lnTo>
                  <a:lnTo>
                    <a:pt x="869" y="134"/>
                  </a:lnTo>
                  <a:lnTo>
                    <a:pt x="854" y="186"/>
                  </a:lnTo>
                  <a:lnTo>
                    <a:pt x="841" y="246"/>
                  </a:lnTo>
                  <a:lnTo>
                    <a:pt x="829" y="316"/>
                  </a:lnTo>
                  <a:lnTo>
                    <a:pt x="817" y="398"/>
                  </a:lnTo>
                  <a:lnTo>
                    <a:pt x="805" y="492"/>
                  </a:lnTo>
                  <a:lnTo>
                    <a:pt x="784" y="595"/>
                  </a:lnTo>
                  <a:lnTo>
                    <a:pt x="759" y="704"/>
                  </a:lnTo>
                  <a:lnTo>
                    <a:pt x="726" y="823"/>
                  </a:lnTo>
                  <a:lnTo>
                    <a:pt x="689" y="945"/>
                  </a:lnTo>
                  <a:lnTo>
                    <a:pt x="647" y="1072"/>
                  </a:lnTo>
                  <a:lnTo>
                    <a:pt x="601" y="1196"/>
                  </a:lnTo>
                  <a:lnTo>
                    <a:pt x="552" y="1324"/>
                  </a:lnTo>
                  <a:lnTo>
                    <a:pt x="497" y="1448"/>
                  </a:lnTo>
                  <a:lnTo>
                    <a:pt x="442" y="1567"/>
                  </a:lnTo>
                  <a:lnTo>
                    <a:pt x="384" y="1682"/>
                  </a:lnTo>
                  <a:lnTo>
                    <a:pt x="326" y="1788"/>
                  </a:lnTo>
                  <a:lnTo>
                    <a:pt x="265" y="1883"/>
                  </a:lnTo>
                  <a:lnTo>
                    <a:pt x="207" y="1970"/>
                  </a:lnTo>
                  <a:lnTo>
                    <a:pt x="177" y="2007"/>
                  </a:lnTo>
                  <a:lnTo>
                    <a:pt x="146" y="2044"/>
                  </a:lnTo>
                  <a:lnTo>
                    <a:pt x="115" y="2073"/>
                  </a:lnTo>
                  <a:lnTo>
                    <a:pt x="88" y="2101"/>
                  </a:lnTo>
                  <a:lnTo>
                    <a:pt x="66" y="2122"/>
                  </a:lnTo>
                  <a:lnTo>
                    <a:pt x="49" y="2147"/>
                  </a:lnTo>
                  <a:lnTo>
                    <a:pt x="37" y="2174"/>
                  </a:lnTo>
                  <a:lnTo>
                    <a:pt x="24" y="2205"/>
                  </a:lnTo>
                  <a:lnTo>
                    <a:pt x="12" y="2237"/>
                  </a:lnTo>
                  <a:lnTo>
                    <a:pt x="6" y="2274"/>
                  </a:lnTo>
                  <a:lnTo>
                    <a:pt x="3" y="2314"/>
                  </a:lnTo>
                  <a:lnTo>
                    <a:pt x="0" y="2357"/>
                  </a:lnTo>
                  <a:lnTo>
                    <a:pt x="0" y="2398"/>
                  </a:lnTo>
                  <a:lnTo>
                    <a:pt x="0" y="2441"/>
                  </a:lnTo>
                  <a:lnTo>
                    <a:pt x="6" y="2487"/>
                  </a:lnTo>
                  <a:lnTo>
                    <a:pt x="9" y="2532"/>
                  </a:lnTo>
                  <a:lnTo>
                    <a:pt x="27" y="2627"/>
                  </a:lnTo>
                  <a:lnTo>
                    <a:pt x="51" y="2720"/>
                  </a:lnTo>
                  <a:lnTo>
                    <a:pt x="79" y="2812"/>
                  </a:lnTo>
                  <a:lnTo>
                    <a:pt x="115" y="2900"/>
                  </a:lnTo>
                  <a:lnTo>
                    <a:pt x="134" y="2942"/>
                  </a:lnTo>
                  <a:lnTo>
                    <a:pt x="155" y="2978"/>
                  </a:lnTo>
                  <a:lnTo>
                    <a:pt x="177" y="3018"/>
                  </a:lnTo>
                  <a:lnTo>
                    <a:pt x="198" y="3051"/>
                  </a:lnTo>
                  <a:lnTo>
                    <a:pt x="219" y="3082"/>
                  </a:lnTo>
                  <a:lnTo>
                    <a:pt x="243" y="3112"/>
                  </a:lnTo>
                  <a:lnTo>
                    <a:pt x="268" y="3136"/>
                  </a:lnTo>
                  <a:lnTo>
                    <a:pt x="293" y="3157"/>
                  </a:lnTo>
                  <a:lnTo>
                    <a:pt x="317" y="3173"/>
                  </a:lnTo>
                  <a:lnTo>
                    <a:pt x="345" y="3188"/>
                  </a:lnTo>
                  <a:lnTo>
                    <a:pt x="368" y="3194"/>
                  </a:lnTo>
                  <a:lnTo>
                    <a:pt x="396" y="3197"/>
                  </a:lnTo>
                  <a:lnTo>
                    <a:pt x="454" y="3197"/>
                  </a:lnTo>
                  <a:lnTo>
                    <a:pt x="524" y="3197"/>
                  </a:lnTo>
                  <a:lnTo>
                    <a:pt x="695" y="3185"/>
                  </a:lnTo>
                  <a:lnTo>
                    <a:pt x="887" y="3166"/>
                  </a:lnTo>
                  <a:lnTo>
                    <a:pt x="1083" y="3148"/>
                  </a:lnTo>
                  <a:lnTo>
                    <a:pt x="1419" y="3109"/>
                  </a:lnTo>
                  <a:lnTo>
                    <a:pt x="1562" y="3091"/>
                  </a:lnTo>
                  <a:lnTo>
                    <a:pt x="1574" y="2720"/>
                  </a:lnTo>
                  <a:lnTo>
                    <a:pt x="1580" y="2407"/>
                  </a:lnTo>
                  <a:lnTo>
                    <a:pt x="1580" y="2262"/>
                  </a:lnTo>
                  <a:lnTo>
                    <a:pt x="1580" y="2144"/>
                  </a:lnTo>
                  <a:lnTo>
                    <a:pt x="1574" y="2073"/>
                  </a:lnTo>
                  <a:lnTo>
                    <a:pt x="1559" y="1980"/>
                  </a:lnTo>
                  <a:lnTo>
                    <a:pt x="1537" y="1861"/>
                  </a:lnTo>
                  <a:lnTo>
                    <a:pt x="1507" y="1725"/>
                  </a:lnTo>
                  <a:lnTo>
                    <a:pt x="1436" y="1406"/>
                  </a:lnTo>
                  <a:lnTo>
                    <a:pt x="1354" y="1063"/>
                  </a:lnTo>
                  <a:lnTo>
                    <a:pt x="1269" y="723"/>
                  </a:lnTo>
                  <a:lnTo>
                    <a:pt x="1186" y="425"/>
                  </a:lnTo>
                  <a:lnTo>
                    <a:pt x="1152" y="298"/>
                  </a:lnTo>
                  <a:lnTo>
                    <a:pt x="1120" y="195"/>
                  </a:lnTo>
                  <a:lnTo>
                    <a:pt x="1095" y="118"/>
                  </a:lnTo>
                  <a:lnTo>
                    <a:pt x="1077" y="74"/>
                  </a:lnTo>
                  <a:close/>
                </a:path>
              </a:pathLst>
            </a:custGeom>
            <a:solidFill>
              <a:srgbClr val="7150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74" name="Freeform 150"/>
            <p:cNvSpPr>
              <a:spLocks/>
            </p:cNvSpPr>
            <p:nvPr/>
          </p:nvSpPr>
          <p:spPr bwMode="auto">
            <a:xfrm>
              <a:off x="1972310" y="250825"/>
              <a:ext cx="1063625" cy="1067435"/>
            </a:xfrm>
            <a:custGeom>
              <a:avLst/>
              <a:gdLst>
                <a:gd name="T0" fmla="*/ 601 w 5025"/>
                <a:gd name="T1" fmla="*/ 322 h 5045"/>
                <a:gd name="T2" fmla="*/ 504 w 5025"/>
                <a:gd name="T3" fmla="*/ 483 h 5045"/>
                <a:gd name="T4" fmla="*/ 442 w 5025"/>
                <a:gd name="T5" fmla="*/ 659 h 5045"/>
                <a:gd name="T6" fmla="*/ 407 w 5025"/>
                <a:gd name="T7" fmla="*/ 847 h 5045"/>
                <a:gd name="T8" fmla="*/ 385 w 5025"/>
                <a:gd name="T9" fmla="*/ 1187 h 5045"/>
                <a:gd name="T10" fmla="*/ 364 w 5025"/>
                <a:gd name="T11" fmla="*/ 1776 h 5045"/>
                <a:gd name="T12" fmla="*/ 333 w 5025"/>
                <a:gd name="T13" fmla="*/ 2007 h 5045"/>
                <a:gd name="T14" fmla="*/ 281 w 5025"/>
                <a:gd name="T15" fmla="*/ 2244 h 5045"/>
                <a:gd name="T16" fmla="*/ 208 w 5025"/>
                <a:gd name="T17" fmla="*/ 2447 h 5045"/>
                <a:gd name="T18" fmla="*/ 97 w 5025"/>
                <a:gd name="T19" fmla="*/ 2654 h 5045"/>
                <a:gd name="T20" fmla="*/ 43 w 5025"/>
                <a:gd name="T21" fmla="*/ 2781 h 5045"/>
                <a:gd name="T22" fmla="*/ 6 w 5025"/>
                <a:gd name="T23" fmla="*/ 2945 h 5045"/>
                <a:gd name="T24" fmla="*/ 3 w 5025"/>
                <a:gd name="T25" fmla="*/ 3175 h 5045"/>
                <a:gd name="T26" fmla="*/ 34 w 5025"/>
                <a:gd name="T27" fmla="*/ 3391 h 5045"/>
                <a:gd name="T28" fmla="*/ 86 w 5025"/>
                <a:gd name="T29" fmla="*/ 3580 h 5045"/>
                <a:gd name="T30" fmla="*/ 165 w 5025"/>
                <a:gd name="T31" fmla="*/ 3771 h 5045"/>
                <a:gd name="T32" fmla="*/ 268 w 5025"/>
                <a:gd name="T33" fmla="*/ 3962 h 5045"/>
                <a:gd name="T34" fmla="*/ 391 w 5025"/>
                <a:gd name="T35" fmla="*/ 4147 h 5045"/>
                <a:gd name="T36" fmla="*/ 535 w 5025"/>
                <a:gd name="T37" fmla="*/ 4323 h 5045"/>
                <a:gd name="T38" fmla="*/ 690 w 5025"/>
                <a:gd name="T39" fmla="*/ 4490 h 5045"/>
                <a:gd name="T40" fmla="*/ 860 w 5025"/>
                <a:gd name="T41" fmla="*/ 4639 h 5045"/>
                <a:gd name="T42" fmla="*/ 1043 w 5025"/>
                <a:gd name="T43" fmla="*/ 4766 h 5045"/>
                <a:gd name="T44" fmla="*/ 1236 w 5025"/>
                <a:gd name="T45" fmla="*/ 4869 h 5045"/>
                <a:gd name="T46" fmla="*/ 1434 w 5025"/>
                <a:gd name="T47" fmla="*/ 4946 h 5045"/>
                <a:gd name="T48" fmla="*/ 1773 w 5025"/>
                <a:gd name="T49" fmla="*/ 5021 h 5045"/>
                <a:gd name="T50" fmla="*/ 2105 w 5025"/>
                <a:gd name="T51" fmla="*/ 5045 h 5045"/>
                <a:gd name="T52" fmla="*/ 2425 w 5025"/>
                <a:gd name="T53" fmla="*/ 5024 h 5045"/>
                <a:gd name="T54" fmla="*/ 2734 w 5025"/>
                <a:gd name="T55" fmla="*/ 4964 h 5045"/>
                <a:gd name="T56" fmla="*/ 3023 w 5025"/>
                <a:gd name="T57" fmla="*/ 4875 h 5045"/>
                <a:gd name="T58" fmla="*/ 3293 w 5025"/>
                <a:gd name="T59" fmla="*/ 4760 h 5045"/>
                <a:gd name="T60" fmla="*/ 3539 w 5025"/>
                <a:gd name="T61" fmla="*/ 4627 h 5045"/>
                <a:gd name="T62" fmla="*/ 3759 w 5025"/>
                <a:gd name="T63" fmla="*/ 4481 h 5045"/>
                <a:gd name="T64" fmla="*/ 3951 w 5025"/>
                <a:gd name="T65" fmla="*/ 4329 h 5045"/>
                <a:gd name="T66" fmla="*/ 4113 w 5025"/>
                <a:gd name="T67" fmla="*/ 4181 h 5045"/>
                <a:gd name="T68" fmla="*/ 4241 w 5025"/>
                <a:gd name="T69" fmla="*/ 4035 h 5045"/>
                <a:gd name="T70" fmla="*/ 4366 w 5025"/>
                <a:gd name="T71" fmla="*/ 3862 h 5045"/>
                <a:gd name="T72" fmla="*/ 4536 w 5025"/>
                <a:gd name="T73" fmla="*/ 3580 h 5045"/>
                <a:gd name="T74" fmla="*/ 4738 w 5025"/>
                <a:gd name="T75" fmla="*/ 3166 h 5045"/>
                <a:gd name="T76" fmla="*/ 4842 w 5025"/>
                <a:gd name="T77" fmla="*/ 2899 h 5045"/>
                <a:gd name="T78" fmla="*/ 4927 w 5025"/>
                <a:gd name="T79" fmla="*/ 2626 h 5045"/>
                <a:gd name="T80" fmla="*/ 4989 w 5025"/>
                <a:gd name="T81" fmla="*/ 2359 h 5045"/>
                <a:gd name="T82" fmla="*/ 5022 w 5025"/>
                <a:gd name="T83" fmla="*/ 2098 h 5045"/>
                <a:gd name="T84" fmla="*/ 5019 w 5025"/>
                <a:gd name="T85" fmla="*/ 1858 h 5045"/>
                <a:gd name="T86" fmla="*/ 4980 w 5025"/>
                <a:gd name="T87" fmla="*/ 1642 h 5045"/>
                <a:gd name="T88" fmla="*/ 4900 w 5025"/>
                <a:gd name="T89" fmla="*/ 1454 h 5045"/>
                <a:gd name="T90" fmla="*/ 4787 w 5025"/>
                <a:gd name="T91" fmla="*/ 1281 h 5045"/>
                <a:gd name="T92" fmla="*/ 4644 w 5025"/>
                <a:gd name="T93" fmla="*/ 1114 h 5045"/>
                <a:gd name="T94" fmla="*/ 4476 w 5025"/>
                <a:gd name="T95" fmla="*/ 959 h 5045"/>
                <a:gd name="T96" fmla="*/ 4287 w 5025"/>
                <a:gd name="T97" fmla="*/ 817 h 5045"/>
                <a:gd name="T98" fmla="*/ 4076 w 5025"/>
                <a:gd name="T99" fmla="*/ 683 h 5045"/>
                <a:gd name="T100" fmla="*/ 3850 w 5025"/>
                <a:gd name="T101" fmla="*/ 559 h 5045"/>
                <a:gd name="T102" fmla="*/ 3362 w 5025"/>
                <a:gd name="T103" fmla="*/ 346 h 5045"/>
                <a:gd name="T104" fmla="*/ 2847 w 5025"/>
                <a:gd name="T105" fmla="*/ 182 h 5045"/>
                <a:gd name="T106" fmla="*/ 2328 w 5025"/>
                <a:gd name="T107" fmla="*/ 70 h 5045"/>
                <a:gd name="T108" fmla="*/ 1837 w 5025"/>
                <a:gd name="T109" fmla="*/ 9 h 5045"/>
                <a:gd name="T110" fmla="*/ 1391 w 5025"/>
                <a:gd name="T111" fmla="*/ 3 h 5045"/>
                <a:gd name="T112" fmla="*/ 1135 w 5025"/>
                <a:gd name="T113" fmla="*/ 33 h 5045"/>
                <a:gd name="T114" fmla="*/ 971 w 5025"/>
                <a:gd name="T115" fmla="*/ 73 h 5045"/>
                <a:gd name="T116" fmla="*/ 830 w 5025"/>
                <a:gd name="T117" fmla="*/ 124 h 5045"/>
                <a:gd name="T118" fmla="*/ 717 w 5025"/>
                <a:gd name="T119" fmla="*/ 194 h 5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025" h="5045">
                  <a:moveTo>
                    <a:pt x="690" y="222"/>
                  </a:moveTo>
                  <a:lnTo>
                    <a:pt x="641" y="270"/>
                  </a:lnTo>
                  <a:lnTo>
                    <a:pt x="601" y="322"/>
                  </a:lnTo>
                  <a:lnTo>
                    <a:pt x="564" y="374"/>
                  </a:lnTo>
                  <a:lnTo>
                    <a:pt x="531" y="428"/>
                  </a:lnTo>
                  <a:lnTo>
                    <a:pt x="504" y="483"/>
                  </a:lnTo>
                  <a:lnTo>
                    <a:pt x="479" y="541"/>
                  </a:lnTo>
                  <a:lnTo>
                    <a:pt x="461" y="598"/>
                  </a:lnTo>
                  <a:lnTo>
                    <a:pt x="442" y="659"/>
                  </a:lnTo>
                  <a:lnTo>
                    <a:pt x="427" y="723"/>
                  </a:lnTo>
                  <a:lnTo>
                    <a:pt x="415" y="783"/>
                  </a:lnTo>
                  <a:lnTo>
                    <a:pt x="407" y="847"/>
                  </a:lnTo>
                  <a:lnTo>
                    <a:pt x="400" y="914"/>
                  </a:lnTo>
                  <a:lnTo>
                    <a:pt x="388" y="1047"/>
                  </a:lnTo>
                  <a:lnTo>
                    <a:pt x="385" y="1187"/>
                  </a:lnTo>
                  <a:lnTo>
                    <a:pt x="379" y="1476"/>
                  </a:lnTo>
                  <a:lnTo>
                    <a:pt x="373" y="1625"/>
                  </a:lnTo>
                  <a:lnTo>
                    <a:pt x="364" y="1776"/>
                  </a:lnTo>
                  <a:lnTo>
                    <a:pt x="354" y="1852"/>
                  </a:lnTo>
                  <a:lnTo>
                    <a:pt x="345" y="1931"/>
                  </a:lnTo>
                  <a:lnTo>
                    <a:pt x="333" y="2007"/>
                  </a:lnTo>
                  <a:lnTo>
                    <a:pt x="318" y="2086"/>
                  </a:lnTo>
                  <a:lnTo>
                    <a:pt x="302" y="2165"/>
                  </a:lnTo>
                  <a:lnTo>
                    <a:pt x="281" y="2244"/>
                  </a:lnTo>
                  <a:lnTo>
                    <a:pt x="256" y="2322"/>
                  </a:lnTo>
                  <a:lnTo>
                    <a:pt x="229" y="2401"/>
                  </a:lnTo>
                  <a:lnTo>
                    <a:pt x="208" y="2447"/>
                  </a:lnTo>
                  <a:lnTo>
                    <a:pt x="186" y="2493"/>
                  </a:lnTo>
                  <a:lnTo>
                    <a:pt x="143" y="2574"/>
                  </a:lnTo>
                  <a:lnTo>
                    <a:pt x="97" y="2654"/>
                  </a:lnTo>
                  <a:lnTo>
                    <a:pt x="77" y="2693"/>
                  </a:lnTo>
                  <a:lnTo>
                    <a:pt x="59" y="2735"/>
                  </a:lnTo>
                  <a:lnTo>
                    <a:pt x="43" y="2781"/>
                  </a:lnTo>
                  <a:lnTo>
                    <a:pt x="28" y="2830"/>
                  </a:lnTo>
                  <a:lnTo>
                    <a:pt x="16" y="2884"/>
                  </a:lnTo>
                  <a:lnTo>
                    <a:pt x="6" y="2945"/>
                  </a:lnTo>
                  <a:lnTo>
                    <a:pt x="0" y="3014"/>
                  </a:lnTo>
                  <a:lnTo>
                    <a:pt x="0" y="3091"/>
                  </a:lnTo>
                  <a:lnTo>
                    <a:pt x="3" y="3175"/>
                  </a:lnTo>
                  <a:lnTo>
                    <a:pt x="12" y="3270"/>
                  </a:lnTo>
                  <a:lnTo>
                    <a:pt x="22" y="3330"/>
                  </a:lnTo>
                  <a:lnTo>
                    <a:pt x="34" y="3391"/>
                  </a:lnTo>
                  <a:lnTo>
                    <a:pt x="49" y="3455"/>
                  </a:lnTo>
                  <a:lnTo>
                    <a:pt x="68" y="3515"/>
                  </a:lnTo>
                  <a:lnTo>
                    <a:pt x="86" y="3580"/>
                  </a:lnTo>
                  <a:lnTo>
                    <a:pt x="110" y="3643"/>
                  </a:lnTo>
                  <a:lnTo>
                    <a:pt x="137" y="3707"/>
                  </a:lnTo>
                  <a:lnTo>
                    <a:pt x="165" y="3771"/>
                  </a:lnTo>
                  <a:lnTo>
                    <a:pt x="199" y="3834"/>
                  </a:lnTo>
                  <a:lnTo>
                    <a:pt x="233" y="3898"/>
                  </a:lnTo>
                  <a:lnTo>
                    <a:pt x="268" y="3962"/>
                  </a:lnTo>
                  <a:lnTo>
                    <a:pt x="308" y="4023"/>
                  </a:lnTo>
                  <a:lnTo>
                    <a:pt x="348" y="4086"/>
                  </a:lnTo>
                  <a:lnTo>
                    <a:pt x="391" y="4147"/>
                  </a:lnTo>
                  <a:lnTo>
                    <a:pt x="436" y="4208"/>
                  </a:lnTo>
                  <a:lnTo>
                    <a:pt x="485" y="4265"/>
                  </a:lnTo>
                  <a:lnTo>
                    <a:pt x="535" y="4323"/>
                  </a:lnTo>
                  <a:lnTo>
                    <a:pt x="583" y="4380"/>
                  </a:lnTo>
                  <a:lnTo>
                    <a:pt x="638" y="4435"/>
                  </a:lnTo>
                  <a:lnTo>
                    <a:pt x="690" y="4490"/>
                  </a:lnTo>
                  <a:lnTo>
                    <a:pt x="747" y="4541"/>
                  </a:lnTo>
                  <a:lnTo>
                    <a:pt x="803" y="4590"/>
                  </a:lnTo>
                  <a:lnTo>
                    <a:pt x="860" y="4639"/>
                  </a:lnTo>
                  <a:lnTo>
                    <a:pt x="922" y="4685"/>
                  </a:lnTo>
                  <a:lnTo>
                    <a:pt x="983" y="4727"/>
                  </a:lnTo>
                  <a:lnTo>
                    <a:pt x="1043" y="4766"/>
                  </a:lnTo>
                  <a:lnTo>
                    <a:pt x="1108" y="4803"/>
                  </a:lnTo>
                  <a:lnTo>
                    <a:pt x="1171" y="4839"/>
                  </a:lnTo>
                  <a:lnTo>
                    <a:pt x="1236" y="4869"/>
                  </a:lnTo>
                  <a:lnTo>
                    <a:pt x="1300" y="4897"/>
                  </a:lnTo>
                  <a:lnTo>
                    <a:pt x="1367" y="4924"/>
                  </a:lnTo>
                  <a:lnTo>
                    <a:pt x="1434" y="4946"/>
                  </a:lnTo>
                  <a:lnTo>
                    <a:pt x="1547" y="4976"/>
                  </a:lnTo>
                  <a:lnTo>
                    <a:pt x="1660" y="5000"/>
                  </a:lnTo>
                  <a:lnTo>
                    <a:pt x="1773" y="5021"/>
                  </a:lnTo>
                  <a:lnTo>
                    <a:pt x="1886" y="5033"/>
                  </a:lnTo>
                  <a:lnTo>
                    <a:pt x="1995" y="5042"/>
                  </a:lnTo>
                  <a:lnTo>
                    <a:pt x="2105" y="5045"/>
                  </a:lnTo>
                  <a:lnTo>
                    <a:pt x="2216" y="5042"/>
                  </a:lnTo>
                  <a:lnTo>
                    <a:pt x="2322" y="5036"/>
                  </a:lnTo>
                  <a:lnTo>
                    <a:pt x="2425" y="5024"/>
                  </a:lnTo>
                  <a:lnTo>
                    <a:pt x="2530" y="5009"/>
                  </a:lnTo>
                  <a:lnTo>
                    <a:pt x="2633" y="4988"/>
                  </a:lnTo>
                  <a:lnTo>
                    <a:pt x="2734" y="4964"/>
                  </a:lnTo>
                  <a:lnTo>
                    <a:pt x="2832" y="4940"/>
                  </a:lnTo>
                  <a:lnTo>
                    <a:pt x="2929" y="4909"/>
                  </a:lnTo>
                  <a:lnTo>
                    <a:pt x="3023" y="4875"/>
                  </a:lnTo>
                  <a:lnTo>
                    <a:pt x="3115" y="4839"/>
                  </a:lnTo>
                  <a:lnTo>
                    <a:pt x="3203" y="4800"/>
                  </a:lnTo>
                  <a:lnTo>
                    <a:pt x="3293" y="4760"/>
                  </a:lnTo>
                  <a:lnTo>
                    <a:pt x="3378" y="4714"/>
                  </a:lnTo>
                  <a:lnTo>
                    <a:pt x="3460" y="4673"/>
                  </a:lnTo>
                  <a:lnTo>
                    <a:pt x="3539" y="4627"/>
                  </a:lnTo>
                  <a:lnTo>
                    <a:pt x="3616" y="4578"/>
                  </a:lnTo>
                  <a:lnTo>
                    <a:pt x="3689" y="4530"/>
                  </a:lnTo>
                  <a:lnTo>
                    <a:pt x="3759" y="4481"/>
                  </a:lnTo>
                  <a:lnTo>
                    <a:pt x="3826" y="4429"/>
                  </a:lnTo>
                  <a:lnTo>
                    <a:pt x="3890" y="4380"/>
                  </a:lnTo>
                  <a:lnTo>
                    <a:pt x="3951" y="4329"/>
                  </a:lnTo>
                  <a:lnTo>
                    <a:pt x="4009" y="4277"/>
                  </a:lnTo>
                  <a:lnTo>
                    <a:pt x="4064" y="4228"/>
                  </a:lnTo>
                  <a:lnTo>
                    <a:pt x="4113" y="4181"/>
                  </a:lnTo>
                  <a:lnTo>
                    <a:pt x="4159" y="4132"/>
                  </a:lnTo>
                  <a:lnTo>
                    <a:pt x="4202" y="4083"/>
                  </a:lnTo>
                  <a:lnTo>
                    <a:pt x="4241" y="4035"/>
                  </a:lnTo>
                  <a:lnTo>
                    <a:pt x="4284" y="3983"/>
                  </a:lnTo>
                  <a:lnTo>
                    <a:pt x="4323" y="3925"/>
                  </a:lnTo>
                  <a:lnTo>
                    <a:pt x="4366" y="3862"/>
                  </a:lnTo>
                  <a:lnTo>
                    <a:pt x="4408" y="3798"/>
                  </a:lnTo>
                  <a:lnTo>
                    <a:pt x="4451" y="3728"/>
                  </a:lnTo>
                  <a:lnTo>
                    <a:pt x="4536" y="3580"/>
                  </a:lnTo>
                  <a:lnTo>
                    <a:pt x="4619" y="3419"/>
                  </a:lnTo>
                  <a:lnTo>
                    <a:pt x="4698" y="3252"/>
                  </a:lnTo>
                  <a:lnTo>
                    <a:pt x="4738" y="3166"/>
                  </a:lnTo>
                  <a:lnTo>
                    <a:pt x="4775" y="3078"/>
                  </a:lnTo>
                  <a:lnTo>
                    <a:pt x="4809" y="2988"/>
                  </a:lnTo>
                  <a:lnTo>
                    <a:pt x="4842" y="2899"/>
                  </a:lnTo>
                  <a:lnTo>
                    <a:pt x="4872" y="2808"/>
                  </a:lnTo>
                  <a:lnTo>
                    <a:pt x="4900" y="2717"/>
                  </a:lnTo>
                  <a:lnTo>
                    <a:pt x="4927" y="2626"/>
                  </a:lnTo>
                  <a:lnTo>
                    <a:pt x="4952" y="2535"/>
                  </a:lnTo>
                  <a:lnTo>
                    <a:pt x="4970" y="2447"/>
                  </a:lnTo>
                  <a:lnTo>
                    <a:pt x="4989" y="2359"/>
                  </a:lnTo>
                  <a:lnTo>
                    <a:pt x="5003" y="2270"/>
                  </a:lnTo>
                  <a:lnTo>
                    <a:pt x="5012" y="2183"/>
                  </a:lnTo>
                  <a:lnTo>
                    <a:pt x="5022" y="2098"/>
                  </a:lnTo>
                  <a:lnTo>
                    <a:pt x="5025" y="2016"/>
                  </a:lnTo>
                  <a:lnTo>
                    <a:pt x="5025" y="1937"/>
                  </a:lnTo>
                  <a:lnTo>
                    <a:pt x="5019" y="1858"/>
                  </a:lnTo>
                  <a:lnTo>
                    <a:pt x="5012" y="1783"/>
                  </a:lnTo>
                  <a:lnTo>
                    <a:pt x="4998" y="1709"/>
                  </a:lnTo>
                  <a:lnTo>
                    <a:pt x="4980" y="1642"/>
                  </a:lnTo>
                  <a:lnTo>
                    <a:pt x="4955" y="1576"/>
                  </a:lnTo>
                  <a:lnTo>
                    <a:pt x="4931" y="1515"/>
                  </a:lnTo>
                  <a:lnTo>
                    <a:pt x="4900" y="1454"/>
                  </a:lnTo>
                  <a:lnTo>
                    <a:pt x="4863" y="1396"/>
                  </a:lnTo>
                  <a:lnTo>
                    <a:pt x="4827" y="1335"/>
                  </a:lnTo>
                  <a:lnTo>
                    <a:pt x="4787" y="1281"/>
                  </a:lnTo>
                  <a:lnTo>
                    <a:pt x="4741" y="1223"/>
                  </a:lnTo>
                  <a:lnTo>
                    <a:pt x="4692" y="1169"/>
                  </a:lnTo>
                  <a:lnTo>
                    <a:pt x="4644" y="1114"/>
                  </a:lnTo>
                  <a:lnTo>
                    <a:pt x="4592" y="1062"/>
                  </a:lnTo>
                  <a:lnTo>
                    <a:pt x="4533" y="1011"/>
                  </a:lnTo>
                  <a:lnTo>
                    <a:pt x="4476" y="959"/>
                  </a:lnTo>
                  <a:lnTo>
                    <a:pt x="4415" y="910"/>
                  </a:lnTo>
                  <a:lnTo>
                    <a:pt x="4351" y="863"/>
                  </a:lnTo>
                  <a:lnTo>
                    <a:pt x="4287" y="817"/>
                  </a:lnTo>
                  <a:lnTo>
                    <a:pt x="4217" y="771"/>
                  </a:lnTo>
                  <a:lnTo>
                    <a:pt x="4146" y="726"/>
                  </a:lnTo>
                  <a:lnTo>
                    <a:pt x="4076" y="683"/>
                  </a:lnTo>
                  <a:lnTo>
                    <a:pt x="4003" y="641"/>
                  </a:lnTo>
                  <a:lnTo>
                    <a:pt x="3926" y="598"/>
                  </a:lnTo>
                  <a:lnTo>
                    <a:pt x="3850" y="559"/>
                  </a:lnTo>
                  <a:lnTo>
                    <a:pt x="3692" y="483"/>
                  </a:lnTo>
                  <a:lnTo>
                    <a:pt x="3527" y="413"/>
                  </a:lnTo>
                  <a:lnTo>
                    <a:pt x="3362" y="346"/>
                  </a:lnTo>
                  <a:lnTo>
                    <a:pt x="3191" y="288"/>
                  </a:lnTo>
                  <a:lnTo>
                    <a:pt x="3017" y="234"/>
                  </a:lnTo>
                  <a:lnTo>
                    <a:pt x="2847" y="182"/>
                  </a:lnTo>
                  <a:lnTo>
                    <a:pt x="2673" y="139"/>
                  </a:lnTo>
                  <a:lnTo>
                    <a:pt x="2499" y="104"/>
                  </a:lnTo>
                  <a:lnTo>
                    <a:pt x="2328" y="70"/>
                  </a:lnTo>
                  <a:lnTo>
                    <a:pt x="2160" y="43"/>
                  </a:lnTo>
                  <a:lnTo>
                    <a:pt x="1995" y="24"/>
                  </a:lnTo>
                  <a:lnTo>
                    <a:pt x="1837" y="9"/>
                  </a:lnTo>
                  <a:lnTo>
                    <a:pt x="1681" y="0"/>
                  </a:lnTo>
                  <a:lnTo>
                    <a:pt x="1532" y="0"/>
                  </a:lnTo>
                  <a:lnTo>
                    <a:pt x="1391" y="3"/>
                  </a:lnTo>
                  <a:lnTo>
                    <a:pt x="1257" y="15"/>
                  </a:lnTo>
                  <a:lnTo>
                    <a:pt x="1196" y="24"/>
                  </a:lnTo>
                  <a:lnTo>
                    <a:pt x="1135" y="33"/>
                  </a:lnTo>
                  <a:lnTo>
                    <a:pt x="1077" y="46"/>
                  </a:lnTo>
                  <a:lnTo>
                    <a:pt x="1022" y="58"/>
                  </a:lnTo>
                  <a:lnTo>
                    <a:pt x="971" y="73"/>
                  </a:lnTo>
                  <a:lnTo>
                    <a:pt x="918" y="88"/>
                  </a:lnTo>
                  <a:lnTo>
                    <a:pt x="872" y="107"/>
                  </a:lnTo>
                  <a:lnTo>
                    <a:pt x="830" y="124"/>
                  </a:lnTo>
                  <a:lnTo>
                    <a:pt x="787" y="145"/>
                  </a:lnTo>
                  <a:lnTo>
                    <a:pt x="751" y="170"/>
                  </a:lnTo>
                  <a:lnTo>
                    <a:pt x="717" y="194"/>
                  </a:lnTo>
                  <a:lnTo>
                    <a:pt x="690" y="222"/>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75" name="Freeform 151"/>
            <p:cNvSpPr>
              <a:spLocks/>
            </p:cNvSpPr>
            <p:nvPr/>
          </p:nvSpPr>
          <p:spPr bwMode="auto">
            <a:xfrm>
              <a:off x="1969770" y="360680"/>
              <a:ext cx="732790" cy="959485"/>
            </a:xfrm>
            <a:custGeom>
              <a:avLst/>
              <a:gdLst>
                <a:gd name="T0" fmla="*/ 540 w 3463"/>
                <a:gd name="T1" fmla="*/ 54 h 4533"/>
                <a:gd name="T2" fmla="*/ 500 w 3463"/>
                <a:gd name="T3" fmla="*/ 207 h 4533"/>
                <a:gd name="T4" fmla="*/ 461 w 3463"/>
                <a:gd name="T5" fmla="*/ 507 h 4533"/>
                <a:gd name="T6" fmla="*/ 406 w 3463"/>
                <a:gd name="T7" fmla="*/ 1121 h 4533"/>
                <a:gd name="T8" fmla="*/ 354 w 3463"/>
                <a:gd name="T9" fmla="*/ 1488 h 4533"/>
                <a:gd name="T10" fmla="*/ 238 w 3463"/>
                <a:gd name="T11" fmla="*/ 1900 h 4533"/>
                <a:gd name="T12" fmla="*/ 137 w 3463"/>
                <a:gd name="T13" fmla="*/ 2265 h 4533"/>
                <a:gd name="T14" fmla="*/ 92 w 3463"/>
                <a:gd name="T15" fmla="*/ 2532 h 4533"/>
                <a:gd name="T16" fmla="*/ 98 w 3463"/>
                <a:gd name="T17" fmla="*/ 2805 h 4533"/>
                <a:gd name="T18" fmla="*/ 134 w 3463"/>
                <a:gd name="T19" fmla="*/ 2993 h 4533"/>
                <a:gd name="T20" fmla="*/ 186 w 3463"/>
                <a:gd name="T21" fmla="*/ 3136 h 4533"/>
                <a:gd name="T22" fmla="*/ 268 w 3463"/>
                <a:gd name="T23" fmla="*/ 3309 h 4533"/>
                <a:gd name="T24" fmla="*/ 403 w 3463"/>
                <a:gd name="T25" fmla="*/ 3504 h 4533"/>
                <a:gd name="T26" fmla="*/ 576 w 3463"/>
                <a:gd name="T27" fmla="*/ 3704 h 4533"/>
                <a:gd name="T28" fmla="*/ 793 w 3463"/>
                <a:gd name="T29" fmla="*/ 3898 h 4533"/>
                <a:gd name="T30" fmla="*/ 1052 w 3463"/>
                <a:gd name="T31" fmla="*/ 4074 h 4533"/>
                <a:gd name="T32" fmla="*/ 1354 w 3463"/>
                <a:gd name="T33" fmla="*/ 4223 h 4533"/>
                <a:gd name="T34" fmla="*/ 1696 w 3463"/>
                <a:gd name="T35" fmla="*/ 4332 h 4533"/>
                <a:gd name="T36" fmla="*/ 2078 w 3463"/>
                <a:gd name="T37" fmla="*/ 4390 h 4533"/>
                <a:gd name="T38" fmla="*/ 2356 w 3463"/>
                <a:gd name="T39" fmla="*/ 4396 h 4533"/>
                <a:gd name="T40" fmla="*/ 2575 w 3463"/>
                <a:gd name="T41" fmla="*/ 4381 h 4533"/>
                <a:gd name="T42" fmla="*/ 2804 w 3463"/>
                <a:gd name="T43" fmla="*/ 4347 h 4533"/>
                <a:gd name="T44" fmla="*/ 3041 w 3463"/>
                <a:gd name="T45" fmla="*/ 4296 h 4533"/>
                <a:gd name="T46" fmla="*/ 3292 w 3463"/>
                <a:gd name="T47" fmla="*/ 4220 h 4533"/>
                <a:gd name="T48" fmla="*/ 3420 w 3463"/>
                <a:gd name="T49" fmla="*/ 4183 h 4533"/>
                <a:gd name="T50" fmla="*/ 3225 w 3463"/>
                <a:gd name="T51" fmla="*/ 4281 h 4533"/>
                <a:gd name="T52" fmla="*/ 2895 w 3463"/>
                <a:gd name="T53" fmla="*/ 4405 h 4533"/>
                <a:gd name="T54" fmla="*/ 2615 w 3463"/>
                <a:gd name="T55" fmla="*/ 4478 h 4533"/>
                <a:gd name="T56" fmla="*/ 2383 w 3463"/>
                <a:gd name="T57" fmla="*/ 4514 h 4533"/>
                <a:gd name="T58" fmla="*/ 2135 w 3463"/>
                <a:gd name="T59" fmla="*/ 4533 h 4533"/>
                <a:gd name="T60" fmla="*/ 1876 w 3463"/>
                <a:gd name="T61" fmla="*/ 4520 h 4533"/>
                <a:gd name="T62" fmla="*/ 1611 w 3463"/>
                <a:gd name="T63" fmla="*/ 4475 h 4533"/>
                <a:gd name="T64" fmla="*/ 1242 w 3463"/>
                <a:gd name="T65" fmla="*/ 4353 h 4533"/>
                <a:gd name="T66" fmla="*/ 927 w 3463"/>
                <a:gd name="T67" fmla="*/ 4195 h 4533"/>
                <a:gd name="T68" fmla="*/ 668 w 3463"/>
                <a:gd name="T69" fmla="*/ 4005 h 4533"/>
                <a:gd name="T70" fmla="*/ 454 w 3463"/>
                <a:gd name="T71" fmla="*/ 3792 h 4533"/>
                <a:gd name="T72" fmla="*/ 290 w 3463"/>
                <a:gd name="T73" fmla="*/ 3564 h 4533"/>
                <a:gd name="T74" fmla="*/ 165 w 3463"/>
                <a:gd name="T75" fmla="*/ 3334 h 4533"/>
                <a:gd name="T76" fmla="*/ 77 w 3463"/>
                <a:gd name="T77" fmla="*/ 3105 h 4533"/>
                <a:gd name="T78" fmla="*/ 24 w 3463"/>
                <a:gd name="T79" fmla="*/ 2887 h 4533"/>
                <a:gd name="T80" fmla="*/ 0 w 3463"/>
                <a:gd name="T81" fmla="*/ 2687 h 4533"/>
                <a:gd name="T82" fmla="*/ 6 w 3463"/>
                <a:gd name="T83" fmla="*/ 2517 h 4533"/>
                <a:gd name="T84" fmla="*/ 43 w 3463"/>
                <a:gd name="T85" fmla="*/ 2346 h 4533"/>
                <a:gd name="T86" fmla="*/ 116 w 3463"/>
                <a:gd name="T87" fmla="*/ 2138 h 4533"/>
                <a:gd name="T88" fmla="*/ 226 w 3463"/>
                <a:gd name="T89" fmla="*/ 1871 h 4533"/>
                <a:gd name="T90" fmla="*/ 296 w 3463"/>
                <a:gd name="T91" fmla="*/ 1630 h 4533"/>
                <a:gd name="T92" fmla="*/ 345 w 3463"/>
                <a:gd name="T93" fmla="*/ 1314 h 4533"/>
                <a:gd name="T94" fmla="*/ 357 w 3463"/>
                <a:gd name="T95" fmla="*/ 893 h 4533"/>
                <a:gd name="T96" fmla="*/ 376 w 3463"/>
                <a:gd name="T97" fmla="*/ 519 h 4533"/>
                <a:gd name="T98" fmla="*/ 409 w 3463"/>
                <a:gd name="T99" fmla="*/ 319 h 4533"/>
                <a:gd name="T100" fmla="*/ 467 w 3463"/>
                <a:gd name="T101" fmla="*/ 143 h 4533"/>
                <a:gd name="T102" fmla="*/ 565 w 3463"/>
                <a:gd name="T103" fmla="*/ 0 h 4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63" h="4533">
                  <a:moveTo>
                    <a:pt x="565" y="0"/>
                  </a:moveTo>
                  <a:lnTo>
                    <a:pt x="553" y="25"/>
                  </a:lnTo>
                  <a:lnTo>
                    <a:pt x="540" y="54"/>
                  </a:lnTo>
                  <a:lnTo>
                    <a:pt x="528" y="88"/>
                  </a:lnTo>
                  <a:lnTo>
                    <a:pt x="519" y="125"/>
                  </a:lnTo>
                  <a:lnTo>
                    <a:pt x="500" y="207"/>
                  </a:lnTo>
                  <a:lnTo>
                    <a:pt x="485" y="298"/>
                  </a:lnTo>
                  <a:lnTo>
                    <a:pt x="473" y="398"/>
                  </a:lnTo>
                  <a:lnTo>
                    <a:pt x="461" y="507"/>
                  </a:lnTo>
                  <a:lnTo>
                    <a:pt x="442" y="744"/>
                  </a:lnTo>
                  <a:lnTo>
                    <a:pt x="421" y="993"/>
                  </a:lnTo>
                  <a:lnTo>
                    <a:pt x="406" y="1121"/>
                  </a:lnTo>
                  <a:lnTo>
                    <a:pt x="394" y="1245"/>
                  </a:lnTo>
                  <a:lnTo>
                    <a:pt x="376" y="1369"/>
                  </a:lnTo>
                  <a:lnTo>
                    <a:pt x="354" y="1488"/>
                  </a:lnTo>
                  <a:lnTo>
                    <a:pt x="330" y="1603"/>
                  </a:lnTo>
                  <a:lnTo>
                    <a:pt x="299" y="1710"/>
                  </a:lnTo>
                  <a:lnTo>
                    <a:pt x="238" y="1900"/>
                  </a:lnTo>
                  <a:lnTo>
                    <a:pt x="183" y="2083"/>
                  </a:lnTo>
                  <a:lnTo>
                    <a:pt x="159" y="2174"/>
                  </a:lnTo>
                  <a:lnTo>
                    <a:pt x="137" y="2265"/>
                  </a:lnTo>
                  <a:lnTo>
                    <a:pt x="116" y="2353"/>
                  </a:lnTo>
                  <a:lnTo>
                    <a:pt x="103" y="2444"/>
                  </a:lnTo>
                  <a:lnTo>
                    <a:pt x="92" y="2532"/>
                  </a:lnTo>
                  <a:lnTo>
                    <a:pt x="89" y="2624"/>
                  </a:lnTo>
                  <a:lnTo>
                    <a:pt x="89" y="2714"/>
                  </a:lnTo>
                  <a:lnTo>
                    <a:pt x="98" y="2805"/>
                  </a:lnTo>
                  <a:lnTo>
                    <a:pt x="114" y="2900"/>
                  </a:lnTo>
                  <a:lnTo>
                    <a:pt x="122" y="2945"/>
                  </a:lnTo>
                  <a:lnTo>
                    <a:pt x="134" y="2993"/>
                  </a:lnTo>
                  <a:lnTo>
                    <a:pt x="149" y="3039"/>
                  </a:lnTo>
                  <a:lnTo>
                    <a:pt x="168" y="3088"/>
                  </a:lnTo>
                  <a:lnTo>
                    <a:pt x="186" y="3136"/>
                  </a:lnTo>
                  <a:lnTo>
                    <a:pt x="208" y="3185"/>
                  </a:lnTo>
                  <a:lnTo>
                    <a:pt x="235" y="3246"/>
                  </a:lnTo>
                  <a:lnTo>
                    <a:pt x="268" y="3309"/>
                  </a:lnTo>
                  <a:lnTo>
                    <a:pt x="308" y="3373"/>
                  </a:lnTo>
                  <a:lnTo>
                    <a:pt x="354" y="3436"/>
                  </a:lnTo>
                  <a:lnTo>
                    <a:pt x="403" y="3504"/>
                  </a:lnTo>
                  <a:lnTo>
                    <a:pt x="454" y="3570"/>
                  </a:lnTo>
                  <a:lnTo>
                    <a:pt x="513" y="3637"/>
                  </a:lnTo>
                  <a:lnTo>
                    <a:pt x="576" y="3704"/>
                  </a:lnTo>
                  <a:lnTo>
                    <a:pt x="644" y="3771"/>
                  </a:lnTo>
                  <a:lnTo>
                    <a:pt x="718" y="3835"/>
                  </a:lnTo>
                  <a:lnTo>
                    <a:pt x="793" y="3898"/>
                  </a:lnTo>
                  <a:lnTo>
                    <a:pt x="875" y="3959"/>
                  </a:lnTo>
                  <a:lnTo>
                    <a:pt x="961" y="4016"/>
                  </a:lnTo>
                  <a:lnTo>
                    <a:pt x="1052" y="4074"/>
                  </a:lnTo>
                  <a:lnTo>
                    <a:pt x="1151" y="4126"/>
                  </a:lnTo>
                  <a:lnTo>
                    <a:pt x="1251" y="4177"/>
                  </a:lnTo>
                  <a:lnTo>
                    <a:pt x="1354" y="4223"/>
                  </a:lnTo>
                  <a:lnTo>
                    <a:pt x="1465" y="4263"/>
                  </a:lnTo>
                  <a:lnTo>
                    <a:pt x="1577" y="4299"/>
                  </a:lnTo>
                  <a:lnTo>
                    <a:pt x="1696" y="4332"/>
                  </a:lnTo>
                  <a:lnTo>
                    <a:pt x="1818" y="4356"/>
                  </a:lnTo>
                  <a:lnTo>
                    <a:pt x="1947" y="4378"/>
                  </a:lnTo>
                  <a:lnTo>
                    <a:pt x="2078" y="4390"/>
                  </a:lnTo>
                  <a:lnTo>
                    <a:pt x="2215" y="4396"/>
                  </a:lnTo>
                  <a:lnTo>
                    <a:pt x="2285" y="4399"/>
                  </a:lnTo>
                  <a:lnTo>
                    <a:pt x="2356" y="4396"/>
                  </a:lnTo>
                  <a:lnTo>
                    <a:pt x="2428" y="4393"/>
                  </a:lnTo>
                  <a:lnTo>
                    <a:pt x="2502" y="4390"/>
                  </a:lnTo>
                  <a:lnTo>
                    <a:pt x="2575" y="4381"/>
                  </a:lnTo>
                  <a:lnTo>
                    <a:pt x="2651" y="4372"/>
                  </a:lnTo>
                  <a:lnTo>
                    <a:pt x="2727" y="4362"/>
                  </a:lnTo>
                  <a:lnTo>
                    <a:pt x="2804" y="4347"/>
                  </a:lnTo>
                  <a:lnTo>
                    <a:pt x="2883" y="4332"/>
                  </a:lnTo>
                  <a:lnTo>
                    <a:pt x="2963" y="4315"/>
                  </a:lnTo>
                  <a:lnTo>
                    <a:pt x="3041" y="4296"/>
                  </a:lnTo>
                  <a:lnTo>
                    <a:pt x="3124" y="4272"/>
                  </a:lnTo>
                  <a:lnTo>
                    <a:pt x="3206" y="4247"/>
                  </a:lnTo>
                  <a:lnTo>
                    <a:pt x="3292" y="4220"/>
                  </a:lnTo>
                  <a:lnTo>
                    <a:pt x="3377" y="4192"/>
                  </a:lnTo>
                  <a:lnTo>
                    <a:pt x="3463" y="4160"/>
                  </a:lnTo>
                  <a:lnTo>
                    <a:pt x="3420" y="4183"/>
                  </a:lnTo>
                  <a:lnTo>
                    <a:pt x="3374" y="4208"/>
                  </a:lnTo>
                  <a:lnTo>
                    <a:pt x="3308" y="4241"/>
                  </a:lnTo>
                  <a:lnTo>
                    <a:pt x="3225" y="4281"/>
                  </a:lnTo>
                  <a:lnTo>
                    <a:pt x="3127" y="4320"/>
                  </a:lnTo>
                  <a:lnTo>
                    <a:pt x="3017" y="4362"/>
                  </a:lnTo>
                  <a:lnTo>
                    <a:pt x="2895" y="4405"/>
                  </a:lnTo>
                  <a:lnTo>
                    <a:pt x="2761" y="4445"/>
                  </a:lnTo>
                  <a:lnTo>
                    <a:pt x="2688" y="4460"/>
                  </a:lnTo>
                  <a:lnTo>
                    <a:pt x="2615" y="4478"/>
                  </a:lnTo>
                  <a:lnTo>
                    <a:pt x="2542" y="4493"/>
                  </a:lnTo>
                  <a:lnTo>
                    <a:pt x="2462" y="4505"/>
                  </a:lnTo>
                  <a:lnTo>
                    <a:pt x="2383" y="4514"/>
                  </a:lnTo>
                  <a:lnTo>
                    <a:pt x="2303" y="4523"/>
                  </a:lnTo>
                  <a:lnTo>
                    <a:pt x="2221" y="4530"/>
                  </a:lnTo>
                  <a:lnTo>
                    <a:pt x="2135" y="4533"/>
                  </a:lnTo>
                  <a:lnTo>
                    <a:pt x="2050" y="4533"/>
                  </a:lnTo>
                  <a:lnTo>
                    <a:pt x="1964" y="4526"/>
                  </a:lnTo>
                  <a:lnTo>
                    <a:pt x="1876" y="4520"/>
                  </a:lnTo>
                  <a:lnTo>
                    <a:pt x="1791" y="4508"/>
                  </a:lnTo>
                  <a:lnTo>
                    <a:pt x="1702" y="4493"/>
                  </a:lnTo>
                  <a:lnTo>
                    <a:pt x="1611" y="4475"/>
                  </a:lnTo>
                  <a:lnTo>
                    <a:pt x="1482" y="4439"/>
                  </a:lnTo>
                  <a:lnTo>
                    <a:pt x="1357" y="4399"/>
                  </a:lnTo>
                  <a:lnTo>
                    <a:pt x="1242" y="4353"/>
                  </a:lnTo>
                  <a:lnTo>
                    <a:pt x="1132" y="4305"/>
                  </a:lnTo>
                  <a:lnTo>
                    <a:pt x="1028" y="4250"/>
                  </a:lnTo>
                  <a:lnTo>
                    <a:pt x="927" y="4195"/>
                  </a:lnTo>
                  <a:lnTo>
                    <a:pt x="836" y="4135"/>
                  </a:lnTo>
                  <a:lnTo>
                    <a:pt x="747" y="4071"/>
                  </a:lnTo>
                  <a:lnTo>
                    <a:pt x="668" y="4005"/>
                  </a:lnTo>
                  <a:lnTo>
                    <a:pt x="592" y="3935"/>
                  </a:lnTo>
                  <a:lnTo>
                    <a:pt x="522" y="3864"/>
                  </a:lnTo>
                  <a:lnTo>
                    <a:pt x="454" y="3792"/>
                  </a:lnTo>
                  <a:lnTo>
                    <a:pt x="394" y="3719"/>
                  </a:lnTo>
                  <a:lnTo>
                    <a:pt x="339" y="3643"/>
                  </a:lnTo>
                  <a:lnTo>
                    <a:pt x="290" y="3564"/>
                  </a:lnTo>
                  <a:lnTo>
                    <a:pt x="245" y="3488"/>
                  </a:lnTo>
                  <a:lnTo>
                    <a:pt x="202" y="3412"/>
                  </a:lnTo>
                  <a:lnTo>
                    <a:pt x="165" y="3334"/>
                  </a:lnTo>
                  <a:lnTo>
                    <a:pt x="131" y="3257"/>
                  </a:lnTo>
                  <a:lnTo>
                    <a:pt x="101" y="3179"/>
                  </a:lnTo>
                  <a:lnTo>
                    <a:pt x="77" y="3105"/>
                  </a:lnTo>
                  <a:lnTo>
                    <a:pt x="55" y="3030"/>
                  </a:lnTo>
                  <a:lnTo>
                    <a:pt x="37" y="2957"/>
                  </a:lnTo>
                  <a:lnTo>
                    <a:pt x="24" y="2887"/>
                  </a:lnTo>
                  <a:lnTo>
                    <a:pt x="12" y="2817"/>
                  </a:lnTo>
                  <a:lnTo>
                    <a:pt x="6" y="2751"/>
                  </a:lnTo>
                  <a:lnTo>
                    <a:pt x="0" y="2687"/>
                  </a:lnTo>
                  <a:lnTo>
                    <a:pt x="0" y="2627"/>
                  </a:lnTo>
                  <a:lnTo>
                    <a:pt x="0" y="2572"/>
                  </a:lnTo>
                  <a:lnTo>
                    <a:pt x="6" y="2517"/>
                  </a:lnTo>
                  <a:lnTo>
                    <a:pt x="12" y="2469"/>
                  </a:lnTo>
                  <a:lnTo>
                    <a:pt x="21" y="2423"/>
                  </a:lnTo>
                  <a:lnTo>
                    <a:pt x="43" y="2346"/>
                  </a:lnTo>
                  <a:lnTo>
                    <a:pt x="64" y="2274"/>
                  </a:lnTo>
                  <a:lnTo>
                    <a:pt x="92" y="2204"/>
                  </a:lnTo>
                  <a:lnTo>
                    <a:pt x="116" y="2138"/>
                  </a:lnTo>
                  <a:lnTo>
                    <a:pt x="171" y="2007"/>
                  </a:lnTo>
                  <a:lnTo>
                    <a:pt x="198" y="1940"/>
                  </a:lnTo>
                  <a:lnTo>
                    <a:pt x="226" y="1871"/>
                  </a:lnTo>
                  <a:lnTo>
                    <a:pt x="251" y="1797"/>
                  </a:lnTo>
                  <a:lnTo>
                    <a:pt x="274" y="1716"/>
                  </a:lnTo>
                  <a:lnTo>
                    <a:pt x="296" y="1630"/>
                  </a:lnTo>
                  <a:lnTo>
                    <a:pt x="314" y="1533"/>
                  </a:lnTo>
                  <a:lnTo>
                    <a:pt x="333" y="1430"/>
                  </a:lnTo>
                  <a:lnTo>
                    <a:pt x="345" y="1314"/>
                  </a:lnTo>
                  <a:lnTo>
                    <a:pt x="354" y="1187"/>
                  </a:lnTo>
                  <a:lnTo>
                    <a:pt x="357" y="1044"/>
                  </a:lnTo>
                  <a:lnTo>
                    <a:pt x="357" y="893"/>
                  </a:lnTo>
                  <a:lnTo>
                    <a:pt x="360" y="741"/>
                  </a:lnTo>
                  <a:lnTo>
                    <a:pt x="369" y="592"/>
                  </a:lnTo>
                  <a:lnTo>
                    <a:pt x="376" y="519"/>
                  </a:lnTo>
                  <a:lnTo>
                    <a:pt x="385" y="450"/>
                  </a:lnTo>
                  <a:lnTo>
                    <a:pt x="394" y="382"/>
                  </a:lnTo>
                  <a:lnTo>
                    <a:pt x="409" y="319"/>
                  </a:lnTo>
                  <a:lnTo>
                    <a:pt x="424" y="255"/>
                  </a:lnTo>
                  <a:lnTo>
                    <a:pt x="445" y="198"/>
                  </a:lnTo>
                  <a:lnTo>
                    <a:pt x="467" y="143"/>
                  </a:lnTo>
                  <a:lnTo>
                    <a:pt x="494" y="91"/>
                  </a:lnTo>
                  <a:lnTo>
                    <a:pt x="528" y="43"/>
                  </a:lnTo>
                  <a:lnTo>
                    <a:pt x="565" y="0"/>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76" name="Freeform 152"/>
            <p:cNvSpPr>
              <a:spLocks/>
            </p:cNvSpPr>
            <p:nvPr/>
          </p:nvSpPr>
          <p:spPr bwMode="auto">
            <a:xfrm>
              <a:off x="2058670" y="291465"/>
              <a:ext cx="962025" cy="640080"/>
            </a:xfrm>
            <a:custGeom>
              <a:avLst/>
              <a:gdLst>
                <a:gd name="T0" fmla="*/ 36 w 4546"/>
                <a:gd name="T1" fmla="*/ 716 h 3024"/>
                <a:gd name="T2" fmla="*/ 0 w 4546"/>
                <a:gd name="T3" fmla="*/ 850 h 3024"/>
                <a:gd name="T4" fmla="*/ 3 w 4546"/>
                <a:gd name="T5" fmla="*/ 1002 h 3024"/>
                <a:gd name="T6" fmla="*/ 36 w 4546"/>
                <a:gd name="T7" fmla="*/ 1029 h 3024"/>
                <a:gd name="T8" fmla="*/ 132 w 4546"/>
                <a:gd name="T9" fmla="*/ 1048 h 3024"/>
                <a:gd name="T10" fmla="*/ 443 w 4546"/>
                <a:gd name="T11" fmla="*/ 1045 h 3024"/>
                <a:gd name="T12" fmla="*/ 985 w 4546"/>
                <a:gd name="T13" fmla="*/ 996 h 3024"/>
                <a:gd name="T14" fmla="*/ 1543 w 4546"/>
                <a:gd name="T15" fmla="*/ 932 h 3024"/>
                <a:gd name="T16" fmla="*/ 1696 w 4546"/>
                <a:gd name="T17" fmla="*/ 936 h 3024"/>
                <a:gd name="T18" fmla="*/ 1819 w 4546"/>
                <a:gd name="T19" fmla="*/ 975 h 3024"/>
                <a:gd name="T20" fmla="*/ 1980 w 4546"/>
                <a:gd name="T21" fmla="*/ 1045 h 3024"/>
                <a:gd name="T22" fmla="*/ 2124 w 4546"/>
                <a:gd name="T23" fmla="*/ 1087 h 3024"/>
                <a:gd name="T24" fmla="*/ 2300 w 4546"/>
                <a:gd name="T25" fmla="*/ 1093 h 3024"/>
                <a:gd name="T26" fmla="*/ 2648 w 4546"/>
                <a:gd name="T27" fmla="*/ 1029 h 3024"/>
                <a:gd name="T28" fmla="*/ 2899 w 4546"/>
                <a:gd name="T29" fmla="*/ 993 h 3024"/>
                <a:gd name="T30" fmla="*/ 3072 w 4546"/>
                <a:gd name="T31" fmla="*/ 993 h 3024"/>
                <a:gd name="T32" fmla="*/ 3234 w 4546"/>
                <a:gd name="T33" fmla="*/ 1038 h 3024"/>
                <a:gd name="T34" fmla="*/ 3389 w 4546"/>
                <a:gd name="T35" fmla="*/ 1141 h 3024"/>
                <a:gd name="T36" fmla="*/ 3557 w 4546"/>
                <a:gd name="T37" fmla="*/ 1314 h 3024"/>
                <a:gd name="T38" fmla="*/ 3731 w 4546"/>
                <a:gd name="T39" fmla="*/ 1537 h 3024"/>
                <a:gd name="T40" fmla="*/ 3893 w 4546"/>
                <a:gd name="T41" fmla="*/ 1785 h 3024"/>
                <a:gd name="T42" fmla="*/ 4015 w 4546"/>
                <a:gd name="T43" fmla="*/ 2029 h 3024"/>
                <a:gd name="T44" fmla="*/ 4085 w 4546"/>
                <a:gd name="T45" fmla="*/ 2240 h 3024"/>
                <a:gd name="T46" fmla="*/ 4124 w 4546"/>
                <a:gd name="T47" fmla="*/ 2565 h 3024"/>
                <a:gd name="T48" fmla="*/ 4164 w 4546"/>
                <a:gd name="T49" fmla="*/ 2897 h 3024"/>
                <a:gd name="T50" fmla="*/ 4192 w 4546"/>
                <a:gd name="T51" fmla="*/ 2996 h 3024"/>
                <a:gd name="T52" fmla="*/ 4223 w 4546"/>
                <a:gd name="T53" fmla="*/ 3024 h 3024"/>
                <a:gd name="T54" fmla="*/ 4259 w 4546"/>
                <a:gd name="T55" fmla="*/ 2993 h 3024"/>
                <a:gd name="T56" fmla="*/ 4308 w 4546"/>
                <a:gd name="T57" fmla="*/ 2900 h 3024"/>
                <a:gd name="T58" fmla="*/ 4409 w 4546"/>
                <a:gd name="T59" fmla="*/ 2587 h 3024"/>
                <a:gd name="T60" fmla="*/ 4503 w 4546"/>
                <a:gd name="T61" fmla="*/ 2222 h 3024"/>
                <a:gd name="T62" fmla="*/ 4546 w 4546"/>
                <a:gd name="T63" fmla="*/ 1904 h 3024"/>
                <a:gd name="T64" fmla="*/ 4540 w 4546"/>
                <a:gd name="T65" fmla="*/ 1755 h 3024"/>
                <a:gd name="T66" fmla="*/ 4515 w 4546"/>
                <a:gd name="T67" fmla="*/ 1609 h 3024"/>
                <a:gd name="T68" fmla="*/ 4472 w 4546"/>
                <a:gd name="T69" fmla="*/ 1460 h 3024"/>
                <a:gd name="T70" fmla="*/ 4406 w 4546"/>
                <a:gd name="T71" fmla="*/ 1305 h 3024"/>
                <a:gd name="T72" fmla="*/ 4278 w 4546"/>
                <a:gd name="T73" fmla="*/ 1084 h 3024"/>
                <a:gd name="T74" fmla="*/ 4143 w 4546"/>
                <a:gd name="T75" fmla="*/ 902 h 3024"/>
                <a:gd name="T76" fmla="*/ 4042 w 4546"/>
                <a:gd name="T77" fmla="*/ 805 h 3024"/>
                <a:gd name="T78" fmla="*/ 3814 w 4546"/>
                <a:gd name="T79" fmla="*/ 644 h 3024"/>
                <a:gd name="T80" fmla="*/ 3460 w 4546"/>
                <a:gd name="T81" fmla="*/ 456 h 3024"/>
                <a:gd name="T82" fmla="*/ 3036 w 4546"/>
                <a:gd name="T83" fmla="*/ 286 h 3024"/>
                <a:gd name="T84" fmla="*/ 2569 w 4546"/>
                <a:gd name="T85" fmla="*/ 146 h 3024"/>
                <a:gd name="T86" fmla="*/ 2081 w 4546"/>
                <a:gd name="T87" fmla="*/ 46 h 3024"/>
                <a:gd name="T88" fmla="*/ 1593 w 4546"/>
                <a:gd name="T89" fmla="*/ 3 h 3024"/>
                <a:gd name="T90" fmla="*/ 1355 w 4546"/>
                <a:gd name="T91" fmla="*/ 3 h 3024"/>
                <a:gd name="T92" fmla="*/ 1126 w 4546"/>
                <a:gd name="T93" fmla="*/ 22 h 3024"/>
                <a:gd name="T94" fmla="*/ 912 w 4546"/>
                <a:gd name="T95" fmla="*/ 61 h 3024"/>
                <a:gd name="T96" fmla="*/ 708 w 4546"/>
                <a:gd name="T97" fmla="*/ 119 h 3024"/>
                <a:gd name="T98" fmla="*/ 525 w 4546"/>
                <a:gd name="T99" fmla="*/ 201 h 3024"/>
                <a:gd name="T100" fmla="*/ 360 w 4546"/>
                <a:gd name="T101" fmla="*/ 307 h 3024"/>
                <a:gd name="T102" fmla="*/ 217 w 4546"/>
                <a:gd name="T103" fmla="*/ 437 h 3024"/>
                <a:gd name="T104" fmla="*/ 101 w 4546"/>
                <a:gd name="T105" fmla="*/ 595 h 3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46" h="3024">
                  <a:moveTo>
                    <a:pt x="101" y="595"/>
                  </a:moveTo>
                  <a:lnTo>
                    <a:pt x="64" y="662"/>
                  </a:lnTo>
                  <a:lnTo>
                    <a:pt x="36" y="716"/>
                  </a:lnTo>
                  <a:lnTo>
                    <a:pt x="18" y="765"/>
                  </a:lnTo>
                  <a:lnTo>
                    <a:pt x="6" y="808"/>
                  </a:lnTo>
                  <a:lnTo>
                    <a:pt x="0" y="850"/>
                  </a:lnTo>
                  <a:lnTo>
                    <a:pt x="0" y="893"/>
                  </a:lnTo>
                  <a:lnTo>
                    <a:pt x="3" y="996"/>
                  </a:lnTo>
                  <a:lnTo>
                    <a:pt x="3" y="1002"/>
                  </a:lnTo>
                  <a:lnTo>
                    <a:pt x="6" y="1008"/>
                  </a:lnTo>
                  <a:lnTo>
                    <a:pt x="18" y="1020"/>
                  </a:lnTo>
                  <a:lnTo>
                    <a:pt x="36" y="1029"/>
                  </a:lnTo>
                  <a:lnTo>
                    <a:pt x="61" y="1038"/>
                  </a:lnTo>
                  <a:lnTo>
                    <a:pt x="92" y="1045"/>
                  </a:lnTo>
                  <a:lnTo>
                    <a:pt x="132" y="1048"/>
                  </a:lnTo>
                  <a:lnTo>
                    <a:pt x="220" y="1051"/>
                  </a:lnTo>
                  <a:lnTo>
                    <a:pt x="323" y="1051"/>
                  </a:lnTo>
                  <a:lnTo>
                    <a:pt x="443" y="1045"/>
                  </a:lnTo>
                  <a:lnTo>
                    <a:pt x="574" y="1035"/>
                  </a:lnTo>
                  <a:lnTo>
                    <a:pt x="708" y="1023"/>
                  </a:lnTo>
                  <a:lnTo>
                    <a:pt x="985" y="996"/>
                  </a:lnTo>
                  <a:lnTo>
                    <a:pt x="1245" y="966"/>
                  </a:lnTo>
                  <a:lnTo>
                    <a:pt x="1462" y="942"/>
                  </a:lnTo>
                  <a:lnTo>
                    <a:pt x="1543" y="932"/>
                  </a:lnTo>
                  <a:lnTo>
                    <a:pt x="1605" y="929"/>
                  </a:lnTo>
                  <a:lnTo>
                    <a:pt x="1654" y="929"/>
                  </a:lnTo>
                  <a:lnTo>
                    <a:pt x="1696" y="936"/>
                  </a:lnTo>
                  <a:lnTo>
                    <a:pt x="1739" y="945"/>
                  </a:lnTo>
                  <a:lnTo>
                    <a:pt x="1779" y="960"/>
                  </a:lnTo>
                  <a:lnTo>
                    <a:pt x="1819" y="975"/>
                  </a:lnTo>
                  <a:lnTo>
                    <a:pt x="1858" y="990"/>
                  </a:lnTo>
                  <a:lnTo>
                    <a:pt x="1938" y="1026"/>
                  </a:lnTo>
                  <a:lnTo>
                    <a:pt x="1980" y="1045"/>
                  </a:lnTo>
                  <a:lnTo>
                    <a:pt x="2026" y="1060"/>
                  </a:lnTo>
                  <a:lnTo>
                    <a:pt x="2072" y="1075"/>
                  </a:lnTo>
                  <a:lnTo>
                    <a:pt x="2124" y="1087"/>
                  </a:lnTo>
                  <a:lnTo>
                    <a:pt x="2175" y="1093"/>
                  </a:lnTo>
                  <a:lnTo>
                    <a:pt x="2237" y="1096"/>
                  </a:lnTo>
                  <a:lnTo>
                    <a:pt x="2300" y="1093"/>
                  </a:lnTo>
                  <a:lnTo>
                    <a:pt x="2371" y="1084"/>
                  </a:lnTo>
                  <a:lnTo>
                    <a:pt x="2511" y="1057"/>
                  </a:lnTo>
                  <a:lnTo>
                    <a:pt x="2648" y="1029"/>
                  </a:lnTo>
                  <a:lnTo>
                    <a:pt x="2776" y="1005"/>
                  </a:lnTo>
                  <a:lnTo>
                    <a:pt x="2837" y="999"/>
                  </a:lnTo>
                  <a:lnTo>
                    <a:pt x="2899" y="993"/>
                  </a:lnTo>
                  <a:lnTo>
                    <a:pt x="2956" y="990"/>
                  </a:lnTo>
                  <a:lnTo>
                    <a:pt x="3015" y="990"/>
                  </a:lnTo>
                  <a:lnTo>
                    <a:pt x="3072" y="993"/>
                  </a:lnTo>
                  <a:lnTo>
                    <a:pt x="3127" y="1002"/>
                  </a:lnTo>
                  <a:lnTo>
                    <a:pt x="3182" y="1017"/>
                  </a:lnTo>
                  <a:lnTo>
                    <a:pt x="3234" y="1038"/>
                  </a:lnTo>
                  <a:lnTo>
                    <a:pt x="3286" y="1066"/>
                  </a:lnTo>
                  <a:lnTo>
                    <a:pt x="3338" y="1100"/>
                  </a:lnTo>
                  <a:lnTo>
                    <a:pt x="3389" y="1141"/>
                  </a:lnTo>
                  <a:lnTo>
                    <a:pt x="3445" y="1190"/>
                  </a:lnTo>
                  <a:lnTo>
                    <a:pt x="3500" y="1248"/>
                  </a:lnTo>
                  <a:lnTo>
                    <a:pt x="3557" y="1314"/>
                  </a:lnTo>
                  <a:lnTo>
                    <a:pt x="3619" y="1385"/>
                  </a:lnTo>
                  <a:lnTo>
                    <a:pt x="3676" y="1460"/>
                  </a:lnTo>
                  <a:lnTo>
                    <a:pt x="3731" y="1537"/>
                  </a:lnTo>
                  <a:lnTo>
                    <a:pt x="3790" y="1618"/>
                  </a:lnTo>
                  <a:lnTo>
                    <a:pt x="3841" y="1701"/>
                  </a:lnTo>
                  <a:lnTo>
                    <a:pt x="3893" y="1785"/>
                  </a:lnTo>
                  <a:lnTo>
                    <a:pt x="3939" y="1868"/>
                  </a:lnTo>
                  <a:lnTo>
                    <a:pt x="3978" y="1949"/>
                  </a:lnTo>
                  <a:lnTo>
                    <a:pt x="4015" y="2029"/>
                  </a:lnTo>
                  <a:lnTo>
                    <a:pt x="4045" y="2104"/>
                  </a:lnTo>
                  <a:lnTo>
                    <a:pt x="4070" y="2177"/>
                  </a:lnTo>
                  <a:lnTo>
                    <a:pt x="4085" y="2240"/>
                  </a:lnTo>
                  <a:lnTo>
                    <a:pt x="4098" y="2311"/>
                  </a:lnTo>
                  <a:lnTo>
                    <a:pt x="4107" y="2389"/>
                  </a:lnTo>
                  <a:lnTo>
                    <a:pt x="4124" y="2565"/>
                  </a:lnTo>
                  <a:lnTo>
                    <a:pt x="4143" y="2745"/>
                  </a:lnTo>
                  <a:lnTo>
                    <a:pt x="4152" y="2823"/>
                  </a:lnTo>
                  <a:lnTo>
                    <a:pt x="4164" y="2897"/>
                  </a:lnTo>
                  <a:lnTo>
                    <a:pt x="4177" y="2955"/>
                  </a:lnTo>
                  <a:lnTo>
                    <a:pt x="4183" y="2978"/>
                  </a:lnTo>
                  <a:lnTo>
                    <a:pt x="4192" y="2996"/>
                  </a:lnTo>
                  <a:lnTo>
                    <a:pt x="4201" y="3012"/>
                  </a:lnTo>
                  <a:lnTo>
                    <a:pt x="4210" y="3021"/>
                  </a:lnTo>
                  <a:lnTo>
                    <a:pt x="4223" y="3024"/>
                  </a:lnTo>
                  <a:lnTo>
                    <a:pt x="4235" y="3021"/>
                  </a:lnTo>
                  <a:lnTo>
                    <a:pt x="4247" y="3009"/>
                  </a:lnTo>
                  <a:lnTo>
                    <a:pt x="4259" y="2993"/>
                  </a:lnTo>
                  <a:lnTo>
                    <a:pt x="4275" y="2969"/>
                  </a:lnTo>
                  <a:lnTo>
                    <a:pt x="4289" y="2939"/>
                  </a:lnTo>
                  <a:lnTo>
                    <a:pt x="4308" y="2900"/>
                  </a:lnTo>
                  <a:lnTo>
                    <a:pt x="4326" y="2851"/>
                  </a:lnTo>
                  <a:lnTo>
                    <a:pt x="4366" y="2726"/>
                  </a:lnTo>
                  <a:lnTo>
                    <a:pt x="4409" y="2587"/>
                  </a:lnTo>
                  <a:lnTo>
                    <a:pt x="4445" y="2460"/>
                  </a:lnTo>
                  <a:lnTo>
                    <a:pt x="4475" y="2338"/>
                  </a:lnTo>
                  <a:lnTo>
                    <a:pt x="4503" y="2222"/>
                  </a:lnTo>
                  <a:lnTo>
                    <a:pt x="4525" y="2113"/>
                  </a:lnTo>
                  <a:lnTo>
                    <a:pt x="4537" y="2007"/>
                  </a:lnTo>
                  <a:lnTo>
                    <a:pt x="4546" y="1904"/>
                  </a:lnTo>
                  <a:lnTo>
                    <a:pt x="4546" y="1855"/>
                  </a:lnTo>
                  <a:lnTo>
                    <a:pt x="4543" y="1807"/>
                  </a:lnTo>
                  <a:lnTo>
                    <a:pt x="4540" y="1755"/>
                  </a:lnTo>
                  <a:lnTo>
                    <a:pt x="4534" y="1707"/>
                  </a:lnTo>
                  <a:lnTo>
                    <a:pt x="4528" y="1658"/>
                  </a:lnTo>
                  <a:lnTo>
                    <a:pt x="4515" y="1609"/>
                  </a:lnTo>
                  <a:lnTo>
                    <a:pt x="4503" y="1561"/>
                  </a:lnTo>
                  <a:lnTo>
                    <a:pt x="4491" y="1509"/>
                  </a:lnTo>
                  <a:lnTo>
                    <a:pt x="4472" y="1460"/>
                  </a:lnTo>
                  <a:lnTo>
                    <a:pt x="4451" y="1409"/>
                  </a:lnTo>
                  <a:lnTo>
                    <a:pt x="4430" y="1357"/>
                  </a:lnTo>
                  <a:lnTo>
                    <a:pt x="4406" y="1305"/>
                  </a:lnTo>
                  <a:lnTo>
                    <a:pt x="4378" y="1251"/>
                  </a:lnTo>
                  <a:lnTo>
                    <a:pt x="4347" y="1196"/>
                  </a:lnTo>
                  <a:lnTo>
                    <a:pt x="4278" y="1084"/>
                  </a:lnTo>
                  <a:lnTo>
                    <a:pt x="4195" y="963"/>
                  </a:lnTo>
                  <a:lnTo>
                    <a:pt x="4170" y="932"/>
                  </a:lnTo>
                  <a:lnTo>
                    <a:pt x="4143" y="902"/>
                  </a:lnTo>
                  <a:lnTo>
                    <a:pt x="4113" y="868"/>
                  </a:lnTo>
                  <a:lnTo>
                    <a:pt x="4079" y="838"/>
                  </a:lnTo>
                  <a:lnTo>
                    <a:pt x="4042" y="805"/>
                  </a:lnTo>
                  <a:lnTo>
                    <a:pt x="4002" y="772"/>
                  </a:lnTo>
                  <a:lnTo>
                    <a:pt x="3914" y="707"/>
                  </a:lnTo>
                  <a:lnTo>
                    <a:pt x="3814" y="644"/>
                  </a:lnTo>
                  <a:lnTo>
                    <a:pt x="3704" y="580"/>
                  </a:lnTo>
                  <a:lnTo>
                    <a:pt x="3588" y="517"/>
                  </a:lnTo>
                  <a:lnTo>
                    <a:pt x="3460" y="456"/>
                  </a:lnTo>
                  <a:lnTo>
                    <a:pt x="3326" y="398"/>
                  </a:lnTo>
                  <a:lnTo>
                    <a:pt x="3186" y="341"/>
                  </a:lnTo>
                  <a:lnTo>
                    <a:pt x="3036" y="286"/>
                  </a:lnTo>
                  <a:lnTo>
                    <a:pt x="2887" y="234"/>
                  </a:lnTo>
                  <a:lnTo>
                    <a:pt x="2728" y="189"/>
                  </a:lnTo>
                  <a:lnTo>
                    <a:pt x="2569" y="146"/>
                  </a:lnTo>
                  <a:lnTo>
                    <a:pt x="2407" y="106"/>
                  </a:lnTo>
                  <a:lnTo>
                    <a:pt x="2246" y="76"/>
                  </a:lnTo>
                  <a:lnTo>
                    <a:pt x="2081" y="46"/>
                  </a:lnTo>
                  <a:lnTo>
                    <a:pt x="1916" y="25"/>
                  </a:lnTo>
                  <a:lnTo>
                    <a:pt x="1754" y="9"/>
                  </a:lnTo>
                  <a:lnTo>
                    <a:pt x="1593" y="3"/>
                  </a:lnTo>
                  <a:lnTo>
                    <a:pt x="1514" y="0"/>
                  </a:lnTo>
                  <a:lnTo>
                    <a:pt x="1434" y="0"/>
                  </a:lnTo>
                  <a:lnTo>
                    <a:pt x="1355" y="3"/>
                  </a:lnTo>
                  <a:lnTo>
                    <a:pt x="1278" y="6"/>
                  </a:lnTo>
                  <a:lnTo>
                    <a:pt x="1203" y="13"/>
                  </a:lnTo>
                  <a:lnTo>
                    <a:pt x="1126" y="22"/>
                  </a:lnTo>
                  <a:lnTo>
                    <a:pt x="1053" y="34"/>
                  </a:lnTo>
                  <a:lnTo>
                    <a:pt x="982" y="46"/>
                  </a:lnTo>
                  <a:lnTo>
                    <a:pt x="912" y="61"/>
                  </a:lnTo>
                  <a:lnTo>
                    <a:pt x="842" y="79"/>
                  </a:lnTo>
                  <a:lnTo>
                    <a:pt x="775" y="97"/>
                  </a:lnTo>
                  <a:lnTo>
                    <a:pt x="708" y="119"/>
                  </a:lnTo>
                  <a:lnTo>
                    <a:pt x="644" y="143"/>
                  </a:lnTo>
                  <a:lnTo>
                    <a:pt x="583" y="170"/>
                  </a:lnTo>
                  <a:lnTo>
                    <a:pt x="525" y="201"/>
                  </a:lnTo>
                  <a:lnTo>
                    <a:pt x="466" y="234"/>
                  </a:lnTo>
                  <a:lnTo>
                    <a:pt x="412" y="267"/>
                  </a:lnTo>
                  <a:lnTo>
                    <a:pt x="360" y="307"/>
                  </a:lnTo>
                  <a:lnTo>
                    <a:pt x="308" y="347"/>
                  </a:lnTo>
                  <a:lnTo>
                    <a:pt x="263" y="392"/>
                  </a:lnTo>
                  <a:lnTo>
                    <a:pt x="217" y="437"/>
                  </a:lnTo>
                  <a:lnTo>
                    <a:pt x="177" y="486"/>
                  </a:lnTo>
                  <a:lnTo>
                    <a:pt x="138" y="540"/>
                  </a:lnTo>
                  <a:lnTo>
                    <a:pt x="101" y="595"/>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77" name="Freeform 153"/>
            <p:cNvSpPr>
              <a:spLocks/>
            </p:cNvSpPr>
            <p:nvPr/>
          </p:nvSpPr>
          <p:spPr bwMode="auto">
            <a:xfrm>
              <a:off x="2600960" y="747395"/>
              <a:ext cx="71755" cy="142875"/>
            </a:xfrm>
            <a:custGeom>
              <a:avLst/>
              <a:gdLst>
                <a:gd name="T0" fmla="*/ 216 w 338"/>
                <a:gd name="T1" fmla="*/ 0 h 676"/>
                <a:gd name="T2" fmla="*/ 235 w 338"/>
                <a:gd name="T3" fmla="*/ 3 h 676"/>
                <a:gd name="T4" fmla="*/ 250 w 338"/>
                <a:gd name="T5" fmla="*/ 12 h 676"/>
                <a:gd name="T6" fmla="*/ 262 w 338"/>
                <a:gd name="T7" fmla="*/ 21 h 676"/>
                <a:gd name="T8" fmla="*/ 278 w 338"/>
                <a:gd name="T9" fmla="*/ 37 h 676"/>
                <a:gd name="T10" fmla="*/ 287 w 338"/>
                <a:gd name="T11" fmla="*/ 51 h 676"/>
                <a:gd name="T12" fmla="*/ 299 w 338"/>
                <a:gd name="T13" fmla="*/ 69 h 676"/>
                <a:gd name="T14" fmla="*/ 308 w 338"/>
                <a:gd name="T15" fmla="*/ 94 h 676"/>
                <a:gd name="T16" fmla="*/ 317 w 338"/>
                <a:gd name="T17" fmla="*/ 118 h 676"/>
                <a:gd name="T18" fmla="*/ 330 w 338"/>
                <a:gd name="T19" fmla="*/ 173 h 676"/>
                <a:gd name="T20" fmla="*/ 336 w 338"/>
                <a:gd name="T21" fmla="*/ 230 h 676"/>
                <a:gd name="T22" fmla="*/ 338 w 338"/>
                <a:gd name="T23" fmla="*/ 294 h 676"/>
                <a:gd name="T24" fmla="*/ 336 w 338"/>
                <a:gd name="T25" fmla="*/ 357 h 676"/>
                <a:gd name="T26" fmla="*/ 330 w 338"/>
                <a:gd name="T27" fmla="*/ 422 h 676"/>
                <a:gd name="T28" fmla="*/ 317 w 338"/>
                <a:gd name="T29" fmla="*/ 486 h 676"/>
                <a:gd name="T30" fmla="*/ 299 w 338"/>
                <a:gd name="T31" fmla="*/ 540 h 676"/>
                <a:gd name="T32" fmla="*/ 290 w 338"/>
                <a:gd name="T33" fmla="*/ 567 h 676"/>
                <a:gd name="T34" fmla="*/ 278 w 338"/>
                <a:gd name="T35" fmla="*/ 589 h 676"/>
                <a:gd name="T36" fmla="*/ 262 w 338"/>
                <a:gd name="T37" fmla="*/ 610 h 676"/>
                <a:gd name="T38" fmla="*/ 250 w 338"/>
                <a:gd name="T39" fmla="*/ 631 h 676"/>
                <a:gd name="T40" fmla="*/ 231 w 338"/>
                <a:gd name="T41" fmla="*/ 647 h 676"/>
                <a:gd name="T42" fmla="*/ 216 w 338"/>
                <a:gd name="T43" fmla="*/ 659 h 676"/>
                <a:gd name="T44" fmla="*/ 195 w 338"/>
                <a:gd name="T45" fmla="*/ 667 h 676"/>
                <a:gd name="T46" fmla="*/ 177 w 338"/>
                <a:gd name="T47" fmla="*/ 673 h 676"/>
                <a:gd name="T48" fmla="*/ 156 w 338"/>
                <a:gd name="T49" fmla="*/ 676 h 676"/>
                <a:gd name="T50" fmla="*/ 134 w 338"/>
                <a:gd name="T51" fmla="*/ 673 h 676"/>
                <a:gd name="T52" fmla="*/ 110 w 338"/>
                <a:gd name="T53" fmla="*/ 667 h 676"/>
                <a:gd name="T54" fmla="*/ 91 w 338"/>
                <a:gd name="T55" fmla="*/ 659 h 676"/>
                <a:gd name="T56" fmla="*/ 73 w 338"/>
                <a:gd name="T57" fmla="*/ 647 h 676"/>
                <a:gd name="T58" fmla="*/ 57 w 338"/>
                <a:gd name="T59" fmla="*/ 631 h 676"/>
                <a:gd name="T60" fmla="*/ 42 w 338"/>
                <a:gd name="T61" fmla="*/ 613 h 676"/>
                <a:gd name="T62" fmla="*/ 33 w 338"/>
                <a:gd name="T63" fmla="*/ 592 h 676"/>
                <a:gd name="T64" fmla="*/ 22 w 338"/>
                <a:gd name="T65" fmla="*/ 570 h 676"/>
                <a:gd name="T66" fmla="*/ 15 w 338"/>
                <a:gd name="T67" fmla="*/ 546 h 676"/>
                <a:gd name="T68" fmla="*/ 9 w 338"/>
                <a:gd name="T69" fmla="*/ 521 h 676"/>
                <a:gd name="T70" fmla="*/ 6 w 338"/>
                <a:gd name="T71" fmla="*/ 495 h 676"/>
                <a:gd name="T72" fmla="*/ 0 w 338"/>
                <a:gd name="T73" fmla="*/ 437 h 676"/>
                <a:gd name="T74" fmla="*/ 3 w 338"/>
                <a:gd name="T75" fmla="*/ 376 h 676"/>
                <a:gd name="T76" fmla="*/ 12 w 338"/>
                <a:gd name="T77" fmla="*/ 316 h 676"/>
                <a:gd name="T78" fmla="*/ 25 w 338"/>
                <a:gd name="T79" fmla="*/ 255 h 676"/>
                <a:gd name="T80" fmla="*/ 42 w 338"/>
                <a:gd name="T81" fmla="*/ 194 h 676"/>
                <a:gd name="T82" fmla="*/ 64 w 338"/>
                <a:gd name="T83" fmla="*/ 143 h 676"/>
                <a:gd name="T84" fmla="*/ 91 w 338"/>
                <a:gd name="T85" fmla="*/ 94 h 676"/>
                <a:gd name="T86" fmla="*/ 103 w 338"/>
                <a:gd name="T87" fmla="*/ 72 h 676"/>
                <a:gd name="T88" fmla="*/ 119 w 338"/>
                <a:gd name="T89" fmla="*/ 54 h 676"/>
                <a:gd name="T90" fmla="*/ 134 w 338"/>
                <a:gd name="T91" fmla="*/ 37 h 676"/>
                <a:gd name="T92" fmla="*/ 150 w 338"/>
                <a:gd name="T93" fmla="*/ 24 h 676"/>
                <a:gd name="T94" fmla="*/ 165 w 338"/>
                <a:gd name="T95" fmla="*/ 12 h 676"/>
                <a:gd name="T96" fmla="*/ 183 w 338"/>
                <a:gd name="T97" fmla="*/ 6 h 676"/>
                <a:gd name="T98" fmla="*/ 198 w 338"/>
                <a:gd name="T99" fmla="*/ 0 h 676"/>
                <a:gd name="T100" fmla="*/ 216 w 338"/>
                <a:gd name="T101" fmla="*/ 0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8" h="676">
                  <a:moveTo>
                    <a:pt x="216" y="0"/>
                  </a:moveTo>
                  <a:lnTo>
                    <a:pt x="235" y="3"/>
                  </a:lnTo>
                  <a:lnTo>
                    <a:pt x="250" y="12"/>
                  </a:lnTo>
                  <a:lnTo>
                    <a:pt x="262" y="21"/>
                  </a:lnTo>
                  <a:lnTo>
                    <a:pt x="278" y="37"/>
                  </a:lnTo>
                  <a:lnTo>
                    <a:pt x="287" y="51"/>
                  </a:lnTo>
                  <a:lnTo>
                    <a:pt x="299" y="69"/>
                  </a:lnTo>
                  <a:lnTo>
                    <a:pt x="308" y="94"/>
                  </a:lnTo>
                  <a:lnTo>
                    <a:pt x="317" y="118"/>
                  </a:lnTo>
                  <a:lnTo>
                    <a:pt x="330" y="173"/>
                  </a:lnTo>
                  <a:lnTo>
                    <a:pt x="336" y="230"/>
                  </a:lnTo>
                  <a:lnTo>
                    <a:pt x="338" y="294"/>
                  </a:lnTo>
                  <a:lnTo>
                    <a:pt x="336" y="357"/>
                  </a:lnTo>
                  <a:lnTo>
                    <a:pt x="330" y="422"/>
                  </a:lnTo>
                  <a:lnTo>
                    <a:pt x="317" y="486"/>
                  </a:lnTo>
                  <a:lnTo>
                    <a:pt x="299" y="540"/>
                  </a:lnTo>
                  <a:lnTo>
                    <a:pt x="290" y="567"/>
                  </a:lnTo>
                  <a:lnTo>
                    <a:pt x="278" y="589"/>
                  </a:lnTo>
                  <a:lnTo>
                    <a:pt x="262" y="610"/>
                  </a:lnTo>
                  <a:lnTo>
                    <a:pt x="250" y="631"/>
                  </a:lnTo>
                  <a:lnTo>
                    <a:pt x="231" y="647"/>
                  </a:lnTo>
                  <a:lnTo>
                    <a:pt x="216" y="659"/>
                  </a:lnTo>
                  <a:lnTo>
                    <a:pt x="195" y="667"/>
                  </a:lnTo>
                  <a:lnTo>
                    <a:pt x="177" y="673"/>
                  </a:lnTo>
                  <a:lnTo>
                    <a:pt x="156" y="676"/>
                  </a:lnTo>
                  <a:lnTo>
                    <a:pt x="134" y="673"/>
                  </a:lnTo>
                  <a:lnTo>
                    <a:pt x="110" y="667"/>
                  </a:lnTo>
                  <a:lnTo>
                    <a:pt x="91" y="659"/>
                  </a:lnTo>
                  <a:lnTo>
                    <a:pt x="73" y="647"/>
                  </a:lnTo>
                  <a:lnTo>
                    <a:pt x="57" y="631"/>
                  </a:lnTo>
                  <a:lnTo>
                    <a:pt x="42" y="613"/>
                  </a:lnTo>
                  <a:lnTo>
                    <a:pt x="33" y="592"/>
                  </a:lnTo>
                  <a:lnTo>
                    <a:pt x="22" y="570"/>
                  </a:lnTo>
                  <a:lnTo>
                    <a:pt x="15" y="546"/>
                  </a:lnTo>
                  <a:lnTo>
                    <a:pt x="9" y="521"/>
                  </a:lnTo>
                  <a:lnTo>
                    <a:pt x="6" y="495"/>
                  </a:lnTo>
                  <a:lnTo>
                    <a:pt x="0" y="437"/>
                  </a:lnTo>
                  <a:lnTo>
                    <a:pt x="3" y="376"/>
                  </a:lnTo>
                  <a:lnTo>
                    <a:pt x="12" y="316"/>
                  </a:lnTo>
                  <a:lnTo>
                    <a:pt x="25" y="255"/>
                  </a:lnTo>
                  <a:lnTo>
                    <a:pt x="42" y="194"/>
                  </a:lnTo>
                  <a:lnTo>
                    <a:pt x="64" y="143"/>
                  </a:lnTo>
                  <a:lnTo>
                    <a:pt x="91" y="94"/>
                  </a:lnTo>
                  <a:lnTo>
                    <a:pt x="103" y="72"/>
                  </a:lnTo>
                  <a:lnTo>
                    <a:pt x="119" y="54"/>
                  </a:lnTo>
                  <a:lnTo>
                    <a:pt x="134" y="37"/>
                  </a:lnTo>
                  <a:lnTo>
                    <a:pt x="150" y="24"/>
                  </a:lnTo>
                  <a:lnTo>
                    <a:pt x="165" y="12"/>
                  </a:lnTo>
                  <a:lnTo>
                    <a:pt x="183" y="6"/>
                  </a:lnTo>
                  <a:lnTo>
                    <a:pt x="198" y="0"/>
                  </a:lnTo>
                  <a:lnTo>
                    <a:pt x="216" y="0"/>
                  </a:lnTo>
                  <a:close/>
                </a:path>
              </a:pathLst>
            </a:custGeom>
            <a:solidFill>
              <a:srgbClr val="13151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78" name="Freeform 154"/>
            <p:cNvSpPr>
              <a:spLocks/>
            </p:cNvSpPr>
            <p:nvPr/>
          </p:nvSpPr>
          <p:spPr bwMode="auto">
            <a:xfrm>
              <a:off x="2120900" y="676275"/>
              <a:ext cx="71120" cy="142240"/>
            </a:xfrm>
            <a:custGeom>
              <a:avLst/>
              <a:gdLst>
                <a:gd name="T0" fmla="*/ 213 w 338"/>
                <a:gd name="T1" fmla="*/ 3 h 674"/>
                <a:gd name="T2" fmla="*/ 195 w 338"/>
                <a:gd name="T3" fmla="*/ 0 h 674"/>
                <a:gd name="T4" fmla="*/ 180 w 338"/>
                <a:gd name="T5" fmla="*/ 3 h 674"/>
                <a:gd name="T6" fmla="*/ 161 w 338"/>
                <a:gd name="T7" fmla="*/ 12 h 674"/>
                <a:gd name="T8" fmla="*/ 147 w 338"/>
                <a:gd name="T9" fmla="*/ 21 h 674"/>
                <a:gd name="T10" fmla="*/ 131 w 338"/>
                <a:gd name="T11" fmla="*/ 33 h 674"/>
                <a:gd name="T12" fmla="*/ 116 w 338"/>
                <a:gd name="T13" fmla="*/ 52 h 674"/>
                <a:gd name="T14" fmla="*/ 101 w 338"/>
                <a:gd name="T15" fmla="*/ 70 h 674"/>
                <a:gd name="T16" fmla="*/ 88 w 338"/>
                <a:gd name="T17" fmla="*/ 90 h 674"/>
                <a:gd name="T18" fmla="*/ 64 w 338"/>
                <a:gd name="T19" fmla="*/ 139 h 674"/>
                <a:gd name="T20" fmla="*/ 39 w 338"/>
                <a:gd name="T21" fmla="*/ 197 h 674"/>
                <a:gd name="T22" fmla="*/ 24 w 338"/>
                <a:gd name="T23" fmla="*/ 257 h 674"/>
                <a:gd name="T24" fmla="*/ 10 w 338"/>
                <a:gd name="T25" fmla="*/ 322 h 674"/>
                <a:gd name="T26" fmla="*/ 0 w 338"/>
                <a:gd name="T27" fmla="*/ 385 h 674"/>
                <a:gd name="T28" fmla="*/ 0 w 338"/>
                <a:gd name="T29" fmla="*/ 446 h 674"/>
                <a:gd name="T30" fmla="*/ 4 w 338"/>
                <a:gd name="T31" fmla="*/ 507 h 674"/>
                <a:gd name="T32" fmla="*/ 7 w 338"/>
                <a:gd name="T33" fmla="*/ 535 h 674"/>
                <a:gd name="T34" fmla="*/ 12 w 338"/>
                <a:gd name="T35" fmla="*/ 558 h 674"/>
                <a:gd name="T36" fmla="*/ 21 w 338"/>
                <a:gd name="T37" fmla="*/ 582 h 674"/>
                <a:gd name="T38" fmla="*/ 30 w 338"/>
                <a:gd name="T39" fmla="*/ 604 h 674"/>
                <a:gd name="T40" fmla="*/ 42 w 338"/>
                <a:gd name="T41" fmla="*/ 625 h 674"/>
                <a:gd name="T42" fmla="*/ 55 w 338"/>
                <a:gd name="T43" fmla="*/ 640 h 674"/>
                <a:gd name="T44" fmla="*/ 70 w 338"/>
                <a:gd name="T45" fmla="*/ 656 h 674"/>
                <a:gd name="T46" fmla="*/ 88 w 338"/>
                <a:gd name="T47" fmla="*/ 665 h 674"/>
                <a:gd name="T48" fmla="*/ 110 w 338"/>
                <a:gd name="T49" fmla="*/ 671 h 674"/>
                <a:gd name="T50" fmla="*/ 131 w 338"/>
                <a:gd name="T51" fmla="*/ 674 h 674"/>
                <a:gd name="T52" fmla="*/ 156 w 338"/>
                <a:gd name="T53" fmla="*/ 674 h 674"/>
                <a:gd name="T54" fmla="*/ 177 w 338"/>
                <a:gd name="T55" fmla="*/ 671 h 674"/>
                <a:gd name="T56" fmla="*/ 198 w 338"/>
                <a:gd name="T57" fmla="*/ 662 h 674"/>
                <a:gd name="T58" fmla="*/ 216 w 338"/>
                <a:gd name="T59" fmla="*/ 650 h 674"/>
                <a:gd name="T60" fmla="*/ 232 w 338"/>
                <a:gd name="T61" fmla="*/ 637 h 674"/>
                <a:gd name="T62" fmla="*/ 250 w 338"/>
                <a:gd name="T63" fmla="*/ 619 h 674"/>
                <a:gd name="T64" fmla="*/ 266 w 338"/>
                <a:gd name="T65" fmla="*/ 601 h 674"/>
                <a:gd name="T66" fmla="*/ 278 w 338"/>
                <a:gd name="T67" fmla="*/ 579 h 674"/>
                <a:gd name="T68" fmla="*/ 290 w 338"/>
                <a:gd name="T69" fmla="*/ 555 h 674"/>
                <a:gd name="T70" fmla="*/ 299 w 338"/>
                <a:gd name="T71" fmla="*/ 531 h 674"/>
                <a:gd name="T72" fmla="*/ 317 w 338"/>
                <a:gd name="T73" fmla="*/ 476 h 674"/>
                <a:gd name="T74" fmla="*/ 329 w 338"/>
                <a:gd name="T75" fmla="*/ 415 h 674"/>
                <a:gd name="T76" fmla="*/ 335 w 338"/>
                <a:gd name="T77" fmla="*/ 355 h 674"/>
                <a:gd name="T78" fmla="*/ 338 w 338"/>
                <a:gd name="T79" fmla="*/ 294 h 674"/>
                <a:gd name="T80" fmla="*/ 335 w 338"/>
                <a:gd name="T81" fmla="*/ 234 h 674"/>
                <a:gd name="T82" fmla="*/ 326 w 338"/>
                <a:gd name="T83" fmla="*/ 176 h 674"/>
                <a:gd name="T84" fmla="*/ 314 w 338"/>
                <a:gd name="T85" fmla="*/ 121 h 674"/>
                <a:gd name="T86" fmla="*/ 306 w 338"/>
                <a:gd name="T87" fmla="*/ 100 h 674"/>
                <a:gd name="T88" fmla="*/ 296 w 338"/>
                <a:gd name="T89" fmla="*/ 76 h 674"/>
                <a:gd name="T90" fmla="*/ 284 w 338"/>
                <a:gd name="T91" fmla="*/ 58 h 674"/>
                <a:gd name="T92" fmla="*/ 272 w 338"/>
                <a:gd name="T93" fmla="*/ 39 h 674"/>
                <a:gd name="T94" fmla="*/ 259 w 338"/>
                <a:gd name="T95" fmla="*/ 27 h 674"/>
                <a:gd name="T96" fmla="*/ 244 w 338"/>
                <a:gd name="T97" fmla="*/ 15 h 674"/>
                <a:gd name="T98" fmla="*/ 229 w 338"/>
                <a:gd name="T99" fmla="*/ 6 h 674"/>
                <a:gd name="T100" fmla="*/ 213 w 338"/>
                <a:gd name="T101" fmla="*/ 3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8" h="674">
                  <a:moveTo>
                    <a:pt x="213" y="3"/>
                  </a:moveTo>
                  <a:lnTo>
                    <a:pt x="195" y="0"/>
                  </a:lnTo>
                  <a:lnTo>
                    <a:pt x="180" y="3"/>
                  </a:lnTo>
                  <a:lnTo>
                    <a:pt x="161" y="12"/>
                  </a:lnTo>
                  <a:lnTo>
                    <a:pt x="147" y="21"/>
                  </a:lnTo>
                  <a:lnTo>
                    <a:pt x="131" y="33"/>
                  </a:lnTo>
                  <a:lnTo>
                    <a:pt x="116" y="52"/>
                  </a:lnTo>
                  <a:lnTo>
                    <a:pt x="101" y="70"/>
                  </a:lnTo>
                  <a:lnTo>
                    <a:pt x="88" y="90"/>
                  </a:lnTo>
                  <a:lnTo>
                    <a:pt x="64" y="139"/>
                  </a:lnTo>
                  <a:lnTo>
                    <a:pt x="39" y="197"/>
                  </a:lnTo>
                  <a:lnTo>
                    <a:pt x="24" y="257"/>
                  </a:lnTo>
                  <a:lnTo>
                    <a:pt x="10" y="322"/>
                  </a:lnTo>
                  <a:lnTo>
                    <a:pt x="0" y="385"/>
                  </a:lnTo>
                  <a:lnTo>
                    <a:pt x="0" y="446"/>
                  </a:lnTo>
                  <a:lnTo>
                    <a:pt x="4" y="507"/>
                  </a:lnTo>
                  <a:lnTo>
                    <a:pt x="7" y="535"/>
                  </a:lnTo>
                  <a:lnTo>
                    <a:pt x="12" y="558"/>
                  </a:lnTo>
                  <a:lnTo>
                    <a:pt x="21" y="582"/>
                  </a:lnTo>
                  <a:lnTo>
                    <a:pt x="30" y="604"/>
                  </a:lnTo>
                  <a:lnTo>
                    <a:pt x="42" y="625"/>
                  </a:lnTo>
                  <a:lnTo>
                    <a:pt x="55" y="640"/>
                  </a:lnTo>
                  <a:lnTo>
                    <a:pt x="70" y="656"/>
                  </a:lnTo>
                  <a:lnTo>
                    <a:pt x="88" y="665"/>
                  </a:lnTo>
                  <a:lnTo>
                    <a:pt x="110" y="671"/>
                  </a:lnTo>
                  <a:lnTo>
                    <a:pt x="131" y="674"/>
                  </a:lnTo>
                  <a:lnTo>
                    <a:pt x="156" y="674"/>
                  </a:lnTo>
                  <a:lnTo>
                    <a:pt x="177" y="671"/>
                  </a:lnTo>
                  <a:lnTo>
                    <a:pt x="198" y="662"/>
                  </a:lnTo>
                  <a:lnTo>
                    <a:pt x="216" y="650"/>
                  </a:lnTo>
                  <a:lnTo>
                    <a:pt x="232" y="637"/>
                  </a:lnTo>
                  <a:lnTo>
                    <a:pt x="250" y="619"/>
                  </a:lnTo>
                  <a:lnTo>
                    <a:pt x="266" y="601"/>
                  </a:lnTo>
                  <a:lnTo>
                    <a:pt x="278" y="579"/>
                  </a:lnTo>
                  <a:lnTo>
                    <a:pt x="290" y="555"/>
                  </a:lnTo>
                  <a:lnTo>
                    <a:pt x="299" y="531"/>
                  </a:lnTo>
                  <a:lnTo>
                    <a:pt x="317" y="476"/>
                  </a:lnTo>
                  <a:lnTo>
                    <a:pt x="329" y="415"/>
                  </a:lnTo>
                  <a:lnTo>
                    <a:pt x="335" y="355"/>
                  </a:lnTo>
                  <a:lnTo>
                    <a:pt x="338" y="294"/>
                  </a:lnTo>
                  <a:lnTo>
                    <a:pt x="335" y="234"/>
                  </a:lnTo>
                  <a:lnTo>
                    <a:pt x="326" y="176"/>
                  </a:lnTo>
                  <a:lnTo>
                    <a:pt x="314" y="121"/>
                  </a:lnTo>
                  <a:lnTo>
                    <a:pt x="306" y="100"/>
                  </a:lnTo>
                  <a:lnTo>
                    <a:pt x="296" y="76"/>
                  </a:lnTo>
                  <a:lnTo>
                    <a:pt x="284" y="58"/>
                  </a:lnTo>
                  <a:lnTo>
                    <a:pt x="272" y="39"/>
                  </a:lnTo>
                  <a:lnTo>
                    <a:pt x="259" y="27"/>
                  </a:lnTo>
                  <a:lnTo>
                    <a:pt x="244" y="15"/>
                  </a:lnTo>
                  <a:lnTo>
                    <a:pt x="229" y="6"/>
                  </a:lnTo>
                  <a:lnTo>
                    <a:pt x="213" y="3"/>
                  </a:lnTo>
                  <a:close/>
                </a:path>
              </a:pathLst>
            </a:custGeom>
            <a:solidFill>
              <a:srgbClr val="13151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79" name="Freeform 155"/>
            <p:cNvSpPr>
              <a:spLocks/>
            </p:cNvSpPr>
            <p:nvPr/>
          </p:nvSpPr>
          <p:spPr bwMode="auto">
            <a:xfrm>
              <a:off x="2219325" y="909955"/>
              <a:ext cx="104775" cy="75565"/>
            </a:xfrm>
            <a:custGeom>
              <a:avLst/>
              <a:gdLst>
                <a:gd name="T0" fmla="*/ 168 w 495"/>
                <a:gd name="T1" fmla="*/ 54 h 358"/>
                <a:gd name="T2" fmla="*/ 196 w 495"/>
                <a:gd name="T3" fmla="*/ 72 h 358"/>
                <a:gd name="T4" fmla="*/ 226 w 495"/>
                <a:gd name="T5" fmla="*/ 88 h 358"/>
                <a:gd name="T6" fmla="*/ 257 w 495"/>
                <a:gd name="T7" fmla="*/ 100 h 358"/>
                <a:gd name="T8" fmla="*/ 291 w 495"/>
                <a:gd name="T9" fmla="*/ 112 h 358"/>
                <a:gd name="T10" fmla="*/ 358 w 495"/>
                <a:gd name="T11" fmla="*/ 130 h 358"/>
                <a:gd name="T12" fmla="*/ 431 w 495"/>
                <a:gd name="T13" fmla="*/ 155 h 358"/>
                <a:gd name="T14" fmla="*/ 450 w 495"/>
                <a:gd name="T15" fmla="*/ 161 h 358"/>
                <a:gd name="T16" fmla="*/ 462 w 495"/>
                <a:gd name="T17" fmla="*/ 170 h 358"/>
                <a:gd name="T18" fmla="*/ 473 w 495"/>
                <a:gd name="T19" fmla="*/ 179 h 358"/>
                <a:gd name="T20" fmla="*/ 482 w 495"/>
                <a:gd name="T21" fmla="*/ 188 h 358"/>
                <a:gd name="T22" fmla="*/ 489 w 495"/>
                <a:gd name="T23" fmla="*/ 201 h 358"/>
                <a:gd name="T24" fmla="*/ 492 w 495"/>
                <a:gd name="T25" fmla="*/ 212 h 358"/>
                <a:gd name="T26" fmla="*/ 495 w 495"/>
                <a:gd name="T27" fmla="*/ 221 h 358"/>
                <a:gd name="T28" fmla="*/ 492 w 495"/>
                <a:gd name="T29" fmla="*/ 233 h 358"/>
                <a:gd name="T30" fmla="*/ 489 w 495"/>
                <a:gd name="T31" fmla="*/ 246 h 358"/>
                <a:gd name="T32" fmla="*/ 482 w 495"/>
                <a:gd name="T33" fmla="*/ 258 h 358"/>
                <a:gd name="T34" fmla="*/ 473 w 495"/>
                <a:gd name="T35" fmla="*/ 270 h 358"/>
                <a:gd name="T36" fmla="*/ 464 w 495"/>
                <a:gd name="T37" fmla="*/ 282 h 358"/>
                <a:gd name="T38" fmla="*/ 450 w 495"/>
                <a:gd name="T39" fmla="*/ 294 h 358"/>
                <a:gd name="T40" fmla="*/ 434 w 495"/>
                <a:gd name="T41" fmla="*/ 304 h 358"/>
                <a:gd name="T42" fmla="*/ 397 w 495"/>
                <a:gd name="T43" fmla="*/ 322 h 358"/>
                <a:gd name="T44" fmla="*/ 330 w 495"/>
                <a:gd name="T45" fmla="*/ 349 h 358"/>
                <a:gd name="T46" fmla="*/ 302 w 495"/>
                <a:gd name="T47" fmla="*/ 358 h 358"/>
                <a:gd name="T48" fmla="*/ 276 w 495"/>
                <a:gd name="T49" fmla="*/ 358 h 358"/>
                <a:gd name="T50" fmla="*/ 248 w 495"/>
                <a:gd name="T51" fmla="*/ 356 h 358"/>
                <a:gd name="T52" fmla="*/ 217 w 495"/>
                <a:gd name="T53" fmla="*/ 346 h 358"/>
                <a:gd name="T54" fmla="*/ 180 w 495"/>
                <a:gd name="T55" fmla="*/ 328 h 358"/>
                <a:gd name="T56" fmla="*/ 138 w 495"/>
                <a:gd name="T57" fmla="*/ 301 h 358"/>
                <a:gd name="T58" fmla="*/ 114 w 495"/>
                <a:gd name="T59" fmla="*/ 282 h 358"/>
                <a:gd name="T60" fmla="*/ 92 w 495"/>
                <a:gd name="T61" fmla="*/ 258 h 358"/>
                <a:gd name="T62" fmla="*/ 71 w 495"/>
                <a:gd name="T63" fmla="*/ 230 h 358"/>
                <a:gd name="T64" fmla="*/ 49 w 495"/>
                <a:gd name="T65" fmla="*/ 201 h 358"/>
                <a:gd name="T66" fmla="*/ 34 w 495"/>
                <a:gd name="T67" fmla="*/ 170 h 358"/>
                <a:gd name="T68" fmla="*/ 19 w 495"/>
                <a:gd name="T69" fmla="*/ 137 h 358"/>
                <a:gd name="T70" fmla="*/ 9 w 495"/>
                <a:gd name="T71" fmla="*/ 103 h 358"/>
                <a:gd name="T72" fmla="*/ 3 w 495"/>
                <a:gd name="T73" fmla="*/ 75 h 358"/>
                <a:gd name="T74" fmla="*/ 0 w 495"/>
                <a:gd name="T75" fmla="*/ 48 h 358"/>
                <a:gd name="T76" fmla="*/ 3 w 495"/>
                <a:gd name="T77" fmla="*/ 28 h 358"/>
                <a:gd name="T78" fmla="*/ 9 w 495"/>
                <a:gd name="T79" fmla="*/ 18 h 358"/>
                <a:gd name="T80" fmla="*/ 13 w 495"/>
                <a:gd name="T81" fmla="*/ 9 h 358"/>
                <a:gd name="T82" fmla="*/ 22 w 495"/>
                <a:gd name="T83" fmla="*/ 3 h 358"/>
                <a:gd name="T84" fmla="*/ 31 w 495"/>
                <a:gd name="T85" fmla="*/ 0 h 358"/>
                <a:gd name="T86" fmla="*/ 40 w 495"/>
                <a:gd name="T87" fmla="*/ 0 h 358"/>
                <a:gd name="T88" fmla="*/ 52 w 495"/>
                <a:gd name="T89" fmla="*/ 0 h 358"/>
                <a:gd name="T90" fmla="*/ 68 w 495"/>
                <a:gd name="T91" fmla="*/ 3 h 358"/>
                <a:gd name="T92" fmla="*/ 83 w 495"/>
                <a:gd name="T93" fmla="*/ 6 h 358"/>
                <a:gd name="T94" fmla="*/ 123 w 495"/>
                <a:gd name="T95" fmla="*/ 24 h 358"/>
                <a:gd name="T96" fmla="*/ 168 w 495"/>
                <a:gd name="T97" fmla="*/ 54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5" h="358">
                  <a:moveTo>
                    <a:pt x="168" y="54"/>
                  </a:moveTo>
                  <a:lnTo>
                    <a:pt x="196" y="72"/>
                  </a:lnTo>
                  <a:lnTo>
                    <a:pt x="226" y="88"/>
                  </a:lnTo>
                  <a:lnTo>
                    <a:pt x="257" y="100"/>
                  </a:lnTo>
                  <a:lnTo>
                    <a:pt x="291" y="112"/>
                  </a:lnTo>
                  <a:lnTo>
                    <a:pt x="358" y="130"/>
                  </a:lnTo>
                  <a:lnTo>
                    <a:pt x="431" y="155"/>
                  </a:lnTo>
                  <a:lnTo>
                    <a:pt x="450" y="161"/>
                  </a:lnTo>
                  <a:lnTo>
                    <a:pt x="462" y="170"/>
                  </a:lnTo>
                  <a:lnTo>
                    <a:pt x="473" y="179"/>
                  </a:lnTo>
                  <a:lnTo>
                    <a:pt x="482" y="188"/>
                  </a:lnTo>
                  <a:lnTo>
                    <a:pt x="489" y="201"/>
                  </a:lnTo>
                  <a:lnTo>
                    <a:pt x="492" y="212"/>
                  </a:lnTo>
                  <a:lnTo>
                    <a:pt x="495" y="221"/>
                  </a:lnTo>
                  <a:lnTo>
                    <a:pt x="492" y="233"/>
                  </a:lnTo>
                  <a:lnTo>
                    <a:pt x="489" y="246"/>
                  </a:lnTo>
                  <a:lnTo>
                    <a:pt x="482" y="258"/>
                  </a:lnTo>
                  <a:lnTo>
                    <a:pt x="473" y="270"/>
                  </a:lnTo>
                  <a:lnTo>
                    <a:pt x="464" y="282"/>
                  </a:lnTo>
                  <a:lnTo>
                    <a:pt x="450" y="294"/>
                  </a:lnTo>
                  <a:lnTo>
                    <a:pt x="434" y="304"/>
                  </a:lnTo>
                  <a:lnTo>
                    <a:pt x="397" y="322"/>
                  </a:lnTo>
                  <a:lnTo>
                    <a:pt x="330" y="349"/>
                  </a:lnTo>
                  <a:lnTo>
                    <a:pt x="302" y="358"/>
                  </a:lnTo>
                  <a:lnTo>
                    <a:pt x="276" y="358"/>
                  </a:lnTo>
                  <a:lnTo>
                    <a:pt x="248" y="356"/>
                  </a:lnTo>
                  <a:lnTo>
                    <a:pt x="217" y="346"/>
                  </a:lnTo>
                  <a:lnTo>
                    <a:pt x="180" y="328"/>
                  </a:lnTo>
                  <a:lnTo>
                    <a:pt x="138" y="301"/>
                  </a:lnTo>
                  <a:lnTo>
                    <a:pt x="114" y="282"/>
                  </a:lnTo>
                  <a:lnTo>
                    <a:pt x="92" y="258"/>
                  </a:lnTo>
                  <a:lnTo>
                    <a:pt x="71" y="230"/>
                  </a:lnTo>
                  <a:lnTo>
                    <a:pt x="49" y="201"/>
                  </a:lnTo>
                  <a:lnTo>
                    <a:pt x="34" y="170"/>
                  </a:lnTo>
                  <a:lnTo>
                    <a:pt x="19" y="137"/>
                  </a:lnTo>
                  <a:lnTo>
                    <a:pt x="9" y="103"/>
                  </a:lnTo>
                  <a:lnTo>
                    <a:pt x="3" y="75"/>
                  </a:lnTo>
                  <a:lnTo>
                    <a:pt x="0" y="48"/>
                  </a:lnTo>
                  <a:lnTo>
                    <a:pt x="3" y="28"/>
                  </a:lnTo>
                  <a:lnTo>
                    <a:pt x="9" y="18"/>
                  </a:lnTo>
                  <a:lnTo>
                    <a:pt x="13" y="9"/>
                  </a:lnTo>
                  <a:lnTo>
                    <a:pt x="22" y="3"/>
                  </a:lnTo>
                  <a:lnTo>
                    <a:pt x="31" y="0"/>
                  </a:lnTo>
                  <a:lnTo>
                    <a:pt x="40" y="0"/>
                  </a:lnTo>
                  <a:lnTo>
                    <a:pt x="52" y="0"/>
                  </a:lnTo>
                  <a:lnTo>
                    <a:pt x="68" y="3"/>
                  </a:lnTo>
                  <a:lnTo>
                    <a:pt x="83" y="6"/>
                  </a:lnTo>
                  <a:lnTo>
                    <a:pt x="123" y="24"/>
                  </a:lnTo>
                  <a:lnTo>
                    <a:pt x="168" y="54"/>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80" name="Freeform 156"/>
            <p:cNvSpPr>
              <a:spLocks/>
            </p:cNvSpPr>
            <p:nvPr/>
          </p:nvSpPr>
          <p:spPr bwMode="auto">
            <a:xfrm>
              <a:off x="2214245" y="739775"/>
              <a:ext cx="135890" cy="221615"/>
            </a:xfrm>
            <a:custGeom>
              <a:avLst/>
              <a:gdLst>
                <a:gd name="T0" fmla="*/ 570 w 641"/>
                <a:gd name="T1" fmla="*/ 91 h 1047"/>
                <a:gd name="T2" fmla="*/ 533 w 641"/>
                <a:gd name="T3" fmla="*/ 180 h 1047"/>
                <a:gd name="T4" fmla="*/ 496 w 641"/>
                <a:gd name="T5" fmla="*/ 255 h 1047"/>
                <a:gd name="T6" fmla="*/ 454 w 641"/>
                <a:gd name="T7" fmla="*/ 319 h 1047"/>
                <a:gd name="T8" fmla="*/ 411 w 641"/>
                <a:gd name="T9" fmla="*/ 374 h 1047"/>
                <a:gd name="T10" fmla="*/ 347 w 641"/>
                <a:gd name="T11" fmla="*/ 434 h 1047"/>
                <a:gd name="T12" fmla="*/ 259 w 641"/>
                <a:gd name="T13" fmla="*/ 489 h 1047"/>
                <a:gd name="T14" fmla="*/ 179 w 641"/>
                <a:gd name="T15" fmla="*/ 529 h 1047"/>
                <a:gd name="T16" fmla="*/ 79 w 641"/>
                <a:gd name="T17" fmla="*/ 571 h 1047"/>
                <a:gd name="T18" fmla="*/ 32 w 641"/>
                <a:gd name="T19" fmla="*/ 607 h 1047"/>
                <a:gd name="T20" fmla="*/ 20 w 641"/>
                <a:gd name="T21" fmla="*/ 632 h 1047"/>
                <a:gd name="T22" fmla="*/ 0 w 641"/>
                <a:gd name="T23" fmla="*/ 716 h 1047"/>
                <a:gd name="T24" fmla="*/ 6 w 641"/>
                <a:gd name="T25" fmla="*/ 790 h 1047"/>
                <a:gd name="T26" fmla="*/ 26 w 641"/>
                <a:gd name="T27" fmla="*/ 856 h 1047"/>
                <a:gd name="T28" fmla="*/ 66 w 641"/>
                <a:gd name="T29" fmla="*/ 911 h 1047"/>
                <a:gd name="T30" fmla="*/ 115 w 641"/>
                <a:gd name="T31" fmla="*/ 957 h 1047"/>
                <a:gd name="T32" fmla="*/ 170 w 641"/>
                <a:gd name="T33" fmla="*/ 993 h 1047"/>
                <a:gd name="T34" fmla="*/ 228 w 641"/>
                <a:gd name="T35" fmla="*/ 1023 h 1047"/>
                <a:gd name="T36" fmla="*/ 286 w 641"/>
                <a:gd name="T37" fmla="*/ 1041 h 1047"/>
                <a:gd name="T38" fmla="*/ 320 w 641"/>
                <a:gd name="T39" fmla="*/ 1044 h 1047"/>
                <a:gd name="T40" fmla="*/ 317 w 641"/>
                <a:gd name="T41" fmla="*/ 1032 h 1047"/>
                <a:gd name="T42" fmla="*/ 246 w 641"/>
                <a:gd name="T43" fmla="*/ 960 h 1047"/>
                <a:gd name="T44" fmla="*/ 174 w 641"/>
                <a:gd name="T45" fmla="*/ 880 h 1047"/>
                <a:gd name="T46" fmla="*/ 134 w 641"/>
                <a:gd name="T47" fmla="*/ 820 h 1047"/>
                <a:gd name="T48" fmla="*/ 112 w 641"/>
                <a:gd name="T49" fmla="*/ 759 h 1047"/>
                <a:gd name="T50" fmla="*/ 112 w 641"/>
                <a:gd name="T51" fmla="*/ 729 h 1047"/>
                <a:gd name="T52" fmla="*/ 125 w 641"/>
                <a:gd name="T53" fmla="*/ 675 h 1047"/>
                <a:gd name="T54" fmla="*/ 149 w 641"/>
                <a:gd name="T55" fmla="*/ 638 h 1047"/>
                <a:gd name="T56" fmla="*/ 176 w 641"/>
                <a:gd name="T57" fmla="*/ 613 h 1047"/>
                <a:gd name="T58" fmla="*/ 210 w 641"/>
                <a:gd name="T59" fmla="*/ 598 h 1047"/>
                <a:gd name="T60" fmla="*/ 289 w 641"/>
                <a:gd name="T61" fmla="*/ 571 h 1047"/>
                <a:gd name="T62" fmla="*/ 350 w 641"/>
                <a:gd name="T63" fmla="*/ 543 h 1047"/>
                <a:gd name="T64" fmla="*/ 405 w 641"/>
                <a:gd name="T65" fmla="*/ 498 h 1047"/>
                <a:gd name="T66" fmla="*/ 463 w 641"/>
                <a:gd name="T67" fmla="*/ 440 h 1047"/>
                <a:gd name="T68" fmla="*/ 533 w 641"/>
                <a:gd name="T69" fmla="*/ 356 h 1047"/>
                <a:gd name="T70" fmla="*/ 598 w 641"/>
                <a:gd name="T71" fmla="*/ 246 h 1047"/>
                <a:gd name="T72" fmla="*/ 631 w 641"/>
                <a:gd name="T73" fmla="*/ 152 h 1047"/>
                <a:gd name="T74" fmla="*/ 641 w 641"/>
                <a:gd name="T75" fmla="*/ 77 h 1047"/>
                <a:gd name="T76" fmla="*/ 631 w 641"/>
                <a:gd name="T77" fmla="*/ 22 h 1047"/>
                <a:gd name="T78" fmla="*/ 619 w 641"/>
                <a:gd name="T79" fmla="*/ 3 h 1047"/>
                <a:gd name="T80" fmla="*/ 610 w 641"/>
                <a:gd name="T81" fmla="*/ 0 h 1047"/>
                <a:gd name="T82" fmla="*/ 595 w 641"/>
                <a:gd name="T83" fmla="*/ 15 h 1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1" h="1047">
                  <a:moveTo>
                    <a:pt x="585" y="40"/>
                  </a:moveTo>
                  <a:lnTo>
                    <a:pt x="570" y="91"/>
                  </a:lnTo>
                  <a:lnTo>
                    <a:pt x="552" y="137"/>
                  </a:lnTo>
                  <a:lnTo>
                    <a:pt x="533" y="180"/>
                  </a:lnTo>
                  <a:lnTo>
                    <a:pt x="515" y="219"/>
                  </a:lnTo>
                  <a:lnTo>
                    <a:pt x="496" y="255"/>
                  </a:lnTo>
                  <a:lnTo>
                    <a:pt x="476" y="289"/>
                  </a:lnTo>
                  <a:lnTo>
                    <a:pt x="454" y="319"/>
                  </a:lnTo>
                  <a:lnTo>
                    <a:pt x="433" y="347"/>
                  </a:lnTo>
                  <a:lnTo>
                    <a:pt x="411" y="374"/>
                  </a:lnTo>
                  <a:lnTo>
                    <a:pt x="390" y="394"/>
                  </a:lnTo>
                  <a:lnTo>
                    <a:pt x="347" y="434"/>
                  </a:lnTo>
                  <a:lnTo>
                    <a:pt x="305" y="465"/>
                  </a:lnTo>
                  <a:lnTo>
                    <a:pt x="259" y="489"/>
                  </a:lnTo>
                  <a:lnTo>
                    <a:pt x="219" y="511"/>
                  </a:lnTo>
                  <a:lnTo>
                    <a:pt x="179" y="529"/>
                  </a:lnTo>
                  <a:lnTo>
                    <a:pt x="106" y="555"/>
                  </a:lnTo>
                  <a:lnTo>
                    <a:pt x="79" y="571"/>
                  </a:lnTo>
                  <a:lnTo>
                    <a:pt x="51" y="586"/>
                  </a:lnTo>
                  <a:lnTo>
                    <a:pt x="32" y="607"/>
                  </a:lnTo>
                  <a:lnTo>
                    <a:pt x="26" y="620"/>
                  </a:lnTo>
                  <a:lnTo>
                    <a:pt x="20" y="632"/>
                  </a:lnTo>
                  <a:lnTo>
                    <a:pt x="6" y="675"/>
                  </a:lnTo>
                  <a:lnTo>
                    <a:pt x="0" y="716"/>
                  </a:lnTo>
                  <a:lnTo>
                    <a:pt x="0" y="753"/>
                  </a:lnTo>
                  <a:lnTo>
                    <a:pt x="6" y="790"/>
                  </a:lnTo>
                  <a:lnTo>
                    <a:pt x="15" y="823"/>
                  </a:lnTo>
                  <a:lnTo>
                    <a:pt x="26" y="856"/>
                  </a:lnTo>
                  <a:lnTo>
                    <a:pt x="45" y="883"/>
                  </a:lnTo>
                  <a:lnTo>
                    <a:pt x="66" y="911"/>
                  </a:lnTo>
                  <a:lnTo>
                    <a:pt x="88" y="935"/>
                  </a:lnTo>
                  <a:lnTo>
                    <a:pt x="115" y="957"/>
                  </a:lnTo>
                  <a:lnTo>
                    <a:pt x="143" y="978"/>
                  </a:lnTo>
                  <a:lnTo>
                    <a:pt x="170" y="993"/>
                  </a:lnTo>
                  <a:lnTo>
                    <a:pt x="200" y="1008"/>
                  </a:lnTo>
                  <a:lnTo>
                    <a:pt x="228" y="1023"/>
                  </a:lnTo>
                  <a:lnTo>
                    <a:pt x="259" y="1032"/>
                  </a:lnTo>
                  <a:lnTo>
                    <a:pt x="286" y="1041"/>
                  </a:lnTo>
                  <a:lnTo>
                    <a:pt x="308" y="1047"/>
                  </a:lnTo>
                  <a:lnTo>
                    <a:pt x="320" y="1044"/>
                  </a:lnTo>
                  <a:lnTo>
                    <a:pt x="320" y="1041"/>
                  </a:lnTo>
                  <a:lnTo>
                    <a:pt x="317" y="1032"/>
                  </a:lnTo>
                  <a:lnTo>
                    <a:pt x="289" y="1003"/>
                  </a:lnTo>
                  <a:lnTo>
                    <a:pt x="246" y="960"/>
                  </a:lnTo>
                  <a:lnTo>
                    <a:pt x="197" y="911"/>
                  </a:lnTo>
                  <a:lnTo>
                    <a:pt x="174" y="880"/>
                  </a:lnTo>
                  <a:lnTo>
                    <a:pt x="152" y="853"/>
                  </a:lnTo>
                  <a:lnTo>
                    <a:pt x="134" y="820"/>
                  </a:lnTo>
                  <a:lnTo>
                    <a:pt x="122" y="790"/>
                  </a:lnTo>
                  <a:lnTo>
                    <a:pt x="112" y="759"/>
                  </a:lnTo>
                  <a:lnTo>
                    <a:pt x="112" y="744"/>
                  </a:lnTo>
                  <a:lnTo>
                    <a:pt x="112" y="729"/>
                  </a:lnTo>
                  <a:lnTo>
                    <a:pt x="118" y="698"/>
                  </a:lnTo>
                  <a:lnTo>
                    <a:pt x="125" y="675"/>
                  </a:lnTo>
                  <a:lnTo>
                    <a:pt x="137" y="656"/>
                  </a:lnTo>
                  <a:lnTo>
                    <a:pt x="149" y="638"/>
                  </a:lnTo>
                  <a:lnTo>
                    <a:pt x="161" y="626"/>
                  </a:lnTo>
                  <a:lnTo>
                    <a:pt x="176" y="613"/>
                  </a:lnTo>
                  <a:lnTo>
                    <a:pt x="191" y="604"/>
                  </a:lnTo>
                  <a:lnTo>
                    <a:pt x="210" y="598"/>
                  </a:lnTo>
                  <a:lnTo>
                    <a:pt x="249" y="583"/>
                  </a:lnTo>
                  <a:lnTo>
                    <a:pt x="289" y="571"/>
                  </a:lnTo>
                  <a:lnTo>
                    <a:pt x="329" y="552"/>
                  </a:lnTo>
                  <a:lnTo>
                    <a:pt x="350" y="543"/>
                  </a:lnTo>
                  <a:lnTo>
                    <a:pt x="368" y="529"/>
                  </a:lnTo>
                  <a:lnTo>
                    <a:pt x="405" y="498"/>
                  </a:lnTo>
                  <a:lnTo>
                    <a:pt x="436" y="471"/>
                  </a:lnTo>
                  <a:lnTo>
                    <a:pt x="463" y="440"/>
                  </a:lnTo>
                  <a:lnTo>
                    <a:pt x="490" y="413"/>
                  </a:lnTo>
                  <a:lnTo>
                    <a:pt x="533" y="356"/>
                  </a:lnTo>
                  <a:lnTo>
                    <a:pt x="570" y="301"/>
                  </a:lnTo>
                  <a:lnTo>
                    <a:pt x="598" y="246"/>
                  </a:lnTo>
                  <a:lnTo>
                    <a:pt x="616" y="198"/>
                  </a:lnTo>
                  <a:lnTo>
                    <a:pt x="631" y="152"/>
                  </a:lnTo>
                  <a:lnTo>
                    <a:pt x="636" y="109"/>
                  </a:lnTo>
                  <a:lnTo>
                    <a:pt x="641" y="77"/>
                  </a:lnTo>
                  <a:lnTo>
                    <a:pt x="636" y="46"/>
                  </a:lnTo>
                  <a:lnTo>
                    <a:pt x="631" y="22"/>
                  </a:lnTo>
                  <a:lnTo>
                    <a:pt x="625" y="6"/>
                  </a:lnTo>
                  <a:lnTo>
                    <a:pt x="619" y="3"/>
                  </a:lnTo>
                  <a:lnTo>
                    <a:pt x="616" y="0"/>
                  </a:lnTo>
                  <a:lnTo>
                    <a:pt x="610" y="0"/>
                  </a:lnTo>
                  <a:lnTo>
                    <a:pt x="604" y="3"/>
                  </a:lnTo>
                  <a:lnTo>
                    <a:pt x="595" y="15"/>
                  </a:lnTo>
                  <a:lnTo>
                    <a:pt x="585" y="40"/>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81" name="Freeform 157"/>
            <p:cNvSpPr>
              <a:spLocks/>
            </p:cNvSpPr>
            <p:nvPr/>
          </p:nvSpPr>
          <p:spPr bwMode="auto">
            <a:xfrm>
              <a:off x="2617470" y="906145"/>
              <a:ext cx="207010" cy="97790"/>
            </a:xfrm>
            <a:custGeom>
              <a:avLst/>
              <a:gdLst>
                <a:gd name="T0" fmla="*/ 409 w 980"/>
                <a:gd name="T1" fmla="*/ 3 h 461"/>
                <a:gd name="T2" fmla="*/ 482 w 980"/>
                <a:gd name="T3" fmla="*/ 12 h 461"/>
                <a:gd name="T4" fmla="*/ 556 w 980"/>
                <a:gd name="T5" fmla="*/ 24 h 461"/>
                <a:gd name="T6" fmla="*/ 622 w 980"/>
                <a:gd name="T7" fmla="*/ 42 h 461"/>
                <a:gd name="T8" fmla="*/ 687 w 980"/>
                <a:gd name="T9" fmla="*/ 61 h 461"/>
                <a:gd name="T10" fmla="*/ 744 w 980"/>
                <a:gd name="T11" fmla="*/ 81 h 461"/>
                <a:gd name="T12" fmla="*/ 799 w 980"/>
                <a:gd name="T13" fmla="*/ 109 h 461"/>
                <a:gd name="T14" fmla="*/ 845 w 980"/>
                <a:gd name="T15" fmla="*/ 133 h 461"/>
                <a:gd name="T16" fmla="*/ 887 w 980"/>
                <a:gd name="T17" fmla="*/ 164 h 461"/>
                <a:gd name="T18" fmla="*/ 921 w 980"/>
                <a:gd name="T19" fmla="*/ 191 h 461"/>
                <a:gd name="T20" fmla="*/ 949 w 980"/>
                <a:gd name="T21" fmla="*/ 221 h 461"/>
                <a:gd name="T22" fmla="*/ 958 w 980"/>
                <a:gd name="T23" fmla="*/ 236 h 461"/>
                <a:gd name="T24" fmla="*/ 967 w 980"/>
                <a:gd name="T25" fmla="*/ 251 h 461"/>
                <a:gd name="T26" fmla="*/ 973 w 980"/>
                <a:gd name="T27" fmla="*/ 267 h 461"/>
                <a:gd name="T28" fmla="*/ 977 w 980"/>
                <a:gd name="T29" fmla="*/ 282 h 461"/>
                <a:gd name="T30" fmla="*/ 980 w 980"/>
                <a:gd name="T31" fmla="*/ 297 h 461"/>
                <a:gd name="T32" fmla="*/ 977 w 980"/>
                <a:gd name="T33" fmla="*/ 312 h 461"/>
                <a:gd name="T34" fmla="*/ 973 w 980"/>
                <a:gd name="T35" fmla="*/ 328 h 461"/>
                <a:gd name="T36" fmla="*/ 967 w 980"/>
                <a:gd name="T37" fmla="*/ 340 h 461"/>
                <a:gd name="T38" fmla="*/ 958 w 980"/>
                <a:gd name="T39" fmla="*/ 355 h 461"/>
                <a:gd name="T40" fmla="*/ 946 w 980"/>
                <a:gd name="T41" fmla="*/ 367 h 461"/>
                <a:gd name="T42" fmla="*/ 930 w 980"/>
                <a:gd name="T43" fmla="*/ 379 h 461"/>
                <a:gd name="T44" fmla="*/ 915 w 980"/>
                <a:gd name="T45" fmla="*/ 391 h 461"/>
                <a:gd name="T46" fmla="*/ 887 w 980"/>
                <a:gd name="T47" fmla="*/ 406 h 461"/>
                <a:gd name="T48" fmla="*/ 864 w 980"/>
                <a:gd name="T49" fmla="*/ 418 h 461"/>
                <a:gd name="T50" fmla="*/ 836 w 980"/>
                <a:gd name="T51" fmla="*/ 431 h 461"/>
                <a:gd name="T52" fmla="*/ 806 w 980"/>
                <a:gd name="T53" fmla="*/ 440 h 461"/>
                <a:gd name="T54" fmla="*/ 747 w 980"/>
                <a:gd name="T55" fmla="*/ 452 h 461"/>
                <a:gd name="T56" fmla="*/ 684 w 980"/>
                <a:gd name="T57" fmla="*/ 461 h 461"/>
                <a:gd name="T58" fmla="*/ 619 w 980"/>
                <a:gd name="T59" fmla="*/ 461 h 461"/>
                <a:gd name="T60" fmla="*/ 556 w 980"/>
                <a:gd name="T61" fmla="*/ 458 h 461"/>
                <a:gd name="T62" fmla="*/ 491 w 980"/>
                <a:gd name="T63" fmla="*/ 452 h 461"/>
                <a:gd name="T64" fmla="*/ 427 w 980"/>
                <a:gd name="T65" fmla="*/ 440 h 461"/>
                <a:gd name="T66" fmla="*/ 363 w 980"/>
                <a:gd name="T67" fmla="*/ 424 h 461"/>
                <a:gd name="T68" fmla="*/ 305 w 980"/>
                <a:gd name="T69" fmla="*/ 406 h 461"/>
                <a:gd name="T70" fmla="*/ 248 w 980"/>
                <a:gd name="T71" fmla="*/ 385 h 461"/>
                <a:gd name="T72" fmla="*/ 195 w 980"/>
                <a:gd name="T73" fmla="*/ 361 h 461"/>
                <a:gd name="T74" fmla="*/ 149 w 980"/>
                <a:gd name="T75" fmla="*/ 337 h 461"/>
                <a:gd name="T76" fmla="*/ 110 w 980"/>
                <a:gd name="T77" fmla="*/ 312 h 461"/>
                <a:gd name="T78" fmla="*/ 77 w 980"/>
                <a:gd name="T79" fmla="*/ 285 h 461"/>
                <a:gd name="T80" fmla="*/ 52 w 980"/>
                <a:gd name="T81" fmla="*/ 260 h 461"/>
                <a:gd name="T82" fmla="*/ 34 w 980"/>
                <a:gd name="T83" fmla="*/ 233 h 461"/>
                <a:gd name="T84" fmla="*/ 18 w 980"/>
                <a:gd name="T85" fmla="*/ 206 h 461"/>
                <a:gd name="T86" fmla="*/ 6 w 980"/>
                <a:gd name="T87" fmla="*/ 182 h 461"/>
                <a:gd name="T88" fmla="*/ 0 w 980"/>
                <a:gd name="T89" fmla="*/ 158 h 461"/>
                <a:gd name="T90" fmla="*/ 0 w 980"/>
                <a:gd name="T91" fmla="*/ 130 h 461"/>
                <a:gd name="T92" fmla="*/ 6 w 980"/>
                <a:gd name="T93" fmla="*/ 109 h 461"/>
                <a:gd name="T94" fmla="*/ 15 w 980"/>
                <a:gd name="T95" fmla="*/ 87 h 461"/>
                <a:gd name="T96" fmla="*/ 31 w 980"/>
                <a:gd name="T97" fmla="*/ 66 h 461"/>
                <a:gd name="T98" fmla="*/ 55 w 980"/>
                <a:gd name="T99" fmla="*/ 49 h 461"/>
                <a:gd name="T100" fmla="*/ 83 w 980"/>
                <a:gd name="T101" fmla="*/ 33 h 461"/>
                <a:gd name="T102" fmla="*/ 119 w 980"/>
                <a:gd name="T103" fmla="*/ 21 h 461"/>
                <a:gd name="T104" fmla="*/ 162 w 980"/>
                <a:gd name="T105" fmla="*/ 9 h 461"/>
                <a:gd name="T106" fmla="*/ 211 w 980"/>
                <a:gd name="T107" fmla="*/ 3 h 461"/>
                <a:gd name="T108" fmla="*/ 268 w 980"/>
                <a:gd name="T109" fmla="*/ 0 h 461"/>
                <a:gd name="T110" fmla="*/ 336 w 980"/>
                <a:gd name="T111" fmla="*/ 0 h 461"/>
                <a:gd name="T112" fmla="*/ 409 w 980"/>
                <a:gd name="T113" fmla="*/ 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80" h="461">
                  <a:moveTo>
                    <a:pt x="409" y="3"/>
                  </a:moveTo>
                  <a:lnTo>
                    <a:pt x="482" y="12"/>
                  </a:lnTo>
                  <a:lnTo>
                    <a:pt x="556" y="24"/>
                  </a:lnTo>
                  <a:lnTo>
                    <a:pt x="622" y="42"/>
                  </a:lnTo>
                  <a:lnTo>
                    <a:pt x="687" y="61"/>
                  </a:lnTo>
                  <a:lnTo>
                    <a:pt x="744" y="81"/>
                  </a:lnTo>
                  <a:lnTo>
                    <a:pt x="799" y="109"/>
                  </a:lnTo>
                  <a:lnTo>
                    <a:pt x="845" y="133"/>
                  </a:lnTo>
                  <a:lnTo>
                    <a:pt x="887" y="164"/>
                  </a:lnTo>
                  <a:lnTo>
                    <a:pt x="921" y="191"/>
                  </a:lnTo>
                  <a:lnTo>
                    <a:pt x="949" y="221"/>
                  </a:lnTo>
                  <a:lnTo>
                    <a:pt x="958" y="236"/>
                  </a:lnTo>
                  <a:lnTo>
                    <a:pt x="967" y="251"/>
                  </a:lnTo>
                  <a:lnTo>
                    <a:pt x="973" y="267"/>
                  </a:lnTo>
                  <a:lnTo>
                    <a:pt x="977" y="282"/>
                  </a:lnTo>
                  <a:lnTo>
                    <a:pt x="980" y="297"/>
                  </a:lnTo>
                  <a:lnTo>
                    <a:pt x="977" y="312"/>
                  </a:lnTo>
                  <a:lnTo>
                    <a:pt x="973" y="328"/>
                  </a:lnTo>
                  <a:lnTo>
                    <a:pt x="967" y="340"/>
                  </a:lnTo>
                  <a:lnTo>
                    <a:pt x="958" y="355"/>
                  </a:lnTo>
                  <a:lnTo>
                    <a:pt x="946" y="367"/>
                  </a:lnTo>
                  <a:lnTo>
                    <a:pt x="930" y="379"/>
                  </a:lnTo>
                  <a:lnTo>
                    <a:pt x="915" y="391"/>
                  </a:lnTo>
                  <a:lnTo>
                    <a:pt x="887" y="406"/>
                  </a:lnTo>
                  <a:lnTo>
                    <a:pt x="864" y="418"/>
                  </a:lnTo>
                  <a:lnTo>
                    <a:pt x="836" y="431"/>
                  </a:lnTo>
                  <a:lnTo>
                    <a:pt x="806" y="440"/>
                  </a:lnTo>
                  <a:lnTo>
                    <a:pt x="747" y="452"/>
                  </a:lnTo>
                  <a:lnTo>
                    <a:pt x="684" y="461"/>
                  </a:lnTo>
                  <a:lnTo>
                    <a:pt x="619" y="461"/>
                  </a:lnTo>
                  <a:lnTo>
                    <a:pt x="556" y="458"/>
                  </a:lnTo>
                  <a:lnTo>
                    <a:pt x="491" y="452"/>
                  </a:lnTo>
                  <a:lnTo>
                    <a:pt x="427" y="440"/>
                  </a:lnTo>
                  <a:lnTo>
                    <a:pt x="363" y="424"/>
                  </a:lnTo>
                  <a:lnTo>
                    <a:pt x="305" y="406"/>
                  </a:lnTo>
                  <a:lnTo>
                    <a:pt x="248" y="385"/>
                  </a:lnTo>
                  <a:lnTo>
                    <a:pt x="195" y="361"/>
                  </a:lnTo>
                  <a:lnTo>
                    <a:pt x="149" y="337"/>
                  </a:lnTo>
                  <a:lnTo>
                    <a:pt x="110" y="312"/>
                  </a:lnTo>
                  <a:lnTo>
                    <a:pt x="77" y="285"/>
                  </a:lnTo>
                  <a:lnTo>
                    <a:pt x="52" y="260"/>
                  </a:lnTo>
                  <a:lnTo>
                    <a:pt x="34" y="233"/>
                  </a:lnTo>
                  <a:lnTo>
                    <a:pt x="18" y="206"/>
                  </a:lnTo>
                  <a:lnTo>
                    <a:pt x="6" y="182"/>
                  </a:lnTo>
                  <a:lnTo>
                    <a:pt x="0" y="158"/>
                  </a:lnTo>
                  <a:lnTo>
                    <a:pt x="0" y="130"/>
                  </a:lnTo>
                  <a:lnTo>
                    <a:pt x="6" y="109"/>
                  </a:lnTo>
                  <a:lnTo>
                    <a:pt x="15" y="87"/>
                  </a:lnTo>
                  <a:lnTo>
                    <a:pt x="31" y="66"/>
                  </a:lnTo>
                  <a:lnTo>
                    <a:pt x="55" y="49"/>
                  </a:lnTo>
                  <a:lnTo>
                    <a:pt x="83" y="33"/>
                  </a:lnTo>
                  <a:lnTo>
                    <a:pt x="119" y="21"/>
                  </a:lnTo>
                  <a:lnTo>
                    <a:pt x="162" y="9"/>
                  </a:lnTo>
                  <a:lnTo>
                    <a:pt x="211" y="3"/>
                  </a:lnTo>
                  <a:lnTo>
                    <a:pt x="268" y="0"/>
                  </a:lnTo>
                  <a:lnTo>
                    <a:pt x="336" y="0"/>
                  </a:lnTo>
                  <a:lnTo>
                    <a:pt x="409" y="3"/>
                  </a:lnTo>
                  <a:close/>
                </a:path>
              </a:pathLst>
            </a:custGeom>
            <a:solidFill>
              <a:srgbClr val="EFB3B1"/>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82" name="Freeform 158"/>
            <p:cNvSpPr>
              <a:spLocks/>
            </p:cNvSpPr>
            <p:nvPr/>
          </p:nvSpPr>
          <p:spPr bwMode="auto">
            <a:xfrm>
              <a:off x="2001520" y="822325"/>
              <a:ext cx="168910" cy="74295"/>
            </a:xfrm>
            <a:custGeom>
              <a:avLst/>
              <a:gdLst>
                <a:gd name="T0" fmla="*/ 315 w 797"/>
                <a:gd name="T1" fmla="*/ 0 h 349"/>
                <a:gd name="T2" fmla="*/ 376 w 797"/>
                <a:gd name="T3" fmla="*/ 0 h 349"/>
                <a:gd name="T4" fmla="*/ 433 w 797"/>
                <a:gd name="T5" fmla="*/ 2 h 349"/>
                <a:gd name="T6" fmla="*/ 489 w 797"/>
                <a:gd name="T7" fmla="*/ 12 h 349"/>
                <a:gd name="T8" fmla="*/ 541 w 797"/>
                <a:gd name="T9" fmla="*/ 21 h 349"/>
                <a:gd name="T10" fmla="*/ 589 w 797"/>
                <a:gd name="T11" fmla="*/ 33 h 349"/>
                <a:gd name="T12" fmla="*/ 635 w 797"/>
                <a:gd name="T13" fmla="*/ 48 h 349"/>
                <a:gd name="T14" fmla="*/ 675 w 797"/>
                <a:gd name="T15" fmla="*/ 67 h 349"/>
                <a:gd name="T16" fmla="*/ 712 w 797"/>
                <a:gd name="T17" fmla="*/ 85 h 349"/>
                <a:gd name="T18" fmla="*/ 742 w 797"/>
                <a:gd name="T19" fmla="*/ 106 h 349"/>
                <a:gd name="T20" fmla="*/ 766 w 797"/>
                <a:gd name="T21" fmla="*/ 128 h 349"/>
                <a:gd name="T22" fmla="*/ 782 w 797"/>
                <a:gd name="T23" fmla="*/ 149 h 349"/>
                <a:gd name="T24" fmla="*/ 794 w 797"/>
                <a:gd name="T25" fmla="*/ 173 h 349"/>
                <a:gd name="T26" fmla="*/ 797 w 797"/>
                <a:gd name="T27" fmla="*/ 185 h 349"/>
                <a:gd name="T28" fmla="*/ 797 w 797"/>
                <a:gd name="T29" fmla="*/ 197 h 349"/>
                <a:gd name="T30" fmla="*/ 794 w 797"/>
                <a:gd name="T31" fmla="*/ 206 h 349"/>
                <a:gd name="T32" fmla="*/ 791 w 797"/>
                <a:gd name="T33" fmla="*/ 218 h 349"/>
                <a:gd name="T34" fmla="*/ 785 w 797"/>
                <a:gd name="T35" fmla="*/ 231 h 349"/>
                <a:gd name="T36" fmla="*/ 775 w 797"/>
                <a:gd name="T37" fmla="*/ 243 h 349"/>
                <a:gd name="T38" fmla="*/ 751 w 797"/>
                <a:gd name="T39" fmla="*/ 264 h 349"/>
                <a:gd name="T40" fmla="*/ 714 w 797"/>
                <a:gd name="T41" fmla="*/ 292 h 349"/>
                <a:gd name="T42" fmla="*/ 672 w 797"/>
                <a:gd name="T43" fmla="*/ 312 h 349"/>
                <a:gd name="T44" fmla="*/ 623 w 797"/>
                <a:gd name="T45" fmla="*/ 327 h 349"/>
                <a:gd name="T46" fmla="*/ 574 w 797"/>
                <a:gd name="T47" fmla="*/ 340 h 349"/>
                <a:gd name="T48" fmla="*/ 526 w 797"/>
                <a:gd name="T49" fmla="*/ 346 h 349"/>
                <a:gd name="T50" fmla="*/ 473 w 797"/>
                <a:gd name="T51" fmla="*/ 349 h 349"/>
                <a:gd name="T52" fmla="*/ 418 w 797"/>
                <a:gd name="T53" fmla="*/ 349 h 349"/>
                <a:gd name="T54" fmla="*/ 367 w 797"/>
                <a:gd name="T55" fmla="*/ 346 h 349"/>
                <a:gd name="T56" fmla="*/ 318 w 797"/>
                <a:gd name="T57" fmla="*/ 340 h 349"/>
                <a:gd name="T58" fmla="*/ 269 w 797"/>
                <a:gd name="T59" fmla="*/ 330 h 349"/>
                <a:gd name="T60" fmla="*/ 221 w 797"/>
                <a:gd name="T61" fmla="*/ 318 h 349"/>
                <a:gd name="T62" fmla="*/ 178 w 797"/>
                <a:gd name="T63" fmla="*/ 304 h 349"/>
                <a:gd name="T64" fmla="*/ 138 w 797"/>
                <a:gd name="T65" fmla="*/ 289 h 349"/>
                <a:gd name="T66" fmla="*/ 105 w 797"/>
                <a:gd name="T67" fmla="*/ 273 h 349"/>
                <a:gd name="T68" fmla="*/ 77 w 797"/>
                <a:gd name="T69" fmla="*/ 255 h 349"/>
                <a:gd name="T70" fmla="*/ 53 w 797"/>
                <a:gd name="T71" fmla="*/ 237 h 349"/>
                <a:gd name="T72" fmla="*/ 34 w 797"/>
                <a:gd name="T73" fmla="*/ 215 h 349"/>
                <a:gd name="T74" fmla="*/ 22 w 797"/>
                <a:gd name="T75" fmla="*/ 197 h 349"/>
                <a:gd name="T76" fmla="*/ 10 w 797"/>
                <a:gd name="T77" fmla="*/ 176 h 349"/>
                <a:gd name="T78" fmla="*/ 3 w 797"/>
                <a:gd name="T79" fmla="*/ 157 h 349"/>
                <a:gd name="T80" fmla="*/ 0 w 797"/>
                <a:gd name="T81" fmla="*/ 140 h 349"/>
                <a:gd name="T82" fmla="*/ 3 w 797"/>
                <a:gd name="T83" fmla="*/ 119 h 349"/>
                <a:gd name="T84" fmla="*/ 10 w 797"/>
                <a:gd name="T85" fmla="*/ 100 h 349"/>
                <a:gd name="T86" fmla="*/ 19 w 797"/>
                <a:gd name="T87" fmla="*/ 82 h 349"/>
                <a:gd name="T88" fmla="*/ 37 w 797"/>
                <a:gd name="T89" fmla="*/ 67 h 349"/>
                <a:gd name="T90" fmla="*/ 59 w 797"/>
                <a:gd name="T91" fmla="*/ 51 h 349"/>
                <a:gd name="T92" fmla="*/ 86 w 797"/>
                <a:gd name="T93" fmla="*/ 39 h 349"/>
                <a:gd name="T94" fmla="*/ 119 w 797"/>
                <a:gd name="T95" fmla="*/ 27 h 349"/>
                <a:gd name="T96" fmla="*/ 159 w 797"/>
                <a:gd name="T97" fmla="*/ 15 h 349"/>
                <a:gd name="T98" fmla="*/ 205 w 797"/>
                <a:gd name="T99" fmla="*/ 9 h 349"/>
                <a:gd name="T100" fmla="*/ 257 w 797"/>
                <a:gd name="T101" fmla="*/ 2 h 349"/>
                <a:gd name="T102" fmla="*/ 315 w 797"/>
                <a:gd name="T103" fmla="*/ 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7" h="349">
                  <a:moveTo>
                    <a:pt x="315" y="0"/>
                  </a:moveTo>
                  <a:lnTo>
                    <a:pt x="376" y="0"/>
                  </a:lnTo>
                  <a:lnTo>
                    <a:pt x="433" y="2"/>
                  </a:lnTo>
                  <a:lnTo>
                    <a:pt x="489" y="12"/>
                  </a:lnTo>
                  <a:lnTo>
                    <a:pt x="541" y="21"/>
                  </a:lnTo>
                  <a:lnTo>
                    <a:pt x="589" y="33"/>
                  </a:lnTo>
                  <a:lnTo>
                    <a:pt x="635" y="48"/>
                  </a:lnTo>
                  <a:lnTo>
                    <a:pt x="675" y="67"/>
                  </a:lnTo>
                  <a:lnTo>
                    <a:pt x="712" y="85"/>
                  </a:lnTo>
                  <a:lnTo>
                    <a:pt x="742" y="106"/>
                  </a:lnTo>
                  <a:lnTo>
                    <a:pt x="766" y="128"/>
                  </a:lnTo>
                  <a:lnTo>
                    <a:pt x="782" y="149"/>
                  </a:lnTo>
                  <a:lnTo>
                    <a:pt x="794" y="173"/>
                  </a:lnTo>
                  <a:lnTo>
                    <a:pt x="797" y="185"/>
                  </a:lnTo>
                  <a:lnTo>
                    <a:pt x="797" y="197"/>
                  </a:lnTo>
                  <a:lnTo>
                    <a:pt x="794" y="206"/>
                  </a:lnTo>
                  <a:lnTo>
                    <a:pt x="791" y="218"/>
                  </a:lnTo>
                  <a:lnTo>
                    <a:pt x="785" y="231"/>
                  </a:lnTo>
                  <a:lnTo>
                    <a:pt x="775" y="243"/>
                  </a:lnTo>
                  <a:lnTo>
                    <a:pt x="751" y="264"/>
                  </a:lnTo>
                  <a:lnTo>
                    <a:pt x="714" y="292"/>
                  </a:lnTo>
                  <a:lnTo>
                    <a:pt x="672" y="312"/>
                  </a:lnTo>
                  <a:lnTo>
                    <a:pt x="623" y="327"/>
                  </a:lnTo>
                  <a:lnTo>
                    <a:pt x="574" y="340"/>
                  </a:lnTo>
                  <a:lnTo>
                    <a:pt x="526" y="346"/>
                  </a:lnTo>
                  <a:lnTo>
                    <a:pt x="473" y="349"/>
                  </a:lnTo>
                  <a:lnTo>
                    <a:pt x="418" y="349"/>
                  </a:lnTo>
                  <a:lnTo>
                    <a:pt x="367" y="346"/>
                  </a:lnTo>
                  <a:lnTo>
                    <a:pt x="318" y="340"/>
                  </a:lnTo>
                  <a:lnTo>
                    <a:pt x="269" y="330"/>
                  </a:lnTo>
                  <a:lnTo>
                    <a:pt x="221" y="318"/>
                  </a:lnTo>
                  <a:lnTo>
                    <a:pt x="178" y="304"/>
                  </a:lnTo>
                  <a:lnTo>
                    <a:pt x="138" y="289"/>
                  </a:lnTo>
                  <a:lnTo>
                    <a:pt x="105" y="273"/>
                  </a:lnTo>
                  <a:lnTo>
                    <a:pt x="77" y="255"/>
                  </a:lnTo>
                  <a:lnTo>
                    <a:pt x="53" y="237"/>
                  </a:lnTo>
                  <a:lnTo>
                    <a:pt x="34" y="215"/>
                  </a:lnTo>
                  <a:lnTo>
                    <a:pt x="22" y="197"/>
                  </a:lnTo>
                  <a:lnTo>
                    <a:pt x="10" y="176"/>
                  </a:lnTo>
                  <a:lnTo>
                    <a:pt x="3" y="157"/>
                  </a:lnTo>
                  <a:lnTo>
                    <a:pt x="0" y="140"/>
                  </a:lnTo>
                  <a:lnTo>
                    <a:pt x="3" y="119"/>
                  </a:lnTo>
                  <a:lnTo>
                    <a:pt x="10" y="100"/>
                  </a:lnTo>
                  <a:lnTo>
                    <a:pt x="19" y="82"/>
                  </a:lnTo>
                  <a:lnTo>
                    <a:pt x="37" y="67"/>
                  </a:lnTo>
                  <a:lnTo>
                    <a:pt x="59" y="51"/>
                  </a:lnTo>
                  <a:lnTo>
                    <a:pt x="86" y="39"/>
                  </a:lnTo>
                  <a:lnTo>
                    <a:pt x="119" y="27"/>
                  </a:lnTo>
                  <a:lnTo>
                    <a:pt x="159" y="15"/>
                  </a:lnTo>
                  <a:lnTo>
                    <a:pt x="205" y="9"/>
                  </a:lnTo>
                  <a:lnTo>
                    <a:pt x="257" y="2"/>
                  </a:lnTo>
                  <a:lnTo>
                    <a:pt x="315" y="0"/>
                  </a:lnTo>
                  <a:close/>
                </a:path>
              </a:pathLst>
            </a:custGeom>
            <a:solidFill>
              <a:srgbClr val="EFB3B1"/>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83" name="Freeform 159"/>
            <p:cNvSpPr>
              <a:spLocks/>
            </p:cNvSpPr>
            <p:nvPr/>
          </p:nvSpPr>
          <p:spPr bwMode="auto">
            <a:xfrm>
              <a:off x="2847340" y="868045"/>
              <a:ext cx="253365" cy="269240"/>
            </a:xfrm>
            <a:custGeom>
              <a:avLst/>
              <a:gdLst>
                <a:gd name="T0" fmla="*/ 561 w 1199"/>
                <a:gd name="T1" fmla="*/ 28 h 1273"/>
                <a:gd name="T2" fmla="*/ 653 w 1199"/>
                <a:gd name="T3" fmla="*/ 3 h 1273"/>
                <a:gd name="T4" fmla="*/ 757 w 1199"/>
                <a:gd name="T5" fmla="*/ 0 h 1273"/>
                <a:gd name="T6" fmla="*/ 864 w 1199"/>
                <a:gd name="T7" fmla="*/ 16 h 1273"/>
                <a:gd name="T8" fmla="*/ 967 w 1199"/>
                <a:gd name="T9" fmla="*/ 55 h 1273"/>
                <a:gd name="T10" fmla="*/ 1037 w 1199"/>
                <a:gd name="T11" fmla="*/ 100 h 1273"/>
                <a:gd name="T12" fmla="*/ 1080 w 1199"/>
                <a:gd name="T13" fmla="*/ 140 h 1273"/>
                <a:gd name="T14" fmla="*/ 1117 w 1199"/>
                <a:gd name="T15" fmla="*/ 186 h 1273"/>
                <a:gd name="T16" fmla="*/ 1151 w 1199"/>
                <a:gd name="T17" fmla="*/ 238 h 1273"/>
                <a:gd name="T18" fmla="*/ 1174 w 1199"/>
                <a:gd name="T19" fmla="*/ 298 h 1273"/>
                <a:gd name="T20" fmla="*/ 1190 w 1199"/>
                <a:gd name="T21" fmla="*/ 365 h 1273"/>
                <a:gd name="T22" fmla="*/ 1199 w 1199"/>
                <a:gd name="T23" fmla="*/ 444 h 1273"/>
                <a:gd name="T24" fmla="*/ 1190 w 1199"/>
                <a:gd name="T25" fmla="*/ 529 h 1273"/>
                <a:gd name="T26" fmla="*/ 1168 w 1199"/>
                <a:gd name="T27" fmla="*/ 620 h 1273"/>
                <a:gd name="T28" fmla="*/ 1132 w 1199"/>
                <a:gd name="T29" fmla="*/ 710 h 1273"/>
                <a:gd name="T30" fmla="*/ 1083 w 1199"/>
                <a:gd name="T31" fmla="*/ 805 h 1273"/>
                <a:gd name="T32" fmla="*/ 1022 w 1199"/>
                <a:gd name="T33" fmla="*/ 899 h 1273"/>
                <a:gd name="T34" fmla="*/ 952 w 1199"/>
                <a:gd name="T35" fmla="*/ 988 h 1273"/>
                <a:gd name="T36" fmla="*/ 872 w 1199"/>
                <a:gd name="T37" fmla="*/ 1066 h 1273"/>
                <a:gd name="T38" fmla="*/ 787 w 1199"/>
                <a:gd name="T39" fmla="*/ 1139 h 1273"/>
                <a:gd name="T40" fmla="*/ 696 w 1199"/>
                <a:gd name="T41" fmla="*/ 1196 h 1273"/>
                <a:gd name="T42" fmla="*/ 598 w 1199"/>
                <a:gd name="T43" fmla="*/ 1239 h 1273"/>
                <a:gd name="T44" fmla="*/ 495 w 1199"/>
                <a:gd name="T45" fmla="*/ 1267 h 1273"/>
                <a:gd name="T46" fmla="*/ 391 w 1199"/>
                <a:gd name="T47" fmla="*/ 1273 h 1273"/>
                <a:gd name="T48" fmla="*/ 284 w 1199"/>
                <a:gd name="T49" fmla="*/ 1257 h 1273"/>
                <a:gd name="T50" fmla="*/ 177 w 1199"/>
                <a:gd name="T51" fmla="*/ 1218 h 1273"/>
                <a:gd name="T52" fmla="*/ 74 w 1199"/>
                <a:gd name="T53" fmla="*/ 1148 h 1273"/>
                <a:gd name="T54" fmla="*/ 9 w 1199"/>
                <a:gd name="T55" fmla="*/ 1090 h 1273"/>
                <a:gd name="T56" fmla="*/ 0 w 1199"/>
                <a:gd name="T57" fmla="*/ 1048 h 1273"/>
                <a:gd name="T58" fmla="*/ 6 w 1199"/>
                <a:gd name="T59" fmla="*/ 994 h 1273"/>
                <a:gd name="T60" fmla="*/ 40 w 1199"/>
                <a:gd name="T61" fmla="*/ 884 h 1273"/>
                <a:gd name="T62" fmla="*/ 119 w 1199"/>
                <a:gd name="T63" fmla="*/ 713 h 1273"/>
                <a:gd name="T64" fmla="*/ 220 w 1199"/>
                <a:gd name="T65" fmla="*/ 526 h 1273"/>
                <a:gd name="T66" fmla="*/ 424 w 1199"/>
                <a:gd name="T67" fmla="*/ 192 h 1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99" h="1273">
                  <a:moveTo>
                    <a:pt x="522" y="43"/>
                  </a:moveTo>
                  <a:lnTo>
                    <a:pt x="561" y="28"/>
                  </a:lnTo>
                  <a:lnTo>
                    <a:pt x="604" y="13"/>
                  </a:lnTo>
                  <a:lnTo>
                    <a:pt x="653" y="3"/>
                  </a:lnTo>
                  <a:lnTo>
                    <a:pt x="705" y="0"/>
                  </a:lnTo>
                  <a:lnTo>
                    <a:pt x="757" y="0"/>
                  </a:lnTo>
                  <a:lnTo>
                    <a:pt x="809" y="6"/>
                  </a:lnTo>
                  <a:lnTo>
                    <a:pt x="864" y="16"/>
                  </a:lnTo>
                  <a:lnTo>
                    <a:pt x="915" y="34"/>
                  </a:lnTo>
                  <a:lnTo>
                    <a:pt x="967" y="55"/>
                  </a:lnTo>
                  <a:lnTo>
                    <a:pt x="1017" y="83"/>
                  </a:lnTo>
                  <a:lnTo>
                    <a:pt x="1037" y="100"/>
                  </a:lnTo>
                  <a:lnTo>
                    <a:pt x="1059" y="119"/>
                  </a:lnTo>
                  <a:lnTo>
                    <a:pt x="1080" y="140"/>
                  </a:lnTo>
                  <a:lnTo>
                    <a:pt x="1099" y="161"/>
                  </a:lnTo>
                  <a:lnTo>
                    <a:pt x="1117" y="186"/>
                  </a:lnTo>
                  <a:lnTo>
                    <a:pt x="1135" y="210"/>
                  </a:lnTo>
                  <a:lnTo>
                    <a:pt x="1151" y="238"/>
                  </a:lnTo>
                  <a:lnTo>
                    <a:pt x="1162" y="267"/>
                  </a:lnTo>
                  <a:lnTo>
                    <a:pt x="1174" y="298"/>
                  </a:lnTo>
                  <a:lnTo>
                    <a:pt x="1184" y="331"/>
                  </a:lnTo>
                  <a:lnTo>
                    <a:pt x="1190" y="365"/>
                  </a:lnTo>
                  <a:lnTo>
                    <a:pt x="1196" y="404"/>
                  </a:lnTo>
                  <a:lnTo>
                    <a:pt x="1199" y="444"/>
                  </a:lnTo>
                  <a:lnTo>
                    <a:pt x="1196" y="483"/>
                  </a:lnTo>
                  <a:lnTo>
                    <a:pt x="1190" y="529"/>
                  </a:lnTo>
                  <a:lnTo>
                    <a:pt x="1180" y="571"/>
                  </a:lnTo>
                  <a:lnTo>
                    <a:pt x="1168" y="620"/>
                  </a:lnTo>
                  <a:lnTo>
                    <a:pt x="1151" y="666"/>
                  </a:lnTo>
                  <a:lnTo>
                    <a:pt x="1132" y="710"/>
                  </a:lnTo>
                  <a:lnTo>
                    <a:pt x="1108" y="759"/>
                  </a:lnTo>
                  <a:lnTo>
                    <a:pt x="1083" y="805"/>
                  </a:lnTo>
                  <a:lnTo>
                    <a:pt x="1056" y="854"/>
                  </a:lnTo>
                  <a:lnTo>
                    <a:pt x="1022" y="899"/>
                  </a:lnTo>
                  <a:lnTo>
                    <a:pt x="989" y="942"/>
                  </a:lnTo>
                  <a:lnTo>
                    <a:pt x="952" y="988"/>
                  </a:lnTo>
                  <a:lnTo>
                    <a:pt x="915" y="1026"/>
                  </a:lnTo>
                  <a:lnTo>
                    <a:pt x="872" y="1066"/>
                  </a:lnTo>
                  <a:lnTo>
                    <a:pt x="833" y="1103"/>
                  </a:lnTo>
                  <a:lnTo>
                    <a:pt x="787" y="1139"/>
                  </a:lnTo>
                  <a:lnTo>
                    <a:pt x="741" y="1169"/>
                  </a:lnTo>
                  <a:lnTo>
                    <a:pt x="696" y="1196"/>
                  </a:lnTo>
                  <a:lnTo>
                    <a:pt x="647" y="1221"/>
                  </a:lnTo>
                  <a:lnTo>
                    <a:pt x="598" y="1239"/>
                  </a:lnTo>
                  <a:lnTo>
                    <a:pt x="547" y="1257"/>
                  </a:lnTo>
                  <a:lnTo>
                    <a:pt x="495" y="1267"/>
                  </a:lnTo>
                  <a:lnTo>
                    <a:pt x="442" y="1273"/>
                  </a:lnTo>
                  <a:lnTo>
                    <a:pt x="391" y="1273"/>
                  </a:lnTo>
                  <a:lnTo>
                    <a:pt x="339" y="1270"/>
                  </a:lnTo>
                  <a:lnTo>
                    <a:pt x="284" y="1257"/>
                  </a:lnTo>
                  <a:lnTo>
                    <a:pt x="232" y="1242"/>
                  </a:lnTo>
                  <a:lnTo>
                    <a:pt x="177" y="1218"/>
                  </a:lnTo>
                  <a:lnTo>
                    <a:pt x="125" y="1187"/>
                  </a:lnTo>
                  <a:lnTo>
                    <a:pt x="74" y="1148"/>
                  </a:lnTo>
                  <a:lnTo>
                    <a:pt x="18" y="1103"/>
                  </a:lnTo>
                  <a:lnTo>
                    <a:pt x="9" y="1090"/>
                  </a:lnTo>
                  <a:lnTo>
                    <a:pt x="3" y="1072"/>
                  </a:lnTo>
                  <a:lnTo>
                    <a:pt x="0" y="1048"/>
                  </a:lnTo>
                  <a:lnTo>
                    <a:pt x="3" y="1020"/>
                  </a:lnTo>
                  <a:lnTo>
                    <a:pt x="6" y="994"/>
                  </a:lnTo>
                  <a:lnTo>
                    <a:pt x="15" y="960"/>
                  </a:lnTo>
                  <a:lnTo>
                    <a:pt x="40" y="884"/>
                  </a:lnTo>
                  <a:lnTo>
                    <a:pt x="77" y="802"/>
                  </a:lnTo>
                  <a:lnTo>
                    <a:pt x="119" y="713"/>
                  </a:lnTo>
                  <a:lnTo>
                    <a:pt x="168" y="620"/>
                  </a:lnTo>
                  <a:lnTo>
                    <a:pt x="220" y="526"/>
                  </a:lnTo>
                  <a:lnTo>
                    <a:pt x="327" y="347"/>
                  </a:lnTo>
                  <a:lnTo>
                    <a:pt x="424" y="192"/>
                  </a:lnTo>
                  <a:lnTo>
                    <a:pt x="522" y="43"/>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84" name="Freeform 160"/>
            <p:cNvSpPr>
              <a:spLocks/>
            </p:cNvSpPr>
            <p:nvPr/>
          </p:nvSpPr>
          <p:spPr bwMode="auto">
            <a:xfrm>
              <a:off x="2893695" y="929005"/>
              <a:ext cx="148590" cy="130175"/>
            </a:xfrm>
            <a:custGeom>
              <a:avLst/>
              <a:gdLst>
                <a:gd name="T0" fmla="*/ 265 w 701"/>
                <a:gd name="T1" fmla="*/ 21 h 613"/>
                <a:gd name="T2" fmla="*/ 327 w 701"/>
                <a:gd name="T3" fmla="*/ 3 h 613"/>
                <a:gd name="T4" fmla="*/ 396 w 701"/>
                <a:gd name="T5" fmla="*/ 3 h 613"/>
                <a:gd name="T6" fmla="*/ 473 w 701"/>
                <a:gd name="T7" fmla="*/ 18 h 613"/>
                <a:gd name="T8" fmla="*/ 543 w 701"/>
                <a:gd name="T9" fmla="*/ 49 h 613"/>
                <a:gd name="T10" fmla="*/ 610 w 701"/>
                <a:gd name="T11" fmla="*/ 97 h 613"/>
                <a:gd name="T12" fmla="*/ 658 w 701"/>
                <a:gd name="T13" fmla="*/ 164 h 613"/>
                <a:gd name="T14" fmla="*/ 692 w 701"/>
                <a:gd name="T15" fmla="*/ 246 h 613"/>
                <a:gd name="T16" fmla="*/ 701 w 701"/>
                <a:gd name="T17" fmla="*/ 343 h 613"/>
                <a:gd name="T18" fmla="*/ 686 w 701"/>
                <a:gd name="T19" fmla="*/ 431 h 613"/>
                <a:gd name="T20" fmla="*/ 649 w 701"/>
                <a:gd name="T21" fmla="*/ 498 h 613"/>
                <a:gd name="T22" fmla="*/ 601 w 701"/>
                <a:gd name="T23" fmla="*/ 553 h 613"/>
                <a:gd name="T24" fmla="*/ 543 w 701"/>
                <a:gd name="T25" fmla="*/ 588 h 613"/>
                <a:gd name="T26" fmla="*/ 488 w 701"/>
                <a:gd name="T27" fmla="*/ 607 h 613"/>
                <a:gd name="T28" fmla="*/ 439 w 701"/>
                <a:gd name="T29" fmla="*/ 610 h 613"/>
                <a:gd name="T30" fmla="*/ 402 w 701"/>
                <a:gd name="T31" fmla="*/ 595 h 613"/>
                <a:gd name="T32" fmla="*/ 384 w 701"/>
                <a:gd name="T33" fmla="*/ 565 h 613"/>
                <a:gd name="T34" fmla="*/ 387 w 701"/>
                <a:gd name="T35" fmla="*/ 531 h 613"/>
                <a:gd name="T36" fmla="*/ 415 w 701"/>
                <a:gd name="T37" fmla="*/ 479 h 613"/>
                <a:gd name="T38" fmla="*/ 458 w 701"/>
                <a:gd name="T39" fmla="*/ 410 h 613"/>
                <a:gd name="T40" fmla="*/ 470 w 701"/>
                <a:gd name="T41" fmla="*/ 374 h 613"/>
                <a:gd name="T42" fmla="*/ 464 w 701"/>
                <a:gd name="T43" fmla="*/ 337 h 613"/>
                <a:gd name="T44" fmla="*/ 436 w 701"/>
                <a:gd name="T45" fmla="*/ 300 h 613"/>
                <a:gd name="T46" fmla="*/ 418 w 701"/>
                <a:gd name="T47" fmla="*/ 291 h 613"/>
                <a:gd name="T48" fmla="*/ 396 w 701"/>
                <a:gd name="T49" fmla="*/ 294 h 613"/>
                <a:gd name="T50" fmla="*/ 378 w 701"/>
                <a:gd name="T51" fmla="*/ 306 h 613"/>
                <a:gd name="T52" fmla="*/ 338 w 701"/>
                <a:gd name="T53" fmla="*/ 358 h 613"/>
                <a:gd name="T54" fmla="*/ 271 w 701"/>
                <a:gd name="T55" fmla="*/ 464 h 613"/>
                <a:gd name="T56" fmla="*/ 219 w 701"/>
                <a:gd name="T57" fmla="*/ 528 h 613"/>
                <a:gd name="T58" fmla="*/ 177 w 701"/>
                <a:gd name="T59" fmla="*/ 562 h 613"/>
                <a:gd name="T60" fmla="*/ 143 w 701"/>
                <a:gd name="T61" fmla="*/ 573 h 613"/>
                <a:gd name="T62" fmla="*/ 110 w 701"/>
                <a:gd name="T63" fmla="*/ 573 h 613"/>
                <a:gd name="T64" fmla="*/ 73 w 701"/>
                <a:gd name="T65" fmla="*/ 562 h 613"/>
                <a:gd name="T66" fmla="*/ 33 w 701"/>
                <a:gd name="T67" fmla="*/ 534 h 613"/>
                <a:gd name="T68" fmla="*/ 6 w 701"/>
                <a:gd name="T69" fmla="*/ 504 h 613"/>
                <a:gd name="T70" fmla="*/ 0 w 701"/>
                <a:gd name="T71" fmla="*/ 483 h 613"/>
                <a:gd name="T72" fmla="*/ 6 w 701"/>
                <a:gd name="T73" fmla="*/ 440 h 613"/>
                <a:gd name="T74" fmla="*/ 33 w 701"/>
                <a:gd name="T75" fmla="*/ 367 h 613"/>
                <a:gd name="T76" fmla="*/ 97 w 701"/>
                <a:gd name="T77" fmla="*/ 246 h 613"/>
                <a:gd name="T78" fmla="*/ 192 w 701"/>
                <a:gd name="T79" fmla="*/ 101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1" h="613">
                  <a:moveTo>
                    <a:pt x="238" y="36"/>
                  </a:moveTo>
                  <a:lnTo>
                    <a:pt x="265" y="21"/>
                  </a:lnTo>
                  <a:lnTo>
                    <a:pt x="293" y="9"/>
                  </a:lnTo>
                  <a:lnTo>
                    <a:pt x="327" y="3"/>
                  </a:lnTo>
                  <a:lnTo>
                    <a:pt x="359" y="0"/>
                  </a:lnTo>
                  <a:lnTo>
                    <a:pt x="396" y="3"/>
                  </a:lnTo>
                  <a:lnTo>
                    <a:pt x="436" y="6"/>
                  </a:lnTo>
                  <a:lnTo>
                    <a:pt x="473" y="18"/>
                  </a:lnTo>
                  <a:lnTo>
                    <a:pt x="509" y="30"/>
                  </a:lnTo>
                  <a:lnTo>
                    <a:pt x="543" y="49"/>
                  </a:lnTo>
                  <a:lnTo>
                    <a:pt x="577" y="70"/>
                  </a:lnTo>
                  <a:lnTo>
                    <a:pt x="610" y="97"/>
                  </a:lnTo>
                  <a:lnTo>
                    <a:pt x="638" y="127"/>
                  </a:lnTo>
                  <a:lnTo>
                    <a:pt x="658" y="164"/>
                  </a:lnTo>
                  <a:lnTo>
                    <a:pt x="680" y="203"/>
                  </a:lnTo>
                  <a:lnTo>
                    <a:pt x="692" y="246"/>
                  </a:lnTo>
                  <a:lnTo>
                    <a:pt x="701" y="294"/>
                  </a:lnTo>
                  <a:lnTo>
                    <a:pt x="701" y="343"/>
                  </a:lnTo>
                  <a:lnTo>
                    <a:pt x="695" y="389"/>
                  </a:lnTo>
                  <a:lnTo>
                    <a:pt x="686" y="431"/>
                  </a:lnTo>
                  <a:lnTo>
                    <a:pt x="668" y="467"/>
                  </a:lnTo>
                  <a:lnTo>
                    <a:pt x="649" y="498"/>
                  </a:lnTo>
                  <a:lnTo>
                    <a:pt x="626" y="528"/>
                  </a:lnTo>
                  <a:lnTo>
                    <a:pt x="601" y="553"/>
                  </a:lnTo>
                  <a:lnTo>
                    <a:pt x="573" y="573"/>
                  </a:lnTo>
                  <a:lnTo>
                    <a:pt x="543" y="588"/>
                  </a:lnTo>
                  <a:lnTo>
                    <a:pt x="515" y="601"/>
                  </a:lnTo>
                  <a:lnTo>
                    <a:pt x="488" y="607"/>
                  </a:lnTo>
                  <a:lnTo>
                    <a:pt x="464" y="613"/>
                  </a:lnTo>
                  <a:lnTo>
                    <a:pt x="439" y="610"/>
                  </a:lnTo>
                  <a:lnTo>
                    <a:pt x="418" y="607"/>
                  </a:lnTo>
                  <a:lnTo>
                    <a:pt x="402" y="595"/>
                  </a:lnTo>
                  <a:lnTo>
                    <a:pt x="390" y="582"/>
                  </a:lnTo>
                  <a:lnTo>
                    <a:pt x="384" y="565"/>
                  </a:lnTo>
                  <a:lnTo>
                    <a:pt x="384" y="550"/>
                  </a:lnTo>
                  <a:lnTo>
                    <a:pt x="387" y="531"/>
                  </a:lnTo>
                  <a:lnTo>
                    <a:pt x="393" y="516"/>
                  </a:lnTo>
                  <a:lnTo>
                    <a:pt x="415" y="479"/>
                  </a:lnTo>
                  <a:lnTo>
                    <a:pt x="436" y="446"/>
                  </a:lnTo>
                  <a:lnTo>
                    <a:pt x="458" y="410"/>
                  </a:lnTo>
                  <a:lnTo>
                    <a:pt x="467" y="392"/>
                  </a:lnTo>
                  <a:lnTo>
                    <a:pt x="470" y="374"/>
                  </a:lnTo>
                  <a:lnTo>
                    <a:pt x="470" y="355"/>
                  </a:lnTo>
                  <a:lnTo>
                    <a:pt x="464" y="337"/>
                  </a:lnTo>
                  <a:lnTo>
                    <a:pt x="455" y="319"/>
                  </a:lnTo>
                  <a:lnTo>
                    <a:pt x="436" y="300"/>
                  </a:lnTo>
                  <a:lnTo>
                    <a:pt x="427" y="294"/>
                  </a:lnTo>
                  <a:lnTo>
                    <a:pt x="418" y="291"/>
                  </a:lnTo>
                  <a:lnTo>
                    <a:pt x="409" y="291"/>
                  </a:lnTo>
                  <a:lnTo>
                    <a:pt x="396" y="294"/>
                  </a:lnTo>
                  <a:lnTo>
                    <a:pt x="387" y="300"/>
                  </a:lnTo>
                  <a:lnTo>
                    <a:pt x="378" y="306"/>
                  </a:lnTo>
                  <a:lnTo>
                    <a:pt x="356" y="331"/>
                  </a:lnTo>
                  <a:lnTo>
                    <a:pt x="338" y="358"/>
                  </a:lnTo>
                  <a:lnTo>
                    <a:pt x="318" y="392"/>
                  </a:lnTo>
                  <a:lnTo>
                    <a:pt x="271" y="464"/>
                  </a:lnTo>
                  <a:lnTo>
                    <a:pt x="247" y="498"/>
                  </a:lnTo>
                  <a:lnTo>
                    <a:pt x="219" y="528"/>
                  </a:lnTo>
                  <a:lnTo>
                    <a:pt x="192" y="553"/>
                  </a:lnTo>
                  <a:lnTo>
                    <a:pt x="177" y="562"/>
                  </a:lnTo>
                  <a:lnTo>
                    <a:pt x="162" y="570"/>
                  </a:lnTo>
                  <a:lnTo>
                    <a:pt x="143" y="573"/>
                  </a:lnTo>
                  <a:lnTo>
                    <a:pt x="128" y="576"/>
                  </a:lnTo>
                  <a:lnTo>
                    <a:pt x="110" y="573"/>
                  </a:lnTo>
                  <a:lnTo>
                    <a:pt x="91" y="570"/>
                  </a:lnTo>
                  <a:lnTo>
                    <a:pt x="73" y="562"/>
                  </a:lnTo>
                  <a:lnTo>
                    <a:pt x="54" y="550"/>
                  </a:lnTo>
                  <a:lnTo>
                    <a:pt x="33" y="534"/>
                  </a:lnTo>
                  <a:lnTo>
                    <a:pt x="12" y="513"/>
                  </a:lnTo>
                  <a:lnTo>
                    <a:pt x="6" y="504"/>
                  </a:lnTo>
                  <a:lnTo>
                    <a:pt x="3" y="495"/>
                  </a:lnTo>
                  <a:lnTo>
                    <a:pt x="0" y="483"/>
                  </a:lnTo>
                  <a:lnTo>
                    <a:pt x="3" y="470"/>
                  </a:lnTo>
                  <a:lnTo>
                    <a:pt x="6" y="440"/>
                  </a:lnTo>
                  <a:lnTo>
                    <a:pt x="19" y="407"/>
                  </a:lnTo>
                  <a:lnTo>
                    <a:pt x="33" y="367"/>
                  </a:lnTo>
                  <a:lnTo>
                    <a:pt x="51" y="328"/>
                  </a:lnTo>
                  <a:lnTo>
                    <a:pt x="97" y="246"/>
                  </a:lnTo>
                  <a:lnTo>
                    <a:pt x="147" y="167"/>
                  </a:lnTo>
                  <a:lnTo>
                    <a:pt x="192" y="101"/>
                  </a:lnTo>
                  <a:lnTo>
                    <a:pt x="238" y="36"/>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85" name="Freeform 161"/>
            <p:cNvSpPr>
              <a:spLocks/>
            </p:cNvSpPr>
            <p:nvPr/>
          </p:nvSpPr>
          <p:spPr bwMode="auto">
            <a:xfrm>
              <a:off x="2114550" y="514985"/>
              <a:ext cx="147955" cy="33020"/>
            </a:xfrm>
            <a:custGeom>
              <a:avLst/>
              <a:gdLst>
                <a:gd name="T0" fmla="*/ 667 w 701"/>
                <a:gd name="T1" fmla="*/ 96 h 158"/>
                <a:gd name="T2" fmla="*/ 641 w 701"/>
                <a:gd name="T3" fmla="*/ 79 h 158"/>
                <a:gd name="T4" fmla="*/ 610 w 701"/>
                <a:gd name="T5" fmla="*/ 64 h 158"/>
                <a:gd name="T6" fmla="*/ 576 w 701"/>
                <a:gd name="T7" fmla="*/ 49 h 158"/>
                <a:gd name="T8" fmla="*/ 542 w 701"/>
                <a:gd name="T9" fmla="*/ 33 h 158"/>
                <a:gd name="T10" fmla="*/ 505 w 701"/>
                <a:gd name="T11" fmla="*/ 21 h 158"/>
                <a:gd name="T12" fmla="*/ 470 w 701"/>
                <a:gd name="T13" fmla="*/ 12 h 158"/>
                <a:gd name="T14" fmla="*/ 430 w 701"/>
                <a:gd name="T15" fmla="*/ 6 h 158"/>
                <a:gd name="T16" fmla="*/ 390 w 701"/>
                <a:gd name="T17" fmla="*/ 0 h 158"/>
                <a:gd name="T18" fmla="*/ 347 w 701"/>
                <a:gd name="T19" fmla="*/ 0 h 158"/>
                <a:gd name="T20" fmla="*/ 308 w 701"/>
                <a:gd name="T21" fmla="*/ 0 h 158"/>
                <a:gd name="T22" fmla="*/ 262 w 701"/>
                <a:gd name="T23" fmla="*/ 6 h 158"/>
                <a:gd name="T24" fmla="*/ 219 w 701"/>
                <a:gd name="T25" fmla="*/ 12 h 158"/>
                <a:gd name="T26" fmla="*/ 174 w 701"/>
                <a:gd name="T27" fmla="*/ 24 h 158"/>
                <a:gd name="T28" fmla="*/ 128 w 701"/>
                <a:gd name="T29" fmla="*/ 39 h 158"/>
                <a:gd name="T30" fmla="*/ 79 w 701"/>
                <a:gd name="T31" fmla="*/ 58 h 158"/>
                <a:gd name="T32" fmla="*/ 34 w 701"/>
                <a:gd name="T33" fmla="*/ 82 h 158"/>
                <a:gd name="T34" fmla="*/ 18 w 701"/>
                <a:gd name="T35" fmla="*/ 90 h 158"/>
                <a:gd name="T36" fmla="*/ 9 w 701"/>
                <a:gd name="T37" fmla="*/ 100 h 158"/>
                <a:gd name="T38" fmla="*/ 3 w 701"/>
                <a:gd name="T39" fmla="*/ 106 h 158"/>
                <a:gd name="T40" fmla="*/ 0 w 701"/>
                <a:gd name="T41" fmla="*/ 115 h 158"/>
                <a:gd name="T42" fmla="*/ 0 w 701"/>
                <a:gd name="T43" fmla="*/ 124 h 158"/>
                <a:gd name="T44" fmla="*/ 3 w 701"/>
                <a:gd name="T45" fmla="*/ 130 h 158"/>
                <a:gd name="T46" fmla="*/ 6 w 701"/>
                <a:gd name="T47" fmla="*/ 136 h 158"/>
                <a:gd name="T48" fmla="*/ 15 w 701"/>
                <a:gd name="T49" fmla="*/ 142 h 158"/>
                <a:gd name="T50" fmla="*/ 34 w 701"/>
                <a:gd name="T51" fmla="*/ 151 h 158"/>
                <a:gd name="T52" fmla="*/ 60 w 701"/>
                <a:gd name="T53" fmla="*/ 158 h 158"/>
                <a:gd name="T54" fmla="*/ 88 w 701"/>
                <a:gd name="T55" fmla="*/ 155 h 158"/>
                <a:gd name="T56" fmla="*/ 103 w 701"/>
                <a:gd name="T57" fmla="*/ 151 h 158"/>
                <a:gd name="T58" fmla="*/ 118 w 701"/>
                <a:gd name="T59" fmla="*/ 148 h 158"/>
                <a:gd name="T60" fmla="*/ 152 w 701"/>
                <a:gd name="T61" fmla="*/ 136 h 158"/>
                <a:gd name="T62" fmla="*/ 188 w 701"/>
                <a:gd name="T63" fmla="*/ 124 h 158"/>
                <a:gd name="T64" fmla="*/ 274 w 701"/>
                <a:gd name="T65" fmla="*/ 109 h 158"/>
                <a:gd name="T66" fmla="*/ 359 w 701"/>
                <a:gd name="T67" fmla="*/ 96 h 158"/>
                <a:gd name="T68" fmla="*/ 436 w 701"/>
                <a:gd name="T69" fmla="*/ 87 h 158"/>
                <a:gd name="T70" fmla="*/ 454 w 701"/>
                <a:gd name="T71" fmla="*/ 87 h 158"/>
                <a:gd name="T72" fmla="*/ 476 w 701"/>
                <a:gd name="T73" fmla="*/ 90 h 158"/>
                <a:gd name="T74" fmla="*/ 527 w 701"/>
                <a:gd name="T75" fmla="*/ 100 h 158"/>
                <a:gd name="T76" fmla="*/ 634 w 701"/>
                <a:gd name="T77" fmla="*/ 121 h 158"/>
                <a:gd name="T78" fmla="*/ 673 w 701"/>
                <a:gd name="T79" fmla="*/ 130 h 158"/>
                <a:gd name="T80" fmla="*/ 689 w 701"/>
                <a:gd name="T81" fmla="*/ 130 h 158"/>
                <a:gd name="T82" fmla="*/ 698 w 701"/>
                <a:gd name="T83" fmla="*/ 130 h 158"/>
                <a:gd name="T84" fmla="*/ 701 w 701"/>
                <a:gd name="T85" fmla="*/ 127 h 158"/>
                <a:gd name="T86" fmla="*/ 698 w 701"/>
                <a:gd name="T87" fmla="*/ 121 h 158"/>
                <a:gd name="T88" fmla="*/ 686 w 701"/>
                <a:gd name="T89" fmla="*/ 112 h 158"/>
                <a:gd name="T90" fmla="*/ 667 w 701"/>
                <a:gd name="T91" fmla="*/ 9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1" h="158">
                  <a:moveTo>
                    <a:pt x="667" y="96"/>
                  </a:moveTo>
                  <a:lnTo>
                    <a:pt x="641" y="79"/>
                  </a:lnTo>
                  <a:lnTo>
                    <a:pt x="610" y="64"/>
                  </a:lnTo>
                  <a:lnTo>
                    <a:pt x="576" y="49"/>
                  </a:lnTo>
                  <a:lnTo>
                    <a:pt x="542" y="33"/>
                  </a:lnTo>
                  <a:lnTo>
                    <a:pt x="505" y="21"/>
                  </a:lnTo>
                  <a:lnTo>
                    <a:pt x="470" y="12"/>
                  </a:lnTo>
                  <a:lnTo>
                    <a:pt x="430" y="6"/>
                  </a:lnTo>
                  <a:lnTo>
                    <a:pt x="390" y="0"/>
                  </a:lnTo>
                  <a:lnTo>
                    <a:pt x="347" y="0"/>
                  </a:lnTo>
                  <a:lnTo>
                    <a:pt x="308" y="0"/>
                  </a:lnTo>
                  <a:lnTo>
                    <a:pt x="262" y="6"/>
                  </a:lnTo>
                  <a:lnTo>
                    <a:pt x="219" y="12"/>
                  </a:lnTo>
                  <a:lnTo>
                    <a:pt x="174" y="24"/>
                  </a:lnTo>
                  <a:lnTo>
                    <a:pt x="128" y="39"/>
                  </a:lnTo>
                  <a:lnTo>
                    <a:pt x="79" y="58"/>
                  </a:lnTo>
                  <a:lnTo>
                    <a:pt x="34" y="82"/>
                  </a:lnTo>
                  <a:lnTo>
                    <a:pt x="18" y="90"/>
                  </a:lnTo>
                  <a:lnTo>
                    <a:pt x="9" y="100"/>
                  </a:lnTo>
                  <a:lnTo>
                    <a:pt x="3" y="106"/>
                  </a:lnTo>
                  <a:lnTo>
                    <a:pt x="0" y="115"/>
                  </a:lnTo>
                  <a:lnTo>
                    <a:pt x="0" y="124"/>
                  </a:lnTo>
                  <a:lnTo>
                    <a:pt x="3" y="130"/>
                  </a:lnTo>
                  <a:lnTo>
                    <a:pt x="6" y="136"/>
                  </a:lnTo>
                  <a:lnTo>
                    <a:pt x="15" y="142"/>
                  </a:lnTo>
                  <a:lnTo>
                    <a:pt x="34" y="151"/>
                  </a:lnTo>
                  <a:lnTo>
                    <a:pt x="60" y="158"/>
                  </a:lnTo>
                  <a:lnTo>
                    <a:pt x="88" y="155"/>
                  </a:lnTo>
                  <a:lnTo>
                    <a:pt x="103" y="151"/>
                  </a:lnTo>
                  <a:lnTo>
                    <a:pt x="118" y="148"/>
                  </a:lnTo>
                  <a:lnTo>
                    <a:pt x="152" y="136"/>
                  </a:lnTo>
                  <a:lnTo>
                    <a:pt x="188" y="124"/>
                  </a:lnTo>
                  <a:lnTo>
                    <a:pt x="274" y="109"/>
                  </a:lnTo>
                  <a:lnTo>
                    <a:pt x="359" y="96"/>
                  </a:lnTo>
                  <a:lnTo>
                    <a:pt x="436" y="87"/>
                  </a:lnTo>
                  <a:lnTo>
                    <a:pt x="454" y="87"/>
                  </a:lnTo>
                  <a:lnTo>
                    <a:pt x="476" y="90"/>
                  </a:lnTo>
                  <a:lnTo>
                    <a:pt x="527" y="100"/>
                  </a:lnTo>
                  <a:lnTo>
                    <a:pt x="634" y="121"/>
                  </a:lnTo>
                  <a:lnTo>
                    <a:pt x="673" y="130"/>
                  </a:lnTo>
                  <a:lnTo>
                    <a:pt x="689" y="130"/>
                  </a:lnTo>
                  <a:lnTo>
                    <a:pt x="698" y="130"/>
                  </a:lnTo>
                  <a:lnTo>
                    <a:pt x="701" y="127"/>
                  </a:lnTo>
                  <a:lnTo>
                    <a:pt x="698" y="121"/>
                  </a:lnTo>
                  <a:lnTo>
                    <a:pt x="686" y="112"/>
                  </a:lnTo>
                  <a:lnTo>
                    <a:pt x="667" y="96"/>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86" name="Freeform 162"/>
            <p:cNvSpPr>
              <a:spLocks/>
            </p:cNvSpPr>
            <p:nvPr/>
          </p:nvSpPr>
          <p:spPr bwMode="auto">
            <a:xfrm>
              <a:off x="2628900" y="595630"/>
              <a:ext cx="160655" cy="62865"/>
            </a:xfrm>
            <a:custGeom>
              <a:avLst/>
              <a:gdLst>
                <a:gd name="T0" fmla="*/ 46 w 760"/>
                <a:gd name="T1" fmla="*/ 29 h 297"/>
                <a:gd name="T2" fmla="*/ 82 w 760"/>
                <a:gd name="T3" fmla="*/ 17 h 297"/>
                <a:gd name="T4" fmla="*/ 122 w 760"/>
                <a:gd name="T5" fmla="*/ 11 h 297"/>
                <a:gd name="T6" fmla="*/ 162 w 760"/>
                <a:gd name="T7" fmla="*/ 5 h 297"/>
                <a:gd name="T8" fmla="*/ 202 w 760"/>
                <a:gd name="T9" fmla="*/ 3 h 297"/>
                <a:gd name="T10" fmla="*/ 244 w 760"/>
                <a:gd name="T11" fmla="*/ 0 h 297"/>
                <a:gd name="T12" fmla="*/ 287 w 760"/>
                <a:gd name="T13" fmla="*/ 3 h 297"/>
                <a:gd name="T14" fmla="*/ 333 w 760"/>
                <a:gd name="T15" fmla="*/ 9 h 297"/>
                <a:gd name="T16" fmla="*/ 378 w 760"/>
                <a:gd name="T17" fmla="*/ 14 h 297"/>
                <a:gd name="T18" fmla="*/ 421 w 760"/>
                <a:gd name="T19" fmla="*/ 26 h 297"/>
                <a:gd name="T20" fmla="*/ 467 w 760"/>
                <a:gd name="T21" fmla="*/ 41 h 297"/>
                <a:gd name="T22" fmla="*/ 513 w 760"/>
                <a:gd name="T23" fmla="*/ 60 h 297"/>
                <a:gd name="T24" fmla="*/ 558 w 760"/>
                <a:gd name="T25" fmla="*/ 84 h 297"/>
                <a:gd name="T26" fmla="*/ 604 w 760"/>
                <a:gd name="T27" fmla="*/ 112 h 297"/>
                <a:gd name="T28" fmla="*/ 647 w 760"/>
                <a:gd name="T29" fmla="*/ 142 h 297"/>
                <a:gd name="T30" fmla="*/ 692 w 760"/>
                <a:gd name="T31" fmla="*/ 178 h 297"/>
                <a:gd name="T32" fmla="*/ 735 w 760"/>
                <a:gd name="T33" fmla="*/ 218 h 297"/>
                <a:gd name="T34" fmla="*/ 747 w 760"/>
                <a:gd name="T35" fmla="*/ 233 h 297"/>
                <a:gd name="T36" fmla="*/ 754 w 760"/>
                <a:gd name="T37" fmla="*/ 245 h 297"/>
                <a:gd name="T38" fmla="*/ 760 w 760"/>
                <a:gd name="T39" fmla="*/ 257 h 297"/>
                <a:gd name="T40" fmla="*/ 760 w 760"/>
                <a:gd name="T41" fmla="*/ 267 h 297"/>
                <a:gd name="T42" fmla="*/ 757 w 760"/>
                <a:gd name="T43" fmla="*/ 276 h 297"/>
                <a:gd name="T44" fmla="*/ 751 w 760"/>
                <a:gd name="T45" fmla="*/ 282 h 297"/>
                <a:gd name="T46" fmla="*/ 744 w 760"/>
                <a:gd name="T47" fmla="*/ 288 h 297"/>
                <a:gd name="T48" fmla="*/ 735 w 760"/>
                <a:gd name="T49" fmla="*/ 291 h 297"/>
                <a:gd name="T50" fmla="*/ 723 w 760"/>
                <a:gd name="T51" fmla="*/ 294 h 297"/>
                <a:gd name="T52" fmla="*/ 711 w 760"/>
                <a:gd name="T53" fmla="*/ 297 h 297"/>
                <a:gd name="T54" fmla="*/ 683 w 760"/>
                <a:gd name="T55" fmla="*/ 291 h 297"/>
                <a:gd name="T56" fmla="*/ 668 w 760"/>
                <a:gd name="T57" fmla="*/ 288 h 297"/>
                <a:gd name="T58" fmla="*/ 653 w 760"/>
                <a:gd name="T59" fmla="*/ 282 h 297"/>
                <a:gd name="T60" fmla="*/ 638 w 760"/>
                <a:gd name="T61" fmla="*/ 273 h 297"/>
                <a:gd name="T62" fmla="*/ 623 w 760"/>
                <a:gd name="T63" fmla="*/ 264 h 297"/>
                <a:gd name="T64" fmla="*/ 589 w 760"/>
                <a:gd name="T65" fmla="*/ 239 h 297"/>
                <a:gd name="T66" fmla="*/ 552 w 760"/>
                <a:gd name="T67" fmla="*/ 215 h 297"/>
                <a:gd name="T68" fmla="*/ 510 w 760"/>
                <a:gd name="T69" fmla="*/ 190 h 297"/>
                <a:gd name="T70" fmla="*/ 467 w 760"/>
                <a:gd name="T71" fmla="*/ 169 h 297"/>
                <a:gd name="T72" fmla="*/ 378 w 760"/>
                <a:gd name="T73" fmla="*/ 127 h 297"/>
                <a:gd name="T74" fmla="*/ 299 w 760"/>
                <a:gd name="T75" fmla="*/ 93 h 297"/>
                <a:gd name="T76" fmla="*/ 278 w 760"/>
                <a:gd name="T77" fmla="*/ 87 h 297"/>
                <a:gd name="T78" fmla="*/ 253 w 760"/>
                <a:gd name="T79" fmla="*/ 84 h 297"/>
                <a:gd name="T80" fmla="*/ 196 w 760"/>
                <a:gd name="T81" fmla="*/ 75 h 297"/>
                <a:gd name="T82" fmla="*/ 73 w 760"/>
                <a:gd name="T83" fmla="*/ 66 h 297"/>
                <a:gd name="T84" fmla="*/ 28 w 760"/>
                <a:gd name="T85" fmla="*/ 63 h 297"/>
                <a:gd name="T86" fmla="*/ 12 w 760"/>
                <a:gd name="T87" fmla="*/ 60 h 297"/>
                <a:gd name="T88" fmla="*/ 0 w 760"/>
                <a:gd name="T89" fmla="*/ 54 h 297"/>
                <a:gd name="T90" fmla="*/ 0 w 760"/>
                <a:gd name="T91" fmla="*/ 51 h 297"/>
                <a:gd name="T92" fmla="*/ 6 w 760"/>
                <a:gd name="T93" fmla="*/ 45 h 297"/>
                <a:gd name="T94" fmla="*/ 22 w 760"/>
                <a:gd name="T95" fmla="*/ 35 h 297"/>
                <a:gd name="T96" fmla="*/ 46 w 760"/>
                <a:gd name="T97" fmla="*/ 2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60" h="297">
                  <a:moveTo>
                    <a:pt x="46" y="29"/>
                  </a:moveTo>
                  <a:lnTo>
                    <a:pt x="82" y="17"/>
                  </a:lnTo>
                  <a:lnTo>
                    <a:pt x="122" y="11"/>
                  </a:lnTo>
                  <a:lnTo>
                    <a:pt x="162" y="5"/>
                  </a:lnTo>
                  <a:lnTo>
                    <a:pt x="202" y="3"/>
                  </a:lnTo>
                  <a:lnTo>
                    <a:pt x="244" y="0"/>
                  </a:lnTo>
                  <a:lnTo>
                    <a:pt x="287" y="3"/>
                  </a:lnTo>
                  <a:lnTo>
                    <a:pt x="333" y="9"/>
                  </a:lnTo>
                  <a:lnTo>
                    <a:pt x="378" y="14"/>
                  </a:lnTo>
                  <a:lnTo>
                    <a:pt x="421" y="26"/>
                  </a:lnTo>
                  <a:lnTo>
                    <a:pt x="467" y="41"/>
                  </a:lnTo>
                  <a:lnTo>
                    <a:pt x="513" y="60"/>
                  </a:lnTo>
                  <a:lnTo>
                    <a:pt x="558" y="84"/>
                  </a:lnTo>
                  <a:lnTo>
                    <a:pt x="604" y="112"/>
                  </a:lnTo>
                  <a:lnTo>
                    <a:pt x="647" y="142"/>
                  </a:lnTo>
                  <a:lnTo>
                    <a:pt x="692" y="178"/>
                  </a:lnTo>
                  <a:lnTo>
                    <a:pt x="735" y="218"/>
                  </a:lnTo>
                  <a:lnTo>
                    <a:pt x="747" y="233"/>
                  </a:lnTo>
                  <a:lnTo>
                    <a:pt x="754" y="245"/>
                  </a:lnTo>
                  <a:lnTo>
                    <a:pt x="760" y="257"/>
                  </a:lnTo>
                  <a:lnTo>
                    <a:pt x="760" y="267"/>
                  </a:lnTo>
                  <a:lnTo>
                    <a:pt x="757" y="276"/>
                  </a:lnTo>
                  <a:lnTo>
                    <a:pt x="751" y="282"/>
                  </a:lnTo>
                  <a:lnTo>
                    <a:pt x="744" y="288"/>
                  </a:lnTo>
                  <a:lnTo>
                    <a:pt x="735" y="291"/>
                  </a:lnTo>
                  <a:lnTo>
                    <a:pt x="723" y="294"/>
                  </a:lnTo>
                  <a:lnTo>
                    <a:pt x="711" y="297"/>
                  </a:lnTo>
                  <a:lnTo>
                    <a:pt x="683" y="291"/>
                  </a:lnTo>
                  <a:lnTo>
                    <a:pt x="668" y="288"/>
                  </a:lnTo>
                  <a:lnTo>
                    <a:pt x="653" y="282"/>
                  </a:lnTo>
                  <a:lnTo>
                    <a:pt x="638" y="273"/>
                  </a:lnTo>
                  <a:lnTo>
                    <a:pt x="623" y="264"/>
                  </a:lnTo>
                  <a:lnTo>
                    <a:pt x="589" y="239"/>
                  </a:lnTo>
                  <a:lnTo>
                    <a:pt x="552" y="215"/>
                  </a:lnTo>
                  <a:lnTo>
                    <a:pt x="510" y="190"/>
                  </a:lnTo>
                  <a:lnTo>
                    <a:pt x="467" y="169"/>
                  </a:lnTo>
                  <a:lnTo>
                    <a:pt x="378" y="127"/>
                  </a:lnTo>
                  <a:lnTo>
                    <a:pt x="299" y="93"/>
                  </a:lnTo>
                  <a:lnTo>
                    <a:pt x="278" y="87"/>
                  </a:lnTo>
                  <a:lnTo>
                    <a:pt x="253" y="84"/>
                  </a:lnTo>
                  <a:lnTo>
                    <a:pt x="196" y="75"/>
                  </a:lnTo>
                  <a:lnTo>
                    <a:pt x="73" y="66"/>
                  </a:lnTo>
                  <a:lnTo>
                    <a:pt x="28" y="63"/>
                  </a:lnTo>
                  <a:lnTo>
                    <a:pt x="12" y="60"/>
                  </a:lnTo>
                  <a:lnTo>
                    <a:pt x="0" y="54"/>
                  </a:lnTo>
                  <a:lnTo>
                    <a:pt x="0" y="51"/>
                  </a:lnTo>
                  <a:lnTo>
                    <a:pt x="6" y="45"/>
                  </a:lnTo>
                  <a:lnTo>
                    <a:pt x="22" y="35"/>
                  </a:lnTo>
                  <a:lnTo>
                    <a:pt x="46" y="29"/>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87" name="Freeform 163"/>
            <p:cNvSpPr>
              <a:spLocks/>
            </p:cNvSpPr>
            <p:nvPr/>
          </p:nvSpPr>
          <p:spPr bwMode="auto">
            <a:xfrm>
              <a:off x="1979930" y="0"/>
              <a:ext cx="1265555" cy="973455"/>
            </a:xfrm>
            <a:custGeom>
              <a:avLst/>
              <a:gdLst>
                <a:gd name="T0" fmla="*/ 2926 w 5980"/>
                <a:gd name="T1" fmla="*/ 2195 h 4600"/>
                <a:gd name="T2" fmla="*/ 2248 w 5980"/>
                <a:gd name="T3" fmla="*/ 2374 h 4600"/>
                <a:gd name="T4" fmla="*/ 1906 w 5980"/>
                <a:gd name="T5" fmla="*/ 2364 h 4600"/>
                <a:gd name="T6" fmla="*/ 1886 w 5980"/>
                <a:gd name="T7" fmla="*/ 2292 h 4600"/>
                <a:gd name="T8" fmla="*/ 1909 w 5980"/>
                <a:gd name="T9" fmla="*/ 2128 h 4600"/>
                <a:gd name="T10" fmla="*/ 973 w 5980"/>
                <a:gd name="T11" fmla="*/ 2292 h 4600"/>
                <a:gd name="T12" fmla="*/ 659 w 5980"/>
                <a:gd name="T13" fmla="*/ 2259 h 4600"/>
                <a:gd name="T14" fmla="*/ 635 w 5980"/>
                <a:gd name="T15" fmla="*/ 2174 h 4600"/>
                <a:gd name="T16" fmla="*/ 912 w 5980"/>
                <a:gd name="T17" fmla="*/ 1976 h 4600"/>
                <a:gd name="T18" fmla="*/ 287 w 5980"/>
                <a:gd name="T19" fmla="*/ 2137 h 4600"/>
                <a:gd name="T20" fmla="*/ 37 w 5980"/>
                <a:gd name="T21" fmla="*/ 2131 h 4600"/>
                <a:gd name="T22" fmla="*/ 22 w 5980"/>
                <a:gd name="T23" fmla="*/ 1895 h 4600"/>
                <a:gd name="T24" fmla="*/ 205 w 5980"/>
                <a:gd name="T25" fmla="*/ 1558 h 4600"/>
                <a:gd name="T26" fmla="*/ 134 w 5980"/>
                <a:gd name="T27" fmla="*/ 1497 h 4600"/>
                <a:gd name="T28" fmla="*/ 9 w 5980"/>
                <a:gd name="T29" fmla="*/ 1475 h 4600"/>
                <a:gd name="T30" fmla="*/ 49 w 5980"/>
                <a:gd name="T31" fmla="*/ 1326 h 4600"/>
                <a:gd name="T32" fmla="*/ 348 w 5980"/>
                <a:gd name="T33" fmla="*/ 1090 h 4600"/>
                <a:gd name="T34" fmla="*/ 1092 w 5980"/>
                <a:gd name="T35" fmla="*/ 753 h 4600"/>
                <a:gd name="T36" fmla="*/ 750 w 5980"/>
                <a:gd name="T37" fmla="*/ 774 h 4600"/>
                <a:gd name="T38" fmla="*/ 707 w 5980"/>
                <a:gd name="T39" fmla="*/ 713 h 4600"/>
                <a:gd name="T40" fmla="*/ 934 w 5980"/>
                <a:gd name="T41" fmla="*/ 507 h 4600"/>
                <a:gd name="T42" fmla="*/ 1532 w 5980"/>
                <a:gd name="T43" fmla="*/ 255 h 4600"/>
                <a:gd name="T44" fmla="*/ 2325 w 5980"/>
                <a:gd name="T45" fmla="*/ 73 h 4600"/>
                <a:gd name="T46" fmla="*/ 3136 w 5980"/>
                <a:gd name="T47" fmla="*/ 67 h 4600"/>
                <a:gd name="T48" fmla="*/ 3584 w 5980"/>
                <a:gd name="T49" fmla="*/ 201 h 4600"/>
                <a:gd name="T50" fmla="*/ 3462 w 5980"/>
                <a:gd name="T51" fmla="*/ 40 h 4600"/>
                <a:gd name="T52" fmla="*/ 3521 w 5980"/>
                <a:gd name="T53" fmla="*/ 0 h 4600"/>
                <a:gd name="T54" fmla="*/ 3957 w 5980"/>
                <a:gd name="T55" fmla="*/ 112 h 4600"/>
                <a:gd name="T56" fmla="*/ 4253 w 5980"/>
                <a:gd name="T57" fmla="*/ 310 h 4600"/>
                <a:gd name="T58" fmla="*/ 4460 w 5980"/>
                <a:gd name="T59" fmla="*/ 613 h 4600"/>
                <a:gd name="T60" fmla="*/ 4628 w 5980"/>
                <a:gd name="T61" fmla="*/ 689 h 4600"/>
                <a:gd name="T62" fmla="*/ 5037 w 5980"/>
                <a:gd name="T63" fmla="*/ 765 h 4600"/>
                <a:gd name="T64" fmla="*/ 5327 w 5980"/>
                <a:gd name="T65" fmla="*/ 966 h 4600"/>
                <a:gd name="T66" fmla="*/ 5757 w 5980"/>
                <a:gd name="T67" fmla="*/ 1582 h 4600"/>
                <a:gd name="T68" fmla="*/ 5977 w 5980"/>
                <a:gd name="T69" fmla="*/ 2213 h 4600"/>
                <a:gd name="T70" fmla="*/ 5949 w 5980"/>
                <a:gd name="T71" fmla="*/ 2398 h 4600"/>
                <a:gd name="T72" fmla="*/ 5858 w 5980"/>
                <a:gd name="T73" fmla="*/ 2386 h 4600"/>
                <a:gd name="T74" fmla="*/ 5586 w 5980"/>
                <a:gd name="T75" fmla="*/ 2016 h 4600"/>
                <a:gd name="T76" fmla="*/ 5723 w 5980"/>
                <a:gd name="T77" fmla="*/ 2416 h 4600"/>
                <a:gd name="T78" fmla="*/ 5830 w 5980"/>
                <a:gd name="T79" fmla="*/ 3069 h 4600"/>
                <a:gd name="T80" fmla="*/ 5738 w 5980"/>
                <a:gd name="T81" fmla="*/ 3603 h 4600"/>
                <a:gd name="T82" fmla="*/ 5421 w 5980"/>
                <a:gd name="T83" fmla="*/ 4342 h 4600"/>
                <a:gd name="T84" fmla="*/ 5277 w 5980"/>
                <a:gd name="T85" fmla="*/ 4414 h 4600"/>
                <a:gd name="T86" fmla="*/ 5165 w 5980"/>
                <a:gd name="T87" fmla="*/ 4220 h 4600"/>
                <a:gd name="T88" fmla="*/ 4955 w 5980"/>
                <a:gd name="T89" fmla="*/ 4156 h 4600"/>
                <a:gd name="T90" fmla="*/ 4641 w 5980"/>
                <a:gd name="T91" fmla="*/ 4253 h 4600"/>
                <a:gd name="T92" fmla="*/ 4296 w 5980"/>
                <a:gd name="T93" fmla="*/ 4587 h 4600"/>
                <a:gd name="T94" fmla="*/ 4283 w 5980"/>
                <a:gd name="T95" fmla="*/ 4526 h 4600"/>
                <a:gd name="T96" fmla="*/ 4601 w 5980"/>
                <a:gd name="T97" fmla="*/ 3719 h 4600"/>
                <a:gd name="T98" fmla="*/ 4667 w 5980"/>
                <a:gd name="T99" fmla="*/ 3008 h 4600"/>
                <a:gd name="T100" fmla="*/ 4555 w 5980"/>
                <a:gd name="T101" fmla="*/ 2793 h 4600"/>
                <a:gd name="T102" fmla="*/ 4533 w 5980"/>
                <a:gd name="T103" fmla="*/ 3085 h 4600"/>
                <a:gd name="T104" fmla="*/ 4442 w 5980"/>
                <a:gd name="T105" fmla="*/ 3033 h 4600"/>
                <a:gd name="T106" fmla="*/ 3984 w 5980"/>
                <a:gd name="T107" fmla="*/ 2271 h 4600"/>
                <a:gd name="T108" fmla="*/ 3975 w 5980"/>
                <a:gd name="T109" fmla="*/ 2614 h 4600"/>
                <a:gd name="T110" fmla="*/ 3917 w 5980"/>
                <a:gd name="T111" fmla="*/ 2735 h 4600"/>
                <a:gd name="T112" fmla="*/ 3774 w 5980"/>
                <a:gd name="T113" fmla="*/ 2645 h 4600"/>
                <a:gd name="T114" fmla="*/ 3487 w 5980"/>
                <a:gd name="T115" fmla="*/ 2067 h 4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80" h="4600">
                  <a:moveTo>
                    <a:pt x="3444" y="1952"/>
                  </a:moveTo>
                  <a:lnTo>
                    <a:pt x="3405" y="1973"/>
                  </a:lnTo>
                  <a:lnTo>
                    <a:pt x="3294" y="2031"/>
                  </a:lnTo>
                  <a:lnTo>
                    <a:pt x="3222" y="2067"/>
                  </a:lnTo>
                  <a:lnTo>
                    <a:pt x="3133" y="2107"/>
                  </a:lnTo>
                  <a:lnTo>
                    <a:pt x="3032" y="2153"/>
                  </a:lnTo>
                  <a:lnTo>
                    <a:pt x="2926" y="2195"/>
                  </a:lnTo>
                  <a:lnTo>
                    <a:pt x="2810" y="2237"/>
                  </a:lnTo>
                  <a:lnTo>
                    <a:pt x="2690" y="2277"/>
                  </a:lnTo>
                  <a:lnTo>
                    <a:pt x="2566" y="2314"/>
                  </a:lnTo>
                  <a:lnTo>
                    <a:pt x="2438" y="2344"/>
                  </a:lnTo>
                  <a:lnTo>
                    <a:pt x="2373" y="2356"/>
                  </a:lnTo>
                  <a:lnTo>
                    <a:pt x="2310" y="2364"/>
                  </a:lnTo>
                  <a:lnTo>
                    <a:pt x="2248" y="2374"/>
                  </a:lnTo>
                  <a:lnTo>
                    <a:pt x="2185" y="2380"/>
                  </a:lnTo>
                  <a:lnTo>
                    <a:pt x="2123" y="2383"/>
                  </a:lnTo>
                  <a:lnTo>
                    <a:pt x="2059" y="2383"/>
                  </a:lnTo>
                  <a:lnTo>
                    <a:pt x="2001" y="2380"/>
                  </a:lnTo>
                  <a:lnTo>
                    <a:pt x="1940" y="2374"/>
                  </a:lnTo>
                  <a:lnTo>
                    <a:pt x="1922" y="2368"/>
                  </a:lnTo>
                  <a:lnTo>
                    <a:pt x="1906" y="2364"/>
                  </a:lnTo>
                  <a:lnTo>
                    <a:pt x="1895" y="2359"/>
                  </a:lnTo>
                  <a:lnTo>
                    <a:pt x="1886" y="2353"/>
                  </a:lnTo>
                  <a:lnTo>
                    <a:pt x="1880" y="2344"/>
                  </a:lnTo>
                  <a:lnTo>
                    <a:pt x="1877" y="2335"/>
                  </a:lnTo>
                  <a:lnTo>
                    <a:pt x="1877" y="2326"/>
                  </a:lnTo>
                  <a:lnTo>
                    <a:pt x="1877" y="2314"/>
                  </a:lnTo>
                  <a:lnTo>
                    <a:pt x="1886" y="2292"/>
                  </a:lnTo>
                  <a:lnTo>
                    <a:pt x="1900" y="2268"/>
                  </a:lnTo>
                  <a:lnTo>
                    <a:pt x="1919" y="2240"/>
                  </a:lnTo>
                  <a:lnTo>
                    <a:pt x="1943" y="2216"/>
                  </a:lnTo>
                  <a:lnTo>
                    <a:pt x="1998" y="2165"/>
                  </a:lnTo>
                  <a:lnTo>
                    <a:pt x="2050" y="2122"/>
                  </a:lnTo>
                  <a:lnTo>
                    <a:pt x="2108" y="2079"/>
                  </a:lnTo>
                  <a:lnTo>
                    <a:pt x="1909" y="2128"/>
                  </a:lnTo>
                  <a:lnTo>
                    <a:pt x="1703" y="2177"/>
                  </a:lnTo>
                  <a:lnTo>
                    <a:pt x="1587" y="2201"/>
                  </a:lnTo>
                  <a:lnTo>
                    <a:pt x="1461" y="2225"/>
                  </a:lnTo>
                  <a:lnTo>
                    <a:pt x="1333" y="2246"/>
                  </a:lnTo>
                  <a:lnTo>
                    <a:pt x="1208" y="2268"/>
                  </a:lnTo>
                  <a:lnTo>
                    <a:pt x="1086" y="2283"/>
                  </a:lnTo>
                  <a:lnTo>
                    <a:pt x="973" y="2292"/>
                  </a:lnTo>
                  <a:lnTo>
                    <a:pt x="869" y="2295"/>
                  </a:lnTo>
                  <a:lnTo>
                    <a:pt x="821" y="2295"/>
                  </a:lnTo>
                  <a:lnTo>
                    <a:pt x="781" y="2292"/>
                  </a:lnTo>
                  <a:lnTo>
                    <a:pt x="741" y="2286"/>
                  </a:lnTo>
                  <a:lnTo>
                    <a:pt x="707" y="2280"/>
                  </a:lnTo>
                  <a:lnTo>
                    <a:pt x="680" y="2271"/>
                  </a:lnTo>
                  <a:lnTo>
                    <a:pt x="659" y="2259"/>
                  </a:lnTo>
                  <a:lnTo>
                    <a:pt x="644" y="2246"/>
                  </a:lnTo>
                  <a:lnTo>
                    <a:pt x="635" y="2237"/>
                  </a:lnTo>
                  <a:lnTo>
                    <a:pt x="632" y="2225"/>
                  </a:lnTo>
                  <a:lnTo>
                    <a:pt x="629" y="2213"/>
                  </a:lnTo>
                  <a:lnTo>
                    <a:pt x="629" y="2201"/>
                  </a:lnTo>
                  <a:lnTo>
                    <a:pt x="632" y="2189"/>
                  </a:lnTo>
                  <a:lnTo>
                    <a:pt x="635" y="2174"/>
                  </a:lnTo>
                  <a:lnTo>
                    <a:pt x="644" y="2162"/>
                  </a:lnTo>
                  <a:lnTo>
                    <a:pt x="665" y="2137"/>
                  </a:lnTo>
                  <a:lnTo>
                    <a:pt x="692" y="2110"/>
                  </a:lnTo>
                  <a:lnTo>
                    <a:pt x="726" y="2082"/>
                  </a:lnTo>
                  <a:lnTo>
                    <a:pt x="763" y="2059"/>
                  </a:lnTo>
                  <a:lnTo>
                    <a:pt x="842" y="2013"/>
                  </a:lnTo>
                  <a:lnTo>
                    <a:pt x="912" y="1976"/>
                  </a:lnTo>
                  <a:lnTo>
                    <a:pt x="985" y="1943"/>
                  </a:lnTo>
                  <a:lnTo>
                    <a:pt x="848" y="1989"/>
                  </a:lnTo>
                  <a:lnTo>
                    <a:pt x="704" y="2034"/>
                  </a:lnTo>
                  <a:lnTo>
                    <a:pt x="540" y="2079"/>
                  </a:lnTo>
                  <a:lnTo>
                    <a:pt x="451" y="2101"/>
                  </a:lnTo>
                  <a:lnTo>
                    <a:pt x="370" y="2122"/>
                  </a:lnTo>
                  <a:lnTo>
                    <a:pt x="287" y="2137"/>
                  </a:lnTo>
                  <a:lnTo>
                    <a:pt x="214" y="2146"/>
                  </a:lnTo>
                  <a:lnTo>
                    <a:pt x="146" y="2153"/>
                  </a:lnTo>
                  <a:lnTo>
                    <a:pt x="119" y="2153"/>
                  </a:lnTo>
                  <a:lnTo>
                    <a:pt x="91" y="2150"/>
                  </a:lnTo>
                  <a:lnTo>
                    <a:pt x="70" y="2146"/>
                  </a:lnTo>
                  <a:lnTo>
                    <a:pt x="52" y="2137"/>
                  </a:lnTo>
                  <a:lnTo>
                    <a:pt x="37" y="2131"/>
                  </a:lnTo>
                  <a:lnTo>
                    <a:pt x="28" y="2119"/>
                  </a:lnTo>
                  <a:lnTo>
                    <a:pt x="12" y="2091"/>
                  </a:lnTo>
                  <a:lnTo>
                    <a:pt x="6" y="2059"/>
                  </a:lnTo>
                  <a:lnTo>
                    <a:pt x="3" y="2022"/>
                  </a:lnTo>
                  <a:lnTo>
                    <a:pt x="3" y="1982"/>
                  </a:lnTo>
                  <a:lnTo>
                    <a:pt x="9" y="1940"/>
                  </a:lnTo>
                  <a:lnTo>
                    <a:pt x="22" y="1895"/>
                  </a:lnTo>
                  <a:lnTo>
                    <a:pt x="37" y="1849"/>
                  </a:lnTo>
                  <a:lnTo>
                    <a:pt x="54" y="1800"/>
                  </a:lnTo>
                  <a:lnTo>
                    <a:pt x="79" y="1752"/>
                  </a:lnTo>
                  <a:lnTo>
                    <a:pt x="103" y="1700"/>
                  </a:lnTo>
                  <a:lnTo>
                    <a:pt x="134" y="1651"/>
                  </a:lnTo>
                  <a:lnTo>
                    <a:pt x="168" y="1602"/>
                  </a:lnTo>
                  <a:lnTo>
                    <a:pt x="205" y="1558"/>
                  </a:lnTo>
                  <a:lnTo>
                    <a:pt x="244" y="1512"/>
                  </a:lnTo>
                  <a:lnTo>
                    <a:pt x="284" y="1469"/>
                  </a:lnTo>
                  <a:lnTo>
                    <a:pt x="327" y="1430"/>
                  </a:lnTo>
                  <a:lnTo>
                    <a:pt x="277" y="1452"/>
                  </a:lnTo>
                  <a:lnTo>
                    <a:pt x="222" y="1472"/>
                  </a:lnTo>
                  <a:lnTo>
                    <a:pt x="165" y="1487"/>
                  </a:lnTo>
                  <a:lnTo>
                    <a:pt x="134" y="1497"/>
                  </a:lnTo>
                  <a:lnTo>
                    <a:pt x="103" y="1500"/>
                  </a:lnTo>
                  <a:lnTo>
                    <a:pt x="76" y="1503"/>
                  </a:lnTo>
                  <a:lnTo>
                    <a:pt x="52" y="1500"/>
                  </a:lnTo>
                  <a:lnTo>
                    <a:pt x="31" y="1493"/>
                  </a:lnTo>
                  <a:lnTo>
                    <a:pt x="22" y="1487"/>
                  </a:lnTo>
                  <a:lnTo>
                    <a:pt x="15" y="1481"/>
                  </a:lnTo>
                  <a:lnTo>
                    <a:pt x="9" y="1475"/>
                  </a:lnTo>
                  <a:lnTo>
                    <a:pt x="6" y="1466"/>
                  </a:lnTo>
                  <a:lnTo>
                    <a:pt x="3" y="1454"/>
                  </a:lnTo>
                  <a:lnTo>
                    <a:pt x="0" y="1443"/>
                  </a:lnTo>
                  <a:lnTo>
                    <a:pt x="3" y="1415"/>
                  </a:lnTo>
                  <a:lnTo>
                    <a:pt x="15" y="1384"/>
                  </a:lnTo>
                  <a:lnTo>
                    <a:pt x="28" y="1357"/>
                  </a:lnTo>
                  <a:lnTo>
                    <a:pt x="49" y="1326"/>
                  </a:lnTo>
                  <a:lnTo>
                    <a:pt x="73" y="1297"/>
                  </a:lnTo>
                  <a:lnTo>
                    <a:pt x="103" y="1266"/>
                  </a:lnTo>
                  <a:lnTo>
                    <a:pt x="134" y="1236"/>
                  </a:lnTo>
                  <a:lnTo>
                    <a:pt x="171" y="1208"/>
                  </a:lnTo>
                  <a:lnTo>
                    <a:pt x="210" y="1178"/>
                  </a:lnTo>
                  <a:lnTo>
                    <a:pt x="253" y="1147"/>
                  </a:lnTo>
                  <a:lnTo>
                    <a:pt x="348" y="1090"/>
                  </a:lnTo>
                  <a:lnTo>
                    <a:pt x="445" y="1035"/>
                  </a:lnTo>
                  <a:lnTo>
                    <a:pt x="546" y="984"/>
                  </a:lnTo>
                  <a:lnTo>
                    <a:pt x="647" y="935"/>
                  </a:lnTo>
                  <a:lnTo>
                    <a:pt x="747" y="889"/>
                  </a:lnTo>
                  <a:lnTo>
                    <a:pt x="921" y="817"/>
                  </a:lnTo>
                  <a:lnTo>
                    <a:pt x="1043" y="771"/>
                  </a:lnTo>
                  <a:lnTo>
                    <a:pt x="1092" y="753"/>
                  </a:lnTo>
                  <a:lnTo>
                    <a:pt x="1025" y="765"/>
                  </a:lnTo>
                  <a:lnTo>
                    <a:pt x="961" y="774"/>
                  </a:lnTo>
                  <a:lnTo>
                    <a:pt x="885" y="783"/>
                  </a:lnTo>
                  <a:lnTo>
                    <a:pt x="848" y="783"/>
                  </a:lnTo>
                  <a:lnTo>
                    <a:pt x="812" y="783"/>
                  </a:lnTo>
                  <a:lnTo>
                    <a:pt x="781" y="780"/>
                  </a:lnTo>
                  <a:lnTo>
                    <a:pt x="750" y="774"/>
                  </a:lnTo>
                  <a:lnTo>
                    <a:pt x="729" y="765"/>
                  </a:lnTo>
                  <a:lnTo>
                    <a:pt x="720" y="759"/>
                  </a:lnTo>
                  <a:lnTo>
                    <a:pt x="714" y="753"/>
                  </a:lnTo>
                  <a:lnTo>
                    <a:pt x="707" y="744"/>
                  </a:lnTo>
                  <a:lnTo>
                    <a:pt x="707" y="734"/>
                  </a:lnTo>
                  <a:lnTo>
                    <a:pt x="704" y="725"/>
                  </a:lnTo>
                  <a:lnTo>
                    <a:pt x="707" y="713"/>
                  </a:lnTo>
                  <a:lnTo>
                    <a:pt x="714" y="698"/>
                  </a:lnTo>
                  <a:lnTo>
                    <a:pt x="723" y="684"/>
                  </a:lnTo>
                  <a:lnTo>
                    <a:pt x="747" y="650"/>
                  </a:lnTo>
                  <a:lnTo>
                    <a:pt x="781" y="616"/>
                  </a:lnTo>
                  <a:lnTo>
                    <a:pt x="823" y="580"/>
                  </a:lnTo>
                  <a:lnTo>
                    <a:pt x="872" y="546"/>
                  </a:lnTo>
                  <a:lnTo>
                    <a:pt x="934" y="507"/>
                  </a:lnTo>
                  <a:lnTo>
                    <a:pt x="1000" y="471"/>
                  </a:lnTo>
                  <a:lnTo>
                    <a:pt x="1074" y="434"/>
                  </a:lnTo>
                  <a:lnTo>
                    <a:pt x="1156" y="397"/>
                  </a:lnTo>
                  <a:lnTo>
                    <a:pt x="1242" y="359"/>
                  </a:lnTo>
                  <a:lnTo>
                    <a:pt x="1333" y="322"/>
                  </a:lnTo>
                  <a:lnTo>
                    <a:pt x="1431" y="288"/>
                  </a:lnTo>
                  <a:lnTo>
                    <a:pt x="1532" y="255"/>
                  </a:lnTo>
                  <a:lnTo>
                    <a:pt x="1638" y="222"/>
                  </a:lnTo>
                  <a:lnTo>
                    <a:pt x="1749" y="192"/>
                  </a:lnTo>
                  <a:lnTo>
                    <a:pt x="1858" y="161"/>
                  </a:lnTo>
                  <a:lnTo>
                    <a:pt x="1974" y="137"/>
                  </a:lnTo>
                  <a:lnTo>
                    <a:pt x="2089" y="112"/>
                  </a:lnTo>
                  <a:lnTo>
                    <a:pt x="2208" y="91"/>
                  </a:lnTo>
                  <a:lnTo>
                    <a:pt x="2325" y="73"/>
                  </a:lnTo>
                  <a:lnTo>
                    <a:pt x="2444" y="61"/>
                  </a:lnTo>
                  <a:lnTo>
                    <a:pt x="2562" y="52"/>
                  </a:lnTo>
                  <a:lnTo>
                    <a:pt x="2681" y="46"/>
                  </a:lnTo>
                  <a:lnTo>
                    <a:pt x="2798" y="43"/>
                  </a:lnTo>
                  <a:lnTo>
                    <a:pt x="2914" y="46"/>
                  </a:lnTo>
                  <a:lnTo>
                    <a:pt x="3026" y="55"/>
                  </a:lnTo>
                  <a:lnTo>
                    <a:pt x="3136" y="67"/>
                  </a:lnTo>
                  <a:lnTo>
                    <a:pt x="3243" y="88"/>
                  </a:lnTo>
                  <a:lnTo>
                    <a:pt x="3347" y="112"/>
                  </a:lnTo>
                  <a:lnTo>
                    <a:pt x="3399" y="127"/>
                  </a:lnTo>
                  <a:lnTo>
                    <a:pt x="3447" y="143"/>
                  </a:lnTo>
                  <a:lnTo>
                    <a:pt x="3493" y="161"/>
                  </a:lnTo>
                  <a:lnTo>
                    <a:pt x="3539" y="179"/>
                  </a:lnTo>
                  <a:lnTo>
                    <a:pt x="3584" y="201"/>
                  </a:lnTo>
                  <a:lnTo>
                    <a:pt x="3630" y="225"/>
                  </a:lnTo>
                  <a:lnTo>
                    <a:pt x="3582" y="185"/>
                  </a:lnTo>
                  <a:lnTo>
                    <a:pt x="3539" y="146"/>
                  </a:lnTo>
                  <a:lnTo>
                    <a:pt x="3499" y="100"/>
                  </a:lnTo>
                  <a:lnTo>
                    <a:pt x="3484" y="79"/>
                  </a:lnTo>
                  <a:lnTo>
                    <a:pt x="3472" y="58"/>
                  </a:lnTo>
                  <a:lnTo>
                    <a:pt x="3462" y="40"/>
                  </a:lnTo>
                  <a:lnTo>
                    <a:pt x="3462" y="31"/>
                  </a:lnTo>
                  <a:lnTo>
                    <a:pt x="3465" y="24"/>
                  </a:lnTo>
                  <a:lnTo>
                    <a:pt x="3468" y="15"/>
                  </a:lnTo>
                  <a:lnTo>
                    <a:pt x="3475" y="12"/>
                  </a:lnTo>
                  <a:lnTo>
                    <a:pt x="3481" y="6"/>
                  </a:lnTo>
                  <a:lnTo>
                    <a:pt x="3493" y="3"/>
                  </a:lnTo>
                  <a:lnTo>
                    <a:pt x="3521" y="0"/>
                  </a:lnTo>
                  <a:lnTo>
                    <a:pt x="3564" y="3"/>
                  </a:lnTo>
                  <a:lnTo>
                    <a:pt x="3639" y="15"/>
                  </a:lnTo>
                  <a:lnTo>
                    <a:pt x="3710" y="31"/>
                  </a:lnTo>
                  <a:lnTo>
                    <a:pt x="3777" y="49"/>
                  </a:lnTo>
                  <a:lnTo>
                    <a:pt x="3841" y="67"/>
                  </a:lnTo>
                  <a:lnTo>
                    <a:pt x="3898" y="91"/>
                  </a:lnTo>
                  <a:lnTo>
                    <a:pt x="3957" y="112"/>
                  </a:lnTo>
                  <a:lnTo>
                    <a:pt x="4009" y="137"/>
                  </a:lnTo>
                  <a:lnTo>
                    <a:pt x="4057" y="164"/>
                  </a:lnTo>
                  <a:lnTo>
                    <a:pt x="4103" y="192"/>
                  </a:lnTo>
                  <a:lnTo>
                    <a:pt x="4146" y="219"/>
                  </a:lnTo>
                  <a:lnTo>
                    <a:pt x="4183" y="249"/>
                  </a:lnTo>
                  <a:lnTo>
                    <a:pt x="4219" y="279"/>
                  </a:lnTo>
                  <a:lnTo>
                    <a:pt x="4253" y="310"/>
                  </a:lnTo>
                  <a:lnTo>
                    <a:pt x="4283" y="340"/>
                  </a:lnTo>
                  <a:lnTo>
                    <a:pt x="4311" y="371"/>
                  </a:lnTo>
                  <a:lnTo>
                    <a:pt x="4339" y="400"/>
                  </a:lnTo>
                  <a:lnTo>
                    <a:pt x="4381" y="458"/>
                  </a:lnTo>
                  <a:lnTo>
                    <a:pt x="4414" y="516"/>
                  </a:lnTo>
                  <a:lnTo>
                    <a:pt x="4442" y="567"/>
                  </a:lnTo>
                  <a:lnTo>
                    <a:pt x="4460" y="613"/>
                  </a:lnTo>
                  <a:lnTo>
                    <a:pt x="4476" y="653"/>
                  </a:lnTo>
                  <a:lnTo>
                    <a:pt x="4485" y="684"/>
                  </a:lnTo>
                  <a:lnTo>
                    <a:pt x="4491" y="707"/>
                  </a:lnTo>
                  <a:lnTo>
                    <a:pt x="4515" y="701"/>
                  </a:lnTo>
                  <a:lnTo>
                    <a:pt x="4542" y="695"/>
                  </a:lnTo>
                  <a:lnTo>
                    <a:pt x="4579" y="692"/>
                  </a:lnTo>
                  <a:lnTo>
                    <a:pt x="4628" y="689"/>
                  </a:lnTo>
                  <a:lnTo>
                    <a:pt x="4683" y="686"/>
                  </a:lnTo>
                  <a:lnTo>
                    <a:pt x="4744" y="689"/>
                  </a:lnTo>
                  <a:lnTo>
                    <a:pt x="4811" y="698"/>
                  </a:lnTo>
                  <a:lnTo>
                    <a:pt x="4881" y="713"/>
                  </a:lnTo>
                  <a:lnTo>
                    <a:pt x="4958" y="734"/>
                  </a:lnTo>
                  <a:lnTo>
                    <a:pt x="4997" y="750"/>
                  </a:lnTo>
                  <a:lnTo>
                    <a:pt x="5037" y="765"/>
                  </a:lnTo>
                  <a:lnTo>
                    <a:pt x="5080" y="786"/>
                  </a:lnTo>
                  <a:lnTo>
                    <a:pt x="5119" y="808"/>
                  </a:lnTo>
                  <a:lnTo>
                    <a:pt x="5162" y="832"/>
                  </a:lnTo>
                  <a:lnTo>
                    <a:pt x="5202" y="862"/>
                  </a:lnTo>
                  <a:lnTo>
                    <a:pt x="5245" y="892"/>
                  </a:lnTo>
                  <a:lnTo>
                    <a:pt x="5284" y="926"/>
                  </a:lnTo>
                  <a:lnTo>
                    <a:pt x="5327" y="966"/>
                  </a:lnTo>
                  <a:lnTo>
                    <a:pt x="5367" y="1008"/>
                  </a:lnTo>
                  <a:lnTo>
                    <a:pt x="5406" y="1053"/>
                  </a:lnTo>
                  <a:lnTo>
                    <a:pt x="5445" y="1102"/>
                  </a:lnTo>
                  <a:lnTo>
                    <a:pt x="5541" y="1230"/>
                  </a:lnTo>
                  <a:lnTo>
                    <a:pt x="5619" y="1351"/>
                  </a:lnTo>
                  <a:lnTo>
                    <a:pt x="5693" y="1469"/>
                  </a:lnTo>
                  <a:lnTo>
                    <a:pt x="5757" y="1582"/>
                  </a:lnTo>
                  <a:lnTo>
                    <a:pt x="5812" y="1694"/>
                  </a:lnTo>
                  <a:lnTo>
                    <a:pt x="5858" y="1797"/>
                  </a:lnTo>
                  <a:lnTo>
                    <a:pt x="5897" y="1895"/>
                  </a:lnTo>
                  <a:lnTo>
                    <a:pt x="5928" y="1985"/>
                  </a:lnTo>
                  <a:lnTo>
                    <a:pt x="5949" y="2070"/>
                  </a:lnTo>
                  <a:lnTo>
                    <a:pt x="5967" y="2146"/>
                  </a:lnTo>
                  <a:lnTo>
                    <a:pt x="5977" y="2213"/>
                  </a:lnTo>
                  <a:lnTo>
                    <a:pt x="5980" y="2271"/>
                  </a:lnTo>
                  <a:lnTo>
                    <a:pt x="5977" y="2320"/>
                  </a:lnTo>
                  <a:lnTo>
                    <a:pt x="5974" y="2341"/>
                  </a:lnTo>
                  <a:lnTo>
                    <a:pt x="5971" y="2359"/>
                  </a:lnTo>
                  <a:lnTo>
                    <a:pt x="5964" y="2374"/>
                  </a:lnTo>
                  <a:lnTo>
                    <a:pt x="5958" y="2389"/>
                  </a:lnTo>
                  <a:lnTo>
                    <a:pt x="5949" y="2398"/>
                  </a:lnTo>
                  <a:lnTo>
                    <a:pt x="5940" y="2404"/>
                  </a:lnTo>
                  <a:lnTo>
                    <a:pt x="5928" y="2407"/>
                  </a:lnTo>
                  <a:lnTo>
                    <a:pt x="5915" y="2410"/>
                  </a:lnTo>
                  <a:lnTo>
                    <a:pt x="5900" y="2407"/>
                  </a:lnTo>
                  <a:lnTo>
                    <a:pt x="5888" y="2401"/>
                  </a:lnTo>
                  <a:lnTo>
                    <a:pt x="5873" y="2395"/>
                  </a:lnTo>
                  <a:lnTo>
                    <a:pt x="5858" y="2386"/>
                  </a:lnTo>
                  <a:lnTo>
                    <a:pt x="5827" y="2359"/>
                  </a:lnTo>
                  <a:lnTo>
                    <a:pt x="5793" y="2323"/>
                  </a:lnTo>
                  <a:lnTo>
                    <a:pt x="5760" y="2283"/>
                  </a:lnTo>
                  <a:lnTo>
                    <a:pt x="5726" y="2240"/>
                  </a:lnTo>
                  <a:lnTo>
                    <a:pt x="5693" y="2192"/>
                  </a:lnTo>
                  <a:lnTo>
                    <a:pt x="5635" y="2101"/>
                  </a:lnTo>
                  <a:lnTo>
                    <a:pt x="5586" y="2016"/>
                  </a:lnTo>
                  <a:lnTo>
                    <a:pt x="5541" y="1934"/>
                  </a:lnTo>
                  <a:lnTo>
                    <a:pt x="5556" y="1970"/>
                  </a:lnTo>
                  <a:lnTo>
                    <a:pt x="5601" y="2070"/>
                  </a:lnTo>
                  <a:lnTo>
                    <a:pt x="5629" y="2140"/>
                  </a:lnTo>
                  <a:lnTo>
                    <a:pt x="5659" y="2222"/>
                  </a:lnTo>
                  <a:lnTo>
                    <a:pt x="5690" y="2317"/>
                  </a:lnTo>
                  <a:lnTo>
                    <a:pt x="5723" y="2416"/>
                  </a:lnTo>
                  <a:lnTo>
                    <a:pt x="5750" y="2525"/>
                  </a:lnTo>
                  <a:lnTo>
                    <a:pt x="5778" y="2642"/>
                  </a:lnTo>
                  <a:lnTo>
                    <a:pt x="5803" y="2763"/>
                  </a:lnTo>
                  <a:lnTo>
                    <a:pt x="5818" y="2884"/>
                  </a:lnTo>
                  <a:lnTo>
                    <a:pt x="5824" y="2945"/>
                  </a:lnTo>
                  <a:lnTo>
                    <a:pt x="5827" y="3008"/>
                  </a:lnTo>
                  <a:lnTo>
                    <a:pt x="5830" y="3069"/>
                  </a:lnTo>
                  <a:lnTo>
                    <a:pt x="5830" y="3130"/>
                  </a:lnTo>
                  <a:lnTo>
                    <a:pt x="5824" y="3194"/>
                  </a:lnTo>
                  <a:lnTo>
                    <a:pt x="5821" y="3255"/>
                  </a:lnTo>
                  <a:lnTo>
                    <a:pt x="5812" y="3315"/>
                  </a:lnTo>
                  <a:lnTo>
                    <a:pt x="5800" y="3373"/>
                  </a:lnTo>
                  <a:lnTo>
                    <a:pt x="5772" y="3491"/>
                  </a:lnTo>
                  <a:lnTo>
                    <a:pt x="5738" y="3603"/>
                  </a:lnTo>
                  <a:lnTo>
                    <a:pt x="5702" y="3716"/>
                  </a:lnTo>
                  <a:lnTo>
                    <a:pt x="5662" y="3822"/>
                  </a:lnTo>
                  <a:lnTo>
                    <a:pt x="5622" y="3922"/>
                  </a:lnTo>
                  <a:lnTo>
                    <a:pt x="5579" y="4020"/>
                  </a:lnTo>
                  <a:lnTo>
                    <a:pt x="5537" y="4111"/>
                  </a:lnTo>
                  <a:lnTo>
                    <a:pt x="5498" y="4195"/>
                  </a:lnTo>
                  <a:lnTo>
                    <a:pt x="5421" y="4342"/>
                  </a:lnTo>
                  <a:lnTo>
                    <a:pt x="5357" y="4451"/>
                  </a:lnTo>
                  <a:lnTo>
                    <a:pt x="5314" y="4520"/>
                  </a:lnTo>
                  <a:lnTo>
                    <a:pt x="5299" y="4545"/>
                  </a:lnTo>
                  <a:lnTo>
                    <a:pt x="5296" y="4520"/>
                  </a:lnTo>
                  <a:lnTo>
                    <a:pt x="5293" y="4494"/>
                  </a:lnTo>
                  <a:lnTo>
                    <a:pt x="5290" y="4457"/>
                  </a:lnTo>
                  <a:lnTo>
                    <a:pt x="5277" y="4414"/>
                  </a:lnTo>
                  <a:lnTo>
                    <a:pt x="5265" y="4368"/>
                  </a:lnTo>
                  <a:lnTo>
                    <a:pt x="5245" y="4323"/>
                  </a:lnTo>
                  <a:lnTo>
                    <a:pt x="5232" y="4302"/>
                  </a:lnTo>
                  <a:lnTo>
                    <a:pt x="5220" y="4281"/>
                  </a:lnTo>
                  <a:lnTo>
                    <a:pt x="5202" y="4259"/>
                  </a:lnTo>
                  <a:lnTo>
                    <a:pt x="5186" y="4238"/>
                  </a:lnTo>
                  <a:lnTo>
                    <a:pt x="5165" y="4220"/>
                  </a:lnTo>
                  <a:lnTo>
                    <a:pt x="5143" y="4204"/>
                  </a:lnTo>
                  <a:lnTo>
                    <a:pt x="5119" y="4190"/>
                  </a:lnTo>
                  <a:lnTo>
                    <a:pt x="5092" y="4178"/>
                  </a:lnTo>
                  <a:lnTo>
                    <a:pt x="5061" y="4169"/>
                  </a:lnTo>
                  <a:lnTo>
                    <a:pt x="5028" y="4159"/>
                  </a:lnTo>
                  <a:lnTo>
                    <a:pt x="4994" y="4156"/>
                  </a:lnTo>
                  <a:lnTo>
                    <a:pt x="4955" y="4156"/>
                  </a:lnTo>
                  <a:lnTo>
                    <a:pt x="4915" y="4159"/>
                  </a:lnTo>
                  <a:lnTo>
                    <a:pt x="4869" y="4169"/>
                  </a:lnTo>
                  <a:lnTo>
                    <a:pt x="4823" y="4178"/>
                  </a:lnTo>
                  <a:lnTo>
                    <a:pt x="4772" y="4195"/>
                  </a:lnTo>
                  <a:lnTo>
                    <a:pt x="4716" y="4216"/>
                  </a:lnTo>
                  <a:lnTo>
                    <a:pt x="4658" y="4241"/>
                  </a:lnTo>
                  <a:lnTo>
                    <a:pt x="4641" y="4253"/>
                  </a:lnTo>
                  <a:lnTo>
                    <a:pt x="4619" y="4265"/>
                  </a:lnTo>
                  <a:lnTo>
                    <a:pt x="4573" y="4302"/>
                  </a:lnTo>
                  <a:lnTo>
                    <a:pt x="4527" y="4345"/>
                  </a:lnTo>
                  <a:lnTo>
                    <a:pt x="4482" y="4390"/>
                  </a:lnTo>
                  <a:lnTo>
                    <a:pt x="4396" y="4484"/>
                  </a:lnTo>
                  <a:lnTo>
                    <a:pt x="4323" y="4560"/>
                  </a:lnTo>
                  <a:lnTo>
                    <a:pt x="4296" y="4587"/>
                  </a:lnTo>
                  <a:lnTo>
                    <a:pt x="4286" y="4593"/>
                  </a:lnTo>
                  <a:lnTo>
                    <a:pt x="4277" y="4600"/>
                  </a:lnTo>
                  <a:lnTo>
                    <a:pt x="4271" y="4600"/>
                  </a:lnTo>
                  <a:lnTo>
                    <a:pt x="4268" y="4593"/>
                  </a:lnTo>
                  <a:lnTo>
                    <a:pt x="4268" y="4584"/>
                  </a:lnTo>
                  <a:lnTo>
                    <a:pt x="4268" y="4572"/>
                  </a:lnTo>
                  <a:lnTo>
                    <a:pt x="4283" y="4526"/>
                  </a:lnTo>
                  <a:lnTo>
                    <a:pt x="4311" y="4457"/>
                  </a:lnTo>
                  <a:lnTo>
                    <a:pt x="4350" y="4359"/>
                  </a:lnTo>
                  <a:lnTo>
                    <a:pt x="4408" y="4232"/>
                  </a:lnTo>
                  <a:lnTo>
                    <a:pt x="4470" y="4095"/>
                  </a:lnTo>
                  <a:lnTo>
                    <a:pt x="4521" y="3965"/>
                  </a:lnTo>
                  <a:lnTo>
                    <a:pt x="4564" y="3841"/>
                  </a:lnTo>
                  <a:lnTo>
                    <a:pt x="4601" y="3719"/>
                  </a:lnTo>
                  <a:lnTo>
                    <a:pt x="4631" y="3603"/>
                  </a:lnTo>
                  <a:lnTo>
                    <a:pt x="4652" y="3491"/>
                  </a:lnTo>
                  <a:lnTo>
                    <a:pt x="4667" y="3385"/>
                  </a:lnTo>
                  <a:lnTo>
                    <a:pt x="4676" y="3284"/>
                  </a:lnTo>
                  <a:lnTo>
                    <a:pt x="4680" y="3188"/>
                  </a:lnTo>
                  <a:lnTo>
                    <a:pt x="4676" y="3097"/>
                  </a:lnTo>
                  <a:lnTo>
                    <a:pt x="4667" y="3008"/>
                  </a:lnTo>
                  <a:lnTo>
                    <a:pt x="4652" y="2927"/>
                  </a:lnTo>
                  <a:lnTo>
                    <a:pt x="4631" y="2847"/>
                  </a:lnTo>
                  <a:lnTo>
                    <a:pt x="4604" y="2772"/>
                  </a:lnTo>
                  <a:lnTo>
                    <a:pt x="4573" y="2702"/>
                  </a:lnTo>
                  <a:lnTo>
                    <a:pt x="4539" y="2635"/>
                  </a:lnTo>
                  <a:lnTo>
                    <a:pt x="4549" y="2714"/>
                  </a:lnTo>
                  <a:lnTo>
                    <a:pt x="4555" y="2793"/>
                  </a:lnTo>
                  <a:lnTo>
                    <a:pt x="4561" y="2881"/>
                  </a:lnTo>
                  <a:lnTo>
                    <a:pt x="4561" y="2970"/>
                  </a:lnTo>
                  <a:lnTo>
                    <a:pt x="4558" y="3005"/>
                  </a:lnTo>
                  <a:lnTo>
                    <a:pt x="4552" y="3039"/>
                  </a:lnTo>
                  <a:lnTo>
                    <a:pt x="4542" y="3066"/>
                  </a:lnTo>
                  <a:lnTo>
                    <a:pt x="4539" y="3076"/>
                  </a:lnTo>
                  <a:lnTo>
                    <a:pt x="4533" y="3085"/>
                  </a:lnTo>
                  <a:lnTo>
                    <a:pt x="4524" y="3091"/>
                  </a:lnTo>
                  <a:lnTo>
                    <a:pt x="4518" y="3094"/>
                  </a:lnTo>
                  <a:lnTo>
                    <a:pt x="4509" y="3094"/>
                  </a:lnTo>
                  <a:lnTo>
                    <a:pt x="4499" y="3091"/>
                  </a:lnTo>
                  <a:lnTo>
                    <a:pt x="4488" y="3082"/>
                  </a:lnTo>
                  <a:lnTo>
                    <a:pt x="4473" y="3069"/>
                  </a:lnTo>
                  <a:lnTo>
                    <a:pt x="4442" y="3033"/>
                  </a:lnTo>
                  <a:lnTo>
                    <a:pt x="4402" y="2981"/>
                  </a:lnTo>
                  <a:lnTo>
                    <a:pt x="4359" y="2918"/>
                  </a:lnTo>
                  <a:lnTo>
                    <a:pt x="4314" y="2844"/>
                  </a:lnTo>
                  <a:lnTo>
                    <a:pt x="4262" y="2763"/>
                  </a:lnTo>
                  <a:lnTo>
                    <a:pt x="4162" y="2590"/>
                  </a:lnTo>
                  <a:lnTo>
                    <a:pt x="4066" y="2419"/>
                  </a:lnTo>
                  <a:lnTo>
                    <a:pt x="3984" y="2271"/>
                  </a:lnTo>
                  <a:lnTo>
                    <a:pt x="3908" y="2128"/>
                  </a:lnTo>
                  <a:lnTo>
                    <a:pt x="3932" y="2228"/>
                  </a:lnTo>
                  <a:lnTo>
                    <a:pt x="3951" y="2332"/>
                  </a:lnTo>
                  <a:lnTo>
                    <a:pt x="3969" y="2447"/>
                  </a:lnTo>
                  <a:lnTo>
                    <a:pt x="3975" y="2508"/>
                  </a:lnTo>
                  <a:lnTo>
                    <a:pt x="3978" y="2562"/>
                  </a:lnTo>
                  <a:lnTo>
                    <a:pt x="3975" y="2614"/>
                  </a:lnTo>
                  <a:lnTo>
                    <a:pt x="3972" y="2660"/>
                  </a:lnTo>
                  <a:lnTo>
                    <a:pt x="3966" y="2677"/>
                  </a:lnTo>
                  <a:lnTo>
                    <a:pt x="3960" y="2696"/>
                  </a:lnTo>
                  <a:lnTo>
                    <a:pt x="3951" y="2708"/>
                  </a:lnTo>
                  <a:lnTo>
                    <a:pt x="3941" y="2720"/>
                  </a:lnTo>
                  <a:lnTo>
                    <a:pt x="3932" y="2729"/>
                  </a:lnTo>
                  <a:lnTo>
                    <a:pt x="3917" y="2735"/>
                  </a:lnTo>
                  <a:lnTo>
                    <a:pt x="3902" y="2735"/>
                  </a:lnTo>
                  <a:lnTo>
                    <a:pt x="3886" y="2732"/>
                  </a:lnTo>
                  <a:lnTo>
                    <a:pt x="3869" y="2726"/>
                  </a:lnTo>
                  <a:lnTo>
                    <a:pt x="3850" y="2717"/>
                  </a:lnTo>
                  <a:lnTo>
                    <a:pt x="3832" y="2702"/>
                  </a:lnTo>
                  <a:lnTo>
                    <a:pt x="3813" y="2686"/>
                  </a:lnTo>
                  <a:lnTo>
                    <a:pt x="3774" y="2645"/>
                  </a:lnTo>
                  <a:lnTo>
                    <a:pt x="3737" y="2593"/>
                  </a:lnTo>
                  <a:lnTo>
                    <a:pt x="3698" y="2532"/>
                  </a:lnTo>
                  <a:lnTo>
                    <a:pt x="3661" y="2465"/>
                  </a:lnTo>
                  <a:lnTo>
                    <a:pt x="3627" y="2395"/>
                  </a:lnTo>
                  <a:lnTo>
                    <a:pt x="3593" y="2326"/>
                  </a:lnTo>
                  <a:lnTo>
                    <a:pt x="3533" y="2186"/>
                  </a:lnTo>
                  <a:lnTo>
                    <a:pt x="3487" y="2067"/>
                  </a:lnTo>
                  <a:lnTo>
                    <a:pt x="3444" y="1952"/>
                  </a:lnTo>
                  <a:close/>
                </a:path>
              </a:pathLst>
            </a:custGeom>
            <a:solidFill>
              <a:srgbClr val="8547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88" name="Freeform 164"/>
            <p:cNvSpPr>
              <a:spLocks/>
            </p:cNvSpPr>
            <p:nvPr/>
          </p:nvSpPr>
          <p:spPr bwMode="auto">
            <a:xfrm>
              <a:off x="2249805" y="73660"/>
              <a:ext cx="488315" cy="309880"/>
            </a:xfrm>
            <a:custGeom>
              <a:avLst/>
              <a:gdLst>
                <a:gd name="T0" fmla="*/ 661 w 2306"/>
                <a:gd name="T1" fmla="*/ 122 h 1463"/>
                <a:gd name="T2" fmla="*/ 328 w 2306"/>
                <a:gd name="T3" fmla="*/ 307 h 1463"/>
                <a:gd name="T4" fmla="*/ 69 w 2306"/>
                <a:gd name="T5" fmla="*/ 498 h 1463"/>
                <a:gd name="T6" fmla="*/ 2 w 2306"/>
                <a:gd name="T7" fmla="*/ 583 h 1463"/>
                <a:gd name="T8" fmla="*/ 23 w 2306"/>
                <a:gd name="T9" fmla="*/ 611 h 1463"/>
                <a:gd name="T10" fmla="*/ 246 w 2306"/>
                <a:gd name="T11" fmla="*/ 586 h 1463"/>
                <a:gd name="T12" fmla="*/ 570 w 2306"/>
                <a:gd name="T13" fmla="*/ 546 h 1463"/>
                <a:gd name="T14" fmla="*/ 639 w 2306"/>
                <a:gd name="T15" fmla="*/ 562 h 1463"/>
                <a:gd name="T16" fmla="*/ 646 w 2306"/>
                <a:gd name="T17" fmla="*/ 598 h 1463"/>
                <a:gd name="T18" fmla="*/ 579 w 2306"/>
                <a:gd name="T19" fmla="*/ 683 h 1463"/>
                <a:gd name="T20" fmla="*/ 475 w 2306"/>
                <a:gd name="T21" fmla="*/ 847 h 1463"/>
                <a:gd name="T22" fmla="*/ 439 w 2306"/>
                <a:gd name="T23" fmla="*/ 999 h 1463"/>
                <a:gd name="T24" fmla="*/ 460 w 2306"/>
                <a:gd name="T25" fmla="*/ 1051 h 1463"/>
                <a:gd name="T26" fmla="*/ 508 w 2306"/>
                <a:gd name="T27" fmla="*/ 1081 h 1463"/>
                <a:gd name="T28" fmla="*/ 591 w 2306"/>
                <a:gd name="T29" fmla="*/ 1081 h 1463"/>
                <a:gd name="T30" fmla="*/ 906 w 2306"/>
                <a:gd name="T31" fmla="*/ 1008 h 1463"/>
                <a:gd name="T32" fmla="*/ 1146 w 2306"/>
                <a:gd name="T33" fmla="*/ 983 h 1463"/>
                <a:gd name="T34" fmla="*/ 1286 w 2306"/>
                <a:gd name="T35" fmla="*/ 1002 h 1463"/>
                <a:gd name="T36" fmla="*/ 1317 w 2306"/>
                <a:gd name="T37" fmla="*/ 1032 h 1463"/>
                <a:gd name="T38" fmla="*/ 1299 w 2306"/>
                <a:gd name="T39" fmla="*/ 1081 h 1463"/>
                <a:gd name="T40" fmla="*/ 1131 w 2306"/>
                <a:gd name="T41" fmla="*/ 1272 h 1463"/>
                <a:gd name="T42" fmla="*/ 1058 w 2306"/>
                <a:gd name="T43" fmla="*/ 1400 h 1463"/>
                <a:gd name="T44" fmla="*/ 1064 w 2306"/>
                <a:gd name="T45" fmla="*/ 1442 h 1463"/>
                <a:gd name="T46" fmla="*/ 1106 w 2306"/>
                <a:gd name="T47" fmla="*/ 1460 h 1463"/>
                <a:gd name="T48" fmla="*/ 1268 w 2306"/>
                <a:gd name="T49" fmla="*/ 1433 h 1463"/>
                <a:gd name="T50" fmla="*/ 1604 w 2306"/>
                <a:gd name="T51" fmla="*/ 1296 h 1463"/>
                <a:gd name="T52" fmla="*/ 1949 w 2306"/>
                <a:gd name="T53" fmla="*/ 1103 h 1463"/>
                <a:gd name="T54" fmla="*/ 2214 w 2306"/>
                <a:gd name="T55" fmla="*/ 902 h 1463"/>
                <a:gd name="T56" fmla="*/ 2297 w 2306"/>
                <a:gd name="T57" fmla="*/ 795 h 1463"/>
                <a:gd name="T58" fmla="*/ 2300 w 2306"/>
                <a:gd name="T59" fmla="*/ 732 h 1463"/>
                <a:gd name="T60" fmla="*/ 2254 w 2306"/>
                <a:gd name="T61" fmla="*/ 704 h 1463"/>
                <a:gd name="T62" fmla="*/ 2104 w 2306"/>
                <a:gd name="T63" fmla="*/ 738 h 1463"/>
                <a:gd name="T64" fmla="*/ 1857 w 2306"/>
                <a:gd name="T65" fmla="*/ 841 h 1463"/>
                <a:gd name="T66" fmla="*/ 1839 w 2306"/>
                <a:gd name="T67" fmla="*/ 829 h 1463"/>
                <a:gd name="T68" fmla="*/ 1937 w 2306"/>
                <a:gd name="T69" fmla="*/ 710 h 1463"/>
                <a:gd name="T70" fmla="*/ 2028 w 2306"/>
                <a:gd name="T71" fmla="*/ 559 h 1463"/>
                <a:gd name="T72" fmla="*/ 2040 w 2306"/>
                <a:gd name="T73" fmla="*/ 465 h 1463"/>
                <a:gd name="T74" fmla="*/ 2012 w 2306"/>
                <a:gd name="T75" fmla="*/ 425 h 1463"/>
                <a:gd name="T76" fmla="*/ 1949 w 2306"/>
                <a:gd name="T77" fmla="*/ 407 h 1463"/>
                <a:gd name="T78" fmla="*/ 1625 w 2306"/>
                <a:gd name="T79" fmla="*/ 483 h 1463"/>
                <a:gd name="T80" fmla="*/ 1296 w 2306"/>
                <a:gd name="T81" fmla="*/ 553 h 1463"/>
                <a:gd name="T82" fmla="*/ 1140 w 2306"/>
                <a:gd name="T83" fmla="*/ 546 h 1463"/>
                <a:gd name="T84" fmla="*/ 1119 w 2306"/>
                <a:gd name="T85" fmla="*/ 519 h 1463"/>
                <a:gd name="T86" fmla="*/ 1143 w 2306"/>
                <a:gd name="T87" fmla="*/ 468 h 1463"/>
                <a:gd name="T88" fmla="*/ 1296 w 2306"/>
                <a:gd name="T89" fmla="*/ 307 h 1463"/>
                <a:gd name="T90" fmla="*/ 1336 w 2306"/>
                <a:gd name="T91" fmla="*/ 228 h 1463"/>
                <a:gd name="T92" fmla="*/ 1277 w 2306"/>
                <a:gd name="T93" fmla="*/ 197 h 1463"/>
                <a:gd name="T94" fmla="*/ 1112 w 2306"/>
                <a:gd name="T95" fmla="*/ 218 h 1463"/>
                <a:gd name="T96" fmla="*/ 1043 w 2306"/>
                <a:gd name="T97" fmla="*/ 218 h 1463"/>
                <a:gd name="T98" fmla="*/ 1074 w 2306"/>
                <a:gd name="T99" fmla="*/ 174 h 1463"/>
                <a:gd name="T100" fmla="*/ 1186 w 2306"/>
                <a:gd name="T101" fmla="*/ 54 h 1463"/>
                <a:gd name="T102" fmla="*/ 1189 w 2306"/>
                <a:gd name="T103" fmla="*/ 16 h 1463"/>
                <a:gd name="T104" fmla="*/ 1119 w 2306"/>
                <a:gd name="T105" fmla="*/ 0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06" h="1463">
                  <a:moveTo>
                    <a:pt x="890" y="40"/>
                  </a:moveTo>
                  <a:lnTo>
                    <a:pt x="820" y="57"/>
                  </a:lnTo>
                  <a:lnTo>
                    <a:pt x="744" y="88"/>
                  </a:lnTo>
                  <a:lnTo>
                    <a:pt x="661" y="122"/>
                  </a:lnTo>
                  <a:lnTo>
                    <a:pt x="579" y="164"/>
                  </a:lnTo>
                  <a:lnTo>
                    <a:pt x="493" y="209"/>
                  </a:lnTo>
                  <a:lnTo>
                    <a:pt x="408" y="258"/>
                  </a:lnTo>
                  <a:lnTo>
                    <a:pt x="328" y="307"/>
                  </a:lnTo>
                  <a:lnTo>
                    <a:pt x="252" y="358"/>
                  </a:lnTo>
                  <a:lnTo>
                    <a:pt x="182" y="407"/>
                  </a:lnTo>
                  <a:lnTo>
                    <a:pt x="121" y="456"/>
                  </a:lnTo>
                  <a:lnTo>
                    <a:pt x="69" y="498"/>
                  </a:lnTo>
                  <a:lnTo>
                    <a:pt x="32" y="537"/>
                  </a:lnTo>
                  <a:lnTo>
                    <a:pt x="17" y="553"/>
                  </a:lnTo>
                  <a:lnTo>
                    <a:pt x="8" y="568"/>
                  </a:lnTo>
                  <a:lnTo>
                    <a:pt x="2" y="583"/>
                  </a:lnTo>
                  <a:lnTo>
                    <a:pt x="0" y="592"/>
                  </a:lnTo>
                  <a:lnTo>
                    <a:pt x="2" y="601"/>
                  </a:lnTo>
                  <a:lnTo>
                    <a:pt x="11" y="608"/>
                  </a:lnTo>
                  <a:lnTo>
                    <a:pt x="23" y="611"/>
                  </a:lnTo>
                  <a:lnTo>
                    <a:pt x="38" y="614"/>
                  </a:lnTo>
                  <a:lnTo>
                    <a:pt x="85" y="608"/>
                  </a:lnTo>
                  <a:lnTo>
                    <a:pt x="137" y="605"/>
                  </a:lnTo>
                  <a:lnTo>
                    <a:pt x="246" y="586"/>
                  </a:lnTo>
                  <a:lnTo>
                    <a:pt x="365" y="568"/>
                  </a:lnTo>
                  <a:lnTo>
                    <a:pt x="478" y="553"/>
                  </a:lnTo>
                  <a:lnTo>
                    <a:pt x="527" y="546"/>
                  </a:lnTo>
                  <a:lnTo>
                    <a:pt x="570" y="546"/>
                  </a:lnTo>
                  <a:lnTo>
                    <a:pt x="607" y="550"/>
                  </a:lnTo>
                  <a:lnTo>
                    <a:pt x="619" y="553"/>
                  </a:lnTo>
                  <a:lnTo>
                    <a:pt x="630" y="556"/>
                  </a:lnTo>
                  <a:lnTo>
                    <a:pt x="639" y="562"/>
                  </a:lnTo>
                  <a:lnTo>
                    <a:pt x="646" y="568"/>
                  </a:lnTo>
                  <a:lnTo>
                    <a:pt x="649" y="577"/>
                  </a:lnTo>
                  <a:lnTo>
                    <a:pt x="649" y="586"/>
                  </a:lnTo>
                  <a:lnTo>
                    <a:pt x="646" y="598"/>
                  </a:lnTo>
                  <a:lnTo>
                    <a:pt x="639" y="614"/>
                  </a:lnTo>
                  <a:lnTo>
                    <a:pt x="627" y="629"/>
                  </a:lnTo>
                  <a:lnTo>
                    <a:pt x="613" y="643"/>
                  </a:lnTo>
                  <a:lnTo>
                    <a:pt x="579" y="683"/>
                  </a:lnTo>
                  <a:lnTo>
                    <a:pt x="548" y="723"/>
                  </a:lnTo>
                  <a:lnTo>
                    <a:pt x="521" y="765"/>
                  </a:lnTo>
                  <a:lnTo>
                    <a:pt x="496" y="807"/>
                  </a:lnTo>
                  <a:lnTo>
                    <a:pt x="475" y="847"/>
                  </a:lnTo>
                  <a:lnTo>
                    <a:pt x="457" y="890"/>
                  </a:lnTo>
                  <a:lnTo>
                    <a:pt x="445" y="929"/>
                  </a:lnTo>
                  <a:lnTo>
                    <a:pt x="439" y="965"/>
                  </a:lnTo>
                  <a:lnTo>
                    <a:pt x="439" y="999"/>
                  </a:lnTo>
                  <a:lnTo>
                    <a:pt x="442" y="1014"/>
                  </a:lnTo>
                  <a:lnTo>
                    <a:pt x="445" y="1026"/>
                  </a:lnTo>
                  <a:lnTo>
                    <a:pt x="451" y="1038"/>
                  </a:lnTo>
                  <a:lnTo>
                    <a:pt x="460" y="1051"/>
                  </a:lnTo>
                  <a:lnTo>
                    <a:pt x="468" y="1060"/>
                  </a:lnTo>
                  <a:lnTo>
                    <a:pt x="478" y="1069"/>
                  </a:lnTo>
                  <a:lnTo>
                    <a:pt x="493" y="1075"/>
                  </a:lnTo>
                  <a:lnTo>
                    <a:pt x="508" y="1081"/>
                  </a:lnTo>
                  <a:lnTo>
                    <a:pt x="524" y="1084"/>
                  </a:lnTo>
                  <a:lnTo>
                    <a:pt x="545" y="1084"/>
                  </a:lnTo>
                  <a:lnTo>
                    <a:pt x="567" y="1084"/>
                  </a:lnTo>
                  <a:lnTo>
                    <a:pt x="591" y="1081"/>
                  </a:lnTo>
                  <a:lnTo>
                    <a:pt x="646" y="1069"/>
                  </a:lnTo>
                  <a:lnTo>
                    <a:pt x="707" y="1051"/>
                  </a:lnTo>
                  <a:lnTo>
                    <a:pt x="774" y="1035"/>
                  </a:lnTo>
                  <a:lnTo>
                    <a:pt x="906" y="1008"/>
                  </a:lnTo>
                  <a:lnTo>
                    <a:pt x="969" y="999"/>
                  </a:lnTo>
                  <a:lnTo>
                    <a:pt x="1034" y="990"/>
                  </a:lnTo>
                  <a:lnTo>
                    <a:pt x="1091" y="987"/>
                  </a:lnTo>
                  <a:lnTo>
                    <a:pt x="1146" y="983"/>
                  </a:lnTo>
                  <a:lnTo>
                    <a:pt x="1195" y="983"/>
                  </a:lnTo>
                  <a:lnTo>
                    <a:pt x="1237" y="987"/>
                  </a:lnTo>
                  <a:lnTo>
                    <a:pt x="1271" y="996"/>
                  </a:lnTo>
                  <a:lnTo>
                    <a:pt x="1286" y="1002"/>
                  </a:lnTo>
                  <a:lnTo>
                    <a:pt x="1299" y="1008"/>
                  </a:lnTo>
                  <a:lnTo>
                    <a:pt x="1308" y="1014"/>
                  </a:lnTo>
                  <a:lnTo>
                    <a:pt x="1314" y="1023"/>
                  </a:lnTo>
                  <a:lnTo>
                    <a:pt x="1317" y="1032"/>
                  </a:lnTo>
                  <a:lnTo>
                    <a:pt x="1317" y="1042"/>
                  </a:lnTo>
                  <a:lnTo>
                    <a:pt x="1314" y="1054"/>
                  </a:lnTo>
                  <a:lnTo>
                    <a:pt x="1308" y="1066"/>
                  </a:lnTo>
                  <a:lnTo>
                    <a:pt x="1299" y="1081"/>
                  </a:lnTo>
                  <a:lnTo>
                    <a:pt x="1286" y="1097"/>
                  </a:lnTo>
                  <a:lnTo>
                    <a:pt x="1225" y="1163"/>
                  </a:lnTo>
                  <a:lnTo>
                    <a:pt x="1162" y="1236"/>
                  </a:lnTo>
                  <a:lnTo>
                    <a:pt x="1131" y="1272"/>
                  </a:lnTo>
                  <a:lnTo>
                    <a:pt x="1106" y="1308"/>
                  </a:lnTo>
                  <a:lnTo>
                    <a:pt x="1085" y="1342"/>
                  </a:lnTo>
                  <a:lnTo>
                    <a:pt x="1067" y="1373"/>
                  </a:lnTo>
                  <a:lnTo>
                    <a:pt x="1058" y="1400"/>
                  </a:lnTo>
                  <a:lnTo>
                    <a:pt x="1055" y="1412"/>
                  </a:lnTo>
                  <a:lnTo>
                    <a:pt x="1055" y="1424"/>
                  </a:lnTo>
                  <a:lnTo>
                    <a:pt x="1058" y="1433"/>
                  </a:lnTo>
                  <a:lnTo>
                    <a:pt x="1064" y="1442"/>
                  </a:lnTo>
                  <a:lnTo>
                    <a:pt x="1070" y="1451"/>
                  </a:lnTo>
                  <a:lnTo>
                    <a:pt x="1079" y="1454"/>
                  </a:lnTo>
                  <a:lnTo>
                    <a:pt x="1091" y="1460"/>
                  </a:lnTo>
                  <a:lnTo>
                    <a:pt x="1106" y="1460"/>
                  </a:lnTo>
                  <a:lnTo>
                    <a:pt x="1125" y="1463"/>
                  </a:lnTo>
                  <a:lnTo>
                    <a:pt x="1146" y="1460"/>
                  </a:lnTo>
                  <a:lnTo>
                    <a:pt x="1201" y="1451"/>
                  </a:lnTo>
                  <a:lnTo>
                    <a:pt x="1268" y="1433"/>
                  </a:lnTo>
                  <a:lnTo>
                    <a:pt x="1348" y="1406"/>
                  </a:lnTo>
                  <a:lnTo>
                    <a:pt x="1430" y="1376"/>
                  </a:lnTo>
                  <a:lnTo>
                    <a:pt x="1519" y="1336"/>
                  </a:lnTo>
                  <a:lnTo>
                    <a:pt x="1604" y="1296"/>
                  </a:lnTo>
                  <a:lnTo>
                    <a:pt x="1695" y="1251"/>
                  </a:lnTo>
                  <a:lnTo>
                    <a:pt x="1781" y="1203"/>
                  </a:lnTo>
                  <a:lnTo>
                    <a:pt x="1869" y="1154"/>
                  </a:lnTo>
                  <a:lnTo>
                    <a:pt x="1949" y="1103"/>
                  </a:lnTo>
                  <a:lnTo>
                    <a:pt x="2028" y="1051"/>
                  </a:lnTo>
                  <a:lnTo>
                    <a:pt x="2098" y="999"/>
                  </a:lnTo>
                  <a:lnTo>
                    <a:pt x="2159" y="950"/>
                  </a:lnTo>
                  <a:lnTo>
                    <a:pt x="2214" y="902"/>
                  </a:lnTo>
                  <a:lnTo>
                    <a:pt x="2257" y="856"/>
                  </a:lnTo>
                  <a:lnTo>
                    <a:pt x="2272" y="835"/>
                  </a:lnTo>
                  <a:lnTo>
                    <a:pt x="2285" y="813"/>
                  </a:lnTo>
                  <a:lnTo>
                    <a:pt x="2297" y="795"/>
                  </a:lnTo>
                  <a:lnTo>
                    <a:pt x="2303" y="778"/>
                  </a:lnTo>
                  <a:lnTo>
                    <a:pt x="2306" y="759"/>
                  </a:lnTo>
                  <a:lnTo>
                    <a:pt x="2303" y="744"/>
                  </a:lnTo>
                  <a:lnTo>
                    <a:pt x="2300" y="732"/>
                  </a:lnTo>
                  <a:lnTo>
                    <a:pt x="2291" y="720"/>
                  </a:lnTo>
                  <a:lnTo>
                    <a:pt x="2282" y="714"/>
                  </a:lnTo>
                  <a:lnTo>
                    <a:pt x="2269" y="707"/>
                  </a:lnTo>
                  <a:lnTo>
                    <a:pt x="2254" y="704"/>
                  </a:lnTo>
                  <a:lnTo>
                    <a:pt x="2235" y="704"/>
                  </a:lnTo>
                  <a:lnTo>
                    <a:pt x="2196" y="710"/>
                  </a:lnTo>
                  <a:lnTo>
                    <a:pt x="2153" y="723"/>
                  </a:lnTo>
                  <a:lnTo>
                    <a:pt x="2104" y="738"/>
                  </a:lnTo>
                  <a:lnTo>
                    <a:pt x="2006" y="781"/>
                  </a:lnTo>
                  <a:lnTo>
                    <a:pt x="1918" y="816"/>
                  </a:lnTo>
                  <a:lnTo>
                    <a:pt x="1881" y="832"/>
                  </a:lnTo>
                  <a:lnTo>
                    <a:pt x="1857" y="841"/>
                  </a:lnTo>
                  <a:lnTo>
                    <a:pt x="1839" y="841"/>
                  </a:lnTo>
                  <a:lnTo>
                    <a:pt x="1836" y="841"/>
                  </a:lnTo>
                  <a:lnTo>
                    <a:pt x="1836" y="835"/>
                  </a:lnTo>
                  <a:lnTo>
                    <a:pt x="1839" y="829"/>
                  </a:lnTo>
                  <a:lnTo>
                    <a:pt x="1845" y="816"/>
                  </a:lnTo>
                  <a:lnTo>
                    <a:pt x="1869" y="787"/>
                  </a:lnTo>
                  <a:lnTo>
                    <a:pt x="1903" y="750"/>
                  </a:lnTo>
                  <a:lnTo>
                    <a:pt x="1937" y="710"/>
                  </a:lnTo>
                  <a:lnTo>
                    <a:pt x="1964" y="671"/>
                  </a:lnTo>
                  <a:lnTo>
                    <a:pt x="1989" y="632"/>
                  </a:lnTo>
                  <a:lnTo>
                    <a:pt x="2009" y="595"/>
                  </a:lnTo>
                  <a:lnTo>
                    <a:pt x="2028" y="559"/>
                  </a:lnTo>
                  <a:lnTo>
                    <a:pt x="2037" y="525"/>
                  </a:lnTo>
                  <a:lnTo>
                    <a:pt x="2043" y="491"/>
                  </a:lnTo>
                  <a:lnTo>
                    <a:pt x="2043" y="480"/>
                  </a:lnTo>
                  <a:lnTo>
                    <a:pt x="2040" y="465"/>
                  </a:lnTo>
                  <a:lnTo>
                    <a:pt x="2037" y="456"/>
                  </a:lnTo>
                  <a:lnTo>
                    <a:pt x="2031" y="444"/>
                  </a:lnTo>
                  <a:lnTo>
                    <a:pt x="2022" y="434"/>
                  </a:lnTo>
                  <a:lnTo>
                    <a:pt x="2012" y="425"/>
                  </a:lnTo>
                  <a:lnTo>
                    <a:pt x="2001" y="419"/>
                  </a:lnTo>
                  <a:lnTo>
                    <a:pt x="1986" y="413"/>
                  </a:lnTo>
                  <a:lnTo>
                    <a:pt x="1970" y="410"/>
                  </a:lnTo>
                  <a:lnTo>
                    <a:pt x="1949" y="407"/>
                  </a:lnTo>
                  <a:lnTo>
                    <a:pt x="1903" y="410"/>
                  </a:lnTo>
                  <a:lnTo>
                    <a:pt x="1845" y="419"/>
                  </a:lnTo>
                  <a:lnTo>
                    <a:pt x="1775" y="437"/>
                  </a:lnTo>
                  <a:lnTo>
                    <a:pt x="1625" y="483"/>
                  </a:lnTo>
                  <a:lnTo>
                    <a:pt x="1482" y="519"/>
                  </a:lnTo>
                  <a:lnTo>
                    <a:pt x="1414" y="531"/>
                  </a:lnTo>
                  <a:lnTo>
                    <a:pt x="1354" y="543"/>
                  </a:lnTo>
                  <a:lnTo>
                    <a:pt x="1296" y="553"/>
                  </a:lnTo>
                  <a:lnTo>
                    <a:pt x="1247" y="556"/>
                  </a:lnTo>
                  <a:lnTo>
                    <a:pt x="1201" y="559"/>
                  </a:lnTo>
                  <a:lnTo>
                    <a:pt x="1168" y="556"/>
                  </a:lnTo>
                  <a:lnTo>
                    <a:pt x="1140" y="546"/>
                  </a:lnTo>
                  <a:lnTo>
                    <a:pt x="1131" y="540"/>
                  </a:lnTo>
                  <a:lnTo>
                    <a:pt x="1125" y="534"/>
                  </a:lnTo>
                  <a:lnTo>
                    <a:pt x="1122" y="528"/>
                  </a:lnTo>
                  <a:lnTo>
                    <a:pt x="1119" y="519"/>
                  </a:lnTo>
                  <a:lnTo>
                    <a:pt x="1122" y="507"/>
                  </a:lnTo>
                  <a:lnTo>
                    <a:pt x="1125" y="495"/>
                  </a:lnTo>
                  <a:lnTo>
                    <a:pt x="1134" y="483"/>
                  </a:lnTo>
                  <a:lnTo>
                    <a:pt x="1143" y="468"/>
                  </a:lnTo>
                  <a:lnTo>
                    <a:pt x="1177" y="434"/>
                  </a:lnTo>
                  <a:lnTo>
                    <a:pt x="1247" y="364"/>
                  </a:lnTo>
                  <a:lnTo>
                    <a:pt x="1274" y="335"/>
                  </a:lnTo>
                  <a:lnTo>
                    <a:pt x="1296" y="307"/>
                  </a:lnTo>
                  <a:lnTo>
                    <a:pt x="1314" y="283"/>
                  </a:lnTo>
                  <a:lnTo>
                    <a:pt x="1326" y="261"/>
                  </a:lnTo>
                  <a:lnTo>
                    <a:pt x="1336" y="243"/>
                  </a:lnTo>
                  <a:lnTo>
                    <a:pt x="1336" y="228"/>
                  </a:lnTo>
                  <a:lnTo>
                    <a:pt x="1329" y="215"/>
                  </a:lnTo>
                  <a:lnTo>
                    <a:pt x="1320" y="206"/>
                  </a:lnTo>
                  <a:lnTo>
                    <a:pt x="1302" y="200"/>
                  </a:lnTo>
                  <a:lnTo>
                    <a:pt x="1277" y="197"/>
                  </a:lnTo>
                  <a:lnTo>
                    <a:pt x="1247" y="197"/>
                  </a:lnTo>
                  <a:lnTo>
                    <a:pt x="1211" y="203"/>
                  </a:lnTo>
                  <a:lnTo>
                    <a:pt x="1165" y="209"/>
                  </a:lnTo>
                  <a:lnTo>
                    <a:pt x="1112" y="218"/>
                  </a:lnTo>
                  <a:lnTo>
                    <a:pt x="1070" y="228"/>
                  </a:lnTo>
                  <a:lnTo>
                    <a:pt x="1058" y="228"/>
                  </a:lnTo>
                  <a:lnTo>
                    <a:pt x="1049" y="225"/>
                  </a:lnTo>
                  <a:lnTo>
                    <a:pt x="1043" y="218"/>
                  </a:lnTo>
                  <a:lnTo>
                    <a:pt x="1043" y="212"/>
                  </a:lnTo>
                  <a:lnTo>
                    <a:pt x="1046" y="206"/>
                  </a:lnTo>
                  <a:lnTo>
                    <a:pt x="1052" y="197"/>
                  </a:lnTo>
                  <a:lnTo>
                    <a:pt x="1074" y="174"/>
                  </a:lnTo>
                  <a:lnTo>
                    <a:pt x="1097" y="149"/>
                  </a:lnTo>
                  <a:lnTo>
                    <a:pt x="1152" y="94"/>
                  </a:lnTo>
                  <a:lnTo>
                    <a:pt x="1177" y="67"/>
                  </a:lnTo>
                  <a:lnTo>
                    <a:pt x="1186" y="54"/>
                  </a:lnTo>
                  <a:lnTo>
                    <a:pt x="1192" y="42"/>
                  </a:lnTo>
                  <a:lnTo>
                    <a:pt x="1192" y="31"/>
                  </a:lnTo>
                  <a:lnTo>
                    <a:pt x="1192" y="22"/>
                  </a:lnTo>
                  <a:lnTo>
                    <a:pt x="1189" y="16"/>
                  </a:lnTo>
                  <a:lnTo>
                    <a:pt x="1180" y="10"/>
                  </a:lnTo>
                  <a:lnTo>
                    <a:pt x="1165" y="3"/>
                  </a:lnTo>
                  <a:lnTo>
                    <a:pt x="1146" y="0"/>
                  </a:lnTo>
                  <a:lnTo>
                    <a:pt x="1119" y="0"/>
                  </a:lnTo>
                  <a:lnTo>
                    <a:pt x="1088" y="3"/>
                  </a:lnTo>
                  <a:lnTo>
                    <a:pt x="1006" y="16"/>
                  </a:lnTo>
                  <a:lnTo>
                    <a:pt x="890" y="40"/>
                  </a:lnTo>
                  <a:close/>
                </a:path>
              </a:pathLst>
            </a:custGeom>
            <a:solidFill>
              <a:srgbClr val="954F2D"/>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89" name="Freeform 165"/>
            <p:cNvSpPr>
              <a:spLocks/>
            </p:cNvSpPr>
            <p:nvPr/>
          </p:nvSpPr>
          <p:spPr bwMode="auto">
            <a:xfrm>
              <a:off x="2475230" y="1091565"/>
              <a:ext cx="66675" cy="60325"/>
            </a:xfrm>
            <a:custGeom>
              <a:avLst/>
              <a:gdLst>
                <a:gd name="T0" fmla="*/ 159 w 315"/>
                <a:gd name="T1" fmla="*/ 15 h 285"/>
                <a:gd name="T2" fmla="*/ 198 w 315"/>
                <a:gd name="T3" fmla="*/ 27 h 285"/>
                <a:gd name="T4" fmla="*/ 232 w 315"/>
                <a:gd name="T5" fmla="*/ 46 h 285"/>
                <a:gd name="T6" fmla="*/ 262 w 315"/>
                <a:gd name="T7" fmla="*/ 67 h 285"/>
                <a:gd name="T8" fmla="*/ 287 w 315"/>
                <a:gd name="T9" fmla="*/ 91 h 285"/>
                <a:gd name="T10" fmla="*/ 305 w 315"/>
                <a:gd name="T11" fmla="*/ 115 h 285"/>
                <a:gd name="T12" fmla="*/ 308 w 315"/>
                <a:gd name="T13" fmla="*/ 127 h 285"/>
                <a:gd name="T14" fmla="*/ 315 w 315"/>
                <a:gd name="T15" fmla="*/ 142 h 285"/>
                <a:gd name="T16" fmla="*/ 315 w 315"/>
                <a:gd name="T17" fmla="*/ 155 h 285"/>
                <a:gd name="T18" fmla="*/ 315 w 315"/>
                <a:gd name="T19" fmla="*/ 167 h 285"/>
                <a:gd name="T20" fmla="*/ 312 w 315"/>
                <a:gd name="T21" fmla="*/ 179 h 285"/>
                <a:gd name="T22" fmla="*/ 305 w 315"/>
                <a:gd name="T23" fmla="*/ 191 h 285"/>
                <a:gd name="T24" fmla="*/ 293 w 315"/>
                <a:gd name="T25" fmla="*/ 216 h 285"/>
                <a:gd name="T26" fmla="*/ 278 w 315"/>
                <a:gd name="T27" fmla="*/ 237 h 285"/>
                <a:gd name="T28" fmla="*/ 262 w 315"/>
                <a:gd name="T29" fmla="*/ 254 h 285"/>
                <a:gd name="T30" fmla="*/ 244 w 315"/>
                <a:gd name="T31" fmla="*/ 270 h 285"/>
                <a:gd name="T32" fmla="*/ 222 w 315"/>
                <a:gd name="T33" fmla="*/ 279 h 285"/>
                <a:gd name="T34" fmla="*/ 204 w 315"/>
                <a:gd name="T35" fmla="*/ 285 h 285"/>
                <a:gd name="T36" fmla="*/ 179 w 315"/>
                <a:gd name="T37" fmla="*/ 282 h 285"/>
                <a:gd name="T38" fmla="*/ 159 w 315"/>
                <a:gd name="T39" fmla="*/ 273 h 285"/>
                <a:gd name="T40" fmla="*/ 137 w 315"/>
                <a:gd name="T41" fmla="*/ 261 h 285"/>
                <a:gd name="T42" fmla="*/ 110 w 315"/>
                <a:gd name="T43" fmla="*/ 240 h 285"/>
                <a:gd name="T44" fmla="*/ 85 w 315"/>
                <a:gd name="T45" fmla="*/ 216 h 285"/>
                <a:gd name="T46" fmla="*/ 58 w 315"/>
                <a:gd name="T47" fmla="*/ 188 h 285"/>
                <a:gd name="T48" fmla="*/ 36 w 315"/>
                <a:gd name="T49" fmla="*/ 158 h 285"/>
                <a:gd name="T50" fmla="*/ 18 w 315"/>
                <a:gd name="T51" fmla="*/ 124 h 285"/>
                <a:gd name="T52" fmla="*/ 3 w 315"/>
                <a:gd name="T53" fmla="*/ 95 h 285"/>
                <a:gd name="T54" fmla="*/ 0 w 315"/>
                <a:gd name="T55" fmla="*/ 79 h 285"/>
                <a:gd name="T56" fmla="*/ 0 w 315"/>
                <a:gd name="T57" fmla="*/ 61 h 285"/>
                <a:gd name="T58" fmla="*/ 0 w 315"/>
                <a:gd name="T59" fmla="*/ 49 h 285"/>
                <a:gd name="T60" fmla="*/ 3 w 315"/>
                <a:gd name="T61" fmla="*/ 36 h 285"/>
                <a:gd name="T62" fmla="*/ 6 w 315"/>
                <a:gd name="T63" fmla="*/ 24 h 285"/>
                <a:gd name="T64" fmla="*/ 12 w 315"/>
                <a:gd name="T65" fmla="*/ 15 h 285"/>
                <a:gd name="T66" fmla="*/ 21 w 315"/>
                <a:gd name="T67" fmla="*/ 9 h 285"/>
                <a:gd name="T68" fmla="*/ 27 w 315"/>
                <a:gd name="T69" fmla="*/ 6 h 285"/>
                <a:gd name="T70" fmla="*/ 48 w 315"/>
                <a:gd name="T71" fmla="*/ 0 h 285"/>
                <a:gd name="T72" fmla="*/ 73 w 315"/>
                <a:gd name="T73" fmla="*/ 0 h 285"/>
                <a:gd name="T74" fmla="*/ 98 w 315"/>
                <a:gd name="T75" fmla="*/ 3 h 285"/>
                <a:gd name="T76" fmla="*/ 159 w 315"/>
                <a:gd name="T77" fmla="*/ 1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15" h="285">
                  <a:moveTo>
                    <a:pt x="159" y="15"/>
                  </a:moveTo>
                  <a:lnTo>
                    <a:pt x="198" y="27"/>
                  </a:lnTo>
                  <a:lnTo>
                    <a:pt x="232" y="46"/>
                  </a:lnTo>
                  <a:lnTo>
                    <a:pt x="262" y="67"/>
                  </a:lnTo>
                  <a:lnTo>
                    <a:pt x="287" y="91"/>
                  </a:lnTo>
                  <a:lnTo>
                    <a:pt x="305" y="115"/>
                  </a:lnTo>
                  <a:lnTo>
                    <a:pt x="308" y="127"/>
                  </a:lnTo>
                  <a:lnTo>
                    <a:pt x="315" y="142"/>
                  </a:lnTo>
                  <a:lnTo>
                    <a:pt x="315" y="155"/>
                  </a:lnTo>
                  <a:lnTo>
                    <a:pt x="315" y="167"/>
                  </a:lnTo>
                  <a:lnTo>
                    <a:pt x="312" y="179"/>
                  </a:lnTo>
                  <a:lnTo>
                    <a:pt x="305" y="191"/>
                  </a:lnTo>
                  <a:lnTo>
                    <a:pt x="293" y="216"/>
                  </a:lnTo>
                  <a:lnTo>
                    <a:pt x="278" y="237"/>
                  </a:lnTo>
                  <a:lnTo>
                    <a:pt x="262" y="254"/>
                  </a:lnTo>
                  <a:lnTo>
                    <a:pt x="244" y="270"/>
                  </a:lnTo>
                  <a:lnTo>
                    <a:pt x="222" y="279"/>
                  </a:lnTo>
                  <a:lnTo>
                    <a:pt x="204" y="285"/>
                  </a:lnTo>
                  <a:lnTo>
                    <a:pt x="179" y="282"/>
                  </a:lnTo>
                  <a:lnTo>
                    <a:pt x="159" y="273"/>
                  </a:lnTo>
                  <a:lnTo>
                    <a:pt x="137" y="261"/>
                  </a:lnTo>
                  <a:lnTo>
                    <a:pt x="110" y="240"/>
                  </a:lnTo>
                  <a:lnTo>
                    <a:pt x="85" y="216"/>
                  </a:lnTo>
                  <a:lnTo>
                    <a:pt x="58" y="188"/>
                  </a:lnTo>
                  <a:lnTo>
                    <a:pt x="36" y="158"/>
                  </a:lnTo>
                  <a:lnTo>
                    <a:pt x="18" y="124"/>
                  </a:lnTo>
                  <a:lnTo>
                    <a:pt x="3" y="95"/>
                  </a:lnTo>
                  <a:lnTo>
                    <a:pt x="0" y="79"/>
                  </a:lnTo>
                  <a:lnTo>
                    <a:pt x="0" y="61"/>
                  </a:lnTo>
                  <a:lnTo>
                    <a:pt x="0" y="49"/>
                  </a:lnTo>
                  <a:lnTo>
                    <a:pt x="3" y="36"/>
                  </a:lnTo>
                  <a:lnTo>
                    <a:pt x="6" y="24"/>
                  </a:lnTo>
                  <a:lnTo>
                    <a:pt x="12" y="15"/>
                  </a:lnTo>
                  <a:lnTo>
                    <a:pt x="21" y="9"/>
                  </a:lnTo>
                  <a:lnTo>
                    <a:pt x="27" y="6"/>
                  </a:lnTo>
                  <a:lnTo>
                    <a:pt x="48" y="0"/>
                  </a:lnTo>
                  <a:lnTo>
                    <a:pt x="73" y="0"/>
                  </a:lnTo>
                  <a:lnTo>
                    <a:pt x="98" y="3"/>
                  </a:lnTo>
                  <a:lnTo>
                    <a:pt x="159" y="15"/>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90" name="Freeform 166"/>
            <p:cNvSpPr>
              <a:spLocks/>
            </p:cNvSpPr>
            <p:nvPr/>
          </p:nvSpPr>
          <p:spPr bwMode="auto">
            <a:xfrm>
              <a:off x="2292350" y="1120140"/>
              <a:ext cx="212725" cy="52705"/>
            </a:xfrm>
            <a:custGeom>
              <a:avLst/>
              <a:gdLst>
                <a:gd name="T0" fmla="*/ 0 w 1005"/>
                <a:gd name="T1" fmla="*/ 67 h 250"/>
                <a:gd name="T2" fmla="*/ 28 w 1005"/>
                <a:gd name="T3" fmla="*/ 83 h 250"/>
                <a:gd name="T4" fmla="*/ 62 w 1005"/>
                <a:gd name="T5" fmla="*/ 95 h 250"/>
                <a:gd name="T6" fmla="*/ 102 w 1005"/>
                <a:gd name="T7" fmla="*/ 107 h 250"/>
                <a:gd name="T8" fmla="*/ 147 w 1005"/>
                <a:gd name="T9" fmla="*/ 118 h 250"/>
                <a:gd name="T10" fmla="*/ 196 w 1005"/>
                <a:gd name="T11" fmla="*/ 128 h 250"/>
                <a:gd name="T12" fmla="*/ 248 w 1005"/>
                <a:gd name="T13" fmla="*/ 137 h 250"/>
                <a:gd name="T14" fmla="*/ 299 w 1005"/>
                <a:gd name="T15" fmla="*/ 143 h 250"/>
                <a:gd name="T16" fmla="*/ 358 w 1005"/>
                <a:gd name="T17" fmla="*/ 146 h 250"/>
                <a:gd name="T18" fmla="*/ 416 w 1005"/>
                <a:gd name="T19" fmla="*/ 149 h 250"/>
                <a:gd name="T20" fmla="*/ 473 w 1005"/>
                <a:gd name="T21" fmla="*/ 146 h 250"/>
                <a:gd name="T22" fmla="*/ 529 w 1005"/>
                <a:gd name="T23" fmla="*/ 143 h 250"/>
                <a:gd name="T24" fmla="*/ 586 w 1005"/>
                <a:gd name="T25" fmla="*/ 137 h 250"/>
                <a:gd name="T26" fmla="*/ 638 w 1005"/>
                <a:gd name="T27" fmla="*/ 128 h 250"/>
                <a:gd name="T28" fmla="*/ 690 w 1005"/>
                <a:gd name="T29" fmla="*/ 116 h 250"/>
                <a:gd name="T30" fmla="*/ 738 w 1005"/>
                <a:gd name="T31" fmla="*/ 101 h 250"/>
                <a:gd name="T32" fmla="*/ 781 w 1005"/>
                <a:gd name="T33" fmla="*/ 80 h 250"/>
                <a:gd name="T34" fmla="*/ 831 w 1005"/>
                <a:gd name="T35" fmla="*/ 55 h 250"/>
                <a:gd name="T36" fmla="*/ 874 w 1005"/>
                <a:gd name="T37" fmla="*/ 34 h 250"/>
                <a:gd name="T38" fmla="*/ 909 w 1005"/>
                <a:gd name="T39" fmla="*/ 19 h 250"/>
                <a:gd name="T40" fmla="*/ 943 w 1005"/>
                <a:gd name="T41" fmla="*/ 6 h 250"/>
                <a:gd name="T42" fmla="*/ 968 w 1005"/>
                <a:gd name="T43" fmla="*/ 0 h 250"/>
                <a:gd name="T44" fmla="*/ 986 w 1005"/>
                <a:gd name="T45" fmla="*/ 0 h 250"/>
                <a:gd name="T46" fmla="*/ 998 w 1005"/>
                <a:gd name="T47" fmla="*/ 0 h 250"/>
                <a:gd name="T48" fmla="*/ 1005 w 1005"/>
                <a:gd name="T49" fmla="*/ 6 h 250"/>
                <a:gd name="T50" fmla="*/ 1005 w 1005"/>
                <a:gd name="T51" fmla="*/ 16 h 250"/>
                <a:gd name="T52" fmla="*/ 998 w 1005"/>
                <a:gd name="T53" fmla="*/ 28 h 250"/>
                <a:gd name="T54" fmla="*/ 989 w 1005"/>
                <a:gd name="T55" fmla="*/ 43 h 250"/>
                <a:gd name="T56" fmla="*/ 971 w 1005"/>
                <a:gd name="T57" fmla="*/ 61 h 250"/>
                <a:gd name="T58" fmla="*/ 946 w 1005"/>
                <a:gd name="T59" fmla="*/ 83 h 250"/>
                <a:gd name="T60" fmla="*/ 919 w 1005"/>
                <a:gd name="T61" fmla="*/ 104 h 250"/>
                <a:gd name="T62" fmla="*/ 882 w 1005"/>
                <a:gd name="T63" fmla="*/ 125 h 250"/>
                <a:gd name="T64" fmla="*/ 843 w 1005"/>
                <a:gd name="T65" fmla="*/ 149 h 250"/>
                <a:gd name="T66" fmla="*/ 800 w 1005"/>
                <a:gd name="T67" fmla="*/ 173 h 250"/>
                <a:gd name="T68" fmla="*/ 757 w 1005"/>
                <a:gd name="T69" fmla="*/ 195 h 250"/>
                <a:gd name="T70" fmla="*/ 718 w 1005"/>
                <a:gd name="T71" fmla="*/ 210 h 250"/>
                <a:gd name="T72" fmla="*/ 675 w 1005"/>
                <a:gd name="T73" fmla="*/ 222 h 250"/>
                <a:gd name="T74" fmla="*/ 635 w 1005"/>
                <a:gd name="T75" fmla="*/ 235 h 250"/>
                <a:gd name="T76" fmla="*/ 592 w 1005"/>
                <a:gd name="T77" fmla="*/ 241 h 250"/>
                <a:gd name="T78" fmla="*/ 553 w 1005"/>
                <a:gd name="T79" fmla="*/ 247 h 250"/>
                <a:gd name="T80" fmla="*/ 513 w 1005"/>
                <a:gd name="T81" fmla="*/ 250 h 250"/>
                <a:gd name="T82" fmla="*/ 476 w 1005"/>
                <a:gd name="T83" fmla="*/ 250 h 250"/>
                <a:gd name="T84" fmla="*/ 436 w 1005"/>
                <a:gd name="T85" fmla="*/ 247 h 250"/>
                <a:gd name="T86" fmla="*/ 397 w 1005"/>
                <a:gd name="T87" fmla="*/ 241 h 250"/>
                <a:gd name="T88" fmla="*/ 361 w 1005"/>
                <a:gd name="T89" fmla="*/ 235 h 250"/>
                <a:gd name="T90" fmla="*/ 284 w 1005"/>
                <a:gd name="T91" fmla="*/ 216 h 250"/>
                <a:gd name="T92" fmla="*/ 211 w 1005"/>
                <a:gd name="T93" fmla="*/ 192 h 250"/>
                <a:gd name="T94" fmla="*/ 171 w 1005"/>
                <a:gd name="T95" fmla="*/ 176 h 250"/>
                <a:gd name="T96" fmla="*/ 131 w 1005"/>
                <a:gd name="T97" fmla="*/ 155 h 250"/>
                <a:gd name="T98" fmla="*/ 95 w 1005"/>
                <a:gd name="T99" fmla="*/ 134 h 250"/>
                <a:gd name="T100" fmla="*/ 65 w 1005"/>
                <a:gd name="T101" fmla="*/ 116 h 250"/>
                <a:gd name="T102" fmla="*/ 16 w 1005"/>
                <a:gd name="T103" fmla="*/ 83 h 250"/>
                <a:gd name="T104" fmla="*/ 0 w 1005"/>
                <a:gd name="T105" fmla="*/ 67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05" h="250">
                  <a:moveTo>
                    <a:pt x="0" y="67"/>
                  </a:moveTo>
                  <a:lnTo>
                    <a:pt x="28" y="83"/>
                  </a:lnTo>
                  <a:lnTo>
                    <a:pt x="62" y="95"/>
                  </a:lnTo>
                  <a:lnTo>
                    <a:pt x="102" y="107"/>
                  </a:lnTo>
                  <a:lnTo>
                    <a:pt x="147" y="118"/>
                  </a:lnTo>
                  <a:lnTo>
                    <a:pt x="196" y="128"/>
                  </a:lnTo>
                  <a:lnTo>
                    <a:pt x="248" y="137"/>
                  </a:lnTo>
                  <a:lnTo>
                    <a:pt x="299" y="143"/>
                  </a:lnTo>
                  <a:lnTo>
                    <a:pt x="358" y="146"/>
                  </a:lnTo>
                  <a:lnTo>
                    <a:pt x="416" y="149"/>
                  </a:lnTo>
                  <a:lnTo>
                    <a:pt x="473" y="146"/>
                  </a:lnTo>
                  <a:lnTo>
                    <a:pt x="529" y="143"/>
                  </a:lnTo>
                  <a:lnTo>
                    <a:pt x="586" y="137"/>
                  </a:lnTo>
                  <a:lnTo>
                    <a:pt x="638" y="128"/>
                  </a:lnTo>
                  <a:lnTo>
                    <a:pt x="690" y="116"/>
                  </a:lnTo>
                  <a:lnTo>
                    <a:pt x="738" y="101"/>
                  </a:lnTo>
                  <a:lnTo>
                    <a:pt x="781" y="80"/>
                  </a:lnTo>
                  <a:lnTo>
                    <a:pt x="831" y="55"/>
                  </a:lnTo>
                  <a:lnTo>
                    <a:pt x="874" y="34"/>
                  </a:lnTo>
                  <a:lnTo>
                    <a:pt x="909" y="19"/>
                  </a:lnTo>
                  <a:lnTo>
                    <a:pt x="943" y="6"/>
                  </a:lnTo>
                  <a:lnTo>
                    <a:pt x="968" y="0"/>
                  </a:lnTo>
                  <a:lnTo>
                    <a:pt x="986" y="0"/>
                  </a:lnTo>
                  <a:lnTo>
                    <a:pt x="998" y="0"/>
                  </a:lnTo>
                  <a:lnTo>
                    <a:pt x="1005" y="6"/>
                  </a:lnTo>
                  <a:lnTo>
                    <a:pt x="1005" y="16"/>
                  </a:lnTo>
                  <a:lnTo>
                    <a:pt x="998" y="28"/>
                  </a:lnTo>
                  <a:lnTo>
                    <a:pt x="989" y="43"/>
                  </a:lnTo>
                  <a:lnTo>
                    <a:pt x="971" y="61"/>
                  </a:lnTo>
                  <a:lnTo>
                    <a:pt x="946" y="83"/>
                  </a:lnTo>
                  <a:lnTo>
                    <a:pt x="919" y="104"/>
                  </a:lnTo>
                  <a:lnTo>
                    <a:pt x="882" y="125"/>
                  </a:lnTo>
                  <a:lnTo>
                    <a:pt x="843" y="149"/>
                  </a:lnTo>
                  <a:lnTo>
                    <a:pt x="800" y="173"/>
                  </a:lnTo>
                  <a:lnTo>
                    <a:pt x="757" y="195"/>
                  </a:lnTo>
                  <a:lnTo>
                    <a:pt x="718" y="210"/>
                  </a:lnTo>
                  <a:lnTo>
                    <a:pt x="675" y="222"/>
                  </a:lnTo>
                  <a:lnTo>
                    <a:pt x="635" y="235"/>
                  </a:lnTo>
                  <a:lnTo>
                    <a:pt x="592" y="241"/>
                  </a:lnTo>
                  <a:lnTo>
                    <a:pt x="553" y="247"/>
                  </a:lnTo>
                  <a:lnTo>
                    <a:pt x="513" y="250"/>
                  </a:lnTo>
                  <a:lnTo>
                    <a:pt x="476" y="250"/>
                  </a:lnTo>
                  <a:lnTo>
                    <a:pt x="436" y="247"/>
                  </a:lnTo>
                  <a:lnTo>
                    <a:pt x="397" y="241"/>
                  </a:lnTo>
                  <a:lnTo>
                    <a:pt x="361" y="235"/>
                  </a:lnTo>
                  <a:lnTo>
                    <a:pt x="284" y="216"/>
                  </a:lnTo>
                  <a:lnTo>
                    <a:pt x="211" y="192"/>
                  </a:lnTo>
                  <a:lnTo>
                    <a:pt x="171" y="176"/>
                  </a:lnTo>
                  <a:lnTo>
                    <a:pt x="131" y="155"/>
                  </a:lnTo>
                  <a:lnTo>
                    <a:pt x="95" y="134"/>
                  </a:lnTo>
                  <a:lnTo>
                    <a:pt x="65" y="116"/>
                  </a:lnTo>
                  <a:lnTo>
                    <a:pt x="16" y="83"/>
                  </a:lnTo>
                  <a:lnTo>
                    <a:pt x="0" y="67"/>
                  </a:lnTo>
                  <a:close/>
                </a:path>
              </a:pathLst>
            </a:custGeom>
            <a:solidFill>
              <a:srgbClr val="C53D58"/>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91" name="Freeform 167"/>
            <p:cNvSpPr>
              <a:spLocks/>
            </p:cNvSpPr>
            <p:nvPr/>
          </p:nvSpPr>
          <p:spPr bwMode="auto">
            <a:xfrm>
              <a:off x="2569210" y="1428115"/>
              <a:ext cx="237490" cy="655955"/>
            </a:xfrm>
            <a:custGeom>
              <a:avLst/>
              <a:gdLst>
                <a:gd name="T0" fmla="*/ 887 w 1122"/>
                <a:gd name="T1" fmla="*/ 0 h 3099"/>
                <a:gd name="T2" fmla="*/ 933 w 1122"/>
                <a:gd name="T3" fmla="*/ 27 h 3099"/>
                <a:gd name="T4" fmla="*/ 969 w 1122"/>
                <a:gd name="T5" fmla="*/ 51 h 3099"/>
                <a:gd name="T6" fmla="*/ 984 w 1122"/>
                <a:gd name="T7" fmla="*/ 63 h 3099"/>
                <a:gd name="T8" fmla="*/ 994 w 1122"/>
                <a:gd name="T9" fmla="*/ 75 h 3099"/>
                <a:gd name="T10" fmla="*/ 1000 w 1122"/>
                <a:gd name="T11" fmla="*/ 109 h 3099"/>
                <a:gd name="T12" fmla="*/ 1006 w 1122"/>
                <a:gd name="T13" fmla="*/ 190 h 3099"/>
                <a:gd name="T14" fmla="*/ 1024 w 1122"/>
                <a:gd name="T15" fmla="*/ 474 h 3099"/>
                <a:gd name="T16" fmla="*/ 1070 w 1122"/>
                <a:gd name="T17" fmla="*/ 1329 h 3099"/>
                <a:gd name="T18" fmla="*/ 1092 w 1122"/>
                <a:gd name="T19" fmla="*/ 1791 h 3099"/>
                <a:gd name="T20" fmla="*/ 1109 w 1122"/>
                <a:gd name="T21" fmla="*/ 2197 h 3099"/>
                <a:gd name="T22" fmla="*/ 1119 w 1122"/>
                <a:gd name="T23" fmla="*/ 2492 h 3099"/>
                <a:gd name="T24" fmla="*/ 1122 w 1122"/>
                <a:gd name="T25" fmla="*/ 2583 h 3099"/>
                <a:gd name="T26" fmla="*/ 1119 w 1122"/>
                <a:gd name="T27" fmla="*/ 2623 h 3099"/>
                <a:gd name="T28" fmla="*/ 1115 w 1122"/>
                <a:gd name="T29" fmla="*/ 2632 h 3099"/>
                <a:gd name="T30" fmla="*/ 1106 w 1122"/>
                <a:gd name="T31" fmla="*/ 2640 h 3099"/>
                <a:gd name="T32" fmla="*/ 1073 w 1122"/>
                <a:gd name="T33" fmla="*/ 2665 h 3099"/>
                <a:gd name="T34" fmla="*/ 1021 w 1122"/>
                <a:gd name="T35" fmla="*/ 2696 h 3099"/>
                <a:gd name="T36" fmla="*/ 957 w 1122"/>
                <a:gd name="T37" fmla="*/ 2729 h 3099"/>
                <a:gd name="T38" fmla="*/ 796 w 1122"/>
                <a:gd name="T39" fmla="*/ 2808 h 3099"/>
                <a:gd name="T40" fmla="*/ 613 w 1122"/>
                <a:gd name="T41" fmla="*/ 2890 h 3099"/>
                <a:gd name="T42" fmla="*/ 430 w 1122"/>
                <a:gd name="T43" fmla="*/ 2969 h 3099"/>
                <a:gd name="T44" fmla="*/ 271 w 1122"/>
                <a:gd name="T45" fmla="*/ 3036 h 3099"/>
                <a:gd name="T46" fmla="*/ 115 w 1122"/>
                <a:gd name="T47" fmla="*/ 3099 h 3099"/>
                <a:gd name="T48" fmla="*/ 97 w 1122"/>
                <a:gd name="T49" fmla="*/ 3093 h 3099"/>
                <a:gd name="T50" fmla="*/ 75 w 1122"/>
                <a:gd name="T51" fmla="*/ 3081 h 3099"/>
                <a:gd name="T52" fmla="*/ 54 w 1122"/>
                <a:gd name="T53" fmla="*/ 3063 h 3099"/>
                <a:gd name="T54" fmla="*/ 42 w 1122"/>
                <a:gd name="T55" fmla="*/ 3051 h 3099"/>
                <a:gd name="T56" fmla="*/ 32 w 1122"/>
                <a:gd name="T57" fmla="*/ 3036 h 3099"/>
                <a:gd name="T58" fmla="*/ 24 w 1122"/>
                <a:gd name="T59" fmla="*/ 3017 h 3099"/>
                <a:gd name="T60" fmla="*/ 15 w 1122"/>
                <a:gd name="T61" fmla="*/ 2999 h 3099"/>
                <a:gd name="T62" fmla="*/ 6 w 1122"/>
                <a:gd name="T63" fmla="*/ 2975 h 3099"/>
                <a:gd name="T64" fmla="*/ 3 w 1122"/>
                <a:gd name="T65" fmla="*/ 2947 h 3099"/>
                <a:gd name="T66" fmla="*/ 0 w 1122"/>
                <a:gd name="T67" fmla="*/ 2921 h 3099"/>
                <a:gd name="T68" fmla="*/ 0 w 1122"/>
                <a:gd name="T69" fmla="*/ 2887 h 3099"/>
                <a:gd name="T70" fmla="*/ 3 w 1122"/>
                <a:gd name="T71" fmla="*/ 2863 h 3099"/>
                <a:gd name="T72" fmla="*/ 12 w 1122"/>
                <a:gd name="T73" fmla="*/ 2823 h 3099"/>
                <a:gd name="T74" fmla="*/ 38 w 1122"/>
                <a:gd name="T75" fmla="*/ 2708 h 3099"/>
                <a:gd name="T76" fmla="*/ 85 w 1122"/>
                <a:gd name="T77" fmla="*/ 2550 h 3099"/>
                <a:gd name="T78" fmla="*/ 140 w 1122"/>
                <a:gd name="T79" fmla="*/ 2355 h 3099"/>
                <a:gd name="T80" fmla="*/ 283 w 1122"/>
                <a:gd name="T81" fmla="*/ 1891 h 3099"/>
                <a:gd name="T82" fmla="*/ 445 w 1122"/>
                <a:gd name="T83" fmla="*/ 1372 h 3099"/>
                <a:gd name="T84" fmla="*/ 750 w 1122"/>
                <a:gd name="T85" fmla="*/ 425 h 3099"/>
                <a:gd name="T86" fmla="*/ 887 w 1122"/>
                <a:gd name="T87" fmla="*/ 0 h 3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2" h="3099">
                  <a:moveTo>
                    <a:pt x="887" y="0"/>
                  </a:moveTo>
                  <a:lnTo>
                    <a:pt x="933" y="27"/>
                  </a:lnTo>
                  <a:lnTo>
                    <a:pt x="969" y="51"/>
                  </a:lnTo>
                  <a:lnTo>
                    <a:pt x="984" y="63"/>
                  </a:lnTo>
                  <a:lnTo>
                    <a:pt x="994" y="75"/>
                  </a:lnTo>
                  <a:lnTo>
                    <a:pt x="1000" y="109"/>
                  </a:lnTo>
                  <a:lnTo>
                    <a:pt x="1006" y="190"/>
                  </a:lnTo>
                  <a:lnTo>
                    <a:pt x="1024" y="474"/>
                  </a:lnTo>
                  <a:lnTo>
                    <a:pt x="1070" y="1329"/>
                  </a:lnTo>
                  <a:lnTo>
                    <a:pt x="1092" y="1791"/>
                  </a:lnTo>
                  <a:lnTo>
                    <a:pt x="1109" y="2197"/>
                  </a:lnTo>
                  <a:lnTo>
                    <a:pt x="1119" y="2492"/>
                  </a:lnTo>
                  <a:lnTo>
                    <a:pt x="1122" y="2583"/>
                  </a:lnTo>
                  <a:lnTo>
                    <a:pt x="1119" y="2623"/>
                  </a:lnTo>
                  <a:lnTo>
                    <a:pt x="1115" y="2632"/>
                  </a:lnTo>
                  <a:lnTo>
                    <a:pt x="1106" y="2640"/>
                  </a:lnTo>
                  <a:lnTo>
                    <a:pt x="1073" y="2665"/>
                  </a:lnTo>
                  <a:lnTo>
                    <a:pt x="1021" y="2696"/>
                  </a:lnTo>
                  <a:lnTo>
                    <a:pt x="957" y="2729"/>
                  </a:lnTo>
                  <a:lnTo>
                    <a:pt x="796" y="2808"/>
                  </a:lnTo>
                  <a:lnTo>
                    <a:pt x="613" y="2890"/>
                  </a:lnTo>
                  <a:lnTo>
                    <a:pt x="430" y="2969"/>
                  </a:lnTo>
                  <a:lnTo>
                    <a:pt x="271" y="3036"/>
                  </a:lnTo>
                  <a:lnTo>
                    <a:pt x="115" y="3099"/>
                  </a:lnTo>
                  <a:lnTo>
                    <a:pt x="97" y="3093"/>
                  </a:lnTo>
                  <a:lnTo>
                    <a:pt x="75" y="3081"/>
                  </a:lnTo>
                  <a:lnTo>
                    <a:pt x="54" y="3063"/>
                  </a:lnTo>
                  <a:lnTo>
                    <a:pt x="42" y="3051"/>
                  </a:lnTo>
                  <a:lnTo>
                    <a:pt x="32" y="3036"/>
                  </a:lnTo>
                  <a:lnTo>
                    <a:pt x="24" y="3017"/>
                  </a:lnTo>
                  <a:lnTo>
                    <a:pt x="15" y="2999"/>
                  </a:lnTo>
                  <a:lnTo>
                    <a:pt x="6" y="2975"/>
                  </a:lnTo>
                  <a:lnTo>
                    <a:pt x="3" y="2947"/>
                  </a:lnTo>
                  <a:lnTo>
                    <a:pt x="0" y="2921"/>
                  </a:lnTo>
                  <a:lnTo>
                    <a:pt x="0" y="2887"/>
                  </a:lnTo>
                  <a:lnTo>
                    <a:pt x="3" y="2863"/>
                  </a:lnTo>
                  <a:lnTo>
                    <a:pt x="12" y="2823"/>
                  </a:lnTo>
                  <a:lnTo>
                    <a:pt x="38" y="2708"/>
                  </a:lnTo>
                  <a:lnTo>
                    <a:pt x="85" y="2550"/>
                  </a:lnTo>
                  <a:lnTo>
                    <a:pt x="140" y="2355"/>
                  </a:lnTo>
                  <a:lnTo>
                    <a:pt x="283" y="1891"/>
                  </a:lnTo>
                  <a:lnTo>
                    <a:pt x="445" y="1372"/>
                  </a:lnTo>
                  <a:lnTo>
                    <a:pt x="750" y="425"/>
                  </a:lnTo>
                  <a:lnTo>
                    <a:pt x="887" y="0"/>
                  </a:lnTo>
                  <a:close/>
                </a:path>
              </a:pathLst>
            </a:custGeom>
            <a:solidFill>
              <a:srgbClr val="5F452C"/>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92" name="Freeform 168"/>
            <p:cNvSpPr>
              <a:spLocks/>
            </p:cNvSpPr>
            <p:nvPr/>
          </p:nvSpPr>
          <p:spPr bwMode="auto">
            <a:xfrm>
              <a:off x="2505710" y="1409700"/>
              <a:ext cx="277495" cy="1000125"/>
            </a:xfrm>
            <a:custGeom>
              <a:avLst/>
              <a:gdLst>
                <a:gd name="T0" fmla="*/ 984 w 1311"/>
                <a:gd name="T1" fmla="*/ 0 h 4724"/>
                <a:gd name="T2" fmla="*/ 975 w 1311"/>
                <a:gd name="T3" fmla="*/ 7 h 4724"/>
                <a:gd name="T4" fmla="*/ 963 w 1311"/>
                <a:gd name="T5" fmla="*/ 19 h 4724"/>
                <a:gd name="T6" fmla="*/ 951 w 1311"/>
                <a:gd name="T7" fmla="*/ 34 h 4724"/>
                <a:gd name="T8" fmla="*/ 936 w 1311"/>
                <a:gd name="T9" fmla="*/ 58 h 4724"/>
                <a:gd name="T10" fmla="*/ 906 w 1311"/>
                <a:gd name="T11" fmla="*/ 122 h 4724"/>
                <a:gd name="T12" fmla="*/ 872 w 1311"/>
                <a:gd name="T13" fmla="*/ 204 h 4724"/>
                <a:gd name="T14" fmla="*/ 832 w 1311"/>
                <a:gd name="T15" fmla="*/ 304 h 4724"/>
                <a:gd name="T16" fmla="*/ 793 w 1311"/>
                <a:gd name="T17" fmla="*/ 417 h 4724"/>
                <a:gd name="T18" fmla="*/ 710 w 1311"/>
                <a:gd name="T19" fmla="*/ 669 h 4724"/>
                <a:gd name="T20" fmla="*/ 625 w 1311"/>
                <a:gd name="T21" fmla="*/ 939 h 4724"/>
                <a:gd name="T22" fmla="*/ 545 w 1311"/>
                <a:gd name="T23" fmla="*/ 1199 h 4724"/>
                <a:gd name="T24" fmla="*/ 430 w 1311"/>
                <a:gd name="T25" fmla="*/ 1607 h 4724"/>
                <a:gd name="T26" fmla="*/ 371 w 1311"/>
                <a:gd name="T27" fmla="*/ 1825 h 4724"/>
                <a:gd name="T28" fmla="*/ 320 w 1311"/>
                <a:gd name="T29" fmla="*/ 2050 h 4724"/>
                <a:gd name="T30" fmla="*/ 271 w 1311"/>
                <a:gd name="T31" fmla="*/ 2277 h 4724"/>
                <a:gd name="T32" fmla="*/ 228 w 1311"/>
                <a:gd name="T33" fmla="*/ 2505 h 4724"/>
                <a:gd name="T34" fmla="*/ 188 w 1311"/>
                <a:gd name="T35" fmla="*/ 2733 h 4724"/>
                <a:gd name="T36" fmla="*/ 155 w 1311"/>
                <a:gd name="T37" fmla="*/ 2961 h 4724"/>
                <a:gd name="T38" fmla="*/ 125 w 1311"/>
                <a:gd name="T39" fmla="*/ 3182 h 4724"/>
                <a:gd name="T40" fmla="*/ 100 w 1311"/>
                <a:gd name="T41" fmla="*/ 3395 h 4724"/>
                <a:gd name="T42" fmla="*/ 75 w 1311"/>
                <a:gd name="T43" fmla="*/ 3602 h 4724"/>
                <a:gd name="T44" fmla="*/ 57 w 1311"/>
                <a:gd name="T45" fmla="*/ 3798 h 4724"/>
                <a:gd name="T46" fmla="*/ 26 w 1311"/>
                <a:gd name="T47" fmla="*/ 4151 h 4724"/>
                <a:gd name="T48" fmla="*/ 9 w 1311"/>
                <a:gd name="T49" fmla="*/ 4439 h 4724"/>
                <a:gd name="T50" fmla="*/ 0 w 1311"/>
                <a:gd name="T51" fmla="*/ 4649 h 4724"/>
                <a:gd name="T52" fmla="*/ 289 w 1311"/>
                <a:gd name="T53" fmla="*/ 4724 h 4724"/>
                <a:gd name="T54" fmla="*/ 579 w 1311"/>
                <a:gd name="T55" fmla="*/ 4278 h 4724"/>
                <a:gd name="T56" fmla="*/ 798 w 1311"/>
                <a:gd name="T57" fmla="*/ 3950 h 4724"/>
                <a:gd name="T58" fmla="*/ 881 w 1311"/>
                <a:gd name="T59" fmla="*/ 3826 h 4724"/>
                <a:gd name="T60" fmla="*/ 933 w 1311"/>
                <a:gd name="T61" fmla="*/ 3753 h 4724"/>
                <a:gd name="T62" fmla="*/ 930 w 1311"/>
                <a:gd name="T63" fmla="*/ 3744 h 4724"/>
                <a:gd name="T64" fmla="*/ 915 w 1311"/>
                <a:gd name="T65" fmla="*/ 3720 h 4724"/>
                <a:gd name="T66" fmla="*/ 853 w 1311"/>
                <a:gd name="T67" fmla="*/ 3637 h 4724"/>
                <a:gd name="T68" fmla="*/ 667 w 1311"/>
                <a:gd name="T69" fmla="*/ 3401 h 4724"/>
                <a:gd name="T70" fmla="*/ 476 w 1311"/>
                <a:gd name="T71" fmla="*/ 3167 h 4724"/>
                <a:gd name="T72" fmla="*/ 390 w 1311"/>
                <a:gd name="T73" fmla="*/ 3061 h 4724"/>
                <a:gd name="T74" fmla="*/ 533 w 1311"/>
                <a:gd name="T75" fmla="*/ 3004 h 4724"/>
                <a:gd name="T76" fmla="*/ 850 w 1311"/>
                <a:gd name="T77" fmla="*/ 2872 h 4724"/>
                <a:gd name="T78" fmla="*/ 1018 w 1311"/>
                <a:gd name="T79" fmla="*/ 2803 h 4724"/>
                <a:gd name="T80" fmla="*/ 1165 w 1311"/>
                <a:gd name="T81" fmla="*/ 2739 h 4724"/>
                <a:gd name="T82" fmla="*/ 1271 w 1311"/>
                <a:gd name="T83" fmla="*/ 2691 h 4724"/>
                <a:gd name="T84" fmla="*/ 1299 w 1311"/>
                <a:gd name="T85" fmla="*/ 2676 h 4724"/>
                <a:gd name="T86" fmla="*/ 1311 w 1311"/>
                <a:gd name="T87" fmla="*/ 2666 h 4724"/>
                <a:gd name="T88" fmla="*/ 1311 w 1311"/>
                <a:gd name="T89" fmla="*/ 2636 h 4724"/>
                <a:gd name="T90" fmla="*/ 1308 w 1311"/>
                <a:gd name="T91" fmla="*/ 2593 h 4724"/>
                <a:gd name="T92" fmla="*/ 1302 w 1311"/>
                <a:gd name="T93" fmla="*/ 2484 h 4724"/>
                <a:gd name="T94" fmla="*/ 1271 w 1311"/>
                <a:gd name="T95" fmla="*/ 2153 h 4724"/>
                <a:gd name="T96" fmla="*/ 1256 w 1311"/>
                <a:gd name="T97" fmla="*/ 1944 h 4724"/>
                <a:gd name="T98" fmla="*/ 1241 w 1311"/>
                <a:gd name="T99" fmla="*/ 1704 h 4724"/>
                <a:gd name="T100" fmla="*/ 1232 w 1311"/>
                <a:gd name="T101" fmla="*/ 1443 h 4724"/>
                <a:gd name="T102" fmla="*/ 1229 w 1311"/>
                <a:gd name="T103" fmla="*/ 1303 h 4724"/>
                <a:gd name="T104" fmla="*/ 1226 w 1311"/>
                <a:gd name="T105" fmla="*/ 1158 h 4724"/>
                <a:gd name="T106" fmla="*/ 1226 w 1311"/>
                <a:gd name="T107" fmla="*/ 107 h 4724"/>
                <a:gd name="T108" fmla="*/ 1208 w 1311"/>
                <a:gd name="T109" fmla="*/ 89 h 4724"/>
                <a:gd name="T110" fmla="*/ 1183 w 1311"/>
                <a:gd name="T111" fmla="*/ 71 h 4724"/>
                <a:gd name="T112" fmla="*/ 1152 w 1311"/>
                <a:gd name="T113" fmla="*/ 49 h 4724"/>
                <a:gd name="T114" fmla="*/ 1116 w 1311"/>
                <a:gd name="T115" fmla="*/ 28 h 4724"/>
                <a:gd name="T116" fmla="*/ 1074 w 1311"/>
                <a:gd name="T117" fmla="*/ 13 h 4724"/>
                <a:gd name="T118" fmla="*/ 1052 w 1311"/>
                <a:gd name="T119" fmla="*/ 7 h 4724"/>
                <a:gd name="T120" fmla="*/ 1031 w 1311"/>
                <a:gd name="T121" fmla="*/ 3 h 4724"/>
                <a:gd name="T122" fmla="*/ 1006 w 1311"/>
                <a:gd name="T123" fmla="*/ 0 h 4724"/>
                <a:gd name="T124" fmla="*/ 984 w 1311"/>
                <a:gd name="T125" fmla="*/ 0 h 4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11" h="4724">
                  <a:moveTo>
                    <a:pt x="984" y="0"/>
                  </a:moveTo>
                  <a:lnTo>
                    <a:pt x="975" y="7"/>
                  </a:lnTo>
                  <a:lnTo>
                    <a:pt x="963" y="19"/>
                  </a:lnTo>
                  <a:lnTo>
                    <a:pt x="951" y="34"/>
                  </a:lnTo>
                  <a:lnTo>
                    <a:pt x="936" y="58"/>
                  </a:lnTo>
                  <a:lnTo>
                    <a:pt x="906" y="122"/>
                  </a:lnTo>
                  <a:lnTo>
                    <a:pt x="872" y="204"/>
                  </a:lnTo>
                  <a:lnTo>
                    <a:pt x="832" y="304"/>
                  </a:lnTo>
                  <a:lnTo>
                    <a:pt x="793" y="417"/>
                  </a:lnTo>
                  <a:lnTo>
                    <a:pt x="710" y="669"/>
                  </a:lnTo>
                  <a:lnTo>
                    <a:pt x="625" y="939"/>
                  </a:lnTo>
                  <a:lnTo>
                    <a:pt x="545" y="1199"/>
                  </a:lnTo>
                  <a:lnTo>
                    <a:pt x="430" y="1607"/>
                  </a:lnTo>
                  <a:lnTo>
                    <a:pt x="371" y="1825"/>
                  </a:lnTo>
                  <a:lnTo>
                    <a:pt x="320" y="2050"/>
                  </a:lnTo>
                  <a:lnTo>
                    <a:pt x="271" y="2277"/>
                  </a:lnTo>
                  <a:lnTo>
                    <a:pt x="228" y="2505"/>
                  </a:lnTo>
                  <a:lnTo>
                    <a:pt x="188" y="2733"/>
                  </a:lnTo>
                  <a:lnTo>
                    <a:pt x="155" y="2961"/>
                  </a:lnTo>
                  <a:lnTo>
                    <a:pt x="125" y="3182"/>
                  </a:lnTo>
                  <a:lnTo>
                    <a:pt x="100" y="3395"/>
                  </a:lnTo>
                  <a:lnTo>
                    <a:pt x="75" y="3602"/>
                  </a:lnTo>
                  <a:lnTo>
                    <a:pt x="57" y="3798"/>
                  </a:lnTo>
                  <a:lnTo>
                    <a:pt x="26" y="4151"/>
                  </a:lnTo>
                  <a:lnTo>
                    <a:pt x="9" y="4439"/>
                  </a:lnTo>
                  <a:lnTo>
                    <a:pt x="0" y="4649"/>
                  </a:lnTo>
                  <a:lnTo>
                    <a:pt x="289" y="4724"/>
                  </a:lnTo>
                  <a:lnTo>
                    <a:pt x="579" y="4278"/>
                  </a:lnTo>
                  <a:lnTo>
                    <a:pt x="798" y="3950"/>
                  </a:lnTo>
                  <a:lnTo>
                    <a:pt x="881" y="3826"/>
                  </a:lnTo>
                  <a:lnTo>
                    <a:pt x="933" y="3753"/>
                  </a:lnTo>
                  <a:lnTo>
                    <a:pt x="930" y="3744"/>
                  </a:lnTo>
                  <a:lnTo>
                    <a:pt x="915" y="3720"/>
                  </a:lnTo>
                  <a:lnTo>
                    <a:pt x="853" y="3637"/>
                  </a:lnTo>
                  <a:lnTo>
                    <a:pt x="667" y="3401"/>
                  </a:lnTo>
                  <a:lnTo>
                    <a:pt x="476" y="3167"/>
                  </a:lnTo>
                  <a:lnTo>
                    <a:pt x="390" y="3061"/>
                  </a:lnTo>
                  <a:lnTo>
                    <a:pt x="533" y="3004"/>
                  </a:lnTo>
                  <a:lnTo>
                    <a:pt x="850" y="2872"/>
                  </a:lnTo>
                  <a:lnTo>
                    <a:pt x="1018" y="2803"/>
                  </a:lnTo>
                  <a:lnTo>
                    <a:pt x="1165" y="2739"/>
                  </a:lnTo>
                  <a:lnTo>
                    <a:pt x="1271" y="2691"/>
                  </a:lnTo>
                  <a:lnTo>
                    <a:pt x="1299" y="2676"/>
                  </a:lnTo>
                  <a:lnTo>
                    <a:pt x="1311" y="2666"/>
                  </a:lnTo>
                  <a:lnTo>
                    <a:pt x="1311" y="2636"/>
                  </a:lnTo>
                  <a:lnTo>
                    <a:pt x="1308" y="2593"/>
                  </a:lnTo>
                  <a:lnTo>
                    <a:pt x="1302" y="2484"/>
                  </a:lnTo>
                  <a:lnTo>
                    <a:pt x="1271" y="2153"/>
                  </a:lnTo>
                  <a:lnTo>
                    <a:pt x="1256" y="1944"/>
                  </a:lnTo>
                  <a:lnTo>
                    <a:pt x="1241" y="1704"/>
                  </a:lnTo>
                  <a:lnTo>
                    <a:pt x="1232" y="1443"/>
                  </a:lnTo>
                  <a:lnTo>
                    <a:pt x="1229" y="1303"/>
                  </a:lnTo>
                  <a:lnTo>
                    <a:pt x="1226" y="1158"/>
                  </a:lnTo>
                  <a:lnTo>
                    <a:pt x="1226" y="107"/>
                  </a:lnTo>
                  <a:lnTo>
                    <a:pt x="1208" y="89"/>
                  </a:lnTo>
                  <a:lnTo>
                    <a:pt x="1183" y="71"/>
                  </a:lnTo>
                  <a:lnTo>
                    <a:pt x="1152" y="49"/>
                  </a:lnTo>
                  <a:lnTo>
                    <a:pt x="1116" y="28"/>
                  </a:lnTo>
                  <a:lnTo>
                    <a:pt x="1074" y="13"/>
                  </a:lnTo>
                  <a:lnTo>
                    <a:pt x="1052" y="7"/>
                  </a:lnTo>
                  <a:lnTo>
                    <a:pt x="1031" y="3"/>
                  </a:lnTo>
                  <a:lnTo>
                    <a:pt x="1006" y="0"/>
                  </a:lnTo>
                  <a:lnTo>
                    <a:pt x="984" y="0"/>
                  </a:lnTo>
                  <a:close/>
                </a:path>
              </a:pathLst>
            </a:custGeom>
            <a:solidFill>
              <a:srgbClr val="9365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93" name="Freeform 169"/>
            <p:cNvSpPr>
              <a:spLocks/>
            </p:cNvSpPr>
            <p:nvPr/>
          </p:nvSpPr>
          <p:spPr bwMode="auto">
            <a:xfrm>
              <a:off x="2724150" y="1739900"/>
              <a:ext cx="271780" cy="655955"/>
            </a:xfrm>
            <a:custGeom>
              <a:avLst/>
              <a:gdLst>
                <a:gd name="T0" fmla="*/ 674 w 1284"/>
                <a:gd name="T1" fmla="*/ 18 h 3097"/>
                <a:gd name="T2" fmla="*/ 634 w 1284"/>
                <a:gd name="T3" fmla="*/ 155 h 3097"/>
                <a:gd name="T4" fmla="*/ 573 w 1284"/>
                <a:gd name="T5" fmla="*/ 452 h 3097"/>
                <a:gd name="T6" fmla="*/ 533 w 1284"/>
                <a:gd name="T7" fmla="*/ 713 h 3097"/>
                <a:gd name="T8" fmla="*/ 519 w 1284"/>
                <a:gd name="T9" fmla="*/ 877 h 3097"/>
                <a:gd name="T10" fmla="*/ 516 w 1284"/>
                <a:gd name="T11" fmla="*/ 1023 h 3097"/>
                <a:gd name="T12" fmla="*/ 524 w 1284"/>
                <a:gd name="T13" fmla="*/ 1193 h 3097"/>
                <a:gd name="T14" fmla="*/ 524 w 1284"/>
                <a:gd name="T15" fmla="*/ 1363 h 3097"/>
                <a:gd name="T16" fmla="*/ 503 w 1284"/>
                <a:gd name="T17" fmla="*/ 1484 h 3097"/>
                <a:gd name="T18" fmla="*/ 485 w 1284"/>
                <a:gd name="T19" fmla="*/ 1527 h 3097"/>
                <a:gd name="T20" fmla="*/ 460 w 1284"/>
                <a:gd name="T21" fmla="*/ 1564 h 3097"/>
                <a:gd name="T22" fmla="*/ 433 w 1284"/>
                <a:gd name="T23" fmla="*/ 1591 h 3097"/>
                <a:gd name="T24" fmla="*/ 368 w 1284"/>
                <a:gd name="T25" fmla="*/ 1639 h 3097"/>
                <a:gd name="T26" fmla="*/ 338 w 1284"/>
                <a:gd name="T27" fmla="*/ 1673 h 3097"/>
                <a:gd name="T28" fmla="*/ 302 w 1284"/>
                <a:gd name="T29" fmla="*/ 1737 h 3097"/>
                <a:gd name="T30" fmla="*/ 268 w 1284"/>
                <a:gd name="T31" fmla="*/ 1812 h 3097"/>
                <a:gd name="T32" fmla="*/ 216 w 1284"/>
                <a:gd name="T33" fmla="*/ 1901 h 3097"/>
                <a:gd name="T34" fmla="*/ 134 w 1284"/>
                <a:gd name="T35" fmla="*/ 2007 h 3097"/>
                <a:gd name="T36" fmla="*/ 58 w 1284"/>
                <a:gd name="T37" fmla="*/ 2088 h 3097"/>
                <a:gd name="T38" fmla="*/ 6 w 1284"/>
                <a:gd name="T39" fmla="*/ 2143 h 3097"/>
                <a:gd name="T40" fmla="*/ 0 w 1284"/>
                <a:gd name="T41" fmla="*/ 2192 h 3097"/>
                <a:gd name="T42" fmla="*/ 3 w 1284"/>
                <a:gd name="T43" fmla="*/ 2311 h 3097"/>
                <a:gd name="T44" fmla="*/ 15 w 1284"/>
                <a:gd name="T45" fmla="*/ 2471 h 3097"/>
                <a:gd name="T46" fmla="*/ 46 w 1284"/>
                <a:gd name="T47" fmla="*/ 2651 h 3097"/>
                <a:gd name="T48" fmla="*/ 91 w 1284"/>
                <a:gd name="T49" fmla="*/ 2826 h 3097"/>
                <a:gd name="T50" fmla="*/ 118 w 1284"/>
                <a:gd name="T51" fmla="*/ 2905 h 3097"/>
                <a:gd name="T52" fmla="*/ 155 w 1284"/>
                <a:gd name="T53" fmla="*/ 2976 h 3097"/>
                <a:gd name="T54" fmla="*/ 195 w 1284"/>
                <a:gd name="T55" fmla="*/ 3030 h 3097"/>
                <a:gd name="T56" fmla="*/ 240 w 1284"/>
                <a:gd name="T57" fmla="*/ 3073 h 3097"/>
                <a:gd name="T58" fmla="*/ 292 w 1284"/>
                <a:gd name="T59" fmla="*/ 3094 h 3097"/>
                <a:gd name="T60" fmla="*/ 351 w 1284"/>
                <a:gd name="T61" fmla="*/ 3094 h 3097"/>
                <a:gd name="T62" fmla="*/ 735 w 1284"/>
                <a:gd name="T63" fmla="*/ 3014 h 3097"/>
                <a:gd name="T64" fmla="*/ 970 w 1284"/>
                <a:gd name="T65" fmla="*/ 2957 h 3097"/>
                <a:gd name="T66" fmla="*/ 1107 w 1284"/>
                <a:gd name="T67" fmla="*/ 2915 h 3097"/>
                <a:gd name="T68" fmla="*/ 1214 w 1284"/>
                <a:gd name="T69" fmla="*/ 2869 h 3097"/>
                <a:gd name="T70" fmla="*/ 1263 w 1284"/>
                <a:gd name="T71" fmla="*/ 2835 h 3097"/>
                <a:gd name="T72" fmla="*/ 1281 w 1284"/>
                <a:gd name="T73" fmla="*/ 2815 h 3097"/>
                <a:gd name="T74" fmla="*/ 1284 w 1284"/>
                <a:gd name="T75" fmla="*/ 2738 h 3097"/>
                <a:gd name="T76" fmla="*/ 1272 w 1284"/>
                <a:gd name="T77" fmla="*/ 2481 h 3097"/>
                <a:gd name="T78" fmla="*/ 1257 w 1284"/>
                <a:gd name="T79" fmla="*/ 2222 h 3097"/>
                <a:gd name="T80" fmla="*/ 1254 w 1284"/>
                <a:gd name="T81" fmla="*/ 2119 h 3097"/>
                <a:gd name="T82" fmla="*/ 1232 w 1284"/>
                <a:gd name="T83" fmla="*/ 1955 h 3097"/>
                <a:gd name="T84" fmla="*/ 1165 w 1284"/>
                <a:gd name="T85" fmla="*/ 1658 h 3097"/>
                <a:gd name="T86" fmla="*/ 1073 w 1284"/>
                <a:gd name="T87" fmla="*/ 1305 h 3097"/>
                <a:gd name="T88" fmla="*/ 866 w 1284"/>
                <a:gd name="T89" fmla="*/ 580 h 3097"/>
                <a:gd name="T90" fmla="*/ 685 w 1284"/>
                <a:gd name="T91" fmla="*/ 0 h 3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84" h="3097">
                  <a:moveTo>
                    <a:pt x="685" y="0"/>
                  </a:moveTo>
                  <a:lnTo>
                    <a:pt x="674" y="18"/>
                  </a:lnTo>
                  <a:lnTo>
                    <a:pt x="662" y="52"/>
                  </a:lnTo>
                  <a:lnTo>
                    <a:pt x="634" y="155"/>
                  </a:lnTo>
                  <a:lnTo>
                    <a:pt x="604" y="291"/>
                  </a:lnTo>
                  <a:lnTo>
                    <a:pt x="573" y="452"/>
                  </a:lnTo>
                  <a:lnTo>
                    <a:pt x="545" y="626"/>
                  </a:lnTo>
                  <a:lnTo>
                    <a:pt x="533" y="713"/>
                  </a:lnTo>
                  <a:lnTo>
                    <a:pt x="524" y="796"/>
                  </a:lnTo>
                  <a:lnTo>
                    <a:pt x="519" y="877"/>
                  </a:lnTo>
                  <a:lnTo>
                    <a:pt x="516" y="954"/>
                  </a:lnTo>
                  <a:lnTo>
                    <a:pt x="516" y="1023"/>
                  </a:lnTo>
                  <a:lnTo>
                    <a:pt x="519" y="1084"/>
                  </a:lnTo>
                  <a:lnTo>
                    <a:pt x="524" y="1193"/>
                  </a:lnTo>
                  <a:lnTo>
                    <a:pt x="527" y="1285"/>
                  </a:lnTo>
                  <a:lnTo>
                    <a:pt x="524" y="1363"/>
                  </a:lnTo>
                  <a:lnTo>
                    <a:pt x="516" y="1430"/>
                  </a:lnTo>
                  <a:lnTo>
                    <a:pt x="503" y="1484"/>
                  </a:lnTo>
                  <a:lnTo>
                    <a:pt x="494" y="1506"/>
                  </a:lnTo>
                  <a:lnTo>
                    <a:pt x="485" y="1527"/>
                  </a:lnTo>
                  <a:lnTo>
                    <a:pt x="473" y="1549"/>
                  </a:lnTo>
                  <a:lnTo>
                    <a:pt x="460" y="1564"/>
                  </a:lnTo>
                  <a:lnTo>
                    <a:pt x="448" y="1579"/>
                  </a:lnTo>
                  <a:lnTo>
                    <a:pt x="433" y="1591"/>
                  </a:lnTo>
                  <a:lnTo>
                    <a:pt x="387" y="1627"/>
                  </a:lnTo>
                  <a:lnTo>
                    <a:pt x="368" y="1639"/>
                  </a:lnTo>
                  <a:lnTo>
                    <a:pt x="354" y="1654"/>
                  </a:lnTo>
                  <a:lnTo>
                    <a:pt x="338" y="1673"/>
                  </a:lnTo>
                  <a:lnTo>
                    <a:pt x="320" y="1700"/>
                  </a:lnTo>
                  <a:lnTo>
                    <a:pt x="302" y="1737"/>
                  </a:lnTo>
                  <a:lnTo>
                    <a:pt x="280" y="1785"/>
                  </a:lnTo>
                  <a:lnTo>
                    <a:pt x="268" y="1812"/>
                  </a:lnTo>
                  <a:lnTo>
                    <a:pt x="252" y="1843"/>
                  </a:lnTo>
                  <a:lnTo>
                    <a:pt x="216" y="1901"/>
                  </a:lnTo>
                  <a:lnTo>
                    <a:pt x="177" y="1955"/>
                  </a:lnTo>
                  <a:lnTo>
                    <a:pt x="134" y="2007"/>
                  </a:lnTo>
                  <a:lnTo>
                    <a:pt x="94" y="2053"/>
                  </a:lnTo>
                  <a:lnTo>
                    <a:pt x="58" y="2088"/>
                  </a:lnTo>
                  <a:lnTo>
                    <a:pt x="9" y="2137"/>
                  </a:lnTo>
                  <a:lnTo>
                    <a:pt x="6" y="2143"/>
                  </a:lnTo>
                  <a:lnTo>
                    <a:pt x="6" y="2156"/>
                  </a:lnTo>
                  <a:lnTo>
                    <a:pt x="0" y="2192"/>
                  </a:lnTo>
                  <a:lnTo>
                    <a:pt x="0" y="2243"/>
                  </a:lnTo>
                  <a:lnTo>
                    <a:pt x="3" y="2311"/>
                  </a:lnTo>
                  <a:lnTo>
                    <a:pt x="9" y="2386"/>
                  </a:lnTo>
                  <a:lnTo>
                    <a:pt x="15" y="2471"/>
                  </a:lnTo>
                  <a:lnTo>
                    <a:pt x="27" y="2562"/>
                  </a:lnTo>
                  <a:lnTo>
                    <a:pt x="46" y="2651"/>
                  </a:lnTo>
                  <a:lnTo>
                    <a:pt x="64" y="2741"/>
                  </a:lnTo>
                  <a:lnTo>
                    <a:pt x="91" y="2826"/>
                  </a:lnTo>
                  <a:lnTo>
                    <a:pt x="103" y="2869"/>
                  </a:lnTo>
                  <a:lnTo>
                    <a:pt x="118" y="2905"/>
                  </a:lnTo>
                  <a:lnTo>
                    <a:pt x="137" y="2942"/>
                  </a:lnTo>
                  <a:lnTo>
                    <a:pt x="155" y="2976"/>
                  </a:lnTo>
                  <a:lnTo>
                    <a:pt x="174" y="3005"/>
                  </a:lnTo>
                  <a:lnTo>
                    <a:pt x="195" y="3030"/>
                  </a:lnTo>
                  <a:lnTo>
                    <a:pt x="216" y="3054"/>
                  </a:lnTo>
                  <a:lnTo>
                    <a:pt x="240" y="3073"/>
                  </a:lnTo>
                  <a:lnTo>
                    <a:pt x="265" y="3085"/>
                  </a:lnTo>
                  <a:lnTo>
                    <a:pt x="292" y="3094"/>
                  </a:lnTo>
                  <a:lnTo>
                    <a:pt x="320" y="3097"/>
                  </a:lnTo>
                  <a:lnTo>
                    <a:pt x="351" y="3094"/>
                  </a:lnTo>
                  <a:lnTo>
                    <a:pt x="582" y="3048"/>
                  </a:lnTo>
                  <a:lnTo>
                    <a:pt x="735" y="3014"/>
                  </a:lnTo>
                  <a:lnTo>
                    <a:pt x="893" y="2976"/>
                  </a:lnTo>
                  <a:lnTo>
                    <a:pt x="970" y="2957"/>
                  </a:lnTo>
                  <a:lnTo>
                    <a:pt x="1040" y="2936"/>
                  </a:lnTo>
                  <a:lnTo>
                    <a:pt x="1107" y="2915"/>
                  </a:lnTo>
                  <a:lnTo>
                    <a:pt x="1165" y="2890"/>
                  </a:lnTo>
                  <a:lnTo>
                    <a:pt x="1214" y="2869"/>
                  </a:lnTo>
                  <a:lnTo>
                    <a:pt x="1251" y="2847"/>
                  </a:lnTo>
                  <a:lnTo>
                    <a:pt x="1263" y="2835"/>
                  </a:lnTo>
                  <a:lnTo>
                    <a:pt x="1275" y="2823"/>
                  </a:lnTo>
                  <a:lnTo>
                    <a:pt x="1281" y="2815"/>
                  </a:lnTo>
                  <a:lnTo>
                    <a:pt x="1284" y="2803"/>
                  </a:lnTo>
                  <a:lnTo>
                    <a:pt x="1284" y="2738"/>
                  </a:lnTo>
                  <a:lnTo>
                    <a:pt x="1281" y="2660"/>
                  </a:lnTo>
                  <a:lnTo>
                    <a:pt x="1272" y="2481"/>
                  </a:lnTo>
                  <a:lnTo>
                    <a:pt x="1260" y="2298"/>
                  </a:lnTo>
                  <a:lnTo>
                    <a:pt x="1257" y="2222"/>
                  </a:lnTo>
                  <a:lnTo>
                    <a:pt x="1257" y="2159"/>
                  </a:lnTo>
                  <a:lnTo>
                    <a:pt x="1254" y="2119"/>
                  </a:lnTo>
                  <a:lnTo>
                    <a:pt x="1247" y="2070"/>
                  </a:lnTo>
                  <a:lnTo>
                    <a:pt x="1232" y="1955"/>
                  </a:lnTo>
                  <a:lnTo>
                    <a:pt x="1201" y="1815"/>
                  </a:lnTo>
                  <a:lnTo>
                    <a:pt x="1165" y="1658"/>
                  </a:lnTo>
                  <a:lnTo>
                    <a:pt x="1123" y="1484"/>
                  </a:lnTo>
                  <a:lnTo>
                    <a:pt x="1073" y="1305"/>
                  </a:lnTo>
                  <a:lnTo>
                    <a:pt x="970" y="932"/>
                  </a:lnTo>
                  <a:lnTo>
                    <a:pt x="866" y="580"/>
                  </a:lnTo>
                  <a:lnTo>
                    <a:pt x="775" y="282"/>
                  </a:lnTo>
                  <a:lnTo>
                    <a:pt x="685" y="0"/>
                  </a:lnTo>
                  <a:close/>
                </a:path>
              </a:pathLst>
            </a:custGeom>
            <a:solidFill>
              <a:srgbClr val="5F452C"/>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94" name="Freeform 170"/>
            <p:cNvSpPr>
              <a:spLocks/>
            </p:cNvSpPr>
            <p:nvPr/>
          </p:nvSpPr>
          <p:spPr bwMode="auto">
            <a:xfrm>
              <a:off x="2590165" y="1450975"/>
              <a:ext cx="164465" cy="564515"/>
            </a:xfrm>
            <a:custGeom>
              <a:avLst/>
              <a:gdLst>
                <a:gd name="T0" fmla="*/ 659 w 778"/>
                <a:gd name="T1" fmla="*/ 9 h 2666"/>
                <a:gd name="T2" fmla="*/ 656 w 778"/>
                <a:gd name="T3" fmla="*/ 0 h 2666"/>
                <a:gd name="T4" fmla="*/ 653 w 778"/>
                <a:gd name="T5" fmla="*/ 6 h 2666"/>
                <a:gd name="T6" fmla="*/ 647 w 778"/>
                <a:gd name="T7" fmla="*/ 52 h 2666"/>
                <a:gd name="T8" fmla="*/ 644 w 778"/>
                <a:gd name="T9" fmla="*/ 143 h 2666"/>
                <a:gd name="T10" fmla="*/ 644 w 778"/>
                <a:gd name="T11" fmla="*/ 270 h 2666"/>
                <a:gd name="T12" fmla="*/ 644 w 778"/>
                <a:gd name="T13" fmla="*/ 610 h 2666"/>
                <a:gd name="T14" fmla="*/ 647 w 778"/>
                <a:gd name="T15" fmla="*/ 1017 h 2666"/>
                <a:gd name="T16" fmla="*/ 647 w 778"/>
                <a:gd name="T17" fmla="*/ 1442 h 2666"/>
                <a:gd name="T18" fmla="*/ 647 w 778"/>
                <a:gd name="T19" fmla="*/ 1825 h 2666"/>
                <a:gd name="T20" fmla="*/ 644 w 778"/>
                <a:gd name="T21" fmla="*/ 1985 h 2666"/>
                <a:gd name="T22" fmla="*/ 641 w 778"/>
                <a:gd name="T23" fmla="*/ 2116 h 2666"/>
                <a:gd name="T24" fmla="*/ 635 w 778"/>
                <a:gd name="T25" fmla="*/ 2214 h 2666"/>
                <a:gd name="T26" fmla="*/ 632 w 778"/>
                <a:gd name="T27" fmla="*/ 2243 h 2666"/>
                <a:gd name="T28" fmla="*/ 625 w 778"/>
                <a:gd name="T29" fmla="*/ 2265 h 2666"/>
                <a:gd name="T30" fmla="*/ 619 w 778"/>
                <a:gd name="T31" fmla="*/ 2280 h 2666"/>
                <a:gd name="T32" fmla="*/ 610 w 778"/>
                <a:gd name="T33" fmla="*/ 2295 h 2666"/>
                <a:gd name="T34" fmla="*/ 598 w 778"/>
                <a:gd name="T35" fmla="*/ 2310 h 2666"/>
                <a:gd name="T36" fmla="*/ 582 w 778"/>
                <a:gd name="T37" fmla="*/ 2326 h 2666"/>
                <a:gd name="T38" fmla="*/ 543 w 778"/>
                <a:gd name="T39" fmla="*/ 2359 h 2666"/>
                <a:gd name="T40" fmla="*/ 497 w 778"/>
                <a:gd name="T41" fmla="*/ 2395 h 2666"/>
                <a:gd name="T42" fmla="*/ 442 w 778"/>
                <a:gd name="T43" fmla="*/ 2429 h 2666"/>
                <a:gd name="T44" fmla="*/ 385 w 778"/>
                <a:gd name="T45" fmla="*/ 2465 h 2666"/>
                <a:gd name="T46" fmla="*/ 262 w 778"/>
                <a:gd name="T47" fmla="*/ 2531 h 2666"/>
                <a:gd name="T48" fmla="*/ 149 w 778"/>
                <a:gd name="T49" fmla="*/ 2590 h 2666"/>
                <a:gd name="T50" fmla="*/ 58 w 778"/>
                <a:gd name="T51" fmla="*/ 2635 h 2666"/>
                <a:gd name="T52" fmla="*/ 6 w 778"/>
                <a:gd name="T53" fmla="*/ 2663 h 2666"/>
                <a:gd name="T54" fmla="*/ 0 w 778"/>
                <a:gd name="T55" fmla="*/ 2666 h 2666"/>
                <a:gd name="T56" fmla="*/ 9 w 778"/>
                <a:gd name="T57" fmla="*/ 2666 h 2666"/>
                <a:gd name="T58" fmla="*/ 55 w 778"/>
                <a:gd name="T59" fmla="*/ 2654 h 2666"/>
                <a:gd name="T60" fmla="*/ 106 w 778"/>
                <a:gd name="T61" fmla="*/ 2638 h 2666"/>
                <a:gd name="T62" fmla="*/ 226 w 778"/>
                <a:gd name="T63" fmla="*/ 2596 h 2666"/>
                <a:gd name="T64" fmla="*/ 354 w 778"/>
                <a:gd name="T65" fmla="*/ 2544 h 2666"/>
                <a:gd name="T66" fmla="*/ 479 w 778"/>
                <a:gd name="T67" fmla="*/ 2490 h 2666"/>
                <a:gd name="T68" fmla="*/ 595 w 778"/>
                <a:gd name="T69" fmla="*/ 2432 h 2666"/>
                <a:gd name="T70" fmla="*/ 647 w 778"/>
                <a:gd name="T71" fmla="*/ 2404 h 2666"/>
                <a:gd name="T72" fmla="*/ 690 w 778"/>
                <a:gd name="T73" fmla="*/ 2377 h 2666"/>
                <a:gd name="T74" fmla="*/ 726 w 778"/>
                <a:gd name="T75" fmla="*/ 2353 h 2666"/>
                <a:gd name="T76" fmla="*/ 753 w 778"/>
                <a:gd name="T77" fmla="*/ 2332 h 2666"/>
                <a:gd name="T78" fmla="*/ 772 w 778"/>
                <a:gd name="T79" fmla="*/ 2310 h 2666"/>
                <a:gd name="T80" fmla="*/ 775 w 778"/>
                <a:gd name="T81" fmla="*/ 2301 h 2666"/>
                <a:gd name="T82" fmla="*/ 778 w 778"/>
                <a:gd name="T83" fmla="*/ 2292 h 2666"/>
                <a:gd name="T84" fmla="*/ 775 w 778"/>
                <a:gd name="T85" fmla="*/ 1992 h 2666"/>
                <a:gd name="T86" fmla="*/ 766 w 778"/>
                <a:gd name="T87" fmla="*/ 1651 h 2666"/>
                <a:gd name="T88" fmla="*/ 753 w 778"/>
                <a:gd name="T89" fmla="*/ 1294 h 2666"/>
                <a:gd name="T90" fmla="*/ 738 w 778"/>
                <a:gd name="T91" fmla="*/ 941 h 2666"/>
                <a:gd name="T92" fmla="*/ 720 w 778"/>
                <a:gd name="T93" fmla="*/ 616 h 2666"/>
                <a:gd name="T94" fmla="*/ 699 w 778"/>
                <a:gd name="T95" fmla="*/ 337 h 2666"/>
                <a:gd name="T96" fmla="*/ 690 w 778"/>
                <a:gd name="T97" fmla="*/ 222 h 2666"/>
                <a:gd name="T98" fmla="*/ 681 w 778"/>
                <a:gd name="T99" fmla="*/ 127 h 2666"/>
                <a:gd name="T100" fmla="*/ 671 w 778"/>
                <a:gd name="T101" fmla="*/ 55 h 2666"/>
                <a:gd name="T102" fmla="*/ 659 w 778"/>
                <a:gd name="T103" fmla="*/ 9 h 2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78" h="2666">
                  <a:moveTo>
                    <a:pt x="659" y="9"/>
                  </a:moveTo>
                  <a:lnTo>
                    <a:pt x="656" y="0"/>
                  </a:lnTo>
                  <a:lnTo>
                    <a:pt x="653" y="6"/>
                  </a:lnTo>
                  <a:lnTo>
                    <a:pt x="647" y="52"/>
                  </a:lnTo>
                  <a:lnTo>
                    <a:pt x="644" y="143"/>
                  </a:lnTo>
                  <a:lnTo>
                    <a:pt x="644" y="270"/>
                  </a:lnTo>
                  <a:lnTo>
                    <a:pt x="644" y="610"/>
                  </a:lnTo>
                  <a:lnTo>
                    <a:pt x="647" y="1017"/>
                  </a:lnTo>
                  <a:lnTo>
                    <a:pt x="647" y="1442"/>
                  </a:lnTo>
                  <a:lnTo>
                    <a:pt x="647" y="1825"/>
                  </a:lnTo>
                  <a:lnTo>
                    <a:pt x="644" y="1985"/>
                  </a:lnTo>
                  <a:lnTo>
                    <a:pt x="641" y="2116"/>
                  </a:lnTo>
                  <a:lnTo>
                    <a:pt x="635" y="2214"/>
                  </a:lnTo>
                  <a:lnTo>
                    <a:pt x="632" y="2243"/>
                  </a:lnTo>
                  <a:lnTo>
                    <a:pt x="625" y="2265"/>
                  </a:lnTo>
                  <a:lnTo>
                    <a:pt x="619" y="2280"/>
                  </a:lnTo>
                  <a:lnTo>
                    <a:pt x="610" y="2295"/>
                  </a:lnTo>
                  <a:lnTo>
                    <a:pt x="598" y="2310"/>
                  </a:lnTo>
                  <a:lnTo>
                    <a:pt x="582" y="2326"/>
                  </a:lnTo>
                  <a:lnTo>
                    <a:pt x="543" y="2359"/>
                  </a:lnTo>
                  <a:lnTo>
                    <a:pt x="497" y="2395"/>
                  </a:lnTo>
                  <a:lnTo>
                    <a:pt x="442" y="2429"/>
                  </a:lnTo>
                  <a:lnTo>
                    <a:pt x="385" y="2465"/>
                  </a:lnTo>
                  <a:lnTo>
                    <a:pt x="262" y="2531"/>
                  </a:lnTo>
                  <a:lnTo>
                    <a:pt x="149" y="2590"/>
                  </a:lnTo>
                  <a:lnTo>
                    <a:pt x="58" y="2635"/>
                  </a:lnTo>
                  <a:lnTo>
                    <a:pt x="6" y="2663"/>
                  </a:lnTo>
                  <a:lnTo>
                    <a:pt x="0" y="2666"/>
                  </a:lnTo>
                  <a:lnTo>
                    <a:pt x="9" y="2666"/>
                  </a:lnTo>
                  <a:lnTo>
                    <a:pt x="55" y="2654"/>
                  </a:lnTo>
                  <a:lnTo>
                    <a:pt x="106" y="2638"/>
                  </a:lnTo>
                  <a:lnTo>
                    <a:pt x="226" y="2596"/>
                  </a:lnTo>
                  <a:lnTo>
                    <a:pt x="354" y="2544"/>
                  </a:lnTo>
                  <a:lnTo>
                    <a:pt x="479" y="2490"/>
                  </a:lnTo>
                  <a:lnTo>
                    <a:pt x="595" y="2432"/>
                  </a:lnTo>
                  <a:lnTo>
                    <a:pt x="647" y="2404"/>
                  </a:lnTo>
                  <a:lnTo>
                    <a:pt x="690" y="2377"/>
                  </a:lnTo>
                  <a:lnTo>
                    <a:pt x="726" y="2353"/>
                  </a:lnTo>
                  <a:lnTo>
                    <a:pt x="753" y="2332"/>
                  </a:lnTo>
                  <a:lnTo>
                    <a:pt x="772" y="2310"/>
                  </a:lnTo>
                  <a:lnTo>
                    <a:pt x="775" y="2301"/>
                  </a:lnTo>
                  <a:lnTo>
                    <a:pt x="778" y="2292"/>
                  </a:lnTo>
                  <a:lnTo>
                    <a:pt x="775" y="1992"/>
                  </a:lnTo>
                  <a:lnTo>
                    <a:pt x="766" y="1651"/>
                  </a:lnTo>
                  <a:lnTo>
                    <a:pt x="753" y="1294"/>
                  </a:lnTo>
                  <a:lnTo>
                    <a:pt x="738" y="941"/>
                  </a:lnTo>
                  <a:lnTo>
                    <a:pt x="720" y="616"/>
                  </a:lnTo>
                  <a:lnTo>
                    <a:pt x="699" y="337"/>
                  </a:lnTo>
                  <a:lnTo>
                    <a:pt x="690" y="222"/>
                  </a:lnTo>
                  <a:lnTo>
                    <a:pt x="681" y="127"/>
                  </a:lnTo>
                  <a:lnTo>
                    <a:pt x="671" y="55"/>
                  </a:lnTo>
                  <a:lnTo>
                    <a:pt x="659" y="9"/>
                  </a:lnTo>
                  <a:close/>
                </a:path>
              </a:pathLst>
            </a:custGeom>
            <a:solidFill>
              <a:srgbClr val="ECA13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95" name="Freeform 171"/>
            <p:cNvSpPr>
              <a:spLocks/>
            </p:cNvSpPr>
            <p:nvPr/>
          </p:nvSpPr>
          <p:spPr bwMode="auto">
            <a:xfrm>
              <a:off x="2576195" y="2085975"/>
              <a:ext cx="111125" cy="167005"/>
            </a:xfrm>
            <a:custGeom>
              <a:avLst/>
              <a:gdLst>
                <a:gd name="T0" fmla="*/ 31 w 523"/>
                <a:gd name="T1" fmla="*/ 12 h 790"/>
                <a:gd name="T2" fmla="*/ 96 w 523"/>
                <a:gd name="T3" fmla="*/ 95 h 790"/>
                <a:gd name="T4" fmla="*/ 242 w 523"/>
                <a:gd name="T5" fmla="*/ 277 h 790"/>
                <a:gd name="T6" fmla="*/ 401 w 523"/>
                <a:gd name="T7" fmla="*/ 486 h 790"/>
                <a:gd name="T8" fmla="*/ 464 w 523"/>
                <a:gd name="T9" fmla="*/ 575 h 790"/>
                <a:gd name="T10" fmla="*/ 504 w 523"/>
                <a:gd name="T11" fmla="*/ 638 h 790"/>
                <a:gd name="T12" fmla="*/ 516 w 523"/>
                <a:gd name="T13" fmla="*/ 659 h 790"/>
                <a:gd name="T14" fmla="*/ 523 w 523"/>
                <a:gd name="T15" fmla="*/ 678 h 790"/>
                <a:gd name="T16" fmla="*/ 523 w 523"/>
                <a:gd name="T17" fmla="*/ 696 h 790"/>
                <a:gd name="T18" fmla="*/ 519 w 523"/>
                <a:gd name="T19" fmla="*/ 711 h 790"/>
                <a:gd name="T20" fmla="*/ 516 w 523"/>
                <a:gd name="T21" fmla="*/ 723 h 790"/>
                <a:gd name="T22" fmla="*/ 507 w 523"/>
                <a:gd name="T23" fmla="*/ 736 h 790"/>
                <a:gd name="T24" fmla="*/ 495 w 523"/>
                <a:gd name="T25" fmla="*/ 744 h 790"/>
                <a:gd name="T26" fmla="*/ 483 w 523"/>
                <a:gd name="T27" fmla="*/ 753 h 790"/>
                <a:gd name="T28" fmla="*/ 455 w 523"/>
                <a:gd name="T29" fmla="*/ 768 h 790"/>
                <a:gd name="T30" fmla="*/ 428 w 523"/>
                <a:gd name="T31" fmla="*/ 777 h 790"/>
                <a:gd name="T32" fmla="*/ 379 w 523"/>
                <a:gd name="T33" fmla="*/ 790 h 790"/>
                <a:gd name="T34" fmla="*/ 376 w 523"/>
                <a:gd name="T35" fmla="*/ 787 h 790"/>
                <a:gd name="T36" fmla="*/ 367 w 523"/>
                <a:gd name="T37" fmla="*/ 780 h 790"/>
                <a:gd name="T38" fmla="*/ 345 w 523"/>
                <a:gd name="T39" fmla="*/ 753 h 790"/>
                <a:gd name="T40" fmla="*/ 318 w 523"/>
                <a:gd name="T41" fmla="*/ 711 h 790"/>
                <a:gd name="T42" fmla="*/ 288 w 523"/>
                <a:gd name="T43" fmla="*/ 653 h 790"/>
                <a:gd name="T44" fmla="*/ 211 w 523"/>
                <a:gd name="T45" fmla="*/ 514 h 790"/>
                <a:gd name="T46" fmla="*/ 132 w 523"/>
                <a:gd name="T47" fmla="*/ 356 h 790"/>
                <a:gd name="T48" fmla="*/ 65 w 523"/>
                <a:gd name="T49" fmla="*/ 201 h 790"/>
                <a:gd name="T50" fmla="*/ 37 w 523"/>
                <a:gd name="T51" fmla="*/ 134 h 790"/>
                <a:gd name="T52" fmla="*/ 16 w 523"/>
                <a:gd name="T53" fmla="*/ 80 h 790"/>
                <a:gd name="T54" fmla="*/ 3 w 523"/>
                <a:gd name="T55" fmla="*/ 34 h 790"/>
                <a:gd name="T56" fmla="*/ 0 w 523"/>
                <a:gd name="T57" fmla="*/ 18 h 790"/>
                <a:gd name="T58" fmla="*/ 0 w 523"/>
                <a:gd name="T59" fmla="*/ 6 h 790"/>
                <a:gd name="T60" fmla="*/ 3 w 523"/>
                <a:gd name="T61" fmla="*/ 0 h 790"/>
                <a:gd name="T62" fmla="*/ 10 w 523"/>
                <a:gd name="T63" fmla="*/ 0 h 790"/>
                <a:gd name="T64" fmla="*/ 19 w 523"/>
                <a:gd name="T65" fmla="*/ 3 h 790"/>
                <a:gd name="T66" fmla="*/ 31 w 523"/>
                <a:gd name="T67" fmla="*/ 12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3" h="790">
                  <a:moveTo>
                    <a:pt x="31" y="12"/>
                  </a:moveTo>
                  <a:lnTo>
                    <a:pt x="96" y="95"/>
                  </a:lnTo>
                  <a:lnTo>
                    <a:pt x="242" y="277"/>
                  </a:lnTo>
                  <a:lnTo>
                    <a:pt x="401" y="486"/>
                  </a:lnTo>
                  <a:lnTo>
                    <a:pt x="464" y="575"/>
                  </a:lnTo>
                  <a:lnTo>
                    <a:pt x="504" y="638"/>
                  </a:lnTo>
                  <a:lnTo>
                    <a:pt x="516" y="659"/>
                  </a:lnTo>
                  <a:lnTo>
                    <a:pt x="523" y="678"/>
                  </a:lnTo>
                  <a:lnTo>
                    <a:pt x="523" y="696"/>
                  </a:lnTo>
                  <a:lnTo>
                    <a:pt x="519" y="711"/>
                  </a:lnTo>
                  <a:lnTo>
                    <a:pt x="516" y="723"/>
                  </a:lnTo>
                  <a:lnTo>
                    <a:pt x="507" y="736"/>
                  </a:lnTo>
                  <a:lnTo>
                    <a:pt x="495" y="744"/>
                  </a:lnTo>
                  <a:lnTo>
                    <a:pt x="483" y="753"/>
                  </a:lnTo>
                  <a:lnTo>
                    <a:pt x="455" y="768"/>
                  </a:lnTo>
                  <a:lnTo>
                    <a:pt x="428" y="777"/>
                  </a:lnTo>
                  <a:lnTo>
                    <a:pt x="379" y="790"/>
                  </a:lnTo>
                  <a:lnTo>
                    <a:pt x="376" y="787"/>
                  </a:lnTo>
                  <a:lnTo>
                    <a:pt x="367" y="780"/>
                  </a:lnTo>
                  <a:lnTo>
                    <a:pt x="345" y="753"/>
                  </a:lnTo>
                  <a:lnTo>
                    <a:pt x="318" y="711"/>
                  </a:lnTo>
                  <a:lnTo>
                    <a:pt x="288" y="653"/>
                  </a:lnTo>
                  <a:lnTo>
                    <a:pt x="211" y="514"/>
                  </a:lnTo>
                  <a:lnTo>
                    <a:pt x="132" y="356"/>
                  </a:lnTo>
                  <a:lnTo>
                    <a:pt x="65" y="201"/>
                  </a:lnTo>
                  <a:lnTo>
                    <a:pt x="37" y="134"/>
                  </a:lnTo>
                  <a:lnTo>
                    <a:pt x="16" y="80"/>
                  </a:lnTo>
                  <a:lnTo>
                    <a:pt x="3" y="34"/>
                  </a:lnTo>
                  <a:lnTo>
                    <a:pt x="0" y="18"/>
                  </a:lnTo>
                  <a:lnTo>
                    <a:pt x="0" y="6"/>
                  </a:lnTo>
                  <a:lnTo>
                    <a:pt x="3" y="0"/>
                  </a:lnTo>
                  <a:lnTo>
                    <a:pt x="10" y="0"/>
                  </a:lnTo>
                  <a:lnTo>
                    <a:pt x="19" y="3"/>
                  </a:lnTo>
                  <a:lnTo>
                    <a:pt x="31" y="12"/>
                  </a:lnTo>
                  <a:close/>
                </a:path>
              </a:pathLst>
            </a:custGeom>
            <a:solidFill>
              <a:srgbClr val="ECA13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96" name="Freeform 172"/>
            <p:cNvSpPr>
              <a:spLocks/>
            </p:cNvSpPr>
            <p:nvPr/>
          </p:nvSpPr>
          <p:spPr bwMode="auto">
            <a:xfrm>
              <a:off x="2129790" y="1440815"/>
              <a:ext cx="180340" cy="636270"/>
            </a:xfrm>
            <a:custGeom>
              <a:avLst/>
              <a:gdLst>
                <a:gd name="T0" fmla="*/ 852 w 852"/>
                <a:gd name="T1" fmla="*/ 0 h 3006"/>
                <a:gd name="T2" fmla="*/ 843 w 852"/>
                <a:gd name="T3" fmla="*/ 12 h 3006"/>
                <a:gd name="T4" fmla="*/ 831 w 852"/>
                <a:gd name="T5" fmla="*/ 37 h 3006"/>
                <a:gd name="T6" fmla="*/ 794 w 852"/>
                <a:gd name="T7" fmla="*/ 110 h 3006"/>
                <a:gd name="T8" fmla="*/ 745 w 852"/>
                <a:gd name="T9" fmla="*/ 216 h 3006"/>
                <a:gd name="T10" fmla="*/ 684 w 852"/>
                <a:gd name="T11" fmla="*/ 353 h 3006"/>
                <a:gd name="T12" fmla="*/ 547 w 852"/>
                <a:gd name="T13" fmla="*/ 681 h 3006"/>
                <a:gd name="T14" fmla="*/ 395 w 852"/>
                <a:gd name="T15" fmla="*/ 1056 h 3006"/>
                <a:gd name="T16" fmla="*/ 248 w 852"/>
                <a:gd name="T17" fmla="*/ 1430 h 3006"/>
                <a:gd name="T18" fmla="*/ 122 w 852"/>
                <a:gd name="T19" fmla="*/ 1764 h 3006"/>
                <a:gd name="T20" fmla="*/ 34 w 852"/>
                <a:gd name="T21" fmla="*/ 2010 h 3006"/>
                <a:gd name="T22" fmla="*/ 10 w 852"/>
                <a:gd name="T23" fmla="*/ 2086 h 3006"/>
                <a:gd name="T24" fmla="*/ 0 w 852"/>
                <a:gd name="T25" fmla="*/ 2111 h 3006"/>
                <a:gd name="T26" fmla="*/ 0 w 852"/>
                <a:gd name="T27" fmla="*/ 2125 h 3006"/>
                <a:gd name="T28" fmla="*/ 0 w 852"/>
                <a:gd name="T29" fmla="*/ 2134 h 3006"/>
                <a:gd name="T30" fmla="*/ 7 w 852"/>
                <a:gd name="T31" fmla="*/ 2150 h 3006"/>
                <a:gd name="T32" fmla="*/ 25 w 852"/>
                <a:gd name="T33" fmla="*/ 2186 h 3006"/>
                <a:gd name="T34" fmla="*/ 53 w 852"/>
                <a:gd name="T35" fmla="*/ 2232 h 3006"/>
                <a:gd name="T36" fmla="*/ 93 w 852"/>
                <a:gd name="T37" fmla="*/ 2289 h 3006"/>
                <a:gd name="T38" fmla="*/ 187 w 852"/>
                <a:gd name="T39" fmla="*/ 2420 h 3006"/>
                <a:gd name="T40" fmla="*/ 296 w 852"/>
                <a:gd name="T41" fmla="*/ 2566 h 3006"/>
                <a:gd name="T42" fmla="*/ 510 w 852"/>
                <a:gd name="T43" fmla="*/ 2842 h 3006"/>
                <a:gd name="T44" fmla="*/ 635 w 852"/>
                <a:gd name="T45" fmla="*/ 2994 h 3006"/>
                <a:gd name="T46" fmla="*/ 644 w 852"/>
                <a:gd name="T47" fmla="*/ 3003 h 3006"/>
                <a:gd name="T48" fmla="*/ 650 w 852"/>
                <a:gd name="T49" fmla="*/ 3006 h 3006"/>
                <a:gd name="T50" fmla="*/ 657 w 852"/>
                <a:gd name="T51" fmla="*/ 3006 h 3006"/>
                <a:gd name="T52" fmla="*/ 666 w 852"/>
                <a:gd name="T53" fmla="*/ 2997 h 3006"/>
                <a:gd name="T54" fmla="*/ 678 w 852"/>
                <a:gd name="T55" fmla="*/ 2982 h 3006"/>
                <a:gd name="T56" fmla="*/ 687 w 852"/>
                <a:gd name="T57" fmla="*/ 2960 h 3006"/>
                <a:gd name="T58" fmla="*/ 697 w 852"/>
                <a:gd name="T59" fmla="*/ 2933 h 3006"/>
                <a:gd name="T60" fmla="*/ 706 w 852"/>
                <a:gd name="T61" fmla="*/ 2902 h 3006"/>
                <a:gd name="T62" fmla="*/ 712 w 852"/>
                <a:gd name="T63" fmla="*/ 2867 h 3006"/>
                <a:gd name="T64" fmla="*/ 724 w 852"/>
                <a:gd name="T65" fmla="*/ 2787 h 3006"/>
                <a:gd name="T66" fmla="*/ 726 w 852"/>
                <a:gd name="T67" fmla="*/ 2741 h 3006"/>
                <a:gd name="T68" fmla="*/ 730 w 852"/>
                <a:gd name="T69" fmla="*/ 2700 h 3006"/>
                <a:gd name="T70" fmla="*/ 730 w 852"/>
                <a:gd name="T71" fmla="*/ 2654 h 3006"/>
                <a:gd name="T72" fmla="*/ 726 w 852"/>
                <a:gd name="T73" fmla="*/ 2611 h 3006"/>
                <a:gd name="T74" fmla="*/ 721 w 852"/>
                <a:gd name="T75" fmla="*/ 2569 h 3006"/>
                <a:gd name="T76" fmla="*/ 715 w 852"/>
                <a:gd name="T77" fmla="*/ 2530 h 3006"/>
                <a:gd name="T78" fmla="*/ 712 w 852"/>
                <a:gd name="T79" fmla="*/ 2505 h 3006"/>
                <a:gd name="T80" fmla="*/ 709 w 852"/>
                <a:gd name="T81" fmla="*/ 2468 h 3006"/>
                <a:gd name="T82" fmla="*/ 709 w 852"/>
                <a:gd name="T83" fmla="*/ 2362 h 3006"/>
                <a:gd name="T84" fmla="*/ 709 w 852"/>
                <a:gd name="T85" fmla="*/ 2223 h 3006"/>
                <a:gd name="T86" fmla="*/ 718 w 852"/>
                <a:gd name="T87" fmla="*/ 2050 h 3006"/>
                <a:gd name="T88" fmla="*/ 739 w 852"/>
                <a:gd name="T89" fmla="*/ 1640 h 3006"/>
                <a:gd name="T90" fmla="*/ 766 w 852"/>
                <a:gd name="T91" fmla="*/ 1191 h 3006"/>
                <a:gd name="T92" fmla="*/ 797 w 852"/>
                <a:gd name="T93" fmla="*/ 747 h 3006"/>
                <a:gd name="T94" fmla="*/ 825 w 852"/>
                <a:gd name="T95" fmla="*/ 368 h 3006"/>
                <a:gd name="T96" fmla="*/ 852 w 852"/>
                <a:gd name="T97" fmla="*/ 0 h 30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52" h="3006">
                  <a:moveTo>
                    <a:pt x="852" y="0"/>
                  </a:moveTo>
                  <a:lnTo>
                    <a:pt x="843" y="12"/>
                  </a:lnTo>
                  <a:lnTo>
                    <a:pt x="831" y="37"/>
                  </a:lnTo>
                  <a:lnTo>
                    <a:pt x="794" y="110"/>
                  </a:lnTo>
                  <a:lnTo>
                    <a:pt x="745" y="216"/>
                  </a:lnTo>
                  <a:lnTo>
                    <a:pt x="684" y="353"/>
                  </a:lnTo>
                  <a:lnTo>
                    <a:pt x="547" y="681"/>
                  </a:lnTo>
                  <a:lnTo>
                    <a:pt x="395" y="1056"/>
                  </a:lnTo>
                  <a:lnTo>
                    <a:pt x="248" y="1430"/>
                  </a:lnTo>
                  <a:lnTo>
                    <a:pt x="122" y="1764"/>
                  </a:lnTo>
                  <a:lnTo>
                    <a:pt x="34" y="2010"/>
                  </a:lnTo>
                  <a:lnTo>
                    <a:pt x="10" y="2086"/>
                  </a:lnTo>
                  <a:lnTo>
                    <a:pt x="0" y="2111"/>
                  </a:lnTo>
                  <a:lnTo>
                    <a:pt x="0" y="2125"/>
                  </a:lnTo>
                  <a:lnTo>
                    <a:pt x="0" y="2134"/>
                  </a:lnTo>
                  <a:lnTo>
                    <a:pt x="7" y="2150"/>
                  </a:lnTo>
                  <a:lnTo>
                    <a:pt x="25" y="2186"/>
                  </a:lnTo>
                  <a:lnTo>
                    <a:pt x="53" y="2232"/>
                  </a:lnTo>
                  <a:lnTo>
                    <a:pt x="93" y="2289"/>
                  </a:lnTo>
                  <a:lnTo>
                    <a:pt x="187" y="2420"/>
                  </a:lnTo>
                  <a:lnTo>
                    <a:pt x="296" y="2566"/>
                  </a:lnTo>
                  <a:lnTo>
                    <a:pt x="510" y="2842"/>
                  </a:lnTo>
                  <a:lnTo>
                    <a:pt x="635" y="2994"/>
                  </a:lnTo>
                  <a:lnTo>
                    <a:pt x="644" y="3003"/>
                  </a:lnTo>
                  <a:lnTo>
                    <a:pt x="650" y="3006"/>
                  </a:lnTo>
                  <a:lnTo>
                    <a:pt x="657" y="3006"/>
                  </a:lnTo>
                  <a:lnTo>
                    <a:pt x="666" y="2997"/>
                  </a:lnTo>
                  <a:lnTo>
                    <a:pt x="678" y="2982"/>
                  </a:lnTo>
                  <a:lnTo>
                    <a:pt x="687" y="2960"/>
                  </a:lnTo>
                  <a:lnTo>
                    <a:pt x="697" y="2933"/>
                  </a:lnTo>
                  <a:lnTo>
                    <a:pt x="706" y="2902"/>
                  </a:lnTo>
                  <a:lnTo>
                    <a:pt x="712" y="2867"/>
                  </a:lnTo>
                  <a:lnTo>
                    <a:pt x="724" y="2787"/>
                  </a:lnTo>
                  <a:lnTo>
                    <a:pt x="726" y="2741"/>
                  </a:lnTo>
                  <a:lnTo>
                    <a:pt x="730" y="2700"/>
                  </a:lnTo>
                  <a:lnTo>
                    <a:pt x="730" y="2654"/>
                  </a:lnTo>
                  <a:lnTo>
                    <a:pt x="726" y="2611"/>
                  </a:lnTo>
                  <a:lnTo>
                    <a:pt x="721" y="2569"/>
                  </a:lnTo>
                  <a:lnTo>
                    <a:pt x="715" y="2530"/>
                  </a:lnTo>
                  <a:lnTo>
                    <a:pt x="712" y="2505"/>
                  </a:lnTo>
                  <a:lnTo>
                    <a:pt x="709" y="2468"/>
                  </a:lnTo>
                  <a:lnTo>
                    <a:pt x="709" y="2362"/>
                  </a:lnTo>
                  <a:lnTo>
                    <a:pt x="709" y="2223"/>
                  </a:lnTo>
                  <a:lnTo>
                    <a:pt x="718" y="2050"/>
                  </a:lnTo>
                  <a:lnTo>
                    <a:pt x="739" y="1640"/>
                  </a:lnTo>
                  <a:lnTo>
                    <a:pt x="766" y="1191"/>
                  </a:lnTo>
                  <a:lnTo>
                    <a:pt x="797" y="747"/>
                  </a:lnTo>
                  <a:lnTo>
                    <a:pt x="825" y="368"/>
                  </a:lnTo>
                  <a:lnTo>
                    <a:pt x="852" y="0"/>
                  </a:lnTo>
                  <a:close/>
                </a:path>
              </a:pathLst>
            </a:custGeom>
            <a:solidFill>
              <a:srgbClr val="5F452C"/>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97" name="Freeform 173"/>
            <p:cNvSpPr>
              <a:spLocks/>
            </p:cNvSpPr>
            <p:nvPr/>
          </p:nvSpPr>
          <p:spPr bwMode="auto">
            <a:xfrm>
              <a:off x="2149475" y="1407795"/>
              <a:ext cx="231140" cy="998220"/>
            </a:xfrm>
            <a:custGeom>
              <a:avLst/>
              <a:gdLst>
                <a:gd name="T0" fmla="*/ 781 w 1092"/>
                <a:gd name="T1" fmla="*/ 122 h 4715"/>
                <a:gd name="T2" fmla="*/ 426 w 1092"/>
                <a:gd name="T3" fmla="*/ 1078 h 4715"/>
                <a:gd name="T4" fmla="*/ 164 w 1092"/>
                <a:gd name="T5" fmla="*/ 1798 h 4715"/>
                <a:gd name="T6" fmla="*/ 60 w 1092"/>
                <a:gd name="T7" fmla="*/ 2080 h 4715"/>
                <a:gd name="T8" fmla="*/ 0 w 1092"/>
                <a:gd name="T9" fmla="*/ 2263 h 4715"/>
                <a:gd name="T10" fmla="*/ 539 w 1092"/>
                <a:gd name="T11" fmla="*/ 3000 h 4715"/>
                <a:gd name="T12" fmla="*/ 473 w 1092"/>
                <a:gd name="T13" fmla="*/ 3082 h 4715"/>
                <a:gd name="T14" fmla="*/ 328 w 1092"/>
                <a:gd name="T15" fmla="*/ 3264 h 4715"/>
                <a:gd name="T16" fmla="*/ 252 w 1092"/>
                <a:gd name="T17" fmla="*/ 3367 h 4715"/>
                <a:gd name="T18" fmla="*/ 182 w 1092"/>
                <a:gd name="T19" fmla="*/ 3462 h 4715"/>
                <a:gd name="T20" fmla="*/ 134 w 1092"/>
                <a:gd name="T21" fmla="*/ 3537 h 4715"/>
                <a:gd name="T22" fmla="*/ 118 w 1092"/>
                <a:gd name="T23" fmla="*/ 3565 h 4715"/>
                <a:gd name="T24" fmla="*/ 112 w 1092"/>
                <a:gd name="T25" fmla="*/ 3580 h 4715"/>
                <a:gd name="T26" fmla="*/ 112 w 1092"/>
                <a:gd name="T27" fmla="*/ 3589 h 4715"/>
                <a:gd name="T28" fmla="*/ 115 w 1092"/>
                <a:gd name="T29" fmla="*/ 3604 h 4715"/>
                <a:gd name="T30" fmla="*/ 137 w 1092"/>
                <a:gd name="T31" fmla="*/ 3646 h 4715"/>
                <a:gd name="T32" fmla="*/ 167 w 1092"/>
                <a:gd name="T33" fmla="*/ 3707 h 4715"/>
                <a:gd name="T34" fmla="*/ 206 w 1092"/>
                <a:gd name="T35" fmla="*/ 3784 h 4715"/>
                <a:gd name="T36" fmla="*/ 311 w 1092"/>
                <a:gd name="T37" fmla="*/ 3965 h 4715"/>
                <a:gd name="T38" fmla="*/ 426 w 1092"/>
                <a:gd name="T39" fmla="*/ 4169 h 4715"/>
                <a:gd name="T40" fmla="*/ 649 w 1092"/>
                <a:gd name="T41" fmla="*/ 4548 h 4715"/>
                <a:gd name="T42" fmla="*/ 753 w 1092"/>
                <a:gd name="T43" fmla="*/ 4715 h 4715"/>
                <a:gd name="T44" fmla="*/ 750 w 1092"/>
                <a:gd name="T45" fmla="*/ 4621 h 4715"/>
                <a:gd name="T46" fmla="*/ 750 w 1092"/>
                <a:gd name="T47" fmla="*/ 4348 h 4715"/>
                <a:gd name="T48" fmla="*/ 753 w 1092"/>
                <a:gd name="T49" fmla="*/ 4150 h 4715"/>
                <a:gd name="T50" fmla="*/ 756 w 1092"/>
                <a:gd name="T51" fmla="*/ 3917 h 4715"/>
                <a:gd name="T52" fmla="*/ 762 w 1092"/>
                <a:gd name="T53" fmla="*/ 3643 h 4715"/>
                <a:gd name="T54" fmla="*/ 775 w 1092"/>
                <a:gd name="T55" fmla="*/ 3340 h 4715"/>
                <a:gd name="T56" fmla="*/ 789 w 1092"/>
                <a:gd name="T57" fmla="*/ 3006 h 4715"/>
                <a:gd name="T58" fmla="*/ 810 w 1092"/>
                <a:gd name="T59" fmla="*/ 2645 h 4715"/>
                <a:gd name="T60" fmla="*/ 838 w 1092"/>
                <a:gd name="T61" fmla="*/ 2257 h 4715"/>
                <a:gd name="T62" fmla="*/ 872 w 1092"/>
                <a:gd name="T63" fmla="*/ 1843 h 4715"/>
                <a:gd name="T64" fmla="*/ 915 w 1092"/>
                <a:gd name="T65" fmla="*/ 1409 h 4715"/>
                <a:gd name="T66" fmla="*/ 963 w 1092"/>
                <a:gd name="T67" fmla="*/ 957 h 4715"/>
                <a:gd name="T68" fmla="*/ 991 w 1092"/>
                <a:gd name="T69" fmla="*/ 727 h 4715"/>
                <a:gd name="T70" fmla="*/ 1021 w 1092"/>
                <a:gd name="T71" fmla="*/ 489 h 4715"/>
                <a:gd name="T72" fmla="*/ 1055 w 1092"/>
                <a:gd name="T73" fmla="*/ 247 h 4715"/>
                <a:gd name="T74" fmla="*/ 1092 w 1092"/>
                <a:gd name="T75" fmla="*/ 3 h 4715"/>
                <a:gd name="T76" fmla="*/ 1040 w 1092"/>
                <a:gd name="T77" fmla="*/ 0 h 4715"/>
                <a:gd name="T78" fmla="*/ 991 w 1092"/>
                <a:gd name="T79" fmla="*/ 0 h 4715"/>
                <a:gd name="T80" fmla="*/ 949 w 1092"/>
                <a:gd name="T81" fmla="*/ 9 h 4715"/>
                <a:gd name="T82" fmla="*/ 912 w 1092"/>
                <a:gd name="T83" fmla="*/ 22 h 4715"/>
                <a:gd name="T84" fmla="*/ 875 w 1092"/>
                <a:gd name="T85" fmla="*/ 37 h 4715"/>
                <a:gd name="T86" fmla="*/ 841 w 1092"/>
                <a:gd name="T87" fmla="*/ 61 h 4715"/>
                <a:gd name="T88" fmla="*/ 810 w 1092"/>
                <a:gd name="T89" fmla="*/ 89 h 4715"/>
                <a:gd name="T90" fmla="*/ 781 w 1092"/>
                <a:gd name="T91" fmla="*/ 122 h 4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92" h="4715">
                  <a:moveTo>
                    <a:pt x="781" y="122"/>
                  </a:moveTo>
                  <a:lnTo>
                    <a:pt x="426" y="1078"/>
                  </a:lnTo>
                  <a:lnTo>
                    <a:pt x="164" y="1798"/>
                  </a:lnTo>
                  <a:lnTo>
                    <a:pt x="60" y="2080"/>
                  </a:lnTo>
                  <a:lnTo>
                    <a:pt x="0" y="2263"/>
                  </a:lnTo>
                  <a:lnTo>
                    <a:pt x="539" y="3000"/>
                  </a:lnTo>
                  <a:lnTo>
                    <a:pt x="473" y="3082"/>
                  </a:lnTo>
                  <a:lnTo>
                    <a:pt x="328" y="3264"/>
                  </a:lnTo>
                  <a:lnTo>
                    <a:pt x="252" y="3367"/>
                  </a:lnTo>
                  <a:lnTo>
                    <a:pt x="182" y="3462"/>
                  </a:lnTo>
                  <a:lnTo>
                    <a:pt x="134" y="3537"/>
                  </a:lnTo>
                  <a:lnTo>
                    <a:pt x="118" y="3565"/>
                  </a:lnTo>
                  <a:lnTo>
                    <a:pt x="112" y="3580"/>
                  </a:lnTo>
                  <a:lnTo>
                    <a:pt x="112" y="3589"/>
                  </a:lnTo>
                  <a:lnTo>
                    <a:pt x="115" y="3604"/>
                  </a:lnTo>
                  <a:lnTo>
                    <a:pt x="137" y="3646"/>
                  </a:lnTo>
                  <a:lnTo>
                    <a:pt x="167" y="3707"/>
                  </a:lnTo>
                  <a:lnTo>
                    <a:pt x="206" y="3784"/>
                  </a:lnTo>
                  <a:lnTo>
                    <a:pt x="311" y="3965"/>
                  </a:lnTo>
                  <a:lnTo>
                    <a:pt x="426" y="4169"/>
                  </a:lnTo>
                  <a:lnTo>
                    <a:pt x="649" y="4548"/>
                  </a:lnTo>
                  <a:lnTo>
                    <a:pt x="753" y="4715"/>
                  </a:lnTo>
                  <a:lnTo>
                    <a:pt x="750" y="4621"/>
                  </a:lnTo>
                  <a:lnTo>
                    <a:pt x="750" y="4348"/>
                  </a:lnTo>
                  <a:lnTo>
                    <a:pt x="753" y="4150"/>
                  </a:lnTo>
                  <a:lnTo>
                    <a:pt x="756" y="3917"/>
                  </a:lnTo>
                  <a:lnTo>
                    <a:pt x="762" y="3643"/>
                  </a:lnTo>
                  <a:lnTo>
                    <a:pt x="775" y="3340"/>
                  </a:lnTo>
                  <a:lnTo>
                    <a:pt x="789" y="3006"/>
                  </a:lnTo>
                  <a:lnTo>
                    <a:pt x="810" y="2645"/>
                  </a:lnTo>
                  <a:lnTo>
                    <a:pt x="838" y="2257"/>
                  </a:lnTo>
                  <a:lnTo>
                    <a:pt x="872" y="1843"/>
                  </a:lnTo>
                  <a:lnTo>
                    <a:pt x="915" y="1409"/>
                  </a:lnTo>
                  <a:lnTo>
                    <a:pt x="963" y="957"/>
                  </a:lnTo>
                  <a:lnTo>
                    <a:pt x="991" y="727"/>
                  </a:lnTo>
                  <a:lnTo>
                    <a:pt x="1021" y="489"/>
                  </a:lnTo>
                  <a:lnTo>
                    <a:pt x="1055" y="247"/>
                  </a:lnTo>
                  <a:lnTo>
                    <a:pt x="1092" y="3"/>
                  </a:lnTo>
                  <a:lnTo>
                    <a:pt x="1040" y="0"/>
                  </a:lnTo>
                  <a:lnTo>
                    <a:pt x="991" y="0"/>
                  </a:lnTo>
                  <a:lnTo>
                    <a:pt x="949" y="9"/>
                  </a:lnTo>
                  <a:lnTo>
                    <a:pt x="912" y="22"/>
                  </a:lnTo>
                  <a:lnTo>
                    <a:pt x="875" y="37"/>
                  </a:lnTo>
                  <a:lnTo>
                    <a:pt x="841" y="61"/>
                  </a:lnTo>
                  <a:lnTo>
                    <a:pt x="810" y="89"/>
                  </a:lnTo>
                  <a:lnTo>
                    <a:pt x="781" y="122"/>
                  </a:lnTo>
                  <a:close/>
                </a:path>
              </a:pathLst>
            </a:custGeom>
            <a:solidFill>
              <a:srgbClr val="9365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98" name="Freeform 174"/>
            <p:cNvSpPr>
              <a:spLocks/>
            </p:cNvSpPr>
            <p:nvPr/>
          </p:nvSpPr>
          <p:spPr bwMode="auto">
            <a:xfrm>
              <a:off x="2180590" y="1442085"/>
              <a:ext cx="148590" cy="581025"/>
            </a:xfrm>
            <a:custGeom>
              <a:avLst/>
              <a:gdLst>
                <a:gd name="T0" fmla="*/ 686 w 701"/>
                <a:gd name="T1" fmla="*/ 22 h 2745"/>
                <a:gd name="T2" fmla="*/ 668 w 701"/>
                <a:gd name="T3" fmla="*/ 64 h 2745"/>
                <a:gd name="T4" fmla="*/ 638 w 701"/>
                <a:gd name="T5" fmla="*/ 143 h 2745"/>
                <a:gd name="T6" fmla="*/ 552 w 701"/>
                <a:gd name="T7" fmla="*/ 383 h 2745"/>
                <a:gd name="T8" fmla="*/ 442 w 701"/>
                <a:gd name="T9" fmla="*/ 705 h 2745"/>
                <a:gd name="T10" fmla="*/ 320 w 701"/>
                <a:gd name="T11" fmla="*/ 1066 h 2745"/>
                <a:gd name="T12" fmla="*/ 201 w 701"/>
                <a:gd name="T13" fmla="*/ 1421 h 2745"/>
                <a:gd name="T14" fmla="*/ 97 w 701"/>
                <a:gd name="T15" fmla="*/ 1734 h 2745"/>
                <a:gd name="T16" fmla="*/ 28 w 701"/>
                <a:gd name="T17" fmla="*/ 1961 h 2745"/>
                <a:gd name="T18" fmla="*/ 6 w 701"/>
                <a:gd name="T19" fmla="*/ 2032 h 2745"/>
                <a:gd name="T20" fmla="*/ 0 w 701"/>
                <a:gd name="T21" fmla="*/ 2062 h 2745"/>
                <a:gd name="T22" fmla="*/ 6 w 701"/>
                <a:gd name="T23" fmla="*/ 2080 h 2745"/>
                <a:gd name="T24" fmla="*/ 18 w 701"/>
                <a:gd name="T25" fmla="*/ 2110 h 2745"/>
                <a:gd name="T26" fmla="*/ 42 w 701"/>
                <a:gd name="T27" fmla="*/ 2150 h 2745"/>
                <a:gd name="T28" fmla="*/ 73 w 701"/>
                <a:gd name="T29" fmla="*/ 2196 h 2745"/>
                <a:gd name="T30" fmla="*/ 146 w 701"/>
                <a:gd name="T31" fmla="*/ 2305 h 2745"/>
                <a:gd name="T32" fmla="*/ 234 w 701"/>
                <a:gd name="T33" fmla="*/ 2426 h 2745"/>
                <a:gd name="T34" fmla="*/ 324 w 701"/>
                <a:gd name="T35" fmla="*/ 2545 h 2745"/>
                <a:gd name="T36" fmla="*/ 402 w 701"/>
                <a:gd name="T37" fmla="*/ 2645 h 2745"/>
                <a:gd name="T38" fmla="*/ 461 w 701"/>
                <a:gd name="T39" fmla="*/ 2717 h 2745"/>
                <a:gd name="T40" fmla="*/ 482 w 701"/>
                <a:gd name="T41" fmla="*/ 2739 h 2745"/>
                <a:gd name="T42" fmla="*/ 490 w 701"/>
                <a:gd name="T43" fmla="*/ 2745 h 2745"/>
                <a:gd name="T44" fmla="*/ 490 w 701"/>
                <a:gd name="T45" fmla="*/ 2742 h 2745"/>
                <a:gd name="T46" fmla="*/ 482 w 701"/>
                <a:gd name="T47" fmla="*/ 2723 h 2745"/>
                <a:gd name="T48" fmla="*/ 442 w 701"/>
                <a:gd name="T49" fmla="*/ 2657 h 2745"/>
                <a:gd name="T50" fmla="*/ 378 w 701"/>
                <a:gd name="T51" fmla="*/ 2560 h 2745"/>
                <a:gd name="T52" fmla="*/ 308 w 701"/>
                <a:gd name="T53" fmla="*/ 2441 h 2745"/>
                <a:gd name="T54" fmla="*/ 234 w 701"/>
                <a:gd name="T55" fmla="*/ 2317 h 2745"/>
                <a:gd name="T56" fmla="*/ 201 w 701"/>
                <a:gd name="T57" fmla="*/ 2254 h 2745"/>
                <a:gd name="T58" fmla="*/ 174 w 701"/>
                <a:gd name="T59" fmla="*/ 2196 h 2745"/>
                <a:gd name="T60" fmla="*/ 153 w 701"/>
                <a:gd name="T61" fmla="*/ 2137 h 2745"/>
                <a:gd name="T62" fmla="*/ 134 w 701"/>
                <a:gd name="T63" fmla="*/ 2087 h 2745"/>
                <a:gd name="T64" fmla="*/ 131 w 701"/>
                <a:gd name="T65" fmla="*/ 2065 h 2745"/>
                <a:gd name="T66" fmla="*/ 128 w 701"/>
                <a:gd name="T67" fmla="*/ 2044 h 2745"/>
                <a:gd name="T68" fmla="*/ 128 w 701"/>
                <a:gd name="T69" fmla="*/ 2025 h 2745"/>
                <a:gd name="T70" fmla="*/ 128 w 701"/>
                <a:gd name="T71" fmla="*/ 2007 h 2745"/>
                <a:gd name="T72" fmla="*/ 171 w 701"/>
                <a:gd name="T73" fmla="*/ 1864 h 2745"/>
                <a:gd name="T74" fmla="*/ 250 w 701"/>
                <a:gd name="T75" fmla="*/ 1591 h 2745"/>
                <a:gd name="T76" fmla="*/ 470 w 701"/>
                <a:gd name="T77" fmla="*/ 857 h 2745"/>
                <a:gd name="T78" fmla="*/ 576 w 701"/>
                <a:gd name="T79" fmla="*/ 492 h 2745"/>
                <a:gd name="T80" fmla="*/ 658 w 701"/>
                <a:gd name="T81" fmla="*/ 201 h 2745"/>
                <a:gd name="T82" fmla="*/ 686 w 701"/>
                <a:gd name="T83" fmla="*/ 95 h 2745"/>
                <a:gd name="T84" fmla="*/ 701 w 701"/>
                <a:gd name="T85" fmla="*/ 28 h 2745"/>
                <a:gd name="T86" fmla="*/ 701 w 701"/>
                <a:gd name="T87" fmla="*/ 9 h 2745"/>
                <a:gd name="T88" fmla="*/ 701 w 701"/>
                <a:gd name="T89" fmla="*/ 0 h 2745"/>
                <a:gd name="T90" fmla="*/ 695 w 701"/>
                <a:gd name="T91" fmla="*/ 6 h 2745"/>
                <a:gd name="T92" fmla="*/ 686 w 701"/>
                <a:gd name="T93" fmla="*/ 22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01" h="2745">
                  <a:moveTo>
                    <a:pt x="686" y="22"/>
                  </a:moveTo>
                  <a:lnTo>
                    <a:pt x="668" y="64"/>
                  </a:lnTo>
                  <a:lnTo>
                    <a:pt x="638" y="143"/>
                  </a:lnTo>
                  <a:lnTo>
                    <a:pt x="552" y="383"/>
                  </a:lnTo>
                  <a:lnTo>
                    <a:pt x="442" y="705"/>
                  </a:lnTo>
                  <a:lnTo>
                    <a:pt x="320" y="1066"/>
                  </a:lnTo>
                  <a:lnTo>
                    <a:pt x="201" y="1421"/>
                  </a:lnTo>
                  <a:lnTo>
                    <a:pt x="97" y="1734"/>
                  </a:lnTo>
                  <a:lnTo>
                    <a:pt x="28" y="1961"/>
                  </a:lnTo>
                  <a:lnTo>
                    <a:pt x="6" y="2032"/>
                  </a:lnTo>
                  <a:lnTo>
                    <a:pt x="0" y="2062"/>
                  </a:lnTo>
                  <a:lnTo>
                    <a:pt x="6" y="2080"/>
                  </a:lnTo>
                  <a:lnTo>
                    <a:pt x="18" y="2110"/>
                  </a:lnTo>
                  <a:lnTo>
                    <a:pt x="42" y="2150"/>
                  </a:lnTo>
                  <a:lnTo>
                    <a:pt x="73" y="2196"/>
                  </a:lnTo>
                  <a:lnTo>
                    <a:pt x="146" y="2305"/>
                  </a:lnTo>
                  <a:lnTo>
                    <a:pt x="234" y="2426"/>
                  </a:lnTo>
                  <a:lnTo>
                    <a:pt x="324" y="2545"/>
                  </a:lnTo>
                  <a:lnTo>
                    <a:pt x="402" y="2645"/>
                  </a:lnTo>
                  <a:lnTo>
                    <a:pt x="461" y="2717"/>
                  </a:lnTo>
                  <a:lnTo>
                    <a:pt x="482" y="2739"/>
                  </a:lnTo>
                  <a:lnTo>
                    <a:pt x="490" y="2745"/>
                  </a:lnTo>
                  <a:lnTo>
                    <a:pt x="490" y="2742"/>
                  </a:lnTo>
                  <a:lnTo>
                    <a:pt x="482" y="2723"/>
                  </a:lnTo>
                  <a:lnTo>
                    <a:pt x="442" y="2657"/>
                  </a:lnTo>
                  <a:lnTo>
                    <a:pt x="378" y="2560"/>
                  </a:lnTo>
                  <a:lnTo>
                    <a:pt x="308" y="2441"/>
                  </a:lnTo>
                  <a:lnTo>
                    <a:pt x="234" y="2317"/>
                  </a:lnTo>
                  <a:lnTo>
                    <a:pt x="201" y="2254"/>
                  </a:lnTo>
                  <a:lnTo>
                    <a:pt x="174" y="2196"/>
                  </a:lnTo>
                  <a:lnTo>
                    <a:pt x="153" y="2137"/>
                  </a:lnTo>
                  <a:lnTo>
                    <a:pt x="134" y="2087"/>
                  </a:lnTo>
                  <a:lnTo>
                    <a:pt x="131" y="2065"/>
                  </a:lnTo>
                  <a:lnTo>
                    <a:pt x="128" y="2044"/>
                  </a:lnTo>
                  <a:lnTo>
                    <a:pt x="128" y="2025"/>
                  </a:lnTo>
                  <a:lnTo>
                    <a:pt x="128" y="2007"/>
                  </a:lnTo>
                  <a:lnTo>
                    <a:pt x="171" y="1864"/>
                  </a:lnTo>
                  <a:lnTo>
                    <a:pt x="250" y="1591"/>
                  </a:lnTo>
                  <a:lnTo>
                    <a:pt x="470" y="857"/>
                  </a:lnTo>
                  <a:lnTo>
                    <a:pt x="576" y="492"/>
                  </a:lnTo>
                  <a:lnTo>
                    <a:pt x="658" y="201"/>
                  </a:lnTo>
                  <a:lnTo>
                    <a:pt x="686" y="95"/>
                  </a:lnTo>
                  <a:lnTo>
                    <a:pt x="701" y="28"/>
                  </a:lnTo>
                  <a:lnTo>
                    <a:pt x="701" y="9"/>
                  </a:lnTo>
                  <a:lnTo>
                    <a:pt x="701" y="0"/>
                  </a:lnTo>
                  <a:lnTo>
                    <a:pt x="695" y="6"/>
                  </a:lnTo>
                  <a:lnTo>
                    <a:pt x="686" y="22"/>
                  </a:lnTo>
                  <a:close/>
                </a:path>
              </a:pathLst>
            </a:custGeom>
            <a:solidFill>
              <a:srgbClr val="ECA13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99" name="Freeform 175"/>
            <p:cNvSpPr>
              <a:spLocks/>
            </p:cNvSpPr>
            <p:nvPr/>
          </p:nvSpPr>
          <p:spPr bwMode="auto">
            <a:xfrm>
              <a:off x="2196465" y="2062480"/>
              <a:ext cx="82550" cy="271780"/>
            </a:xfrm>
            <a:custGeom>
              <a:avLst/>
              <a:gdLst>
                <a:gd name="T0" fmla="*/ 320 w 391"/>
                <a:gd name="T1" fmla="*/ 55 h 1282"/>
                <a:gd name="T2" fmla="*/ 244 w 391"/>
                <a:gd name="T3" fmla="*/ 146 h 1282"/>
                <a:gd name="T4" fmla="*/ 140 w 391"/>
                <a:gd name="T5" fmla="*/ 279 h 1282"/>
                <a:gd name="T6" fmla="*/ 89 w 391"/>
                <a:gd name="T7" fmla="*/ 346 h 1282"/>
                <a:gd name="T8" fmla="*/ 46 w 391"/>
                <a:gd name="T9" fmla="*/ 407 h 1282"/>
                <a:gd name="T10" fmla="*/ 15 w 391"/>
                <a:gd name="T11" fmla="*/ 455 h 1282"/>
                <a:gd name="T12" fmla="*/ 6 w 391"/>
                <a:gd name="T13" fmla="*/ 474 h 1282"/>
                <a:gd name="T14" fmla="*/ 0 w 391"/>
                <a:gd name="T15" fmla="*/ 489 h 1282"/>
                <a:gd name="T16" fmla="*/ 3 w 391"/>
                <a:gd name="T17" fmla="*/ 504 h 1282"/>
                <a:gd name="T18" fmla="*/ 15 w 391"/>
                <a:gd name="T19" fmla="*/ 538 h 1282"/>
                <a:gd name="T20" fmla="*/ 55 w 391"/>
                <a:gd name="T21" fmla="*/ 632 h 1282"/>
                <a:gd name="T22" fmla="*/ 115 w 391"/>
                <a:gd name="T23" fmla="*/ 756 h 1282"/>
                <a:gd name="T24" fmla="*/ 183 w 391"/>
                <a:gd name="T25" fmla="*/ 896 h 1282"/>
                <a:gd name="T26" fmla="*/ 317 w 391"/>
                <a:gd name="T27" fmla="*/ 1154 h 1282"/>
                <a:gd name="T28" fmla="*/ 382 w 391"/>
                <a:gd name="T29" fmla="*/ 1282 h 1282"/>
                <a:gd name="T30" fmla="*/ 342 w 391"/>
                <a:gd name="T31" fmla="*/ 1187 h 1282"/>
                <a:gd name="T32" fmla="*/ 299 w 391"/>
                <a:gd name="T33" fmla="*/ 1081 h 1282"/>
                <a:gd name="T34" fmla="*/ 254 w 391"/>
                <a:gd name="T35" fmla="*/ 951 h 1282"/>
                <a:gd name="T36" fmla="*/ 204 w 391"/>
                <a:gd name="T37" fmla="*/ 814 h 1282"/>
                <a:gd name="T38" fmla="*/ 183 w 391"/>
                <a:gd name="T39" fmla="*/ 747 h 1282"/>
                <a:gd name="T40" fmla="*/ 165 w 391"/>
                <a:gd name="T41" fmla="*/ 687 h 1282"/>
                <a:gd name="T42" fmla="*/ 152 w 391"/>
                <a:gd name="T43" fmla="*/ 629 h 1282"/>
                <a:gd name="T44" fmla="*/ 143 w 391"/>
                <a:gd name="T45" fmla="*/ 580 h 1282"/>
                <a:gd name="T46" fmla="*/ 140 w 391"/>
                <a:gd name="T47" fmla="*/ 541 h 1282"/>
                <a:gd name="T48" fmla="*/ 140 w 391"/>
                <a:gd name="T49" fmla="*/ 526 h 1282"/>
                <a:gd name="T50" fmla="*/ 143 w 391"/>
                <a:gd name="T51" fmla="*/ 514 h 1282"/>
                <a:gd name="T52" fmla="*/ 152 w 391"/>
                <a:gd name="T53" fmla="*/ 489 h 1282"/>
                <a:gd name="T54" fmla="*/ 168 w 391"/>
                <a:gd name="T55" fmla="*/ 452 h 1282"/>
                <a:gd name="T56" fmla="*/ 217 w 391"/>
                <a:gd name="T57" fmla="*/ 362 h 1282"/>
                <a:gd name="T58" fmla="*/ 326 w 391"/>
                <a:gd name="T59" fmla="*/ 152 h 1282"/>
                <a:gd name="T60" fmla="*/ 369 w 391"/>
                <a:gd name="T61" fmla="*/ 67 h 1282"/>
                <a:gd name="T62" fmla="*/ 385 w 391"/>
                <a:gd name="T63" fmla="*/ 34 h 1282"/>
                <a:gd name="T64" fmla="*/ 391 w 391"/>
                <a:gd name="T65" fmla="*/ 12 h 1282"/>
                <a:gd name="T66" fmla="*/ 391 w 391"/>
                <a:gd name="T67" fmla="*/ 3 h 1282"/>
                <a:gd name="T68" fmla="*/ 388 w 391"/>
                <a:gd name="T69" fmla="*/ 0 h 1282"/>
                <a:gd name="T70" fmla="*/ 385 w 391"/>
                <a:gd name="T71" fmla="*/ 0 h 1282"/>
                <a:gd name="T72" fmla="*/ 375 w 391"/>
                <a:gd name="T73" fmla="*/ 3 h 1282"/>
                <a:gd name="T74" fmla="*/ 354 w 391"/>
                <a:gd name="T75" fmla="*/ 21 h 1282"/>
                <a:gd name="T76" fmla="*/ 320 w 391"/>
                <a:gd name="T77" fmla="*/ 55 h 1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91" h="1282">
                  <a:moveTo>
                    <a:pt x="320" y="55"/>
                  </a:moveTo>
                  <a:lnTo>
                    <a:pt x="244" y="146"/>
                  </a:lnTo>
                  <a:lnTo>
                    <a:pt x="140" y="279"/>
                  </a:lnTo>
                  <a:lnTo>
                    <a:pt x="89" y="346"/>
                  </a:lnTo>
                  <a:lnTo>
                    <a:pt x="46" y="407"/>
                  </a:lnTo>
                  <a:lnTo>
                    <a:pt x="15" y="455"/>
                  </a:lnTo>
                  <a:lnTo>
                    <a:pt x="6" y="474"/>
                  </a:lnTo>
                  <a:lnTo>
                    <a:pt x="0" y="489"/>
                  </a:lnTo>
                  <a:lnTo>
                    <a:pt x="3" y="504"/>
                  </a:lnTo>
                  <a:lnTo>
                    <a:pt x="15" y="538"/>
                  </a:lnTo>
                  <a:lnTo>
                    <a:pt x="55" y="632"/>
                  </a:lnTo>
                  <a:lnTo>
                    <a:pt x="115" y="756"/>
                  </a:lnTo>
                  <a:lnTo>
                    <a:pt x="183" y="896"/>
                  </a:lnTo>
                  <a:lnTo>
                    <a:pt x="317" y="1154"/>
                  </a:lnTo>
                  <a:lnTo>
                    <a:pt x="382" y="1282"/>
                  </a:lnTo>
                  <a:lnTo>
                    <a:pt x="342" y="1187"/>
                  </a:lnTo>
                  <a:lnTo>
                    <a:pt x="299" y="1081"/>
                  </a:lnTo>
                  <a:lnTo>
                    <a:pt x="254" y="951"/>
                  </a:lnTo>
                  <a:lnTo>
                    <a:pt x="204" y="814"/>
                  </a:lnTo>
                  <a:lnTo>
                    <a:pt x="183" y="747"/>
                  </a:lnTo>
                  <a:lnTo>
                    <a:pt x="165" y="687"/>
                  </a:lnTo>
                  <a:lnTo>
                    <a:pt x="152" y="629"/>
                  </a:lnTo>
                  <a:lnTo>
                    <a:pt x="143" y="580"/>
                  </a:lnTo>
                  <a:lnTo>
                    <a:pt x="140" y="541"/>
                  </a:lnTo>
                  <a:lnTo>
                    <a:pt x="140" y="526"/>
                  </a:lnTo>
                  <a:lnTo>
                    <a:pt x="143" y="514"/>
                  </a:lnTo>
                  <a:lnTo>
                    <a:pt x="152" y="489"/>
                  </a:lnTo>
                  <a:lnTo>
                    <a:pt x="168" y="452"/>
                  </a:lnTo>
                  <a:lnTo>
                    <a:pt x="217" y="362"/>
                  </a:lnTo>
                  <a:lnTo>
                    <a:pt x="326" y="152"/>
                  </a:lnTo>
                  <a:lnTo>
                    <a:pt x="369" y="67"/>
                  </a:lnTo>
                  <a:lnTo>
                    <a:pt x="385" y="34"/>
                  </a:lnTo>
                  <a:lnTo>
                    <a:pt x="391" y="12"/>
                  </a:lnTo>
                  <a:lnTo>
                    <a:pt x="391" y="3"/>
                  </a:lnTo>
                  <a:lnTo>
                    <a:pt x="388" y="0"/>
                  </a:lnTo>
                  <a:lnTo>
                    <a:pt x="385" y="0"/>
                  </a:lnTo>
                  <a:lnTo>
                    <a:pt x="375" y="3"/>
                  </a:lnTo>
                  <a:lnTo>
                    <a:pt x="354" y="21"/>
                  </a:lnTo>
                  <a:lnTo>
                    <a:pt x="320" y="55"/>
                  </a:lnTo>
                  <a:close/>
                </a:path>
              </a:pathLst>
            </a:custGeom>
            <a:solidFill>
              <a:srgbClr val="ECA13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00" name="Freeform 176"/>
            <p:cNvSpPr>
              <a:spLocks/>
            </p:cNvSpPr>
            <p:nvPr/>
          </p:nvSpPr>
          <p:spPr bwMode="auto">
            <a:xfrm>
              <a:off x="2152650" y="1464310"/>
              <a:ext cx="76835" cy="54610"/>
            </a:xfrm>
            <a:custGeom>
              <a:avLst/>
              <a:gdLst>
                <a:gd name="T0" fmla="*/ 363 w 363"/>
                <a:gd name="T1" fmla="*/ 0 h 258"/>
                <a:gd name="T2" fmla="*/ 348 w 363"/>
                <a:gd name="T3" fmla="*/ 17 h 258"/>
                <a:gd name="T4" fmla="*/ 330 w 363"/>
                <a:gd name="T5" fmla="*/ 36 h 258"/>
                <a:gd name="T6" fmla="*/ 309 w 363"/>
                <a:gd name="T7" fmla="*/ 63 h 258"/>
                <a:gd name="T8" fmla="*/ 291 w 363"/>
                <a:gd name="T9" fmla="*/ 97 h 258"/>
                <a:gd name="T10" fmla="*/ 269 w 363"/>
                <a:gd name="T11" fmla="*/ 137 h 258"/>
                <a:gd name="T12" fmla="*/ 254 w 363"/>
                <a:gd name="T13" fmla="*/ 175 h 258"/>
                <a:gd name="T14" fmla="*/ 248 w 363"/>
                <a:gd name="T15" fmla="*/ 197 h 258"/>
                <a:gd name="T16" fmla="*/ 242 w 363"/>
                <a:gd name="T17" fmla="*/ 221 h 258"/>
                <a:gd name="T18" fmla="*/ 238 w 363"/>
                <a:gd name="T19" fmla="*/ 240 h 258"/>
                <a:gd name="T20" fmla="*/ 232 w 363"/>
                <a:gd name="T21" fmla="*/ 252 h 258"/>
                <a:gd name="T22" fmla="*/ 226 w 363"/>
                <a:gd name="T23" fmla="*/ 258 h 258"/>
                <a:gd name="T24" fmla="*/ 217 w 363"/>
                <a:gd name="T25" fmla="*/ 258 h 258"/>
                <a:gd name="T26" fmla="*/ 208 w 363"/>
                <a:gd name="T27" fmla="*/ 255 h 258"/>
                <a:gd name="T28" fmla="*/ 195 w 363"/>
                <a:gd name="T29" fmla="*/ 249 h 258"/>
                <a:gd name="T30" fmla="*/ 171 w 363"/>
                <a:gd name="T31" fmla="*/ 230 h 258"/>
                <a:gd name="T32" fmla="*/ 138 w 363"/>
                <a:gd name="T33" fmla="*/ 209 h 258"/>
                <a:gd name="T34" fmla="*/ 120 w 363"/>
                <a:gd name="T35" fmla="*/ 200 h 258"/>
                <a:gd name="T36" fmla="*/ 98 w 363"/>
                <a:gd name="T37" fmla="*/ 194 h 258"/>
                <a:gd name="T38" fmla="*/ 77 w 363"/>
                <a:gd name="T39" fmla="*/ 191 h 258"/>
                <a:gd name="T40" fmla="*/ 52 w 363"/>
                <a:gd name="T41" fmla="*/ 194 h 258"/>
                <a:gd name="T42" fmla="*/ 28 w 363"/>
                <a:gd name="T43" fmla="*/ 200 h 258"/>
                <a:gd name="T44" fmla="*/ 0 w 363"/>
                <a:gd name="T45" fmla="*/ 212 h 258"/>
                <a:gd name="T46" fmla="*/ 31 w 363"/>
                <a:gd name="T47" fmla="*/ 178 h 258"/>
                <a:gd name="T48" fmla="*/ 68 w 363"/>
                <a:gd name="T49" fmla="*/ 146 h 258"/>
                <a:gd name="T50" fmla="*/ 114 w 363"/>
                <a:gd name="T51" fmla="*/ 109 h 258"/>
                <a:gd name="T52" fmla="*/ 168 w 363"/>
                <a:gd name="T53" fmla="*/ 69 h 258"/>
                <a:gd name="T54" fmla="*/ 195 w 363"/>
                <a:gd name="T55" fmla="*/ 51 h 258"/>
                <a:gd name="T56" fmla="*/ 229 w 363"/>
                <a:gd name="T57" fmla="*/ 36 h 258"/>
                <a:gd name="T58" fmla="*/ 260 w 363"/>
                <a:gd name="T59" fmla="*/ 21 h 258"/>
                <a:gd name="T60" fmla="*/ 294 w 363"/>
                <a:gd name="T61" fmla="*/ 12 h 258"/>
                <a:gd name="T62" fmla="*/ 330 w 363"/>
                <a:gd name="T63" fmla="*/ 3 h 258"/>
                <a:gd name="T64" fmla="*/ 363 w 363"/>
                <a:gd name="T65"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3" h="258">
                  <a:moveTo>
                    <a:pt x="363" y="0"/>
                  </a:moveTo>
                  <a:lnTo>
                    <a:pt x="348" y="17"/>
                  </a:lnTo>
                  <a:lnTo>
                    <a:pt x="330" y="36"/>
                  </a:lnTo>
                  <a:lnTo>
                    <a:pt x="309" y="63"/>
                  </a:lnTo>
                  <a:lnTo>
                    <a:pt x="291" y="97"/>
                  </a:lnTo>
                  <a:lnTo>
                    <a:pt x="269" y="137"/>
                  </a:lnTo>
                  <a:lnTo>
                    <a:pt x="254" y="175"/>
                  </a:lnTo>
                  <a:lnTo>
                    <a:pt x="248" y="197"/>
                  </a:lnTo>
                  <a:lnTo>
                    <a:pt x="242" y="221"/>
                  </a:lnTo>
                  <a:lnTo>
                    <a:pt x="238" y="240"/>
                  </a:lnTo>
                  <a:lnTo>
                    <a:pt x="232" y="252"/>
                  </a:lnTo>
                  <a:lnTo>
                    <a:pt x="226" y="258"/>
                  </a:lnTo>
                  <a:lnTo>
                    <a:pt x="217" y="258"/>
                  </a:lnTo>
                  <a:lnTo>
                    <a:pt x="208" y="255"/>
                  </a:lnTo>
                  <a:lnTo>
                    <a:pt x="195" y="249"/>
                  </a:lnTo>
                  <a:lnTo>
                    <a:pt x="171" y="230"/>
                  </a:lnTo>
                  <a:lnTo>
                    <a:pt x="138" y="209"/>
                  </a:lnTo>
                  <a:lnTo>
                    <a:pt x="120" y="200"/>
                  </a:lnTo>
                  <a:lnTo>
                    <a:pt x="98" y="194"/>
                  </a:lnTo>
                  <a:lnTo>
                    <a:pt x="77" y="191"/>
                  </a:lnTo>
                  <a:lnTo>
                    <a:pt x="52" y="194"/>
                  </a:lnTo>
                  <a:lnTo>
                    <a:pt x="28" y="200"/>
                  </a:lnTo>
                  <a:lnTo>
                    <a:pt x="0" y="212"/>
                  </a:lnTo>
                  <a:lnTo>
                    <a:pt x="31" y="178"/>
                  </a:lnTo>
                  <a:lnTo>
                    <a:pt x="68" y="146"/>
                  </a:lnTo>
                  <a:lnTo>
                    <a:pt x="114" y="109"/>
                  </a:lnTo>
                  <a:lnTo>
                    <a:pt x="168" y="69"/>
                  </a:lnTo>
                  <a:lnTo>
                    <a:pt x="195" y="51"/>
                  </a:lnTo>
                  <a:lnTo>
                    <a:pt x="229" y="36"/>
                  </a:lnTo>
                  <a:lnTo>
                    <a:pt x="260" y="21"/>
                  </a:lnTo>
                  <a:lnTo>
                    <a:pt x="294" y="12"/>
                  </a:lnTo>
                  <a:lnTo>
                    <a:pt x="330" y="3"/>
                  </a:lnTo>
                  <a:lnTo>
                    <a:pt x="363" y="0"/>
                  </a:lnTo>
                  <a:close/>
                </a:path>
              </a:pathLst>
            </a:custGeom>
            <a:solidFill>
              <a:srgbClr val="7150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01" name="Freeform 177"/>
            <p:cNvSpPr>
              <a:spLocks/>
            </p:cNvSpPr>
            <p:nvPr/>
          </p:nvSpPr>
          <p:spPr bwMode="auto">
            <a:xfrm>
              <a:off x="2407285" y="1189355"/>
              <a:ext cx="78105" cy="43815"/>
            </a:xfrm>
            <a:custGeom>
              <a:avLst/>
              <a:gdLst>
                <a:gd name="T0" fmla="*/ 51 w 368"/>
                <a:gd name="T1" fmla="*/ 98 h 207"/>
                <a:gd name="T2" fmla="*/ 85 w 368"/>
                <a:gd name="T3" fmla="*/ 100 h 207"/>
                <a:gd name="T4" fmla="*/ 119 w 368"/>
                <a:gd name="T5" fmla="*/ 98 h 207"/>
                <a:gd name="T6" fmla="*/ 152 w 368"/>
                <a:gd name="T7" fmla="*/ 95 h 207"/>
                <a:gd name="T8" fmla="*/ 185 w 368"/>
                <a:gd name="T9" fmla="*/ 89 h 207"/>
                <a:gd name="T10" fmla="*/ 219 w 368"/>
                <a:gd name="T11" fmla="*/ 77 h 207"/>
                <a:gd name="T12" fmla="*/ 253 w 368"/>
                <a:gd name="T13" fmla="*/ 61 h 207"/>
                <a:gd name="T14" fmla="*/ 287 w 368"/>
                <a:gd name="T15" fmla="*/ 40 h 207"/>
                <a:gd name="T16" fmla="*/ 320 w 368"/>
                <a:gd name="T17" fmla="*/ 16 h 207"/>
                <a:gd name="T18" fmla="*/ 335 w 368"/>
                <a:gd name="T19" fmla="*/ 6 h 207"/>
                <a:gd name="T20" fmla="*/ 347 w 368"/>
                <a:gd name="T21" fmla="*/ 0 h 207"/>
                <a:gd name="T22" fmla="*/ 356 w 368"/>
                <a:gd name="T23" fmla="*/ 0 h 207"/>
                <a:gd name="T24" fmla="*/ 365 w 368"/>
                <a:gd name="T25" fmla="*/ 6 h 207"/>
                <a:gd name="T26" fmla="*/ 368 w 368"/>
                <a:gd name="T27" fmla="*/ 16 h 207"/>
                <a:gd name="T28" fmla="*/ 368 w 368"/>
                <a:gd name="T29" fmla="*/ 28 h 207"/>
                <a:gd name="T30" fmla="*/ 368 w 368"/>
                <a:gd name="T31" fmla="*/ 40 h 207"/>
                <a:gd name="T32" fmla="*/ 365 w 368"/>
                <a:gd name="T33" fmla="*/ 58 h 207"/>
                <a:gd name="T34" fmla="*/ 356 w 368"/>
                <a:gd name="T35" fmla="*/ 95 h 207"/>
                <a:gd name="T36" fmla="*/ 338 w 368"/>
                <a:gd name="T37" fmla="*/ 131 h 207"/>
                <a:gd name="T38" fmla="*/ 330 w 368"/>
                <a:gd name="T39" fmla="*/ 146 h 207"/>
                <a:gd name="T40" fmla="*/ 317 w 368"/>
                <a:gd name="T41" fmla="*/ 161 h 207"/>
                <a:gd name="T42" fmla="*/ 305 w 368"/>
                <a:gd name="T43" fmla="*/ 173 h 207"/>
                <a:gd name="T44" fmla="*/ 293 w 368"/>
                <a:gd name="T45" fmla="*/ 183 h 207"/>
                <a:gd name="T46" fmla="*/ 259 w 368"/>
                <a:gd name="T47" fmla="*/ 198 h 207"/>
                <a:gd name="T48" fmla="*/ 225 w 368"/>
                <a:gd name="T49" fmla="*/ 204 h 207"/>
                <a:gd name="T50" fmla="*/ 191 w 368"/>
                <a:gd name="T51" fmla="*/ 207 h 207"/>
                <a:gd name="T52" fmla="*/ 159 w 368"/>
                <a:gd name="T53" fmla="*/ 207 h 207"/>
                <a:gd name="T54" fmla="*/ 128 w 368"/>
                <a:gd name="T55" fmla="*/ 201 h 207"/>
                <a:gd name="T56" fmla="*/ 100 w 368"/>
                <a:gd name="T57" fmla="*/ 195 h 207"/>
                <a:gd name="T58" fmla="*/ 73 w 368"/>
                <a:gd name="T59" fmla="*/ 183 h 207"/>
                <a:gd name="T60" fmla="*/ 48 w 368"/>
                <a:gd name="T61" fmla="*/ 170 h 207"/>
                <a:gd name="T62" fmla="*/ 30 w 368"/>
                <a:gd name="T63" fmla="*/ 158 h 207"/>
                <a:gd name="T64" fmla="*/ 15 w 368"/>
                <a:gd name="T65" fmla="*/ 146 h 207"/>
                <a:gd name="T66" fmla="*/ 6 w 368"/>
                <a:gd name="T67" fmla="*/ 134 h 207"/>
                <a:gd name="T68" fmla="*/ 0 w 368"/>
                <a:gd name="T69" fmla="*/ 121 h 207"/>
                <a:gd name="T70" fmla="*/ 3 w 368"/>
                <a:gd name="T71" fmla="*/ 109 h 207"/>
                <a:gd name="T72" fmla="*/ 12 w 368"/>
                <a:gd name="T73" fmla="*/ 103 h 207"/>
                <a:gd name="T74" fmla="*/ 28 w 368"/>
                <a:gd name="T75" fmla="*/ 100 h 207"/>
                <a:gd name="T76" fmla="*/ 51 w 368"/>
                <a:gd name="T77" fmla="*/ 9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8" h="207">
                  <a:moveTo>
                    <a:pt x="51" y="98"/>
                  </a:moveTo>
                  <a:lnTo>
                    <a:pt x="85" y="100"/>
                  </a:lnTo>
                  <a:lnTo>
                    <a:pt x="119" y="98"/>
                  </a:lnTo>
                  <a:lnTo>
                    <a:pt x="152" y="95"/>
                  </a:lnTo>
                  <a:lnTo>
                    <a:pt x="185" y="89"/>
                  </a:lnTo>
                  <a:lnTo>
                    <a:pt x="219" y="77"/>
                  </a:lnTo>
                  <a:lnTo>
                    <a:pt x="253" y="61"/>
                  </a:lnTo>
                  <a:lnTo>
                    <a:pt x="287" y="40"/>
                  </a:lnTo>
                  <a:lnTo>
                    <a:pt x="320" y="16"/>
                  </a:lnTo>
                  <a:lnTo>
                    <a:pt x="335" y="6"/>
                  </a:lnTo>
                  <a:lnTo>
                    <a:pt x="347" y="0"/>
                  </a:lnTo>
                  <a:lnTo>
                    <a:pt x="356" y="0"/>
                  </a:lnTo>
                  <a:lnTo>
                    <a:pt x="365" y="6"/>
                  </a:lnTo>
                  <a:lnTo>
                    <a:pt x="368" y="16"/>
                  </a:lnTo>
                  <a:lnTo>
                    <a:pt x="368" y="28"/>
                  </a:lnTo>
                  <a:lnTo>
                    <a:pt x="368" y="40"/>
                  </a:lnTo>
                  <a:lnTo>
                    <a:pt x="365" y="58"/>
                  </a:lnTo>
                  <a:lnTo>
                    <a:pt x="356" y="95"/>
                  </a:lnTo>
                  <a:lnTo>
                    <a:pt x="338" y="131"/>
                  </a:lnTo>
                  <a:lnTo>
                    <a:pt x="330" y="146"/>
                  </a:lnTo>
                  <a:lnTo>
                    <a:pt x="317" y="161"/>
                  </a:lnTo>
                  <a:lnTo>
                    <a:pt x="305" y="173"/>
                  </a:lnTo>
                  <a:lnTo>
                    <a:pt x="293" y="183"/>
                  </a:lnTo>
                  <a:lnTo>
                    <a:pt x="259" y="198"/>
                  </a:lnTo>
                  <a:lnTo>
                    <a:pt x="225" y="204"/>
                  </a:lnTo>
                  <a:lnTo>
                    <a:pt x="191" y="207"/>
                  </a:lnTo>
                  <a:lnTo>
                    <a:pt x="159" y="207"/>
                  </a:lnTo>
                  <a:lnTo>
                    <a:pt x="128" y="201"/>
                  </a:lnTo>
                  <a:lnTo>
                    <a:pt x="100" y="195"/>
                  </a:lnTo>
                  <a:lnTo>
                    <a:pt x="73" y="183"/>
                  </a:lnTo>
                  <a:lnTo>
                    <a:pt x="48" y="170"/>
                  </a:lnTo>
                  <a:lnTo>
                    <a:pt x="30" y="158"/>
                  </a:lnTo>
                  <a:lnTo>
                    <a:pt x="15" y="146"/>
                  </a:lnTo>
                  <a:lnTo>
                    <a:pt x="6" y="134"/>
                  </a:lnTo>
                  <a:lnTo>
                    <a:pt x="0" y="121"/>
                  </a:lnTo>
                  <a:lnTo>
                    <a:pt x="3" y="109"/>
                  </a:lnTo>
                  <a:lnTo>
                    <a:pt x="12" y="103"/>
                  </a:lnTo>
                  <a:lnTo>
                    <a:pt x="28" y="100"/>
                  </a:lnTo>
                  <a:lnTo>
                    <a:pt x="51" y="98"/>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02" name="Freeform 178"/>
            <p:cNvSpPr>
              <a:spLocks/>
            </p:cNvSpPr>
            <p:nvPr/>
          </p:nvSpPr>
          <p:spPr bwMode="auto">
            <a:xfrm>
              <a:off x="280035" y="2240280"/>
              <a:ext cx="3184525" cy="662305"/>
            </a:xfrm>
            <a:custGeom>
              <a:avLst/>
              <a:gdLst>
                <a:gd name="T0" fmla="*/ 342 w 15044"/>
                <a:gd name="T1" fmla="*/ 2765 h 3130"/>
                <a:gd name="T2" fmla="*/ 1779 w 15044"/>
                <a:gd name="T3" fmla="*/ 1910 h 3130"/>
                <a:gd name="T4" fmla="*/ 3136 w 15044"/>
                <a:gd name="T5" fmla="*/ 1117 h 3130"/>
                <a:gd name="T6" fmla="*/ 3987 w 15044"/>
                <a:gd name="T7" fmla="*/ 631 h 3130"/>
                <a:gd name="T8" fmla="*/ 4677 w 15044"/>
                <a:gd name="T9" fmla="*/ 246 h 3130"/>
                <a:gd name="T10" fmla="*/ 5027 w 15044"/>
                <a:gd name="T11" fmla="*/ 64 h 3130"/>
                <a:gd name="T12" fmla="*/ 5162 w 15044"/>
                <a:gd name="T13" fmla="*/ 7 h 3130"/>
                <a:gd name="T14" fmla="*/ 5192 w 15044"/>
                <a:gd name="T15" fmla="*/ 0 h 3130"/>
                <a:gd name="T16" fmla="*/ 5665 w 15044"/>
                <a:gd name="T17" fmla="*/ 33 h 3130"/>
                <a:gd name="T18" fmla="*/ 8170 w 15044"/>
                <a:gd name="T19" fmla="*/ 234 h 3130"/>
                <a:gd name="T20" fmla="*/ 9830 w 15044"/>
                <a:gd name="T21" fmla="*/ 373 h 3130"/>
                <a:gd name="T22" fmla="*/ 11517 w 15044"/>
                <a:gd name="T23" fmla="*/ 528 h 3130"/>
                <a:gd name="T24" fmla="*/ 13042 w 15044"/>
                <a:gd name="T25" fmla="*/ 683 h 3130"/>
                <a:gd name="T26" fmla="*/ 13970 w 15044"/>
                <a:gd name="T27" fmla="*/ 789 h 3130"/>
                <a:gd name="T28" fmla="*/ 14443 w 15044"/>
                <a:gd name="T29" fmla="*/ 853 h 3130"/>
                <a:gd name="T30" fmla="*/ 14772 w 15044"/>
                <a:gd name="T31" fmla="*/ 911 h 3130"/>
                <a:gd name="T32" fmla="*/ 14876 w 15044"/>
                <a:gd name="T33" fmla="*/ 938 h 3130"/>
                <a:gd name="T34" fmla="*/ 14919 w 15044"/>
                <a:gd name="T35" fmla="*/ 959 h 3130"/>
                <a:gd name="T36" fmla="*/ 14956 w 15044"/>
                <a:gd name="T37" fmla="*/ 993 h 3130"/>
                <a:gd name="T38" fmla="*/ 14982 w 15044"/>
                <a:gd name="T39" fmla="*/ 1042 h 3130"/>
                <a:gd name="T40" fmla="*/ 15004 w 15044"/>
                <a:gd name="T41" fmla="*/ 1096 h 3130"/>
                <a:gd name="T42" fmla="*/ 15031 w 15044"/>
                <a:gd name="T43" fmla="*/ 1229 h 3130"/>
                <a:gd name="T44" fmla="*/ 15041 w 15044"/>
                <a:gd name="T45" fmla="*/ 1382 h 3130"/>
                <a:gd name="T46" fmla="*/ 15041 w 15044"/>
                <a:gd name="T47" fmla="*/ 1534 h 3130"/>
                <a:gd name="T48" fmla="*/ 15025 w 15044"/>
                <a:gd name="T49" fmla="*/ 1798 h 3130"/>
                <a:gd name="T50" fmla="*/ 15019 w 15044"/>
                <a:gd name="T51" fmla="*/ 1894 h 3130"/>
                <a:gd name="T52" fmla="*/ 15001 w 15044"/>
                <a:gd name="T53" fmla="*/ 1943 h 3130"/>
                <a:gd name="T54" fmla="*/ 14943 w 15044"/>
                <a:gd name="T55" fmla="*/ 2049 h 3130"/>
                <a:gd name="T56" fmla="*/ 14821 w 15044"/>
                <a:gd name="T57" fmla="*/ 2231 h 3130"/>
                <a:gd name="T58" fmla="*/ 14666 w 15044"/>
                <a:gd name="T59" fmla="*/ 2444 h 3130"/>
                <a:gd name="T60" fmla="*/ 14495 w 15044"/>
                <a:gd name="T61" fmla="*/ 2662 h 3130"/>
                <a:gd name="T62" fmla="*/ 14321 w 15044"/>
                <a:gd name="T63" fmla="*/ 2860 h 3130"/>
                <a:gd name="T64" fmla="*/ 14165 w 15044"/>
                <a:gd name="T65" fmla="*/ 3018 h 3130"/>
                <a:gd name="T66" fmla="*/ 14101 w 15044"/>
                <a:gd name="T67" fmla="*/ 3072 h 3130"/>
                <a:gd name="T68" fmla="*/ 14047 w 15044"/>
                <a:gd name="T69" fmla="*/ 3106 h 3130"/>
                <a:gd name="T70" fmla="*/ 14007 w 15044"/>
                <a:gd name="T71" fmla="*/ 3118 h 3130"/>
                <a:gd name="T72" fmla="*/ 11691 w 15044"/>
                <a:gd name="T73" fmla="*/ 3127 h 3130"/>
                <a:gd name="T74" fmla="*/ 8118 w 15044"/>
                <a:gd name="T75" fmla="*/ 3130 h 3130"/>
                <a:gd name="T76" fmla="*/ 5492 w 15044"/>
                <a:gd name="T77" fmla="*/ 3124 h 3130"/>
                <a:gd name="T78" fmla="*/ 3054 w 15044"/>
                <a:gd name="T79" fmla="*/ 3102 h 3130"/>
                <a:gd name="T80" fmla="*/ 1556 w 15044"/>
                <a:gd name="T81" fmla="*/ 3075 h 3130"/>
                <a:gd name="T82" fmla="*/ 790 w 15044"/>
                <a:gd name="T83" fmla="*/ 3055 h 3130"/>
                <a:gd name="T84" fmla="*/ 263 w 15044"/>
                <a:gd name="T85" fmla="*/ 3024 h 3130"/>
                <a:gd name="T86" fmla="*/ 101 w 15044"/>
                <a:gd name="T87" fmla="*/ 3006 h 3130"/>
                <a:gd name="T88" fmla="*/ 12 w 15044"/>
                <a:gd name="T89" fmla="*/ 2987 h 3130"/>
                <a:gd name="T90" fmla="*/ 0 w 15044"/>
                <a:gd name="T91" fmla="*/ 2978 h 3130"/>
                <a:gd name="T92" fmla="*/ 6 w 15044"/>
                <a:gd name="T93" fmla="*/ 2969 h 3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44" h="3130">
                  <a:moveTo>
                    <a:pt x="6" y="2969"/>
                  </a:moveTo>
                  <a:lnTo>
                    <a:pt x="342" y="2765"/>
                  </a:lnTo>
                  <a:lnTo>
                    <a:pt x="967" y="2392"/>
                  </a:lnTo>
                  <a:lnTo>
                    <a:pt x="1779" y="1910"/>
                  </a:lnTo>
                  <a:lnTo>
                    <a:pt x="2682" y="1382"/>
                  </a:lnTo>
                  <a:lnTo>
                    <a:pt x="3136" y="1117"/>
                  </a:lnTo>
                  <a:lnTo>
                    <a:pt x="3576" y="865"/>
                  </a:lnTo>
                  <a:lnTo>
                    <a:pt x="3987" y="631"/>
                  </a:lnTo>
                  <a:lnTo>
                    <a:pt x="4357" y="422"/>
                  </a:lnTo>
                  <a:lnTo>
                    <a:pt x="4677" y="246"/>
                  </a:lnTo>
                  <a:lnTo>
                    <a:pt x="4930" y="113"/>
                  </a:lnTo>
                  <a:lnTo>
                    <a:pt x="5027" y="64"/>
                  </a:lnTo>
                  <a:lnTo>
                    <a:pt x="5104" y="27"/>
                  </a:lnTo>
                  <a:lnTo>
                    <a:pt x="5162" y="7"/>
                  </a:lnTo>
                  <a:lnTo>
                    <a:pt x="5181" y="0"/>
                  </a:lnTo>
                  <a:lnTo>
                    <a:pt x="5192" y="0"/>
                  </a:lnTo>
                  <a:lnTo>
                    <a:pt x="5345" y="10"/>
                  </a:lnTo>
                  <a:lnTo>
                    <a:pt x="5665" y="33"/>
                  </a:lnTo>
                  <a:lnTo>
                    <a:pt x="6721" y="116"/>
                  </a:lnTo>
                  <a:lnTo>
                    <a:pt x="8170" y="234"/>
                  </a:lnTo>
                  <a:lnTo>
                    <a:pt x="8985" y="301"/>
                  </a:lnTo>
                  <a:lnTo>
                    <a:pt x="9830" y="373"/>
                  </a:lnTo>
                  <a:lnTo>
                    <a:pt x="10682" y="453"/>
                  </a:lnTo>
                  <a:lnTo>
                    <a:pt x="11517" y="528"/>
                  </a:lnTo>
                  <a:lnTo>
                    <a:pt x="12310" y="608"/>
                  </a:lnTo>
                  <a:lnTo>
                    <a:pt x="13042" y="683"/>
                  </a:lnTo>
                  <a:lnTo>
                    <a:pt x="13686" y="756"/>
                  </a:lnTo>
                  <a:lnTo>
                    <a:pt x="13970" y="789"/>
                  </a:lnTo>
                  <a:lnTo>
                    <a:pt x="14223" y="823"/>
                  </a:lnTo>
                  <a:lnTo>
                    <a:pt x="14443" y="853"/>
                  </a:lnTo>
                  <a:lnTo>
                    <a:pt x="14629" y="884"/>
                  </a:lnTo>
                  <a:lnTo>
                    <a:pt x="14772" y="911"/>
                  </a:lnTo>
                  <a:lnTo>
                    <a:pt x="14830" y="925"/>
                  </a:lnTo>
                  <a:lnTo>
                    <a:pt x="14876" y="938"/>
                  </a:lnTo>
                  <a:lnTo>
                    <a:pt x="14897" y="947"/>
                  </a:lnTo>
                  <a:lnTo>
                    <a:pt x="14919" y="959"/>
                  </a:lnTo>
                  <a:lnTo>
                    <a:pt x="14937" y="974"/>
                  </a:lnTo>
                  <a:lnTo>
                    <a:pt x="14956" y="993"/>
                  </a:lnTo>
                  <a:lnTo>
                    <a:pt x="14971" y="1017"/>
                  </a:lnTo>
                  <a:lnTo>
                    <a:pt x="14982" y="1042"/>
                  </a:lnTo>
                  <a:lnTo>
                    <a:pt x="14995" y="1066"/>
                  </a:lnTo>
                  <a:lnTo>
                    <a:pt x="15004" y="1096"/>
                  </a:lnTo>
                  <a:lnTo>
                    <a:pt x="15019" y="1160"/>
                  </a:lnTo>
                  <a:lnTo>
                    <a:pt x="15031" y="1229"/>
                  </a:lnTo>
                  <a:lnTo>
                    <a:pt x="15038" y="1302"/>
                  </a:lnTo>
                  <a:lnTo>
                    <a:pt x="15041" y="1382"/>
                  </a:lnTo>
                  <a:lnTo>
                    <a:pt x="15044" y="1457"/>
                  </a:lnTo>
                  <a:lnTo>
                    <a:pt x="15041" y="1534"/>
                  </a:lnTo>
                  <a:lnTo>
                    <a:pt x="15031" y="1679"/>
                  </a:lnTo>
                  <a:lnTo>
                    <a:pt x="15025" y="1798"/>
                  </a:lnTo>
                  <a:lnTo>
                    <a:pt x="15019" y="1876"/>
                  </a:lnTo>
                  <a:lnTo>
                    <a:pt x="15019" y="1894"/>
                  </a:lnTo>
                  <a:lnTo>
                    <a:pt x="15010" y="1916"/>
                  </a:lnTo>
                  <a:lnTo>
                    <a:pt x="15001" y="1943"/>
                  </a:lnTo>
                  <a:lnTo>
                    <a:pt x="14982" y="1974"/>
                  </a:lnTo>
                  <a:lnTo>
                    <a:pt x="14943" y="2049"/>
                  </a:lnTo>
                  <a:lnTo>
                    <a:pt x="14888" y="2135"/>
                  </a:lnTo>
                  <a:lnTo>
                    <a:pt x="14821" y="2231"/>
                  </a:lnTo>
                  <a:lnTo>
                    <a:pt x="14748" y="2337"/>
                  </a:lnTo>
                  <a:lnTo>
                    <a:pt x="14666" y="2444"/>
                  </a:lnTo>
                  <a:lnTo>
                    <a:pt x="14580" y="2553"/>
                  </a:lnTo>
                  <a:lnTo>
                    <a:pt x="14495" y="2662"/>
                  </a:lnTo>
                  <a:lnTo>
                    <a:pt x="14406" y="2765"/>
                  </a:lnTo>
                  <a:lnTo>
                    <a:pt x="14321" y="2860"/>
                  </a:lnTo>
                  <a:lnTo>
                    <a:pt x="14241" y="2945"/>
                  </a:lnTo>
                  <a:lnTo>
                    <a:pt x="14165" y="3018"/>
                  </a:lnTo>
                  <a:lnTo>
                    <a:pt x="14132" y="3045"/>
                  </a:lnTo>
                  <a:lnTo>
                    <a:pt x="14101" y="3072"/>
                  </a:lnTo>
                  <a:lnTo>
                    <a:pt x="14073" y="3090"/>
                  </a:lnTo>
                  <a:lnTo>
                    <a:pt x="14047" y="3106"/>
                  </a:lnTo>
                  <a:lnTo>
                    <a:pt x="14025" y="3115"/>
                  </a:lnTo>
                  <a:lnTo>
                    <a:pt x="14007" y="3118"/>
                  </a:lnTo>
                  <a:lnTo>
                    <a:pt x="13338" y="3121"/>
                  </a:lnTo>
                  <a:lnTo>
                    <a:pt x="11691" y="3127"/>
                  </a:lnTo>
                  <a:lnTo>
                    <a:pt x="9400" y="3130"/>
                  </a:lnTo>
                  <a:lnTo>
                    <a:pt x="8118" y="3130"/>
                  </a:lnTo>
                  <a:lnTo>
                    <a:pt x="6800" y="3127"/>
                  </a:lnTo>
                  <a:lnTo>
                    <a:pt x="5492" y="3124"/>
                  </a:lnTo>
                  <a:lnTo>
                    <a:pt x="4229" y="3115"/>
                  </a:lnTo>
                  <a:lnTo>
                    <a:pt x="3054" y="3102"/>
                  </a:lnTo>
                  <a:lnTo>
                    <a:pt x="2013" y="3087"/>
                  </a:lnTo>
                  <a:lnTo>
                    <a:pt x="1556" y="3075"/>
                  </a:lnTo>
                  <a:lnTo>
                    <a:pt x="1147" y="3066"/>
                  </a:lnTo>
                  <a:lnTo>
                    <a:pt x="790" y="3055"/>
                  </a:lnTo>
                  <a:lnTo>
                    <a:pt x="494" y="3039"/>
                  </a:lnTo>
                  <a:lnTo>
                    <a:pt x="263" y="3024"/>
                  </a:lnTo>
                  <a:lnTo>
                    <a:pt x="174" y="3015"/>
                  </a:lnTo>
                  <a:lnTo>
                    <a:pt x="101" y="3006"/>
                  </a:lnTo>
                  <a:lnTo>
                    <a:pt x="46" y="2997"/>
                  </a:lnTo>
                  <a:lnTo>
                    <a:pt x="12" y="2987"/>
                  </a:lnTo>
                  <a:lnTo>
                    <a:pt x="3" y="2984"/>
                  </a:lnTo>
                  <a:lnTo>
                    <a:pt x="0" y="2978"/>
                  </a:lnTo>
                  <a:lnTo>
                    <a:pt x="0" y="2972"/>
                  </a:lnTo>
                  <a:lnTo>
                    <a:pt x="6" y="2969"/>
                  </a:lnTo>
                  <a:close/>
                </a:path>
              </a:pathLst>
            </a:custGeom>
            <a:solidFill>
              <a:srgbClr val="D2AA6D"/>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03" name="Freeform 179"/>
            <p:cNvSpPr>
              <a:spLocks/>
            </p:cNvSpPr>
            <p:nvPr/>
          </p:nvSpPr>
          <p:spPr bwMode="auto">
            <a:xfrm>
              <a:off x="3030220" y="2438400"/>
              <a:ext cx="436880" cy="461645"/>
            </a:xfrm>
            <a:custGeom>
              <a:avLst/>
              <a:gdLst>
                <a:gd name="T0" fmla="*/ 1885 w 2065"/>
                <a:gd name="T1" fmla="*/ 0 h 2180"/>
                <a:gd name="T2" fmla="*/ 1610 w 2065"/>
                <a:gd name="T3" fmla="*/ 331 h 2180"/>
                <a:gd name="T4" fmla="*/ 1327 w 2065"/>
                <a:gd name="T5" fmla="*/ 671 h 2180"/>
                <a:gd name="T6" fmla="*/ 997 w 2065"/>
                <a:gd name="T7" fmla="*/ 1062 h 2180"/>
                <a:gd name="T8" fmla="*/ 658 w 2065"/>
                <a:gd name="T9" fmla="*/ 1458 h 2180"/>
                <a:gd name="T10" fmla="*/ 353 w 2065"/>
                <a:gd name="T11" fmla="*/ 1807 h 2180"/>
                <a:gd name="T12" fmla="*/ 225 w 2065"/>
                <a:gd name="T13" fmla="*/ 1953 h 2180"/>
                <a:gd name="T14" fmla="*/ 122 w 2065"/>
                <a:gd name="T15" fmla="*/ 2065 h 2180"/>
                <a:gd name="T16" fmla="*/ 45 w 2065"/>
                <a:gd name="T17" fmla="*/ 2143 h 2180"/>
                <a:gd name="T18" fmla="*/ 18 w 2065"/>
                <a:gd name="T19" fmla="*/ 2168 h 2180"/>
                <a:gd name="T20" fmla="*/ 0 w 2065"/>
                <a:gd name="T21" fmla="*/ 2180 h 2180"/>
                <a:gd name="T22" fmla="*/ 1098 w 2065"/>
                <a:gd name="T23" fmla="*/ 2171 h 2180"/>
                <a:gd name="T24" fmla="*/ 1134 w 2065"/>
                <a:gd name="T25" fmla="*/ 2134 h 2180"/>
                <a:gd name="T26" fmla="*/ 1235 w 2065"/>
                <a:gd name="T27" fmla="*/ 2031 h 2180"/>
                <a:gd name="T28" fmla="*/ 1376 w 2065"/>
                <a:gd name="T29" fmla="*/ 1882 h 2180"/>
                <a:gd name="T30" fmla="*/ 1455 w 2065"/>
                <a:gd name="T31" fmla="*/ 1792 h 2180"/>
                <a:gd name="T32" fmla="*/ 1537 w 2065"/>
                <a:gd name="T33" fmla="*/ 1697 h 2180"/>
                <a:gd name="T34" fmla="*/ 1620 w 2065"/>
                <a:gd name="T35" fmla="*/ 1597 h 2180"/>
                <a:gd name="T36" fmla="*/ 1702 w 2065"/>
                <a:gd name="T37" fmla="*/ 1494 h 2180"/>
                <a:gd name="T38" fmla="*/ 1781 w 2065"/>
                <a:gd name="T39" fmla="*/ 1390 h 2180"/>
                <a:gd name="T40" fmla="*/ 1854 w 2065"/>
                <a:gd name="T41" fmla="*/ 1290 h 2180"/>
                <a:gd name="T42" fmla="*/ 1916 w 2065"/>
                <a:gd name="T43" fmla="*/ 1194 h 2180"/>
                <a:gd name="T44" fmla="*/ 1943 w 2065"/>
                <a:gd name="T45" fmla="*/ 1145 h 2180"/>
                <a:gd name="T46" fmla="*/ 1968 w 2065"/>
                <a:gd name="T47" fmla="*/ 1099 h 2180"/>
                <a:gd name="T48" fmla="*/ 1988 w 2065"/>
                <a:gd name="T49" fmla="*/ 1056 h 2180"/>
                <a:gd name="T50" fmla="*/ 2007 w 2065"/>
                <a:gd name="T51" fmla="*/ 1014 h 2180"/>
                <a:gd name="T52" fmla="*/ 2019 w 2065"/>
                <a:gd name="T53" fmla="*/ 978 h 2180"/>
                <a:gd name="T54" fmla="*/ 2028 w 2065"/>
                <a:gd name="T55" fmla="*/ 938 h 2180"/>
                <a:gd name="T56" fmla="*/ 2040 w 2065"/>
                <a:gd name="T57" fmla="*/ 869 h 2180"/>
                <a:gd name="T58" fmla="*/ 2053 w 2065"/>
                <a:gd name="T59" fmla="*/ 795 h 2180"/>
                <a:gd name="T60" fmla="*/ 2059 w 2065"/>
                <a:gd name="T61" fmla="*/ 723 h 2180"/>
                <a:gd name="T62" fmla="*/ 2062 w 2065"/>
                <a:gd name="T63" fmla="*/ 650 h 2180"/>
                <a:gd name="T64" fmla="*/ 2065 w 2065"/>
                <a:gd name="T65" fmla="*/ 577 h 2180"/>
                <a:gd name="T66" fmla="*/ 2065 w 2065"/>
                <a:gd name="T67" fmla="*/ 507 h 2180"/>
                <a:gd name="T68" fmla="*/ 2059 w 2065"/>
                <a:gd name="T69" fmla="*/ 438 h 2180"/>
                <a:gd name="T70" fmla="*/ 2053 w 2065"/>
                <a:gd name="T71" fmla="*/ 371 h 2180"/>
                <a:gd name="T72" fmla="*/ 2044 w 2065"/>
                <a:gd name="T73" fmla="*/ 306 h 2180"/>
                <a:gd name="T74" fmla="*/ 2028 w 2065"/>
                <a:gd name="T75" fmla="*/ 249 h 2180"/>
                <a:gd name="T76" fmla="*/ 2013 w 2065"/>
                <a:gd name="T77" fmla="*/ 191 h 2180"/>
                <a:gd name="T78" fmla="*/ 1994 w 2065"/>
                <a:gd name="T79" fmla="*/ 142 h 2180"/>
                <a:gd name="T80" fmla="*/ 1971 w 2065"/>
                <a:gd name="T81" fmla="*/ 98 h 2180"/>
                <a:gd name="T82" fmla="*/ 1946 w 2065"/>
                <a:gd name="T83" fmla="*/ 58 h 2180"/>
                <a:gd name="T84" fmla="*/ 1919 w 2065"/>
                <a:gd name="T85" fmla="*/ 24 h 2180"/>
                <a:gd name="T86" fmla="*/ 1900 w 2065"/>
                <a:gd name="T87" fmla="*/ 12 h 2180"/>
                <a:gd name="T88" fmla="*/ 1885 w 2065"/>
                <a:gd name="T89" fmla="*/ 0 h 2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65" h="2180">
                  <a:moveTo>
                    <a:pt x="1885" y="0"/>
                  </a:moveTo>
                  <a:lnTo>
                    <a:pt x="1610" y="331"/>
                  </a:lnTo>
                  <a:lnTo>
                    <a:pt x="1327" y="671"/>
                  </a:lnTo>
                  <a:lnTo>
                    <a:pt x="997" y="1062"/>
                  </a:lnTo>
                  <a:lnTo>
                    <a:pt x="658" y="1458"/>
                  </a:lnTo>
                  <a:lnTo>
                    <a:pt x="353" y="1807"/>
                  </a:lnTo>
                  <a:lnTo>
                    <a:pt x="225" y="1953"/>
                  </a:lnTo>
                  <a:lnTo>
                    <a:pt x="122" y="2065"/>
                  </a:lnTo>
                  <a:lnTo>
                    <a:pt x="45" y="2143"/>
                  </a:lnTo>
                  <a:lnTo>
                    <a:pt x="18" y="2168"/>
                  </a:lnTo>
                  <a:lnTo>
                    <a:pt x="0" y="2180"/>
                  </a:lnTo>
                  <a:lnTo>
                    <a:pt x="1098" y="2171"/>
                  </a:lnTo>
                  <a:lnTo>
                    <a:pt x="1134" y="2134"/>
                  </a:lnTo>
                  <a:lnTo>
                    <a:pt x="1235" y="2031"/>
                  </a:lnTo>
                  <a:lnTo>
                    <a:pt x="1376" y="1882"/>
                  </a:lnTo>
                  <a:lnTo>
                    <a:pt x="1455" y="1792"/>
                  </a:lnTo>
                  <a:lnTo>
                    <a:pt x="1537" y="1697"/>
                  </a:lnTo>
                  <a:lnTo>
                    <a:pt x="1620" y="1597"/>
                  </a:lnTo>
                  <a:lnTo>
                    <a:pt x="1702" y="1494"/>
                  </a:lnTo>
                  <a:lnTo>
                    <a:pt x="1781" y="1390"/>
                  </a:lnTo>
                  <a:lnTo>
                    <a:pt x="1854" y="1290"/>
                  </a:lnTo>
                  <a:lnTo>
                    <a:pt x="1916" y="1194"/>
                  </a:lnTo>
                  <a:lnTo>
                    <a:pt x="1943" y="1145"/>
                  </a:lnTo>
                  <a:lnTo>
                    <a:pt x="1968" y="1099"/>
                  </a:lnTo>
                  <a:lnTo>
                    <a:pt x="1988" y="1056"/>
                  </a:lnTo>
                  <a:lnTo>
                    <a:pt x="2007" y="1014"/>
                  </a:lnTo>
                  <a:lnTo>
                    <a:pt x="2019" y="978"/>
                  </a:lnTo>
                  <a:lnTo>
                    <a:pt x="2028" y="938"/>
                  </a:lnTo>
                  <a:lnTo>
                    <a:pt x="2040" y="869"/>
                  </a:lnTo>
                  <a:lnTo>
                    <a:pt x="2053" y="795"/>
                  </a:lnTo>
                  <a:lnTo>
                    <a:pt x="2059" y="723"/>
                  </a:lnTo>
                  <a:lnTo>
                    <a:pt x="2062" y="650"/>
                  </a:lnTo>
                  <a:lnTo>
                    <a:pt x="2065" y="577"/>
                  </a:lnTo>
                  <a:lnTo>
                    <a:pt x="2065" y="507"/>
                  </a:lnTo>
                  <a:lnTo>
                    <a:pt x="2059" y="438"/>
                  </a:lnTo>
                  <a:lnTo>
                    <a:pt x="2053" y="371"/>
                  </a:lnTo>
                  <a:lnTo>
                    <a:pt x="2044" y="306"/>
                  </a:lnTo>
                  <a:lnTo>
                    <a:pt x="2028" y="249"/>
                  </a:lnTo>
                  <a:lnTo>
                    <a:pt x="2013" y="191"/>
                  </a:lnTo>
                  <a:lnTo>
                    <a:pt x="1994" y="142"/>
                  </a:lnTo>
                  <a:lnTo>
                    <a:pt x="1971" y="98"/>
                  </a:lnTo>
                  <a:lnTo>
                    <a:pt x="1946" y="58"/>
                  </a:lnTo>
                  <a:lnTo>
                    <a:pt x="1919" y="24"/>
                  </a:lnTo>
                  <a:lnTo>
                    <a:pt x="1900" y="12"/>
                  </a:lnTo>
                  <a:lnTo>
                    <a:pt x="1885" y="0"/>
                  </a:lnTo>
                  <a:close/>
                </a:path>
              </a:pathLst>
            </a:custGeom>
            <a:solidFill>
              <a:srgbClr val="B28F5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04" name="Freeform 180"/>
            <p:cNvSpPr>
              <a:spLocks/>
            </p:cNvSpPr>
            <p:nvPr/>
          </p:nvSpPr>
          <p:spPr bwMode="auto">
            <a:xfrm>
              <a:off x="504825" y="2244090"/>
              <a:ext cx="2768600" cy="495935"/>
            </a:xfrm>
            <a:custGeom>
              <a:avLst/>
              <a:gdLst>
                <a:gd name="T0" fmla="*/ 635 w 13080"/>
                <a:gd name="T1" fmla="*/ 1965 h 2344"/>
                <a:gd name="T2" fmla="*/ 1743 w 13080"/>
                <a:gd name="T3" fmla="*/ 1309 h 2344"/>
                <a:gd name="T4" fmla="*/ 2978 w 13080"/>
                <a:gd name="T5" fmla="*/ 587 h 2344"/>
                <a:gd name="T6" fmla="*/ 3504 w 13080"/>
                <a:gd name="T7" fmla="*/ 289 h 2344"/>
                <a:gd name="T8" fmla="*/ 3891 w 13080"/>
                <a:gd name="T9" fmla="*/ 82 h 2344"/>
                <a:gd name="T10" fmla="*/ 4015 w 13080"/>
                <a:gd name="T11" fmla="*/ 21 h 2344"/>
                <a:gd name="T12" fmla="*/ 4086 w 13080"/>
                <a:gd name="T13" fmla="*/ 0 h 2344"/>
                <a:gd name="T14" fmla="*/ 4242 w 13080"/>
                <a:gd name="T15" fmla="*/ 3 h 2344"/>
                <a:gd name="T16" fmla="*/ 5026 w 13080"/>
                <a:gd name="T17" fmla="*/ 58 h 2344"/>
                <a:gd name="T18" fmla="*/ 7021 w 13080"/>
                <a:gd name="T19" fmla="*/ 222 h 2344"/>
                <a:gd name="T20" fmla="*/ 10215 w 13080"/>
                <a:gd name="T21" fmla="*/ 507 h 2344"/>
                <a:gd name="T22" fmla="*/ 12186 w 13080"/>
                <a:gd name="T23" fmla="*/ 693 h 2344"/>
                <a:gd name="T24" fmla="*/ 12936 w 13080"/>
                <a:gd name="T25" fmla="*/ 774 h 2344"/>
                <a:gd name="T26" fmla="*/ 13074 w 13080"/>
                <a:gd name="T27" fmla="*/ 792 h 2344"/>
                <a:gd name="T28" fmla="*/ 13074 w 13080"/>
                <a:gd name="T29" fmla="*/ 798 h 2344"/>
                <a:gd name="T30" fmla="*/ 12940 w 13080"/>
                <a:gd name="T31" fmla="*/ 802 h 2344"/>
                <a:gd name="T32" fmla="*/ 12451 w 13080"/>
                <a:gd name="T33" fmla="*/ 786 h 2344"/>
                <a:gd name="T34" fmla="*/ 10715 w 13080"/>
                <a:gd name="T35" fmla="*/ 711 h 2344"/>
                <a:gd name="T36" fmla="*/ 6405 w 13080"/>
                <a:gd name="T37" fmla="*/ 498 h 2344"/>
                <a:gd name="T38" fmla="*/ 5071 w 13080"/>
                <a:gd name="T39" fmla="*/ 438 h 2344"/>
                <a:gd name="T40" fmla="*/ 4741 w 13080"/>
                <a:gd name="T41" fmla="*/ 429 h 2344"/>
                <a:gd name="T42" fmla="*/ 4360 w 13080"/>
                <a:gd name="T43" fmla="*/ 420 h 2344"/>
                <a:gd name="T44" fmla="*/ 4150 w 13080"/>
                <a:gd name="T45" fmla="*/ 426 h 2344"/>
                <a:gd name="T46" fmla="*/ 4049 w 13080"/>
                <a:gd name="T47" fmla="*/ 438 h 2344"/>
                <a:gd name="T48" fmla="*/ 3946 w 13080"/>
                <a:gd name="T49" fmla="*/ 455 h 2344"/>
                <a:gd name="T50" fmla="*/ 3845 w 13080"/>
                <a:gd name="T51" fmla="*/ 498 h 2344"/>
                <a:gd name="T52" fmla="*/ 3378 w 13080"/>
                <a:gd name="T53" fmla="*/ 714 h 2344"/>
                <a:gd name="T54" fmla="*/ 2276 w 13080"/>
                <a:gd name="T55" fmla="*/ 1251 h 2344"/>
                <a:gd name="T56" fmla="*/ 721 w 13080"/>
                <a:gd name="T57" fmla="*/ 2013 h 2344"/>
                <a:gd name="T58" fmla="*/ 193 w 13080"/>
                <a:gd name="T59" fmla="*/ 2265 h 2344"/>
                <a:gd name="T60" fmla="*/ 46 w 13080"/>
                <a:gd name="T61" fmla="*/ 2329 h 2344"/>
                <a:gd name="T62" fmla="*/ 0 w 13080"/>
                <a:gd name="T63" fmla="*/ 2344 h 2344"/>
                <a:gd name="T64" fmla="*/ 19 w 13080"/>
                <a:gd name="T65" fmla="*/ 2326 h 2344"/>
                <a:gd name="T66" fmla="*/ 153 w 13080"/>
                <a:gd name="T67" fmla="*/ 2244 h 2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080" h="2344">
                  <a:moveTo>
                    <a:pt x="273" y="2174"/>
                  </a:moveTo>
                  <a:lnTo>
                    <a:pt x="635" y="1965"/>
                  </a:lnTo>
                  <a:lnTo>
                    <a:pt x="1145" y="1664"/>
                  </a:lnTo>
                  <a:lnTo>
                    <a:pt x="1743" y="1309"/>
                  </a:lnTo>
                  <a:lnTo>
                    <a:pt x="2371" y="938"/>
                  </a:lnTo>
                  <a:lnTo>
                    <a:pt x="2978" y="587"/>
                  </a:lnTo>
                  <a:lnTo>
                    <a:pt x="3256" y="429"/>
                  </a:lnTo>
                  <a:lnTo>
                    <a:pt x="3504" y="289"/>
                  </a:lnTo>
                  <a:lnTo>
                    <a:pt x="3720" y="170"/>
                  </a:lnTo>
                  <a:lnTo>
                    <a:pt x="3891" y="82"/>
                  </a:lnTo>
                  <a:lnTo>
                    <a:pt x="3960" y="49"/>
                  </a:lnTo>
                  <a:lnTo>
                    <a:pt x="4015" y="21"/>
                  </a:lnTo>
                  <a:lnTo>
                    <a:pt x="4058" y="6"/>
                  </a:lnTo>
                  <a:lnTo>
                    <a:pt x="4086" y="0"/>
                  </a:lnTo>
                  <a:lnTo>
                    <a:pt x="4140" y="0"/>
                  </a:lnTo>
                  <a:lnTo>
                    <a:pt x="4242" y="3"/>
                  </a:lnTo>
                  <a:lnTo>
                    <a:pt x="4562" y="24"/>
                  </a:lnTo>
                  <a:lnTo>
                    <a:pt x="5026" y="58"/>
                  </a:lnTo>
                  <a:lnTo>
                    <a:pt x="5605" y="104"/>
                  </a:lnTo>
                  <a:lnTo>
                    <a:pt x="7021" y="222"/>
                  </a:lnTo>
                  <a:lnTo>
                    <a:pt x="8619" y="361"/>
                  </a:lnTo>
                  <a:lnTo>
                    <a:pt x="10215" y="507"/>
                  </a:lnTo>
                  <a:lnTo>
                    <a:pt x="11616" y="638"/>
                  </a:lnTo>
                  <a:lnTo>
                    <a:pt x="12186" y="693"/>
                  </a:lnTo>
                  <a:lnTo>
                    <a:pt x="12634" y="738"/>
                  </a:lnTo>
                  <a:lnTo>
                    <a:pt x="12936" y="774"/>
                  </a:lnTo>
                  <a:lnTo>
                    <a:pt x="13028" y="786"/>
                  </a:lnTo>
                  <a:lnTo>
                    <a:pt x="13074" y="792"/>
                  </a:lnTo>
                  <a:lnTo>
                    <a:pt x="13080" y="795"/>
                  </a:lnTo>
                  <a:lnTo>
                    <a:pt x="13074" y="798"/>
                  </a:lnTo>
                  <a:lnTo>
                    <a:pt x="13028" y="802"/>
                  </a:lnTo>
                  <a:lnTo>
                    <a:pt x="12940" y="802"/>
                  </a:lnTo>
                  <a:lnTo>
                    <a:pt x="12812" y="798"/>
                  </a:lnTo>
                  <a:lnTo>
                    <a:pt x="12451" y="786"/>
                  </a:lnTo>
                  <a:lnTo>
                    <a:pt x="11963" y="765"/>
                  </a:lnTo>
                  <a:lnTo>
                    <a:pt x="10715" y="711"/>
                  </a:lnTo>
                  <a:lnTo>
                    <a:pt x="9251" y="638"/>
                  </a:lnTo>
                  <a:lnTo>
                    <a:pt x="6405" y="498"/>
                  </a:lnTo>
                  <a:lnTo>
                    <a:pt x="5394" y="449"/>
                  </a:lnTo>
                  <a:lnTo>
                    <a:pt x="5071" y="438"/>
                  </a:lnTo>
                  <a:lnTo>
                    <a:pt x="4903" y="432"/>
                  </a:lnTo>
                  <a:lnTo>
                    <a:pt x="4741" y="429"/>
                  </a:lnTo>
                  <a:lnTo>
                    <a:pt x="4601" y="426"/>
                  </a:lnTo>
                  <a:lnTo>
                    <a:pt x="4360" y="420"/>
                  </a:lnTo>
                  <a:lnTo>
                    <a:pt x="4254" y="420"/>
                  </a:lnTo>
                  <a:lnTo>
                    <a:pt x="4150" y="426"/>
                  </a:lnTo>
                  <a:lnTo>
                    <a:pt x="4101" y="429"/>
                  </a:lnTo>
                  <a:lnTo>
                    <a:pt x="4049" y="438"/>
                  </a:lnTo>
                  <a:lnTo>
                    <a:pt x="3997" y="446"/>
                  </a:lnTo>
                  <a:lnTo>
                    <a:pt x="3946" y="455"/>
                  </a:lnTo>
                  <a:lnTo>
                    <a:pt x="3909" y="470"/>
                  </a:lnTo>
                  <a:lnTo>
                    <a:pt x="3845" y="498"/>
                  </a:lnTo>
                  <a:lnTo>
                    <a:pt x="3650" y="587"/>
                  </a:lnTo>
                  <a:lnTo>
                    <a:pt x="3378" y="714"/>
                  </a:lnTo>
                  <a:lnTo>
                    <a:pt x="3048" y="872"/>
                  </a:lnTo>
                  <a:lnTo>
                    <a:pt x="2276" y="1251"/>
                  </a:lnTo>
                  <a:lnTo>
                    <a:pt x="1459" y="1652"/>
                  </a:lnTo>
                  <a:lnTo>
                    <a:pt x="721" y="2013"/>
                  </a:lnTo>
                  <a:lnTo>
                    <a:pt x="422" y="2158"/>
                  </a:lnTo>
                  <a:lnTo>
                    <a:pt x="193" y="2265"/>
                  </a:lnTo>
                  <a:lnTo>
                    <a:pt x="108" y="2304"/>
                  </a:lnTo>
                  <a:lnTo>
                    <a:pt x="46" y="2329"/>
                  </a:lnTo>
                  <a:lnTo>
                    <a:pt x="10" y="2344"/>
                  </a:lnTo>
                  <a:lnTo>
                    <a:pt x="0" y="2344"/>
                  </a:lnTo>
                  <a:lnTo>
                    <a:pt x="0" y="2341"/>
                  </a:lnTo>
                  <a:lnTo>
                    <a:pt x="19" y="2326"/>
                  </a:lnTo>
                  <a:lnTo>
                    <a:pt x="71" y="2292"/>
                  </a:lnTo>
                  <a:lnTo>
                    <a:pt x="153" y="2244"/>
                  </a:lnTo>
                  <a:lnTo>
                    <a:pt x="273" y="2174"/>
                  </a:lnTo>
                  <a:close/>
                </a:path>
              </a:pathLst>
            </a:custGeom>
            <a:solidFill>
              <a:srgbClr val="E6BB78"/>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05" name="Freeform 181"/>
            <p:cNvSpPr>
              <a:spLocks/>
            </p:cNvSpPr>
            <p:nvPr/>
          </p:nvSpPr>
          <p:spPr bwMode="auto">
            <a:xfrm>
              <a:off x="1165860" y="2367280"/>
              <a:ext cx="1533525" cy="523240"/>
            </a:xfrm>
            <a:custGeom>
              <a:avLst/>
              <a:gdLst>
                <a:gd name="T0" fmla="*/ 2080 w 7246"/>
                <a:gd name="T1" fmla="*/ 12 h 2470"/>
                <a:gd name="T2" fmla="*/ 1885 w 7246"/>
                <a:gd name="T3" fmla="*/ 105 h 2470"/>
                <a:gd name="T4" fmla="*/ 1440 w 7246"/>
                <a:gd name="T5" fmla="*/ 375 h 2470"/>
                <a:gd name="T6" fmla="*/ 912 w 7246"/>
                <a:gd name="T7" fmla="*/ 737 h 2470"/>
                <a:gd name="T8" fmla="*/ 427 w 7246"/>
                <a:gd name="T9" fmla="*/ 1107 h 2470"/>
                <a:gd name="T10" fmla="*/ 183 w 7246"/>
                <a:gd name="T11" fmla="*/ 1326 h 2470"/>
                <a:gd name="T12" fmla="*/ 67 w 7246"/>
                <a:gd name="T13" fmla="*/ 1456 h 2470"/>
                <a:gd name="T14" fmla="*/ 18 w 7246"/>
                <a:gd name="T15" fmla="*/ 1559 h 2470"/>
                <a:gd name="T16" fmla="*/ 0 w 7246"/>
                <a:gd name="T17" fmla="*/ 1651 h 2470"/>
                <a:gd name="T18" fmla="*/ 12 w 7246"/>
                <a:gd name="T19" fmla="*/ 1735 h 2470"/>
                <a:gd name="T20" fmla="*/ 46 w 7246"/>
                <a:gd name="T21" fmla="*/ 1812 h 2470"/>
                <a:gd name="T22" fmla="*/ 100 w 7246"/>
                <a:gd name="T23" fmla="*/ 1878 h 2470"/>
                <a:gd name="T24" fmla="*/ 198 w 7246"/>
                <a:gd name="T25" fmla="*/ 1954 h 2470"/>
                <a:gd name="T26" fmla="*/ 372 w 7246"/>
                <a:gd name="T27" fmla="*/ 2033 h 2470"/>
                <a:gd name="T28" fmla="*/ 548 w 7246"/>
                <a:gd name="T29" fmla="*/ 2073 h 2470"/>
                <a:gd name="T30" fmla="*/ 729 w 7246"/>
                <a:gd name="T31" fmla="*/ 2067 h 2470"/>
                <a:gd name="T32" fmla="*/ 1220 w 7246"/>
                <a:gd name="T33" fmla="*/ 2027 h 2470"/>
                <a:gd name="T34" fmla="*/ 1596 w 7246"/>
                <a:gd name="T35" fmla="*/ 2015 h 2470"/>
                <a:gd name="T36" fmla="*/ 1998 w 7246"/>
                <a:gd name="T37" fmla="*/ 2042 h 2470"/>
                <a:gd name="T38" fmla="*/ 2276 w 7246"/>
                <a:gd name="T39" fmla="*/ 2094 h 2470"/>
                <a:gd name="T40" fmla="*/ 2544 w 7246"/>
                <a:gd name="T41" fmla="*/ 2166 h 2470"/>
                <a:gd name="T42" fmla="*/ 2904 w 7246"/>
                <a:gd name="T43" fmla="*/ 2234 h 2470"/>
                <a:gd name="T44" fmla="*/ 3221 w 7246"/>
                <a:gd name="T45" fmla="*/ 2246 h 2470"/>
                <a:gd name="T46" fmla="*/ 3517 w 7246"/>
                <a:gd name="T47" fmla="*/ 2227 h 2470"/>
                <a:gd name="T48" fmla="*/ 3905 w 7246"/>
                <a:gd name="T49" fmla="*/ 2191 h 2470"/>
                <a:gd name="T50" fmla="*/ 4161 w 7246"/>
                <a:gd name="T51" fmla="*/ 2188 h 2470"/>
                <a:gd name="T52" fmla="*/ 4320 w 7246"/>
                <a:gd name="T53" fmla="*/ 2203 h 2470"/>
                <a:gd name="T54" fmla="*/ 4640 w 7246"/>
                <a:gd name="T55" fmla="*/ 2282 h 2470"/>
                <a:gd name="T56" fmla="*/ 5055 w 7246"/>
                <a:gd name="T57" fmla="*/ 2410 h 2470"/>
                <a:gd name="T58" fmla="*/ 5302 w 7246"/>
                <a:gd name="T59" fmla="*/ 2461 h 2470"/>
                <a:gd name="T60" fmla="*/ 5442 w 7246"/>
                <a:gd name="T61" fmla="*/ 2470 h 2470"/>
                <a:gd name="T62" fmla="*/ 5574 w 7246"/>
                <a:gd name="T63" fmla="*/ 2453 h 2470"/>
                <a:gd name="T64" fmla="*/ 5696 w 7246"/>
                <a:gd name="T65" fmla="*/ 2407 h 2470"/>
                <a:gd name="T66" fmla="*/ 5824 w 7246"/>
                <a:gd name="T67" fmla="*/ 2321 h 2470"/>
                <a:gd name="T68" fmla="*/ 6074 w 7246"/>
                <a:gd name="T69" fmla="*/ 2094 h 2470"/>
                <a:gd name="T70" fmla="*/ 6406 w 7246"/>
                <a:gd name="T71" fmla="*/ 1735 h 2470"/>
                <a:gd name="T72" fmla="*/ 6928 w 7246"/>
                <a:gd name="T73" fmla="*/ 1125 h 2470"/>
                <a:gd name="T74" fmla="*/ 7148 w 7246"/>
                <a:gd name="T75" fmla="*/ 877 h 2470"/>
                <a:gd name="T76" fmla="*/ 7230 w 7246"/>
                <a:gd name="T77" fmla="*/ 788 h 2470"/>
                <a:gd name="T78" fmla="*/ 7246 w 7246"/>
                <a:gd name="T79" fmla="*/ 719 h 2470"/>
                <a:gd name="T80" fmla="*/ 7224 w 7246"/>
                <a:gd name="T81" fmla="*/ 639 h 2470"/>
                <a:gd name="T82" fmla="*/ 7166 w 7246"/>
                <a:gd name="T83" fmla="*/ 555 h 2470"/>
                <a:gd name="T84" fmla="*/ 7081 w 7246"/>
                <a:gd name="T85" fmla="*/ 470 h 2470"/>
                <a:gd name="T86" fmla="*/ 6965 w 7246"/>
                <a:gd name="T87" fmla="*/ 385 h 2470"/>
                <a:gd name="T88" fmla="*/ 6824 w 7246"/>
                <a:gd name="T89" fmla="*/ 312 h 2470"/>
                <a:gd name="T90" fmla="*/ 6665 w 7246"/>
                <a:gd name="T91" fmla="*/ 248 h 2470"/>
                <a:gd name="T92" fmla="*/ 6486 w 7246"/>
                <a:gd name="T93" fmla="*/ 199 h 2470"/>
                <a:gd name="T94" fmla="*/ 6291 w 7246"/>
                <a:gd name="T95" fmla="*/ 169 h 2470"/>
                <a:gd name="T96" fmla="*/ 6086 w 7246"/>
                <a:gd name="T97" fmla="*/ 164 h 2470"/>
                <a:gd name="T98" fmla="*/ 5442 w 7246"/>
                <a:gd name="T99" fmla="*/ 160 h 2470"/>
                <a:gd name="T100" fmla="*/ 3826 w 7246"/>
                <a:gd name="T101" fmla="*/ 90 h 2470"/>
                <a:gd name="T102" fmla="*/ 2132 w 7246"/>
                <a:gd name="T103" fmla="*/ 0 h 2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46" h="2470">
                  <a:moveTo>
                    <a:pt x="2132" y="0"/>
                  </a:moveTo>
                  <a:lnTo>
                    <a:pt x="2111" y="3"/>
                  </a:lnTo>
                  <a:lnTo>
                    <a:pt x="2080" y="12"/>
                  </a:lnTo>
                  <a:lnTo>
                    <a:pt x="2041" y="26"/>
                  </a:lnTo>
                  <a:lnTo>
                    <a:pt x="1995" y="47"/>
                  </a:lnTo>
                  <a:lnTo>
                    <a:pt x="1885" y="105"/>
                  </a:lnTo>
                  <a:lnTo>
                    <a:pt x="1751" y="181"/>
                  </a:lnTo>
                  <a:lnTo>
                    <a:pt x="1602" y="273"/>
                  </a:lnTo>
                  <a:lnTo>
                    <a:pt x="1440" y="375"/>
                  </a:lnTo>
                  <a:lnTo>
                    <a:pt x="1266" y="491"/>
                  </a:lnTo>
                  <a:lnTo>
                    <a:pt x="1089" y="610"/>
                  </a:lnTo>
                  <a:lnTo>
                    <a:pt x="912" y="737"/>
                  </a:lnTo>
                  <a:lnTo>
                    <a:pt x="741" y="861"/>
                  </a:lnTo>
                  <a:lnTo>
                    <a:pt x="576" y="986"/>
                  </a:lnTo>
                  <a:lnTo>
                    <a:pt x="427" y="1107"/>
                  </a:lnTo>
                  <a:lnTo>
                    <a:pt x="293" y="1223"/>
                  </a:lnTo>
                  <a:lnTo>
                    <a:pt x="234" y="1274"/>
                  </a:lnTo>
                  <a:lnTo>
                    <a:pt x="183" y="1326"/>
                  </a:lnTo>
                  <a:lnTo>
                    <a:pt x="137" y="1372"/>
                  </a:lnTo>
                  <a:lnTo>
                    <a:pt x="100" y="1417"/>
                  </a:lnTo>
                  <a:lnTo>
                    <a:pt x="67" y="1456"/>
                  </a:lnTo>
                  <a:lnTo>
                    <a:pt x="46" y="1493"/>
                  </a:lnTo>
                  <a:lnTo>
                    <a:pt x="30" y="1527"/>
                  </a:lnTo>
                  <a:lnTo>
                    <a:pt x="18" y="1559"/>
                  </a:lnTo>
                  <a:lnTo>
                    <a:pt x="9" y="1590"/>
                  </a:lnTo>
                  <a:lnTo>
                    <a:pt x="3" y="1620"/>
                  </a:lnTo>
                  <a:lnTo>
                    <a:pt x="0" y="1651"/>
                  </a:lnTo>
                  <a:lnTo>
                    <a:pt x="0" y="1681"/>
                  </a:lnTo>
                  <a:lnTo>
                    <a:pt x="6" y="1708"/>
                  </a:lnTo>
                  <a:lnTo>
                    <a:pt x="12" y="1735"/>
                  </a:lnTo>
                  <a:lnTo>
                    <a:pt x="21" y="1763"/>
                  </a:lnTo>
                  <a:lnTo>
                    <a:pt x="34" y="1787"/>
                  </a:lnTo>
                  <a:lnTo>
                    <a:pt x="46" y="1812"/>
                  </a:lnTo>
                  <a:lnTo>
                    <a:pt x="64" y="1836"/>
                  </a:lnTo>
                  <a:lnTo>
                    <a:pt x="82" y="1857"/>
                  </a:lnTo>
                  <a:lnTo>
                    <a:pt x="100" y="1878"/>
                  </a:lnTo>
                  <a:lnTo>
                    <a:pt x="125" y="1899"/>
                  </a:lnTo>
                  <a:lnTo>
                    <a:pt x="146" y="1918"/>
                  </a:lnTo>
                  <a:lnTo>
                    <a:pt x="198" y="1954"/>
                  </a:lnTo>
                  <a:lnTo>
                    <a:pt x="253" y="1985"/>
                  </a:lnTo>
                  <a:lnTo>
                    <a:pt x="311" y="2012"/>
                  </a:lnTo>
                  <a:lnTo>
                    <a:pt x="372" y="2033"/>
                  </a:lnTo>
                  <a:lnTo>
                    <a:pt x="430" y="2051"/>
                  </a:lnTo>
                  <a:lnTo>
                    <a:pt x="491" y="2063"/>
                  </a:lnTo>
                  <a:lnTo>
                    <a:pt x="548" y="2073"/>
                  </a:lnTo>
                  <a:lnTo>
                    <a:pt x="604" y="2076"/>
                  </a:lnTo>
                  <a:lnTo>
                    <a:pt x="662" y="2073"/>
                  </a:lnTo>
                  <a:lnTo>
                    <a:pt x="729" y="2067"/>
                  </a:lnTo>
                  <a:lnTo>
                    <a:pt x="900" y="2051"/>
                  </a:lnTo>
                  <a:lnTo>
                    <a:pt x="1107" y="2033"/>
                  </a:lnTo>
                  <a:lnTo>
                    <a:pt x="1220" y="2027"/>
                  </a:lnTo>
                  <a:lnTo>
                    <a:pt x="1339" y="2018"/>
                  </a:lnTo>
                  <a:lnTo>
                    <a:pt x="1465" y="2015"/>
                  </a:lnTo>
                  <a:lnTo>
                    <a:pt x="1596" y="2015"/>
                  </a:lnTo>
                  <a:lnTo>
                    <a:pt x="1727" y="2018"/>
                  </a:lnTo>
                  <a:lnTo>
                    <a:pt x="1864" y="2027"/>
                  </a:lnTo>
                  <a:lnTo>
                    <a:pt x="1998" y="2042"/>
                  </a:lnTo>
                  <a:lnTo>
                    <a:pt x="2138" y="2063"/>
                  </a:lnTo>
                  <a:lnTo>
                    <a:pt x="2206" y="2079"/>
                  </a:lnTo>
                  <a:lnTo>
                    <a:pt x="2276" y="2094"/>
                  </a:lnTo>
                  <a:lnTo>
                    <a:pt x="2343" y="2109"/>
                  </a:lnTo>
                  <a:lnTo>
                    <a:pt x="2410" y="2131"/>
                  </a:lnTo>
                  <a:lnTo>
                    <a:pt x="2544" y="2166"/>
                  </a:lnTo>
                  <a:lnTo>
                    <a:pt x="2670" y="2197"/>
                  </a:lnTo>
                  <a:lnTo>
                    <a:pt x="2788" y="2218"/>
                  </a:lnTo>
                  <a:lnTo>
                    <a:pt x="2904" y="2234"/>
                  </a:lnTo>
                  <a:lnTo>
                    <a:pt x="3014" y="2240"/>
                  </a:lnTo>
                  <a:lnTo>
                    <a:pt x="3121" y="2246"/>
                  </a:lnTo>
                  <a:lnTo>
                    <a:pt x="3221" y="2246"/>
                  </a:lnTo>
                  <a:lnTo>
                    <a:pt x="3322" y="2240"/>
                  </a:lnTo>
                  <a:lnTo>
                    <a:pt x="3420" y="2234"/>
                  </a:lnTo>
                  <a:lnTo>
                    <a:pt x="3517" y="2227"/>
                  </a:lnTo>
                  <a:lnTo>
                    <a:pt x="3710" y="2209"/>
                  </a:lnTo>
                  <a:lnTo>
                    <a:pt x="3807" y="2200"/>
                  </a:lnTo>
                  <a:lnTo>
                    <a:pt x="3905" y="2191"/>
                  </a:lnTo>
                  <a:lnTo>
                    <a:pt x="4006" y="2188"/>
                  </a:lnTo>
                  <a:lnTo>
                    <a:pt x="4109" y="2185"/>
                  </a:lnTo>
                  <a:lnTo>
                    <a:pt x="4161" y="2188"/>
                  </a:lnTo>
                  <a:lnTo>
                    <a:pt x="4212" y="2191"/>
                  </a:lnTo>
                  <a:lnTo>
                    <a:pt x="4268" y="2197"/>
                  </a:lnTo>
                  <a:lnTo>
                    <a:pt x="4320" y="2203"/>
                  </a:lnTo>
                  <a:lnTo>
                    <a:pt x="4426" y="2224"/>
                  </a:lnTo>
                  <a:lnTo>
                    <a:pt x="4533" y="2252"/>
                  </a:lnTo>
                  <a:lnTo>
                    <a:pt x="4640" y="2282"/>
                  </a:lnTo>
                  <a:lnTo>
                    <a:pt x="4744" y="2312"/>
                  </a:lnTo>
                  <a:lnTo>
                    <a:pt x="4955" y="2379"/>
                  </a:lnTo>
                  <a:lnTo>
                    <a:pt x="5055" y="2410"/>
                  </a:lnTo>
                  <a:lnTo>
                    <a:pt x="5155" y="2434"/>
                  </a:lnTo>
                  <a:lnTo>
                    <a:pt x="5254" y="2456"/>
                  </a:lnTo>
                  <a:lnTo>
                    <a:pt x="5302" y="2461"/>
                  </a:lnTo>
                  <a:lnTo>
                    <a:pt x="5348" y="2467"/>
                  </a:lnTo>
                  <a:lnTo>
                    <a:pt x="5397" y="2467"/>
                  </a:lnTo>
                  <a:lnTo>
                    <a:pt x="5442" y="2470"/>
                  </a:lnTo>
                  <a:lnTo>
                    <a:pt x="5485" y="2467"/>
                  </a:lnTo>
                  <a:lnTo>
                    <a:pt x="5531" y="2461"/>
                  </a:lnTo>
                  <a:lnTo>
                    <a:pt x="5574" y="2453"/>
                  </a:lnTo>
                  <a:lnTo>
                    <a:pt x="5613" y="2440"/>
                  </a:lnTo>
                  <a:lnTo>
                    <a:pt x="5656" y="2425"/>
                  </a:lnTo>
                  <a:lnTo>
                    <a:pt x="5696" y="2407"/>
                  </a:lnTo>
                  <a:lnTo>
                    <a:pt x="5736" y="2382"/>
                  </a:lnTo>
                  <a:lnTo>
                    <a:pt x="5778" y="2355"/>
                  </a:lnTo>
                  <a:lnTo>
                    <a:pt x="5824" y="2321"/>
                  </a:lnTo>
                  <a:lnTo>
                    <a:pt x="5870" y="2282"/>
                  </a:lnTo>
                  <a:lnTo>
                    <a:pt x="5970" y="2197"/>
                  </a:lnTo>
                  <a:lnTo>
                    <a:pt x="6074" y="2094"/>
                  </a:lnTo>
                  <a:lnTo>
                    <a:pt x="6184" y="1982"/>
                  </a:lnTo>
                  <a:lnTo>
                    <a:pt x="6297" y="1860"/>
                  </a:lnTo>
                  <a:lnTo>
                    <a:pt x="6406" y="1735"/>
                  </a:lnTo>
                  <a:lnTo>
                    <a:pt x="6519" y="1608"/>
                  </a:lnTo>
                  <a:lnTo>
                    <a:pt x="6736" y="1356"/>
                  </a:lnTo>
                  <a:lnTo>
                    <a:pt x="6928" y="1125"/>
                  </a:lnTo>
                  <a:lnTo>
                    <a:pt x="7013" y="1028"/>
                  </a:lnTo>
                  <a:lnTo>
                    <a:pt x="7087" y="943"/>
                  </a:lnTo>
                  <a:lnTo>
                    <a:pt x="7148" y="877"/>
                  </a:lnTo>
                  <a:lnTo>
                    <a:pt x="7197" y="828"/>
                  </a:lnTo>
                  <a:lnTo>
                    <a:pt x="7215" y="809"/>
                  </a:lnTo>
                  <a:lnTo>
                    <a:pt x="7230" y="788"/>
                  </a:lnTo>
                  <a:lnTo>
                    <a:pt x="7240" y="768"/>
                  </a:lnTo>
                  <a:lnTo>
                    <a:pt x="7246" y="743"/>
                  </a:lnTo>
                  <a:lnTo>
                    <a:pt x="7246" y="719"/>
                  </a:lnTo>
                  <a:lnTo>
                    <a:pt x="7243" y="691"/>
                  </a:lnTo>
                  <a:lnTo>
                    <a:pt x="7234" y="667"/>
                  </a:lnTo>
                  <a:lnTo>
                    <a:pt x="7224" y="639"/>
                  </a:lnTo>
                  <a:lnTo>
                    <a:pt x="7209" y="613"/>
                  </a:lnTo>
                  <a:lnTo>
                    <a:pt x="7191" y="582"/>
                  </a:lnTo>
                  <a:lnTo>
                    <a:pt x="7166" y="555"/>
                  </a:lnTo>
                  <a:lnTo>
                    <a:pt x="7141" y="524"/>
                  </a:lnTo>
                  <a:lnTo>
                    <a:pt x="7112" y="497"/>
                  </a:lnTo>
                  <a:lnTo>
                    <a:pt x="7081" y="470"/>
                  </a:lnTo>
                  <a:lnTo>
                    <a:pt x="7044" y="440"/>
                  </a:lnTo>
                  <a:lnTo>
                    <a:pt x="7007" y="412"/>
                  </a:lnTo>
                  <a:lnTo>
                    <a:pt x="6965" y="385"/>
                  </a:lnTo>
                  <a:lnTo>
                    <a:pt x="6922" y="360"/>
                  </a:lnTo>
                  <a:lnTo>
                    <a:pt x="6873" y="336"/>
                  </a:lnTo>
                  <a:lnTo>
                    <a:pt x="6824" y="312"/>
                  </a:lnTo>
                  <a:lnTo>
                    <a:pt x="6776" y="288"/>
                  </a:lnTo>
                  <a:lnTo>
                    <a:pt x="6721" y="266"/>
                  </a:lnTo>
                  <a:lnTo>
                    <a:pt x="6665" y="248"/>
                  </a:lnTo>
                  <a:lnTo>
                    <a:pt x="6608" y="230"/>
                  </a:lnTo>
                  <a:lnTo>
                    <a:pt x="6547" y="211"/>
                  </a:lnTo>
                  <a:lnTo>
                    <a:pt x="6486" y="199"/>
                  </a:lnTo>
                  <a:lnTo>
                    <a:pt x="6422" y="187"/>
                  </a:lnTo>
                  <a:lnTo>
                    <a:pt x="6357" y="175"/>
                  </a:lnTo>
                  <a:lnTo>
                    <a:pt x="6291" y="169"/>
                  </a:lnTo>
                  <a:lnTo>
                    <a:pt x="6223" y="167"/>
                  </a:lnTo>
                  <a:lnTo>
                    <a:pt x="6154" y="164"/>
                  </a:lnTo>
                  <a:lnTo>
                    <a:pt x="6086" y="164"/>
                  </a:lnTo>
                  <a:lnTo>
                    <a:pt x="5915" y="167"/>
                  </a:lnTo>
                  <a:lnTo>
                    <a:pt x="5699" y="167"/>
                  </a:lnTo>
                  <a:lnTo>
                    <a:pt x="5442" y="160"/>
                  </a:lnTo>
                  <a:lnTo>
                    <a:pt x="5149" y="151"/>
                  </a:lnTo>
                  <a:lnTo>
                    <a:pt x="4503" y="124"/>
                  </a:lnTo>
                  <a:lnTo>
                    <a:pt x="3826" y="90"/>
                  </a:lnTo>
                  <a:lnTo>
                    <a:pt x="3185" y="57"/>
                  </a:lnTo>
                  <a:lnTo>
                    <a:pt x="2645" y="26"/>
                  </a:lnTo>
                  <a:lnTo>
                    <a:pt x="2132" y="0"/>
                  </a:lnTo>
                  <a:close/>
                </a:path>
              </a:pathLst>
            </a:custGeom>
            <a:solidFill>
              <a:srgbClr val="B6936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06" name="Freeform 182"/>
            <p:cNvSpPr>
              <a:spLocks/>
            </p:cNvSpPr>
            <p:nvPr/>
          </p:nvSpPr>
          <p:spPr bwMode="auto">
            <a:xfrm>
              <a:off x="1219835" y="2377440"/>
              <a:ext cx="1426845" cy="494665"/>
            </a:xfrm>
            <a:custGeom>
              <a:avLst/>
              <a:gdLst>
                <a:gd name="T0" fmla="*/ 0 w 6742"/>
                <a:gd name="T1" fmla="*/ 1300 h 2338"/>
                <a:gd name="T2" fmla="*/ 27 w 6742"/>
                <a:gd name="T3" fmla="*/ 1322 h 2338"/>
                <a:gd name="T4" fmla="*/ 92 w 6742"/>
                <a:gd name="T5" fmla="*/ 1385 h 2338"/>
                <a:gd name="T6" fmla="*/ 126 w 6742"/>
                <a:gd name="T7" fmla="*/ 1434 h 2338"/>
                <a:gd name="T8" fmla="*/ 152 w 6742"/>
                <a:gd name="T9" fmla="*/ 1497 h 2338"/>
                <a:gd name="T10" fmla="*/ 174 w 6742"/>
                <a:gd name="T11" fmla="*/ 1573 h 2338"/>
                <a:gd name="T12" fmla="*/ 183 w 6742"/>
                <a:gd name="T13" fmla="*/ 1664 h 2338"/>
                <a:gd name="T14" fmla="*/ 329 w 6742"/>
                <a:gd name="T15" fmla="*/ 1634 h 2338"/>
                <a:gd name="T16" fmla="*/ 562 w 6742"/>
                <a:gd name="T17" fmla="*/ 1595 h 2338"/>
                <a:gd name="T18" fmla="*/ 873 w 6742"/>
                <a:gd name="T19" fmla="*/ 1561 h 2338"/>
                <a:gd name="T20" fmla="*/ 1053 w 6742"/>
                <a:gd name="T21" fmla="*/ 1552 h 2338"/>
                <a:gd name="T22" fmla="*/ 1238 w 6742"/>
                <a:gd name="T23" fmla="*/ 1552 h 2338"/>
                <a:gd name="T24" fmla="*/ 1434 w 6742"/>
                <a:gd name="T25" fmla="*/ 1561 h 2338"/>
                <a:gd name="T26" fmla="*/ 1636 w 6742"/>
                <a:gd name="T27" fmla="*/ 1586 h 2338"/>
                <a:gd name="T28" fmla="*/ 1836 w 6742"/>
                <a:gd name="T29" fmla="*/ 1619 h 2338"/>
                <a:gd name="T30" fmla="*/ 2035 w 6742"/>
                <a:gd name="T31" fmla="*/ 1673 h 2338"/>
                <a:gd name="T32" fmla="*/ 2227 w 6742"/>
                <a:gd name="T33" fmla="*/ 1743 h 2338"/>
                <a:gd name="T34" fmla="*/ 2414 w 6742"/>
                <a:gd name="T35" fmla="*/ 1834 h 2338"/>
                <a:gd name="T36" fmla="*/ 2587 w 6742"/>
                <a:gd name="T37" fmla="*/ 1950 h 2338"/>
                <a:gd name="T38" fmla="*/ 2722 w 6742"/>
                <a:gd name="T39" fmla="*/ 1904 h 2338"/>
                <a:gd name="T40" fmla="*/ 2944 w 6742"/>
                <a:gd name="T41" fmla="*/ 1846 h 2338"/>
                <a:gd name="T42" fmla="*/ 3087 w 6742"/>
                <a:gd name="T43" fmla="*/ 1819 h 2338"/>
                <a:gd name="T44" fmla="*/ 3249 w 6742"/>
                <a:gd name="T45" fmla="*/ 1797 h 2338"/>
                <a:gd name="T46" fmla="*/ 3429 w 6742"/>
                <a:gd name="T47" fmla="*/ 1783 h 2338"/>
                <a:gd name="T48" fmla="*/ 3622 w 6742"/>
                <a:gd name="T49" fmla="*/ 1783 h 2338"/>
                <a:gd name="T50" fmla="*/ 3825 w 6742"/>
                <a:gd name="T51" fmla="*/ 1795 h 2338"/>
                <a:gd name="T52" fmla="*/ 4042 w 6742"/>
                <a:gd name="T53" fmla="*/ 1822 h 2338"/>
                <a:gd name="T54" fmla="*/ 4263 w 6742"/>
                <a:gd name="T55" fmla="*/ 1874 h 2338"/>
                <a:gd name="T56" fmla="*/ 4488 w 6742"/>
                <a:gd name="T57" fmla="*/ 1947 h 2338"/>
                <a:gd name="T58" fmla="*/ 4717 w 6742"/>
                <a:gd name="T59" fmla="*/ 2047 h 2338"/>
                <a:gd name="T60" fmla="*/ 4945 w 6742"/>
                <a:gd name="T61" fmla="*/ 2177 h 2338"/>
                <a:gd name="T62" fmla="*/ 5061 w 6742"/>
                <a:gd name="T63" fmla="*/ 2254 h 2338"/>
                <a:gd name="T64" fmla="*/ 5175 w 6742"/>
                <a:gd name="T65" fmla="*/ 2338 h 2338"/>
                <a:gd name="T66" fmla="*/ 6718 w 6742"/>
                <a:gd name="T67" fmla="*/ 529 h 2338"/>
                <a:gd name="T68" fmla="*/ 6669 w 6742"/>
                <a:gd name="T69" fmla="*/ 423 h 2338"/>
                <a:gd name="T70" fmla="*/ 6639 w 6742"/>
                <a:gd name="T71" fmla="*/ 322 h 2338"/>
                <a:gd name="T72" fmla="*/ 6626 w 6742"/>
                <a:gd name="T73" fmla="*/ 253 h 2338"/>
                <a:gd name="T74" fmla="*/ 6629 w 6742"/>
                <a:gd name="T75" fmla="*/ 186 h 2338"/>
                <a:gd name="T76" fmla="*/ 6218 w 6742"/>
                <a:gd name="T77" fmla="*/ 0 h 2338"/>
                <a:gd name="T78" fmla="*/ 574 w 6742"/>
                <a:gd name="T79" fmla="*/ 833 h 2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742" h="2338">
                  <a:moveTo>
                    <a:pt x="574" y="833"/>
                  </a:moveTo>
                  <a:lnTo>
                    <a:pt x="0" y="1300"/>
                  </a:lnTo>
                  <a:lnTo>
                    <a:pt x="9" y="1306"/>
                  </a:lnTo>
                  <a:lnTo>
                    <a:pt x="27" y="1322"/>
                  </a:lnTo>
                  <a:lnTo>
                    <a:pt x="58" y="1345"/>
                  </a:lnTo>
                  <a:lnTo>
                    <a:pt x="92" y="1385"/>
                  </a:lnTo>
                  <a:lnTo>
                    <a:pt x="107" y="1409"/>
                  </a:lnTo>
                  <a:lnTo>
                    <a:pt x="126" y="1434"/>
                  </a:lnTo>
                  <a:lnTo>
                    <a:pt x="140" y="1464"/>
                  </a:lnTo>
                  <a:lnTo>
                    <a:pt x="152" y="1497"/>
                  </a:lnTo>
                  <a:lnTo>
                    <a:pt x="165" y="1534"/>
                  </a:lnTo>
                  <a:lnTo>
                    <a:pt x="174" y="1573"/>
                  </a:lnTo>
                  <a:lnTo>
                    <a:pt x="180" y="1616"/>
                  </a:lnTo>
                  <a:lnTo>
                    <a:pt x="183" y="1664"/>
                  </a:lnTo>
                  <a:lnTo>
                    <a:pt x="251" y="1649"/>
                  </a:lnTo>
                  <a:lnTo>
                    <a:pt x="329" y="1634"/>
                  </a:lnTo>
                  <a:lnTo>
                    <a:pt x="433" y="1613"/>
                  </a:lnTo>
                  <a:lnTo>
                    <a:pt x="562" y="1595"/>
                  </a:lnTo>
                  <a:lnTo>
                    <a:pt x="708" y="1576"/>
                  </a:lnTo>
                  <a:lnTo>
                    <a:pt x="873" y="1561"/>
                  </a:lnTo>
                  <a:lnTo>
                    <a:pt x="961" y="1558"/>
                  </a:lnTo>
                  <a:lnTo>
                    <a:pt x="1053" y="1552"/>
                  </a:lnTo>
                  <a:lnTo>
                    <a:pt x="1144" y="1552"/>
                  </a:lnTo>
                  <a:lnTo>
                    <a:pt x="1238" y="1552"/>
                  </a:lnTo>
                  <a:lnTo>
                    <a:pt x="1337" y="1555"/>
                  </a:lnTo>
                  <a:lnTo>
                    <a:pt x="1434" y="1561"/>
                  </a:lnTo>
                  <a:lnTo>
                    <a:pt x="1534" y="1570"/>
                  </a:lnTo>
                  <a:lnTo>
                    <a:pt x="1636" y="1586"/>
                  </a:lnTo>
                  <a:lnTo>
                    <a:pt x="1736" y="1601"/>
                  </a:lnTo>
                  <a:lnTo>
                    <a:pt x="1836" y="1619"/>
                  </a:lnTo>
                  <a:lnTo>
                    <a:pt x="1938" y="1643"/>
                  </a:lnTo>
                  <a:lnTo>
                    <a:pt x="2035" y="1673"/>
                  </a:lnTo>
                  <a:lnTo>
                    <a:pt x="2132" y="1707"/>
                  </a:lnTo>
                  <a:lnTo>
                    <a:pt x="2227" y="1743"/>
                  </a:lnTo>
                  <a:lnTo>
                    <a:pt x="2322" y="1786"/>
                  </a:lnTo>
                  <a:lnTo>
                    <a:pt x="2414" y="1834"/>
                  </a:lnTo>
                  <a:lnTo>
                    <a:pt x="2502" y="1889"/>
                  </a:lnTo>
                  <a:lnTo>
                    <a:pt x="2587" y="1950"/>
                  </a:lnTo>
                  <a:lnTo>
                    <a:pt x="2648" y="1929"/>
                  </a:lnTo>
                  <a:lnTo>
                    <a:pt x="2722" y="1904"/>
                  </a:lnTo>
                  <a:lnTo>
                    <a:pt x="2822" y="1877"/>
                  </a:lnTo>
                  <a:lnTo>
                    <a:pt x="2944" y="1846"/>
                  </a:lnTo>
                  <a:lnTo>
                    <a:pt x="3015" y="1831"/>
                  </a:lnTo>
                  <a:lnTo>
                    <a:pt x="3087" y="1819"/>
                  </a:lnTo>
                  <a:lnTo>
                    <a:pt x="3167" y="1807"/>
                  </a:lnTo>
                  <a:lnTo>
                    <a:pt x="3249" y="1797"/>
                  </a:lnTo>
                  <a:lnTo>
                    <a:pt x="3338" y="1789"/>
                  </a:lnTo>
                  <a:lnTo>
                    <a:pt x="3429" y="1783"/>
                  </a:lnTo>
                  <a:lnTo>
                    <a:pt x="3523" y="1783"/>
                  </a:lnTo>
                  <a:lnTo>
                    <a:pt x="3622" y="1783"/>
                  </a:lnTo>
                  <a:lnTo>
                    <a:pt x="3722" y="1786"/>
                  </a:lnTo>
                  <a:lnTo>
                    <a:pt x="3825" y="1795"/>
                  </a:lnTo>
                  <a:lnTo>
                    <a:pt x="3933" y="1807"/>
                  </a:lnTo>
                  <a:lnTo>
                    <a:pt x="4042" y="1822"/>
                  </a:lnTo>
                  <a:lnTo>
                    <a:pt x="4152" y="1846"/>
                  </a:lnTo>
                  <a:lnTo>
                    <a:pt x="4263" y="1874"/>
                  </a:lnTo>
                  <a:lnTo>
                    <a:pt x="4375" y="1907"/>
                  </a:lnTo>
                  <a:lnTo>
                    <a:pt x="4488" y="1947"/>
                  </a:lnTo>
                  <a:lnTo>
                    <a:pt x="4603" y="1992"/>
                  </a:lnTo>
                  <a:lnTo>
                    <a:pt x="4717" y="2047"/>
                  </a:lnTo>
                  <a:lnTo>
                    <a:pt x="4833" y="2107"/>
                  </a:lnTo>
                  <a:lnTo>
                    <a:pt x="4945" y="2177"/>
                  </a:lnTo>
                  <a:lnTo>
                    <a:pt x="5004" y="2214"/>
                  </a:lnTo>
                  <a:lnTo>
                    <a:pt x="5061" y="2254"/>
                  </a:lnTo>
                  <a:lnTo>
                    <a:pt x="5116" y="2296"/>
                  </a:lnTo>
                  <a:lnTo>
                    <a:pt x="5175" y="2338"/>
                  </a:lnTo>
                  <a:lnTo>
                    <a:pt x="6742" y="572"/>
                  </a:lnTo>
                  <a:lnTo>
                    <a:pt x="6718" y="529"/>
                  </a:lnTo>
                  <a:lnTo>
                    <a:pt x="6694" y="480"/>
                  </a:lnTo>
                  <a:lnTo>
                    <a:pt x="6669" y="423"/>
                  </a:lnTo>
                  <a:lnTo>
                    <a:pt x="6648" y="356"/>
                  </a:lnTo>
                  <a:lnTo>
                    <a:pt x="6639" y="322"/>
                  </a:lnTo>
                  <a:lnTo>
                    <a:pt x="6633" y="286"/>
                  </a:lnTo>
                  <a:lnTo>
                    <a:pt x="6626" y="253"/>
                  </a:lnTo>
                  <a:lnTo>
                    <a:pt x="6626" y="219"/>
                  </a:lnTo>
                  <a:lnTo>
                    <a:pt x="6629" y="186"/>
                  </a:lnTo>
                  <a:lnTo>
                    <a:pt x="6636" y="155"/>
                  </a:lnTo>
                  <a:lnTo>
                    <a:pt x="6218" y="0"/>
                  </a:lnTo>
                  <a:lnTo>
                    <a:pt x="3136" y="857"/>
                  </a:lnTo>
                  <a:lnTo>
                    <a:pt x="574" y="833"/>
                  </a:lnTo>
                  <a:close/>
                </a:path>
              </a:pathLst>
            </a:custGeom>
            <a:solidFill>
              <a:srgbClr val="E9EAEB"/>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07" name="Freeform 183"/>
            <p:cNvSpPr>
              <a:spLocks/>
            </p:cNvSpPr>
            <p:nvPr/>
          </p:nvSpPr>
          <p:spPr bwMode="auto">
            <a:xfrm>
              <a:off x="1219835" y="2613660"/>
              <a:ext cx="217170" cy="120650"/>
            </a:xfrm>
            <a:custGeom>
              <a:avLst/>
              <a:gdLst>
                <a:gd name="T0" fmla="*/ 0 w 1025"/>
                <a:gd name="T1" fmla="*/ 185 h 570"/>
                <a:gd name="T2" fmla="*/ 55 w 1025"/>
                <a:gd name="T3" fmla="*/ 239 h 570"/>
                <a:gd name="T4" fmla="*/ 104 w 1025"/>
                <a:gd name="T5" fmla="*/ 307 h 570"/>
                <a:gd name="T6" fmla="*/ 134 w 1025"/>
                <a:gd name="T7" fmla="*/ 368 h 570"/>
                <a:gd name="T8" fmla="*/ 158 w 1025"/>
                <a:gd name="T9" fmla="*/ 440 h 570"/>
                <a:gd name="T10" fmla="*/ 177 w 1025"/>
                <a:gd name="T11" fmla="*/ 526 h 570"/>
                <a:gd name="T12" fmla="*/ 229 w 1025"/>
                <a:gd name="T13" fmla="*/ 555 h 570"/>
                <a:gd name="T14" fmla="*/ 363 w 1025"/>
                <a:gd name="T15" fmla="*/ 519 h 570"/>
                <a:gd name="T16" fmla="*/ 574 w 1025"/>
                <a:gd name="T17" fmla="*/ 477 h 570"/>
                <a:gd name="T18" fmla="*/ 775 w 1025"/>
                <a:gd name="T19" fmla="*/ 455 h 570"/>
                <a:gd name="T20" fmla="*/ 912 w 1025"/>
                <a:gd name="T21" fmla="*/ 446 h 570"/>
                <a:gd name="T22" fmla="*/ 998 w 1025"/>
                <a:gd name="T23" fmla="*/ 434 h 570"/>
                <a:gd name="T24" fmla="*/ 1022 w 1025"/>
                <a:gd name="T25" fmla="*/ 425 h 570"/>
                <a:gd name="T26" fmla="*/ 1025 w 1025"/>
                <a:gd name="T27" fmla="*/ 416 h 570"/>
                <a:gd name="T28" fmla="*/ 1013 w 1025"/>
                <a:gd name="T29" fmla="*/ 403 h 570"/>
                <a:gd name="T30" fmla="*/ 967 w 1025"/>
                <a:gd name="T31" fmla="*/ 388 h 570"/>
                <a:gd name="T32" fmla="*/ 864 w 1025"/>
                <a:gd name="T33" fmla="*/ 374 h 570"/>
                <a:gd name="T34" fmla="*/ 790 w 1025"/>
                <a:gd name="T35" fmla="*/ 371 h 570"/>
                <a:gd name="T36" fmla="*/ 727 w 1025"/>
                <a:gd name="T37" fmla="*/ 377 h 570"/>
                <a:gd name="T38" fmla="*/ 684 w 1025"/>
                <a:gd name="T39" fmla="*/ 382 h 570"/>
                <a:gd name="T40" fmla="*/ 659 w 1025"/>
                <a:gd name="T41" fmla="*/ 377 h 570"/>
                <a:gd name="T42" fmla="*/ 650 w 1025"/>
                <a:gd name="T43" fmla="*/ 368 h 570"/>
                <a:gd name="T44" fmla="*/ 662 w 1025"/>
                <a:gd name="T45" fmla="*/ 352 h 570"/>
                <a:gd name="T46" fmla="*/ 684 w 1025"/>
                <a:gd name="T47" fmla="*/ 334 h 570"/>
                <a:gd name="T48" fmla="*/ 738 w 1025"/>
                <a:gd name="T49" fmla="*/ 313 h 570"/>
                <a:gd name="T50" fmla="*/ 784 w 1025"/>
                <a:gd name="T51" fmla="*/ 303 h 570"/>
                <a:gd name="T52" fmla="*/ 836 w 1025"/>
                <a:gd name="T53" fmla="*/ 303 h 570"/>
                <a:gd name="T54" fmla="*/ 885 w 1025"/>
                <a:gd name="T55" fmla="*/ 294 h 570"/>
                <a:gd name="T56" fmla="*/ 924 w 1025"/>
                <a:gd name="T57" fmla="*/ 279 h 570"/>
                <a:gd name="T58" fmla="*/ 955 w 1025"/>
                <a:gd name="T59" fmla="*/ 264 h 570"/>
                <a:gd name="T60" fmla="*/ 970 w 1025"/>
                <a:gd name="T61" fmla="*/ 245 h 570"/>
                <a:gd name="T62" fmla="*/ 967 w 1025"/>
                <a:gd name="T63" fmla="*/ 227 h 570"/>
                <a:gd name="T64" fmla="*/ 943 w 1025"/>
                <a:gd name="T65" fmla="*/ 216 h 570"/>
                <a:gd name="T66" fmla="*/ 893 w 1025"/>
                <a:gd name="T67" fmla="*/ 210 h 570"/>
                <a:gd name="T68" fmla="*/ 781 w 1025"/>
                <a:gd name="T69" fmla="*/ 219 h 570"/>
                <a:gd name="T70" fmla="*/ 659 w 1025"/>
                <a:gd name="T71" fmla="*/ 239 h 570"/>
                <a:gd name="T72" fmla="*/ 574 w 1025"/>
                <a:gd name="T73" fmla="*/ 258 h 570"/>
                <a:gd name="T74" fmla="*/ 534 w 1025"/>
                <a:gd name="T75" fmla="*/ 264 h 570"/>
                <a:gd name="T76" fmla="*/ 519 w 1025"/>
                <a:gd name="T77" fmla="*/ 255 h 570"/>
                <a:gd name="T78" fmla="*/ 513 w 1025"/>
                <a:gd name="T79" fmla="*/ 239 h 570"/>
                <a:gd name="T80" fmla="*/ 519 w 1025"/>
                <a:gd name="T81" fmla="*/ 222 h 570"/>
                <a:gd name="T82" fmla="*/ 559 w 1025"/>
                <a:gd name="T83" fmla="*/ 198 h 570"/>
                <a:gd name="T84" fmla="*/ 641 w 1025"/>
                <a:gd name="T85" fmla="*/ 167 h 570"/>
                <a:gd name="T86" fmla="*/ 744 w 1025"/>
                <a:gd name="T87" fmla="*/ 139 h 570"/>
                <a:gd name="T88" fmla="*/ 824 w 1025"/>
                <a:gd name="T89" fmla="*/ 121 h 570"/>
                <a:gd name="T90" fmla="*/ 855 w 1025"/>
                <a:gd name="T91" fmla="*/ 106 h 570"/>
                <a:gd name="T92" fmla="*/ 861 w 1025"/>
                <a:gd name="T93" fmla="*/ 84 h 570"/>
                <a:gd name="T94" fmla="*/ 848 w 1025"/>
                <a:gd name="T95" fmla="*/ 64 h 570"/>
                <a:gd name="T96" fmla="*/ 821 w 1025"/>
                <a:gd name="T97" fmla="*/ 43 h 570"/>
                <a:gd name="T98" fmla="*/ 778 w 1025"/>
                <a:gd name="T99" fmla="*/ 24 h 570"/>
                <a:gd name="T100" fmla="*/ 730 w 1025"/>
                <a:gd name="T101" fmla="*/ 15 h 570"/>
                <a:gd name="T102" fmla="*/ 671 w 1025"/>
                <a:gd name="T103" fmla="*/ 15 h 570"/>
                <a:gd name="T104" fmla="*/ 580 w 1025"/>
                <a:gd name="T105" fmla="*/ 24 h 570"/>
                <a:gd name="T106" fmla="*/ 445 w 1025"/>
                <a:gd name="T107" fmla="*/ 24 h 570"/>
                <a:gd name="T108" fmla="*/ 277 w 1025"/>
                <a:gd name="T109" fmla="*/ 6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25" h="570">
                  <a:moveTo>
                    <a:pt x="235" y="0"/>
                  </a:moveTo>
                  <a:lnTo>
                    <a:pt x="0" y="185"/>
                  </a:lnTo>
                  <a:lnTo>
                    <a:pt x="27" y="210"/>
                  </a:lnTo>
                  <a:lnTo>
                    <a:pt x="55" y="239"/>
                  </a:lnTo>
                  <a:lnTo>
                    <a:pt x="86" y="282"/>
                  </a:lnTo>
                  <a:lnTo>
                    <a:pt x="104" y="307"/>
                  </a:lnTo>
                  <a:lnTo>
                    <a:pt x="119" y="334"/>
                  </a:lnTo>
                  <a:lnTo>
                    <a:pt x="134" y="368"/>
                  </a:lnTo>
                  <a:lnTo>
                    <a:pt x="146" y="400"/>
                  </a:lnTo>
                  <a:lnTo>
                    <a:pt x="158" y="440"/>
                  </a:lnTo>
                  <a:lnTo>
                    <a:pt x="168" y="480"/>
                  </a:lnTo>
                  <a:lnTo>
                    <a:pt x="177" y="526"/>
                  </a:lnTo>
                  <a:lnTo>
                    <a:pt x="180" y="570"/>
                  </a:lnTo>
                  <a:lnTo>
                    <a:pt x="229" y="555"/>
                  </a:lnTo>
                  <a:lnTo>
                    <a:pt x="286" y="537"/>
                  </a:lnTo>
                  <a:lnTo>
                    <a:pt x="363" y="519"/>
                  </a:lnTo>
                  <a:lnTo>
                    <a:pt x="460" y="498"/>
                  </a:lnTo>
                  <a:lnTo>
                    <a:pt x="574" y="477"/>
                  </a:lnTo>
                  <a:lnTo>
                    <a:pt x="705" y="461"/>
                  </a:lnTo>
                  <a:lnTo>
                    <a:pt x="775" y="455"/>
                  </a:lnTo>
                  <a:lnTo>
                    <a:pt x="848" y="452"/>
                  </a:lnTo>
                  <a:lnTo>
                    <a:pt x="912" y="446"/>
                  </a:lnTo>
                  <a:lnTo>
                    <a:pt x="964" y="443"/>
                  </a:lnTo>
                  <a:lnTo>
                    <a:pt x="998" y="434"/>
                  </a:lnTo>
                  <a:lnTo>
                    <a:pt x="1019" y="428"/>
                  </a:lnTo>
                  <a:lnTo>
                    <a:pt x="1022" y="425"/>
                  </a:lnTo>
                  <a:lnTo>
                    <a:pt x="1025" y="419"/>
                  </a:lnTo>
                  <a:lnTo>
                    <a:pt x="1025" y="416"/>
                  </a:lnTo>
                  <a:lnTo>
                    <a:pt x="1022" y="412"/>
                  </a:lnTo>
                  <a:lnTo>
                    <a:pt x="1013" y="403"/>
                  </a:lnTo>
                  <a:lnTo>
                    <a:pt x="992" y="397"/>
                  </a:lnTo>
                  <a:lnTo>
                    <a:pt x="967" y="388"/>
                  </a:lnTo>
                  <a:lnTo>
                    <a:pt x="936" y="382"/>
                  </a:lnTo>
                  <a:lnTo>
                    <a:pt x="864" y="374"/>
                  </a:lnTo>
                  <a:lnTo>
                    <a:pt x="827" y="374"/>
                  </a:lnTo>
                  <a:lnTo>
                    <a:pt x="790" y="371"/>
                  </a:lnTo>
                  <a:lnTo>
                    <a:pt x="756" y="374"/>
                  </a:lnTo>
                  <a:lnTo>
                    <a:pt x="727" y="377"/>
                  </a:lnTo>
                  <a:lnTo>
                    <a:pt x="702" y="382"/>
                  </a:lnTo>
                  <a:lnTo>
                    <a:pt x="684" y="382"/>
                  </a:lnTo>
                  <a:lnTo>
                    <a:pt x="668" y="379"/>
                  </a:lnTo>
                  <a:lnTo>
                    <a:pt x="659" y="377"/>
                  </a:lnTo>
                  <a:lnTo>
                    <a:pt x="653" y="374"/>
                  </a:lnTo>
                  <a:lnTo>
                    <a:pt x="650" y="368"/>
                  </a:lnTo>
                  <a:lnTo>
                    <a:pt x="653" y="358"/>
                  </a:lnTo>
                  <a:lnTo>
                    <a:pt x="662" y="352"/>
                  </a:lnTo>
                  <a:lnTo>
                    <a:pt x="671" y="343"/>
                  </a:lnTo>
                  <a:lnTo>
                    <a:pt x="684" y="334"/>
                  </a:lnTo>
                  <a:lnTo>
                    <a:pt x="717" y="319"/>
                  </a:lnTo>
                  <a:lnTo>
                    <a:pt x="738" y="313"/>
                  </a:lnTo>
                  <a:lnTo>
                    <a:pt x="759" y="307"/>
                  </a:lnTo>
                  <a:lnTo>
                    <a:pt x="784" y="303"/>
                  </a:lnTo>
                  <a:lnTo>
                    <a:pt x="812" y="303"/>
                  </a:lnTo>
                  <a:lnTo>
                    <a:pt x="836" y="303"/>
                  </a:lnTo>
                  <a:lnTo>
                    <a:pt x="861" y="297"/>
                  </a:lnTo>
                  <a:lnTo>
                    <a:pt x="885" y="294"/>
                  </a:lnTo>
                  <a:lnTo>
                    <a:pt x="906" y="288"/>
                  </a:lnTo>
                  <a:lnTo>
                    <a:pt x="924" y="279"/>
                  </a:lnTo>
                  <a:lnTo>
                    <a:pt x="943" y="273"/>
                  </a:lnTo>
                  <a:lnTo>
                    <a:pt x="955" y="264"/>
                  </a:lnTo>
                  <a:lnTo>
                    <a:pt x="964" y="255"/>
                  </a:lnTo>
                  <a:lnTo>
                    <a:pt x="970" y="245"/>
                  </a:lnTo>
                  <a:lnTo>
                    <a:pt x="973" y="236"/>
                  </a:lnTo>
                  <a:lnTo>
                    <a:pt x="967" y="227"/>
                  </a:lnTo>
                  <a:lnTo>
                    <a:pt x="958" y="222"/>
                  </a:lnTo>
                  <a:lnTo>
                    <a:pt x="943" y="216"/>
                  </a:lnTo>
                  <a:lnTo>
                    <a:pt x="921" y="213"/>
                  </a:lnTo>
                  <a:lnTo>
                    <a:pt x="893" y="210"/>
                  </a:lnTo>
                  <a:lnTo>
                    <a:pt x="858" y="213"/>
                  </a:lnTo>
                  <a:lnTo>
                    <a:pt x="781" y="219"/>
                  </a:lnTo>
                  <a:lnTo>
                    <a:pt x="714" y="227"/>
                  </a:lnTo>
                  <a:lnTo>
                    <a:pt x="659" y="239"/>
                  </a:lnTo>
                  <a:lnTo>
                    <a:pt x="613" y="248"/>
                  </a:lnTo>
                  <a:lnTo>
                    <a:pt x="574" y="258"/>
                  </a:lnTo>
                  <a:lnTo>
                    <a:pt x="546" y="264"/>
                  </a:lnTo>
                  <a:lnTo>
                    <a:pt x="534" y="264"/>
                  </a:lnTo>
                  <a:lnTo>
                    <a:pt x="525" y="261"/>
                  </a:lnTo>
                  <a:lnTo>
                    <a:pt x="519" y="255"/>
                  </a:lnTo>
                  <a:lnTo>
                    <a:pt x="513" y="248"/>
                  </a:lnTo>
                  <a:lnTo>
                    <a:pt x="513" y="239"/>
                  </a:lnTo>
                  <a:lnTo>
                    <a:pt x="516" y="230"/>
                  </a:lnTo>
                  <a:lnTo>
                    <a:pt x="519" y="222"/>
                  </a:lnTo>
                  <a:lnTo>
                    <a:pt x="531" y="213"/>
                  </a:lnTo>
                  <a:lnTo>
                    <a:pt x="559" y="198"/>
                  </a:lnTo>
                  <a:lnTo>
                    <a:pt x="594" y="182"/>
                  </a:lnTo>
                  <a:lnTo>
                    <a:pt x="641" y="167"/>
                  </a:lnTo>
                  <a:lnTo>
                    <a:pt x="690" y="152"/>
                  </a:lnTo>
                  <a:lnTo>
                    <a:pt x="744" y="139"/>
                  </a:lnTo>
                  <a:lnTo>
                    <a:pt x="799" y="127"/>
                  </a:lnTo>
                  <a:lnTo>
                    <a:pt x="824" y="121"/>
                  </a:lnTo>
                  <a:lnTo>
                    <a:pt x="842" y="115"/>
                  </a:lnTo>
                  <a:lnTo>
                    <a:pt x="855" y="106"/>
                  </a:lnTo>
                  <a:lnTo>
                    <a:pt x="861" y="94"/>
                  </a:lnTo>
                  <a:lnTo>
                    <a:pt x="861" y="84"/>
                  </a:lnTo>
                  <a:lnTo>
                    <a:pt x="858" y="72"/>
                  </a:lnTo>
                  <a:lnTo>
                    <a:pt x="848" y="64"/>
                  </a:lnTo>
                  <a:lnTo>
                    <a:pt x="836" y="52"/>
                  </a:lnTo>
                  <a:lnTo>
                    <a:pt x="821" y="43"/>
                  </a:lnTo>
                  <a:lnTo>
                    <a:pt x="802" y="34"/>
                  </a:lnTo>
                  <a:lnTo>
                    <a:pt x="778" y="24"/>
                  </a:lnTo>
                  <a:lnTo>
                    <a:pt x="756" y="18"/>
                  </a:lnTo>
                  <a:lnTo>
                    <a:pt x="730" y="15"/>
                  </a:lnTo>
                  <a:lnTo>
                    <a:pt x="702" y="12"/>
                  </a:lnTo>
                  <a:lnTo>
                    <a:pt x="671" y="15"/>
                  </a:lnTo>
                  <a:lnTo>
                    <a:pt x="644" y="18"/>
                  </a:lnTo>
                  <a:lnTo>
                    <a:pt x="580" y="24"/>
                  </a:lnTo>
                  <a:lnTo>
                    <a:pt x="513" y="27"/>
                  </a:lnTo>
                  <a:lnTo>
                    <a:pt x="445" y="24"/>
                  </a:lnTo>
                  <a:lnTo>
                    <a:pt x="382" y="18"/>
                  </a:lnTo>
                  <a:lnTo>
                    <a:pt x="277" y="6"/>
                  </a:lnTo>
                  <a:lnTo>
                    <a:pt x="235" y="0"/>
                  </a:lnTo>
                  <a:close/>
                </a:path>
              </a:pathLst>
            </a:custGeom>
            <a:solidFill>
              <a:srgbClr val="C3C4C7"/>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08" name="Freeform 184"/>
            <p:cNvSpPr>
              <a:spLocks/>
            </p:cNvSpPr>
            <p:nvPr/>
          </p:nvSpPr>
          <p:spPr bwMode="auto">
            <a:xfrm>
              <a:off x="1616075" y="2640330"/>
              <a:ext cx="368935" cy="154305"/>
            </a:xfrm>
            <a:custGeom>
              <a:avLst/>
              <a:gdLst>
                <a:gd name="T0" fmla="*/ 305 w 1743"/>
                <a:gd name="T1" fmla="*/ 489 h 729"/>
                <a:gd name="T2" fmla="*/ 541 w 1743"/>
                <a:gd name="T3" fmla="*/ 601 h 729"/>
                <a:gd name="T4" fmla="*/ 675 w 1743"/>
                <a:gd name="T5" fmla="*/ 687 h 729"/>
                <a:gd name="T6" fmla="*/ 735 w 1743"/>
                <a:gd name="T7" fmla="*/ 723 h 729"/>
                <a:gd name="T8" fmla="*/ 971 w 1743"/>
                <a:gd name="T9" fmla="*/ 638 h 729"/>
                <a:gd name="T10" fmla="*/ 1187 w 1743"/>
                <a:gd name="T11" fmla="*/ 589 h 729"/>
                <a:gd name="T12" fmla="*/ 1465 w 1743"/>
                <a:gd name="T13" fmla="*/ 553 h 729"/>
                <a:gd name="T14" fmla="*/ 1706 w 1743"/>
                <a:gd name="T15" fmla="*/ 544 h 729"/>
                <a:gd name="T16" fmla="*/ 1743 w 1743"/>
                <a:gd name="T17" fmla="*/ 532 h 729"/>
                <a:gd name="T18" fmla="*/ 1727 w 1743"/>
                <a:gd name="T19" fmla="*/ 508 h 729"/>
                <a:gd name="T20" fmla="*/ 1666 w 1743"/>
                <a:gd name="T21" fmla="*/ 483 h 729"/>
                <a:gd name="T22" fmla="*/ 1562 w 1743"/>
                <a:gd name="T23" fmla="*/ 468 h 729"/>
                <a:gd name="T24" fmla="*/ 1413 w 1743"/>
                <a:gd name="T25" fmla="*/ 471 h 729"/>
                <a:gd name="T26" fmla="*/ 1273 w 1743"/>
                <a:gd name="T27" fmla="*/ 474 h 729"/>
                <a:gd name="T28" fmla="*/ 1254 w 1743"/>
                <a:gd name="T29" fmla="*/ 459 h 729"/>
                <a:gd name="T30" fmla="*/ 1291 w 1743"/>
                <a:gd name="T31" fmla="*/ 437 h 729"/>
                <a:gd name="T32" fmla="*/ 1441 w 1743"/>
                <a:gd name="T33" fmla="*/ 407 h 729"/>
                <a:gd name="T34" fmla="*/ 1569 w 1743"/>
                <a:gd name="T35" fmla="*/ 377 h 729"/>
                <a:gd name="T36" fmla="*/ 1590 w 1743"/>
                <a:gd name="T37" fmla="*/ 356 h 729"/>
                <a:gd name="T38" fmla="*/ 1578 w 1743"/>
                <a:gd name="T39" fmla="*/ 337 h 729"/>
                <a:gd name="T40" fmla="*/ 1519 w 1743"/>
                <a:gd name="T41" fmla="*/ 325 h 729"/>
                <a:gd name="T42" fmla="*/ 1358 w 1743"/>
                <a:gd name="T43" fmla="*/ 334 h 729"/>
                <a:gd name="T44" fmla="*/ 1154 w 1743"/>
                <a:gd name="T45" fmla="*/ 353 h 729"/>
                <a:gd name="T46" fmla="*/ 1114 w 1743"/>
                <a:gd name="T47" fmla="*/ 334 h 729"/>
                <a:gd name="T48" fmla="*/ 1108 w 1743"/>
                <a:gd name="T49" fmla="*/ 313 h 729"/>
                <a:gd name="T50" fmla="*/ 1145 w 1743"/>
                <a:gd name="T51" fmla="*/ 292 h 729"/>
                <a:gd name="T52" fmla="*/ 1316 w 1743"/>
                <a:gd name="T53" fmla="*/ 267 h 729"/>
                <a:gd name="T54" fmla="*/ 1419 w 1743"/>
                <a:gd name="T55" fmla="*/ 241 h 729"/>
                <a:gd name="T56" fmla="*/ 1444 w 1743"/>
                <a:gd name="T57" fmla="*/ 207 h 729"/>
                <a:gd name="T58" fmla="*/ 1431 w 1743"/>
                <a:gd name="T59" fmla="*/ 189 h 729"/>
                <a:gd name="T60" fmla="*/ 1348 w 1743"/>
                <a:gd name="T61" fmla="*/ 170 h 729"/>
                <a:gd name="T62" fmla="*/ 1120 w 1743"/>
                <a:gd name="T63" fmla="*/ 173 h 729"/>
                <a:gd name="T64" fmla="*/ 866 w 1743"/>
                <a:gd name="T65" fmla="*/ 195 h 729"/>
                <a:gd name="T66" fmla="*/ 855 w 1743"/>
                <a:gd name="T67" fmla="*/ 189 h 729"/>
                <a:gd name="T68" fmla="*/ 922 w 1743"/>
                <a:gd name="T69" fmla="*/ 143 h 729"/>
                <a:gd name="T70" fmla="*/ 1001 w 1743"/>
                <a:gd name="T71" fmla="*/ 89 h 729"/>
                <a:gd name="T72" fmla="*/ 943 w 1743"/>
                <a:gd name="T73" fmla="*/ 92 h 729"/>
                <a:gd name="T74" fmla="*/ 747 w 1743"/>
                <a:gd name="T75" fmla="*/ 112 h 729"/>
                <a:gd name="T76" fmla="*/ 653 w 1743"/>
                <a:gd name="T77" fmla="*/ 109 h 729"/>
                <a:gd name="T78" fmla="*/ 498 w 1743"/>
                <a:gd name="T79" fmla="*/ 64 h 729"/>
                <a:gd name="T80" fmla="*/ 242 w 1743"/>
                <a:gd name="T81" fmla="*/ 12 h 729"/>
                <a:gd name="T82" fmla="*/ 88 w 1743"/>
                <a:gd name="T83" fmla="*/ 0 h 729"/>
                <a:gd name="T84" fmla="*/ 12 w 1743"/>
                <a:gd name="T85" fmla="*/ 19 h 729"/>
                <a:gd name="T86" fmla="*/ 0 w 1743"/>
                <a:gd name="T87" fmla="*/ 31 h 729"/>
                <a:gd name="T88" fmla="*/ 37 w 1743"/>
                <a:gd name="T89" fmla="*/ 58 h 729"/>
                <a:gd name="T90" fmla="*/ 293 w 1743"/>
                <a:gd name="T91" fmla="*/ 152 h 729"/>
                <a:gd name="T92" fmla="*/ 399 w 1743"/>
                <a:gd name="T93" fmla="*/ 210 h 729"/>
                <a:gd name="T94" fmla="*/ 367 w 1743"/>
                <a:gd name="T95" fmla="*/ 207 h 729"/>
                <a:gd name="T96" fmla="*/ 214 w 1743"/>
                <a:gd name="T97" fmla="*/ 155 h 729"/>
                <a:gd name="T98" fmla="*/ 116 w 1743"/>
                <a:gd name="T99" fmla="*/ 149 h 729"/>
                <a:gd name="T100" fmla="*/ 31 w 1743"/>
                <a:gd name="T101" fmla="*/ 167 h 729"/>
                <a:gd name="T102" fmla="*/ 12 w 1743"/>
                <a:gd name="T103" fmla="*/ 186 h 729"/>
                <a:gd name="T104" fmla="*/ 28 w 1743"/>
                <a:gd name="T105" fmla="*/ 210 h 729"/>
                <a:gd name="T106" fmla="*/ 88 w 1743"/>
                <a:gd name="T107" fmla="*/ 231 h 729"/>
                <a:gd name="T108" fmla="*/ 321 w 1743"/>
                <a:gd name="T109" fmla="*/ 292 h 729"/>
                <a:gd name="T110" fmla="*/ 382 w 1743"/>
                <a:gd name="T111" fmla="*/ 319 h 729"/>
                <a:gd name="T112" fmla="*/ 367 w 1743"/>
                <a:gd name="T113" fmla="*/ 337 h 729"/>
                <a:gd name="T114" fmla="*/ 250 w 1743"/>
                <a:gd name="T115" fmla="*/ 350 h 729"/>
                <a:gd name="T116" fmla="*/ 122 w 1743"/>
                <a:gd name="T117" fmla="*/ 340 h 729"/>
                <a:gd name="T118" fmla="*/ 59 w 1743"/>
                <a:gd name="T119" fmla="*/ 347 h 729"/>
                <a:gd name="T120" fmla="*/ 34 w 1743"/>
                <a:gd name="T121" fmla="*/ 380 h 729"/>
                <a:gd name="T122" fmla="*/ 86 w 1743"/>
                <a:gd name="T123" fmla="*/ 407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43" h="729">
                  <a:moveTo>
                    <a:pt x="190" y="443"/>
                  </a:moveTo>
                  <a:lnTo>
                    <a:pt x="242" y="462"/>
                  </a:lnTo>
                  <a:lnTo>
                    <a:pt x="305" y="489"/>
                  </a:lnTo>
                  <a:lnTo>
                    <a:pt x="382" y="523"/>
                  </a:lnTo>
                  <a:lnTo>
                    <a:pt x="461" y="558"/>
                  </a:lnTo>
                  <a:lnTo>
                    <a:pt x="541" y="601"/>
                  </a:lnTo>
                  <a:lnTo>
                    <a:pt x="610" y="644"/>
                  </a:lnTo>
                  <a:lnTo>
                    <a:pt x="644" y="665"/>
                  </a:lnTo>
                  <a:lnTo>
                    <a:pt x="675" y="687"/>
                  </a:lnTo>
                  <a:lnTo>
                    <a:pt x="699" y="708"/>
                  </a:lnTo>
                  <a:lnTo>
                    <a:pt x="717" y="729"/>
                  </a:lnTo>
                  <a:lnTo>
                    <a:pt x="735" y="723"/>
                  </a:lnTo>
                  <a:lnTo>
                    <a:pt x="781" y="702"/>
                  </a:lnTo>
                  <a:lnTo>
                    <a:pt x="860" y="672"/>
                  </a:lnTo>
                  <a:lnTo>
                    <a:pt x="971" y="638"/>
                  </a:lnTo>
                  <a:lnTo>
                    <a:pt x="1037" y="620"/>
                  </a:lnTo>
                  <a:lnTo>
                    <a:pt x="1108" y="604"/>
                  </a:lnTo>
                  <a:lnTo>
                    <a:pt x="1187" y="589"/>
                  </a:lnTo>
                  <a:lnTo>
                    <a:pt x="1273" y="574"/>
                  </a:lnTo>
                  <a:lnTo>
                    <a:pt x="1367" y="562"/>
                  </a:lnTo>
                  <a:lnTo>
                    <a:pt x="1465" y="553"/>
                  </a:lnTo>
                  <a:lnTo>
                    <a:pt x="1572" y="547"/>
                  </a:lnTo>
                  <a:lnTo>
                    <a:pt x="1684" y="547"/>
                  </a:lnTo>
                  <a:lnTo>
                    <a:pt x="1706" y="544"/>
                  </a:lnTo>
                  <a:lnTo>
                    <a:pt x="1724" y="541"/>
                  </a:lnTo>
                  <a:lnTo>
                    <a:pt x="1736" y="538"/>
                  </a:lnTo>
                  <a:lnTo>
                    <a:pt x="1743" y="532"/>
                  </a:lnTo>
                  <a:lnTo>
                    <a:pt x="1743" y="523"/>
                  </a:lnTo>
                  <a:lnTo>
                    <a:pt x="1736" y="517"/>
                  </a:lnTo>
                  <a:lnTo>
                    <a:pt x="1727" y="508"/>
                  </a:lnTo>
                  <a:lnTo>
                    <a:pt x="1712" y="498"/>
                  </a:lnTo>
                  <a:lnTo>
                    <a:pt x="1690" y="489"/>
                  </a:lnTo>
                  <a:lnTo>
                    <a:pt x="1666" y="483"/>
                  </a:lnTo>
                  <a:lnTo>
                    <a:pt x="1635" y="477"/>
                  </a:lnTo>
                  <a:lnTo>
                    <a:pt x="1602" y="471"/>
                  </a:lnTo>
                  <a:lnTo>
                    <a:pt x="1562" y="468"/>
                  </a:lnTo>
                  <a:lnTo>
                    <a:pt x="1516" y="468"/>
                  </a:lnTo>
                  <a:lnTo>
                    <a:pt x="1467" y="468"/>
                  </a:lnTo>
                  <a:lnTo>
                    <a:pt x="1413" y="471"/>
                  </a:lnTo>
                  <a:lnTo>
                    <a:pt x="1324" y="477"/>
                  </a:lnTo>
                  <a:lnTo>
                    <a:pt x="1294" y="477"/>
                  </a:lnTo>
                  <a:lnTo>
                    <a:pt x="1273" y="474"/>
                  </a:lnTo>
                  <a:lnTo>
                    <a:pt x="1260" y="471"/>
                  </a:lnTo>
                  <a:lnTo>
                    <a:pt x="1254" y="465"/>
                  </a:lnTo>
                  <a:lnTo>
                    <a:pt x="1254" y="459"/>
                  </a:lnTo>
                  <a:lnTo>
                    <a:pt x="1260" y="453"/>
                  </a:lnTo>
                  <a:lnTo>
                    <a:pt x="1273" y="446"/>
                  </a:lnTo>
                  <a:lnTo>
                    <a:pt x="1291" y="437"/>
                  </a:lnTo>
                  <a:lnTo>
                    <a:pt x="1333" y="425"/>
                  </a:lnTo>
                  <a:lnTo>
                    <a:pt x="1385" y="413"/>
                  </a:lnTo>
                  <a:lnTo>
                    <a:pt x="1441" y="407"/>
                  </a:lnTo>
                  <a:lnTo>
                    <a:pt x="1492" y="401"/>
                  </a:lnTo>
                  <a:lnTo>
                    <a:pt x="1535" y="389"/>
                  </a:lnTo>
                  <a:lnTo>
                    <a:pt x="1569" y="377"/>
                  </a:lnTo>
                  <a:lnTo>
                    <a:pt x="1581" y="371"/>
                  </a:lnTo>
                  <a:lnTo>
                    <a:pt x="1587" y="362"/>
                  </a:lnTo>
                  <a:lnTo>
                    <a:pt x="1590" y="356"/>
                  </a:lnTo>
                  <a:lnTo>
                    <a:pt x="1590" y="350"/>
                  </a:lnTo>
                  <a:lnTo>
                    <a:pt x="1587" y="340"/>
                  </a:lnTo>
                  <a:lnTo>
                    <a:pt x="1578" y="337"/>
                  </a:lnTo>
                  <a:lnTo>
                    <a:pt x="1562" y="331"/>
                  </a:lnTo>
                  <a:lnTo>
                    <a:pt x="1544" y="328"/>
                  </a:lnTo>
                  <a:lnTo>
                    <a:pt x="1519" y="325"/>
                  </a:lnTo>
                  <a:lnTo>
                    <a:pt x="1489" y="325"/>
                  </a:lnTo>
                  <a:lnTo>
                    <a:pt x="1422" y="328"/>
                  </a:lnTo>
                  <a:lnTo>
                    <a:pt x="1358" y="334"/>
                  </a:lnTo>
                  <a:lnTo>
                    <a:pt x="1242" y="350"/>
                  </a:lnTo>
                  <a:lnTo>
                    <a:pt x="1193" y="353"/>
                  </a:lnTo>
                  <a:lnTo>
                    <a:pt x="1154" y="353"/>
                  </a:lnTo>
                  <a:lnTo>
                    <a:pt x="1139" y="350"/>
                  </a:lnTo>
                  <a:lnTo>
                    <a:pt x="1126" y="344"/>
                  </a:lnTo>
                  <a:lnTo>
                    <a:pt x="1114" y="334"/>
                  </a:lnTo>
                  <a:lnTo>
                    <a:pt x="1108" y="325"/>
                  </a:lnTo>
                  <a:lnTo>
                    <a:pt x="1105" y="319"/>
                  </a:lnTo>
                  <a:lnTo>
                    <a:pt x="1108" y="313"/>
                  </a:lnTo>
                  <a:lnTo>
                    <a:pt x="1114" y="304"/>
                  </a:lnTo>
                  <a:lnTo>
                    <a:pt x="1126" y="298"/>
                  </a:lnTo>
                  <a:lnTo>
                    <a:pt x="1145" y="292"/>
                  </a:lnTo>
                  <a:lnTo>
                    <a:pt x="1193" y="282"/>
                  </a:lnTo>
                  <a:lnTo>
                    <a:pt x="1254" y="276"/>
                  </a:lnTo>
                  <a:lnTo>
                    <a:pt x="1316" y="267"/>
                  </a:lnTo>
                  <a:lnTo>
                    <a:pt x="1373" y="255"/>
                  </a:lnTo>
                  <a:lnTo>
                    <a:pt x="1398" y="250"/>
                  </a:lnTo>
                  <a:lnTo>
                    <a:pt x="1419" y="241"/>
                  </a:lnTo>
                  <a:lnTo>
                    <a:pt x="1434" y="228"/>
                  </a:lnTo>
                  <a:lnTo>
                    <a:pt x="1441" y="213"/>
                  </a:lnTo>
                  <a:lnTo>
                    <a:pt x="1444" y="207"/>
                  </a:lnTo>
                  <a:lnTo>
                    <a:pt x="1441" y="201"/>
                  </a:lnTo>
                  <a:lnTo>
                    <a:pt x="1437" y="195"/>
                  </a:lnTo>
                  <a:lnTo>
                    <a:pt x="1431" y="189"/>
                  </a:lnTo>
                  <a:lnTo>
                    <a:pt x="1410" y="180"/>
                  </a:lnTo>
                  <a:lnTo>
                    <a:pt x="1382" y="173"/>
                  </a:lnTo>
                  <a:lnTo>
                    <a:pt x="1348" y="170"/>
                  </a:lnTo>
                  <a:lnTo>
                    <a:pt x="1310" y="167"/>
                  </a:lnTo>
                  <a:lnTo>
                    <a:pt x="1217" y="170"/>
                  </a:lnTo>
                  <a:lnTo>
                    <a:pt x="1120" y="173"/>
                  </a:lnTo>
                  <a:lnTo>
                    <a:pt x="1028" y="183"/>
                  </a:lnTo>
                  <a:lnTo>
                    <a:pt x="894" y="195"/>
                  </a:lnTo>
                  <a:lnTo>
                    <a:pt x="866" y="195"/>
                  </a:lnTo>
                  <a:lnTo>
                    <a:pt x="858" y="195"/>
                  </a:lnTo>
                  <a:lnTo>
                    <a:pt x="855" y="192"/>
                  </a:lnTo>
                  <a:lnTo>
                    <a:pt x="855" y="189"/>
                  </a:lnTo>
                  <a:lnTo>
                    <a:pt x="858" y="186"/>
                  </a:lnTo>
                  <a:lnTo>
                    <a:pt x="872" y="173"/>
                  </a:lnTo>
                  <a:lnTo>
                    <a:pt x="922" y="143"/>
                  </a:lnTo>
                  <a:lnTo>
                    <a:pt x="986" y="103"/>
                  </a:lnTo>
                  <a:lnTo>
                    <a:pt x="998" y="95"/>
                  </a:lnTo>
                  <a:lnTo>
                    <a:pt x="1001" y="89"/>
                  </a:lnTo>
                  <a:lnTo>
                    <a:pt x="995" y="86"/>
                  </a:lnTo>
                  <a:lnTo>
                    <a:pt x="983" y="86"/>
                  </a:lnTo>
                  <a:lnTo>
                    <a:pt x="943" y="92"/>
                  </a:lnTo>
                  <a:lnTo>
                    <a:pt x="885" y="100"/>
                  </a:lnTo>
                  <a:lnTo>
                    <a:pt x="818" y="109"/>
                  </a:lnTo>
                  <a:lnTo>
                    <a:pt x="747" y="112"/>
                  </a:lnTo>
                  <a:lnTo>
                    <a:pt x="714" y="115"/>
                  </a:lnTo>
                  <a:lnTo>
                    <a:pt x="681" y="112"/>
                  </a:lnTo>
                  <a:lnTo>
                    <a:pt x="653" y="109"/>
                  </a:lnTo>
                  <a:lnTo>
                    <a:pt x="626" y="103"/>
                  </a:lnTo>
                  <a:lnTo>
                    <a:pt x="567" y="86"/>
                  </a:lnTo>
                  <a:lnTo>
                    <a:pt x="498" y="64"/>
                  </a:lnTo>
                  <a:lnTo>
                    <a:pt x="415" y="43"/>
                  </a:lnTo>
                  <a:lnTo>
                    <a:pt x="330" y="25"/>
                  </a:lnTo>
                  <a:lnTo>
                    <a:pt x="242" y="12"/>
                  </a:lnTo>
                  <a:lnTo>
                    <a:pt x="162" y="3"/>
                  </a:lnTo>
                  <a:lnTo>
                    <a:pt x="122" y="0"/>
                  </a:lnTo>
                  <a:lnTo>
                    <a:pt x="88" y="0"/>
                  </a:lnTo>
                  <a:lnTo>
                    <a:pt x="59" y="3"/>
                  </a:lnTo>
                  <a:lnTo>
                    <a:pt x="31" y="9"/>
                  </a:lnTo>
                  <a:lnTo>
                    <a:pt x="12" y="19"/>
                  </a:lnTo>
                  <a:lnTo>
                    <a:pt x="3" y="25"/>
                  </a:lnTo>
                  <a:lnTo>
                    <a:pt x="0" y="28"/>
                  </a:lnTo>
                  <a:lnTo>
                    <a:pt x="0" y="31"/>
                  </a:lnTo>
                  <a:lnTo>
                    <a:pt x="6" y="40"/>
                  </a:lnTo>
                  <a:lnTo>
                    <a:pt x="19" y="49"/>
                  </a:lnTo>
                  <a:lnTo>
                    <a:pt x="37" y="58"/>
                  </a:lnTo>
                  <a:lnTo>
                    <a:pt x="86" y="77"/>
                  </a:lnTo>
                  <a:lnTo>
                    <a:pt x="220" y="125"/>
                  </a:lnTo>
                  <a:lnTo>
                    <a:pt x="293" y="152"/>
                  </a:lnTo>
                  <a:lnTo>
                    <a:pt x="327" y="167"/>
                  </a:lnTo>
                  <a:lnTo>
                    <a:pt x="357" y="186"/>
                  </a:lnTo>
                  <a:lnTo>
                    <a:pt x="399" y="210"/>
                  </a:lnTo>
                  <a:lnTo>
                    <a:pt x="412" y="219"/>
                  </a:lnTo>
                  <a:lnTo>
                    <a:pt x="397" y="216"/>
                  </a:lnTo>
                  <a:lnTo>
                    <a:pt x="367" y="207"/>
                  </a:lnTo>
                  <a:lnTo>
                    <a:pt x="321" y="189"/>
                  </a:lnTo>
                  <a:lnTo>
                    <a:pt x="268" y="170"/>
                  </a:lnTo>
                  <a:lnTo>
                    <a:pt x="214" y="155"/>
                  </a:lnTo>
                  <a:lnTo>
                    <a:pt x="186" y="152"/>
                  </a:lnTo>
                  <a:lnTo>
                    <a:pt x="162" y="149"/>
                  </a:lnTo>
                  <a:lnTo>
                    <a:pt x="116" y="149"/>
                  </a:lnTo>
                  <a:lnTo>
                    <a:pt x="74" y="152"/>
                  </a:lnTo>
                  <a:lnTo>
                    <a:pt x="43" y="161"/>
                  </a:lnTo>
                  <a:lnTo>
                    <a:pt x="31" y="167"/>
                  </a:lnTo>
                  <a:lnTo>
                    <a:pt x="22" y="173"/>
                  </a:lnTo>
                  <a:lnTo>
                    <a:pt x="16" y="180"/>
                  </a:lnTo>
                  <a:lnTo>
                    <a:pt x="12" y="186"/>
                  </a:lnTo>
                  <a:lnTo>
                    <a:pt x="12" y="195"/>
                  </a:lnTo>
                  <a:lnTo>
                    <a:pt x="19" y="201"/>
                  </a:lnTo>
                  <a:lnTo>
                    <a:pt x="28" y="210"/>
                  </a:lnTo>
                  <a:lnTo>
                    <a:pt x="43" y="216"/>
                  </a:lnTo>
                  <a:lnTo>
                    <a:pt x="62" y="225"/>
                  </a:lnTo>
                  <a:lnTo>
                    <a:pt x="88" y="231"/>
                  </a:lnTo>
                  <a:lnTo>
                    <a:pt x="208" y="261"/>
                  </a:lnTo>
                  <a:lnTo>
                    <a:pt x="268" y="276"/>
                  </a:lnTo>
                  <a:lnTo>
                    <a:pt x="321" y="292"/>
                  </a:lnTo>
                  <a:lnTo>
                    <a:pt x="361" y="304"/>
                  </a:lnTo>
                  <a:lnTo>
                    <a:pt x="376" y="313"/>
                  </a:lnTo>
                  <a:lnTo>
                    <a:pt x="382" y="319"/>
                  </a:lnTo>
                  <a:lnTo>
                    <a:pt x="385" y="325"/>
                  </a:lnTo>
                  <a:lnTo>
                    <a:pt x="379" y="331"/>
                  </a:lnTo>
                  <a:lnTo>
                    <a:pt x="367" y="337"/>
                  </a:lnTo>
                  <a:lnTo>
                    <a:pt x="348" y="344"/>
                  </a:lnTo>
                  <a:lnTo>
                    <a:pt x="299" y="350"/>
                  </a:lnTo>
                  <a:lnTo>
                    <a:pt x="250" y="350"/>
                  </a:lnTo>
                  <a:lnTo>
                    <a:pt x="205" y="347"/>
                  </a:lnTo>
                  <a:lnTo>
                    <a:pt x="162" y="344"/>
                  </a:lnTo>
                  <a:lnTo>
                    <a:pt x="122" y="340"/>
                  </a:lnTo>
                  <a:lnTo>
                    <a:pt x="92" y="337"/>
                  </a:lnTo>
                  <a:lnTo>
                    <a:pt x="65" y="340"/>
                  </a:lnTo>
                  <a:lnTo>
                    <a:pt x="59" y="347"/>
                  </a:lnTo>
                  <a:lnTo>
                    <a:pt x="49" y="353"/>
                  </a:lnTo>
                  <a:lnTo>
                    <a:pt x="34" y="374"/>
                  </a:lnTo>
                  <a:lnTo>
                    <a:pt x="34" y="380"/>
                  </a:lnTo>
                  <a:lnTo>
                    <a:pt x="40" y="389"/>
                  </a:lnTo>
                  <a:lnTo>
                    <a:pt x="55" y="395"/>
                  </a:lnTo>
                  <a:lnTo>
                    <a:pt x="86" y="407"/>
                  </a:lnTo>
                  <a:lnTo>
                    <a:pt x="190" y="443"/>
                  </a:lnTo>
                  <a:close/>
                </a:path>
              </a:pathLst>
            </a:custGeom>
            <a:solidFill>
              <a:srgbClr val="C3C4C7"/>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09" name="Freeform 185"/>
            <p:cNvSpPr>
              <a:spLocks/>
            </p:cNvSpPr>
            <p:nvPr/>
          </p:nvSpPr>
          <p:spPr bwMode="auto">
            <a:xfrm>
              <a:off x="2157095" y="2670810"/>
              <a:ext cx="261620" cy="201295"/>
            </a:xfrm>
            <a:custGeom>
              <a:avLst/>
              <a:gdLst>
                <a:gd name="T0" fmla="*/ 526 w 1236"/>
                <a:gd name="T1" fmla="*/ 258 h 953"/>
                <a:gd name="T2" fmla="*/ 657 w 1236"/>
                <a:gd name="T3" fmla="*/ 310 h 953"/>
                <a:gd name="T4" fmla="*/ 724 w 1236"/>
                <a:gd name="T5" fmla="*/ 313 h 953"/>
                <a:gd name="T6" fmla="*/ 788 w 1236"/>
                <a:gd name="T7" fmla="*/ 285 h 953"/>
                <a:gd name="T8" fmla="*/ 904 w 1236"/>
                <a:gd name="T9" fmla="*/ 164 h 953"/>
                <a:gd name="T10" fmla="*/ 1068 w 1236"/>
                <a:gd name="T11" fmla="*/ 30 h 953"/>
                <a:gd name="T12" fmla="*/ 1136 w 1236"/>
                <a:gd name="T13" fmla="*/ 0 h 953"/>
                <a:gd name="T14" fmla="*/ 1139 w 1236"/>
                <a:gd name="T15" fmla="*/ 15 h 953"/>
                <a:gd name="T16" fmla="*/ 1084 w 1236"/>
                <a:gd name="T17" fmla="*/ 118 h 953"/>
                <a:gd name="T18" fmla="*/ 906 w 1236"/>
                <a:gd name="T19" fmla="*/ 389 h 953"/>
                <a:gd name="T20" fmla="*/ 904 w 1236"/>
                <a:gd name="T21" fmla="*/ 412 h 953"/>
                <a:gd name="T22" fmla="*/ 989 w 1236"/>
                <a:gd name="T23" fmla="*/ 331 h 953"/>
                <a:gd name="T24" fmla="*/ 1081 w 1236"/>
                <a:gd name="T25" fmla="*/ 222 h 953"/>
                <a:gd name="T26" fmla="*/ 1108 w 1236"/>
                <a:gd name="T27" fmla="*/ 213 h 953"/>
                <a:gd name="T28" fmla="*/ 1124 w 1236"/>
                <a:gd name="T29" fmla="*/ 234 h 953"/>
                <a:gd name="T30" fmla="*/ 1105 w 1236"/>
                <a:gd name="T31" fmla="*/ 285 h 953"/>
                <a:gd name="T32" fmla="*/ 999 w 1236"/>
                <a:gd name="T33" fmla="*/ 428 h 953"/>
                <a:gd name="T34" fmla="*/ 919 w 1236"/>
                <a:gd name="T35" fmla="*/ 535 h 953"/>
                <a:gd name="T36" fmla="*/ 928 w 1236"/>
                <a:gd name="T37" fmla="*/ 541 h 953"/>
                <a:gd name="T38" fmla="*/ 1032 w 1236"/>
                <a:gd name="T39" fmla="*/ 471 h 953"/>
                <a:gd name="T40" fmla="*/ 1167 w 1236"/>
                <a:gd name="T41" fmla="*/ 371 h 953"/>
                <a:gd name="T42" fmla="*/ 1210 w 1236"/>
                <a:gd name="T43" fmla="*/ 358 h 953"/>
                <a:gd name="T44" fmla="*/ 1236 w 1236"/>
                <a:gd name="T45" fmla="*/ 371 h 953"/>
                <a:gd name="T46" fmla="*/ 1227 w 1236"/>
                <a:gd name="T47" fmla="*/ 404 h 953"/>
                <a:gd name="T48" fmla="*/ 1145 w 1236"/>
                <a:gd name="T49" fmla="*/ 522 h 953"/>
                <a:gd name="T50" fmla="*/ 913 w 1236"/>
                <a:gd name="T51" fmla="*/ 780 h 953"/>
                <a:gd name="T52" fmla="*/ 687 w 1236"/>
                <a:gd name="T53" fmla="*/ 914 h 953"/>
                <a:gd name="T54" fmla="*/ 339 w 1236"/>
                <a:gd name="T55" fmla="*/ 696 h 953"/>
                <a:gd name="T56" fmla="*/ 50 w 1236"/>
                <a:gd name="T57" fmla="*/ 550 h 953"/>
                <a:gd name="T58" fmla="*/ 0 w 1236"/>
                <a:gd name="T59" fmla="*/ 516 h 953"/>
                <a:gd name="T60" fmla="*/ 65 w 1236"/>
                <a:gd name="T61" fmla="*/ 522 h 953"/>
                <a:gd name="T62" fmla="*/ 279 w 1236"/>
                <a:gd name="T63" fmla="*/ 586 h 953"/>
                <a:gd name="T64" fmla="*/ 358 w 1236"/>
                <a:gd name="T65" fmla="*/ 607 h 953"/>
                <a:gd name="T66" fmla="*/ 318 w 1236"/>
                <a:gd name="T67" fmla="*/ 580 h 953"/>
                <a:gd name="T68" fmla="*/ 120 w 1236"/>
                <a:gd name="T69" fmla="*/ 467 h 953"/>
                <a:gd name="T70" fmla="*/ 80 w 1236"/>
                <a:gd name="T71" fmla="*/ 434 h 953"/>
                <a:gd name="T72" fmla="*/ 77 w 1236"/>
                <a:gd name="T73" fmla="*/ 410 h 953"/>
                <a:gd name="T74" fmla="*/ 111 w 1236"/>
                <a:gd name="T75" fmla="*/ 401 h 953"/>
                <a:gd name="T76" fmla="*/ 245 w 1236"/>
                <a:gd name="T77" fmla="*/ 422 h 953"/>
                <a:gd name="T78" fmla="*/ 395 w 1236"/>
                <a:gd name="T79" fmla="*/ 471 h 953"/>
                <a:gd name="T80" fmla="*/ 446 w 1236"/>
                <a:gd name="T81" fmla="*/ 474 h 953"/>
                <a:gd name="T82" fmla="*/ 444 w 1236"/>
                <a:gd name="T83" fmla="*/ 452 h 953"/>
                <a:gd name="T84" fmla="*/ 324 w 1236"/>
                <a:gd name="T85" fmla="*/ 368 h 953"/>
                <a:gd name="T86" fmla="*/ 139 w 1236"/>
                <a:gd name="T87" fmla="*/ 261 h 953"/>
                <a:gd name="T88" fmla="*/ 62 w 1236"/>
                <a:gd name="T89" fmla="*/ 197 h 953"/>
                <a:gd name="T90" fmla="*/ 43 w 1236"/>
                <a:gd name="T91" fmla="*/ 164 h 953"/>
                <a:gd name="T92" fmla="*/ 59 w 1236"/>
                <a:gd name="T93" fmla="*/ 149 h 953"/>
                <a:gd name="T94" fmla="*/ 147 w 1236"/>
                <a:gd name="T95" fmla="*/ 149 h 953"/>
                <a:gd name="T96" fmla="*/ 398 w 1236"/>
                <a:gd name="T97" fmla="*/ 210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36" h="953">
                  <a:moveTo>
                    <a:pt x="398" y="210"/>
                  </a:moveTo>
                  <a:lnTo>
                    <a:pt x="464" y="231"/>
                  </a:lnTo>
                  <a:lnTo>
                    <a:pt x="526" y="258"/>
                  </a:lnTo>
                  <a:lnTo>
                    <a:pt x="581" y="282"/>
                  </a:lnTo>
                  <a:lnTo>
                    <a:pt x="632" y="300"/>
                  </a:lnTo>
                  <a:lnTo>
                    <a:pt x="657" y="310"/>
                  </a:lnTo>
                  <a:lnTo>
                    <a:pt x="681" y="313"/>
                  </a:lnTo>
                  <a:lnTo>
                    <a:pt x="703" y="316"/>
                  </a:lnTo>
                  <a:lnTo>
                    <a:pt x="724" y="313"/>
                  </a:lnTo>
                  <a:lnTo>
                    <a:pt x="746" y="310"/>
                  </a:lnTo>
                  <a:lnTo>
                    <a:pt x="766" y="297"/>
                  </a:lnTo>
                  <a:lnTo>
                    <a:pt x="788" y="285"/>
                  </a:lnTo>
                  <a:lnTo>
                    <a:pt x="806" y="264"/>
                  </a:lnTo>
                  <a:lnTo>
                    <a:pt x="849" y="216"/>
                  </a:lnTo>
                  <a:lnTo>
                    <a:pt x="904" y="164"/>
                  </a:lnTo>
                  <a:lnTo>
                    <a:pt x="962" y="112"/>
                  </a:lnTo>
                  <a:lnTo>
                    <a:pt x="1017" y="67"/>
                  </a:lnTo>
                  <a:lnTo>
                    <a:pt x="1068" y="30"/>
                  </a:lnTo>
                  <a:lnTo>
                    <a:pt x="1111" y="6"/>
                  </a:lnTo>
                  <a:lnTo>
                    <a:pt x="1124" y="0"/>
                  </a:lnTo>
                  <a:lnTo>
                    <a:pt x="1136" y="0"/>
                  </a:lnTo>
                  <a:lnTo>
                    <a:pt x="1139" y="0"/>
                  </a:lnTo>
                  <a:lnTo>
                    <a:pt x="1142" y="3"/>
                  </a:lnTo>
                  <a:lnTo>
                    <a:pt x="1139" y="15"/>
                  </a:lnTo>
                  <a:lnTo>
                    <a:pt x="1133" y="33"/>
                  </a:lnTo>
                  <a:lnTo>
                    <a:pt x="1120" y="58"/>
                  </a:lnTo>
                  <a:lnTo>
                    <a:pt x="1084" y="118"/>
                  </a:lnTo>
                  <a:lnTo>
                    <a:pt x="983" y="267"/>
                  </a:lnTo>
                  <a:lnTo>
                    <a:pt x="937" y="337"/>
                  </a:lnTo>
                  <a:lnTo>
                    <a:pt x="906" y="389"/>
                  </a:lnTo>
                  <a:lnTo>
                    <a:pt x="898" y="404"/>
                  </a:lnTo>
                  <a:lnTo>
                    <a:pt x="898" y="412"/>
                  </a:lnTo>
                  <a:lnTo>
                    <a:pt x="904" y="412"/>
                  </a:lnTo>
                  <a:lnTo>
                    <a:pt x="916" y="404"/>
                  </a:lnTo>
                  <a:lnTo>
                    <a:pt x="956" y="368"/>
                  </a:lnTo>
                  <a:lnTo>
                    <a:pt x="989" y="331"/>
                  </a:lnTo>
                  <a:lnTo>
                    <a:pt x="1048" y="258"/>
                  </a:lnTo>
                  <a:lnTo>
                    <a:pt x="1071" y="234"/>
                  </a:lnTo>
                  <a:lnTo>
                    <a:pt x="1081" y="222"/>
                  </a:lnTo>
                  <a:lnTo>
                    <a:pt x="1093" y="216"/>
                  </a:lnTo>
                  <a:lnTo>
                    <a:pt x="1102" y="213"/>
                  </a:lnTo>
                  <a:lnTo>
                    <a:pt x="1108" y="213"/>
                  </a:lnTo>
                  <a:lnTo>
                    <a:pt x="1114" y="219"/>
                  </a:lnTo>
                  <a:lnTo>
                    <a:pt x="1120" y="228"/>
                  </a:lnTo>
                  <a:lnTo>
                    <a:pt x="1124" y="234"/>
                  </a:lnTo>
                  <a:lnTo>
                    <a:pt x="1124" y="243"/>
                  </a:lnTo>
                  <a:lnTo>
                    <a:pt x="1117" y="261"/>
                  </a:lnTo>
                  <a:lnTo>
                    <a:pt x="1105" y="285"/>
                  </a:lnTo>
                  <a:lnTo>
                    <a:pt x="1090" y="310"/>
                  </a:lnTo>
                  <a:lnTo>
                    <a:pt x="1048" y="371"/>
                  </a:lnTo>
                  <a:lnTo>
                    <a:pt x="999" y="428"/>
                  </a:lnTo>
                  <a:lnTo>
                    <a:pt x="956" y="480"/>
                  </a:lnTo>
                  <a:lnTo>
                    <a:pt x="925" y="519"/>
                  </a:lnTo>
                  <a:lnTo>
                    <a:pt x="919" y="535"/>
                  </a:lnTo>
                  <a:lnTo>
                    <a:pt x="919" y="538"/>
                  </a:lnTo>
                  <a:lnTo>
                    <a:pt x="919" y="541"/>
                  </a:lnTo>
                  <a:lnTo>
                    <a:pt x="928" y="541"/>
                  </a:lnTo>
                  <a:lnTo>
                    <a:pt x="943" y="532"/>
                  </a:lnTo>
                  <a:lnTo>
                    <a:pt x="989" y="504"/>
                  </a:lnTo>
                  <a:lnTo>
                    <a:pt x="1032" y="471"/>
                  </a:lnTo>
                  <a:lnTo>
                    <a:pt x="1114" y="407"/>
                  </a:lnTo>
                  <a:lnTo>
                    <a:pt x="1148" y="380"/>
                  </a:lnTo>
                  <a:lnTo>
                    <a:pt x="1167" y="371"/>
                  </a:lnTo>
                  <a:lnTo>
                    <a:pt x="1182" y="365"/>
                  </a:lnTo>
                  <a:lnTo>
                    <a:pt x="1197" y="358"/>
                  </a:lnTo>
                  <a:lnTo>
                    <a:pt x="1210" y="358"/>
                  </a:lnTo>
                  <a:lnTo>
                    <a:pt x="1221" y="358"/>
                  </a:lnTo>
                  <a:lnTo>
                    <a:pt x="1233" y="365"/>
                  </a:lnTo>
                  <a:lnTo>
                    <a:pt x="1236" y="371"/>
                  </a:lnTo>
                  <a:lnTo>
                    <a:pt x="1236" y="380"/>
                  </a:lnTo>
                  <a:lnTo>
                    <a:pt x="1233" y="392"/>
                  </a:lnTo>
                  <a:lnTo>
                    <a:pt x="1227" y="404"/>
                  </a:lnTo>
                  <a:lnTo>
                    <a:pt x="1210" y="437"/>
                  </a:lnTo>
                  <a:lnTo>
                    <a:pt x="1179" y="477"/>
                  </a:lnTo>
                  <a:lnTo>
                    <a:pt x="1145" y="522"/>
                  </a:lnTo>
                  <a:lnTo>
                    <a:pt x="1102" y="573"/>
                  </a:lnTo>
                  <a:lnTo>
                    <a:pt x="1011" y="677"/>
                  </a:lnTo>
                  <a:lnTo>
                    <a:pt x="913" y="780"/>
                  </a:lnTo>
                  <a:lnTo>
                    <a:pt x="828" y="869"/>
                  </a:lnTo>
                  <a:lnTo>
                    <a:pt x="746" y="953"/>
                  </a:lnTo>
                  <a:lnTo>
                    <a:pt x="687" y="914"/>
                  </a:lnTo>
                  <a:lnTo>
                    <a:pt x="538" y="817"/>
                  </a:lnTo>
                  <a:lnTo>
                    <a:pt x="444" y="756"/>
                  </a:lnTo>
                  <a:lnTo>
                    <a:pt x="339" y="696"/>
                  </a:lnTo>
                  <a:lnTo>
                    <a:pt x="233" y="638"/>
                  </a:lnTo>
                  <a:lnTo>
                    <a:pt x="129" y="586"/>
                  </a:lnTo>
                  <a:lnTo>
                    <a:pt x="50" y="550"/>
                  </a:lnTo>
                  <a:lnTo>
                    <a:pt x="7" y="526"/>
                  </a:lnTo>
                  <a:lnTo>
                    <a:pt x="0" y="519"/>
                  </a:lnTo>
                  <a:lnTo>
                    <a:pt x="0" y="516"/>
                  </a:lnTo>
                  <a:lnTo>
                    <a:pt x="10" y="513"/>
                  </a:lnTo>
                  <a:lnTo>
                    <a:pt x="22" y="513"/>
                  </a:lnTo>
                  <a:lnTo>
                    <a:pt x="65" y="522"/>
                  </a:lnTo>
                  <a:lnTo>
                    <a:pt x="126" y="541"/>
                  </a:lnTo>
                  <a:lnTo>
                    <a:pt x="199" y="562"/>
                  </a:lnTo>
                  <a:lnTo>
                    <a:pt x="279" y="586"/>
                  </a:lnTo>
                  <a:lnTo>
                    <a:pt x="336" y="607"/>
                  </a:lnTo>
                  <a:lnTo>
                    <a:pt x="352" y="610"/>
                  </a:lnTo>
                  <a:lnTo>
                    <a:pt x="358" y="607"/>
                  </a:lnTo>
                  <a:lnTo>
                    <a:pt x="355" y="604"/>
                  </a:lnTo>
                  <a:lnTo>
                    <a:pt x="349" y="598"/>
                  </a:lnTo>
                  <a:lnTo>
                    <a:pt x="318" y="580"/>
                  </a:lnTo>
                  <a:lnTo>
                    <a:pt x="217" y="522"/>
                  </a:lnTo>
                  <a:lnTo>
                    <a:pt x="165" y="495"/>
                  </a:lnTo>
                  <a:lnTo>
                    <a:pt x="120" y="467"/>
                  </a:lnTo>
                  <a:lnTo>
                    <a:pt x="102" y="455"/>
                  </a:lnTo>
                  <a:lnTo>
                    <a:pt x="90" y="443"/>
                  </a:lnTo>
                  <a:lnTo>
                    <a:pt x="80" y="434"/>
                  </a:lnTo>
                  <a:lnTo>
                    <a:pt x="77" y="425"/>
                  </a:lnTo>
                  <a:lnTo>
                    <a:pt x="74" y="419"/>
                  </a:lnTo>
                  <a:lnTo>
                    <a:pt x="77" y="410"/>
                  </a:lnTo>
                  <a:lnTo>
                    <a:pt x="86" y="407"/>
                  </a:lnTo>
                  <a:lnTo>
                    <a:pt x="96" y="404"/>
                  </a:lnTo>
                  <a:lnTo>
                    <a:pt x="111" y="401"/>
                  </a:lnTo>
                  <a:lnTo>
                    <a:pt x="129" y="401"/>
                  </a:lnTo>
                  <a:lnTo>
                    <a:pt x="181" y="407"/>
                  </a:lnTo>
                  <a:lnTo>
                    <a:pt x="245" y="422"/>
                  </a:lnTo>
                  <a:lnTo>
                    <a:pt x="324" y="449"/>
                  </a:lnTo>
                  <a:lnTo>
                    <a:pt x="364" y="461"/>
                  </a:lnTo>
                  <a:lnTo>
                    <a:pt x="395" y="471"/>
                  </a:lnTo>
                  <a:lnTo>
                    <a:pt x="419" y="477"/>
                  </a:lnTo>
                  <a:lnTo>
                    <a:pt x="435" y="477"/>
                  </a:lnTo>
                  <a:lnTo>
                    <a:pt x="446" y="474"/>
                  </a:lnTo>
                  <a:lnTo>
                    <a:pt x="449" y="471"/>
                  </a:lnTo>
                  <a:lnTo>
                    <a:pt x="449" y="461"/>
                  </a:lnTo>
                  <a:lnTo>
                    <a:pt x="444" y="452"/>
                  </a:lnTo>
                  <a:lnTo>
                    <a:pt x="416" y="428"/>
                  </a:lnTo>
                  <a:lnTo>
                    <a:pt x="376" y="398"/>
                  </a:lnTo>
                  <a:lnTo>
                    <a:pt x="324" y="368"/>
                  </a:lnTo>
                  <a:lnTo>
                    <a:pt x="270" y="337"/>
                  </a:lnTo>
                  <a:lnTo>
                    <a:pt x="202" y="303"/>
                  </a:lnTo>
                  <a:lnTo>
                    <a:pt x="139" y="261"/>
                  </a:lnTo>
                  <a:lnTo>
                    <a:pt x="108" y="240"/>
                  </a:lnTo>
                  <a:lnTo>
                    <a:pt x="80" y="219"/>
                  </a:lnTo>
                  <a:lnTo>
                    <a:pt x="62" y="197"/>
                  </a:lnTo>
                  <a:lnTo>
                    <a:pt x="47" y="179"/>
                  </a:lnTo>
                  <a:lnTo>
                    <a:pt x="43" y="173"/>
                  </a:lnTo>
                  <a:lnTo>
                    <a:pt x="43" y="164"/>
                  </a:lnTo>
                  <a:lnTo>
                    <a:pt x="47" y="158"/>
                  </a:lnTo>
                  <a:lnTo>
                    <a:pt x="50" y="152"/>
                  </a:lnTo>
                  <a:lnTo>
                    <a:pt x="59" y="149"/>
                  </a:lnTo>
                  <a:lnTo>
                    <a:pt x="68" y="146"/>
                  </a:lnTo>
                  <a:lnTo>
                    <a:pt x="102" y="146"/>
                  </a:lnTo>
                  <a:lnTo>
                    <a:pt x="147" y="149"/>
                  </a:lnTo>
                  <a:lnTo>
                    <a:pt x="211" y="161"/>
                  </a:lnTo>
                  <a:lnTo>
                    <a:pt x="293" y="179"/>
                  </a:lnTo>
                  <a:lnTo>
                    <a:pt x="398" y="210"/>
                  </a:lnTo>
                  <a:close/>
                </a:path>
              </a:pathLst>
            </a:custGeom>
            <a:solidFill>
              <a:srgbClr val="C3C4C7"/>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10" name="Freeform 186"/>
            <p:cNvSpPr>
              <a:spLocks/>
            </p:cNvSpPr>
            <p:nvPr/>
          </p:nvSpPr>
          <p:spPr bwMode="auto">
            <a:xfrm>
              <a:off x="2530475" y="2407920"/>
              <a:ext cx="116205" cy="176530"/>
            </a:xfrm>
            <a:custGeom>
              <a:avLst/>
              <a:gdLst>
                <a:gd name="T0" fmla="*/ 443 w 549"/>
                <a:gd name="T1" fmla="*/ 12 h 835"/>
                <a:gd name="T2" fmla="*/ 449 w 549"/>
                <a:gd name="T3" fmla="*/ 101 h 835"/>
                <a:gd name="T4" fmla="*/ 467 w 549"/>
                <a:gd name="T5" fmla="*/ 225 h 835"/>
                <a:gd name="T6" fmla="*/ 498 w 549"/>
                <a:gd name="T7" fmla="*/ 328 h 835"/>
                <a:gd name="T8" fmla="*/ 531 w 549"/>
                <a:gd name="T9" fmla="*/ 398 h 835"/>
                <a:gd name="T10" fmla="*/ 418 w 549"/>
                <a:gd name="T11" fmla="*/ 578 h 835"/>
                <a:gd name="T12" fmla="*/ 229 w 549"/>
                <a:gd name="T13" fmla="*/ 796 h 835"/>
                <a:gd name="T14" fmla="*/ 196 w 549"/>
                <a:gd name="T15" fmla="*/ 829 h 835"/>
                <a:gd name="T16" fmla="*/ 181 w 549"/>
                <a:gd name="T17" fmla="*/ 835 h 835"/>
                <a:gd name="T18" fmla="*/ 177 w 549"/>
                <a:gd name="T19" fmla="*/ 826 h 835"/>
                <a:gd name="T20" fmla="*/ 187 w 549"/>
                <a:gd name="T21" fmla="*/ 790 h 835"/>
                <a:gd name="T22" fmla="*/ 238 w 549"/>
                <a:gd name="T23" fmla="*/ 699 h 835"/>
                <a:gd name="T24" fmla="*/ 330 w 549"/>
                <a:gd name="T25" fmla="*/ 581 h 835"/>
                <a:gd name="T26" fmla="*/ 366 w 549"/>
                <a:gd name="T27" fmla="*/ 507 h 835"/>
                <a:gd name="T28" fmla="*/ 366 w 549"/>
                <a:gd name="T29" fmla="*/ 492 h 835"/>
                <a:gd name="T30" fmla="*/ 358 w 549"/>
                <a:gd name="T31" fmla="*/ 492 h 835"/>
                <a:gd name="T32" fmla="*/ 336 w 549"/>
                <a:gd name="T33" fmla="*/ 504 h 835"/>
                <a:gd name="T34" fmla="*/ 275 w 549"/>
                <a:gd name="T35" fmla="*/ 575 h 835"/>
                <a:gd name="T36" fmla="*/ 210 w 549"/>
                <a:gd name="T37" fmla="*/ 653 h 835"/>
                <a:gd name="T38" fmla="*/ 162 w 549"/>
                <a:gd name="T39" fmla="*/ 696 h 835"/>
                <a:gd name="T40" fmla="*/ 150 w 549"/>
                <a:gd name="T41" fmla="*/ 702 h 835"/>
                <a:gd name="T42" fmla="*/ 141 w 549"/>
                <a:gd name="T43" fmla="*/ 693 h 835"/>
                <a:gd name="T44" fmla="*/ 144 w 549"/>
                <a:gd name="T45" fmla="*/ 671 h 835"/>
                <a:gd name="T46" fmla="*/ 165 w 549"/>
                <a:gd name="T47" fmla="*/ 616 h 835"/>
                <a:gd name="T48" fmla="*/ 219 w 549"/>
                <a:gd name="T49" fmla="*/ 544 h 835"/>
                <a:gd name="T50" fmla="*/ 302 w 549"/>
                <a:gd name="T51" fmla="*/ 449 h 835"/>
                <a:gd name="T52" fmla="*/ 345 w 549"/>
                <a:gd name="T53" fmla="*/ 401 h 835"/>
                <a:gd name="T54" fmla="*/ 348 w 549"/>
                <a:gd name="T55" fmla="*/ 389 h 835"/>
                <a:gd name="T56" fmla="*/ 327 w 549"/>
                <a:gd name="T57" fmla="*/ 395 h 835"/>
                <a:gd name="T58" fmla="*/ 247 w 549"/>
                <a:gd name="T59" fmla="*/ 440 h 835"/>
                <a:gd name="T60" fmla="*/ 104 w 549"/>
                <a:gd name="T61" fmla="*/ 550 h 835"/>
                <a:gd name="T62" fmla="*/ 61 w 549"/>
                <a:gd name="T63" fmla="*/ 584 h 835"/>
                <a:gd name="T64" fmla="*/ 46 w 549"/>
                <a:gd name="T65" fmla="*/ 587 h 835"/>
                <a:gd name="T66" fmla="*/ 46 w 549"/>
                <a:gd name="T67" fmla="*/ 572 h 835"/>
                <a:gd name="T68" fmla="*/ 64 w 549"/>
                <a:gd name="T69" fmla="*/ 538 h 835"/>
                <a:gd name="T70" fmla="*/ 91 w 549"/>
                <a:gd name="T71" fmla="*/ 501 h 835"/>
                <a:gd name="T72" fmla="*/ 147 w 549"/>
                <a:gd name="T73" fmla="*/ 452 h 835"/>
                <a:gd name="T74" fmla="*/ 219 w 549"/>
                <a:gd name="T75" fmla="*/ 398 h 835"/>
                <a:gd name="T76" fmla="*/ 256 w 549"/>
                <a:gd name="T77" fmla="*/ 362 h 835"/>
                <a:gd name="T78" fmla="*/ 262 w 549"/>
                <a:gd name="T79" fmla="*/ 343 h 835"/>
                <a:gd name="T80" fmla="*/ 253 w 549"/>
                <a:gd name="T81" fmla="*/ 331 h 835"/>
                <a:gd name="T82" fmla="*/ 232 w 549"/>
                <a:gd name="T83" fmla="*/ 331 h 835"/>
                <a:gd name="T84" fmla="*/ 196 w 549"/>
                <a:gd name="T85" fmla="*/ 356 h 835"/>
                <a:gd name="T86" fmla="*/ 98 w 549"/>
                <a:gd name="T87" fmla="*/ 429 h 835"/>
                <a:gd name="T88" fmla="*/ 34 w 549"/>
                <a:gd name="T89" fmla="*/ 471 h 835"/>
                <a:gd name="T90" fmla="*/ 10 w 549"/>
                <a:gd name="T91" fmla="*/ 474 h 835"/>
                <a:gd name="T92" fmla="*/ 3 w 549"/>
                <a:gd name="T93" fmla="*/ 468 h 835"/>
                <a:gd name="T94" fmla="*/ 0 w 549"/>
                <a:gd name="T95" fmla="*/ 440 h 835"/>
                <a:gd name="T96" fmla="*/ 19 w 549"/>
                <a:gd name="T97" fmla="*/ 371 h 835"/>
                <a:gd name="T98" fmla="*/ 53 w 549"/>
                <a:gd name="T99" fmla="*/ 294 h 835"/>
                <a:gd name="T100" fmla="*/ 119 w 549"/>
                <a:gd name="T101" fmla="*/ 188 h 835"/>
                <a:gd name="T102" fmla="*/ 210 w 549"/>
                <a:gd name="T103" fmla="*/ 76 h 835"/>
                <a:gd name="T104" fmla="*/ 284 w 549"/>
                <a:gd name="T105" fmla="*/ 0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49" h="835">
                  <a:moveTo>
                    <a:pt x="284" y="0"/>
                  </a:moveTo>
                  <a:lnTo>
                    <a:pt x="443" y="12"/>
                  </a:lnTo>
                  <a:lnTo>
                    <a:pt x="446" y="55"/>
                  </a:lnTo>
                  <a:lnTo>
                    <a:pt x="449" y="101"/>
                  </a:lnTo>
                  <a:lnTo>
                    <a:pt x="455" y="158"/>
                  </a:lnTo>
                  <a:lnTo>
                    <a:pt x="467" y="225"/>
                  </a:lnTo>
                  <a:lnTo>
                    <a:pt x="486" y="294"/>
                  </a:lnTo>
                  <a:lnTo>
                    <a:pt x="498" y="328"/>
                  </a:lnTo>
                  <a:lnTo>
                    <a:pt x="513" y="365"/>
                  </a:lnTo>
                  <a:lnTo>
                    <a:pt x="531" y="398"/>
                  </a:lnTo>
                  <a:lnTo>
                    <a:pt x="549" y="429"/>
                  </a:lnTo>
                  <a:lnTo>
                    <a:pt x="418" y="578"/>
                  </a:lnTo>
                  <a:lnTo>
                    <a:pt x="312" y="699"/>
                  </a:lnTo>
                  <a:lnTo>
                    <a:pt x="229" y="796"/>
                  </a:lnTo>
                  <a:lnTo>
                    <a:pt x="205" y="823"/>
                  </a:lnTo>
                  <a:lnTo>
                    <a:pt x="196" y="829"/>
                  </a:lnTo>
                  <a:lnTo>
                    <a:pt x="187" y="835"/>
                  </a:lnTo>
                  <a:lnTo>
                    <a:pt x="181" y="835"/>
                  </a:lnTo>
                  <a:lnTo>
                    <a:pt x="177" y="832"/>
                  </a:lnTo>
                  <a:lnTo>
                    <a:pt x="177" y="826"/>
                  </a:lnTo>
                  <a:lnTo>
                    <a:pt x="177" y="817"/>
                  </a:lnTo>
                  <a:lnTo>
                    <a:pt x="187" y="790"/>
                  </a:lnTo>
                  <a:lnTo>
                    <a:pt x="208" y="750"/>
                  </a:lnTo>
                  <a:lnTo>
                    <a:pt x="238" y="699"/>
                  </a:lnTo>
                  <a:lnTo>
                    <a:pt x="284" y="638"/>
                  </a:lnTo>
                  <a:lnTo>
                    <a:pt x="330" y="581"/>
                  </a:lnTo>
                  <a:lnTo>
                    <a:pt x="355" y="535"/>
                  </a:lnTo>
                  <a:lnTo>
                    <a:pt x="366" y="507"/>
                  </a:lnTo>
                  <a:lnTo>
                    <a:pt x="369" y="498"/>
                  </a:lnTo>
                  <a:lnTo>
                    <a:pt x="366" y="492"/>
                  </a:lnTo>
                  <a:lnTo>
                    <a:pt x="364" y="489"/>
                  </a:lnTo>
                  <a:lnTo>
                    <a:pt x="358" y="492"/>
                  </a:lnTo>
                  <a:lnTo>
                    <a:pt x="348" y="495"/>
                  </a:lnTo>
                  <a:lnTo>
                    <a:pt x="336" y="504"/>
                  </a:lnTo>
                  <a:lnTo>
                    <a:pt x="309" y="532"/>
                  </a:lnTo>
                  <a:lnTo>
                    <a:pt x="275" y="575"/>
                  </a:lnTo>
                  <a:lnTo>
                    <a:pt x="241" y="619"/>
                  </a:lnTo>
                  <a:lnTo>
                    <a:pt x="210" y="653"/>
                  </a:lnTo>
                  <a:lnTo>
                    <a:pt x="184" y="681"/>
                  </a:lnTo>
                  <a:lnTo>
                    <a:pt x="162" y="696"/>
                  </a:lnTo>
                  <a:lnTo>
                    <a:pt x="156" y="699"/>
                  </a:lnTo>
                  <a:lnTo>
                    <a:pt x="150" y="702"/>
                  </a:lnTo>
                  <a:lnTo>
                    <a:pt x="144" y="699"/>
                  </a:lnTo>
                  <a:lnTo>
                    <a:pt x="141" y="693"/>
                  </a:lnTo>
                  <a:lnTo>
                    <a:pt x="141" y="684"/>
                  </a:lnTo>
                  <a:lnTo>
                    <a:pt x="144" y="671"/>
                  </a:lnTo>
                  <a:lnTo>
                    <a:pt x="156" y="638"/>
                  </a:lnTo>
                  <a:lnTo>
                    <a:pt x="165" y="616"/>
                  </a:lnTo>
                  <a:lnTo>
                    <a:pt x="181" y="592"/>
                  </a:lnTo>
                  <a:lnTo>
                    <a:pt x="219" y="544"/>
                  </a:lnTo>
                  <a:lnTo>
                    <a:pt x="262" y="495"/>
                  </a:lnTo>
                  <a:lnTo>
                    <a:pt x="302" y="449"/>
                  </a:lnTo>
                  <a:lnTo>
                    <a:pt x="333" y="417"/>
                  </a:lnTo>
                  <a:lnTo>
                    <a:pt x="345" y="401"/>
                  </a:lnTo>
                  <a:lnTo>
                    <a:pt x="348" y="392"/>
                  </a:lnTo>
                  <a:lnTo>
                    <a:pt x="348" y="389"/>
                  </a:lnTo>
                  <a:lnTo>
                    <a:pt x="342" y="389"/>
                  </a:lnTo>
                  <a:lnTo>
                    <a:pt x="327" y="395"/>
                  </a:lnTo>
                  <a:lnTo>
                    <a:pt x="302" y="408"/>
                  </a:lnTo>
                  <a:lnTo>
                    <a:pt x="247" y="440"/>
                  </a:lnTo>
                  <a:lnTo>
                    <a:pt x="196" y="480"/>
                  </a:lnTo>
                  <a:lnTo>
                    <a:pt x="104" y="550"/>
                  </a:lnTo>
                  <a:lnTo>
                    <a:pt x="73" y="575"/>
                  </a:lnTo>
                  <a:lnTo>
                    <a:pt x="61" y="584"/>
                  </a:lnTo>
                  <a:lnTo>
                    <a:pt x="53" y="587"/>
                  </a:lnTo>
                  <a:lnTo>
                    <a:pt x="46" y="587"/>
                  </a:lnTo>
                  <a:lnTo>
                    <a:pt x="43" y="581"/>
                  </a:lnTo>
                  <a:lnTo>
                    <a:pt x="46" y="572"/>
                  </a:lnTo>
                  <a:lnTo>
                    <a:pt x="53" y="556"/>
                  </a:lnTo>
                  <a:lnTo>
                    <a:pt x="64" y="538"/>
                  </a:lnTo>
                  <a:lnTo>
                    <a:pt x="76" y="520"/>
                  </a:lnTo>
                  <a:lnTo>
                    <a:pt x="91" y="501"/>
                  </a:lnTo>
                  <a:lnTo>
                    <a:pt x="110" y="483"/>
                  </a:lnTo>
                  <a:lnTo>
                    <a:pt x="147" y="452"/>
                  </a:lnTo>
                  <a:lnTo>
                    <a:pt x="187" y="423"/>
                  </a:lnTo>
                  <a:lnTo>
                    <a:pt x="219" y="398"/>
                  </a:lnTo>
                  <a:lnTo>
                    <a:pt x="247" y="374"/>
                  </a:lnTo>
                  <a:lnTo>
                    <a:pt x="256" y="362"/>
                  </a:lnTo>
                  <a:lnTo>
                    <a:pt x="259" y="353"/>
                  </a:lnTo>
                  <a:lnTo>
                    <a:pt x="262" y="343"/>
                  </a:lnTo>
                  <a:lnTo>
                    <a:pt x="256" y="334"/>
                  </a:lnTo>
                  <a:lnTo>
                    <a:pt x="253" y="331"/>
                  </a:lnTo>
                  <a:lnTo>
                    <a:pt x="247" y="328"/>
                  </a:lnTo>
                  <a:lnTo>
                    <a:pt x="232" y="331"/>
                  </a:lnTo>
                  <a:lnTo>
                    <a:pt x="216" y="340"/>
                  </a:lnTo>
                  <a:lnTo>
                    <a:pt x="196" y="356"/>
                  </a:lnTo>
                  <a:lnTo>
                    <a:pt x="147" y="392"/>
                  </a:lnTo>
                  <a:lnTo>
                    <a:pt x="98" y="429"/>
                  </a:lnTo>
                  <a:lnTo>
                    <a:pt x="53" y="462"/>
                  </a:lnTo>
                  <a:lnTo>
                    <a:pt x="34" y="471"/>
                  </a:lnTo>
                  <a:lnTo>
                    <a:pt x="16" y="474"/>
                  </a:lnTo>
                  <a:lnTo>
                    <a:pt x="10" y="474"/>
                  </a:lnTo>
                  <a:lnTo>
                    <a:pt x="7" y="471"/>
                  </a:lnTo>
                  <a:lnTo>
                    <a:pt x="3" y="468"/>
                  </a:lnTo>
                  <a:lnTo>
                    <a:pt x="0" y="462"/>
                  </a:lnTo>
                  <a:lnTo>
                    <a:pt x="0" y="440"/>
                  </a:lnTo>
                  <a:lnTo>
                    <a:pt x="7" y="408"/>
                  </a:lnTo>
                  <a:lnTo>
                    <a:pt x="19" y="371"/>
                  </a:lnTo>
                  <a:lnTo>
                    <a:pt x="34" y="331"/>
                  </a:lnTo>
                  <a:lnTo>
                    <a:pt x="53" y="294"/>
                  </a:lnTo>
                  <a:lnTo>
                    <a:pt x="73" y="259"/>
                  </a:lnTo>
                  <a:lnTo>
                    <a:pt x="119" y="188"/>
                  </a:lnTo>
                  <a:lnTo>
                    <a:pt x="168" y="128"/>
                  </a:lnTo>
                  <a:lnTo>
                    <a:pt x="210" y="76"/>
                  </a:lnTo>
                  <a:lnTo>
                    <a:pt x="250" y="37"/>
                  </a:lnTo>
                  <a:lnTo>
                    <a:pt x="284" y="0"/>
                  </a:lnTo>
                  <a:close/>
                </a:path>
              </a:pathLst>
            </a:custGeom>
            <a:solidFill>
              <a:srgbClr val="C3C4C7"/>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11" name="Freeform 187"/>
            <p:cNvSpPr>
              <a:spLocks/>
            </p:cNvSpPr>
            <p:nvPr/>
          </p:nvSpPr>
          <p:spPr bwMode="auto">
            <a:xfrm>
              <a:off x="1219835" y="2298065"/>
              <a:ext cx="1404620" cy="481330"/>
            </a:xfrm>
            <a:custGeom>
              <a:avLst/>
              <a:gdLst>
                <a:gd name="T0" fmla="*/ 266 w 6636"/>
                <a:gd name="T1" fmla="*/ 1444 h 2273"/>
                <a:gd name="T2" fmla="*/ 876 w 6636"/>
                <a:gd name="T3" fmla="*/ 929 h 2273"/>
                <a:gd name="T4" fmla="*/ 1385 w 6636"/>
                <a:gd name="T5" fmla="*/ 506 h 2273"/>
                <a:gd name="T6" fmla="*/ 1687 w 6636"/>
                <a:gd name="T7" fmla="*/ 269 h 2273"/>
                <a:gd name="T8" fmla="*/ 1913 w 6636"/>
                <a:gd name="T9" fmla="*/ 105 h 2273"/>
                <a:gd name="T10" fmla="*/ 1986 w 6636"/>
                <a:gd name="T11" fmla="*/ 63 h 2273"/>
                <a:gd name="T12" fmla="*/ 2126 w 6636"/>
                <a:gd name="T13" fmla="*/ 39 h 2273"/>
                <a:gd name="T14" fmla="*/ 2352 w 6636"/>
                <a:gd name="T15" fmla="*/ 15 h 2273"/>
                <a:gd name="T16" fmla="*/ 2651 w 6636"/>
                <a:gd name="T17" fmla="*/ 0 h 2273"/>
                <a:gd name="T18" fmla="*/ 2819 w 6636"/>
                <a:gd name="T19" fmla="*/ 3 h 2273"/>
                <a:gd name="T20" fmla="*/ 2996 w 6636"/>
                <a:gd name="T21" fmla="*/ 12 h 2273"/>
                <a:gd name="T22" fmla="*/ 3176 w 6636"/>
                <a:gd name="T23" fmla="*/ 33 h 2273"/>
                <a:gd name="T24" fmla="*/ 3359 w 6636"/>
                <a:gd name="T25" fmla="*/ 69 h 2273"/>
                <a:gd name="T26" fmla="*/ 3539 w 6636"/>
                <a:gd name="T27" fmla="*/ 118 h 2273"/>
                <a:gd name="T28" fmla="*/ 3716 w 6636"/>
                <a:gd name="T29" fmla="*/ 185 h 2273"/>
                <a:gd name="T30" fmla="*/ 3884 w 6636"/>
                <a:gd name="T31" fmla="*/ 269 h 2273"/>
                <a:gd name="T32" fmla="*/ 4039 w 6636"/>
                <a:gd name="T33" fmla="*/ 375 h 2273"/>
                <a:gd name="T34" fmla="*/ 4146 w 6636"/>
                <a:gd name="T35" fmla="*/ 470 h 2273"/>
                <a:gd name="T36" fmla="*/ 4247 w 6636"/>
                <a:gd name="T37" fmla="*/ 482 h 2273"/>
                <a:gd name="T38" fmla="*/ 4429 w 6636"/>
                <a:gd name="T39" fmla="*/ 424 h 2273"/>
                <a:gd name="T40" fmla="*/ 4702 w 6636"/>
                <a:gd name="T41" fmla="*/ 354 h 2273"/>
                <a:gd name="T42" fmla="*/ 4955 w 6636"/>
                <a:gd name="T43" fmla="*/ 306 h 2273"/>
                <a:gd name="T44" fmla="*/ 5141 w 6636"/>
                <a:gd name="T45" fmla="*/ 282 h 2273"/>
                <a:gd name="T46" fmla="*/ 5335 w 6636"/>
                <a:gd name="T47" fmla="*/ 263 h 2273"/>
                <a:gd name="T48" fmla="*/ 5537 w 6636"/>
                <a:gd name="T49" fmla="*/ 257 h 2273"/>
                <a:gd name="T50" fmla="*/ 5742 w 6636"/>
                <a:gd name="T51" fmla="*/ 266 h 2273"/>
                <a:gd name="T52" fmla="*/ 5949 w 6636"/>
                <a:gd name="T53" fmla="*/ 288 h 2273"/>
                <a:gd name="T54" fmla="*/ 6153 w 6636"/>
                <a:gd name="T55" fmla="*/ 331 h 2273"/>
                <a:gd name="T56" fmla="*/ 6352 w 6636"/>
                <a:gd name="T57" fmla="*/ 391 h 2273"/>
                <a:gd name="T58" fmla="*/ 6545 w 6636"/>
                <a:gd name="T59" fmla="*/ 479 h 2273"/>
                <a:gd name="T60" fmla="*/ 6636 w 6636"/>
                <a:gd name="T61" fmla="*/ 530 h 2273"/>
                <a:gd name="T62" fmla="*/ 5123 w 6636"/>
                <a:gd name="T63" fmla="*/ 2273 h 2273"/>
                <a:gd name="T64" fmla="*/ 5019 w 6636"/>
                <a:gd name="T65" fmla="*/ 2191 h 2273"/>
                <a:gd name="T66" fmla="*/ 4839 w 6636"/>
                <a:gd name="T67" fmla="*/ 2079 h 2273"/>
                <a:gd name="T68" fmla="*/ 4719 w 6636"/>
                <a:gd name="T69" fmla="*/ 2012 h 2273"/>
                <a:gd name="T70" fmla="*/ 4579 w 6636"/>
                <a:gd name="T71" fmla="*/ 1945 h 2273"/>
                <a:gd name="T72" fmla="*/ 4420 w 6636"/>
                <a:gd name="T73" fmla="*/ 1881 h 2273"/>
                <a:gd name="T74" fmla="*/ 4247 w 6636"/>
                <a:gd name="T75" fmla="*/ 1827 h 2273"/>
                <a:gd name="T76" fmla="*/ 4055 w 6636"/>
                <a:gd name="T77" fmla="*/ 1778 h 2273"/>
                <a:gd name="T78" fmla="*/ 3847 w 6636"/>
                <a:gd name="T79" fmla="*/ 1742 h 2273"/>
                <a:gd name="T80" fmla="*/ 3622 w 6636"/>
                <a:gd name="T81" fmla="*/ 1723 h 2273"/>
                <a:gd name="T82" fmla="*/ 3383 w 6636"/>
                <a:gd name="T83" fmla="*/ 1726 h 2273"/>
                <a:gd name="T84" fmla="*/ 3130 w 6636"/>
                <a:gd name="T85" fmla="*/ 1751 h 2273"/>
                <a:gd name="T86" fmla="*/ 2865 w 6636"/>
                <a:gd name="T87" fmla="*/ 1803 h 2273"/>
                <a:gd name="T88" fmla="*/ 2587 w 6636"/>
                <a:gd name="T89" fmla="*/ 1881 h 2273"/>
                <a:gd name="T90" fmla="*/ 2493 w 6636"/>
                <a:gd name="T91" fmla="*/ 1827 h 2273"/>
                <a:gd name="T92" fmla="*/ 2328 w 6636"/>
                <a:gd name="T93" fmla="*/ 1751 h 2273"/>
                <a:gd name="T94" fmla="*/ 2151 w 6636"/>
                <a:gd name="T95" fmla="*/ 1684 h 2273"/>
                <a:gd name="T96" fmla="*/ 2007 w 6636"/>
                <a:gd name="T97" fmla="*/ 1642 h 2273"/>
                <a:gd name="T98" fmla="*/ 1846 w 6636"/>
                <a:gd name="T99" fmla="*/ 1605 h 2273"/>
                <a:gd name="T100" fmla="*/ 1662 w 6636"/>
                <a:gd name="T101" fmla="*/ 1571 h 2273"/>
                <a:gd name="T102" fmla="*/ 1462 w 6636"/>
                <a:gd name="T103" fmla="*/ 1548 h 2273"/>
                <a:gd name="T104" fmla="*/ 1238 w 6636"/>
                <a:gd name="T105" fmla="*/ 1533 h 2273"/>
                <a:gd name="T106" fmla="*/ 998 w 6636"/>
                <a:gd name="T107" fmla="*/ 1533 h 2273"/>
                <a:gd name="T108" fmla="*/ 736 w 6636"/>
                <a:gd name="T109" fmla="*/ 1551 h 2273"/>
                <a:gd name="T110" fmla="*/ 454 w 6636"/>
                <a:gd name="T111" fmla="*/ 1584 h 2273"/>
                <a:gd name="T112" fmla="*/ 155 w 6636"/>
                <a:gd name="T113" fmla="*/ 1639 h 2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36" h="2273">
                  <a:moveTo>
                    <a:pt x="0" y="1675"/>
                  </a:moveTo>
                  <a:lnTo>
                    <a:pt x="266" y="1444"/>
                  </a:lnTo>
                  <a:lnTo>
                    <a:pt x="546" y="1205"/>
                  </a:lnTo>
                  <a:lnTo>
                    <a:pt x="876" y="929"/>
                  </a:lnTo>
                  <a:lnTo>
                    <a:pt x="1220" y="640"/>
                  </a:lnTo>
                  <a:lnTo>
                    <a:pt x="1385" y="506"/>
                  </a:lnTo>
                  <a:lnTo>
                    <a:pt x="1544" y="382"/>
                  </a:lnTo>
                  <a:lnTo>
                    <a:pt x="1687" y="269"/>
                  </a:lnTo>
                  <a:lnTo>
                    <a:pt x="1810" y="176"/>
                  </a:lnTo>
                  <a:lnTo>
                    <a:pt x="1913" y="105"/>
                  </a:lnTo>
                  <a:lnTo>
                    <a:pt x="1953" y="81"/>
                  </a:lnTo>
                  <a:lnTo>
                    <a:pt x="1986" y="63"/>
                  </a:lnTo>
                  <a:lnTo>
                    <a:pt x="2050" y="50"/>
                  </a:lnTo>
                  <a:lnTo>
                    <a:pt x="2126" y="39"/>
                  </a:lnTo>
                  <a:lnTo>
                    <a:pt x="2230" y="27"/>
                  </a:lnTo>
                  <a:lnTo>
                    <a:pt x="2352" y="15"/>
                  </a:lnTo>
                  <a:lnTo>
                    <a:pt x="2496" y="3"/>
                  </a:lnTo>
                  <a:lnTo>
                    <a:pt x="2651" y="0"/>
                  </a:lnTo>
                  <a:lnTo>
                    <a:pt x="2733" y="0"/>
                  </a:lnTo>
                  <a:lnTo>
                    <a:pt x="2819" y="3"/>
                  </a:lnTo>
                  <a:lnTo>
                    <a:pt x="2904" y="6"/>
                  </a:lnTo>
                  <a:lnTo>
                    <a:pt x="2996" y="12"/>
                  </a:lnTo>
                  <a:lnTo>
                    <a:pt x="3084" y="21"/>
                  </a:lnTo>
                  <a:lnTo>
                    <a:pt x="3176" y="33"/>
                  </a:lnTo>
                  <a:lnTo>
                    <a:pt x="3267" y="47"/>
                  </a:lnTo>
                  <a:lnTo>
                    <a:pt x="3359" y="69"/>
                  </a:lnTo>
                  <a:lnTo>
                    <a:pt x="3451" y="90"/>
                  </a:lnTo>
                  <a:lnTo>
                    <a:pt x="3539" y="118"/>
                  </a:lnTo>
                  <a:lnTo>
                    <a:pt x="3628" y="148"/>
                  </a:lnTo>
                  <a:lnTo>
                    <a:pt x="3716" y="185"/>
                  </a:lnTo>
                  <a:lnTo>
                    <a:pt x="3801" y="224"/>
                  </a:lnTo>
                  <a:lnTo>
                    <a:pt x="3884" y="269"/>
                  </a:lnTo>
                  <a:lnTo>
                    <a:pt x="3963" y="318"/>
                  </a:lnTo>
                  <a:lnTo>
                    <a:pt x="4039" y="375"/>
                  </a:lnTo>
                  <a:lnTo>
                    <a:pt x="4112" y="437"/>
                  </a:lnTo>
                  <a:lnTo>
                    <a:pt x="4146" y="470"/>
                  </a:lnTo>
                  <a:lnTo>
                    <a:pt x="4180" y="503"/>
                  </a:lnTo>
                  <a:lnTo>
                    <a:pt x="4247" y="482"/>
                  </a:lnTo>
                  <a:lnTo>
                    <a:pt x="4323" y="455"/>
                  </a:lnTo>
                  <a:lnTo>
                    <a:pt x="4429" y="424"/>
                  </a:lnTo>
                  <a:lnTo>
                    <a:pt x="4555" y="391"/>
                  </a:lnTo>
                  <a:lnTo>
                    <a:pt x="4702" y="354"/>
                  </a:lnTo>
                  <a:lnTo>
                    <a:pt x="4867" y="321"/>
                  </a:lnTo>
                  <a:lnTo>
                    <a:pt x="4955" y="306"/>
                  </a:lnTo>
                  <a:lnTo>
                    <a:pt x="5046" y="294"/>
                  </a:lnTo>
                  <a:lnTo>
                    <a:pt x="5141" y="282"/>
                  </a:lnTo>
                  <a:lnTo>
                    <a:pt x="5235" y="273"/>
                  </a:lnTo>
                  <a:lnTo>
                    <a:pt x="5335" y="263"/>
                  </a:lnTo>
                  <a:lnTo>
                    <a:pt x="5434" y="260"/>
                  </a:lnTo>
                  <a:lnTo>
                    <a:pt x="5537" y="257"/>
                  </a:lnTo>
                  <a:lnTo>
                    <a:pt x="5639" y="260"/>
                  </a:lnTo>
                  <a:lnTo>
                    <a:pt x="5742" y="266"/>
                  </a:lnTo>
                  <a:lnTo>
                    <a:pt x="5845" y="276"/>
                  </a:lnTo>
                  <a:lnTo>
                    <a:pt x="5949" y="288"/>
                  </a:lnTo>
                  <a:lnTo>
                    <a:pt x="6050" y="306"/>
                  </a:lnTo>
                  <a:lnTo>
                    <a:pt x="6153" y="331"/>
                  </a:lnTo>
                  <a:lnTo>
                    <a:pt x="6254" y="357"/>
                  </a:lnTo>
                  <a:lnTo>
                    <a:pt x="6352" y="391"/>
                  </a:lnTo>
                  <a:lnTo>
                    <a:pt x="6449" y="430"/>
                  </a:lnTo>
                  <a:lnTo>
                    <a:pt x="6545" y="479"/>
                  </a:lnTo>
                  <a:lnTo>
                    <a:pt x="6590" y="503"/>
                  </a:lnTo>
                  <a:lnTo>
                    <a:pt x="6636" y="530"/>
                  </a:lnTo>
                  <a:lnTo>
                    <a:pt x="5937" y="1332"/>
                  </a:lnTo>
                  <a:lnTo>
                    <a:pt x="5123" y="2273"/>
                  </a:lnTo>
                  <a:lnTo>
                    <a:pt x="5073" y="2234"/>
                  </a:lnTo>
                  <a:lnTo>
                    <a:pt x="5019" y="2191"/>
                  </a:lnTo>
                  <a:lnTo>
                    <a:pt x="4939" y="2140"/>
                  </a:lnTo>
                  <a:lnTo>
                    <a:pt x="4839" y="2079"/>
                  </a:lnTo>
                  <a:lnTo>
                    <a:pt x="4781" y="2045"/>
                  </a:lnTo>
                  <a:lnTo>
                    <a:pt x="4719" y="2012"/>
                  </a:lnTo>
                  <a:lnTo>
                    <a:pt x="4653" y="1979"/>
                  </a:lnTo>
                  <a:lnTo>
                    <a:pt x="4579" y="1945"/>
                  </a:lnTo>
                  <a:lnTo>
                    <a:pt x="4503" y="1915"/>
                  </a:lnTo>
                  <a:lnTo>
                    <a:pt x="4420" y="1881"/>
                  </a:lnTo>
                  <a:lnTo>
                    <a:pt x="4335" y="1855"/>
                  </a:lnTo>
                  <a:lnTo>
                    <a:pt x="4247" y="1827"/>
                  </a:lnTo>
                  <a:lnTo>
                    <a:pt x="4152" y="1800"/>
                  </a:lnTo>
                  <a:lnTo>
                    <a:pt x="4055" y="1778"/>
                  </a:lnTo>
                  <a:lnTo>
                    <a:pt x="3951" y="1757"/>
                  </a:lnTo>
                  <a:lnTo>
                    <a:pt x="3847" y="1742"/>
                  </a:lnTo>
                  <a:lnTo>
                    <a:pt x="3737" y="1732"/>
                  </a:lnTo>
                  <a:lnTo>
                    <a:pt x="3622" y="1723"/>
                  </a:lnTo>
                  <a:lnTo>
                    <a:pt x="3505" y="1723"/>
                  </a:lnTo>
                  <a:lnTo>
                    <a:pt x="3383" y="1726"/>
                  </a:lnTo>
                  <a:lnTo>
                    <a:pt x="3258" y="1735"/>
                  </a:lnTo>
                  <a:lnTo>
                    <a:pt x="3130" y="1751"/>
                  </a:lnTo>
                  <a:lnTo>
                    <a:pt x="2999" y="1772"/>
                  </a:lnTo>
                  <a:lnTo>
                    <a:pt x="2865" y="1803"/>
                  </a:lnTo>
                  <a:lnTo>
                    <a:pt x="2728" y="1839"/>
                  </a:lnTo>
                  <a:lnTo>
                    <a:pt x="2587" y="1881"/>
                  </a:lnTo>
                  <a:lnTo>
                    <a:pt x="2545" y="1858"/>
                  </a:lnTo>
                  <a:lnTo>
                    <a:pt x="2493" y="1827"/>
                  </a:lnTo>
                  <a:lnTo>
                    <a:pt x="2422" y="1790"/>
                  </a:lnTo>
                  <a:lnTo>
                    <a:pt x="2328" y="1751"/>
                  </a:lnTo>
                  <a:lnTo>
                    <a:pt x="2215" y="1709"/>
                  </a:lnTo>
                  <a:lnTo>
                    <a:pt x="2151" y="1684"/>
                  </a:lnTo>
                  <a:lnTo>
                    <a:pt x="2084" y="1663"/>
                  </a:lnTo>
                  <a:lnTo>
                    <a:pt x="2007" y="1642"/>
                  </a:lnTo>
                  <a:lnTo>
                    <a:pt x="1932" y="1623"/>
                  </a:lnTo>
                  <a:lnTo>
                    <a:pt x="1846" y="1605"/>
                  </a:lnTo>
                  <a:lnTo>
                    <a:pt x="1757" y="1587"/>
                  </a:lnTo>
                  <a:lnTo>
                    <a:pt x="1662" y="1571"/>
                  </a:lnTo>
                  <a:lnTo>
                    <a:pt x="1565" y="1557"/>
                  </a:lnTo>
                  <a:lnTo>
                    <a:pt x="1462" y="1548"/>
                  </a:lnTo>
                  <a:lnTo>
                    <a:pt x="1351" y="1539"/>
                  </a:lnTo>
                  <a:lnTo>
                    <a:pt x="1238" y="1533"/>
                  </a:lnTo>
                  <a:lnTo>
                    <a:pt x="1120" y="1533"/>
                  </a:lnTo>
                  <a:lnTo>
                    <a:pt x="998" y="1533"/>
                  </a:lnTo>
                  <a:lnTo>
                    <a:pt x="870" y="1539"/>
                  </a:lnTo>
                  <a:lnTo>
                    <a:pt x="736" y="1551"/>
                  </a:lnTo>
                  <a:lnTo>
                    <a:pt x="598" y="1565"/>
                  </a:lnTo>
                  <a:lnTo>
                    <a:pt x="454" y="1584"/>
                  </a:lnTo>
                  <a:lnTo>
                    <a:pt x="308" y="1608"/>
                  </a:lnTo>
                  <a:lnTo>
                    <a:pt x="155" y="1639"/>
                  </a:lnTo>
                  <a:lnTo>
                    <a:pt x="0" y="167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12" name="Freeform 188"/>
            <p:cNvSpPr>
              <a:spLocks/>
            </p:cNvSpPr>
            <p:nvPr/>
          </p:nvSpPr>
          <p:spPr bwMode="auto">
            <a:xfrm>
              <a:off x="1767205" y="2301875"/>
              <a:ext cx="337185" cy="394335"/>
            </a:xfrm>
            <a:custGeom>
              <a:avLst/>
              <a:gdLst>
                <a:gd name="T0" fmla="*/ 1593 w 1593"/>
                <a:gd name="T1" fmla="*/ 485 h 1863"/>
                <a:gd name="T2" fmla="*/ 1537 w 1593"/>
                <a:gd name="T3" fmla="*/ 524 h 1863"/>
                <a:gd name="T4" fmla="*/ 1391 w 1593"/>
                <a:gd name="T5" fmla="*/ 633 h 1863"/>
                <a:gd name="T6" fmla="*/ 1178 w 1593"/>
                <a:gd name="T7" fmla="*/ 791 h 1863"/>
                <a:gd name="T8" fmla="*/ 924 w 1593"/>
                <a:gd name="T9" fmla="*/ 989 h 1863"/>
                <a:gd name="T10" fmla="*/ 790 w 1593"/>
                <a:gd name="T11" fmla="*/ 1098 h 1863"/>
                <a:gd name="T12" fmla="*/ 653 w 1593"/>
                <a:gd name="T13" fmla="*/ 1211 h 1863"/>
                <a:gd name="T14" fmla="*/ 519 w 1593"/>
                <a:gd name="T15" fmla="*/ 1326 h 1863"/>
                <a:gd name="T16" fmla="*/ 391 w 1593"/>
                <a:gd name="T17" fmla="*/ 1441 h 1863"/>
                <a:gd name="T18" fmla="*/ 272 w 1593"/>
                <a:gd name="T19" fmla="*/ 1553 h 1863"/>
                <a:gd name="T20" fmla="*/ 165 w 1593"/>
                <a:gd name="T21" fmla="*/ 1663 h 1863"/>
                <a:gd name="T22" fmla="*/ 116 w 1593"/>
                <a:gd name="T23" fmla="*/ 1717 h 1863"/>
                <a:gd name="T24" fmla="*/ 73 w 1593"/>
                <a:gd name="T25" fmla="*/ 1769 h 1863"/>
                <a:gd name="T26" fmla="*/ 33 w 1593"/>
                <a:gd name="T27" fmla="*/ 1818 h 1863"/>
                <a:gd name="T28" fmla="*/ 0 w 1593"/>
                <a:gd name="T29" fmla="*/ 1863 h 1863"/>
                <a:gd name="T30" fmla="*/ 33 w 1593"/>
                <a:gd name="T31" fmla="*/ 1812 h 1863"/>
                <a:gd name="T32" fmla="*/ 70 w 1593"/>
                <a:gd name="T33" fmla="*/ 1748 h 1863"/>
                <a:gd name="T34" fmla="*/ 116 w 1593"/>
                <a:gd name="T35" fmla="*/ 1666 h 1863"/>
                <a:gd name="T36" fmla="*/ 171 w 1593"/>
                <a:gd name="T37" fmla="*/ 1563 h 1863"/>
                <a:gd name="T38" fmla="*/ 229 w 1593"/>
                <a:gd name="T39" fmla="*/ 1444 h 1863"/>
                <a:gd name="T40" fmla="*/ 290 w 1593"/>
                <a:gd name="T41" fmla="*/ 1317 h 1863"/>
                <a:gd name="T42" fmla="*/ 348 w 1593"/>
                <a:gd name="T43" fmla="*/ 1174 h 1863"/>
                <a:gd name="T44" fmla="*/ 378 w 1593"/>
                <a:gd name="T45" fmla="*/ 1101 h 1863"/>
                <a:gd name="T46" fmla="*/ 403 w 1593"/>
                <a:gd name="T47" fmla="*/ 1029 h 1863"/>
                <a:gd name="T48" fmla="*/ 431 w 1593"/>
                <a:gd name="T49" fmla="*/ 952 h 1863"/>
                <a:gd name="T50" fmla="*/ 451 w 1593"/>
                <a:gd name="T51" fmla="*/ 874 h 1863"/>
                <a:gd name="T52" fmla="*/ 473 w 1593"/>
                <a:gd name="T53" fmla="*/ 798 h 1863"/>
                <a:gd name="T54" fmla="*/ 491 w 1593"/>
                <a:gd name="T55" fmla="*/ 719 h 1863"/>
                <a:gd name="T56" fmla="*/ 506 w 1593"/>
                <a:gd name="T57" fmla="*/ 643 h 1863"/>
                <a:gd name="T58" fmla="*/ 519 w 1593"/>
                <a:gd name="T59" fmla="*/ 564 h 1863"/>
                <a:gd name="T60" fmla="*/ 525 w 1593"/>
                <a:gd name="T61" fmla="*/ 488 h 1863"/>
                <a:gd name="T62" fmla="*/ 528 w 1593"/>
                <a:gd name="T63" fmla="*/ 412 h 1863"/>
                <a:gd name="T64" fmla="*/ 528 w 1593"/>
                <a:gd name="T65" fmla="*/ 339 h 1863"/>
                <a:gd name="T66" fmla="*/ 522 w 1593"/>
                <a:gd name="T67" fmla="*/ 267 h 1863"/>
                <a:gd name="T68" fmla="*/ 510 w 1593"/>
                <a:gd name="T69" fmla="*/ 196 h 1863"/>
                <a:gd name="T70" fmla="*/ 494 w 1593"/>
                <a:gd name="T71" fmla="*/ 127 h 1863"/>
                <a:gd name="T72" fmla="*/ 473 w 1593"/>
                <a:gd name="T73" fmla="*/ 60 h 1863"/>
                <a:gd name="T74" fmla="*/ 442 w 1593"/>
                <a:gd name="T75" fmla="*/ 0 h 1863"/>
                <a:gd name="T76" fmla="*/ 479 w 1593"/>
                <a:gd name="T77" fmla="*/ 3 h 1863"/>
                <a:gd name="T78" fmla="*/ 577 w 1593"/>
                <a:gd name="T79" fmla="*/ 15 h 1863"/>
                <a:gd name="T80" fmla="*/ 644 w 1593"/>
                <a:gd name="T81" fmla="*/ 26 h 1863"/>
                <a:gd name="T82" fmla="*/ 720 w 1593"/>
                <a:gd name="T83" fmla="*/ 39 h 1863"/>
                <a:gd name="T84" fmla="*/ 805 w 1593"/>
                <a:gd name="T85" fmla="*/ 60 h 1863"/>
                <a:gd name="T86" fmla="*/ 898 w 1593"/>
                <a:gd name="T87" fmla="*/ 81 h 1863"/>
                <a:gd name="T88" fmla="*/ 989 w 1593"/>
                <a:gd name="T89" fmla="*/ 109 h 1863"/>
                <a:gd name="T90" fmla="*/ 1086 w 1593"/>
                <a:gd name="T91" fmla="*/ 146 h 1863"/>
                <a:gd name="T92" fmla="*/ 1181 w 1593"/>
                <a:gd name="T93" fmla="*/ 184 h 1863"/>
                <a:gd name="T94" fmla="*/ 1229 w 1593"/>
                <a:gd name="T95" fmla="*/ 206 h 1863"/>
                <a:gd name="T96" fmla="*/ 1275 w 1593"/>
                <a:gd name="T97" fmla="*/ 230 h 1863"/>
                <a:gd name="T98" fmla="*/ 1321 w 1593"/>
                <a:gd name="T99" fmla="*/ 255 h 1863"/>
                <a:gd name="T100" fmla="*/ 1367 w 1593"/>
                <a:gd name="T101" fmla="*/ 282 h 1863"/>
                <a:gd name="T102" fmla="*/ 1409 w 1593"/>
                <a:gd name="T103" fmla="*/ 313 h 1863"/>
                <a:gd name="T104" fmla="*/ 1449 w 1593"/>
                <a:gd name="T105" fmla="*/ 342 h 1863"/>
                <a:gd name="T106" fmla="*/ 1489 w 1593"/>
                <a:gd name="T107" fmla="*/ 376 h 1863"/>
                <a:gd name="T108" fmla="*/ 1525 w 1593"/>
                <a:gd name="T109" fmla="*/ 409 h 1863"/>
                <a:gd name="T110" fmla="*/ 1562 w 1593"/>
                <a:gd name="T111" fmla="*/ 449 h 1863"/>
                <a:gd name="T112" fmla="*/ 1593 w 1593"/>
                <a:gd name="T113" fmla="*/ 485 h 1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93" h="1863">
                  <a:moveTo>
                    <a:pt x="1593" y="485"/>
                  </a:moveTo>
                  <a:lnTo>
                    <a:pt x="1537" y="524"/>
                  </a:lnTo>
                  <a:lnTo>
                    <a:pt x="1391" y="633"/>
                  </a:lnTo>
                  <a:lnTo>
                    <a:pt x="1178" y="791"/>
                  </a:lnTo>
                  <a:lnTo>
                    <a:pt x="924" y="989"/>
                  </a:lnTo>
                  <a:lnTo>
                    <a:pt x="790" y="1098"/>
                  </a:lnTo>
                  <a:lnTo>
                    <a:pt x="653" y="1211"/>
                  </a:lnTo>
                  <a:lnTo>
                    <a:pt x="519" y="1326"/>
                  </a:lnTo>
                  <a:lnTo>
                    <a:pt x="391" y="1441"/>
                  </a:lnTo>
                  <a:lnTo>
                    <a:pt x="272" y="1553"/>
                  </a:lnTo>
                  <a:lnTo>
                    <a:pt x="165" y="1663"/>
                  </a:lnTo>
                  <a:lnTo>
                    <a:pt x="116" y="1717"/>
                  </a:lnTo>
                  <a:lnTo>
                    <a:pt x="73" y="1769"/>
                  </a:lnTo>
                  <a:lnTo>
                    <a:pt x="33" y="1818"/>
                  </a:lnTo>
                  <a:lnTo>
                    <a:pt x="0" y="1863"/>
                  </a:lnTo>
                  <a:lnTo>
                    <a:pt x="33" y="1812"/>
                  </a:lnTo>
                  <a:lnTo>
                    <a:pt x="70" y="1748"/>
                  </a:lnTo>
                  <a:lnTo>
                    <a:pt x="116" y="1666"/>
                  </a:lnTo>
                  <a:lnTo>
                    <a:pt x="171" y="1563"/>
                  </a:lnTo>
                  <a:lnTo>
                    <a:pt x="229" y="1444"/>
                  </a:lnTo>
                  <a:lnTo>
                    <a:pt x="290" y="1317"/>
                  </a:lnTo>
                  <a:lnTo>
                    <a:pt x="348" y="1174"/>
                  </a:lnTo>
                  <a:lnTo>
                    <a:pt x="378" y="1101"/>
                  </a:lnTo>
                  <a:lnTo>
                    <a:pt x="403" y="1029"/>
                  </a:lnTo>
                  <a:lnTo>
                    <a:pt x="431" y="952"/>
                  </a:lnTo>
                  <a:lnTo>
                    <a:pt x="451" y="874"/>
                  </a:lnTo>
                  <a:lnTo>
                    <a:pt x="473" y="798"/>
                  </a:lnTo>
                  <a:lnTo>
                    <a:pt x="491" y="719"/>
                  </a:lnTo>
                  <a:lnTo>
                    <a:pt x="506" y="643"/>
                  </a:lnTo>
                  <a:lnTo>
                    <a:pt x="519" y="564"/>
                  </a:lnTo>
                  <a:lnTo>
                    <a:pt x="525" y="488"/>
                  </a:lnTo>
                  <a:lnTo>
                    <a:pt x="528" y="412"/>
                  </a:lnTo>
                  <a:lnTo>
                    <a:pt x="528" y="339"/>
                  </a:lnTo>
                  <a:lnTo>
                    <a:pt x="522" y="267"/>
                  </a:lnTo>
                  <a:lnTo>
                    <a:pt x="510" y="196"/>
                  </a:lnTo>
                  <a:lnTo>
                    <a:pt x="494" y="127"/>
                  </a:lnTo>
                  <a:lnTo>
                    <a:pt x="473" y="60"/>
                  </a:lnTo>
                  <a:lnTo>
                    <a:pt x="442" y="0"/>
                  </a:lnTo>
                  <a:lnTo>
                    <a:pt x="479" y="3"/>
                  </a:lnTo>
                  <a:lnTo>
                    <a:pt x="577" y="15"/>
                  </a:lnTo>
                  <a:lnTo>
                    <a:pt x="644" y="26"/>
                  </a:lnTo>
                  <a:lnTo>
                    <a:pt x="720" y="39"/>
                  </a:lnTo>
                  <a:lnTo>
                    <a:pt x="805" y="60"/>
                  </a:lnTo>
                  <a:lnTo>
                    <a:pt x="898" y="81"/>
                  </a:lnTo>
                  <a:lnTo>
                    <a:pt x="989" y="109"/>
                  </a:lnTo>
                  <a:lnTo>
                    <a:pt x="1086" y="146"/>
                  </a:lnTo>
                  <a:lnTo>
                    <a:pt x="1181" y="184"/>
                  </a:lnTo>
                  <a:lnTo>
                    <a:pt x="1229" y="206"/>
                  </a:lnTo>
                  <a:lnTo>
                    <a:pt x="1275" y="230"/>
                  </a:lnTo>
                  <a:lnTo>
                    <a:pt x="1321" y="255"/>
                  </a:lnTo>
                  <a:lnTo>
                    <a:pt x="1367" y="282"/>
                  </a:lnTo>
                  <a:lnTo>
                    <a:pt x="1409" y="313"/>
                  </a:lnTo>
                  <a:lnTo>
                    <a:pt x="1449" y="342"/>
                  </a:lnTo>
                  <a:lnTo>
                    <a:pt x="1489" y="376"/>
                  </a:lnTo>
                  <a:lnTo>
                    <a:pt x="1525" y="409"/>
                  </a:lnTo>
                  <a:lnTo>
                    <a:pt x="1562" y="449"/>
                  </a:lnTo>
                  <a:lnTo>
                    <a:pt x="1593" y="485"/>
                  </a:lnTo>
                  <a:close/>
                </a:path>
              </a:pathLst>
            </a:custGeom>
            <a:solidFill>
              <a:srgbClr val="E9EAEB"/>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13" name="Freeform 189"/>
            <p:cNvSpPr>
              <a:spLocks/>
            </p:cNvSpPr>
            <p:nvPr/>
          </p:nvSpPr>
          <p:spPr bwMode="auto">
            <a:xfrm>
              <a:off x="2653030" y="2473325"/>
              <a:ext cx="617220" cy="381635"/>
            </a:xfrm>
            <a:custGeom>
              <a:avLst/>
              <a:gdLst>
                <a:gd name="T0" fmla="*/ 2517 w 2916"/>
                <a:gd name="T1" fmla="*/ 0 h 1804"/>
                <a:gd name="T2" fmla="*/ 2621 w 2916"/>
                <a:gd name="T3" fmla="*/ 12 h 1804"/>
                <a:gd name="T4" fmla="*/ 2721 w 2916"/>
                <a:gd name="T5" fmla="*/ 43 h 1804"/>
                <a:gd name="T6" fmla="*/ 2810 w 2916"/>
                <a:gd name="T7" fmla="*/ 94 h 1804"/>
                <a:gd name="T8" fmla="*/ 2861 w 2916"/>
                <a:gd name="T9" fmla="*/ 142 h 1804"/>
                <a:gd name="T10" fmla="*/ 2886 w 2916"/>
                <a:gd name="T11" fmla="*/ 182 h 1804"/>
                <a:gd name="T12" fmla="*/ 2904 w 2916"/>
                <a:gd name="T13" fmla="*/ 225 h 1804"/>
                <a:gd name="T14" fmla="*/ 2913 w 2916"/>
                <a:gd name="T15" fmla="*/ 271 h 1804"/>
                <a:gd name="T16" fmla="*/ 2913 w 2916"/>
                <a:gd name="T17" fmla="*/ 322 h 1804"/>
                <a:gd name="T18" fmla="*/ 2901 w 2916"/>
                <a:gd name="T19" fmla="*/ 377 h 1804"/>
                <a:gd name="T20" fmla="*/ 2876 w 2916"/>
                <a:gd name="T21" fmla="*/ 432 h 1804"/>
                <a:gd name="T22" fmla="*/ 2841 w 2916"/>
                <a:gd name="T23" fmla="*/ 492 h 1804"/>
                <a:gd name="T24" fmla="*/ 2788 w 2916"/>
                <a:gd name="T25" fmla="*/ 556 h 1804"/>
                <a:gd name="T26" fmla="*/ 2676 w 2916"/>
                <a:gd name="T27" fmla="*/ 665 h 1804"/>
                <a:gd name="T28" fmla="*/ 2471 w 2916"/>
                <a:gd name="T29" fmla="*/ 838 h 1804"/>
                <a:gd name="T30" fmla="*/ 2230 w 2916"/>
                <a:gd name="T31" fmla="*/ 1024 h 1804"/>
                <a:gd name="T32" fmla="*/ 1967 w 2916"/>
                <a:gd name="T33" fmla="*/ 1211 h 1804"/>
                <a:gd name="T34" fmla="*/ 1705 w 2916"/>
                <a:gd name="T35" fmla="*/ 1387 h 1804"/>
                <a:gd name="T36" fmla="*/ 1462 w 2916"/>
                <a:gd name="T37" fmla="*/ 1539 h 1804"/>
                <a:gd name="T38" fmla="*/ 1260 w 2916"/>
                <a:gd name="T39" fmla="*/ 1652 h 1804"/>
                <a:gd name="T40" fmla="*/ 1147 w 2916"/>
                <a:gd name="T41" fmla="*/ 1703 h 1804"/>
                <a:gd name="T42" fmla="*/ 1058 w 2916"/>
                <a:gd name="T43" fmla="*/ 1727 h 1804"/>
                <a:gd name="T44" fmla="*/ 912 w 2916"/>
                <a:gd name="T45" fmla="*/ 1758 h 1804"/>
                <a:gd name="T46" fmla="*/ 735 w 2916"/>
                <a:gd name="T47" fmla="*/ 1786 h 1804"/>
                <a:gd name="T48" fmla="*/ 546 w 2916"/>
                <a:gd name="T49" fmla="*/ 1801 h 1804"/>
                <a:gd name="T50" fmla="*/ 363 w 2916"/>
                <a:gd name="T51" fmla="*/ 1804 h 1804"/>
                <a:gd name="T52" fmla="*/ 204 w 2916"/>
                <a:gd name="T53" fmla="*/ 1789 h 1804"/>
                <a:gd name="T54" fmla="*/ 134 w 2916"/>
                <a:gd name="T55" fmla="*/ 1773 h 1804"/>
                <a:gd name="T56" fmla="*/ 80 w 2916"/>
                <a:gd name="T57" fmla="*/ 1752 h 1804"/>
                <a:gd name="T58" fmla="*/ 37 w 2916"/>
                <a:gd name="T59" fmla="*/ 1724 h 1804"/>
                <a:gd name="T60" fmla="*/ 9 w 2916"/>
                <a:gd name="T61" fmla="*/ 1691 h 1804"/>
                <a:gd name="T62" fmla="*/ 0 w 2916"/>
                <a:gd name="T63" fmla="*/ 1649 h 1804"/>
                <a:gd name="T64" fmla="*/ 9 w 2916"/>
                <a:gd name="T65" fmla="*/ 1625 h 1804"/>
                <a:gd name="T66" fmla="*/ 30 w 2916"/>
                <a:gd name="T67" fmla="*/ 1591 h 1804"/>
                <a:gd name="T68" fmla="*/ 109 w 2916"/>
                <a:gd name="T69" fmla="*/ 1508 h 1804"/>
                <a:gd name="T70" fmla="*/ 232 w 2916"/>
                <a:gd name="T71" fmla="*/ 1409 h 1804"/>
                <a:gd name="T72" fmla="*/ 388 w 2916"/>
                <a:gd name="T73" fmla="*/ 1290 h 1804"/>
                <a:gd name="T74" fmla="*/ 784 w 2916"/>
                <a:gd name="T75" fmla="*/ 1024 h 1804"/>
                <a:gd name="T76" fmla="*/ 1235 w 2916"/>
                <a:gd name="T77" fmla="*/ 737 h 1804"/>
                <a:gd name="T78" fmla="*/ 1687 w 2916"/>
                <a:gd name="T79" fmla="*/ 461 h 1804"/>
                <a:gd name="T80" fmla="*/ 2362 w 2916"/>
                <a:gd name="T81" fmla="*/ 67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16" h="1804">
                  <a:moveTo>
                    <a:pt x="2468" y="6"/>
                  </a:moveTo>
                  <a:lnTo>
                    <a:pt x="2517" y="0"/>
                  </a:lnTo>
                  <a:lnTo>
                    <a:pt x="2568" y="3"/>
                  </a:lnTo>
                  <a:lnTo>
                    <a:pt x="2621" y="12"/>
                  </a:lnTo>
                  <a:lnTo>
                    <a:pt x="2673" y="24"/>
                  </a:lnTo>
                  <a:lnTo>
                    <a:pt x="2721" y="43"/>
                  </a:lnTo>
                  <a:lnTo>
                    <a:pt x="2767" y="64"/>
                  </a:lnTo>
                  <a:lnTo>
                    <a:pt x="2810" y="94"/>
                  </a:lnTo>
                  <a:lnTo>
                    <a:pt x="2847" y="125"/>
                  </a:lnTo>
                  <a:lnTo>
                    <a:pt x="2861" y="142"/>
                  </a:lnTo>
                  <a:lnTo>
                    <a:pt x="2873" y="161"/>
                  </a:lnTo>
                  <a:lnTo>
                    <a:pt x="2886" y="182"/>
                  </a:lnTo>
                  <a:lnTo>
                    <a:pt x="2898" y="203"/>
                  </a:lnTo>
                  <a:lnTo>
                    <a:pt x="2904" y="225"/>
                  </a:lnTo>
                  <a:lnTo>
                    <a:pt x="2910" y="249"/>
                  </a:lnTo>
                  <a:lnTo>
                    <a:pt x="2913" y="271"/>
                  </a:lnTo>
                  <a:lnTo>
                    <a:pt x="2916" y="297"/>
                  </a:lnTo>
                  <a:lnTo>
                    <a:pt x="2913" y="322"/>
                  </a:lnTo>
                  <a:lnTo>
                    <a:pt x="2910" y="349"/>
                  </a:lnTo>
                  <a:lnTo>
                    <a:pt x="2901" y="377"/>
                  </a:lnTo>
                  <a:lnTo>
                    <a:pt x="2892" y="404"/>
                  </a:lnTo>
                  <a:lnTo>
                    <a:pt x="2876" y="432"/>
                  </a:lnTo>
                  <a:lnTo>
                    <a:pt x="2861" y="461"/>
                  </a:lnTo>
                  <a:lnTo>
                    <a:pt x="2841" y="492"/>
                  </a:lnTo>
                  <a:lnTo>
                    <a:pt x="2816" y="522"/>
                  </a:lnTo>
                  <a:lnTo>
                    <a:pt x="2788" y="556"/>
                  </a:lnTo>
                  <a:lnTo>
                    <a:pt x="2755" y="590"/>
                  </a:lnTo>
                  <a:lnTo>
                    <a:pt x="2676" y="665"/>
                  </a:lnTo>
                  <a:lnTo>
                    <a:pt x="2581" y="750"/>
                  </a:lnTo>
                  <a:lnTo>
                    <a:pt x="2471" y="838"/>
                  </a:lnTo>
                  <a:lnTo>
                    <a:pt x="2355" y="929"/>
                  </a:lnTo>
                  <a:lnTo>
                    <a:pt x="2230" y="1024"/>
                  </a:lnTo>
                  <a:lnTo>
                    <a:pt x="2098" y="1117"/>
                  </a:lnTo>
                  <a:lnTo>
                    <a:pt x="1967" y="1211"/>
                  </a:lnTo>
                  <a:lnTo>
                    <a:pt x="1833" y="1303"/>
                  </a:lnTo>
                  <a:lnTo>
                    <a:pt x="1705" y="1387"/>
                  </a:lnTo>
                  <a:lnTo>
                    <a:pt x="1580" y="1467"/>
                  </a:lnTo>
                  <a:lnTo>
                    <a:pt x="1462" y="1539"/>
                  </a:lnTo>
                  <a:lnTo>
                    <a:pt x="1354" y="1600"/>
                  </a:lnTo>
                  <a:lnTo>
                    <a:pt x="1260" y="1652"/>
                  </a:lnTo>
                  <a:lnTo>
                    <a:pt x="1180" y="1691"/>
                  </a:lnTo>
                  <a:lnTo>
                    <a:pt x="1147" y="1703"/>
                  </a:lnTo>
                  <a:lnTo>
                    <a:pt x="1120" y="1712"/>
                  </a:lnTo>
                  <a:lnTo>
                    <a:pt x="1058" y="1727"/>
                  </a:lnTo>
                  <a:lnTo>
                    <a:pt x="992" y="1743"/>
                  </a:lnTo>
                  <a:lnTo>
                    <a:pt x="912" y="1758"/>
                  </a:lnTo>
                  <a:lnTo>
                    <a:pt x="827" y="1773"/>
                  </a:lnTo>
                  <a:lnTo>
                    <a:pt x="735" y="1786"/>
                  </a:lnTo>
                  <a:lnTo>
                    <a:pt x="641" y="1795"/>
                  </a:lnTo>
                  <a:lnTo>
                    <a:pt x="546" y="1801"/>
                  </a:lnTo>
                  <a:lnTo>
                    <a:pt x="454" y="1804"/>
                  </a:lnTo>
                  <a:lnTo>
                    <a:pt x="363" y="1804"/>
                  </a:lnTo>
                  <a:lnTo>
                    <a:pt x="280" y="1798"/>
                  </a:lnTo>
                  <a:lnTo>
                    <a:pt x="204" y="1789"/>
                  </a:lnTo>
                  <a:lnTo>
                    <a:pt x="168" y="1782"/>
                  </a:lnTo>
                  <a:lnTo>
                    <a:pt x="134" y="1773"/>
                  </a:lnTo>
                  <a:lnTo>
                    <a:pt x="106" y="1764"/>
                  </a:lnTo>
                  <a:lnTo>
                    <a:pt x="80" y="1752"/>
                  </a:lnTo>
                  <a:lnTo>
                    <a:pt x="55" y="1740"/>
                  </a:lnTo>
                  <a:lnTo>
                    <a:pt x="37" y="1724"/>
                  </a:lnTo>
                  <a:lnTo>
                    <a:pt x="21" y="1709"/>
                  </a:lnTo>
                  <a:lnTo>
                    <a:pt x="9" y="1691"/>
                  </a:lnTo>
                  <a:lnTo>
                    <a:pt x="3" y="1669"/>
                  </a:lnTo>
                  <a:lnTo>
                    <a:pt x="0" y="1649"/>
                  </a:lnTo>
                  <a:lnTo>
                    <a:pt x="3" y="1637"/>
                  </a:lnTo>
                  <a:lnTo>
                    <a:pt x="9" y="1625"/>
                  </a:lnTo>
                  <a:lnTo>
                    <a:pt x="18" y="1609"/>
                  </a:lnTo>
                  <a:lnTo>
                    <a:pt x="30" y="1591"/>
                  </a:lnTo>
                  <a:lnTo>
                    <a:pt x="64" y="1554"/>
                  </a:lnTo>
                  <a:lnTo>
                    <a:pt x="109" y="1508"/>
                  </a:lnTo>
                  <a:lnTo>
                    <a:pt x="165" y="1461"/>
                  </a:lnTo>
                  <a:lnTo>
                    <a:pt x="232" y="1409"/>
                  </a:lnTo>
                  <a:lnTo>
                    <a:pt x="305" y="1351"/>
                  </a:lnTo>
                  <a:lnTo>
                    <a:pt x="388" y="1290"/>
                  </a:lnTo>
                  <a:lnTo>
                    <a:pt x="576" y="1163"/>
                  </a:lnTo>
                  <a:lnTo>
                    <a:pt x="784" y="1024"/>
                  </a:lnTo>
                  <a:lnTo>
                    <a:pt x="1007" y="881"/>
                  </a:lnTo>
                  <a:lnTo>
                    <a:pt x="1235" y="737"/>
                  </a:lnTo>
                  <a:lnTo>
                    <a:pt x="1465" y="595"/>
                  </a:lnTo>
                  <a:lnTo>
                    <a:pt x="1687" y="461"/>
                  </a:lnTo>
                  <a:lnTo>
                    <a:pt x="2083" y="228"/>
                  </a:lnTo>
                  <a:lnTo>
                    <a:pt x="2362" y="67"/>
                  </a:lnTo>
                  <a:lnTo>
                    <a:pt x="2468" y="6"/>
                  </a:lnTo>
                  <a:close/>
                </a:path>
              </a:pathLst>
            </a:custGeom>
            <a:solidFill>
              <a:srgbClr val="B6936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14" name="Freeform 190"/>
            <p:cNvSpPr>
              <a:spLocks/>
            </p:cNvSpPr>
            <p:nvPr/>
          </p:nvSpPr>
          <p:spPr bwMode="auto">
            <a:xfrm>
              <a:off x="2632710" y="2416175"/>
              <a:ext cx="575310" cy="429260"/>
            </a:xfrm>
            <a:custGeom>
              <a:avLst/>
              <a:gdLst>
                <a:gd name="T0" fmla="*/ 118 w 2718"/>
                <a:gd name="T1" fmla="*/ 1126 h 2028"/>
                <a:gd name="T2" fmla="*/ 206 w 2718"/>
                <a:gd name="T3" fmla="*/ 1053 h 2028"/>
                <a:gd name="T4" fmla="*/ 414 w 2718"/>
                <a:gd name="T5" fmla="*/ 904 h 2028"/>
                <a:gd name="T6" fmla="*/ 698 w 2718"/>
                <a:gd name="T7" fmla="*/ 719 h 2028"/>
                <a:gd name="T8" fmla="*/ 1018 w 2718"/>
                <a:gd name="T9" fmla="*/ 519 h 2028"/>
                <a:gd name="T10" fmla="*/ 1345 w 2718"/>
                <a:gd name="T11" fmla="*/ 325 h 2028"/>
                <a:gd name="T12" fmla="*/ 1638 w 2718"/>
                <a:gd name="T13" fmla="*/ 158 h 2028"/>
                <a:gd name="T14" fmla="*/ 1870 w 2718"/>
                <a:gd name="T15" fmla="*/ 43 h 2028"/>
                <a:gd name="T16" fmla="*/ 1949 w 2718"/>
                <a:gd name="T17" fmla="*/ 9 h 2028"/>
                <a:gd name="T18" fmla="*/ 2001 w 2718"/>
                <a:gd name="T19" fmla="*/ 0 h 2028"/>
                <a:gd name="T20" fmla="*/ 2032 w 2718"/>
                <a:gd name="T21" fmla="*/ 3 h 2028"/>
                <a:gd name="T22" fmla="*/ 2120 w 2718"/>
                <a:gd name="T23" fmla="*/ 43 h 2028"/>
                <a:gd name="T24" fmla="*/ 2229 w 2718"/>
                <a:gd name="T25" fmla="*/ 112 h 2028"/>
                <a:gd name="T26" fmla="*/ 2351 w 2718"/>
                <a:gd name="T27" fmla="*/ 200 h 2028"/>
                <a:gd name="T28" fmla="*/ 2474 w 2718"/>
                <a:gd name="T29" fmla="*/ 300 h 2028"/>
                <a:gd name="T30" fmla="*/ 2580 w 2718"/>
                <a:gd name="T31" fmla="*/ 400 h 2028"/>
                <a:gd name="T32" fmla="*/ 2662 w 2718"/>
                <a:gd name="T33" fmla="*/ 495 h 2028"/>
                <a:gd name="T34" fmla="*/ 2711 w 2718"/>
                <a:gd name="T35" fmla="*/ 567 h 2028"/>
                <a:gd name="T36" fmla="*/ 2718 w 2718"/>
                <a:gd name="T37" fmla="*/ 598 h 2028"/>
                <a:gd name="T38" fmla="*/ 2699 w 2718"/>
                <a:gd name="T39" fmla="*/ 634 h 2028"/>
                <a:gd name="T40" fmla="*/ 2647 w 2718"/>
                <a:gd name="T41" fmla="*/ 692 h 2028"/>
                <a:gd name="T42" fmla="*/ 2456 w 2718"/>
                <a:gd name="T43" fmla="*/ 865 h 2028"/>
                <a:gd name="T44" fmla="*/ 2180 w 2718"/>
                <a:gd name="T45" fmla="*/ 1084 h 2028"/>
                <a:gd name="T46" fmla="*/ 1852 w 2718"/>
                <a:gd name="T47" fmla="*/ 1329 h 2028"/>
                <a:gd name="T48" fmla="*/ 1510 w 2718"/>
                <a:gd name="T49" fmla="*/ 1570 h 2028"/>
                <a:gd name="T50" fmla="*/ 1186 w 2718"/>
                <a:gd name="T51" fmla="*/ 1778 h 2028"/>
                <a:gd name="T52" fmla="*/ 975 w 2718"/>
                <a:gd name="T53" fmla="*/ 1901 h 2028"/>
                <a:gd name="T54" fmla="*/ 860 w 2718"/>
                <a:gd name="T55" fmla="*/ 1958 h 2028"/>
                <a:gd name="T56" fmla="*/ 768 w 2718"/>
                <a:gd name="T57" fmla="*/ 1991 h 2028"/>
                <a:gd name="T58" fmla="*/ 607 w 2718"/>
                <a:gd name="T59" fmla="*/ 2016 h 2028"/>
                <a:gd name="T60" fmla="*/ 374 w 2718"/>
                <a:gd name="T61" fmla="*/ 2028 h 2028"/>
                <a:gd name="T62" fmla="*/ 271 w 2718"/>
                <a:gd name="T63" fmla="*/ 2022 h 2028"/>
                <a:gd name="T64" fmla="*/ 183 w 2718"/>
                <a:gd name="T65" fmla="*/ 2007 h 2028"/>
                <a:gd name="T66" fmla="*/ 112 w 2718"/>
                <a:gd name="T67" fmla="*/ 1985 h 2028"/>
                <a:gd name="T68" fmla="*/ 57 w 2718"/>
                <a:gd name="T69" fmla="*/ 1958 h 2028"/>
                <a:gd name="T70" fmla="*/ 27 w 2718"/>
                <a:gd name="T71" fmla="*/ 1922 h 2028"/>
                <a:gd name="T72" fmla="*/ 12 w 2718"/>
                <a:gd name="T73" fmla="*/ 1867 h 2028"/>
                <a:gd name="T74" fmla="*/ 3 w 2718"/>
                <a:gd name="T75" fmla="*/ 1778 h 2028"/>
                <a:gd name="T76" fmla="*/ 0 w 2718"/>
                <a:gd name="T77" fmla="*/ 1673 h 2028"/>
                <a:gd name="T78" fmla="*/ 12 w 2718"/>
                <a:gd name="T79" fmla="*/ 1490 h 2028"/>
                <a:gd name="T80" fmla="*/ 30 w 2718"/>
                <a:gd name="T81" fmla="*/ 1372 h 2028"/>
                <a:gd name="T82" fmla="*/ 54 w 2718"/>
                <a:gd name="T83" fmla="*/ 1263 h 2028"/>
                <a:gd name="T84" fmla="*/ 85 w 2718"/>
                <a:gd name="T85" fmla="*/ 1174 h 2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18" h="2028">
                  <a:moveTo>
                    <a:pt x="106" y="1142"/>
                  </a:moveTo>
                  <a:lnTo>
                    <a:pt x="118" y="1126"/>
                  </a:lnTo>
                  <a:lnTo>
                    <a:pt x="140" y="1108"/>
                  </a:lnTo>
                  <a:lnTo>
                    <a:pt x="206" y="1053"/>
                  </a:lnTo>
                  <a:lnTo>
                    <a:pt x="298" y="987"/>
                  </a:lnTo>
                  <a:lnTo>
                    <a:pt x="414" y="904"/>
                  </a:lnTo>
                  <a:lnTo>
                    <a:pt x="548" y="817"/>
                  </a:lnTo>
                  <a:lnTo>
                    <a:pt x="698" y="719"/>
                  </a:lnTo>
                  <a:lnTo>
                    <a:pt x="853" y="619"/>
                  </a:lnTo>
                  <a:lnTo>
                    <a:pt x="1018" y="519"/>
                  </a:lnTo>
                  <a:lnTo>
                    <a:pt x="1183" y="418"/>
                  </a:lnTo>
                  <a:lnTo>
                    <a:pt x="1345" y="325"/>
                  </a:lnTo>
                  <a:lnTo>
                    <a:pt x="1497" y="237"/>
                  </a:lnTo>
                  <a:lnTo>
                    <a:pt x="1638" y="158"/>
                  </a:lnTo>
                  <a:lnTo>
                    <a:pt x="1766" y="91"/>
                  </a:lnTo>
                  <a:lnTo>
                    <a:pt x="1870" y="43"/>
                  </a:lnTo>
                  <a:lnTo>
                    <a:pt x="1912" y="24"/>
                  </a:lnTo>
                  <a:lnTo>
                    <a:pt x="1949" y="9"/>
                  </a:lnTo>
                  <a:lnTo>
                    <a:pt x="1979" y="3"/>
                  </a:lnTo>
                  <a:lnTo>
                    <a:pt x="2001" y="0"/>
                  </a:lnTo>
                  <a:lnTo>
                    <a:pt x="2013" y="0"/>
                  </a:lnTo>
                  <a:lnTo>
                    <a:pt x="2032" y="3"/>
                  </a:lnTo>
                  <a:lnTo>
                    <a:pt x="2071" y="18"/>
                  </a:lnTo>
                  <a:lnTo>
                    <a:pt x="2120" y="43"/>
                  </a:lnTo>
                  <a:lnTo>
                    <a:pt x="2172" y="73"/>
                  </a:lnTo>
                  <a:lnTo>
                    <a:pt x="2229" y="112"/>
                  </a:lnTo>
                  <a:lnTo>
                    <a:pt x="2291" y="155"/>
                  </a:lnTo>
                  <a:lnTo>
                    <a:pt x="2351" y="200"/>
                  </a:lnTo>
                  <a:lnTo>
                    <a:pt x="2413" y="248"/>
                  </a:lnTo>
                  <a:lnTo>
                    <a:pt x="2474" y="300"/>
                  </a:lnTo>
                  <a:lnTo>
                    <a:pt x="2528" y="349"/>
                  </a:lnTo>
                  <a:lnTo>
                    <a:pt x="2580" y="400"/>
                  </a:lnTo>
                  <a:lnTo>
                    <a:pt x="2627" y="449"/>
                  </a:lnTo>
                  <a:lnTo>
                    <a:pt x="2662" y="495"/>
                  </a:lnTo>
                  <a:lnTo>
                    <a:pt x="2693" y="535"/>
                  </a:lnTo>
                  <a:lnTo>
                    <a:pt x="2711" y="567"/>
                  </a:lnTo>
                  <a:lnTo>
                    <a:pt x="2718" y="582"/>
                  </a:lnTo>
                  <a:lnTo>
                    <a:pt x="2718" y="598"/>
                  </a:lnTo>
                  <a:lnTo>
                    <a:pt x="2715" y="613"/>
                  </a:lnTo>
                  <a:lnTo>
                    <a:pt x="2699" y="634"/>
                  </a:lnTo>
                  <a:lnTo>
                    <a:pt x="2678" y="662"/>
                  </a:lnTo>
                  <a:lnTo>
                    <a:pt x="2647" y="692"/>
                  </a:lnTo>
                  <a:lnTo>
                    <a:pt x="2565" y="771"/>
                  </a:lnTo>
                  <a:lnTo>
                    <a:pt x="2456" y="865"/>
                  </a:lnTo>
                  <a:lnTo>
                    <a:pt x="2328" y="969"/>
                  </a:lnTo>
                  <a:lnTo>
                    <a:pt x="2180" y="1084"/>
                  </a:lnTo>
                  <a:lnTo>
                    <a:pt x="2019" y="1205"/>
                  </a:lnTo>
                  <a:lnTo>
                    <a:pt x="1852" y="1329"/>
                  </a:lnTo>
                  <a:lnTo>
                    <a:pt x="1681" y="1451"/>
                  </a:lnTo>
                  <a:lnTo>
                    <a:pt x="1510" y="1570"/>
                  </a:lnTo>
                  <a:lnTo>
                    <a:pt x="1342" y="1679"/>
                  </a:lnTo>
                  <a:lnTo>
                    <a:pt x="1186" y="1778"/>
                  </a:lnTo>
                  <a:lnTo>
                    <a:pt x="1040" y="1864"/>
                  </a:lnTo>
                  <a:lnTo>
                    <a:pt x="975" y="1901"/>
                  </a:lnTo>
                  <a:lnTo>
                    <a:pt x="915" y="1930"/>
                  </a:lnTo>
                  <a:lnTo>
                    <a:pt x="860" y="1958"/>
                  </a:lnTo>
                  <a:lnTo>
                    <a:pt x="810" y="1979"/>
                  </a:lnTo>
                  <a:lnTo>
                    <a:pt x="768" y="1991"/>
                  </a:lnTo>
                  <a:lnTo>
                    <a:pt x="732" y="2001"/>
                  </a:lnTo>
                  <a:lnTo>
                    <a:pt x="607" y="2016"/>
                  </a:lnTo>
                  <a:lnTo>
                    <a:pt x="485" y="2025"/>
                  </a:lnTo>
                  <a:lnTo>
                    <a:pt x="374" y="2028"/>
                  </a:lnTo>
                  <a:lnTo>
                    <a:pt x="320" y="2025"/>
                  </a:lnTo>
                  <a:lnTo>
                    <a:pt x="271" y="2022"/>
                  </a:lnTo>
                  <a:lnTo>
                    <a:pt x="225" y="2016"/>
                  </a:lnTo>
                  <a:lnTo>
                    <a:pt x="183" y="2007"/>
                  </a:lnTo>
                  <a:lnTo>
                    <a:pt x="146" y="1997"/>
                  </a:lnTo>
                  <a:lnTo>
                    <a:pt x="112" y="1985"/>
                  </a:lnTo>
                  <a:lnTo>
                    <a:pt x="81" y="1973"/>
                  </a:lnTo>
                  <a:lnTo>
                    <a:pt x="57" y="1958"/>
                  </a:lnTo>
                  <a:lnTo>
                    <a:pt x="38" y="1942"/>
                  </a:lnTo>
                  <a:lnTo>
                    <a:pt x="27" y="1922"/>
                  </a:lnTo>
                  <a:lnTo>
                    <a:pt x="18" y="1898"/>
                  </a:lnTo>
                  <a:lnTo>
                    <a:pt x="12" y="1867"/>
                  </a:lnTo>
                  <a:lnTo>
                    <a:pt x="6" y="1824"/>
                  </a:lnTo>
                  <a:lnTo>
                    <a:pt x="3" y="1778"/>
                  </a:lnTo>
                  <a:lnTo>
                    <a:pt x="0" y="1728"/>
                  </a:lnTo>
                  <a:lnTo>
                    <a:pt x="0" y="1673"/>
                  </a:lnTo>
                  <a:lnTo>
                    <a:pt x="6" y="1551"/>
                  </a:lnTo>
                  <a:lnTo>
                    <a:pt x="12" y="1490"/>
                  </a:lnTo>
                  <a:lnTo>
                    <a:pt x="21" y="1430"/>
                  </a:lnTo>
                  <a:lnTo>
                    <a:pt x="30" y="1372"/>
                  </a:lnTo>
                  <a:lnTo>
                    <a:pt x="42" y="1314"/>
                  </a:lnTo>
                  <a:lnTo>
                    <a:pt x="54" y="1263"/>
                  </a:lnTo>
                  <a:lnTo>
                    <a:pt x="69" y="1217"/>
                  </a:lnTo>
                  <a:lnTo>
                    <a:pt x="85" y="1174"/>
                  </a:lnTo>
                  <a:lnTo>
                    <a:pt x="106" y="1142"/>
                  </a:lnTo>
                  <a:close/>
                </a:path>
              </a:pathLst>
            </a:custGeom>
            <a:solidFill>
              <a:srgbClr val="BEBDD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15" name="Freeform 191"/>
            <p:cNvSpPr>
              <a:spLocks/>
            </p:cNvSpPr>
            <p:nvPr/>
          </p:nvSpPr>
          <p:spPr bwMode="auto">
            <a:xfrm>
              <a:off x="2687955" y="2435225"/>
              <a:ext cx="428625" cy="287655"/>
            </a:xfrm>
            <a:custGeom>
              <a:avLst/>
              <a:gdLst>
                <a:gd name="T0" fmla="*/ 24 w 2026"/>
                <a:gd name="T1" fmla="*/ 1226 h 1357"/>
                <a:gd name="T2" fmla="*/ 124 w 2026"/>
                <a:gd name="T3" fmla="*/ 1163 h 1357"/>
                <a:gd name="T4" fmla="*/ 342 w 2026"/>
                <a:gd name="T5" fmla="*/ 1020 h 1357"/>
                <a:gd name="T6" fmla="*/ 964 w 2026"/>
                <a:gd name="T7" fmla="*/ 605 h 1357"/>
                <a:gd name="T8" fmla="*/ 1300 w 2026"/>
                <a:gd name="T9" fmla="*/ 382 h 1357"/>
                <a:gd name="T10" fmla="*/ 1596 w 2026"/>
                <a:gd name="T11" fmla="*/ 191 h 1357"/>
                <a:gd name="T12" fmla="*/ 1720 w 2026"/>
                <a:gd name="T13" fmla="*/ 116 h 1357"/>
                <a:gd name="T14" fmla="*/ 1821 w 2026"/>
                <a:gd name="T15" fmla="*/ 54 h 1357"/>
                <a:gd name="T16" fmla="*/ 1895 w 2026"/>
                <a:gd name="T17" fmla="*/ 15 h 1357"/>
                <a:gd name="T18" fmla="*/ 1921 w 2026"/>
                <a:gd name="T19" fmla="*/ 2 h 1357"/>
                <a:gd name="T20" fmla="*/ 1937 w 2026"/>
                <a:gd name="T21" fmla="*/ 0 h 1357"/>
                <a:gd name="T22" fmla="*/ 1967 w 2026"/>
                <a:gd name="T23" fmla="*/ 18 h 1357"/>
                <a:gd name="T24" fmla="*/ 1995 w 2026"/>
                <a:gd name="T25" fmla="*/ 33 h 1357"/>
                <a:gd name="T26" fmla="*/ 2026 w 2026"/>
                <a:gd name="T27" fmla="*/ 54 h 1357"/>
                <a:gd name="T28" fmla="*/ 1110 w 2026"/>
                <a:gd name="T29" fmla="*/ 655 h 1357"/>
                <a:gd name="T30" fmla="*/ 457 w 2026"/>
                <a:gd name="T31" fmla="*/ 1089 h 1357"/>
                <a:gd name="T32" fmla="*/ 226 w 2026"/>
                <a:gd name="T33" fmla="*/ 1247 h 1357"/>
                <a:gd name="T34" fmla="*/ 149 w 2026"/>
                <a:gd name="T35" fmla="*/ 1299 h 1357"/>
                <a:gd name="T36" fmla="*/ 109 w 2026"/>
                <a:gd name="T37" fmla="*/ 1330 h 1357"/>
                <a:gd name="T38" fmla="*/ 89 w 2026"/>
                <a:gd name="T39" fmla="*/ 1345 h 1357"/>
                <a:gd name="T40" fmla="*/ 70 w 2026"/>
                <a:gd name="T41" fmla="*/ 1354 h 1357"/>
                <a:gd name="T42" fmla="*/ 55 w 2026"/>
                <a:gd name="T43" fmla="*/ 1357 h 1357"/>
                <a:gd name="T44" fmla="*/ 39 w 2026"/>
                <a:gd name="T45" fmla="*/ 1357 h 1357"/>
                <a:gd name="T46" fmla="*/ 30 w 2026"/>
                <a:gd name="T47" fmla="*/ 1354 h 1357"/>
                <a:gd name="T48" fmla="*/ 18 w 2026"/>
                <a:gd name="T49" fmla="*/ 1345 h 1357"/>
                <a:gd name="T50" fmla="*/ 12 w 2026"/>
                <a:gd name="T51" fmla="*/ 1336 h 1357"/>
                <a:gd name="T52" fmla="*/ 6 w 2026"/>
                <a:gd name="T53" fmla="*/ 1324 h 1357"/>
                <a:gd name="T54" fmla="*/ 3 w 2026"/>
                <a:gd name="T55" fmla="*/ 1308 h 1357"/>
                <a:gd name="T56" fmla="*/ 0 w 2026"/>
                <a:gd name="T57" fmla="*/ 1296 h 1357"/>
                <a:gd name="T58" fmla="*/ 3 w 2026"/>
                <a:gd name="T59" fmla="*/ 1266 h 1357"/>
                <a:gd name="T60" fmla="*/ 6 w 2026"/>
                <a:gd name="T61" fmla="*/ 1253 h 1357"/>
                <a:gd name="T62" fmla="*/ 12 w 2026"/>
                <a:gd name="T63" fmla="*/ 1241 h 1357"/>
                <a:gd name="T64" fmla="*/ 18 w 2026"/>
                <a:gd name="T65" fmla="*/ 1232 h 1357"/>
                <a:gd name="T66" fmla="*/ 24 w 2026"/>
                <a:gd name="T67" fmla="*/ 1226 h 1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26" h="1357">
                  <a:moveTo>
                    <a:pt x="24" y="1226"/>
                  </a:moveTo>
                  <a:lnTo>
                    <a:pt x="124" y="1163"/>
                  </a:lnTo>
                  <a:lnTo>
                    <a:pt x="342" y="1020"/>
                  </a:lnTo>
                  <a:lnTo>
                    <a:pt x="964" y="605"/>
                  </a:lnTo>
                  <a:lnTo>
                    <a:pt x="1300" y="382"/>
                  </a:lnTo>
                  <a:lnTo>
                    <a:pt x="1596" y="191"/>
                  </a:lnTo>
                  <a:lnTo>
                    <a:pt x="1720" y="116"/>
                  </a:lnTo>
                  <a:lnTo>
                    <a:pt x="1821" y="54"/>
                  </a:lnTo>
                  <a:lnTo>
                    <a:pt x="1895" y="15"/>
                  </a:lnTo>
                  <a:lnTo>
                    <a:pt x="1921" y="2"/>
                  </a:lnTo>
                  <a:lnTo>
                    <a:pt x="1937" y="0"/>
                  </a:lnTo>
                  <a:lnTo>
                    <a:pt x="1967" y="18"/>
                  </a:lnTo>
                  <a:lnTo>
                    <a:pt x="1995" y="33"/>
                  </a:lnTo>
                  <a:lnTo>
                    <a:pt x="2026" y="54"/>
                  </a:lnTo>
                  <a:lnTo>
                    <a:pt x="1110" y="655"/>
                  </a:lnTo>
                  <a:lnTo>
                    <a:pt x="457" y="1089"/>
                  </a:lnTo>
                  <a:lnTo>
                    <a:pt x="226" y="1247"/>
                  </a:lnTo>
                  <a:lnTo>
                    <a:pt x="149" y="1299"/>
                  </a:lnTo>
                  <a:lnTo>
                    <a:pt x="109" y="1330"/>
                  </a:lnTo>
                  <a:lnTo>
                    <a:pt x="89" y="1345"/>
                  </a:lnTo>
                  <a:lnTo>
                    <a:pt x="70" y="1354"/>
                  </a:lnTo>
                  <a:lnTo>
                    <a:pt x="55" y="1357"/>
                  </a:lnTo>
                  <a:lnTo>
                    <a:pt x="39" y="1357"/>
                  </a:lnTo>
                  <a:lnTo>
                    <a:pt x="30" y="1354"/>
                  </a:lnTo>
                  <a:lnTo>
                    <a:pt x="18" y="1345"/>
                  </a:lnTo>
                  <a:lnTo>
                    <a:pt x="12" y="1336"/>
                  </a:lnTo>
                  <a:lnTo>
                    <a:pt x="6" y="1324"/>
                  </a:lnTo>
                  <a:lnTo>
                    <a:pt x="3" y="1308"/>
                  </a:lnTo>
                  <a:lnTo>
                    <a:pt x="0" y="1296"/>
                  </a:lnTo>
                  <a:lnTo>
                    <a:pt x="3" y="1266"/>
                  </a:lnTo>
                  <a:lnTo>
                    <a:pt x="6" y="1253"/>
                  </a:lnTo>
                  <a:lnTo>
                    <a:pt x="12" y="1241"/>
                  </a:lnTo>
                  <a:lnTo>
                    <a:pt x="18" y="1232"/>
                  </a:lnTo>
                  <a:lnTo>
                    <a:pt x="24" y="12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16" name="Freeform 192"/>
            <p:cNvSpPr>
              <a:spLocks/>
            </p:cNvSpPr>
            <p:nvPr/>
          </p:nvSpPr>
          <p:spPr bwMode="auto">
            <a:xfrm>
              <a:off x="2724785" y="2470785"/>
              <a:ext cx="438785" cy="290830"/>
            </a:xfrm>
            <a:custGeom>
              <a:avLst/>
              <a:gdLst>
                <a:gd name="T0" fmla="*/ 27 w 2074"/>
                <a:gd name="T1" fmla="*/ 1254 h 1375"/>
                <a:gd name="T2" fmla="*/ 131 w 2074"/>
                <a:gd name="T3" fmla="*/ 1190 h 1375"/>
                <a:gd name="T4" fmla="*/ 354 w 2074"/>
                <a:gd name="T5" fmla="*/ 1048 h 1375"/>
                <a:gd name="T6" fmla="*/ 997 w 2074"/>
                <a:gd name="T7" fmla="*/ 625 h 1375"/>
                <a:gd name="T8" fmla="*/ 1342 w 2074"/>
                <a:gd name="T9" fmla="*/ 401 h 1375"/>
                <a:gd name="T10" fmla="*/ 1647 w 2074"/>
                <a:gd name="T11" fmla="*/ 203 h 1375"/>
                <a:gd name="T12" fmla="*/ 1876 w 2074"/>
                <a:gd name="T13" fmla="*/ 61 h 1375"/>
                <a:gd name="T14" fmla="*/ 1949 w 2074"/>
                <a:gd name="T15" fmla="*/ 21 h 1375"/>
                <a:gd name="T16" fmla="*/ 1989 w 2074"/>
                <a:gd name="T17" fmla="*/ 0 h 1375"/>
                <a:gd name="T18" fmla="*/ 2013 w 2074"/>
                <a:gd name="T19" fmla="*/ 24 h 1375"/>
                <a:gd name="T20" fmla="*/ 2074 w 2074"/>
                <a:gd name="T21" fmla="*/ 73 h 1375"/>
                <a:gd name="T22" fmla="*/ 1861 w 2074"/>
                <a:gd name="T23" fmla="*/ 219 h 1375"/>
                <a:gd name="T24" fmla="*/ 1628 w 2074"/>
                <a:gd name="T25" fmla="*/ 376 h 1375"/>
                <a:gd name="T26" fmla="*/ 1345 w 2074"/>
                <a:gd name="T27" fmla="*/ 571 h 1375"/>
                <a:gd name="T28" fmla="*/ 1027 w 2074"/>
                <a:gd name="T29" fmla="*/ 780 h 1375"/>
                <a:gd name="T30" fmla="*/ 701 w 2074"/>
                <a:gd name="T31" fmla="*/ 993 h 1375"/>
                <a:gd name="T32" fmla="*/ 387 w 2074"/>
                <a:gd name="T33" fmla="*/ 1190 h 1375"/>
                <a:gd name="T34" fmla="*/ 243 w 2074"/>
                <a:gd name="T35" fmla="*/ 1278 h 1375"/>
                <a:gd name="T36" fmla="*/ 112 w 2074"/>
                <a:gd name="T37" fmla="*/ 1356 h 1375"/>
                <a:gd name="T38" fmla="*/ 88 w 2074"/>
                <a:gd name="T39" fmla="*/ 1366 h 1375"/>
                <a:gd name="T40" fmla="*/ 66 w 2074"/>
                <a:gd name="T41" fmla="*/ 1375 h 1375"/>
                <a:gd name="T42" fmla="*/ 52 w 2074"/>
                <a:gd name="T43" fmla="*/ 1375 h 1375"/>
                <a:gd name="T44" fmla="*/ 36 w 2074"/>
                <a:gd name="T45" fmla="*/ 1375 h 1375"/>
                <a:gd name="T46" fmla="*/ 24 w 2074"/>
                <a:gd name="T47" fmla="*/ 1369 h 1375"/>
                <a:gd name="T48" fmla="*/ 15 w 2074"/>
                <a:gd name="T49" fmla="*/ 1363 h 1375"/>
                <a:gd name="T50" fmla="*/ 9 w 2074"/>
                <a:gd name="T51" fmla="*/ 1354 h 1375"/>
                <a:gd name="T52" fmla="*/ 3 w 2074"/>
                <a:gd name="T53" fmla="*/ 1342 h 1375"/>
                <a:gd name="T54" fmla="*/ 0 w 2074"/>
                <a:gd name="T55" fmla="*/ 1330 h 1375"/>
                <a:gd name="T56" fmla="*/ 0 w 2074"/>
                <a:gd name="T57" fmla="*/ 1318 h 1375"/>
                <a:gd name="T58" fmla="*/ 3 w 2074"/>
                <a:gd name="T59" fmla="*/ 1290 h 1375"/>
                <a:gd name="T60" fmla="*/ 6 w 2074"/>
                <a:gd name="T61" fmla="*/ 1278 h 1375"/>
                <a:gd name="T62" fmla="*/ 12 w 2074"/>
                <a:gd name="T63" fmla="*/ 1269 h 1375"/>
                <a:gd name="T64" fmla="*/ 21 w 2074"/>
                <a:gd name="T65" fmla="*/ 1260 h 1375"/>
                <a:gd name="T66" fmla="*/ 27 w 2074"/>
                <a:gd name="T67" fmla="*/ 1254 h 1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74" h="1375">
                  <a:moveTo>
                    <a:pt x="27" y="1254"/>
                  </a:moveTo>
                  <a:lnTo>
                    <a:pt x="131" y="1190"/>
                  </a:lnTo>
                  <a:lnTo>
                    <a:pt x="354" y="1048"/>
                  </a:lnTo>
                  <a:lnTo>
                    <a:pt x="997" y="625"/>
                  </a:lnTo>
                  <a:lnTo>
                    <a:pt x="1342" y="401"/>
                  </a:lnTo>
                  <a:lnTo>
                    <a:pt x="1647" y="203"/>
                  </a:lnTo>
                  <a:lnTo>
                    <a:pt x="1876" y="61"/>
                  </a:lnTo>
                  <a:lnTo>
                    <a:pt x="1949" y="21"/>
                  </a:lnTo>
                  <a:lnTo>
                    <a:pt x="1989" y="0"/>
                  </a:lnTo>
                  <a:lnTo>
                    <a:pt x="2013" y="24"/>
                  </a:lnTo>
                  <a:lnTo>
                    <a:pt x="2074" y="73"/>
                  </a:lnTo>
                  <a:lnTo>
                    <a:pt x="1861" y="219"/>
                  </a:lnTo>
                  <a:lnTo>
                    <a:pt x="1628" y="376"/>
                  </a:lnTo>
                  <a:lnTo>
                    <a:pt x="1345" y="571"/>
                  </a:lnTo>
                  <a:lnTo>
                    <a:pt x="1027" y="780"/>
                  </a:lnTo>
                  <a:lnTo>
                    <a:pt x="701" y="993"/>
                  </a:lnTo>
                  <a:lnTo>
                    <a:pt x="387" y="1190"/>
                  </a:lnTo>
                  <a:lnTo>
                    <a:pt x="243" y="1278"/>
                  </a:lnTo>
                  <a:lnTo>
                    <a:pt x="112" y="1356"/>
                  </a:lnTo>
                  <a:lnTo>
                    <a:pt x="88" y="1366"/>
                  </a:lnTo>
                  <a:lnTo>
                    <a:pt x="66" y="1375"/>
                  </a:lnTo>
                  <a:lnTo>
                    <a:pt x="52" y="1375"/>
                  </a:lnTo>
                  <a:lnTo>
                    <a:pt x="36" y="1375"/>
                  </a:lnTo>
                  <a:lnTo>
                    <a:pt x="24" y="1369"/>
                  </a:lnTo>
                  <a:lnTo>
                    <a:pt x="15" y="1363"/>
                  </a:lnTo>
                  <a:lnTo>
                    <a:pt x="9" y="1354"/>
                  </a:lnTo>
                  <a:lnTo>
                    <a:pt x="3" y="1342"/>
                  </a:lnTo>
                  <a:lnTo>
                    <a:pt x="0" y="1330"/>
                  </a:lnTo>
                  <a:lnTo>
                    <a:pt x="0" y="1318"/>
                  </a:lnTo>
                  <a:lnTo>
                    <a:pt x="3" y="1290"/>
                  </a:lnTo>
                  <a:lnTo>
                    <a:pt x="6" y="1278"/>
                  </a:lnTo>
                  <a:lnTo>
                    <a:pt x="12" y="1269"/>
                  </a:lnTo>
                  <a:lnTo>
                    <a:pt x="21" y="1260"/>
                  </a:lnTo>
                  <a:lnTo>
                    <a:pt x="27" y="12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17" name="Freeform 193"/>
            <p:cNvSpPr>
              <a:spLocks/>
            </p:cNvSpPr>
            <p:nvPr/>
          </p:nvSpPr>
          <p:spPr bwMode="auto">
            <a:xfrm>
              <a:off x="2765425" y="2504440"/>
              <a:ext cx="433705" cy="307340"/>
            </a:xfrm>
            <a:custGeom>
              <a:avLst/>
              <a:gdLst>
                <a:gd name="T0" fmla="*/ 27 w 2050"/>
                <a:gd name="T1" fmla="*/ 1325 h 1452"/>
                <a:gd name="T2" fmla="*/ 250 w 2050"/>
                <a:gd name="T3" fmla="*/ 1185 h 1452"/>
                <a:gd name="T4" fmla="*/ 458 w 2050"/>
                <a:gd name="T5" fmla="*/ 1054 h 1452"/>
                <a:gd name="T6" fmla="*/ 832 w 2050"/>
                <a:gd name="T7" fmla="*/ 811 h 1452"/>
                <a:gd name="T8" fmla="*/ 1150 w 2050"/>
                <a:gd name="T9" fmla="*/ 598 h 1452"/>
                <a:gd name="T10" fmla="*/ 1415 w 2050"/>
                <a:gd name="T11" fmla="*/ 417 h 1452"/>
                <a:gd name="T12" fmla="*/ 1629 w 2050"/>
                <a:gd name="T13" fmla="*/ 265 h 1452"/>
                <a:gd name="T14" fmla="*/ 1791 w 2050"/>
                <a:gd name="T15" fmla="*/ 146 h 1452"/>
                <a:gd name="T16" fmla="*/ 1903 w 2050"/>
                <a:gd name="T17" fmla="*/ 55 h 1452"/>
                <a:gd name="T18" fmla="*/ 1974 w 2050"/>
                <a:gd name="T19" fmla="*/ 0 h 1452"/>
                <a:gd name="T20" fmla="*/ 2050 w 2050"/>
                <a:gd name="T21" fmla="*/ 86 h 1452"/>
                <a:gd name="T22" fmla="*/ 1897 w 2050"/>
                <a:gd name="T23" fmla="*/ 204 h 1452"/>
                <a:gd name="T24" fmla="*/ 1717 w 2050"/>
                <a:gd name="T25" fmla="*/ 341 h 1452"/>
                <a:gd name="T26" fmla="*/ 1479 w 2050"/>
                <a:gd name="T27" fmla="*/ 517 h 1452"/>
                <a:gd name="T28" fmla="*/ 1193 w 2050"/>
                <a:gd name="T29" fmla="*/ 724 h 1452"/>
                <a:gd name="T30" fmla="*/ 1031 w 2050"/>
                <a:gd name="T31" fmla="*/ 836 h 1452"/>
                <a:gd name="T32" fmla="*/ 863 w 2050"/>
                <a:gd name="T33" fmla="*/ 951 h 1452"/>
                <a:gd name="T34" fmla="*/ 683 w 2050"/>
                <a:gd name="T35" fmla="*/ 1069 h 1452"/>
                <a:gd name="T36" fmla="*/ 500 w 2050"/>
                <a:gd name="T37" fmla="*/ 1188 h 1452"/>
                <a:gd name="T38" fmla="*/ 308 w 2050"/>
                <a:gd name="T39" fmla="*/ 1310 h 1452"/>
                <a:gd name="T40" fmla="*/ 110 w 2050"/>
                <a:gd name="T41" fmla="*/ 1431 h 1452"/>
                <a:gd name="T42" fmla="*/ 85 w 2050"/>
                <a:gd name="T43" fmla="*/ 1443 h 1452"/>
                <a:gd name="T44" fmla="*/ 67 w 2050"/>
                <a:gd name="T45" fmla="*/ 1449 h 1452"/>
                <a:gd name="T46" fmla="*/ 48 w 2050"/>
                <a:gd name="T47" fmla="*/ 1452 h 1452"/>
                <a:gd name="T48" fmla="*/ 36 w 2050"/>
                <a:gd name="T49" fmla="*/ 1452 h 1452"/>
                <a:gd name="T50" fmla="*/ 24 w 2050"/>
                <a:gd name="T51" fmla="*/ 1446 h 1452"/>
                <a:gd name="T52" fmla="*/ 15 w 2050"/>
                <a:gd name="T53" fmla="*/ 1440 h 1452"/>
                <a:gd name="T54" fmla="*/ 6 w 2050"/>
                <a:gd name="T55" fmla="*/ 1431 h 1452"/>
                <a:gd name="T56" fmla="*/ 3 w 2050"/>
                <a:gd name="T57" fmla="*/ 1419 h 1452"/>
                <a:gd name="T58" fmla="*/ 0 w 2050"/>
                <a:gd name="T59" fmla="*/ 1403 h 1452"/>
                <a:gd name="T60" fmla="*/ 0 w 2050"/>
                <a:gd name="T61" fmla="*/ 1391 h 1452"/>
                <a:gd name="T62" fmla="*/ 3 w 2050"/>
                <a:gd name="T63" fmla="*/ 1364 h 1452"/>
                <a:gd name="T64" fmla="*/ 6 w 2050"/>
                <a:gd name="T65" fmla="*/ 1351 h 1452"/>
                <a:gd name="T66" fmla="*/ 12 w 2050"/>
                <a:gd name="T67" fmla="*/ 1340 h 1452"/>
                <a:gd name="T68" fmla="*/ 17 w 2050"/>
                <a:gd name="T69" fmla="*/ 1331 h 1452"/>
                <a:gd name="T70" fmla="*/ 27 w 2050"/>
                <a:gd name="T71" fmla="*/ 1325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50" h="1452">
                  <a:moveTo>
                    <a:pt x="27" y="1325"/>
                  </a:moveTo>
                  <a:lnTo>
                    <a:pt x="250" y="1185"/>
                  </a:lnTo>
                  <a:lnTo>
                    <a:pt x="458" y="1054"/>
                  </a:lnTo>
                  <a:lnTo>
                    <a:pt x="832" y="811"/>
                  </a:lnTo>
                  <a:lnTo>
                    <a:pt x="1150" y="598"/>
                  </a:lnTo>
                  <a:lnTo>
                    <a:pt x="1415" y="417"/>
                  </a:lnTo>
                  <a:lnTo>
                    <a:pt x="1629" y="265"/>
                  </a:lnTo>
                  <a:lnTo>
                    <a:pt x="1791" y="146"/>
                  </a:lnTo>
                  <a:lnTo>
                    <a:pt x="1903" y="55"/>
                  </a:lnTo>
                  <a:lnTo>
                    <a:pt x="1974" y="0"/>
                  </a:lnTo>
                  <a:lnTo>
                    <a:pt x="2050" y="86"/>
                  </a:lnTo>
                  <a:lnTo>
                    <a:pt x="1897" y="204"/>
                  </a:lnTo>
                  <a:lnTo>
                    <a:pt x="1717" y="341"/>
                  </a:lnTo>
                  <a:lnTo>
                    <a:pt x="1479" y="517"/>
                  </a:lnTo>
                  <a:lnTo>
                    <a:pt x="1193" y="724"/>
                  </a:lnTo>
                  <a:lnTo>
                    <a:pt x="1031" y="836"/>
                  </a:lnTo>
                  <a:lnTo>
                    <a:pt x="863" y="951"/>
                  </a:lnTo>
                  <a:lnTo>
                    <a:pt x="683" y="1069"/>
                  </a:lnTo>
                  <a:lnTo>
                    <a:pt x="500" y="1188"/>
                  </a:lnTo>
                  <a:lnTo>
                    <a:pt x="308" y="1310"/>
                  </a:lnTo>
                  <a:lnTo>
                    <a:pt x="110" y="1431"/>
                  </a:lnTo>
                  <a:lnTo>
                    <a:pt x="85" y="1443"/>
                  </a:lnTo>
                  <a:lnTo>
                    <a:pt x="67" y="1449"/>
                  </a:lnTo>
                  <a:lnTo>
                    <a:pt x="48" y="1452"/>
                  </a:lnTo>
                  <a:lnTo>
                    <a:pt x="36" y="1452"/>
                  </a:lnTo>
                  <a:lnTo>
                    <a:pt x="24" y="1446"/>
                  </a:lnTo>
                  <a:lnTo>
                    <a:pt x="15" y="1440"/>
                  </a:lnTo>
                  <a:lnTo>
                    <a:pt x="6" y="1431"/>
                  </a:lnTo>
                  <a:lnTo>
                    <a:pt x="3" y="1419"/>
                  </a:lnTo>
                  <a:lnTo>
                    <a:pt x="0" y="1403"/>
                  </a:lnTo>
                  <a:lnTo>
                    <a:pt x="0" y="1391"/>
                  </a:lnTo>
                  <a:lnTo>
                    <a:pt x="3" y="1364"/>
                  </a:lnTo>
                  <a:lnTo>
                    <a:pt x="6" y="1351"/>
                  </a:lnTo>
                  <a:lnTo>
                    <a:pt x="12" y="1340"/>
                  </a:lnTo>
                  <a:lnTo>
                    <a:pt x="17" y="1331"/>
                  </a:lnTo>
                  <a:lnTo>
                    <a:pt x="27" y="1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18" name="Freeform 194"/>
            <p:cNvSpPr>
              <a:spLocks/>
            </p:cNvSpPr>
            <p:nvPr/>
          </p:nvSpPr>
          <p:spPr bwMode="auto">
            <a:xfrm>
              <a:off x="2626995" y="2658110"/>
              <a:ext cx="173990" cy="191135"/>
            </a:xfrm>
            <a:custGeom>
              <a:avLst/>
              <a:gdLst>
                <a:gd name="T0" fmla="*/ 134 w 823"/>
                <a:gd name="T1" fmla="*/ 0 h 904"/>
                <a:gd name="T2" fmla="*/ 137 w 823"/>
                <a:gd name="T3" fmla="*/ 0 h 904"/>
                <a:gd name="T4" fmla="*/ 146 w 823"/>
                <a:gd name="T5" fmla="*/ 6 h 904"/>
                <a:gd name="T6" fmla="*/ 174 w 823"/>
                <a:gd name="T7" fmla="*/ 23 h 904"/>
                <a:gd name="T8" fmla="*/ 214 w 823"/>
                <a:gd name="T9" fmla="*/ 60 h 904"/>
                <a:gd name="T10" fmla="*/ 265 w 823"/>
                <a:gd name="T11" fmla="*/ 109 h 904"/>
                <a:gd name="T12" fmla="*/ 390 w 823"/>
                <a:gd name="T13" fmla="*/ 233 h 904"/>
                <a:gd name="T14" fmla="*/ 458 w 823"/>
                <a:gd name="T15" fmla="*/ 306 h 904"/>
                <a:gd name="T16" fmla="*/ 525 w 823"/>
                <a:gd name="T17" fmla="*/ 382 h 904"/>
                <a:gd name="T18" fmla="*/ 592 w 823"/>
                <a:gd name="T19" fmla="*/ 461 h 904"/>
                <a:gd name="T20" fmla="*/ 656 w 823"/>
                <a:gd name="T21" fmla="*/ 537 h 904"/>
                <a:gd name="T22" fmla="*/ 710 w 823"/>
                <a:gd name="T23" fmla="*/ 610 h 904"/>
                <a:gd name="T24" fmla="*/ 760 w 823"/>
                <a:gd name="T25" fmla="*/ 676 h 904"/>
                <a:gd name="T26" fmla="*/ 796 w 823"/>
                <a:gd name="T27" fmla="*/ 737 h 904"/>
                <a:gd name="T28" fmla="*/ 809 w 823"/>
                <a:gd name="T29" fmla="*/ 762 h 904"/>
                <a:gd name="T30" fmla="*/ 818 w 823"/>
                <a:gd name="T31" fmla="*/ 785 h 904"/>
                <a:gd name="T32" fmla="*/ 823 w 823"/>
                <a:gd name="T33" fmla="*/ 807 h 904"/>
                <a:gd name="T34" fmla="*/ 823 w 823"/>
                <a:gd name="T35" fmla="*/ 822 h 904"/>
                <a:gd name="T36" fmla="*/ 821 w 823"/>
                <a:gd name="T37" fmla="*/ 837 h 904"/>
                <a:gd name="T38" fmla="*/ 812 w 823"/>
                <a:gd name="T39" fmla="*/ 846 h 904"/>
                <a:gd name="T40" fmla="*/ 787 w 823"/>
                <a:gd name="T41" fmla="*/ 859 h 904"/>
                <a:gd name="T42" fmla="*/ 750 w 823"/>
                <a:gd name="T43" fmla="*/ 871 h 904"/>
                <a:gd name="T44" fmla="*/ 707 w 823"/>
                <a:gd name="T45" fmla="*/ 883 h 904"/>
                <a:gd name="T46" fmla="*/ 662 w 823"/>
                <a:gd name="T47" fmla="*/ 889 h 904"/>
                <a:gd name="T48" fmla="*/ 607 w 823"/>
                <a:gd name="T49" fmla="*/ 895 h 904"/>
                <a:gd name="T50" fmla="*/ 552 w 823"/>
                <a:gd name="T51" fmla="*/ 901 h 904"/>
                <a:gd name="T52" fmla="*/ 494 w 823"/>
                <a:gd name="T53" fmla="*/ 901 h 904"/>
                <a:gd name="T54" fmla="*/ 436 w 823"/>
                <a:gd name="T55" fmla="*/ 904 h 904"/>
                <a:gd name="T56" fmla="*/ 376 w 823"/>
                <a:gd name="T57" fmla="*/ 901 h 904"/>
                <a:gd name="T58" fmla="*/ 317 w 823"/>
                <a:gd name="T59" fmla="*/ 898 h 904"/>
                <a:gd name="T60" fmla="*/ 262 w 823"/>
                <a:gd name="T61" fmla="*/ 892 h 904"/>
                <a:gd name="T62" fmla="*/ 211 w 823"/>
                <a:gd name="T63" fmla="*/ 883 h 904"/>
                <a:gd name="T64" fmla="*/ 165 w 823"/>
                <a:gd name="T65" fmla="*/ 874 h 904"/>
                <a:gd name="T66" fmla="*/ 125 w 823"/>
                <a:gd name="T67" fmla="*/ 862 h 904"/>
                <a:gd name="T68" fmla="*/ 91 w 823"/>
                <a:gd name="T69" fmla="*/ 849 h 904"/>
                <a:gd name="T70" fmla="*/ 66 w 823"/>
                <a:gd name="T71" fmla="*/ 831 h 904"/>
                <a:gd name="T72" fmla="*/ 58 w 823"/>
                <a:gd name="T73" fmla="*/ 822 h 904"/>
                <a:gd name="T74" fmla="*/ 49 w 823"/>
                <a:gd name="T75" fmla="*/ 810 h 904"/>
                <a:gd name="T76" fmla="*/ 34 w 823"/>
                <a:gd name="T77" fmla="*/ 780 h 904"/>
                <a:gd name="T78" fmla="*/ 21 w 823"/>
                <a:gd name="T79" fmla="*/ 740 h 904"/>
                <a:gd name="T80" fmla="*/ 12 w 823"/>
                <a:gd name="T81" fmla="*/ 695 h 904"/>
                <a:gd name="T82" fmla="*/ 6 w 823"/>
                <a:gd name="T83" fmla="*/ 643 h 904"/>
                <a:gd name="T84" fmla="*/ 0 w 823"/>
                <a:gd name="T85" fmla="*/ 586 h 904"/>
                <a:gd name="T86" fmla="*/ 0 w 823"/>
                <a:gd name="T87" fmla="*/ 524 h 904"/>
                <a:gd name="T88" fmla="*/ 3 w 823"/>
                <a:gd name="T89" fmla="*/ 461 h 904"/>
                <a:gd name="T90" fmla="*/ 6 w 823"/>
                <a:gd name="T91" fmla="*/ 397 h 904"/>
                <a:gd name="T92" fmla="*/ 15 w 823"/>
                <a:gd name="T93" fmla="*/ 330 h 904"/>
                <a:gd name="T94" fmla="*/ 28 w 823"/>
                <a:gd name="T95" fmla="*/ 267 h 904"/>
                <a:gd name="T96" fmla="*/ 43 w 823"/>
                <a:gd name="T97" fmla="*/ 206 h 904"/>
                <a:gd name="T98" fmla="*/ 61 w 823"/>
                <a:gd name="T99" fmla="*/ 148 h 904"/>
                <a:gd name="T100" fmla="*/ 82 w 823"/>
                <a:gd name="T101" fmla="*/ 93 h 904"/>
                <a:gd name="T102" fmla="*/ 106 w 823"/>
                <a:gd name="T103" fmla="*/ 45 h 904"/>
                <a:gd name="T104" fmla="*/ 134 w 823"/>
                <a:gd name="T105" fmla="*/ 0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3" h="904">
                  <a:moveTo>
                    <a:pt x="134" y="0"/>
                  </a:moveTo>
                  <a:lnTo>
                    <a:pt x="137" y="0"/>
                  </a:lnTo>
                  <a:lnTo>
                    <a:pt x="146" y="6"/>
                  </a:lnTo>
                  <a:lnTo>
                    <a:pt x="174" y="23"/>
                  </a:lnTo>
                  <a:lnTo>
                    <a:pt x="214" y="60"/>
                  </a:lnTo>
                  <a:lnTo>
                    <a:pt x="265" y="109"/>
                  </a:lnTo>
                  <a:lnTo>
                    <a:pt x="390" y="233"/>
                  </a:lnTo>
                  <a:lnTo>
                    <a:pt x="458" y="306"/>
                  </a:lnTo>
                  <a:lnTo>
                    <a:pt x="525" y="382"/>
                  </a:lnTo>
                  <a:lnTo>
                    <a:pt x="592" y="461"/>
                  </a:lnTo>
                  <a:lnTo>
                    <a:pt x="656" y="537"/>
                  </a:lnTo>
                  <a:lnTo>
                    <a:pt x="710" y="610"/>
                  </a:lnTo>
                  <a:lnTo>
                    <a:pt x="760" y="676"/>
                  </a:lnTo>
                  <a:lnTo>
                    <a:pt x="796" y="737"/>
                  </a:lnTo>
                  <a:lnTo>
                    <a:pt x="809" y="762"/>
                  </a:lnTo>
                  <a:lnTo>
                    <a:pt x="818" y="785"/>
                  </a:lnTo>
                  <a:lnTo>
                    <a:pt x="823" y="807"/>
                  </a:lnTo>
                  <a:lnTo>
                    <a:pt x="823" y="822"/>
                  </a:lnTo>
                  <a:lnTo>
                    <a:pt x="821" y="837"/>
                  </a:lnTo>
                  <a:lnTo>
                    <a:pt x="812" y="846"/>
                  </a:lnTo>
                  <a:lnTo>
                    <a:pt x="787" y="859"/>
                  </a:lnTo>
                  <a:lnTo>
                    <a:pt x="750" y="871"/>
                  </a:lnTo>
                  <a:lnTo>
                    <a:pt x="707" y="883"/>
                  </a:lnTo>
                  <a:lnTo>
                    <a:pt x="662" y="889"/>
                  </a:lnTo>
                  <a:lnTo>
                    <a:pt x="607" y="895"/>
                  </a:lnTo>
                  <a:lnTo>
                    <a:pt x="552" y="901"/>
                  </a:lnTo>
                  <a:lnTo>
                    <a:pt x="494" y="901"/>
                  </a:lnTo>
                  <a:lnTo>
                    <a:pt x="436" y="904"/>
                  </a:lnTo>
                  <a:lnTo>
                    <a:pt x="376" y="901"/>
                  </a:lnTo>
                  <a:lnTo>
                    <a:pt x="317" y="898"/>
                  </a:lnTo>
                  <a:lnTo>
                    <a:pt x="262" y="892"/>
                  </a:lnTo>
                  <a:lnTo>
                    <a:pt x="211" y="883"/>
                  </a:lnTo>
                  <a:lnTo>
                    <a:pt x="165" y="874"/>
                  </a:lnTo>
                  <a:lnTo>
                    <a:pt x="125" y="862"/>
                  </a:lnTo>
                  <a:lnTo>
                    <a:pt x="91" y="849"/>
                  </a:lnTo>
                  <a:lnTo>
                    <a:pt x="66" y="831"/>
                  </a:lnTo>
                  <a:lnTo>
                    <a:pt x="58" y="822"/>
                  </a:lnTo>
                  <a:lnTo>
                    <a:pt x="49" y="810"/>
                  </a:lnTo>
                  <a:lnTo>
                    <a:pt x="34" y="780"/>
                  </a:lnTo>
                  <a:lnTo>
                    <a:pt x="21" y="740"/>
                  </a:lnTo>
                  <a:lnTo>
                    <a:pt x="12" y="695"/>
                  </a:lnTo>
                  <a:lnTo>
                    <a:pt x="6" y="643"/>
                  </a:lnTo>
                  <a:lnTo>
                    <a:pt x="0" y="586"/>
                  </a:lnTo>
                  <a:lnTo>
                    <a:pt x="0" y="524"/>
                  </a:lnTo>
                  <a:lnTo>
                    <a:pt x="3" y="461"/>
                  </a:lnTo>
                  <a:lnTo>
                    <a:pt x="6" y="397"/>
                  </a:lnTo>
                  <a:lnTo>
                    <a:pt x="15" y="330"/>
                  </a:lnTo>
                  <a:lnTo>
                    <a:pt x="28" y="267"/>
                  </a:lnTo>
                  <a:lnTo>
                    <a:pt x="43" y="206"/>
                  </a:lnTo>
                  <a:lnTo>
                    <a:pt x="61" y="148"/>
                  </a:lnTo>
                  <a:lnTo>
                    <a:pt x="82" y="93"/>
                  </a:lnTo>
                  <a:lnTo>
                    <a:pt x="106" y="45"/>
                  </a:lnTo>
                  <a:lnTo>
                    <a:pt x="134" y="0"/>
                  </a:lnTo>
                  <a:close/>
                </a:path>
              </a:pathLst>
            </a:custGeom>
            <a:solidFill>
              <a:srgbClr val="ABAABD"/>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19" name="Freeform 195"/>
            <p:cNvSpPr>
              <a:spLocks/>
            </p:cNvSpPr>
            <p:nvPr/>
          </p:nvSpPr>
          <p:spPr bwMode="auto">
            <a:xfrm>
              <a:off x="2647950" y="2406015"/>
              <a:ext cx="415925" cy="267335"/>
            </a:xfrm>
            <a:custGeom>
              <a:avLst/>
              <a:gdLst>
                <a:gd name="T0" fmla="*/ 1965 w 1965"/>
                <a:gd name="T1" fmla="*/ 49 h 1263"/>
                <a:gd name="T2" fmla="*/ 1690 w 1965"/>
                <a:gd name="T3" fmla="*/ 213 h 1263"/>
                <a:gd name="T4" fmla="*/ 1404 w 1965"/>
                <a:gd name="T5" fmla="*/ 386 h 1263"/>
                <a:gd name="T6" fmla="*/ 1074 w 1965"/>
                <a:gd name="T7" fmla="*/ 590 h 1263"/>
                <a:gd name="T8" fmla="*/ 741 w 1965"/>
                <a:gd name="T9" fmla="*/ 795 h 1263"/>
                <a:gd name="T10" fmla="*/ 446 w 1965"/>
                <a:gd name="T11" fmla="*/ 987 h 1263"/>
                <a:gd name="T12" fmla="*/ 324 w 1965"/>
                <a:gd name="T13" fmla="*/ 1065 h 1263"/>
                <a:gd name="T14" fmla="*/ 226 w 1965"/>
                <a:gd name="T15" fmla="*/ 1133 h 1263"/>
                <a:gd name="T16" fmla="*/ 159 w 1965"/>
                <a:gd name="T17" fmla="*/ 1185 h 1263"/>
                <a:gd name="T18" fmla="*/ 137 w 1965"/>
                <a:gd name="T19" fmla="*/ 1205 h 1263"/>
                <a:gd name="T20" fmla="*/ 125 w 1965"/>
                <a:gd name="T21" fmla="*/ 1217 h 1263"/>
                <a:gd name="T22" fmla="*/ 111 w 1965"/>
                <a:gd name="T23" fmla="*/ 1236 h 1263"/>
                <a:gd name="T24" fmla="*/ 95 w 1965"/>
                <a:gd name="T25" fmla="*/ 1251 h 1263"/>
                <a:gd name="T26" fmla="*/ 83 w 1965"/>
                <a:gd name="T27" fmla="*/ 1260 h 1263"/>
                <a:gd name="T28" fmla="*/ 68 w 1965"/>
                <a:gd name="T29" fmla="*/ 1263 h 1263"/>
                <a:gd name="T30" fmla="*/ 56 w 1965"/>
                <a:gd name="T31" fmla="*/ 1263 h 1263"/>
                <a:gd name="T32" fmla="*/ 46 w 1965"/>
                <a:gd name="T33" fmla="*/ 1260 h 1263"/>
                <a:gd name="T34" fmla="*/ 34 w 1965"/>
                <a:gd name="T35" fmla="*/ 1254 h 1263"/>
                <a:gd name="T36" fmla="*/ 25 w 1965"/>
                <a:gd name="T37" fmla="*/ 1248 h 1263"/>
                <a:gd name="T38" fmla="*/ 19 w 1965"/>
                <a:gd name="T39" fmla="*/ 1236 h 1263"/>
                <a:gd name="T40" fmla="*/ 13 w 1965"/>
                <a:gd name="T41" fmla="*/ 1223 h 1263"/>
                <a:gd name="T42" fmla="*/ 3 w 1965"/>
                <a:gd name="T43" fmla="*/ 1197 h 1263"/>
                <a:gd name="T44" fmla="*/ 0 w 1965"/>
                <a:gd name="T45" fmla="*/ 1166 h 1263"/>
                <a:gd name="T46" fmla="*/ 3 w 1965"/>
                <a:gd name="T47" fmla="*/ 1154 h 1263"/>
                <a:gd name="T48" fmla="*/ 6 w 1965"/>
                <a:gd name="T49" fmla="*/ 1139 h 1263"/>
                <a:gd name="T50" fmla="*/ 13 w 1965"/>
                <a:gd name="T51" fmla="*/ 1130 h 1263"/>
                <a:gd name="T52" fmla="*/ 31 w 1965"/>
                <a:gd name="T53" fmla="*/ 1117 h 1263"/>
                <a:gd name="T54" fmla="*/ 89 w 1965"/>
                <a:gd name="T55" fmla="*/ 1072 h 1263"/>
                <a:gd name="T56" fmla="*/ 174 w 1965"/>
                <a:gd name="T57" fmla="*/ 1011 h 1263"/>
                <a:gd name="T58" fmla="*/ 287 w 1965"/>
                <a:gd name="T59" fmla="*/ 938 h 1263"/>
                <a:gd name="T60" fmla="*/ 565 w 1965"/>
                <a:gd name="T61" fmla="*/ 756 h 1263"/>
                <a:gd name="T62" fmla="*/ 888 w 1965"/>
                <a:gd name="T63" fmla="*/ 556 h 1263"/>
                <a:gd name="T64" fmla="*/ 1211 w 1965"/>
                <a:gd name="T65" fmla="*/ 355 h 1263"/>
                <a:gd name="T66" fmla="*/ 1504 w 1965"/>
                <a:gd name="T67" fmla="*/ 182 h 1263"/>
                <a:gd name="T68" fmla="*/ 1627 w 1965"/>
                <a:gd name="T69" fmla="*/ 113 h 1263"/>
                <a:gd name="T70" fmla="*/ 1724 w 1965"/>
                <a:gd name="T71" fmla="*/ 58 h 1263"/>
                <a:gd name="T72" fmla="*/ 1798 w 1965"/>
                <a:gd name="T73" fmla="*/ 21 h 1263"/>
                <a:gd name="T74" fmla="*/ 1818 w 1965"/>
                <a:gd name="T75" fmla="*/ 12 h 1263"/>
                <a:gd name="T76" fmla="*/ 1837 w 1965"/>
                <a:gd name="T77" fmla="*/ 9 h 1263"/>
                <a:gd name="T78" fmla="*/ 1901 w 1965"/>
                <a:gd name="T79" fmla="*/ 3 h 1263"/>
                <a:gd name="T80" fmla="*/ 1923 w 1965"/>
                <a:gd name="T81" fmla="*/ 0 h 1263"/>
                <a:gd name="T82" fmla="*/ 1935 w 1965"/>
                <a:gd name="T83" fmla="*/ 3 h 1263"/>
                <a:gd name="T84" fmla="*/ 1944 w 1965"/>
                <a:gd name="T85" fmla="*/ 9 h 1263"/>
                <a:gd name="T86" fmla="*/ 1954 w 1965"/>
                <a:gd name="T87" fmla="*/ 18 h 1263"/>
                <a:gd name="T88" fmla="*/ 1965 w 1965"/>
                <a:gd name="T89" fmla="*/ 49 h 1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65" h="1263">
                  <a:moveTo>
                    <a:pt x="1965" y="49"/>
                  </a:moveTo>
                  <a:lnTo>
                    <a:pt x="1690" y="213"/>
                  </a:lnTo>
                  <a:lnTo>
                    <a:pt x="1404" y="386"/>
                  </a:lnTo>
                  <a:lnTo>
                    <a:pt x="1074" y="590"/>
                  </a:lnTo>
                  <a:lnTo>
                    <a:pt x="741" y="795"/>
                  </a:lnTo>
                  <a:lnTo>
                    <a:pt x="446" y="987"/>
                  </a:lnTo>
                  <a:lnTo>
                    <a:pt x="324" y="1065"/>
                  </a:lnTo>
                  <a:lnTo>
                    <a:pt x="226" y="1133"/>
                  </a:lnTo>
                  <a:lnTo>
                    <a:pt x="159" y="1185"/>
                  </a:lnTo>
                  <a:lnTo>
                    <a:pt x="137" y="1205"/>
                  </a:lnTo>
                  <a:lnTo>
                    <a:pt x="125" y="1217"/>
                  </a:lnTo>
                  <a:lnTo>
                    <a:pt x="111" y="1236"/>
                  </a:lnTo>
                  <a:lnTo>
                    <a:pt x="95" y="1251"/>
                  </a:lnTo>
                  <a:lnTo>
                    <a:pt x="83" y="1260"/>
                  </a:lnTo>
                  <a:lnTo>
                    <a:pt x="68" y="1263"/>
                  </a:lnTo>
                  <a:lnTo>
                    <a:pt x="56" y="1263"/>
                  </a:lnTo>
                  <a:lnTo>
                    <a:pt x="46" y="1260"/>
                  </a:lnTo>
                  <a:lnTo>
                    <a:pt x="34" y="1254"/>
                  </a:lnTo>
                  <a:lnTo>
                    <a:pt x="25" y="1248"/>
                  </a:lnTo>
                  <a:lnTo>
                    <a:pt x="19" y="1236"/>
                  </a:lnTo>
                  <a:lnTo>
                    <a:pt x="13" y="1223"/>
                  </a:lnTo>
                  <a:lnTo>
                    <a:pt x="3" y="1197"/>
                  </a:lnTo>
                  <a:lnTo>
                    <a:pt x="0" y="1166"/>
                  </a:lnTo>
                  <a:lnTo>
                    <a:pt x="3" y="1154"/>
                  </a:lnTo>
                  <a:lnTo>
                    <a:pt x="6" y="1139"/>
                  </a:lnTo>
                  <a:lnTo>
                    <a:pt x="13" y="1130"/>
                  </a:lnTo>
                  <a:lnTo>
                    <a:pt x="31" y="1117"/>
                  </a:lnTo>
                  <a:lnTo>
                    <a:pt x="89" y="1072"/>
                  </a:lnTo>
                  <a:lnTo>
                    <a:pt x="174" y="1011"/>
                  </a:lnTo>
                  <a:lnTo>
                    <a:pt x="287" y="938"/>
                  </a:lnTo>
                  <a:lnTo>
                    <a:pt x="565" y="756"/>
                  </a:lnTo>
                  <a:lnTo>
                    <a:pt x="888" y="556"/>
                  </a:lnTo>
                  <a:lnTo>
                    <a:pt x="1211" y="355"/>
                  </a:lnTo>
                  <a:lnTo>
                    <a:pt x="1504" y="182"/>
                  </a:lnTo>
                  <a:lnTo>
                    <a:pt x="1627" y="113"/>
                  </a:lnTo>
                  <a:lnTo>
                    <a:pt x="1724" y="58"/>
                  </a:lnTo>
                  <a:lnTo>
                    <a:pt x="1798" y="21"/>
                  </a:lnTo>
                  <a:lnTo>
                    <a:pt x="1818" y="12"/>
                  </a:lnTo>
                  <a:lnTo>
                    <a:pt x="1837" y="9"/>
                  </a:lnTo>
                  <a:lnTo>
                    <a:pt x="1901" y="3"/>
                  </a:lnTo>
                  <a:lnTo>
                    <a:pt x="1923" y="0"/>
                  </a:lnTo>
                  <a:lnTo>
                    <a:pt x="1935" y="3"/>
                  </a:lnTo>
                  <a:lnTo>
                    <a:pt x="1944" y="9"/>
                  </a:lnTo>
                  <a:lnTo>
                    <a:pt x="1954" y="18"/>
                  </a:lnTo>
                  <a:lnTo>
                    <a:pt x="1965" y="49"/>
                  </a:lnTo>
                  <a:close/>
                </a:path>
              </a:pathLst>
            </a:custGeom>
            <a:solidFill>
              <a:srgbClr val="BE9C55"/>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20" name="Freeform 196"/>
            <p:cNvSpPr>
              <a:spLocks/>
            </p:cNvSpPr>
            <p:nvPr/>
          </p:nvSpPr>
          <p:spPr bwMode="auto">
            <a:xfrm>
              <a:off x="2659380" y="2412365"/>
              <a:ext cx="396240" cy="243205"/>
            </a:xfrm>
            <a:custGeom>
              <a:avLst/>
              <a:gdLst>
                <a:gd name="T0" fmla="*/ 25 w 1874"/>
                <a:gd name="T1" fmla="*/ 1142 h 1149"/>
                <a:gd name="T2" fmla="*/ 73 w 1874"/>
                <a:gd name="T3" fmla="*/ 1115 h 1149"/>
                <a:gd name="T4" fmla="*/ 178 w 1874"/>
                <a:gd name="T5" fmla="*/ 1051 h 1149"/>
                <a:gd name="T6" fmla="*/ 498 w 1874"/>
                <a:gd name="T7" fmla="*/ 842 h 1149"/>
                <a:gd name="T8" fmla="*/ 863 w 1874"/>
                <a:gd name="T9" fmla="*/ 605 h 1149"/>
                <a:gd name="T10" fmla="*/ 1162 w 1874"/>
                <a:gd name="T11" fmla="*/ 414 h 1149"/>
                <a:gd name="T12" fmla="*/ 1383 w 1874"/>
                <a:gd name="T13" fmla="*/ 273 h 1149"/>
                <a:gd name="T14" fmla="*/ 1486 w 1874"/>
                <a:gd name="T15" fmla="*/ 204 h 1149"/>
                <a:gd name="T16" fmla="*/ 1587 w 1874"/>
                <a:gd name="T17" fmla="*/ 143 h 1149"/>
                <a:gd name="T18" fmla="*/ 1675 w 1874"/>
                <a:gd name="T19" fmla="*/ 92 h 1149"/>
                <a:gd name="T20" fmla="*/ 1752 w 1874"/>
                <a:gd name="T21" fmla="*/ 49 h 1149"/>
                <a:gd name="T22" fmla="*/ 1785 w 1874"/>
                <a:gd name="T23" fmla="*/ 34 h 1149"/>
                <a:gd name="T24" fmla="*/ 1816 w 1874"/>
                <a:gd name="T25" fmla="*/ 25 h 1149"/>
                <a:gd name="T26" fmla="*/ 1840 w 1874"/>
                <a:gd name="T27" fmla="*/ 19 h 1149"/>
                <a:gd name="T28" fmla="*/ 1862 w 1874"/>
                <a:gd name="T29" fmla="*/ 19 h 1149"/>
                <a:gd name="T30" fmla="*/ 1874 w 1874"/>
                <a:gd name="T31" fmla="*/ 16 h 1149"/>
                <a:gd name="T32" fmla="*/ 1871 w 1874"/>
                <a:gd name="T33" fmla="*/ 13 h 1149"/>
                <a:gd name="T34" fmla="*/ 1862 w 1874"/>
                <a:gd name="T35" fmla="*/ 7 h 1149"/>
                <a:gd name="T36" fmla="*/ 1840 w 1874"/>
                <a:gd name="T37" fmla="*/ 0 h 1149"/>
                <a:gd name="T38" fmla="*/ 1809 w 1874"/>
                <a:gd name="T39" fmla="*/ 0 h 1149"/>
                <a:gd name="T40" fmla="*/ 1776 w 1874"/>
                <a:gd name="T41" fmla="*/ 7 h 1149"/>
                <a:gd name="T42" fmla="*/ 1754 w 1874"/>
                <a:gd name="T43" fmla="*/ 13 h 1149"/>
                <a:gd name="T44" fmla="*/ 1737 w 1874"/>
                <a:gd name="T45" fmla="*/ 19 h 1149"/>
                <a:gd name="T46" fmla="*/ 1712 w 1874"/>
                <a:gd name="T47" fmla="*/ 31 h 1149"/>
                <a:gd name="T48" fmla="*/ 1691 w 1874"/>
                <a:gd name="T49" fmla="*/ 46 h 1149"/>
                <a:gd name="T50" fmla="*/ 1590 w 1874"/>
                <a:gd name="T51" fmla="*/ 110 h 1149"/>
                <a:gd name="T52" fmla="*/ 1401 w 1874"/>
                <a:gd name="T53" fmla="*/ 232 h 1149"/>
                <a:gd name="T54" fmla="*/ 870 w 1874"/>
                <a:gd name="T55" fmla="*/ 563 h 1149"/>
                <a:gd name="T56" fmla="*/ 349 w 1874"/>
                <a:gd name="T57" fmla="*/ 887 h 1149"/>
                <a:gd name="T58" fmla="*/ 76 w 1874"/>
                <a:gd name="T59" fmla="*/ 1051 h 1149"/>
                <a:gd name="T60" fmla="*/ 50 w 1874"/>
                <a:gd name="T61" fmla="*/ 1069 h 1149"/>
                <a:gd name="T62" fmla="*/ 28 w 1874"/>
                <a:gd name="T63" fmla="*/ 1087 h 1149"/>
                <a:gd name="T64" fmla="*/ 13 w 1874"/>
                <a:gd name="T65" fmla="*/ 1106 h 1149"/>
                <a:gd name="T66" fmla="*/ 4 w 1874"/>
                <a:gd name="T67" fmla="*/ 1121 h 1149"/>
                <a:gd name="T68" fmla="*/ 0 w 1874"/>
                <a:gd name="T69" fmla="*/ 1136 h 1149"/>
                <a:gd name="T70" fmla="*/ 4 w 1874"/>
                <a:gd name="T71" fmla="*/ 1142 h 1149"/>
                <a:gd name="T72" fmla="*/ 7 w 1874"/>
                <a:gd name="T73" fmla="*/ 1145 h 1149"/>
                <a:gd name="T74" fmla="*/ 13 w 1874"/>
                <a:gd name="T75" fmla="*/ 1149 h 1149"/>
                <a:gd name="T76" fmla="*/ 25 w 1874"/>
                <a:gd name="T77" fmla="*/ 1142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74" h="1149">
                  <a:moveTo>
                    <a:pt x="25" y="1142"/>
                  </a:moveTo>
                  <a:lnTo>
                    <a:pt x="73" y="1115"/>
                  </a:lnTo>
                  <a:lnTo>
                    <a:pt x="178" y="1051"/>
                  </a:lnTo>
                  <a:lnTo>
                    <a:pt x="498" y="842"/>
                  </a:lnTo>
                  <a:lnTo>
                    <a:pt x="863" y="605"/>
                  </a:lnTo>
                  <a:lnTo>
                    <a:pt x="1162" y="414"/>
                  </a:lnTo>
                  <a:lnTo>
                    <a:pt x="1383" y="273"/>
                  </a:lnTo>
                  <a:lnTo>
                    <a:pt x="1486" y="204"/>
                  </a:lnTo>
                  <a:lnTo>
                    <a:pt x="1587" y="143"/>
                  </a:lnTo>
                  <a:lnTo>
                    <a:pt x="1675" y="92"/>
                  </a:lnTo>
                  <a:lnTo>
                    <a:pt x="1752" y="49"/>
                  </a:lnTo>
                  <a:lnTo>
                    <a:pt x="1785" y="34"/>
                  </a:lnTo>
                  <a:lnTo>
                    <a:pt x="1816" y="25"/>
                  </a:lnTo>
                  <a:lnTo>
                    <a:pt x="1840" y="19"/>
                  </a:lnTo>
                  <a:lnTo>
                    <a:pt x="1862" y="19"/>
                  </a:lnTo>
                  <a:lnTo>
                    <a:pt x="1874" y="16"/>
                  </a:lnTo>
                  <a:lnTo>
                    <a:pt x="1871" y="13"/>
                  </a:lnTo>
                  <a:lnTo>
                    <a:pt x="1862" y="7"/>
                  </a:lnTo>
                  <a:lnTo>
                    <a:pt x="1840" y="0"/>
                  </a:lnTo>
                  <a:lnTo>
                    <a:pt x="1809" y="0"/>
                  </a:lnTo>
                  <a:lnTo>
                    <a:pt x="1776" y="7"/>
                  </a:lnTo>
                  <a:lnTo>
                    <a:pt x="1754" y="13"/>
                  </a:lnTo>
                  <a:lnTo>
                    <a:pt x="1737" y="19"/>
                  </a:lnTo>
                  <a:lnTo>
                    <a:pt x="1712" y="31"/>
                  </a:lnTo>
                  <a:lnTo>
                    <a:pt x="1691" y="46"/>
                  </a:lnTo>
                  <a:lnTo>
                    <a:pt x="1590" y="110"/>
                  </a:lnTo>
                  <a:lnTo>
                    <a:pt x="1401" y="232"/>
                  </a:lnTo>
                  <a:lnTo>
                    <a:pt x="870" y="563"/>
                  </a:lnTo>
                  <a:lnTo>
                    <a:pt x="349" y="887"/>
                  </a:lnTo>
                  <a:lnTo>
                    <a:pt x="76" y="1051"/>
                  </a:lnTo>
                  <a:lnTo>
                    <a:pt x="50" y="1069"/>
                  </a:lnTo>
                  <a:lnTo>
                    <a:pt x="28" y="1087"/>
                  </a:lnTo>
                  <a:lnTo>
                    <a:pt x="13" y="1106"/>
                  </a:lnTo>
                  <a:lnTo>
                    <a:pt x="4" y="1121"/>
                  </a:lnTo>
                  <a:lnTo>
                    <a:pt x="0" y="1136"/>
                  </a:lnTo>
                  <a:lnTo>
                    <a:pt x="4" y="1142"/>
                  </a:lnTo>
                  <a:lnTo>
                    <a:pt x="7" y="1145"/>
                  </a:lnTo>
                  <a:lnTo>
                    <a:pt x="13" y="1149"/>
                  </a:lnTo>
                  <a:lnTo>
                    <a:pt x="25" y="1142"/>
                  </a:lnTo>
                  <a:close/>
                </a:path>
              </a:pathLst>
            </a:custGeom>
            <a:solidFill>
              <a:srgbClr val="957C4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21" name="Freeform 197"/>
            <p:cNvSpPr>
              <a:spLocks/>
            </p:cNvSpPr>
            <p:nvPr/>
          </p:nvSpPr>
          <p:spPr bwMode="auto">
            <a:xfrm>
              <a:off x="2028190" y="1200150"/>
              <a:ext cx="201295" cy="75565"/>
            </a:xfrm>
            <a:custGeom>
              <a:avLst/>
              <a:gdLst>
                <a:gd name="T0" fmla="*/ 13 w 952"/>
                <a:gd name="T1" fmla="*/ 355 h 355"/>
                <a:gd name="T2" fmla="*/ 28 w 952"/>
                <a:gd name="T3" fmla="*/ 325 h 355"/>
                <a:gd name="T4" fmla="*/ 46 w 952"/>
                <a:gd name="T5" fmla="*/ 292 h 355"/>
                <a:gd name="T6" fmla="*/ 71 w 952"/>
                <a:gd name="T7" fmla="*/ 255 h 355"/>
                <a:gd name="T8" fmla="*/ 99 w 952"/>
                <a:gd name="T9" fmla="*/ 218 h 355"/>
                <a:gd name="T10" fmla="*/ 129 w 952"/>
                <a:gd name="T11" fmla="*/ 189 h 355"/>
                <a:gd name="T12" fmla="*/ 142 w 952"/>
                <a:gd name="T13" fmla="*/ 173 h 355"/>
                <a:gd name="T14" fmla="*/ 156 w 952"/>
                <a:gd name="T15" fmla="*/ 164 h 355"/>
                <a:gd name="T16" fmla="*/ 171 w 952"/>
                <a:gd name="T17" fmla="*/ 158 h 355"/>
                <a:gd name="T18" fmla="*/ 187 w 952"/>
                <a:gd name="T19" fmla="*/ 155 h 355"/>
                <a:gd name="T20" fmla="*/ 297 w 952"/>
                <a:gd name="T21" fmla="*/ 143 h 355"/>
                <a:gd name="T22" fmla="*/ 379 w 952"/>
                <a:gd name="T23" fmla="*/ 137 h 355"/>
                <a:gd name="T24" fmla="*/ 470 w 952"/>
                <a:gd name="T25" fmla="*/ 134 h 355"/>
                <a:gd name="T26" fmla="*/ 565 w 952"/>
                <a:gd name="T27" fmla="*/ 134 h 355"/>
                <a:gd name="T28" fmla="*/ 610 w 952"/>
                <a:gd name="T29" fmla="*/ 137 h 355"/>
                <a:gd name="T30" fmla="*/ 657 w 952"/>
                <a:gd name="T31" fmla="*/ 140 h 355"/>
                <a:gd name="T32" fmla="*/ 696 w 952"/>
                <a:gd name="T33" fmla="*/ 146 h 355"/>
                <a:gd name="T34" fmla="*/ 733 w 952"/>
                <a:gd name="T35" fmla="*/ 155 h 355"/>
                <a:gd name="T36" fmla="*/ 766 w 952"/>
                <a:gd name="T37" fmla="*/ 167 h 355"/>
                <a:gd name="T38" fmla="*/ 791 w 952"/>
                <a:gd name="T39" fmla="*/ 183 h 355"/>
                <a:gd name="T40" fmla="*/ 815 w 952"/>
                <a:gd name="T41" fmla="*/ 192 h 355"/>
                <a:gd name="T42" fmla="*/ 840 w 952"/>
                <a:gd name="T43" fmla="*/ 200 h 355"/>
                <a:gd name="T44" fmla="*/ 867 w 952"/>
                <a:gd name="T45" fmla="*/ 206 h 355"/>
                <a:gd name="T46" fmla="*/ 883 w 952"/>
                <a:gd name="T47" fmla="*/ 206 h 355"/>
                <a:gd name="T48" fmla="*/ 895 w 952"/>
                <a:gd name="T49" fmla="*/ 206 h 355"/>
                <a:gd name="T50" fmla="*/ 909 w 952"/>
                <a:gd name="T51" fmla="*/ 203 h 355"/>
                <a:gd name="T52" fmla="*/ 922 w 952"/>
                <a:gd name="T53" fmla="*/ 195 h 355"/>
                <a:gd name="T54" fmla="*/ 931 w 952"/>
                <a:gd name="T55" fmla="*/ 186 h 355"/>
                <a:gd name="T56" fmla="*/ 940 w 952"/>
                <a:gd name="T57" fmla="*/ 173 h 355"/>
                <a:gd name="T58" fmla="*/ 949 w 952"/>
                <a:gd name="T59" fmla="*/ 155 h 355"/>
                <a:gd name="T60" fmla="*/ 952 w 952"/>
                <a:gd name="T61" fmla="*/ 134 h 355"/>
                <a:gd name="T62" fmla="*/ 946 w 952"/>
                <a:gd name="T63" fmla="*/ 137 h 355"/>
                <a:gd name="T64" fmla="*/ 934 w 952"/>
                <a:gd name="T65" fmla="*/ 140 h 355"/>
                <a:gd name="T66" fmla="*/ 919 w 952"/>
                <a:gd name="T67" fmla="*/ 143 h 355"/>
                <a:gd name="T68" fmla="*/ 898 w 952"/>
                <a:gd name="T69" fmla="*/ 143 h 355"/>
                <a:gd name="T70" fmla="*/ 870 w 952"/>
                <a:gd name="T71" fmla="*/ 140 h 355"/>
                <a:gd name="T72" fmla="*/ 831 w 952"/>
                <a:gd name="T73" fmla="*/ 131 h 355"/>
                <a:gd name="T74" fmla="*/ 784 w 952"/>
                <a:gd name="T75" fmla="*/ 118 h 355"/>
                <a:gd name="T76" fmla="*/ 690 w 952"/>
                <a:gd name="T77" fmla="*/ 88 h 355"/>
                <a:gd name="T78" fmla="*/ 601 w 952"/>
                <a:gd name="T79" fmla="*/ 57 h 355"/>
                <a:gd name="T80" fmla="*/ 522 w 952"/>
                <a:gd name="T81" fmla="*/ 34 h 355"/>
                <a:gd name="T82" fmla="*/ 449 w 952"/>
                <a:gd name="T83" fmla="*/ 15 h 355"/>
                <a:gd name="T84" fmla="*/ 416 w 952"/>
                <a:gd name="T85" fmla="*/ 9 h 355"/>
                <a:gd name="T86" fmla="*/ 382 w 952"/>
                <a:gd name="T87" fmla="*/ 3 h 355"/>
                <a:gd name="T88" fmla="*/ 348 w 952"/>
                <a:gd name="T89" fmla="*/ 0 h 355"/>
                <a:gd name="T90" fmla="*/ 315 w 952"/>
                <a:gd name="T91" fmla="*/ 0 h 355"/>
                <a:gd name="T92" fmla="*/ 282 w 952"/>
                <a:gd name="T93" fmla="*/ 6 h 355"/>
                <a:gd name="T94" fmla="*/ 248 w 952"/>
                <a:gd name="T95" fmla="*/ 12 h 355"/>
                <a:gd name="T96" fmla="*/ 214 w 952"/>
                <a:gd name="T97" fmla="*/ 22 h 355"/>
                <a:gd name="T98" fmla="*/ 180 w 952"/>
                <a:gd name="T99" fmla="*/ 37 h 355"/>
                <a:gd name="T100" fmla="*/ 137 w 952"/>
                <a:gd name="T101" fmla="*/ 57 h 355"/>
                <a:gd name="T102" fmla="*/ 105 w 952"/>
                <a:gd name="T103" fmla="*/ 82 h 355"/>
                <a:gd name="T104" fmla="*/ 74 w 952"/>
                <a:gd name="T105" fmla="*/ 106 h 355"/>
                <a:gd name="T106" fmla="*/ 53 w 952"/>
                <a:gd name="T107" fmla="*/ 131 h 355"/>
                <a:gd name="T108" fmla="*/ 34 w 952"/>
                <a:gd name="T109" fmla="*/ 158 h 355"/>
                <a:gd name="T110" fmla="*/ 19 w 952"/>
                <a:gd name="T111" fmla="*/ 186 h 355"/>
                <a:gd name="T112" fmla="*/ 10 w 952"/>
                <a:gd name="T113" fmla="*/ 212 h 355"/>
                <a:gd name="T114" fmla="*/ 3 w 952"/>
                <a:gd name="T115" fmla="*/ 237 h 355"/>
                <a:gd name="T116" fmla="*/ 3 w 952"/>
                <a:gd name="T117" fmla="*/ 261 h 355"/>
                <a:gd name="T118" fmla="*/ 0 w 952"/>
                <a:gd name="T119" fmla="*/ 282 h 355"/>
                <a:gd name="T120" fmla="*/ 3 w 952"/>
                <a:gd name="T121" fmla="*/ 319 h 355"/>
                <a:gd name="T122" fmla="*/ 10 w 952"/>
                <a:gd name="T123" fmla="*/ 347 h 355"/>
                <a:gd name="T124" fmla="*/ 13 w 952"/>
                <a:gd name="T125" fmla="*/ 35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52" h="355">
                  <a:moveTo>
                    <a:pt x="13" y="355"/>
                  </a:moveTo>
                  <a:lnTo>
                    <a:pt x="28" y="325"/>
                  </a:lnTo>
                  <a:lnTo>
                    <a:pt x="46" y="292"/>
                  </a:lnTo>
                  <a:lnTo>
                    <a:pt x="71" y="255"/>
                  </a:lnTo>
                  <a:lnTo>
                    <a:pt x="99" y="218"/>
                  </a:lnTo>
                  <a:lnTo>
                    <a:pt x="129" y="189"/>
                  </a:lnTo>
                  <a:lnTo>
                    <a:pt x="142" y="173"/>
                  </a:lnTo>
                  <a:lnTo>
                    <a:pt x="156" y="164"/>
                  </a:lnTo>
                  <a:lnTo>
                    <a:pt x="171" y="158"/>
                  </a:lnTo>
                  <a:lnTo>
                    <a:pt x="187" y="155"/>
                  </a:lnTo>
                  <a:lnTo>
                    <a:pt x="297" y="143"/>
                  </a:lnTo>
                  <a:lnTo>
                    <a:pt x="379" y="137"/>
                  </a:lnTo>
                  <a:lnTo>
                    <a:pt x="470" y="134"/>
                  </a:lnTo>
                  <a:lnTo>
                    <a:pt x="565" y="134"/>
                  </a:lnTo>
                  <a:lnTo>
                    <a:pt x="610" y="137"/>
                  </a:lnTo>
                  <a:lnTo>
                    <a:pt x="657" y="140"/>
                  </a:lnTo>
                  <a:lnTo>
                    <a:pt x="696" y="146"/>
                  </a:lnTo>
                  <a:lnTo>
                    <a:pt x="733" y="155"/>
                  </a:lnTo>
                  <a:lnTo>
                    <a:pt x="766" y="167"/>
                  </a:lnTo>
                  <a:lnTo>
                    <a:pt x="791" y="183"/>
                  </a:lnTo>
                  <a:lnTo>
                    <a:pt x="815" y="192"/>
                  </a:lnTo>
                  <a:lnTo>
                    <a:pt x="840" y="200"/>
                  </a:lnTo>
                  <a:lnTo>
                    <a:pt x="867" y="206"/>
                  </a:lnTo>
                  <a:lnTo>
                    <a:pt x="883" y="206"/>
                  </a:lnTo>
                  <a:lnTo>
                    <a:pt x="895" y="206"/>
                  </a:lnTo>
                  <a:lnTo>
                    <a:pt x="909" y="203"/>
                  </a:lnTo>
                  <a:lnTo>
                    <a:pt x="922" y="195"/>
                  </a:lnTo>
                  <a:lnTo>
                    <a:pt x="931" y="186"/>
                  </a:lnTo>
                  <a:lnTo>
                    <a:pt x="940" y="173"/>
                  </a:lnTo>
                  <a:lnTo>
                    <a:pt x="949" y="155"/>
                  </a:lnTo>
                  <a:lnTo>
                    <a:pt x="952" y="134"/>
                  </a:lnTo>
                  <a:lnTo>
                    <a:pt x="946" y="137"/>
                  </a:lnTo>
                  <a:lnTo>
                    <a:pt x="934" y="140"/>
                  </a:lnTo>
                  <a:lnTo>
                    <a:pt x="919" y="143"/>
                  </a:lnTo>
                  <a:lnTo>
                    <a:pt x="898" y="143"/>
                  </a:lnTo>
                  <a:lnTo>
                    <a:pt x="870" y="140"/>
                  </a:lnTo>
                  <a:lnTo>
                    <a:pt x="831" y="131"/>
                  </a:lnTo>
                  <a:lnTo>
                    <a:pt x="784" y="118"/>
                  </a:lnTo>
                  <a:lnTo>
                    <a:pt x="690" y="88"/>
                  </a:lnTo>
                  <a:lnTo>
                    <a:pt x="601" y="57"/>
                  </a:lnTo>
                  <a:lnTo>
                    <a:pt x="522" y="34"/>
                  </a:lnTo>
                  <a:lnTo>
                    <a:pt x="449" y="15"/>
                  </a:lnTo>
                  <a:lnTo>
                    <a:pt x="416" y="9"/>
                  </a:lnTo>
                  <a:lnTo>
                    <a:pt x="382" y="3"/>
                  </a:lnTo>
                  <a:lnTo>
                    <a:pt x="348" y="0"/>
                  </a:lnTo>
                  <a:lnTo>
                    <a:pt x="315" y="0"/>
                  </a:lnTo>
                  <a:lnTo>
                    <a:pt x="282" y="6"/>
                  </a:lnTo>
                  <a:lnTo>
                    <a:pt x="248" y="12"/>
                  </a:lnTo>
                  <a:lnTo>
                    <a:pt x="214" y="22"/>
                  </a:lnTo>
                  <a:lnTo>
                    <a:pt x="180" y="37"/>
                  </a:lnTo>
                  <a:lnTo>
                    <a:pt x="137" y="57"/>
                  </a:lnTo>
                  <a:lnTo>
                    <a:pt x="105" y="82"/>
                  </a:lnTo>
                  <a:lnTo>
                    <a:pt x="74" y="106"/>
                  </a:lnTo>
                  <a:lnTo>
                    <a:pt x="53" y="131"/>
                  </a:lnTo>
                  <a:lnTo>
                    <a:pt x="34" y="158"/>
                  </a:lnTo>
                  <a:lnTo>
                    <a:pt x="19" y="186"/>
                  </a:lnTo>
                  <a:lnTo>
                    <a:pt x="10" y="212"/>
                  </a:lnTo>
                  <a:lnTo>
                    <a:pt x="3" y="237"/>
                  </a:lnTo>
                  <a:lnTo>
                    <a:pt x="3" y="261"/>
                  </a:lnTo>
                  <a:lnTo>
                    <a:pt x="0" y="282"/>
                  </a:lnTo>
                  <a:lnTo>
                    <a:pt x="3" y="319"/>
                  </a:lnTo>
                  <a:lnTo>
                    <a:pt x="10" y="347"/>
                  </a:lnTo>
                  <a:lnTo>
                    <a:pt x="13" y="355"/>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22" name="Freeform 198"/>
            <p:cNvSpPr>
              <a:spLocks/>
            </p:cNvSpPr>
            <p:nvPr/>
          </p:nvSpPr>
          <p:spPr bwMode="auto">
            <a:xfrm>
              <a:off x="2090420" y="1355725"/>
              <a:ext cx="113030" cy="33020"/>
            </a:xfrm>
            <a:custGeom>
              <a:avLst/>
              <a:gdLst>
                <a:gd name="T0" fmla="*/ 40 w 534"/>
                <a:gd name="T1" fmla="*/ 103 h 155"/>
                <a:gd name="T2" fmla="*/ 65 w 534"/>
                <a:gd name="T3" fmla="*/ 87 h 155"/>
                <a:gd name="T4" fmla="*/ 98 w 534"/>
                <a:gd name="T5" fmla="*/ 70 h 155"/>
                <a:gd name="T6" fmla="*/ 138 w 534"/>
                <a:gd name="T7" fmla="*/ 52 h 155"/>
                <a:gd name="T8" fmla="*/ 180 w 534"/>
                <a:gd name="T9" fmla="*/ 36 h 155"/>
                <a:gd name="T10" fmla="*/ 220 w 534"/>
                <a:gd name="T11" fmla="*/ 21 h 155"/>
                <a:gd name="T12" fmla="*/ 263 w 534"/>
                <a:gd name="T13" fmla="*/ 9 h 155"/>
                <a:gd name="T14" fmla="*/ 296 w 534"/>
                <a:gd name="T15" fmla="*/ 3 h 155"/>
                <a:gd name="T16" fmla="*/ 324 w 534"/>
                <a:gd name="T17" fmla="*/ 0 h 155"/>
                <a:gd name="T18" fmla="*/ 385 w 534"/>
                <a:gd name="T19" fmla="*/ 6 h 155"/>
                <a:gd name="T20" fmla="*/ 452 w 534"/>
                <a:gd name="T21" fmla="*/ 15 h 155"/>
                <a:gd name="T22" fmla="*/ 534 w 534"/>
                <a:gd name="T23" fmla="*/ 30 h 155"/>
                <a:gd name="T24" fmla="*/ 482 w 534"/>
                <a:gd name="T25" fmla="*/ 39 h 155"/>
                <a:gd name="T26" fmla="*/ 428 w 534"/>
                <a:gd name="T27" fmla="*/ 52 h 155"/>
                <a:gd name="T28" fmla="*/ 360 w 534"/>
                <a:gd name="T29" fmla="*/ 64 h 155"/>
                <a:gd name="T30" fmla="*/ 311 w 534"/>
                <a:gd name="T31" fmla="*/ 73 h 155"/>
                <a:gd name="T32" fmla="*/ 248 w 534"/>
                <a:gd name="T33" fmla="*/ 93 h 155"/>
                <a:gd name="T34" fmla="*/ 105 w 534"/>
                <a:gd name="T35" fmla="*/ 136 h 155"/>
                <a:gd name="T36" fmla="*/ 46 w 534"/>
                <a:gd name="T37" fmla="*/ 152 h 155"/>
                <a:gd name="T38" fmla="*/ 25 w 534"/>
                <a:gd name="T39" fmla="*/ 155 h 155"/>
                <a:gd name="T40" fmla="*/ 9 w 534"/>
                <a:gd name="T41" fmla="*/ 155 h 155"/>
                <a:gd name="T42" fmla="*/ 4 w 534"/>
                <a:gd name="T43" fmla="*/ 152 h 155"/>
                <a:gd name="T44" fmla="*/ 0 w 534"/>
                <a:gd name="T45" fmla="*/ 148 h 155"/>
                <a:gd name="T46" fmla="*/ 0 w 534"/>
                <a:gd name="T47" fmla="*/ 145 h 155"/>
                <a:gd name="T48" fmla="*/ 4 w 534"/>
                <a:gd name="T49" fmla="*/ 139 h 155"/>
                <a:gd name="T50" fmla="*/ 15 w 534"/>
                <a:gd name="T51" fmla="*/ 124 h 155"/>
                <a:gd name="T52" fmla="*/ 40 w 534"/>
                <a:gd name="T53" fmla="*/ 103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4" h="155">
                  <a:moveTo>
                    <a:pt x="40" y="103"/>
                  </a:moveTo>
                  <a:lnTo>
                    <a:pt x="65" y="87"/>
                  </a:lnTo>
                  <a:lnTo>
                    <a:pt x="98" y="70"/>
                  </a:lnTo>
                  <a:lnTo>
                    <a:pt x="138" y="52"/>
                  </a:lnTo>
                  <a:lnTo>
                    <a:pt x="180" y="36"/>
                  </a:lnTo>
                  <a:lnTo>
                    <a:pt x="220" y="21"/>
                  </a:lnTo>
                  <a:lnTo>
                    <a:pt x="263" y="9"/>
                  </a:lnTo>
                  <a:lnTo>
                    <a:pt x="296" y="3"/>
                  </a:lnTo>
                  <a:lnTo>
                    <a:pt x="324" y="0"/>
                  </a:lnTo>
                  <a:lnTo>
                    <a:pt x="385" y="6"/>
                  </a:lnTo>
                  <a:lnTo>
                    <a:pt x="452" y="15"/>
                  </a:lnTo>
                  <a:lnTo>
                    <a:pt x="534" y="30"/>
                  </a:lnTo>
                  <a:lnTo>
                    <a:pt x="482" y="39"/>
                  </a:lnTo>
                  <a:lnTo>
                    <a:pt x="428" y="52"/>
                  </a:lnTo>
                  <a:lnTo>
                    <a:pt x="360" y="64"/>
                  </a:lnTo>
                  <a:lnTo>
                    <a:pt x="311" y="73"/>
                  </a:lnTo>
                  <a:lnTo>
                    <a:pt x="248" y="93"/>
                  </a:lnTo>
                  <a:lnTo>
                    <a:pt x="105" y="136"/>
                  </a:lnTo>
                  <a:lnTo>
                    <a:pt x="46" y="152"/>
                  </a:lnTo>
                  <a:lnTo>
                    <a:pt x="25" y="155"/>
                  </a:lnTo>
                  <a:lnTo>
                    <a:pt x="9" y="155"/>
                  </a:lnTo>
                  <a:lnTo>
                    <a:pt x="4" y="152"/>
                  </a:lnTo>
                  <a:lnTo>
                    <a:pt x="0" y="148"/>
                  </a:lnTo>
                  <a:lnTo>
                    <a:pt x="0" y="145"/>
                  </a:lnTo>
                  <a:lnTo>
                    <a:pt x="4" y="139"/>
                  </a:lnTo>
                  <a:lnTo>
                    <a:pt x="15" y="124"/>
                  </a:lnTo>
                  <a:lnTo>
                    <a:pt x="40" y="103"/>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23" name="Freeform 199"/>
            <p:cNvSpPr>
              <a:spLocks/>
            </p:cNvSpPr>
            <p:nvPr/>
          </p:nvSpPr>
          <p:spPr bwMode="auto">
            <a:xfrm>
              <a:off x="2045970" y="1277620"/>
              <a:ext cx="171450" cy="127635"/>
            </a:xfrm>
            <a:custGeom>
              <a:avLst/>
              <a:gdLst>
                <a:gd name="T0" fmla="*/ 28 w 812"/>
                <a:gd name="T1" fmla="*/ 204 h 604"/>
                <a:gd name="T2" fmla="*/ 61 w 812"/>
                <a:gd name="T3" fmla="*/ 173 h 604"/>
                <a:gd name="T4" fmla="*/ 144 w 812"/>
                <a:gd name="T5" fmla="*/ 104 h 604"/>
                <a:gd name="T6" fmla="*/ 190 w 812"/>
                <a:gd name="T7" fmla="*/ 67 h 604"/>
                <a:gd name="T8" fmla="*/ 232 w 812"/>
                <a:gd name="T9" fmla="*/ 34 h 604"/>
                <a:gd name="T10" fmla="*/ 272 w 812"/>
                <a:gd name="T11" fmla="*/ 9 h 604"/>
                <a:gd name="T12" fmla="*/ 284 w 812"/>
                <a:gd name="T13" fmla="*/ 3 h 604"/>
                <a:gd name="T14" fmla="*/ 296 w 812"/>
                <a:gd name="T15" fmla="*/ 0 h 604"/>
                <a:gd name="T16" fmla="*/ 330 w 812"/>
                <a:gd name="T17" fmla="*/ 0 h 604"/>
                <a:gd name="T18" fmla="*/ 390 w 812"/>
                <a:gd name="T19" fmla="*/ 9 h 604"/>
                <a:gd name="T20" fmla="*/ 464 w 812"/>
                <a:gd name="T21" fmla="*/ 24 h 604"/>
                <a:gd name="T22" fmla="*/ 549 w 812"/>
                <a:gd name="T23" fmla="*/ 43 h 604"/>
                <a:gd name="T24" fmla="*/ 632 w 812"/>
                <a:gd name="T25" fmla="*/ 70 h 604"/>
                <a:gd name="T26" fmla="*/ 671 w 812"/>
                <a:gd name="T27" fmla="*/ 82 h 604"/>
                <a:gd name="T28" fmla="*/ 708 w 812"/>
                <a:gd name="T29" fmla="*/ 98 h 604"/>
                <a:gd name="T30" fmla="*/ 738 w 812"/>
                <a:gd name="T31" fmla="*/ 116 h 604"/>
                <a:gd name="T32" fmla="*/ 766 w 812"/>
                <a:gd name="T33" fmla="*/ 131 h 604"/>
                <a:gd name="T34" fmla="*/ 784 w 812"/>
                <a:gd name="T35" fmla="*/ 149 h 604"/>
                <a:gd name="T36" fmla="*/ 797 w 812"/>
                <a:gd name="T37" fmla="*/ 167 h 604"/>
                <a:gd name="T38" fmla="*/ 803 w 812"/>
                <a:gd name="T39" fmla="*/ 185 h 604"/>
                <a:gd name="T40" fmla="*/ 809 w 812"/>
                <a:gd name="T41" fmla="*/ 207 h 604"/>
                <a:gd name="T42" fmla="*/ 812 w 812"/>
                <a:gd name="T43" fmla="*/ 225 h 604"/>
                <a:gd name="T44" fmla="*/ 812 w 812"/>
                <a:gd name="T45" fmla="*/ 246 h 604"/>
                <a:gd name="T46" fmla="*/ 812 w 812"/>
                <a:gd name="T47" fmla="*/ 286 h 604"/>
                <a:gd name="T48" fmla="*/ 803 w 812"/>
                <a:gd name="T49" fmla="*/ 322 h 604"/>
                <a:gd name="T50" fmla="*/ 794 w 812"/>
                <a:gd name="T51" fmla="*/ 358 h 604"/>
                <a:gd name="T52" fmla="*/ 778 w 812"/>
                <a:gd name="T53" fmla="*/ 389 h 604"/>
                <a:gd name="T54" fmla="*/ 766 w 812"/>
                <a:gd name="T55" fmla="*/ 417 h 604"/>
                <a:gd name="T56" fmla="*/ 754 w 812"/>
                <a:gd name="T57" fmla="*/ 435 h 604"/>
                <a:gd name="T58" fmla="*/ 744 w 812"/>
                <a:gd name="T59" fmla="*/ 444 h 604"/>
                <a:gd name="T60" fmla="*/ 729 w 812"/>
                <a:gd name="T61" fmla="*/ 449 h 604"/>
                <a:gd name="T62" fmla="*/ 689 w 812"/>
                <a:gd name="T63" fmla="*/ 461 h 604"/>
                <a:gd name="T64" fmla="*/ 635 w 812"/>
                <a:gd name="T65" fmla="*/ 471 h 604"/>
                <a:gd name="T66" fmla="*/ 574 w 812"/>
                <a:gd name="T67" fmla="*/ 480 h 604"/>
                <a:gd name="T68" fmla="*/ 458 w 812"/>
                <a:gd name="T69" fmla="*/ 489 h 604"/>
                <a:gd name="T70" fmla="*/ 390 w 812"/>
                <a:gd name="T71" fmla="*/ 492 h 604"/>
                <a:gd name="T72" fmla="*/ 381 w 812"/>
                <a:gd name="T73" fmla="*/ 492 h 604"/>
                <a:gd name="T74" fmla="*/ 372 w 812"/>
                <a:gd name="T75" fmla="*/ 498 h 604"/>
                <a:gd name="T76" fmla="*/ 342 w 812"/>
                <a:gd name="T77" fmla="*/ 513 h 604"/>
                <a:gd name="T78" fmla="*/ 272 w 812"/>
                <a:gd name="T79" fmla="*/ 556 h 604"/>
                <a:gd name="T80" fmla="*/ 235 w 812"/>
                <a:gd name="T81" fmla="*/ 578 h 604"/>
                <a:gd name="T82" fmla="*/ 199 w 812"/>
                <a:gd name="T83" fmla="*/ 595 h 604"/>
                <a:gd name="T84" fmla="*/ 180 w 812"/>
                <a:gd name="T85" fmla="*/ 601 h 604"/>
                <a:gd name="T86" fmla="*/ 165 w 812"/>
                <a:gd name="T87" fmla="*/ 604 h 604"/>
                <a:gd name="T88" fmla="*/ 153 w 812"/>
                <a:gd name="T89" fmla="*/ 604 h 604"/>
                <a:gd name="T90" fmla="*/ 140 w 812"/>
                <a:gd name="T91" fmla="*/ 604 h 604"/>
                <a:gd name="T92" fmla="*/ 128 w 812"/>
                <a:gd name="T93" fmla="*/ 595 h 604"/>
                <a:gd name="T94" fmla="*/ 116 w 812"/>
                <a:gd name="T95" fmla="*/ 584 h 604"/>
                <a:gd name="T96" fmla="*/ 101 w 812"/>
                <a:gd name="T97" fmla="*/ 565 h 604"/>
                <a:gd name="T98" fmla="*/ 85 w 812"/>
                <a:gd name="T99" fmla="*/ 544 h 604"/>
                <a:gd name="T100" fmla="*/ 54 w 812"/>
                <a:gd name="T101" fmla="*/ 492 h 604"/>
                <a:gd name="T102" fmla="*/ 31 w 812"/>
                <a:gd name="T103" fmla="*/ 432 h 604"/>
                <a:gd name="T104" fmla="*/ 19 w 812"/>
                <a:gd name="T105" fmla="*/ 401 h 604"/>
                <a:gd name="T106" fmla="*/ 9 w 812"/>
                <a:gd name="T107" fmla="*/ 368 h 604"/>
                <a:gd name="T108" fmla="*/ 3 w 812"/>
                <a:gd name="T109" fmla="*/ 337 h 604"/>
                <a:gd name="T110" fmla="*/ 0 w 812"/>
                <a:gd name="T111" fmla="*/ 307 h 604"/>
                <a:gd name="T112" fmla="*/ 0 w 812"/>
                <a:gd name="T113" fmla="*/ 277 h 604"/>
                <a:gd name="T114" fmla="*/ 6 w 812"/>
                <a:gd name="T115" fmla="*/ 249 h 604"/>
                <a:gd name="T116" fmla="*/ 13 w 812"/>
                <a:gd name="T117" fmla="*/ 225 h 604"/>
                <a:gd name="T118" fmla="*/ 28 w 812"/>
                <a:gd name="T119" fmla="*/ 204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2" h="604">
                  <a:moveTo>
                    <a:pt x="28" y="204"/>
                  </a:moveTo>
                  <a:lnTo>
                    <a:pt x="61" y="173"/>
                  </a:lnTo>
                  <a:lnTo>
                    <a:pt x="144" y="104"/>
                  </a:lnTo>
                  <a:lnTo>
                    <a:pt x="190" y="67"/>
                  </a:lnTo>
                  <a:lnTo>
                    <a:pt x="232" y="34"/>
                  </a:lnTo>
                  <a:lnTo>
                    <a:pt x="272" y="9"/>
                  </a:lnTo>
                  <a:lnTo>
                    <a:pt x="284" y="3"/>
                  </a:lnTo>
                  <a:lnTo>
                    <a:pt x="296" y="0"/>
                  </a:lnTo>
                  <a:lnTo>
                    <a:pt x="330" y="0"/>
                  </a:lnTo>
                  <a:lnTo>
                    <a:pt x="390" y="9"/>
                  </a:lnTo>
                  <a:lnTo>
                    <a:pt x="464" y="24"/>
                  </a:lnTo>
                  <a:lnTo>
                    <a:pt x="549" y="43"/>
                  </a:lnTo>
                  <a:lnTo>
                    <a:pt x="632" y="70"/>
                  </a:lnTo>
                  <a:lnTo>
                    <a:pt x="671" y="82"/>
                  </a:lnTo>
                  <a:lnTo>
                    <a:pt x="708" y="98"/>
                  </a:lnTo>
                  <a:lnTo>
                    <a:pt x="738" y="116"/>
                  </a:lnTo>
                  <a:lnTo>
                    <a:pt x="766" y="131"/>
                  </a:lnTo>
                  <a:lnTo>
                    <a:pt x="784" y="149"/>
                  </a:lnTo>
                  <a:lnTo>
                    <a:pt x="797" y="167"/>
                  </a:lnTo>
                  <a:lnTo>
                    <a:pt x="803" y="185"/>
                  </a:lnTo>
                  <a:lnTo>
                    <a:pt x="809" y="207"/>
                  </a:lnTo>
                  <a:lnTo>
                    <a:pt x="812" y="225"/>
                  </a:lnTo>
                  <a:lnTo>
                    <a:pt x="812" y="246"/>
                  </a:lnTo>
                  <a:lnTo>
                    <a:pt x="812" y="286"/>
                  </a:lnTo>
                  <a:lnTo>
                    <a:pt x="803" y="322"/>
                  </a:lnTo>
                  <a:lnTo>
                    <a:pt x="794" y="358"/>
                  </a:lnTo>
                  <a:lnTo>
                    <a:pt x="778" y="389"/>
                  </a:lnTo>
                  <a:lnTo>
                    <a:pt x="766" y="417"/>
                  </a:lnTo>
                  <a:lnTo>
                    <a:pt x="754" y="435"/>
                  </a:lnTo>
                  <a:lnTo>
                    <a:pt x="744" y="444"/>
                  </a:lnTo>
                  <a:lnTo>
                    <a:pt x="729" y="449"/>
                  </a:lnTo>
                  <a:lnTo>
                    <a:pt x="689" y="461"/>
                  </a:lnTo>
                  <a:lnTo>
                    <a:pt x="635" y="471"/>
                  </a:lnTo>
                  <a:lnTo>
                    <a:pt x="574" y="480"/>
                  </a:lnTo>
                  <a:lnTo>
                    <a:pt x="458" y="489"/>
                  </a:lnTo>
                  <a:lnTo>
                    <a:pt x="390" y="492"/>
                  </a:lnTo>
                  <a:lnTo>
                    <a:pt x="381" y="492"/>
                  </a:lnTo>
                  <a:lnTo>
                    <a:pt x="372" y="498"/>
                  </a:lnTo>
                  <a:lnTo>
                    <a:pt x="342" y="513"/>
                  </a:lnTo>
                  <a:lnTo>
                    <a:pt x="272" y="556"/>
                  </a:lnTo>
                  <a:lnTo>
                    <a:pt x="235" y="578"/>
                  </a:lnTo>
                  <a:lnTo>
                    <a:pt x="199" y="595"/>
                  </a:lnTo>
                  <a:lnTo>
                    <a:pt x="180" y="601"/>
                  </a:lnTo>
                  <a:lnTo>
                    <a:pt x="165" y="604"/>
                  </a:lnTo>
                  <a:lnTo>
                    <a:pt x="153" y="604"/>
                  </a:lnTo>
                  <a:lnTo>
                    <a:pt x="140" y="604"/>
                  </a:lnTo>
                  <a:lnTo>
                    <a:pt x="128" y="595"/>
                  </a:lnTo>
                  <a:lnTo>
                    <a:pt x="116" y="584"/>
                  </a:lnTo>
                  <a:lnTo>
                    <a:pt x="101" y="565"/>
                  </a:lnTo>
                  <a:lnTo>
                    <a:pt x="85" y="544"/>
                  </a:lnTo>
                  <a:lnTo>
                    <a:pt x="54" y="492"/>
                  </a:lnTo>
                  <a:lnTo>
                    <a:pt x="31" y="432"/>
                  </a:lnTo>
                  <a:lnTo>
                    <a:pt x="19" y="401"/>
                  </a:lnTo>
                  <a:lnTo>
                    <a:pt x="9" y="368"/>
                  </a:lnTo>
                  <a:lnTo>
                    <a:pt x="3" y="337"/>
                  </a:lnTo>
                  <a:lnTo>
                    <a:pt x="0" y="307"/>
                  </a:lnTo>
                  <a:lnTo>
                    <a:pt x="0" y="277"/>
                  </a:lnTo>
                  <a:lnTo>
                    <a:pt x="6" y="249"/>
                  </a:lnTo>
                  <a:lnTo>
                    <a:pt x="13" y="225"/>
                  </a:lnTo>
                  <a:lnTo>
                    <a:pt x="28" y="204"/>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24" name="Freeform 200"/>
            <p:cNvSpPr>
              <a:spLocks/>
            </p:cNvSpPr>
            <p:nvPr/>
          </p:nvSpPr>
          <p:spPr bwMode="auto">
            <a:xfrm>
              <a:off x="1937385" y="1139190"/>
              <a:ext cx="107950" cy="305435"/>
            </a:xfrm>
            <a:custGeom>
              <a:avLst/>
              <a:gdLst>
                <a:gd name="T0" fmla="*/ 141 w 510"/>
                <a:gd name="T1" fmla="*/ 273 h 1441"/>
                <a:gd name="T2" fmla="*/ 190 w 510"/>
                <a:gd name="T3" fmla="*/ 161 h 1441"/>
                <a:gd name="T4" fmla="*/ 224 w 510"/>
                <a:gd name="T5" fmla="*/ 72 h 1441"/>
                <a:gd name="T6" fmla="*/ 245 w 510"/>
                <a:gd name="T7" fmla="*/ 36 h 1441"/>
                <a:gd name="T8" fmla="*/ 269 w 510"/>
                <a:gd name="T9" fmla="*/ 12 h 1441"/>
                <a:gd name="T10" fmla="*/ 315 w 510"/>
                <a:gd name="T11" fmla="*/ 0 h 1441"/>
                <a:gd name="T12" fmla="*/ 367 w 510"/>
                <a:gd name="T13" fmla="*/ 3 h 1441"/>
                <a:gd name="T14" fmla="*/ 418 w 510"/>
                <a:gd name="T15" fmla="*/ 21 h 1441"/>
                <a:gd name="T16" fmla="*/ 443 w 510"/>
                <a:gd name="T17" fmla="*/ 36 h 1441"/>
                <a:gd name="T18" fmla="*/ 476 w 510"/>
                <a:gd name="T19" fmla="*/ 78 h 1441"/>
                <a:gd name="T20" fmla="*/ 507 w 510"/>
                <a:gd name="T21" fmla="*/ 146 h 1441"/>
                <a:gd name="T22" fmla="*/ 470 w 510"/>
                <a:gd name="T23" fmla="*/ 184 h 1441"/>
                <a:gd name="T24" fmla="*/ 473 w 510"/>
                <a:gd name="T25" fmla="*/ 158 h 1441"/>
                <a:gd name="T26" fmla="*/ 467 w 510"/>
                <a:gd name="T27" fmla="*/ 118 h 1441"/>
                <a:gd name="T28" fmla="*/ 446 w 510"/>
                <a:gd name="T29" fmla="*/ 75 h 1441"/>
                <a:gd name="T30" fmla="*/ 401 w 510"/>
                <a:gd name="T31" fmla="*/ 42 h 1441"/>
                <a:gd name="T32" fmla="*/ 351 w 510"/>
                <a:gd name="T33" fmla="*/ 26 h 1441"/>
                <a:gd name="T34" fmla="*/ 312 w 510"/>
                <a:gd name="T35" fmla="*/ 33 h 1441"/>
                <a:gd name="T36" fmla="*/ 278 w 510"/>
                <a:gd name="T37" fmla="*/ 60 h 1441"/>
                <a:gd name="T38" fmla="*/ 245 w 510"/>
                <a:gd name="T39" fmla="*/ 133 h 1441"/>
                <a:gd name="T40" fmla="*/ 177 w 510"/>
                <a:gd name="T41" fmla="*/ 264 h 1441"/>
                <a:gd name="T42" fmla="*/ 80 w 510"/>
                <a:gd name="T43" fmla="*/ 428 h 1441"/>
                <a:gd name="T44" fmla="*/ 34 w 510"/>
                <a:gd name="T45" fmla="*/ 525 h 1441"/>
                <a:gd name="T46" fmla="*/ 19 w 510"/>
                <a:gd name="T47" fmla="*/ 583 h 1441"/>
                <a:gd name="T48" fmla="*/ 19 w 510"/>
                <a:gd name="T49" fmla="*/ 635 h 1441"/>
                <a:gd name="T50" fmla="*/ 37 w 510"/>
                <a:gd name="T51" fmla="*/ 753 h 1441"/>
                <a:gd name="T52" fmla="*/ 56 w 510"/>
                <a:gd name="T53" fmla="*/ 886 h 1441"/>
                <a:gd name="T54" fmla="*/ 59 w 510"/>
                <a:gd name="T55" fmla="*/ 962 h 1441"/>
                <a:gd name="T56" fmla="*/ 71 w 510"/>
                <a:gd name="T57" fmla="*/ 1084 h 1441"/>
                <a:gd name="T58" fmla="*/ 77 w 510"/>
                <a:gd name="T59" fmla="*/ 1175 h 1441"/>
                <a:gd name="T60" fmla="*/ 71 w 510"/>
                <a:gd name="T61" fmla="*/ 1265 h 1441"/>
                <a:gd name="T62" fmla="*/ 40 w 510"/>
                <a:gd name="T63" fmla="*/ 1441 h 1441"/>
                <a:gd name="T64" fmla="*/ 49 w 510"/>
                <a:gd name="T65" fmla="*/ 1326 h 1441"/>
                <a:gd name="T66" fmla="*/ 53 w 510"/>
                <a:gd name="T67" fmla="*/ 1178 h 1441"/>
                <a:gd name="T68" fmla="*/ 34 w 510"/>
                <a:gd name="T69" fmla="*/ 1038 h 1441"/>
                <a:gd name="T70" fmla="*/ 3 w 510"/>
                <a:gd name="T71" fmla="*/ 658 h 1441"/>
                <a:gd name="T72" fmla="*/ 3 w 510"/>
                <a:gd name="T73" fmla="*/ 613 h 1441"/>
                <a:gd name="T74" fmla="*/ 28 w 510"/>
                <a:gd name="T75" fmla="*/ 512 h 1441"/>
                <a:gd name="T76" fmla="*/ 68 w 510"/>
                <a:gd name="T77" fmla="*/ 416 h 1441"/>
                <a:gd name="T78" fmla="*/ 119 w 510"/>
                <a:gd name="T79" fmla="*/ 316 h 1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0" h="1441">
                  <a:moveTo>
                    <a:pt x="119" y="316"/>
                  </a:moveTo>
                  <a:lnTo>
                    <a:pt x="141" y="273"/>
                  </a:lnTo>
                  <a:lnTo>
                    <a:pt x="159" y="233"/>
                  </a:lnTo>
                  <a:lnTo>
                    <a:pt x="190" y="161"/>
                  </a:lnTo>
                  <a:lnTo>
                    <a:pt x="211" y="100"/>
                  </a:lnTo>
                  <a:lnTo>
                    <a:pt x="224" y="72"/>
                  </a:lnTo>
                  <a:lnTo>
                    <a:pt x="236" y="48"/>
                  </a:lnTo>
                  <a:lnTo>
                    <a:pt x="245" y="36"/>
                  </a:lnTo>
                  <a:lnTo>
                    <a:pt x="251" y="26"/>
                  </a:lnTo>
                  <a:lnTo>
                    <a:pt x="269" y="12"/>
                  </a:lnTo>
                  <a:lnTo>
                    <a:pt x="293" y="3"/>
                  </a:lnTo>
                  <a:lnTo>
                    <a:pt x="315" y="0"/>
                  </a:lnTo>
                  <a:lnTo>
                    <a:pt x="342" y="0"/>
                  </a:lnTo>
                  <a:lnTo>
                    <a:pt x="367" y="3"/>
                  </a:lnTo>
                  <a:lnTo>
                    <a:pt x="394" y="12"/>
                  </a:lnTo>
                  <a:lnTo>
                    <a:pt x="418" y="21"/>
                  </a:lnTo>
                  <a:lnTo>
                    <a:pt x="430" y="26"/>
                  </a:lnTo>
                  <a:lnTo>
                    <a:pt x="443" y="36"/>
                  </a:lnTo>
                  <a:lnTo>
                    <a:pt x="461" y="57"/>
                  </a:lnTo>
                  <a:lnTo>
                    <a:pt x="476" y="78"/>
                  </a:lnTo>
                  <a:lnTo>
                    <a:pt x="489" y="103"/>
                  </a:lnTo>
                  <a:lnTo>
                    <a:pt x="507" y="146"/>
                  </a:lnTo>
                  <a:lnTo>
                    <a:pt x="510" y="164"/>
                  </a:lnTo>
                  <a:lnTo>
                    <a:pt x="470" y="184"/>
                  </a:lnTo>
                  <a:lnTo>
                    <a:pt x="473" y="170"/>
                  </a:lnTo>
                  <a:lnTo>
                    <a:pt x="473" y="158"/>
                  </a:lnTo>
                  <a:lnTo>
                    <a:pt x="473" y="139"/>
                  </a:lnTo>
                  <a:lnTo>
                    <a:pt x="467" y="118"/>
                  </a:lnTo>
                  <a:lnTo>
                    <a:pt x="458" y="97"/>
                  </a:lnTo>
                  <a:lnTo>
                    <a:pt x="446" y="75"/>
                  </a:lnTo>
                  <a:lnTo>
                    <a:pt x="424" y="57"/>
                  </a:lnTo>
                  <a:lnTo>
                    <a:pt x="401" y="42"/>
                  </a:lnTo>
                  <a:lnTo>
                    <a:pt x="376" y="29"/>
                  </a:lnTo>
                  <a:lnTo>
                    <a:pt x="351" y="26"/>
                  </a:lnTo>
                  <a:lnTo>
                    <a:pt x="330" y="26"/>
                  </a:lnTo>
                  <a:lnTo>
                    <a:pt x="312" y="33"/>
                  </a:lnTo>
                  <a:lnTo>
                    <a:pt x="293" y="42"/>
                  </a:lnTo>
                  <a:lnTo>
                    <a:pt x="278" y="60"/>
                  </a:lnTo>
                  <a:lnTo>
                    <a:pt x="267" y="81"/>
                  </a:lnTo>
                  <a:lnTo>
                    <a:pt x="245" y="133"/>
                  </a:lnTo>
                  <a:lnTo>
                    <a:pt x="220" y="190"/>
                  </a:lnTo>
                  <a:lnTo>
                    <a:pt x="177" y="264"/>
                  </a:lnTo>
                  <a:lnTo>
                    <a:pt x="119" y="361"/>
                  </a:lnTo>
                  <a:lnTo>
                    <a:pt x="80" y="428"/>
                  </a:lnTo>
                  <a:lnTo>
                    <a:pt x="46" y="491"/>
                  </a:lnTo>
                  <a:lnTo>
                    <a:pt x="34" y="525"/>
                  </a:lnTo>
                  <a:lnTo>
                    <a:pt x="25" y="555"/>
                  </a:lnTo>
                  <a:lnTo>
                    <a:pt x="19" y="583"/>
                  </a:lnTo>
                  <a:lnTo>
                    <a:pt x="19" y="607"/>
                  </a:lnTo>
                  <a:lnTo>
                    <a:pt x="19" y="635"/>
                  </a:lnTo>
                  <a:lnTo>
                    <a:pt x="25" y="667"/>
                  </a:lnTo>
                  <a:lnTo>
                    <a:pt x="37" y="753"/>
                  </a:lnTo>
                  <a:lnTo>
                    <a:pt x="49" y="843"/>
                  </a:lnTo>
                  <a:lnTo>
                    <a:pt x="56" y="886"/>
                  </a:lnTo>
                  <a:lnTo>
                    <a:pt x="56" y="926"/>
                  </a:lnTo>
                  <a:lnTo>
                    <a:pt x="59" y="962"/>
                  </a:lnTo>
                  <a:lnTo>
                    <a:pt x="62" y="998"/>
                  </a:lnTo>
                  <a:lnTo>
                    <a:pt x="71" y="1084"/>
                  </a:lnTo>
                  <a:lnTo>
                    <a:pt x="77" y="1129"/>
                  </a:lnTo>
                  <a:lnTo>
                    <a:pt x="77" y="1175"/>
                  </a:lnTo>
                  <a:lnTo>
                    <a:pt x="77" y="1220"/>
                  </a:lnTo>
                  <a:lnTo>
                    <a:pt x="71" y="1265"/>
                  </a:lnTo>
                  <a:lnTo>
                    <a:pt x="46" y="1399"/>
                  </a:lnTo>
                  <a:lnTo>
                    <a:pt x="40" y="1441"/>
                  </a:lnTo>
                  <a:lnTo>
                    <a:pt x="43" y="1408"/>
                  </a:lnTo>
                  <a:lnTo>
                    <a:pt x="49" y="1326"/>
                  </a:lnTo>
                  <a:lnTo>
                    <a:pt x="53" y="1226"/>
                  </a:lnTo>
                  <a:lnTo>
                    <a:pt x="53" y="1178"/>
                  </a:lnTo>
                  <a:lnTo>
                    <a:pt x="49" y="1138"/>
                  </a:lnTo>
                  <a:lnTo>
                    <a:pt x="34" y="1038"/>
                  </a:lnTo>
                  <a:lnTo>
                    <a:pt x="22" y="905"/>
                  </a:lnTo>
                  <a:lnTo>
                    <a:pt x="3" y="658"/>
                  </a:lnTo>
                  <a:lnTo>
                    <a:pt x="0" y="638"/>
                  </a:lnTo>
                  <a:lnTo>
                    <a:pt x="3" y="613"/>
                  </a:lnTo>
                  <a:lnTo>
                    <a:pt x="13" y="564"/>
                  </a:lnTo>
                  <a:lnTo>
                    <a:pt x="28" y="512"/>
                  </a:lnTo>
                  <a:lnTo>
                    <a:pt x="46" y="464"/>
                  </a:lnTo>
                  <a:lnTo>
                    <a:pt x="68" y="416"/>
                  </a:lnTo>
                  <a:lnTo>
                    <a:pt x="89" y="373"/>
                  </a:lnTo>
                  <a:lnTo>
                    <a:pt x="119" y="316"/>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25" name="Freeform 201"/>
            <p:cNvSpPr>
              <a:spLocks/>
            </p:cNvSpPr>
            <p:nvPr/>
          </p:nvSpPr>
          <p:spPr bwMode="auto">
            <a:xfrm>
              <a:off x="2223770" y="1154430"/>
              <a:ext cx="133350" cy="60325"/>
            </a:xfrm>
            <a:custGeom>
              <a:avLst/>
              <a:gdLst>
                <a:gd name="T0" fmla="*/ 49 w 628"/>
                <a:gd name="T1" fmla="*/ 89 h 285"/>
                <a:gd name="T2" fmla="*/ 129 w 628"/>
                <a:gd name="T3" fmla="*/ 61 h 285"/>
                <a:gd name="T4" fmla="*/ 217 w 628"/>
                <a:gd name="T5" fmla="*/ 34 h 285"/>
                <a:gd name="T6" fmla="*/ 308 w 628"/>
                <a:gd name="T7" fmla="*/ 16 h 285"/>
                <a:gd name="T8" fmla="*/ 351 w 628"/>
                <a:gd name="T9" fmla="*/ 9 h 285"/>
                <a:gd name="T10" fmla="*/ 397 w 628"/>
                <a:gd name="T11" fmla="*/ 3 h 285"/>
                <a:gd name="T12" fmla="*/ 440 w 628"/>
                <a:gd name="T13" fmla="*/ 0 h 285"/>
                <a:gd name="T14" fmla="*/ 476 w 628"/>
                <a:gd name="T15" fmla="*/ 0 h 285"/>
                <a:gd name="T16" fmla="*/ 513 w 628"/>
                <a:gd name="T17" fmla="*/ 3 h 285"/>
                <a:gd name="T18" fmla="*/ 546 w 628"/>
                <a:gd name="T19" fmla="*/ 6 h 285"/>
                <a:gd name="T20" fmla="*/ 574 w 628"/>
                <a:gd name="T21" fmla="*/ 16 h 285"/>
                <a:gd name="T22" fmla="*/ 598 w 628"/>
                <a:gd name="T23" fmla="*/ 28 h 285"/>
                <a:gd name="T24" fmla="*/ 616 w 628"/>
                <a:gd name="T25" fmla="*/ 46 h 285"/>
                <a:gd name="T26" fmla="*/ 622 w 628"/>
                <a:gd name="T27" fmla="*/ 55 h 285"/>
                <a:gd name="T28" fmla="*/ 625 w 628"/>
                <a:gd name="T29" fmla="*/ 64 h 285"/>
                <a:gd name="T30" fmla="*/ 628 w 628"/>
                <a:gd name="T31" fmla="*/ 77 h 285"/>
                <a:gd name="T32" fmla="*/ 625 w 628"/>
                <a:gd name="T33" fmla="*/ 86 h 285"/>
                <a:gd name="T34" fmla="*/ 622 w 628"/>
                <a:gd name="T35" fmla="*/ 98 h 285"/>
                <a:gd name="T36" fmla="*/ 616 w 628"/>
                <a:gd name="T37" fmla="*/ 109 h 285"/>
                <a:gd name="T38" fmla="*/ 598 w 628"/>
                <a:gd name="T39" fmla="*/ 128 h 285"/>
                <a:gd name="T40" fmla="*/ 571 w 628"/>
                <a:gd name="T41" fmla="*/ 149 h 285"/>
                <a:gd name="T42" fmla="*/ 537 w 628"/>
                <a:gd name="T43" fmla="*/ 167 h 285"/>
                <a:gd name="T44" fmla="*/ 500 w 628"/>
                <a:gd name="T45" fmla="*/ 186 h 285"/>
                <a:gd name="T46" fmla="*/ 457 w 628"/>
                <a:gd name="T47" fmla="*/ 204 h 285"/>
                <a:gd name="T48" fmla="*/ 415 w 628"/>
                <a:gd name="T49" fmla="*/ 219 h 285"/>
                <a:gd name="T50" fmla="*/ 326 w 628"/>
                <a:gd name="T51" fmla="*/ 247 h 285"/>
                <a:gd name="T52" fmla="*/ 251 w 628"/>
                <a:gd name="T53" fmla="*/ 267 h 285"/>
                <a:gd name="T54" fmla="*/ 174 w 628"/>
                <a:gd name="T55" fmla="*/ 285 h 285"/>
                <a:gd name="T56" fmla="*/ 131 w 628"/>
                <a:gd name="T57" fmla="*/ 262 h 285"/>
                <a:gd name="T58" fmla="*/ 92 w 628"/>
                <a:gd name="T59" fmla="*/ 238 h 285"/>
                <a:gd name="T60" fmla="*/ 49 w 628"/>
                <a:gd name="T61" fmla="*/ 210 h 285"/>
                <a:gd name="T62" fmla="*/ 30 w 628"/>
                <a:gd name="T63" fmla="*/ 195 h 285"/>
                <a:gd name="T64" fmla="*/ 15 w 628"/>
                <a:gd name="T65" fmla="*/ 176 h 285"/>
                <a:gd name="T66" fmla="*/ 6 w 628"/>
                <a:gd name="T67" fmla="*/ 161 h 285"/>
                <a:gd name="T68" fmla="*/ 0 w 628"/>
                <a:gd name="T69" fmla="*/ 143 h 285"/>
                <a:gd name="T70" fmla="*/ 0 w 628"/>
                <a:gd name="T71" fmla="*/ 128 h 285"/>
                <a:gd name="T72" fmla="*/ 3 w 628"/>
                <a:gd name="T73" fmla="*/ 121 h 285"/>
                <a:gd name="T74" fmla="*/ 6 w 628"/>
                <a:gd name="T75" fmla="*/ 112 h 285"/>
                <a:gd name="T76" fmla="*/ 21 w 628"/>
                <a:gd name="T77" fmla="*/ 101 h 285"/>
                <a:gd name="T78" fmla="*/ 49 w 628"/>
                <a:gd name="T79" fmla="*/ 89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28" h="285">
                  <a:moveTo>
                    <a:pt x="49" y="89"/>
                  </a:moveTo>
                  <a:lnTo>
                    <a:pt x="129" y="61"/>
                  </a:lnTo>
                  <a:lnTo>
                    <a:pt x="217" y="34"/>
                  </a:lnTo>
                  <a:lnTo>
                    <a:pt x="308" y="16"/>
                  </a:lnTo>
                  <a:lnTo>
                    <a:pt x="351" y="9"/>
                  </a:lnTo>
                  <a:lnTo>
                    <a:pt x="397" y="3"/>
                  </a:lnTo>
                  <a:lnTo>
                    <a:pt x="440" y="0"/>
                  </a:lnTo>
                  <a:lnTo>
                    <a:pt x="476" y="0"/>
                  </a:lnTo>
                  <a:lnTo>
                    <a:pt x="513" y="3"/>
                  </a:lnTo>
                  <a:lnTo>
                    <a:pt x="546" y="6"/>
                  </a:lnTo>
                  <a:lnTo>
                    <a:pt x="574" y="16"/>
                  </a:lnTo>
                  <a:lnTo>
                    <a:pt x="598" y="28"/>
                  </a:lnTo>
                  <a:lnTo>
                    <a:pt x="616" y="46"/>
                  </a:lnTo>
                  <a:lnTo>
                    <a:pt x="622" y="55"/>
                  </a:lnTo>
                  <a:lnTo>
                    <a:pt x="625" y="64"/>
                  </a:lnTo>
                  <a:lnTo>
                    <a:pt x="628" y="77"/>
                  </a:lnTo>
                  <a:lnTo>
                    <a:pt x="625" y="86"/>
                  </a:lnTo>
                  <a:lnTo>
                    <a:pt x="622" y="98"/>
                  </a:lnTo>
                  <a:lnTo>
                    <a:pt x="616" y="109"/>
                  </a:lnTo>
                  <a:lnTo>
                    <a:pt x="598" y="128"/>
                  </a:lnTo>
                  <a:lnTo>
                    <a:pt x="571" y="149"/>
                  </a:lnTo>
                  <a:lnTo>
                    <a:pt x="537" y="167"/>
                  </a:lnTo>
                  <a:lnTo>
                    <a:pt x="500" y="186"/>
                  </a:lnTo>
                  <a:lnTo>
                    <a:pt x="457" y="204"/>
                  </a:lnTo>
                  <a:lnTo>
                    <a:pt x="415" y="219"/>
                  </a:lnTo>
                  <a:lnTo>
                    <a:pt x="326" y="247"/>
                  </a:lnTo>
                  <a:lnTo>
                    <a:pt x="251" y="267"/>
                  </a:lnTo>
                  <a:lnTo>
                    <a:pt x="174" y="285"/>
                  </a:lnTo>
                  <a:lnTo>
                    <a:pt x="131" y="262"/>
                  </a:lnTo>
                  <a:lnTo>
                    <a:pt x="92" y="238"/>
                  </a:lnTo>
                  <a:lnTo>
                    <a:pt x="49" y="210"/>
                  </a:lnTo>
                  <a:lnTo>
                    <a:pt x="30" y="195"/>
                  </a:lnTo>
                  <a:lnTo>
                    <a:pt x="15" y="176"/>
                  </a:lnTo>
                  <a:lnTo>
                    <a:pt x="6" y="161"/>
                  </a:lnTo>
                  <a:lnTo>
                    <a:pt x="0" y="143"/>
                  </a:lnTo>
                  <a:lnTo>
                    <a:pt x="0" y="128"/>
                  </a:lnTo>
                  <a:lnTo>
                    <a:pt x="3" y="121"/>
                  </a:lnTo>
                  <a:lnTo>
                    <a:pt x="6" y="112"/>
                  </a:lnTo>
                  <a:lnTo>
                    <a:pt x="21" y="101"/>
                  </a:lnTo>
                  <a:lnTo>
                    <a:pt x="49" y="89"/>
                  </a:lnTo>
                  <a:close/>
                </a:path>
              </a:pathLst>
            </a:custGeom>
            <a:solidFill>
              <a:srgbClr val="4A505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26" name="Freeform 202"/>
            <p:cNvSpPr>
              <a:spLocks/>
            </p:cNvSpPr>
            <p:nvPr/>
          </p:nvSpPr>
          <p:spPr bwMode="auto">
            <a:xfrm>
              <a:off x="2251710" y="1173480"/>
              <a:ext cx="104775" cy="40640"/>
            </a:xfrm>
            <a:custGeom>
              <a:avLst/>
              <a:gdLst>
                <a:gd name="T0" fmla="*/ 494 w 494"/>
                <a:gd name="T1" fmla="*/ 0 h 193"/>
                <a:gd name="T2" fmla="*/ 449 w 494"/>
                <a:gd name="T3" fmla="*/ 15 h 193"/>
                <a:gd name="T4" fmla="*/ 397 w 494"/>
                <a:gd name="T5" fmla="*/ 29 h 193"/>
                <a:gd name="T6" fmla="*/ 333 w 494"/>
                <a:gd name="T7" fmla="*/ 45 h 193"/>
                <a:gd name="T8" fmla="*/ 266 w 494"/>
                <a:gd name="T9" fmla="*/ 60 h 193"/>
                <a:gd name="T10" fmla="*/ 195 w 494"/>
                <a:gd name="T11" fmla="*/ 69 h 193"/>
                <a:gd name="T12" fmla="*/ 162 w 494"/>
                <a:gd name="T13" fmla="*/ 72 h 193"/>
                <a:gd name="T14" fmla="*/ 132 w 494"/>
                <a:gd name="T15" fmla="*/ 72 h 193"/>
                <a:gd name="T16" fmla="*/ 101 w 494"/>
                <a:gd name="T17" fmla="*/ 69 h 193"/>
                <a:gd name="T18" fmla="*/ 77 w 494"/>
                <a:gd name="T19" fmla="*/ 66 h 193"/>
                <a:gd name="T20" fmla="*/ 55 w 494"/>
                <a:gd name="T21" fmla="*/ 63 h 193"/>
                <a:gd name="T22" fmla="*/ 37 w 494"/>
                <a:gd name="T23" fmla="*/ 63 h 193"/>
                <a:gd name="T24" fmla="*/ 24 w 494"/>
                <a:gd name="T25" fmla="*/ 66 h 193"/>
                <a:gd name="T26" fmla="*/ 12 w 494"/>
                <a:gd name="T27" fmla="*/ 75 h 193"/>
                <a:gd name="T28" fmla="*/ 6 w 494"/>
                <a:gd name="T29" fmla="*/ 84 h 193"/>
                <a:gd name="T30" fmla="*/ 0 w 494"/>
                <a:gd name="T31" fmla="*/ 97 h 193"/>
                <a:gd name="T32" fmla="*/ 0 w 494"/>
                <a:gd name="T33" fmla="*/ 112 h 193"/>
                <a:gd name="T34" fmla="*/ 0 w 494"/>
                <a:gd name="T35" fmla="*/ 124 h 193"/>
                <a:gd name="T36" fmla="*/ 6 w 494"/>
                <a:gd name="T37" fmla="*/ 139 h 193"/>
                <a:gd name="T38" fmla="*/ 12 w 494"/>
                <a:gd name="T39" fmla="*/ 155 h 193"/>
                <a:gd name="T40" fmla="*/ 21 w 494"/>
                <a:gd name="T41" fmla="*/ 167 h 193"/>
                <a:gd name="T42" fmla="*/ 34 w 494"/>
                <a:gd name="T43" fmla="*/ 178 h 193"/>
                <a:gd name="T44" fmla="*/ 46 w 494"/>
                <a:gd name="T45" fmla="*/ 184 h 193"/>
                <a:gd name="T46" fmla="*/ 61 w 494"/>
                <a:gd name="T47" fmla="*/ 190 h 193"/>
                <a:gd name="T48" fmla="*/ 80 w 494"/>
                <a:gd name="T49" fmla="*/ 193 h 193"/>
                <a:gd name="T50" fmla="*/ 98 w 494"/>
                <a:gd name="T51" fmla="*/ 190 h 193"/>
                <a:gd name="T52" fmla="*/ 214 w 494"/>
                <a:gd name="T53" fmla="*/ 161 h 193"/>
                <a:gd name="T54" fmla="*/ 305 w 494"/>
                <a:gd name="T55" fmla="*/ 133 h 193"/>
                <a:gd name="T56" fmla="*/ 376 w 494"/>
                <a:gd name="T57" fmla="*/ 112 h 193"/>
                <a:gd name="T58" fmla="*/ 425 w 494"/>
                <a:gd name="T59" fmla="*/ 91 h 193"/>
                <a:gd name="T60" fmla="*/ 446 w 494"/>
                <a:gd name="T61" fmla="*/ 78 h 193"/>
                <a:gd name="T62" fmla="*/ 460 w 494"/>
                <a:gd name="T63" fmla="*/ 69 h 193"/>
                <a:gd name="T64" fmla="*/ 473 w 494"/>
                <a:gd name="T65" fmla="*/ 60 h 193"/>
                <a:gd name="T66" fmla="*/ 482 w 494"/>
                <a:gd name="T67" fmla="*/ 48 h 193"/>
                <a:gd name="T68" fmla="*/ 488 w 494"/>
                <a:gd name="T69" fmla="*/ 39 h 193"/>
                <a:gd name="T70" fmla="*/ 494 w 494"/>
                <a:gd name="T71" fmla="*/ 26 h 193"/>
                <a:gd name="T72" fmla="*/ 494 w 494"/>
                <a:gd name="T73" fmla="*/ 12 h 193"/>
                <a:gd name="T74" fmla="*/ 494 w 494"/>
                <a:gd name="T75"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4" h="193">
                  <a:moveTo>
                    <a:pt x="494" y="0"/>
                  </a:moveTo>
                  <a:lnTo>
                    <a:pt x="449" y="15"/>
                  </a:lnTo>
                  <a:lnTo>
                    <a:pt x="397" y="29"/>
                  </a:lnTo>
                  <a:lnTo>
                    <a:pt x="333" y="45"/>
                  </a:lnTo>
                  <a:lnTo>
                    <a:pt x="266" y="60"/>
                  </a:lnTo>
                  <a:lnTo>
                    <a:pt x="195" y="69"/>
                  </a:lnTo>
                  <a:lnTo>
                    <a:pt x="162" y="72"/>
                  </a:lnTo>
                  <a:lnTo>
                    <a:pt x="132" y="72"/>
                  </a:lnTo>
                  <a:lnTo>
                    <a:pt x="101" y="69"/>
                  </a:lnTo>
                  <a:lnTo>
                    <a:pt x="77" y="66"/>
                  </a:lnTo>
                  <a:lnTo>
                    <a:pt x="55" y="63"/>
                  </a:lnTo>
                  <a:lnTo>
                    <a:pt x="37" y="63"/>
                  </a:lnTo>
                  <a:lnTo>
                    <a:pt x="24" y="66"/>
                  </a:lnTo>
                  <a:lnTo>
                    <a:pt x="12" y="75"/>
                  </a:lnTo>
                  <a:lnTo>
                    <a:pt x="6" y="84"/>
                  </a:lnTo>
                  <a:lnTo>
                    <a:pt x="0" y="97"/>
                  </a:lnTo>
                  <a:lnTo>
                    <a:pt x="0" y="112"/>
                  </a:lnTo>
                  <a:lnTo>
                    <a:pt x="0" y="124"/>
                  </a:lnTo>
                  <a:lnTo>
                    <a:pt x="6" y="139"/>
                  </a:lnTo>
                  <a:lnTo>
                    <a:pt x="12" y="155"/>
                  </a:lnTo>
                  <a:lnTo>
                    <a:pt x="21" y="167"/>
                  </a:lnTo>
                  <a:lnTo>
                    <a:pt x="34" y="178"/>
                  </a:lnTo>
                  <a:lnTo>
                    <a:pt x="46" y="184"/>
                  </a:lnTo>
                  <a:lnTo>
                    <a:pt x="61" y="190"/>
                  </a:lnTo>
                  <a:lnTo>
                    <a:pt x="80" y="193"/>
                  </a:lnTo>
                  <a:lnTo>
                    <a:pt x="98" y="190"/>
                  </a:lnTo>
                  <a:lnTo>
                    <a:pt x="214" y="161"/>
                  </a:lnTo>
                  <a:lnTo>
                    <a:pt x="305" y="133"/>
                  </a:lnTo>
                  <a:lnTo>
                    <a:pt x="376" y="112"/>
                  </a:lnTo>
                  <a:lnTo>
                    <a:pt x="425" y="91"/>
                  </a:lnTo>
                  <a:lnTo>
                    <a:pt x="446" y="78"/>
                  </a:lnTo>
                  <a:lnTo>
                    <a:pt x="460" y="69"/>
                  </a:lnTo>
                  <a:lnTo>
                    <a:pt x="473" y="60"/>
                  </a:lnTo>
                  <a:lnTo>
                    <a:pt x="482" y="48"/>
                  </a:lnTo>
                  <a:lnTo>
                    <a:pt x="488" y="39"/>
                  </a:lnTo>
                  <a:lnTo>
                    <a:pt x="494" y="26"/>
                  </a:lnTo>
                  <a:lnTo>
                    <a:pt x="494" y="12"/>
                  </a:lnTo>
                  <a:lnTo>
                    <a:pt x="494" y="0"/>
                  </a:lnTo>
                  <a:close/>
                </a:path>
              </a:pathLst>
            </a:custGeom>
            <a:solidFill>
              <a:srgbClr val="32373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27" name="Freeform 203"/>
            <p:cNvSpPr>
              <a:spLocks/>
            </p:cNvSpPr>
            <p:nvPr/>
          </p:nvSpPr>
          <p:spPr bwMode="auto">
            <a:xfrm>
              <a:off x="1717675" y="1167130"/>
              <a:ext cx="551815" cy="176530"/>
            </a:xfrm>
            <a:custGeom>
              <a:avLst/>
              <a:gdLst>
                <a:gd name="T0" fmla="*/ 28 w 2606"/>
                <a:gd name="T1" fmla="*/ 641 h 835"/>
                <a:gd name="T2" fmla="*/ 400 w 2606"/>
                <a:gd name="T3" fmla="*/ 540 h 835"/>
                <a:gd name="T4" fmla="*/ 1224 w 2606"/>
                <a:gd name="T5" fmla="*/ 319 h 835"/>
                <a:gd name="T6" fmla="*/ 1669 w 2606"/>
                <a:gd name="T7" fmla="*/ 201 h 835"/>
                <a:gd name="T8" fmla="*/ 2062 w 2606"/>
                <a:gd name="T9" fmla="*/ 100 h 835"/>
                <a:gd name="T10" fmla="*/ 2353 w 2606"/>
                <a:gd name="T11" fmla="*/ 28 h 835"/>
                <a:gd name="T12" fmla="*/ 2441 w 2606"/>
                <a:gd name="T13" fmla="*/ 6 h 835"/>
                <a:gd name="T14" fmla="*/ 2484 w 2606"/>
                <a:gd name="T15" fmla="*/ 0 h 835"/>
                <a:gd name="T16" fmla="*/ 2493 w 2606"/>
                <a:gd name="T17" fmla="*/ 3 h 835"/>
                <a:gd name="T18" fmla="*/ 2512 w 2606"/>
                <a:gd name="T19" fmla="*/ 9 h 835"/>
                <a:gd name="T20" fmla="*/ 2538 w 2606"/>
                <a:gd name="T21" fmla="*/ 25 h 835"/>
                <a:gd name="T22" fmla="*/ 2553 w 2606"/>
                <a:gd name="T23" fmla="*/ 34 h 835"/>
                <a:gd name="T24" fmla="*/ 2566 w 2606"/>
                <a:gd name="T25" fmla="*/ 46 h 835"/>
                <a:gd name="T26" fmla="*/ 2581 w 2606"/>
                <a:gd name="T27" fmla="*/ 60 h 835"/>
                <a:gd name="T28" fmla="*/ 2590 w 2606"/>
                <a:gd name="T29" fmla="*/ 76 h 835"/>
                <a:gd name="T30" fmla="*/ 2600 w 2606"/>
                <a:gd name="T31" fmla="*/ 94 h 835"/>
                <a:gd name="T32" fmla="*/ 2603 w 2606"/>
                <a:gd name="T33" fmla="*/ 115 h 835"/>
                <a:gd name="T34" fmla="*/ 2606 w 2606"/>
                <a:gd name="T35" fmla="*/ 140 h 835"/>
                <a:gd name="T36" fmla="*/ 2603 w 2606"/>
                <a:gd name="T37" fmla="*/ 167 h 835"/>
                <a:gd name="T38" fmla="*/ 2593 w 2606"/>
                <a:gd name="T39" fmla="*/ 198 h 835"/>
                <a:gd name="T40" fmla="*/ 2578 w 2606"/>
                <a:gd name="T41" fmla="*/ 231 h 835"/>
                <a:gd name="T42" fmla="*/ 70 w 2606"/>
                <a:gd name="T43" fmla="*/ 835 h 835"/>
                <a:gd name="T44" fmla="*/ 52 w 2606"/>
                <a:gd name="T45" fmla="*/ 825 h 835"/>
                <a:gd name="T46" fmla="*/ 37 w 2606"/>
                <a:gd name="T47" fmla="*/ 814 h 835"/>
                <a:gd name="T48" fmla="*/ 19 w 2606"/>
                <a:gd name="T49" fmla="*/ 796 h 835"/>
                <a:gd name="T50" fmla="*/ 13 w 2606"/>
                <a:gd name="T51" fmla="*/ 784 h 835"/>
                <a:gd name="T52" fmla="*/ 6 w 2606"/>
                <a:gd name="T53" fmla="*/ 768 h 835"/>
                <a:gd name="T54" fmla="*/ 3 w 2606"/>
                <a:gd name="T55" fmla="*/ 753 h 835"/>
                <a:gd name="T56" fmla="*/ 0 w 2606"/>
                <a:gd name="T57" fmla="*/ 735 h 835"/>
                <a:gd name="T58" fmla="*/ 3 w 2606"/>
                <a:gd name="T59" fmla="*/ 713 h 835"/>
                <a:gd name="T60" fmla="*/ 6 w 2606"/>
                <a:gd name="T61" fmla="*/ 692 h 835"/>
                <a:gd name="T62" fmla="*/ 16 w 2606"/>
                <a:gd name="T63" fmla="*/ 668 h 835"/>
                <a:gd name="T64" fmla="*/ 28 w 2606"/>
                <a:gd name="T65" fmla="*/ 641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06" h="835">
                  <a:moveTo>
                    <a:pt x="28" y="641"/>
                  </a:moveTo>
                  <a:lnTo>
                    <a:pt x="400" y="540"/>
                  </a:lnTo>
                  <a:lnTo>
                    <a:pt x="1224" y="319"/>
                  </a:lnTo>
                  <a:lnTo>
                    <a:pt x="1669" y="201"/>
                  </a:lnTo>
                  <a:lnTo>
                    <a:pt x="2062" y="100"/>
                  </a:lnTo>
                  <a:lnTo>
                    <a:pt x="2353" y="28"/>
                  </a:lnTo>
                  <a:lnTo>
                    <a:pt x="2441" y="6"/>
                  </a:lnTo>
                  <a:lnTo>
                    <a:pt x="2484" y="0"/>
                  </a:lnTo>
                  <a:lnTo>
                    <a:pt x="2493" y="3"/>
                  </a:lnTo>
                  <a:lnTo>
                    <a:pt x="2512" y="9"/>
                  </a:lnTo>
                  <a:lnTo>
                    <a:pt x="2538" y="25"/>
                  </a:lnTo>
                  <a:lnTo>
                    <a:pt x="2553" y="34"/>
                  </a:lnTo>
                  <a:lnTo>
                    <a:pt x="2566" y="46"/>
                  </a:lnTo>
                  <a:lnTo>
                    <a:pt x="2581" y="60"/>
                  </a:lnTo>
                  <a:lnTo>
                    <a:pt x="2590" y="76"/>
                  </a:lnTo>
                  <a:lnTo>
                    <a:pt x="2600" y="94"/>
                  </a:lnTo>
                  <a:lnTo>
                    <a:pt x="2603" y="115"/>
                  </a:lnTo>
                  <a:lnTo>
                    <a:pt x="2606" y="140"/>
                  </a:lnTo>
                  <a:lnTo>
                    <a:pt x="2603" y="167"/>
                  </a:lnTo>
                  <a:lnTo>
                    <a:pt x="2593" y="198"/>
                  </a:lnTo>
                  <a:lnTo>
                    <a:pt x="2578" y="231"/>
                  </a:lnTo>
                  <a:lnTo>
                    <a:pt x="70" y="835"/>
                  </a:lnTo>
                  <a:lnTo>
                    <a:pt x="52" y="825"/>
                  </a:lnTo>
                  <a:lnTo>
                    <a:pt x="37" y="814"/>
                  </a:lnTo>
                  <a:lnTo>
                    <a:pt x="19" y="796"/>
                  </a:lnTo>
                  <a:lnTo>
                    <a:pt x="13" y="784"/>
                  </a:lnTo>
                  <a:lnTo>
                    <a:pt x="6" y="768"/>
                  </a:lnTo>
                  <a:lnTo>
                    <a:pt x="3" y="753"/>
                  </a:lnTo>
                  <a:lnTo>
                    <a:pt x="0" y="735"/>
                  </a:lnTo>
                  <a:lnTo>
                    <a:pt x="3" y="713"/>
                  </a:lnTo>
                  <a:lnTo>
                    <a:pt x="6" y="692"/>
                  </a:lnTo>
                  <a:lnTo>
                    <a:pt x="16" y="668"/>
                  </a:lnTo>
                  <a:lnTo>
                    <a:pt x="28" y="641"/>
                  </a:lnTo>
                  <a:close/>
                </a:path>
              </a:pathLst>
            </a:custGeom>
            <a:solidFill>
              <a:srgbClr val="DCDDD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28" name="Freeform 204"/>
            <p:cNvSpPr>
              <a:spLocks/>
            </p:cNvSpPr>
            <p:nvPr/>
          </p:nvSpPr>
          <p:spPr bwMode="auto">
            <a:xfrm>
              <a:off x="1691005" y="1309370"/>
              <a:ext cx="50800" cy="42545"/>
            </a:xfrm>
            <a:custGeom>
              <a:avLst/>
              <a:gdLst>
                <a:gd name="T0" fmla="*/ 165 w 238"/>
                <a:gd name="T1" fmla="*/ 0 h 200"/>
                <a:gd name="T2" fmla="*/ 19 w 238"/>
                <a:gd name="T3" fmla="*/ 18 h 200"/>
                <a:gd name="T4" fmla="*/ 10 w 238"/>
                <a:gd name="T5" fmla="*/ 39 h 200"/>
                <a:gd name="T6" fmla="*/ 3 w 238"/>
                <a:gd name="T7" fmla="*/ 64 h 200"/>
                <a:gd name="T8" fmla="*/ 0 w 238"/>
                <a:gd name="T9" fmla="*/ 94 h 200"/>
                <a:gd name="T10" fmla="*/ 3 w 238"/>
                <a:gd name="T11" fmla="*/ 110 h 200"/>
                <a:gd name="T12" fmla="*/ 3 w 238"/>
                <a:gd name="T13" fmla="*/ 125 h 200"/>
                <a:gd name="T14" fmla="*/ 10 w 238"/>
                <a:gd name="T15" fmla="*/ 140 h 200"/>
                <a:gd name="T16" fmla="*/ 16 w 238"/>
                <a:gd name="T17" fmla="*/ 155 h 200"/>
                <a:gd name="T18" fmla="*/ 28 w 238"/>
                <a:gd name="T19" fmla="*/ 170 h 200"/>
                <a:gd name="T20" fmla="*/ 40 w 238"/>
                <a:gd name="T21" fmla="*/ 182 h 200"/>
                <a:gd name="T22" fmla="*/ 58 w 238"/>
                <a:gd name="T23" fmla="*/ 194 h 200"/>
                <a:gd name="T24" fmla="*/ 79 w 238"/>
                <a:gd name="T25" fmla="*/ 200 h 200"/>
                <a:gd name="T26" fmla="*/ 226 w 238"/>
                <a:gd name="T27" fmla="*/ 122 h 200"/>
                <a:gd name="T28" fmla="*/ 232 w 238"/>
                <a:gd name="T29" fmla="*/ 107 h 200"/>
                <a:gd name="T30" fmla="*/ 238 w 238"/>
                <a:gd name="T31" fmla="*/ 91 h 200"/>
                <a:gd name="T32" fmla="*/ 238 w 238"/>
                <a:gd name="T33" fmla="*/ 73 h 200"/>
                <a:gd name="T34" fmla="*/ 235 w 238"/>
                <a:gd name="T35" fmla="*/ 52 h 200"/>
                <a:gd name="T36" fmla="*/ 232 w 238"/>
                <a:gd name="T37" fmla="*/ 39 h 200"/>
                <a:gd name="T38" fmla="*/ 223 w 238"/>
                <a:gd name="T39" fmla="*/ 30 h 200"/>
                <a:gd name="T40" fmla="*/ 213 w 238"/>
                <a:gd name="T41" fmla="*/ 21 h 200"/>
                <a:gd name="T42" fmla="*/ 201 w 238"/>
                <a:gd name="T43" fmla="*/ 12 h 200"/>
                <a:gd name="T44" fmla="*/ 187 w 238"/>
                <a:gd name="T45" fmla="*/ 6 h 200"/>
                <a:gd name="T46" fmla="*/ 165 w 238"/>
                <a:gd name="T47"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8" h="200">
                  <a:moveTo>
                    <a:pt x="165" y="0"/>
                  </a:moveTo>
                  <a:lnTo>
                    <a:pt x="19" y="18"/>
                  </a:lnTo>
                  <a:lnTo>
                    <a:pt x="10" y="39"/>
                  </a:lnTo>
                  <a:lnTo>
                    <a:pt x="3" y="64"/>
                  </a:lnTo>
                  <a:lnTo>
                    <a:pt x="0" y="94"/>
                  </a:lnTo>
                  <a:lnTo>
                    <a:pt x="3" y="110"/>
                  </a:lnTo>
                  <a:lnTo>
                    <a:pt x="3" y="125"/>
                  </a:lnTo>
                  <a:lnTo>
                    <a:pt x="10" y="140"/>
                  </a:lnTo>
                  <a:lnTo>
                    <a:pt x="16" y="155"/>
                  </a:lnTo>
                  <a:lnTo>
                    <a:pt x="28" y="170"/>
                  </a:lnTo>
                  <a:lnTo>
                    <a:pt x="40" y="182"/>
                  </a:lnTo>
                  <a:lnTo>
                    <a:pt x="58" y="194"/>
                  </a:lnTo>
                  <a:lnTo>
                    <a:pt x="79" y="200"/>
                  </a:lnTo>
                  <a:lnTo>
                    <a:pt x="226" y="122"/>
                  </a:lnTo>
                  <a:lnTo>
                    <a:pt x="232" y="107"/>
                  </a:lnTo>
                  <a:lnTo>
                    <a:pt x="238" y="91"/>
                  </a:lnTo>
                  <a:lnTo>
                    <a:pt x="238" y="73"/>
                  </a:lnTo>
                  <a:lnTo>
                    <a:pt x="235" y="52"/>
                  </a:lnTo>
                  <a:lnTo>
                    <a:pt x="232" y="39"/>
                  </a:lnTo>
                  <a:lnTo>
                    <a:pt x="223" y="30"/>
                  </a:lnTo>
                  <a:lnTo>
                    <a:pt x="213" y="21"/>
                  </a:lnTo>
                  <a:lnTo>
                    <a:pt x="201" y="12"/>
                  </a:lnTo>
                  <a:lnTo>
                    <a:pt x="187" y="6"/>
                  </a:lnTo>
                  <a:lnTo>
                    <a:pt x="165" y="0"/>
                  </a:lnTo>
                  <a:close/>
                </a:path>
              </a:pathLst>
            </a:custGeom>
            <a:solidFill>
              <a:srgbClr val="4A505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29" name="Freeform 205"/>
            <p:cNvSpPr>
              <a:spLocks/>
            </p:cNvSpPr>
            <p:nvPr/>
          </p:nvSpPr>
          <p:spPr bwMode="auto">
            <a:xfrm>
              <a:off x="1746885" y="1181735"/>
              <a:ext cx="516890" cy="146685"/>
            </a:xfrm>
            <a:custGeom>
              <a:avLst/>
              <a:gdLst>
                <a:gd name="T0" fmla="*/ 0 w 2444"/>
                <a:gd name="T1" fmla="*/ 607 h 692"/>
                <a:gd name="T2" fmla="*/ 4 w 2444"/>
                <a:gd name="T3" fmla="*/ 613 h 692"/>
                <a:gd name="T4" fmla="*/ 13 w 2444"/>
                <a:gd name="T5" fmla="*/ 625 h 692"/>
                <a:gd name="T6" fmla="*/ 19 w 2444"/>
                <a:gd name="T7" fmla="*/ 637 h 692"/>
                <a:gd name="T8" fmla="*/ 25 w 2444"/>
                <a:gd name="T9" fmla="*/ 653 h 692"/>
                <a:gd name="T10" fmla="*/ 28 w 2444"/>
                <a:gd name="T11" fmla="*/ 671 h 692"/>
                <a:gd name="T12" fmla="*/ 28 w 2444"/>
                <a:gd name="T13" fmla="*/ 692 h 692"/>
                <a:gd name="T14" fmla="*/ 2435 w 2444"/>
                <a:gd name="T15" fmla="*/ 88 h 692"/>
                <a:gd name="T16" fmla="*/ 2438 w 2444"/>
                <a:gd name="T17" fmla="*/ 79 h 692"/>
                <a:gd name="T18" fmla="*/ 2441 w 2444"/>
                <a:gd name="T19" fmla="*/ 70 h 692"/>
                <a:gd name="T20" fmla="*/ 2444 w 2444"/>
                <a:gd name="T21" fmla="*/ 58 h 692"/>
                <a:gd name="T22" fmla="*/ 2441 w 2444"/>
                <a:gd name="T23" fmla="*/ 42 h 692"/>
                <a:gd name="T24" fmla="*/ 2435 w 2444"/>
                <a:gd name="T25" fmla="*/ 27 h 692"/>
                <a:gd name="T26" fmla="*/ 2423 w 2444"/>
                <a:gd name="T27" fmla="*/ 12 h 692"/>
                <a:gd name="T28" fmla="*/ 2401 w 2444"/>
                <a:gd name="T29" fmla="*/ 0 h 692"/>
                <a:gd name="T30" fmla="*/ 0 w 2444"/>
                <a:gd name="T31" fmla="*/ 607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4" h="692">
                  <a:moveTo>
                    <a:pt x="0" y="607"/>
                  </a:moveTo>
                  <a:lnTo>
                    <a:pt x="4" y="613"/>
                  </a:lnTo>
                  <a:lnTo>
                    <a:pt x="13" y="625"/>
                  </a:lnTo>
                  <a:lnTo>
                    <a:pt x="19" y="637"/>
                  </a:lnTo>
                  <a:lnTo>
                    <a:pt x="25" y="653"/>
                  </a:lnTo>
                  <a:lnTo>
                    <a:pt x="28" y="671"/>
                  </a:lnTo>
                  <a:lnTo>
                    <a:pt x="28" y="692"/>
                  </a:lnTo>
                  <a:lnTo>
                    <a:pt x="2435" y="88"/>
                  </a:lnTo>
                  <a:lnTo>
                    <a:pt x="2438" y="79"/>
                  </a:lnTo>
                  <a:lnTo>
                    <a:pt x="2441" y="70"/>
                  </a:lnTo>
                  <a:lnTo>
                    <a:pt x="2444" y="58"/>
                  </a:lnTo>
                  <a:lnTo>
                    <a:pt x="2441" y="42"/>
                  </a:lnTo>
                  <a:lnTo>
                    <a:pt x="2435" y="27"/>
                  </a:lnTo>
                  <a:lnTo>
                    <a:pt x="2423" y="12"/>
                  </a:lnTo>
                  <a:lnTo>
                    <a:pt x="2401" y="0"/>
                  </a:lnTo>
                  <a:lnTo>
                    <a:pt x="0" y="60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30" name="Freeform 206"/>
            <p:cNvSpPr>
              <a:spLocks/>
            </p:cNvSpPr>
            <p:nvPr/>
          </p:nvSpPr>
          <p:spPr bwMode="auto">
            <a:xfrm>
              <a:off x="1687830" y="1311910"/>
              <a:ext cx="24765" cy="41275"/>
            </a:xfrm>
            <a:custGeom>
              <a:avLst/>
              <a:gdLst>
                <a:gd name="T0" fmla="*/ 34 w 116"/>
                <a:gd name="T1" fmla="*/ 6 h 194"/>
                <a:gd name="T2" fmla="*/ 43 w 116"/>
                <a:gd name="T3" fmla="*/ 0 h 194"/>
                <a:gd name="T4" fmla="*/ 52 w 116"/>
                <a:gd name="T5" fmla="*/ 3 h 194"/>
                <a:gd name="T6" fmla="*/ 60 w 116"/>
                <a:gd name="T7" fmla="*/ 9 h 194"/>
                <a:gd name="T8" fmla="*/ 70 w 116"/>
                <a:gd name="T9" fmla="*/ 15 h 194"/>
                <a:gd name="T10" fmla="*/ 79 w 116"/>
                <a:gd name="T11" fmla="*/ 27 h 194"/>
                <a:gd name="T12" fmla="*/ 88 w 116"/>
                <a:gd name="T13" fmla="*/ 43 h 194"/>
                <a:gd name="T14" fmla="*/ 103 w 116"/>
                <a:gd name="T15" fmla="*/ 73 h 194"/>
                <a:gd name="T16" fmla="*/ 113 w 116"/>
                <a:gd name="T17" fmla="*/ 110 h 194"/>
                <a:gd name="T18" fmla="*/ 116 w 116"/>
                <a:gd name="T19" fmla="*/ 128 h 194"/>
                <a:gd name="T20" fmla="*/ 116 w 116"/>
                <a:gd name="T21" fmla="*/ 143 h 194"/>
                <a:gd name="T22" fmla="*/ 116 w 116"/>
                <a:gd name="T23" fmla="*/ 158 h 194"/>
                <a:gd name="T24" fmla="*/ 110 w 116"/>
                <a:gd name="T25" fmla="*/ 170 h 194"/>
                <a:gd name="T26" fmla="*/ 103 w 116"/>
                <a:gd name="T27" fmla="*/ 182 h 194"/>
                <a:gd name="T28" fmla="*/ 94 w 116"/>
                <a:gd name="T29" fmla="*/ 188 h 194"/>
                <a:gd name="T30" fmla="*/ 82 w 116"/>
                <a:gd name="T31" fmla="*/ 194 h 194"/>
                <a:gd name="T32" fmla="*/ 70 w 116"/>
                <a:gd name="T33" fmla="*/ 191 h 194"/>
                <a:gd name="T34" fmla="*/ 58 w 116"/>
                <a:gd name="T35" fmla="*/ 188 h 194"/>
                <a:gd name="T36" fmla="*/ 49 w 116"/>
                <a:gd name="T37" fmla="*/ 179 h 194"/>
                <a:gd name="T38" fmla="*/ 37 w 116"/>
                <a:gd name="T39" fmla="*/ 170 h 194"/>
                <a:gd name="T40" fmla="*/ 28 w 116"/>
                <a:gd name="T41" fmla="*/ 158 h 194"/>
                <a:gd name="T42" fmla="*/ 18 w 116"/>
                <a:gd name="T43" fmla="*/ 143 h 194"/>
                <a:gd name="T44" fmla="*/ 12 w 116"/>
                <a:gd name="T45" fmla="*/ 128 h 194"/>
                <a:gd name="T46" fmla="*/ 6 w 116"/>
                <a:gd name="T47" fmla="*/ 110 h 194"/>
                <a:gd name="T48" fmla="*/ 3 w 116"/>
                <a:gd name="T49" fmla="*/ 92 h 194"/>
                <a:gd name="T50" fmla="*/ 0 w 116"/>
                <a:gd name="T51" fmla="*/ 76 h 194"/>
                <a:gd name="T52" fmla="*/ 0 w 116"/>
                <a:gd name="T53" fmla="*/ 58 h 194"/>
                <a:gd name="T54" fmla="*/ 3 w 116"/>
                <a:gd name="T55" fmla="*/ 43 h 194"/>
                <a:gd name="T56" fmla="*/ 9 w 116"/>
                <a:gd name="T57" fmla="*/ 27 h 194"/>
                <a:gd name="T58" fmla="*/ 18 w 116"/>
                <a:gd name="T59" fmla="*/ 15 h 194"/>
                <a:gd name="T60" fmla="*/ 34 w 116"/>
                <a:gd name="T61" fmla="*/ 6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6" h="194">
                  <a:moveTo>
                    <a:pt x="34" y="6"/>
                  </a:moveTo>
                  <a:lnTo>
                    <a:pt x="43" y="0"/>
                  </a:lnTo>
                  <a:lnTo>
                    <a:pt x="52" y="3"/>
                  </a:lnTo>
                  <a:lnTo>
                    <a:pt x="60" y="9"/>
                  </a:lnTo>
                  <a:lnTo>
                    <a:pt x="70" y="15"/>
                  </a:lnTo>
                  <a:lnTo>
                    <a:pt x="79" y="27"/>
                  </a:lnTo>
                  <a:lnTo>
                    <a:pt x="88" y="43"/>
                  </a:lnTo>
                  <a:lnTo>
                    <a:pt x="103" y="73"/>
                  </a:lnTo>
                  <a:lnTo>
                    <a:pt x="113" y="110"/>
                  </a:lnTo>
                  <a:lnTo>
                    <a:pt x="116" y="128"/>
                  </a:lnTo>
                  <a:lnTo>
                    <a:pt x="116" y="143"/>
                  </a:lnTo>
                  <a:lnTo>
                    <a:pt x="116" y="158"/>
                  </a:lnTo>
                  <a:lnTo>
                    <a:pt x="110" y="170"/>
                  </a:lnTo>
                  <a:lnTo>
                    <a:pt x="103" y="182"/>
                  </a:lnTo>
                  <a:lnTo>
                    <a:pt x="94" y="188"/>
                  </a:lnTo>
                  <a:lnTo>
                    <a:pt x="82" y="194"/>
                  </a:lnTo>
                  <a:lnTo>
                    <a:pt x="70" y="191"/>
                  </a:lnTo>
                  <a:lnTo>
                    <a:pt x="58" y="188"/>
                  </a:lnTo>
                  <a:lnTo>
                    <a:pt x="49" y="179"/>
                  </a:lnTo>
                  <a:lnTo>
                    <a:pt x="37" y="170"/>
                  </a:lnTo>
                  <a:lnTo>
                    <a:pt x="28" y="158"/>
                  </a:lnTo>
                  <a:lnTo>
                    <a:pt x="18" y="143"/>
                  </a:lnTo>
                  <a:lnTo>
                    <a:pt x="12" y="128"/>
                  </a:lnTo>
                  <a:lnTo>
                    <a:pt x="6" y="110"/>
                  </a:lnTo>
                  <a:lnTo>
                    <a:pt x="3" y="92"/>
                  </a:lnTo>
                  <a:lnTo>
                    <a:pt x="0" y="76"/>
                  </a:lnTo>
                  <a:lnTo>
                    <a:pt x="0" y="58"/>
                  </a:lnTo>
                  <a:lnTo>
                    <a:pt x="3" y="43"/>
                  </a:lnTo>
                  <a:lnTo>
                    <a:pt x="9" y="27"/>
                  </a:lnTo>
                  <a:lnTo>
                    <a:pt x="18" y="15"/>
                  </a:lnTo>
                  <a:lnTo>
                    <a:pt x="34" y="6"/>
                  </a:lnTo>
                  <a:close/>
                </a:path>
              </a:pathLst>
            </a:custGeom>
            <a:solidFill>
              <a:srgbClr val="32373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31" name="Freeform 207"/>
            <p:cNvSpPr>
              <a:spLocks/>
            </p:cNvSpPr>
            <p:nvPr/>
          </p:nvSpPr>
          <p:spPr bwMode="auto">
            <a:xfrm>
              <a:off x="1938020" y="1150620"/>
              <a:ext cx="292100" cy="361315"/>
            </a:xfrm>
            <a:custGeom>
              <a:avLst/>
              <a:gdLst>
                <a:gd name="T0" fmla="*/ 16 w 1382"/>
                <a:gd name="T1" fmla="*/ 1442 h 1706"/>
                <a:gd name="T2" fmla="*/ 71 w 1382"/>
                <a:gd name="T3" fmla="*/ 1148 h 1706"/>
                <a:gd name="T4" fmla="*/ 99 w 1382"/>
                <a:gd name="T5" fmla="*/ 938 h 1706"/>
                <a:gd name="T6" fmla="*/ 102 w 1382"/>
                <a:gd name="T7" fmla="*/ 857 h 1706"/>
                <a:gd name="T8" fmla="*/ 113 w 1382"/>
                <a:gd name="T9" fmla="*/ 705 h 1706"/>
                <a:gd name="T10" fmla="*/ 144 w 1382"/>
                <a:gd name="T11" fmla="*/ 544 h 1706"/>
                <a:gd name="T12" fmla="*/ 190 w 1382"/>
                <a:gd name="T13" fmla="*/ 401 h 1706"/>
                <a:gd name="T14" fmla="*/ 230 w 1382"/>
                <a:gd name="T15" fmla="*/ 316 h 1706"/>
                <a:gd name="T16" fmla="*/ 259 w 1382"/>
                <a:gd name="T17" fmla="*/ 274 h 1706"/>
                <a:gd name="T18" fmla="*/ 312 w 1382"/>
                <a:gd name="T19" fmla="*/ 228 h 1706"/>
                <a:gd name="T20" fmla="*/ 418 w 1382"/>
                <a:gd name="T21" fmla="*/ 152 h 1706"/>
                <a:gd name="T22" fmla="*/ 580 w 1382"/>
                <a:gd name="T23" fmla="*/ 58 h 1706"/>
                <a:gd name="T24" fmla="*/ 687 w 1382"/>
                <a:gd name="T25" fmla="*/ 12 h 1706"/>
                <a:gd name="T26" fmla="*/ 742 w 1382"/>
                <a:gd name="T27" fmla="*/ 0 h 1706"/>
                <a:gd name="T28" fmla="*/ 809 w 1382"/>
                <a:gd name="T29" fmla="*/ 12 h 1706"/>
                <a:gd name="T30" fmla="*/ 986 w 1382"/>
                <a:gd name="T31" fmla="*/ 82 h 1706"/>
                <a:gd name="T32" fmla="*/ 1193 w 1382"/>
                <a:gd name="T33" fmla="*/ 179 h 1706"/>
                <a:gd name="T34" fmla="*/ 1282 w 1382"/>
                <a:gd name="T35" fmla="*/ 231 h 1706"/>
                <a:gd name="T36" fmla="*/ 1346 w 1382"/>
                <a:gd name="T37" fmla="*/ 280 h 1706"/>
                <a:gd name="T38" fmla="*/ 1373 w 1382"/>
                <a:gd name="T39" fmla="*/ 313 h 1706"/>
                <a:gd name="T40" fmla="*/ 1382 w 1382"/>
                <a:gd name="T41" fmla="*/ 343 h 1706"/>
                <a:gd name="T42" fmla="*/ 1379 w 1382"/>
                <a:gd name="T43" fmla="*/ 389 h 1706"/>
                <a:gd name="T44" fmla="*/ 1370 w 1382"/>
                <a:gd name="T45" fmla="*/ 437 h 1706"/>
                <a:gd name="T46" fmla="*/ 1339 w 1382"/>
                <a:gd name="T47" fmla="*/ 507 h 1706"/>
                <a:gd name="T48" fmla="*/ 1285 w 1382"/>
                <a:gd name="T49" fmla="*/ 584 h 1706"/>
                <a:gd name="T50" fmla="*/ 1258 w 1382"/>
                <a:gd name="T51" fmla="*/ 604 h 1706"/>
                <a:gd name="T52" fmla="*/ 1233 w 1382"/>
                <a:gd name="T53" fmla="*/ 616 h 1706"/>
                <a:gd name="T54" fmla="*/ 1181 w 1382"/>
                <a:gd name="T55" fmla="*/ 607 h 1706"/>
                <a:gd name="T56" fmla="*/ 1114 w 1382"/>
                <a:gd name="T57" fmla="*/ 581 h 1706"/>
                <a:gd name="T58" fmla="*/ 940 w 1382"/>
                <a:gd name="T59" fmla="*/ 498 h 1706"/>
                <a:gd name="T60" fmla="*/ 806 w 1382"/>
                <a:gd name="T61" fmla="*/ 437 h 1706"/>
                <a:gd name="T62" fmla="*/ 726 w 1382"/>
                <a:gd name="T63" fmla="*/ 410 h 1706"/>
                <a:gd name="T64" fmla="*/ 663 w 1382"/>
                <a:gd name="T65" fmla="*/ 401 h 1706"/>
                <a:gd name="T66" fmla="*/ 638 w 1382"/>
                <a:gd name="T67" fmla="*/ 407 h 1706"/>
                <a:gd name="T68" fmla="*/ 644 w 1382"/>
                <a:gd name="T69" fmla="*/ 495 h 1706"/>
                <a:gd name="T70" fmla="*/ 666 w 1382"/>
                <a:gd name="T71" fmla="*/ 601 h 1706"/>
                <a:gd name="T72" fmla="*/ 687 w 1382"/>
                <a:gd name="T73" fmla="*/ 653 h 1706"/>
                <a:gd name="T74" fmla="*/ 718 w 1382"/>
                <a:gd name="T75" fmla="*/ 699 h 1706"/>
                <a:gd name="T76" fmla="*/ 757 w 1382"/>
                <a:gd name="T77" fmla="*/ 729 h 1706"/>
                <a:gd name="T78" fmla="*/ 843 w 1382"/>
                <a:gd name="T79" fmla="*/ 774 h 1706"/>
                <a:gd name="T80" fmla="*/ 913 w 1382"/>
                <a:gd name="T81" fmla="*/ 823 h 1706"/>
                <a:gd name="T82" fmla="*/ 971 w 1382"/>
                <a:gd name="T83" fmla="*/ 875 h 1706"/>
                <a:gd name="T84" fmla="*/ 1014 w 1382"/>
                <a:gd name="T85" fmla="*/ 926 h 1706"/>
                <a:gd name="T86" fmla="*/ 1044 w 1382"/>
                <a:gd name="T87" fmla="*/ 981 h 1706"/>
                <a:gd name="T88" fmla="*/ 1062 w 1382"/>
                <a:gd name="T89" fmla="*/ 1036 h 1706"/>
                <a:gd name="T90" fmla="*/ 1074 w 1382"/>
                <a:gd name="T91" fmla="*/ 1093 h 1706"/>
                <a:gd name="T92" fmla="*/ 1077 w 1382"/>
                <a:gd name="T93" fmla="*/ 1148 h 1706"/>
                <a:gd name="T94" fmla="*/ 1065 w 1382"/>
                <a:gd name="T95" fmla="*/ 1251 h 1706"/>
                <a:gd name="T96" fmla="*/ 1037 w 1382"/>
                <a:gd name="T97" fmla="*/ 1348 h 1706"/>
                <a:gd name="T98" fmla="*/ 983 w 1382"/>
                <a:gd name="T99" fmla="*/ 1499 h 1706"/>
                <a:gd name="T100" fmla="*/ 956 w 1382"/>
                <a:gd name="T101" fmla="*/ 1551 h 1706"/>
                <a:gd name="T102" fmla="*/ 919 w 1382"/>
                <a:gd name="T103" fmla="*/ 1591 h 1706"/>
                <a:gd name="T104" fmla="*/ 874 w 1382"/>
                <a:gd name="T105" fmla="*/ 1625 h 1706"/>
                <a:gd name="T106" fmla="*/ 821 w 1382"/>
                <a:gd name="T107" fmla="*/ 1651 h 1706"/>
                <a:gd name="T108" fmla="*/ 715 w 1382"/>
                <a:gd name="T109" fmla="*/ 1685 h 1706"/>
                <a:gd name="T110" fmla="*/ 626 w 1382"/>
                <a:gd name="T111" fmla="*/ 1706 h 1706"/>
                <a:gd name="T112" fmla="*/ 569 w 1382"/>
                <a:gd name="T113" fmla="*/ 1703 h 1706"/>
                <a:gd name="T114" fmla="*/ 486 w 1382"/>
                <a:gd name="T115" fmla="*/ 1685 h 1706"/>
                <a:gd name="T116" fmla="*/ 275 w 1382"/>
                <a:gd name="T117" fmla="*/ 1619 h 1706"/>
                <a:gd name="T118" fmla="*/ 0 w 1382"/>
                <a:gd name="T119" fmla="*/ 1518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82" h="1706">
                  <a:moveTo>
                    <a:pt x="0" y="1518"/>
                  </a:moveTo>
                  <a:lnTo>
                    <a:pt x="16" y="1442"/>
                  </a:lnTo>
                  <a:lnTo>
                    <a:pt x="50" y="1257"/>
                  </a:lnTo>
                  <a:lnTo>
                    <a:pt x="71" y="1148"/>
                  </a:lnTo>
                  <a:lnTo>
                    <a:pt x="86" y="1039"/>
                  </a:lnTo>
                  <a:lnTo>
                    <a:pt x="99" y="938"/>
                  </a:lnTo>
                  <a:lnTo>
                    <a:pt x="102" y="893"/>
                  </a:lnTo>
                  <a:lnTo>
                    <a:pt x="102" y="857"/>
                  </a:lnTo>
                  <a:lnTo>
                    <a:pt x="104" y="783"/>
                  </a:lnTo>
                  <a:lnTo>
                    <a:pt x="113" y="705"/>
                  </a:lnTo>
                  <a:lnTo>
                    <a:pt x="128" y="622"/>
                  </a:lnTo>
                  <a:lnTo>
                    <a:pt x="144" y="544"/>
                  </a:lnTo>
                  <a:lnTo>
                    <a:pt x="165" y="468"/>
                  </a:lnTo>
                  <a:lnTo>
                    <a:pt x="190" y="401"/>
                  </a:lnTo>
                  <a:lnTo>
                    <a:pt x="217" y="340"/>
                  </a:lnTo>
                  <a:lnTo>
                    <a:pt x="230" y="316"/>
                  </a:lnTo>
                  <a:lnTo>
                    <a:pt x="245" y="294"/>
                  </a:lnTo>
                  <a:lnTo>
                    <a:pt x="259" y="274"/>
                  </a:lnTo>
                  <a:lnTo>
                    <a:pt x="284" y="253"/>
                  </a:lnTo>
                  <a:lnTo>
                    <a:pt x="312" y="228"/>
                  </a:lnTo>
                  <a:lnTo>
                    <a:pt x="345" y="204"/>
                  </a:lnTo>
                  <a:lnTo>
                    <a:pt x="418" y="152"/>
                  </a:lnTo>
                  <a:lnTo>
                    <a:pt x="498" y="104"/>
                  </a:lnTo>
                  <a:lnTo>
                    <a:pt x="580" y="58"/>
                  </a:lnTo>
                  <a:lnTo>
                    <a:pt x="654" y="24"/>
                  </a:lnTo>
                  <a:lnTo>
                    <a:pt x="687" y="12"/>
                  </a:lnTo>
                  <a:lnTo>
                    <a:pt x="718" y="3"/>
                  </a:lnTo>
                  <a:lnTo>
                    <a:pt x="742" y="0"/>
                  </a:lnTo>
                  <a:lnTo>
                    <a:pt x="760" y="0"/>
                  </a:lnTo>
                  <a:lnTo>
                    <a:pt x="809" y="12"/>
                  </a:lnTo>
                  <a:lnTo>
                    <a:pt x="888" y="43"/>
                  </a:lnTo>
                  <a:lnTo>
                    <a:pt x="986" y="82"/>
                  </a:lnTo>
                  <a:lnTo>
                    <a:pt x="1090" y="127"/>
                  </a:lnTo>
                  <a:lnTo>
                    <a:pt x="1193" y="179"/>
                  </a:lnTo>
                  <a:lnTo>
                    <a:pt x="1239" y="204"/>
                  </a:lnTo>
                  <a:lnTo>
                    <a:pt x="1282" y="231"/>
                  </a:lnTo>
                  <a:lnTo>
                    <a:pt x="1319" y="256"/>
                  </a:lnTo>
                  <a:lnTo>
                    <a:pt x="1346" y="280"/>
                  </a:lnTo>
                  <a:lnTo>
                    <a:pt x="1367" y="303"/>
                  </a:lnTo>
                  <a:lnTo>
                    <a:pt x="1373" y="313"/>
                  </a:lnTo>
                  <a:lnTo>
                    <a:pt x="1379" y="322"/>
                  </a:lnTo>
                  <a:lnTo>
                    <a:pt x="1382" y="343"/>
                  </a:lnTo>
                  <a:lnTo>
                    <a:pt x="1382" y="365"/>
                  </a:lnTo>
                  <a:lnTo>
                    <a:pt x="1379" y="389"/>
                  </a:lnTo>
                  <a:lnTo>
                    <a:pt x="1376" y="414"/>
                  </a:lnTo>
                  <a:lnTo>
                    <a:pt x="1370" y="437"/>
                  </a:lnTo>
                  <a:lnTo>
                    <a:pt x="1361" y="461"/>
                  </a:lnTo>
                  <a:lnTo>
                    <a:pt x="1339" y="507"/>
                  </a:lnTo>
                  <a:lnTo>
                    <a:pt x="1313" y="550"/>
                  </a:lnTo>
                  <a:lnTo>
                    <a:pt x="1285" y="584"/>
                  </a:lnTo>
                  <a:lnTo>
                    <a:pt x="1270" y="595"/>
                  </a:lnTo>
                  <a:lnTo>
                    <a:pt x="1258" y="604"/>
                  </a:lnTo>
                  <a:lnTo>
                    <a:pt x="1245" y="613"/>
                  </a:lnTo>
                  <a:lnTo>
                    <a:pt x="1233" y="616"/>
                  </a:lnTo>
                  <a:lnTo>
                    <a:pt x="1208" y="613"/>
                  </a:lnTo>
                  <a:lnTo>
                    <a:pt x="1181" y="607"/>
                  </a:lnTo>
                  <a:lnTo>
                    <a:pt x="1151" y="595"/>
                  </a:lnTo>
                  <a:lnTo>
                    <a:pt x="1114" y="581"/>
                  </a:lnTo>
                  <a:lnTo>
                    <a:pt x="1028" y="541"/>
                  </a:lnTo>
                  <a:lnTo>
                    <a:pt x="940" y="498"/>
                  </a:lnTo>
                  <a:lnTo>
                    <a:pt x="849" y="455"/>
                  </a:lnTo>
                  <a:lnTo>
                    <a:pt x="806" y="437"/>
                  </a:lnTo>
                  <a:lnTo>
                    <a:pt x="763" y="423"/>
                  </a:lnTo>
                  <a:lnTo>
                    <a:pt x="726" y="410"/>
                  </a:lnTo>
                  <a:lnTo>
                    <a:pt x="690" y="404"/>
                  </a:lnTo>
                  <a:lnTo>
                    <a:pt x="663" y="401"/>
                  </a:lnTo>
                  <a:lnTo>
                    <a:pt x="647" y="404"/>
                  </a:lnTo>
                  <a:lnTo>
                    <a:pt x="638" y="407"/>
                  </a:lnTo>
                  <a:lnTo>
                    <a:pt x="638" y="449"/>
                  </a:lnTo>
                  <a:lnTo>
                    <a:pt x="644" y="495"/>
                  </a:lnTo>
                  <a:lnTo>
                    <a:pt x="650" y="547"/>
                  </a:lnTo>
                  <a:lnTo>
                    <a:pt x="666" y="601"/>
                  </a:lnTo>
                  <a:lnTo>
                    <a:pt x="675" y="628"/>
                  </a:lnTo>
                  <a:lnTo>
                    <a:pt x="687" y="653"/>
                  </a:lnTo>
                  <a:lnTo>
                    <a:pt x="700" y="677"/>
                  </a:lnTo>
                  <a:lnTo>
                    <a:pt x="718" y="699"/>
                  </a:lnTo>
                  <a:lnTo>
                    <a:pt x="735" y="714"/>
                  </a:lnTo>
                  <a:lnTo>
                    <a:pt x="757" y="729"/>
                  </a:lnTo>
                  <a:lnTo>
                    <a:pt x="803" y="750"/>
                  </a:lnTo>
                  <a:lnTo>
                    <a:pt x="843" y="774"/>
                  </a:lnTo>
                  <a:lnTo>
                    <a:pt x="879" y="799"/>
                  </a:lnTo>
                  <a:lnTo>
                    <a:pt x="913" y="823"/>
                  </a:lnTo>
                  <a:lnTo>
                    <a:pt x="943" y="847"/>
                  </a:lnTo>
                  <a:lnTo>
                    <a:pt x="971" y="875"/>
                  </a:lnTo>
                  <a:lnTo>
                    <a:pt x="992" y="901"/>
                  </a:lnTo>
                  <a:lnTo>
                    <a:pt x="1014" y="926"/>
                  </a:lnTo>
                  <a:lnTo>
                    <a:pt x="1028" y="953"/>
                  </a:lnTo>
                  <a:lnTo>
                    <a:pt x="1044" y="981"/>
                  </a:lnTo>
                  <a:lnTo>
                    <a:pt x="1053" y="1008"/>
                  </a:lnTo>
                  <a:lnTo>
                    <a:pt x="1062" y="1036"/>
                  </a:lnTo>
                  <a:lnTo>
                    <a:pt x="1071" y="1062"/>
                  </a:lnTo>
                  <a:lnTo>
                    <a:pt x="1074" y="1093"/>
                  </a:lnTo>
                  <a:lnTo>
                    <a:pt x="1077" y="1121"/>
                  </a:lnTo>
                  <a:lnTo>
                    <a:pt x="1077" y="1148"/>
                  </a:lnTo>
                  <a:lnTo>
                    <a:pt x="1074" y="1199"/>
                  </a:lnTo>
                  <a:lnTo>
                    <a:pt x="1065" y="1251"/>
                  </a:lnTo>
                  <a:lnTo>
                    <a:pt x="1053" y="1303"/>
                  </a:lnTo>
                  <a:lnTo>
                    <a:pt x="1037" y="1348"/>
                  </a:lnTo>
                  <a:lnTo>
                    <a:pt x="1008" y="1433"/>
                  </a:lnTo>
                  <a:lnTo>
                    <a:pt x="983" y="1499"/>
                  </a:lnTo>
                  <a:lnTo>
                    <a:pt x="971" y="1527"/>
                  </a:lnTo>
                  <a:lnTo>
                    <a:pt x="956" y="1551"/>
                  </a:lnTo>
                  <a:lnTo>
                    <a:pt x="937" y="1573"/>
                  </a:lnTo>
                  <a:lnTo>
                    <a:pt x="919" y="1591"/>
                  </a:lnTo>
                  <a:lnTo>
                    <a:pt x="897" y="1609"/>
                  </a:lnTo>
                  <a:lnTo>
                    <a:pt x="874" y="1625"/>
                  </a:lnTo>
                  <a:lnTo>
                    <a:pt x="849" y="1640"/>
                  </a:lnTo>
                  <a:lnTo>
                    <a:pt x="821" y="1651"/>
                  </a:lnTo>
                  <a:lnTo>
                    <a:pt x="769" y="1670"/>
                  </a:lnTo>
                  <a:lnTo>
                    <a:pt x="715" y="1685"/>
                  </a:lnTo>
                  <a:lnTo>
                    <a:pt x="666" y="1697"/>
                  </a:lnTo>
                  <a:lnTo>
                    <a:pt x="626" y="1706"/>
                  </a:lnTo>
                  <a:lnTo>
                    <a:pt x="601" y="1706"/>
                  </a:lnTo>
                  <a:lnTo>
                    <a:pt x="569" y="1703"/>
                  </a:lnTo>
                  <a:lnTo>
                    <a:pt x="532" y="1694"/>
                  </a:lnTo>
                  <a:lnTo>
                    <a:pt x="486" y="1685"/>
                  </a:lnTo>
                  <a:lnTo>
                    <a:pt x="382" y="1654"/>
                  </a:lnTo>
                  <a:lnTo>
                    <a:pt x="275" y="1619"/>
                  </a:lnTo>
                  <a:lnTo>
                    <a:pt x="83" y="1551"/>
                  </a:lnTo>
                  <a:lnTo>
                    <a:pt x="0" y="1518"/>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32" name="Freeform 208"/>
            <p:cNvSpPr>
              <a:spLocks/>
            </p:cNvSpPr>
            <p:nvPr/>
          </p:nvSpPr>
          <p:spPr bwMode="auto">
            <a:xfrm>
              <a:off x="2023110" y="1192530"/>
              <a:ext cx="196215" cy="92710"/>
            </a:xfrm>
            <a:custGeom>
              <a:avLst/>
              <a:gdLst>
                <a:gd name="T0" fmla="*/ 85 w 926"/>
                <a:gd name="T1" fmla="*/ 397 h 437"/>
                <a:gd name="T2" fmla="*/ 69 w 926"/>
                <a:gd name="T3" fmla="*/ 397 h 437"/>
                <a:gd name="T4" fmla="*/ 51 w 926"/>
                <a:gd name="T5" fmla="*/ 397 h 437"/>
                <a:gd name="T6" fmla="*/ 36 w 926"/>
                <a:gd name="T7" fmla="*/ 394 h 437"/>
                <a:gd name="T8" fmla="*/ 20 w 926"/>
                <a:gd name="T9" fmla="*/ 386 h 437"/>
                <a:gd name="T10" fmla="*/ 11 w 926"/>
                <a:gd name="T11" fmla="*/ 376 h 437"/>
                <a:gd name="T12" fmla="*/ 5 w 926"/>
                <a:gd name="T13" fmla="*/ 367 h 437"/>
                <a:gd name="T14" fmla="*/ 3 w 926"/>
                <a:gd name="T15" fmla="*/ 355 h 437"/>
                <a:gd name="T16" fmla="*/ 0 w 926"/>
                <a:gd name="T17" fmla="*/ 343 h 437"/>
                <a:gd name="T18" fmla="*/ 0 w 926"/>
                <a:gd name="T19" fmla="*/ 325 h 437"/>
                <a:gd name="T20" fmla="*/ 3 w 926"/>
                <a:gd name="T21" fmla="*/ 306 h 437"/>
                <a:gd name="T22" fmla="*/ 9 w 926"/>
                <a:gd name="T23" fmla="*/ 285 h 437"/>
                <a:gd name="T24" fmla="*/ 17 w 926"/>
                <a:gd name="T25" fmla="*/ 260 h 437"/>
                <a:gd name="T26" fmla="*/ 29 w 926"/>
                <a:gd name="T27" fmla="*/ 236 h 437"/>
                <a:gd name="T28" fmla="*/ 42 w 926"/>
                <a:gd name="T29" fmla="*/ 212 h 437"/>
                <a:gd name="T30" fmla="*/ 79 w 926"/>
                <a:gd name="T31" fmla="*/ 164 h 437"/>
                <a:gd name="T32" fmla="*/ 119 w 926"/>
                <a:gd name="T33" fmla="*/ 115 h 437"/>
                <a:gd name="T34" fmla="*/ 160 w 926"/>
                <a:gd name="T35" fmla="*/ 73 h 437"/>
                <a:gd name="T36" fmla="*/ 203 w 926"/>
                <a:gd name="T37" fmla="*/ 36 h 437"/>
                <a:gd name="T38" fmla="*/ 237 w 926"/>
                <a:gd name="T39" fmla="*/ 12 h 437"/>
                <a:gd name="T40" fmla="*/ 253 w 926"/>
                <a:gd name="T41" fmla="*/ 6 h 437"/>
                <a:gd name="T42" fmla="*/ 265 w 926"/>
                <a:gd name="T43" fmla="*/ 0 h 437"/>
                <a:gd name="T44" fmla="*/ 299 w 926"/>
                <a:gd name="T45" fmla="*/ 0 h 437"/>
                <a:gd name="T46" fmla="*/ 356 w 926"/>
                <a:gd name="T47" fmla="*/ 9 h 437"/>
                <a:gd name="T48" fmla="*/ 505 w 926"/>
                <a:gd name="T49" fmla="*/ 33 h 437"/>
                <a:gd name="T50" fmla="*/ 661 w 926"/>
                <a:gd name="T51" fmla="*/ 61 h 437"/>
                <a:gd name="T52" fmla="*/ 759 w 926"/>
                <a:gd name="T53" fmla="*/ 82 h 437"/>
                <a:gd name="T54" fmla="*/ 774 w 926"/>
                <a:gd name="T55" fmla="*/ 87 h 437"/>
                <a:gd name="T56" fmla="*/ 792 w 926"/>
                <a:gd name="T57" fmla="*/ 96 h 437"/>
                <a:gd name="T58" fmla="*/ 807 w 926"/>
                <a:gd name="T59" fmla="*/ 109 h 437"/>
                <a:gd name="T60" fmla="*/ 823 w 926"/>
                <a:gd name="T61" fmla="*/ 127 h 437"/>
                <a:gd name="T62" fmla="*/ 850 w 926"/>
                <a:gd name="T63" fmla="*/ 164 h 437"/>
                <a:gd name="T64" fmla="*/ 875 w 926"/>
                <a:gd name="T65" fmla="*/ 203 h 437"/>
                <a:gd name="T66" fmla="*/ 897 w 926"/>
                <a:gd name="T67" fmla="*/ 245 h 437"/>
                <a:gd name="T68" fmla="*/ 915 w 926"/>
                <a:gd name="T69" fmla="*/ 279 h 437"/>
                <a:gd name="T70" fmla="*/ 926 w 926"/>
                <a:gd name="T71" fmla="*/ 312 h 437"/>
                <a:gd name="T72" fmla="*/ 921 w 926"/>
                <a:gd name="T73" fmla="*/ 331 h 437"/>
                <a:gd name="T74" fmla="*/ 906 w 926"/>
                <a:gd name="T75" fmla="*/ 373 h 437"/>
                <a:gd name="T76" fmla="*/ 893 w 926"/>
                <a:gd name="T77" fmla="*/ 397 h 437"/>
                <a:gd name="T78" fmla="*/ 878 w 926"/>
                <a:gd name="T79" fmla="*/ 418 h 437"/>
                <a:gd name="T80" fmla="*/ 869 w 926"/>
                <a:gd name="T81" fmla="*/ 424 h 437"/>
                <a:gd name="T82" fmla="*/ 860 w 926"/>
                <a:gd name="T83" fmla="*/ 430 h 437"/>
                <a:gd name="T84" fmla="*/ 850 w 926"/>
                <a:gd name="T85" fmla="*/ 434 h 437"/>
                <a:gd name="T86" fmla="*/ 841 w 926"/>
                <a:gd name="T87" fmla="*/ 437 h 437"/>
                <a:gd name="T88" fmla="*/ 698 w 926"/>
                <a:gd name="T89" fmla="*/ 430 h 437"/>
                <a:gd name="T90" fmla="*/ 442 w 926"/>
                <a:gd name="T91" fmla="*/ 415 h 437"/>
                <a:gd name="T92" fmla="*/ 85 w 926"/>
                <a:gd name="T93" fmla="*/ 397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26" h="437">
                  <a:moveTo>
                    <a:pt x="85" y="397"/>
                  </a:moveTo>
                  <a:lnTo>
                    <a:pt x="69" y="397"/>
                  </a:lnTo>
                  <a:lnTo>
                    <a:pt x="51" y="397"/>
                  </a:lnTo>
                  <a:lnTo>
                    <a:pt x="36" y="394"/>
                  </a:lnTo>
                  <a:lnTo>
                    <a:pt x="20" y="386"/>
                  </a:lnTo>
                  <a:lnTo>
                    <a:pt x="11" y="376"/>
                  </a:lnTo>
                  <a:lnTo>
                    <a:pt x="5" y="367"/>
                  </a:lnTo>
                  <a:lnTo>
                    <a:pt x="3" y="355"/>
                  </a:lnTo>
                  <a:lnTo>
                    <a:pt x="0" y="343"/>
                  </a:lnTo>
                  <a:lnTo>
                    <a:pt x="0" y="325"/>
                  </a:lnTo>
                  <a:lnTo>
                    <a:pt x="3" y="306"/>
                  </a:lnTo>
                  <a:lnTo>
                    <a:pt x="9" y="285"/>
                  </a:lnTo>
                  <a:lnTo>
                    <a:pt x="17" y="260"/>
                  </a:lnTo>
                  <a:lnTo>
                    <a:pt x="29" y="236"/>
                  </a:lnTo>
                  <a:lnTo>
                    <a:pt x="42" y="212"/>
                  </a:lnTo>
                  <a:lnTo>
                    <a:pt x="79" y="164"/>
                  </a:lnTo>
                  <a:lnTo>
                    <a:pt x="119" y="115"/>
                  </a:lnTo>
                  <a:lnTo>
                    <a:pt x="160" y="73"/>
                  </a:lnTo>
                  <a:lnTo>
                    <a:pt x="203" y="36"/>
                  </a:lnTo>
                  <a:lnTo>
                    <a:pt x="237" y="12"/>
                  </a:lnTo>
                  <a:lnTo>
                    <a:pt x="253" y="6"/>
                  </a:lnTo>
                  <a:lnTo>
                    <a:pt x="265" y="0"/>
                  </a:lnTo>
                  <a:lnTo>
                    <a:pt x="299" y="0"/>
                  </a:lnTo>
                  <a:lnTo>
                    <a:pt x="356" y="9"/>
                  </a:lnTo>
                  <a:lnTo>
                    <a:pt x="505" y="33"/>
                  </a:lnTo>
                  <a:lnTo>
                    <a:pt x="661" y="61"/>
                  </a:lnTo>
                  <a:lnTo>
                    <a:pt x="759" y="82"/>
                  </a:lnTo>
                  <a:lnTo>
                    <a:pt x="774" y="87"/>
                  </a:lnTo>
                  <a:lnTo>
                    <a:pt x="792" y="96"/>
                  </a:lnTo>
                  <a:lnTo>
                    <a:pt x="807" y="109"/>
                  </a:lnTo>
                  <a:lnTo>
                    <a:pt x="823" y="127"/>
                  </a:lnTo>
                  <a:lnTo>
                    <a:pt x="850" y="164"/>
                  </a:lnTo>
                  <a:lnTo>
                    <a:pt x="875" y="203"/>
                  </a:lnTo>
                  <a:lnTo>
                    <a:pt x="897" y="245"/>
                  </a:lnTo>
                  <a:lnTo>
                    <a:pt x="915" y="279"/>
                  </a:lnTo>
                  <a:lnTo>
                    <a:pt x="926" y="312"/>
                  </a:lnTo>
                  <a:lnTo>
                    <a:pt x="921" y="331"/>
                  </a:lnTo>
                  <a:lnTo>
                    <a:pt x="906" y="373"/>
                  </a:lnTo>
                  <a:lnTo>
                    <a:pt x="893" y="397"/>
                  </a:lnTo>
                  <a:lnTo>
                    <a:pt x="878" y="418"/>
                  </a:lnTo>
                  <a:lnTo>
                    <a:pt x="869" y="424"/>
                  </a:lnTo>
                  <a:lnTo>
                    <a:pt x="860" y="430"/>
                  </a:lnTo>
                  <a:lnTo>
                    <a:pt x="850" y="434"/>
                  </a:lnTo>
                  <a:lnTo>
                    <a:pt x="841" y="437"/>
                  </a:lnTo>
                  <a:lnTo>
                    <a:pt x="698" y="430"/>
                  </a:lnTo>
                  <a:lnTo>
                    <a:pt x="442" y="415"/>
                  </a:lnTo>
                  <a:lnTo>
                    <a:pt x="85" y="397"/>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33" name="Freeform 209"/>
            <p:cNvSpPr>
              <a:spLocks/>
            </p:cNvSpPr>
            <p:nvPr/>
          </p:nvSpPr>
          <p:spPr bwMode="auto">
            <a:xfrm>
              <a:off x="2013585" y="1223645"/>
              <a:ext cx="201930" cy="107950"/>
            </a:xfrm>
            <a:custGeom>
              <a:avLst/>
              <a:gdLst>
                <a:gd name="T0" fmla="*/ 539 w 955"/>
                <a:gd name="T1" fmla="*/ 434 h 511"/>
                <a:gd name="T2" fmla="*/ 738 w 955"/>
                <a:gd name="T3" fmla="*/ 453 h 511"/>
                <a:gd name="T4" fmla="*/ 857 w 955"/>
                <a:gd name="T5" fmla="*/ 456 h 511"/>
                <a:gd name="T6" fmla="*/ 890 w 955"/>
                <a:gd name="T7" fmla="*/ 453 h 511"/>
                <a:gd name="T8" fmla="*/ 909 w 955"/>
                <a:gd name="T9" fmla="*/ 440 h 511"/>
                <a:gd name="T10" fmla="*/ 933 w 955"/>
                <a:gd name="T11" fmla="*/ 407 h 511"/>
                <a:gd name="T12" fmla="*/ 946 w 955"/>
                <a:gd name="T13" fmla="*/ 359 h 511"/>
                <a:gd name="T14" fmla="*/ 955 w 955"/>
                <a:gd name="T15" fmla="*/ 273 h 511"/>
                <a:gd name="T16" fmla="*/ 952 w 955"/>
                <a:gd name="T17" fmla="*/ 243 h 511"/>
                <a:gd name="T18" fmla="*/ 936 w 955"/>
                <a:gd name="T19" fmla="*/ 210 h 511"/>
                <a:gd name="T20" fmla="*/ 881 w 955"/>
                <a:gd name="T21" fmla="*/ 140 h 511"/>
                <a:gd name="T22" fmla="*/ 808 w 955"/>
                <a:gd name="T23" fmla="*/ 77 h 511"/>
                <a:gd name="T24" fmla="*/ 741 w 955"/>
                <a:gd name="T25" fmla="*/ 31 h 511"/>
                <a:gd name="T26" fmla="*/ 707 w 955"/>
                <a:gd name="T27" fmla="*/ 16 h 511"/>
                <a:gd name="T28" fmla="*/ 598 w 955"/>
                <a:gd name="T29" fmla="*/ 3 h 511"/>
                <a:gd name="T30" fmla="*/ 473 w 955"/>
                <a:gd name="T31" fmla="*/ 0 h 511"/>
                <a:gd name="T32" fmla="*/ 317 w 955"/>
                <a:gd name="T33" fmla="*/ 9 h 511"/>
                <a:gd name="T34" fmla="*/ 277 w 955"/>
                <a:gd name="T35" fmla="*/ 22 h 511"/>
                <a:gd name="T36" fmla="*/ 231 w 955"/>
                <a:gd name="T37" fmla="*/ 49 h 511"/>
                <a:gd name="T38" fmla="*/ 134 w 955"/>
                <a:gd name="T39" fmla="*/ 125 h 511"/>
                <a:gd name="T40" fmla="*/ 55 w 955"/>
                <a:gd name="T41" fmla="*/ 201 h 511"/>
                <a:gd name="T42" fmla="*/ 15 w 955"/>
                <a:gd name="T43" fmla="*/ 249 h 511"/>
                <a:gd name="T44" fmla="*/ 3 w 955"/>
                <a:gd name="T45" fmla="*/ 295 h 511"/>
                <a:gd name="T46" fmla="*/ 0 w 955"/>
                <a:gd name="T47" fmla="*/ 353 h 511"/>
                <a:gd name="T48" fmla="*/ 12 w 955"/>
                <a:gd name="T49" fmla="*/ 416 h 511"/>
                <a:gd name="T50" fmla="*/ 27 w 955"/>
                <a:gd name="T51" fmla="*/ 446 h 511"/>
                <a:gd name="T52" fmla="*/ 49 w 955"/>
                <a:gd name="T53" fmla="*/ 471 h 511"/>
                <a:gd name="T54" fmla="*/ 79 w 955"/>
                <a:gd name="T55" fmla="*/ 492 h 511"/>
                <a:gd name="T56" fmla="*/ 115 w 955"/>
                <a:gd name="T57" fmla="*/ 504 h 511"/>
                <a:gd name="T58" fmla="*/ 168 w 955"/>
                <a:gd name="T59" fmla="*/ 511 h 511"/>
                <a:gd name="T60" fmla="*/ 225 w 955"/>
                <a:gd name="T61" fmla="*/ 508 h 511"/>
                <a:gd name="T62" fmla="*/ 299 w 955"/>
                <a:gd name="T63" fmla="*/ 495 h 511"/>
                <a:gd name="T64" fmla="*/ 384 w 955"/>
                <a:gd name="T65" fmla="*/ 468 h 511"/>
                <a:gd name="T66" fmla="*/ 485 w 955"/>
                <a:gd name="T67" fmla="*/ 428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5" h="511">
                  <a:moveTo>
                    <a:pt x="485" y="428"/>
                  </a:moveTo>
                  <a:lnTo>
                    <a:pt x="539" y="434"/>
                  </a:lnTo>
                  <a:lnTo>
                    <a:pt x="667" y="446"/>
                  </a:lnTo>
                  <a:lnTo>
                    <a:pt x="738" y="453"/>
                  </a:lnTo>
                  <a:lnTo>
                    <a:pt x="802" y="456"/>
                  </a:lnTo>
                  <a:lnTo>
                    <a:pt x="857" y="456"/>
                  </a:lnTo>
                  <a:lnTo>
                    <a:pt x="875" y="456"/>
                  </a:lnTo>
                  <a:lnTo>
                    <a:pt x="890" y="453"/>
                  </a:lnTo>
                  <a:lnTo>
                    <a:pt x="900" y="446"/>
                  </a:lnTo>
                  <a:lnTo>
                    <a:pt x="909" y="440"/>
                  </a:lnTo>
                  <a:lnTo>
                    <a:pt x="921" y="425"/>
                  </a:lnTo>
                  <a:lnTo>
                    <a:pt x="933" y="407"/>
                  </a:lnTo>
                  <a:lnTo>
                    <a:pt x="939" y="383"/>
                  </a:lnTo>
                  <a:lnTo>
                    <a:pt x="946" y="359"/>
                  </a:lnTo>
                  <a:lnTo>
                    <a:pt x="949" y="331"/>
                  </a:lnTo>
                  <a:lnTo>
                    <a:pt x="955" y="273"/>
                  </a:lnTo>
                  <a:lnTo>
                    <a:pt x="955" y="258"/>
                  </a:lnTo>
                  <a:lnTo>
                    <a:pt x="952" y="243"/>
                  </a:lnTo>
                  <a:lnTo>
                    <a:pt x="946" y="225"/>
                  </a:lnTo>
                  <a:lnTo>
                    <a:pt x="936" y="210"/>
                  </a:lnTo>
                  <a:lnTo>
                    <a:pt x="912" y="173"/>
                  </a:lnTo>
                  <a:lnTo>
                    <a:pt x="881" y="140"/>
                  </a:lnTo>
                  <a:lnTo>
                    <a:pt x="844" y="106"/>
                  </a:lnTo>
                  <a:lnTo>
                    <a:pt x="808" y="77"/>
                  </a:lnTo>
                  <a:lnTo>
                    <a:pt x="775" y="49"/>
                  </a:lnTo>
                  <a:lnTo>
                    <a:pt x="741" y="31"/>
                  </a:lnTo>
                  <a:lnTo>
                    <a:pt x="726" y="22"/>
                  </a:lnTo>
                  <a:lnTo>
                    <a:pt x="707" y="16"/>
                  </a:lnTo>
                  <a:lnTo>
                    <a:pt x="656" y="9"/>
                  </a:lnTo>
                  <a:lnTo>
                    <a:pt x="598" y="3"/>
                  </a:lnTo>
                  <a:lnTo>
                    <a:pt x="536" y="0"/>
                  </a:lnTo>
                  <a:lnTo>
                    <a:pt x="473" y="0"/>
                  </a:lnTo>
                  <a:lnTo>
                    <a:pt x="411" y="3"/>
                  </a:lnTo>
                  <a:lnTo>
                    <a:pt x="317" y="9"/>
                  </a:lnTo>
                  <a:lnTo>
                    <a:pt x="299" y="12"/>
                  </a:lnTo>
                  <a:lnTo>
                    <a:pt x="277" y="22"/>
                  </a:lnTo>
                  <a:lnTo>
                    <a:pt x="256" y="34"/>
                  </a:lnTo>
                  <a:lnTo>
                    <a:pt x="231" y="49"/>
                  </a:lnTo>
                  <a:lnTo>
                    <a:pt x="183" y="86"/>
                  </a:lnTo>
                  <a:lnTo>
                    <a:pt x="134" y="125"/>
                  </a:lnTo>
                  <a:lnTo>
                    <a:pt x="91" y="167"/>
                  </a:lnTo>
                  <a:lnTo>
                    <a:pt x="55" y="201"/>
                  </a:lnTo>
                  <a:lnTo>
                    <a:pt x="24" y="235"/>
                  </a:lnTo>
                  <a:lnTo>
                    <a:pt x="15" y="249"/>
                  </a:lnTo>
                  <a:lnTo>
                    <a:pt x="9" y="270"/>
                  </a:lnTo>
                  <a:lnTo>
                    <a:pt x="3" y="295"/>
                  </a:lnTo>
                  <a:lnTo>
                    <a:pt x="0" y="322"/>
                  </a:lnTo>
                  <a:lnTo>
                    <a:pt x="0" y="353"/>
                  </a:lnTo>
                  <a:lnTo>
                    <a:pt x="3" y="386"/>
                  </a:lnTo>
                  <a:lnTo>
                    <a:pt x="12" y="416"/>
                  </a:lnTo>
                  <a:lnTo>
                    <a:pt x="18" y="431"/>
                  </a:lnTo>
                  <a:lnTo>
                    <a:pt x="27" y="446"/>
                  </a:lnTo>
                  <a:lnTo>
                    <a:pt x="37" y="459"/>
                  </a:lnTo>
                  <a:lnTo>
                    <a:pt x="49" y="471"/>
                  </a:lnTo>
                  <a:lnTo>
                    <a:pt x="60" y="480"/>
                  </a:lnTo>
                  <a:lnTo>
                    <a:pt x="79" y="492"/>
                  </a:lnTo>
                  <a:lnTo>
                    <a:pt x="97" y="498"/>
                  </a:lnTo>
                  <a:lnTo>
                    <a:pt x="115" y="504"/>
                  </a:lnTo>
                  <a:lnTo>
                    <a:pt x="140" y="511"/>
                  </a:lnTo>
                  <a:lnTo>
                    <a:pt x="168" y="511"/>
                  </a:lnTo>
                  <a:lnTo>
                    <a:pt x="195" y="511"/>
                  </a:lnTo>
                  <a:lnTo>
                    <a:pt x="225" y="508"/>
                  </a:lnTo>
                  <a:lnTo>
                    <a:pt x="262" y="501"/>
                  </a:lnTo>
                  <a:lnTo>
                    <a:pt x="299" y="495"/>
                  </a:lnTo>
                  <a:lnTo>
                    <a:pt x="342" y="483"/>
                  </a:lnTo>
                  <a:lnTo>
                    <a:pt x="384" y="468"/>
                  </a:lnTo>
                  <a:lnTo>
                    <a:pt x="433" y="449"/>
                  </a:lnTo>
                  <a:lnTo>
                    <a:pt x="485" y="428"/>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34" name="Freeform 210"/>
            <p:cNvSpPr>
              <a:spLocks/>
            </p:cNvSpPr>
            <p:nvPr/>
          </p:nvSpPr>
          <p:spPr bwMode="auto">
            <a:xfrm>
              <a:off x="2052955" y="1256030"/>
              <a:ext cx="160020" cy="64770"/>
            </a:xfrm>
            <a:custGeom>
              <a:avLst/>
              <a:gdLst>
                <a:gd name="T0" fmla="*/ 0 w 757"/>
                <a:gd name="T1" fmla="*/ 249 h 304"/>
                <a:gd name="T2" fmla="*/ 3 w 757"/>
                <a:gd name="T3" fmla="*/ 231 h 304"/>
                <a:gd name="T4" fmla="*/ 12 w 757"/>
                <a:gd name="T5" fmla="*/ 213 h 304"/>
                <a:gd name="T6" fmla="*/ 20 w 757"/>
                <a:gd name="T7" fmla="*/ 195 h 304"/>
                <a:gd name="T8" fmla="*/ 36 w 757"/>
                <a:gd name="T9" fmla="*/ 176 h 304"/>
                <a:gd name="T10" fmla="*/ 70 w 757"/>
                <a:gd name="T11" fmla="*/ 134 h 304"/>
                <a:gd name="T12" fmla="*/ 110 w 757"/>
                <a:gd name="T13" fmla="*/ 94 h 304"/>
                <a:gd name="T14" fmla="*/ 153 w 757"/>
                <a:gd name="T15" fmla="*/ 61 h 304"/>
                <a:gd name="T16" fmla="*/ 191 w 757"/>
                <a:gd name="T17" fmla="*/ 31 h 304"/>
                <a:gd name="T18" fmla="*/ 222 w 757"/>
                <a:gd name="T19" fmla="*/ 9 h 304"/>
                <a:gd name="T20" fmla="*/ 247 w 757"/>
                <a:gd name="T21" fmla="*/ 0 h 304"/>
                <a:gd name="T22" fmla="*/ 281 w 757"/>
                <a:gd name="T23" fmla="*/ 3 h 304"/>
                <a:gd name="T24" fmla="*/ 344 w 757"/>
                <a:gd name="T25" fmla="*/ 12 h 304"/>
                <a:gd name="T26" fmla="*/ 427 w 757"/>
                <a:gd name="T27" fmla="*/ 31 h 304"/>
                <a:gd name="T28" fmla="*/ 518 w 757"/>
                <a:gd name="T29" fmla="*/ 55 h 304"/>
                <a:gd name="T30" fmla="*/ 564 w 757"/>
                <a:gd name="T31" fmla="*/ 73 h 304"/>
                <a:gd name="T32" fmla="*/ 607 w 757"/>
                <a:gd name="T33" fmla="*/ 88 h 304"/>
                <a:gd name="T34" fmla="*/ 649 w 757"/>
                <a:gd name="T35" fmla="*/ 109 h 304"/>
                <a:gd name="T36" fmla="*/ 683 w 757"/>
                <a:gd name="T37" fmla="*/ 130 h 304"/>
                <a:gd name="T38" fmla="*/ 714 w 757"/>
                <a:gd name="T39" fmla="*/ 152 h 304"/>
                <a:gd name="T40" fmla="*/ 738 w 757"/>
                <a:gd name="T41" fmla="*/ 176 h 304"/>
                <a:gd name="T42" fmla="*/ 744 w 757"/>
                <a:gd name="T43" fmla="*/ 189 h 304"/>
                <a:gd name="T44" fmla="*/ 750 w 757"/>
                <a:gd name="T45" fmla="*/ 201 h 304"/>
                <a:gd name="T46" fmla="*/ 753 w 757"/>
                <a:gd name="T47" fmla="*/ 216 h 304"/>
                <a:gd name="T48" fmla="*/ 757 w 757"/>
                <a:gd name="T49" fmla="*/ 228 h 304"/>
                <a:gd name="T50" fmla="*/ 753 w 757"/>
                <a:gd name="T51" fmla="*/ 237 h 304"/>
                <a:gd name="T52" fmla="*/ 747 w 757"/>
                <a:gd name="T53" fmla="*/ 243 h 304"/>
                <a:gd name="T54" fmla="*/ 741 w 757"/>
                <a:gd name="T55" fmla="*/ 246 h 304"/>
                <a:gd name="T56" fmla="*/ 732 w 757"/>
                <a:gd name="T57" fmla="*/ 246 h 304"/>
                <a:gd name="T58" fmla="*/ 707 w 757"/>
                <a:gd name="T59" fmla="*/ 240 h 304"/>
                <a:gd name="T60" fmla="*/ 677 w 757"/>
                <a:gd name="T61" fmla="*/ 228 h 304"/>
                <a:gd name="T62" fmla="*/ 604 w 757"/>
                <a:gd name="T63" fmla="*/ 198 h 304"/>
                <a:gd name="T64" fmla="*/ 570 w 757"/>
                <a:gd name="T65" fmla="*/ 189 h 304"/>
                <a:gd name="T66" fmla="*/ 552 w 757"/>
                <a:gd name="T67" fmla="*/ 185 h 304"/>
                <a:gd name="T68" fmla="*/ 536 w 757"/>
                <a:gd name="T69" fmla="*/ 185 h 304"/>
                <a:gd name="T70" fmla="*/ 472 w 757"/>
                <a:gd name="T71" fmla="*/ 182 h 304"/>
                <a:gd name="T72" fmla="*/ 412 w 757"/>
                <a:gd name="T73" fmla="*/ 179 h 304"/>
                <a:gd name="T74" fmla="*/ 347 w 757"/>
                <a:gd name="T75" fmla="*/ 182 h 304"/>
                <a:gd name="T76" fmla="*/ 317 w 757"/>
                <a:gd name="T77" fmla="*/ 185 h 304"/>
                <a:gd name="T78" fmla="*/ 287 w 757"/>
                <a:gd name="T79" fmla="*/ 192 h 304"/>
                <a:gd name="T80" fmla="*/ 268 w 757"/>
                <a:gd name="T81" fmla="*/ 198 h 304"/>
                <a:gd name="T82" fmla="*/ 250 w 757"/>
                <a:gd name="T83" fmla="*/ 207 h 304"/>
                <a:gd name="T84" fmla="*/ 204 w 757"/>
                <a:gd name="T85" fmla="*/ 231 h 304"/>
                <a:gd name="T86" fmla="*/ 156 w 757"/>
                <a:gd name="T87" fmla="*/ 258 h 304"/>
                <a:gd name="T88" fmla="*/ 106 w 757"/>
                <a:gd name="T89" fmla="*/ 282 h 304"/>
                <a:gd name="T90" fmla="*/ 82 w 757"/>
                <a:gd name="T91" fmla="*/ 291 h 304"/>
                <a:gd name="T92" fmla="*/ 60 w 757"/>
                <a:gd name="T93" fmla="*/ 301 h 304"/>
                <a:gd name="T94" fmla="*/ 42 w 757"/>
                <a:gd name="T95" fmla="*/ 304 h 304"/>
                <a:gd name="T96" fmla="*/ 27 w 757"/>
                <a:gd name="T97" fmla="*/ 304 h 304"/>
                <a:gd name="T98" fmla="*/ 15 w 757"/>
                <a:gd name="T99" fmla="*/ 298 h 304"/>
                <a:gd name="T100" fmla="*/ 6 w 757"/>
                <a:gd name="T101" fmla="*/ 288 h 304"/>
                <a:gd name="T102" fmla="*/ 0 w 757"/>
                <a:gd name="T103" fmla="*/ 270 h 304"/>
                <a:gd name="T104" fmla="*/ 0 w 757"/>
                <a:gd name="T105" fmla="*/ 249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57" h="304">
                  <a:moveTo>
                    <a:pt x="0" y="249"/>
                  </a:moveTo>
                  <a:lnTo>
                    <a:pt x="3" y="231"/>
                  </a:lnTo>
                  <a:lnTo>
                    <a:pt x="12" y="213"/>
                  </a:lnTo>
                  <a:lnTo>
                    <a:pt x="20" y="195"/>
                  </a:lnTo>
                  <a:lnTo>
                    <a:pt x="36" y="176"/>
                  </a:lnTo>
                  <a:lnTo>
                    <a:pt x="70" y="134"/>
                  </a:lnTo>
                  <a:lnTo>
                    <a:pt x="110" y="94"/>
                  </a:lnTo>
                  <a:lnTo>
                    <a:pt x="153" y="61"/>
                  </a:lnTo>
                  <a:lnTo>
                    <a:pt x="191" y="31"/>
                  </a:lnTo>
                  <a:lnTo>
                    <a:pt x="222" y="9"/>
                  </a:lnTo>
                  <a:lnTo>
                    <a:pt x="247" y="0"/>
                  </a:lnTo>
                  <a:lnTo>
                    <a:pt x="281" y="3"/>
                  </a:lnTo>
                  <a:lnTo>
                    <a:pt x="344" y="12"/>
                  </a:lnTo>
                  <a:lnTo>
                    <a:pt x="427" y="31"/>
                  </a:lnTo>
                  <a:lnTo>
                    <a:pt x="518" y="55"/>
                  </a:lnTo>
                  <a:lnTo>
                    <a:pt x="564" y="73"/>
                  </a:lnTo>
                  <a:lnTo>
                    <a:pt x="607" y="88"/>
                  </a:lnTo>
                  <a:lnTo>
                    <a:pt x="649" y="109"/>
                  </a:lnTo>
                  <a:lnTo>
                    <a:pt x="683" y="130"/>
                  </a:lnTo>
                  <a:lnTo>
                    <a:pt x="714" y="152"/>
                  </a:lnTo>
                  <a:lnTo>
                    <a:pt x="738" y="176"/>
                  </a:lnTo>
                  <a:lnTo>
                    <a:pt x="744" y="189"/>
                  </a:lnTo>
                  <a:lnTo>
                    <a:pt x="750" y="201"/>
                  </a:lnTo>
                  <a:lnTo>
                    <a:pt x="753" y="216"/>
                  </a:lnTo>
                  <a:lnTo>
                    <a:pt x="757" y="228"/>
                  </a:lnTo>
                  <a:lnTo>
                    <a:pt x="753" y="237"/>
                  </a:lnTo>
                  <a:lnTo>
                    <a:pt x="747" y="243"/>
                  </a:lnTo>
                  <a:lnTo>
                    <a:pt x="741" y="246"/>
                  </a:lnTo>
                  <a:lnTo>
                    <a:pt x="732" y="246"/>
                  </a:lnTo>
                  <a:lnTo>
                    <a:pt x="707" y="240"/>
                  </a:lnTo>
                  <a:lnTo>
                    <a:pt x="677" y="228"/>
                  </a:lnTo>
                  <a:lnTo>
                    <a:pt x="604" y="198"/>
                  </a:lnTo>
                  <a:lnTo>
                    <a:pt x="570" y="189"/>
                  </a:lnTo>
                  <a:lnTo>
                    <a:pt x="552" y="185"/>
                  </a:lnTo>
                  <a:lnTo>
                    <a:pt x="536" y="185"/>
                  </a:lnTo>
                  <a:lnTo>
                    <a:pt x="472" y="182"/>
                  </a:lnTo>
                  <a:lnTo>
                    <a:pt x="412" y="179"/>
                  </a:lnTo>
                  <a:lnTo>
                    <a:pt x="347" y="182"/>
                  </a:lnTo>
                  <a:lnTo>
                    <a:pt x="317" y="185"/>
                  </a:lnTo>
                  <a:lnTo>
                    <a:pt x="287" y="192"/>
                  </a:lnTo>
                  <a:lnTo>
                    <a:pt x="268" y="198"/>
                  </a:lnTo>
                  <a:lnTo>
                    <a:pt x="250" y="207"/>
                  </a:lnTo>
                  <a:lnTo>
                    <a:pt x="204" y="231"/>
                  </a:lnTo>
                  <a:lnTo>
                    <a:pt x="156" y="258"/>
                  </a:lnTo>
                  <a:lnTo>
                    <a:pt x="106" y="282"/>
                  </a:lnTo>
                  <a:lnTo>
                    <a:pt x="82" y="291"/>
                  </a:lnTo>
                  <a:lnTo>
                    <a:pt x="60" y="301"/>
                  </a:lnTo>
                  <a:lnTo>
                    <a:pt x="42" y="304"/>
                  </a:lnTo>
                  <a:lnTo>
                    <a:pt x="27" y="304"/>
                  </a:lnTo>
                  <a:lnTo>
                    <a:pt x="15" y="298"/>
                  </a:lnTo>
                  <a:lnTo>
                    <a:pt x="6" y="288"/>
                  </a:lnTo>
                  <a:lnTo>
                    <a:pt x="0" y="270"/>
                  </a:lnTo>
                  <a:lnTo>
                    <a:pt x="0" y="249"/>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35" name="Freeform 211"/>
            <p:cNvSpPr>
              <a:spLocks/>
            </p:cNvSpPr>
            <p:nvPr/>
          </p:nvSpPr>
          <p:spPr bwMode="auto">
            <a:xfrm>
              <a:off x="2056130" y="1403985"/>
              <a:ext cx="111760" cy="106045"/>
            </a:xfrm>
            <a:custGeom>
              <a:avLst/>
              <a:gdLst>
                <a:gd name="T0" fmla="*/ 366 w 528"/>
                <a:gd name="T1" fmla="*/ 98 h 501"/>
                <a:gd name="T2" fmla="*/ 363 w 528"/>
                <a:gd name="T3" fmla="*/ 125 h 501"/>
                <a:gd name="T4" fmla="*/ 357 w 528"/>
                <a:gd name="T5" fmla="*/ 155 h 501"/>
                <a:gd name="T6" fmla="*/ 350 w 528"/>
                <a:gd name="T7" fmla="*/ 191 h 501"/>
                <a:gd name="T8" fmla="*/ 338 w 528"/>
                <a:gd name="T9" fmla="*/ 231 h 501"/>
                <a:gd name="T10" fmla="*/ 323 w 528"/>
                <a:gd name="T11" fmla="*/ 271 h 501"/>
                <a:gd name="T12" fmla="*/ 305 w 528"/>
                <a:gd name="T13" fmla="*/ 303 h 501"/>
                <a:gd name="T14" fmla="*/ 293 w 528"/>
                <a:gd name="T15" fmla="*/ 322 h 501"/>
                <a:gd name="T16" fmla="*/ 278 w 528"/>
                <a:gd name="T17" fmla="*/ 334 h 501"/>
                <a:gd name="T18" fmla="*/ 262 w 528"/>
                <a:gd name="T19" fmla="*/ 346 h 501"/>
                <a:gd name="T20" fmla="*/ 247 w 528"/>
                <a:gd name="T21" fmla="*/ 358 h 501"/>
                <a:gd name="T22" fmla="*/ 207 w 528"/>
                <a:gd name="T23" fmla="*/ 380 h 501"/>
                <a:gd name="T24" fmla="*/ 165 w 528"/>
                <a:gd name="T25" fmla="*/ 398 h 501"/>
                <a:gd name="T26" fmla="*/ 119 w 528"/>
                <a:gd name="T27" fmla="*/ 413 h 501"/>
                <a:gd name="T28" fmla="*/ 42 w 528"/>
                <a:gd name="T29" fmla="*/ 438 h 501"/>
                <a:gd name="T30" fmla="*/ 3 w 528"/>
                <a:gd name="T31" fmla="*/ 447 h 501"/>
                <a:gd name="T32" fmla="*/ 0 w 528"/>
                <a:gd name="T33" fmla="*/ 453 h 501"/>
                <a:gd name="T34" fmla="*/ 0 w 528"/>
                <a:gd name="T35" fmla="*/ 458 h 501"/>
                <a:gd name="T36" fmla="*/ 5 w 528"/>
                <a:gd name="T37" fmla="*/ 471 h 501"/>
                <a:gd name="T38" fmla="*/ 21 w 528"/>
                <a:gd name="T39" fmla="*/ 480 h 501"/>
                <a:gd name="T40" fmla="*/ 45 w 528"/>
                <a:gd name="T41" fmla="*/ 492 h 501"/>
                <a:gd name="T42" fmla="*/ 76 w 528"/>
                <a:gd name="T43" fmla="*/ 498 h 501"/>
                <a:gd name="T44" fmla="*/ 119 w 528"/>
                <a:gd name="T45" fmla="*/ 501 h 501"/>
                <a:gd name="T46" fmla="*/ 170 w 528"/>
                <a:gd name="T47" fmla="*/ 495 h 501"/>
                <a:gd name="T48" fmla="*/ 226 w 528"/>
                <a:gd name="T49" fmla="*/ 486 h 501"/>
                <a:gd name="T50" fmla="*/ 275 w 528"/>
                <a:gd name="T51" fmla="*/ 471 h 501"/>
                <a:gd name="T52" fmla="*/ 315 w 528"/>
                <a:gd name="T53" fmla="*/ 453 h 501"/>
                <a:gd name="T54" fmla="*/ 350 w 528"/>
                <a:gd name="T55" fmla="*/ 432 h 501"/>
                <a:gd name="T56" fmla="*/ 378 w 528"/>
                <a:gd name="T57" fmla="*/ 407 h 501"/>
                <a:gd name="T58" fmla="*/ 400 w 528"/>
                <a:gd name="T59" fmla="*/ 383 h 501"/>
                <a:gd name="T60" fmla="*/ 418 w 528"/>
                <a:gd name="T61" fmla="*/ 362 h 501"/>
                <a:gd name="T62" fmla="*/ 430 w 528"/>
                <a:gd name="T63" fmla="*/ 340 h 501"/>
                <a:gd name="T64" fmla="*/ 455 w 528"/>
                <a:gd name="T65" fmla="*/ 277 h 501"/>
                <a:gd name="T66" fmla="*/ 488 w 528"/>
                <a:gd name="T67" fmla="*/ 179 h 501"/>
                <a:gd name="T68" fmla="*/ 515 w 528"/>
                <a:gd name="T69" fmla="*/ 82 h 501"/>
                <a:gd name="T70" fmla="*/ 525 w 528"/>
                <a:gd name="T71" fmla="*/ 43 h 501"/>
                <a:gd name="T72" fmla="*/ 528 w 528"/>
                <a:gd name="T73" fmla="*/ 18 h 501"/>
                <a:gd name="T74" fmla="*/ 528 w 528"/>
                <a:gd name="T75" fmla="*/ 9 h 501"/>
                <a:gd name="T76" fmla="*/ 525 w 528"/>
                <a:gd name="T77" fmla="*/ 3 h 501"/>
                <a:gd name="T78" fmla="*/ 518 w 528"/>
                <a:gd name="T79" fmla="*/ 0 h 501"/>
                <a:gd name="T80" fmla="*/ 512 w 528"/>
                <a:gd name="T81" fmla="*/ 0 h 501"/>
                <a:gd name="T82" fmla="*/ 494 w 528"/>
                <a:gd name="T83" fmla="*/ 3 h 501"/>
                <a:gd name="T84" fmla="*/ 469 w 528"/>
                <a:gd name="T85" fmla="*/ 12 h 501"/>
                <a:gd name="T86" fmla="*/ 446 w 528"/>
                <a:gd name="T87" fmla="*/ 30 h 501"/>
                <a:gd name="T88" fmla="*/ 418 w 528"/>
                <a:gd name="T89" fmla="*/ 49 h 501"/>
                <a:gd name="T90" fmla="*/ 390 w 528"/>
                <a:gd name="T91" fmla="*/ 73 h 501"/>
                <a:gd name="T92" fmla="*/ 366 w 528"/>
                <a:gd name="T93" fmla="*/ 98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28" h="501">
                  <a:moveTo>
                    <a:pt x="366" y="98"/>
                  </a:moveTo>
                  <a:lnTo>
                    <a:pt x="363" y="125"/>
                  </a:lnTo>
                  <a:lnTo>
                    <a:pt x="357" y="155"/>
                  </a:lnTo>
                  <a:lnTo>
                    <a:pt x="350" y="191"/>
                  </a:lnTo>
                  <a:lnTo>
                    <a:pt x="338" y="231"/>
                  </a:lnTo>
                  <a:lnTo>
                    <a:pt x="323" y="271"/>
                  </a:lnTo>
                  <a:lnTo>
                    <a:pt x="305" y="303"/>
                  </a:lnTo>
                  <a:lnTo>
                    <a:pt x="293" y="322"/>
                  </a:lnTo>
                  <a:lnTo>
                    <a:pt x="278" y="334"/>
                  </a:lnTo>
                  <a:lnTo>
                    <a:pt x="262" y="346"/>
                  </a:lnTo>
                  <a:lnTo>
                    <a:pt x="247" y="358"/>
                  </a:lnTo>
                  <a:lnTo>
                    <a:pt x="207" y="380"/>
                  </a:lnTo>
                  <a:lnTo>
                    <a:pt x="165" y="398"/>
                  </a:lnTo>
                  <a:lnTo>
                    <a:pt x="119" y="413"/>
                  </a:lnTo>
                  <a:lnTo>
                    <a:pt x="42" y="438"/>
                  </a:lnTo>
                  <a:lnTo>
                    <a:pt x="3" y="447"/>
                  </a:lnTo>
                  <a:lnTo>
                    <a:pt x="0" y="453"/>
                  </a:lnTo>
                  <a:lnTo>
                    <a:pt x="0" y="458"/>
                  </a:lnTo>
                  <a:lnTo>
                    <a:pt x="5" y="471"/>
                  </a:lnTo>
                  <a:lnTo>
                    <a:pt x="21" y="480"/>
                  </a:lnTo>
                  <a:lnTo>
                    <a:pt x="45" y="492"/>
                  </a:lnTo>
                  <a:lnTo>
                    <a:pt x="76" y="498"/>
                  </a:lnTo>
                  <a:lnTo>
                    <a:pt x="119" y="501"/>
                  </a:lnTo>
                  <a:lnTo>
                    <a:pt x="170" y="495"/>
                  </a:lnTo>
                  <a:lnTo>
                    <a:pt x="226" y="486"/>
                  </a:lnTo>
                  <a:lnTo>
                    <a:pt x="275" y="471"/>
                  </a:lnTo>
                  <a:lnTo>
                    <a:pt x="315" y="453"/>
                  </a:lnTo>
                  <a:lnTo>
                    <a:pt x="350" y="432"/>
                  </a:lnTo>
                  <a:lnTo>
                    <a:pt x="378" y="407"/>
                  </a:lnTo>
                  <a:lnTo>
                    <a:pt x="400" y="383"/>
                  </a:lnTo>
                  <a:lnTo>
                    <a:pt x="418" y="362"/>
                  </a:lnTo>
                  <a:lnTo>
                    <a:pt x="430" y="340"/>
                  </a:lnTo>
                  <a:lnTo>
                    <a:pt x="455" y="277"/>
                  </a:lnTo>
                  <a:lnTo>
                    <a:pt x="488" y="179"/>
                  </a:lnTo>
                  <a:lnTo>
                    <a:pt x="515" y="82"/>
                  </a:lnTo>
                  <a:lnTo>
                    <a:pt x="525" y="43"/>
                  </a:lnTo>
                  <a:lnTo>
                    <a:pt x="528" y="18"/>
                  </a:lnTo>
                  <a:lnTo>
                    <a:pt x="528" y="9"/>
                  </a:lnTo>
                  <a:lnTo>
                    <a:pt x="525" y="3"/>
                  </a:lnTo>
                  <a:lnTo>
                    <a:pt x="518" y="0"/>
                  </a:lnTo>
                  <a:lnTo>
                    <a:pt x="512" y="0"/>
                  </a:lnTo>
                  <a:lnTo>
                    <a:pt x="494" y="3"/>
                  </a:lnTo>
                  <a:lnTo>
                    <a:pt x="469" y="12"/>
                  </a:lnTo>
                  <a:lnTo>
                    <a:pt x="446" y="30"/>
                  </a:lnTo>
                  <a:lnTo>
                    <a:pt x="418" y="49"/>
                  </a:lnTo>
                  <a:lnTo>
                    <a:pt x="390" y="73"/>
                  </a:lnTo>
                  <a:lnTo>
                    <a:pt x="366" y="98"/>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36" name="Freeform 212"/>
            <p:cNvSpPr>
              <a:spLocks/>
            </p:cNvSpPr>
            <p:nvPr/>
          </p:nvSpPr>
          <p:spPr bwMode="auto">
            <a:xfrm>
              <a:off x="2088515" y="1311910"/>
              <a:ext cx="125730" cy="82550"/>
            </a:xfrm>
            <a:custGeom>
              <a:avLst/>
              <a:gdLst>
                <a:gd name="T0" fmla="*/ 0 w 595"/>
                <a:gd name="T1" fmla="*/ 389 h 389"/>
                <a:gd name="T2" fmla="*/ 0 w 595"/>
                <a:gd name="T3" fmla="*/ 343 h 389"/>
                <a:gd name="T4" fmla="*/ 0 w 595"/>
                <a:gd name="T5" fmla="*/ 310 h 389"/>
                <a:gd name="T6" fmla="*/ 3 w 595"/>
                <a:gd name="T7" fmla="*/ 271 h 389"/>
                <a:gd name="T8" fmla="*/ 12 w 595"/>
                <a:gd name="T9" fmla="*/ 231 h 389"/>
                <a:gd name="T10" fmla="*/ 20 w 595"/>
                <a:gd name="T11" fmla="*/ 191 h 389"/>
                <a:gd name="T12" fmla="*/ 30 w 595"/>
                <a:gd name="T13" fmla="*/ 173 h 389"/>
                <a:gd name="T14" fmla="*/ 39 w 595"/>
                <a:gd name="T15" fmla="*/ 155 h 389"/>
                <a:gd name="T16" fmla="*/ 51 w 595"/>
                <a:gd name="T17" fmla="*/ 136 h 389"/>
                <a:gd name="T18" fmla="*/ 63 w 595"/>
                <a:gd name="T19" fmla="*/ 122 h 389"/>
                <a:gd name="T20" fmla="*/ 91 w 595"/>
                <a:gd name="T21" fmla="*/ 92 h 389"/>
                <a:gd name="T22" fmla="*/ 122 w 595"/>
                <a:gd name="T23" fmla="*/ 67 h 389"/>
                <a:gd name="T24" fmla="*/ 149 w 595"/>
                <a:gd name="T25" fmla="*/ 43 h 389"/>
                <a:gd name="T26" fmla="*/ 179 w 595"/>
                <a:gd name="T27" fmla="*/ 24 h 389"/>
                <a:gd name="T28" fmla="*/ 210 w 595"/>
                <a:gd name="T29" fmla="*/ 12 h 389"/>
                <a:gd name="T30" fmla="*/ 244 w 595"/>
                <a:gd name="T31" fmla="*/ 3 h 389"/>
                <a:gd name="T32" fmla="*/ 274 w 595"/>
                <a:gd name="T33" fmla="*/ 0 h 389"/>
                <a:gd name="T34" fmla="*/ 308 w 595"/>
                <a:gd name="T35" fmla="*/ 3 h 389"/>
                <a:gd name="T36" fmla="*/ 344 w 595"/>
                <a:gd name="T37" fmla="*/ 12 h 389"/>
                <a:gd name="T38" fmla="*/ 390 w 595"/>
                <a:gd name="T39" fmla="*/ 27 h 389"/>
                <a:gd name="T40" fmla="*/ 436 w 595"/>
                <a:gd name="T41" fmla="*/ 46 h 389"/>
                <a:gd name="T42" fmla="*/ 484 w 595"/>
                <a:gd name="T43" fmla="*/ 70 h 389"/>
                <a:gd name="T44" fmla="*/ 527 w 595"/>
                <a:gd name="T45" fmla="*/ 92 h 389"/>
                <a:gd name="T46" fmla="*/ 561 w 595"/>
                <a:gd name="T47" fmla="*/ 113 h 389"/>
                <a:gd name="T48" fmla="*/ 576 w 595"/>
                <a:gd name="T49" fmla="*/ 125 h 389"/>
                <a:gd name="T50" fmla="*/ 585 w 595"/>
                <a:gd name="T51" fmla="*/ 133 h 389"/>
                <a:gd name="T52" fmla="*/ 592 w 595"/>
                <a:gd name="T53" fmla="*/ 143 h 389"/>
                <a:gd name="T54" fmla="*/ 595 w 595"/>
                <a:gd name="T55" fmla="*/ 152 h 389"/>
                <a:gd name="T56" fmla="*/ 595 w 595"/>
                <a:gd name="T57" fmla="*/ 170 h 389"/>
                <a:gd name="T58" fmla="*/ 589 w 595"/>
                <a:gd name="T59" fmla="*/ 188 h 389"/>
                <a:gd name="T60" fmla="*/ 573 w 595"/>
                <a:gd name="T61" fmla="*/ 228 h 389"/>
                <a:gd name="T62" fmla="*/ 558 w 595"/>
                <a:gd name="T63" fmla="*/ 259 h 389"/>
                <a:gd name="T64" fmla="*/ 552 w 595"/>
                <a:gd name="T65" fmla="*/ 271 h 389"/>
                <a:gd name="T66" fmla="*/ 0 w 595"/>
                <a:gd name="T67" fmla="*/ 389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5" h="389">
                  <a:moveTo>
                    <a:pt x="0" y="389"/>
                  </a:moveTo>
                  <a:lnTo>
                    <a:pt x="0" y="343"/>
                  </a:lnTo>
                  <a:lnTo>
                    <a:pt x="0" y="310"/>
                  </a:lnTo>
                  <a:lnTo>
                    <a:pt x="3" y="271"/>
                  </a:lnTo>
                  <a:lnTo>
                    <a:pt x="12" y="231"/>
                  </a:lnTo>
                  <a:lnTo>
                    <a:pt x="20" y="191"/>
                  </a:lnTo>
                  <a:lnTo>
                    <a:pt x="30" y="173"/>
                  </a:lnTo>
                  <a:lnTo>
                    <a:pt x="39" y="155"/>
                  </a:lnTo>
                  <a:lnTo>
                    <a:pt x="51" y="136"/>
                  </a:lnTo>
                  <a:lnTo>
                    <a:pt x="63" y="122"/>
                  </a:lnTo>
                  <a:lnTo>
                    <a:pt x="91" y="92"/>
                  </a:lnTo>
                  <a:lnTo>
                    <a:pt x="122" y="67"/>
                  </a:lnTo>
                  <a:lnTo>
                    <a:pt x="149" y="43"/>
                  </a:lnTo>
                  <a:lnTo>
                    <a:pt x="179" y="24"/>
                  </a:lnTo>
                  <a:lnTo>
                    <a:pt x="210" y="12"/>
                  </a:lnTo>
                  <a:lnTo>
                    <a:pt x="244" y="3"/>
                  </a:lnTo>
                  <a:lnTo>
                    <a:pt x="274" y="0"/>
                  </a:lnTo>
                  <a:lnTo>
                    <a:pt x="308" y="3"/>
                  </a:lnTo>
                  <a:lnTo>
                    <a:pt x="344" y="12"/>
                  </a:lnTo>
                  <a:lnTo>
                    <a:pt x="390" y="27"/>
                  </a:lnTo>
                  <a:lnTo>
                    <a:pt x="436" y="46"/>
                  </a:lnTo>
                  <a:lnTo>
                    <a:pt x="484" y="70"/>
                  </a:lnTo>
                  <a:lnTo>
                    <a:pt x="527" y="92"/>
                  </a:lnTo>
                  <a:lnTo>
                    <a:pt x="561" y="113"/>
                  </a:lnTo>
                  <a:lnTo>
                    <a:pt x="576" y="125"/>
                  </a:lnTo>
                  <a:lnTo>
                    <a:pt x="585" y="133"/>
                  </a:lnTo>
                  <a:lnTo>
                    <a:pt x="592" y="143"/>
                  </a:lnTo>
                  <a:lnTo>
                    <a:pt x="595" y="152"/>
                  </a:lnTo>
                  <a:lnTo>
                    <a:pt x="595" y="170"/>
                  </a:lnTo>
                  <a:lnTo>
                    <a:pt x="589" y="188"/>
                  </a:lnTo>
                  <a:lnTo>
                    <a:pt x="573" y="228"/>
                  </a:lnTo>
                  <a:lnTo>
                    <a:pt x="558" y="259"/>
                  </a:lnTo>
                  <a:lnTo>
                    <a:pt x="552" y="271"/>
                  </a:lnTo>
                  <a:lnTo>
                    <a:pt x="0" y="389"/>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37" name="Freeform 213"/>
            <p:cNvSpPr>
              <a:spLocks/>
            </p:cNvSpPr>
            <p:nvPr/>
          </p:nvSpPr>
          <p:spPr bwMode="auto">
            <a:xfrm>
              <a:off x="1961515" y="1149350"/>
              <a:ext cx="279400" cy="142240"/>
            </a:xfrm>
            <a:custGeom>
              <a:avLst/>
              <a:gdLst>
                <a:gd name="T0" fmla="*/ 696 w 1319"/>
                <a:gd name="T1" fmla="*/ 40 h 671"/>
                <a:gd name="T2" fmla="*/ 769 w 1319"/>
                <a:gd name="T3" fmla="*/ 58 h 671"/>
                <a:gd name="T4" fmla="*/ 898 w 1319"/>
                <a:gd name="T5" fmla="*/ 110 h 671"/>
                <a:gd name="T6" fmla="*/ 1083 w 1319"/>
                <a:gd name="T7" fmla="*/ 194 h 671"/>
                <a:gd name="T8" fmla="*/ 1154 w 1319"/>
                <a:gd name="T9" fmla="*/ 237 h 671"/>
                <a:gd name="T10" fmla="*/ 1209 w 1319"/>
                <a:gd name="T11" fmla="*/ 280 h 671"/>
                <a:gd name="T12" fmla="*/ 1248 w 1319"/>
                <a:gd name="T13" fmla="*/ 325 h 671"/>
                <a:gd name="T14" fmla="*/ 1269 w 1319"/>
                <a:gd name="T15" fmla="*/ 374 h 671"/>
                <a:gd name="T16" fmla="*/ 1266 w 1319"/>
                <a:gd name="T17" fmla="*/ 416 h 671"/>
                <a:gd name="T18" fmla="*/ 1245 w 1319"/>
                <a:gd name="T19" fmla="*/ 470 h 671"/>
                <a:gd name="T20" fmla="*/ 1200 w 1319"/>
                <a:gd name="T21" fmla="*/ 541 h 671"/>
                <a:gd name="T22" fmla="*/ 1200 w 1319"/>
                <a:gd name="T23" fmla="*/ 559 h 671"/>
                <a:gd name="T24" fmla="*/ 1226 w 1319"/>
                <a:gd name="T25" fmla="*/ 544 h 671"/>
                <a:gd name="T26" fmla="*/ 1266 w 1319"/>
                <a:gd name="T27" fmla="*/ 504 h 671"/>
                <a:gd name="T28" fmla="*/ 1312 w 1319"/>
                <a:gd name="T29" fmla="*/ 429 h 671"/>
                <a:gd name="T30" fmla="*/ 1316 w 1319"/>
                <a:gd name="T31" fmla="*/ 389 h 671"/>
                <a:gd name="T32" fmla="*/ 1297 w 1319"/>
                <a:gd name="T33" fmla="*/ 331 h 671"/>
                <a:gd name="T34" fmla="*/ 1245 w 1319"/>
                <a:gd name="T35" fmla="*/ 262 h 671"/>
                <a:gd name="T36" fmla="*/ 1181 w 1319"/>
                <a:gd name="T37" fmla="*/ 204 h 671"/>
                <a:gd name="T38" fmla="*/ 1089 w 1319"/>
                <a:gd name="T39" fmla="*/ 152 h 671"/>
                <a:gd name="T40" fmla="*/ 943 w 1319"/>
                <a:gd name="T41" fmla="*/ 88 h 671"/>
                <a:gd name="T42" fmla="*/ 800 w 1319"/>
                <a:gd name="T43" fmla="*/ 36 h 671"/>
                <a:gd name="T44" fmla="*/ 665 w 1319"/>
                <a:gd name="T45" fmla="*/ 0 h 671"/>
                <a:gd name="T46" fmla="*/ 632 w 1319"/>
                <a:gd name="T47" fmla="*/ 3 h 671"/>
                <a:gd name="T48" fmla="*/ 516 w 1319"/>
                <a:gd name="T49" fmla="*/ 43 h 671"/>
                <a:gd name="T50" fmla="*/ 379 w 1319"/>
                <a:gd name="T51" fmla="*/ 107 h 671"/>
                <a:gd name="T52" fmla="*/ 269 w 1319"/>
                <a:gd name="T53" fmla="*/ 167 h 671"/>
                <a:gd name="T54" fmla="*/ 186 w 1319"/>
                <a:gd name="T55" fmla="*/ 225 h 671"/>
                <a:gd name="T56" fmla="*/ 135 w 1319"/>
                <a:gd name="T57" fmla="*/ 268 h 671"/>
                <a:gd name="T58" fmla="*/ 86 w 1319"/>
                <a:gd name="T59" fmla="*/ 322 h 671"/>
                <a:gd name="T60" fmla="*/ 58 w 1319"/>
                <a:gd name="T61" fmla="*/ 371 h 671"/>
                <a:gd name="T62" fmla="*/ 34 w 1319"/>
                <a:gd name="T63" fmla="*/ 477 h 671"/>
                <a:gd name="T64" fmla="*/ 0 w 1319"/>
                <a:gd name="T65" fmla="*/ 653 h 671"/>
                <a:gd name="T66" fmla="*/ 3 w 1319"/>
                <a:gd name="T67" fmla="*/ 668 h 671"/>
                <a:gd name="T68" fmla="*/ 28 w 1319"/>
                <a:gd name="T69" fmla="*/ 601 h 671"/>
                <a:gd name="T70" fmla="*/ 83 w 1319"/>
                <a:gd name="T71" fmla="*/ 426 h 671"/>
                <a:gd name="T72" fmla="*/ 123 w 1319"/>
                <a:gd name="T73" fmla="*/ 322 h 671"/>
                <a:gd name="T74" fmla="*/ 144 w 1319"/>
                <a:gd name="T75" fmla="*/ 294 h 671"/>
                <a:gd name="T76" fmla="*/ 223 w 1319"/>
                <a:gd name="T77" fmla="*/ 234 h 671"/>
                <a:gd name="T78" fmla="*/ 363 w 1319"/>
                <a:gd name="T79" fmla="*/ 149 h 671"/>
                <a:gd name="T80" fmla="*/ 488 w 1319"/>
                <a:gd name="T81" fmla="*/ 88 h 671"/>
                <a:gd name="T82" fmla="*/ 571 w 1319"/>
                <a:gd name="T83" fmla="*/ 58 h 671"/>
                <a:gd name="T84" fmla="*/ 647 w 1319"/>
                <a:gd name="T85" fmla="*/ 4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19" h="671">
                  <a:moveTo>
                    <a:pt x="681" y="36"/>
                  </a:moveTo>
                  <a:lnTo>
                    <a:pt x="696" y="40"/>
                  </a:lnTo>
                  <a:lnTo>
                    <a:pt x="718" y="43"/>
                  </a:lnTo>
                  <a:lnTo>
                    <a:pt x="769" y="58"/>
                  </a:lnTo>
                  <a:lnTo>
                    <a:pt x="830" y="82"/>
                  </a:lnTo>
                  <a:lnTo>
                    <a:pt x="898" y="110"/>
                  </a:lnTo>
                  <a:lnTo>
                    <a:pt x="1032" y="167"/>
                  </a:lnTo>
                  <a:lnTo>
                    <a:pt x="1083" y="194"/>
                  </a:lnTo>
                  <a:lnTo>
                    <a:pt x="1126" y="219"/>
                  </a:lnTo>
                  <a:lnTo>
                    <a:pt x="1154" y="237"/>
                  </a:lnTo>
                  <a:lnTo>
                    <a:pt x="1184" y="259"/>
                  </a:lnTo>
                  <a:lnTo>
                    <a:pt x="1209" y="280"/>
                  </a:lnTo>
                  <a:lnTo>
                    <a:pt x="1230" y="303"/>
                  </a:lnTo>
                  <a:lnTo>
                    <a:pt x="1248" y="325"/>
                  </a:lnTo>
                  <a:lnTo>
                    <a:pt x="1260" y="349"/>
                  </a:lnTo>
                  <a:lnTo>
                    <a:pt x="1269" y="374"/>
                  </a:lnTo>
                  <a:lnTo>
                    <a:pt x="1269" y="395"/>
                  </a:lnTo>
                  <a:lnTo>
                    <a:pt x="1266" y="416"/>
                  </a:lnTo>
                  <a:lnTo>
                    <a:pt x="1257" y="443"/>
                  </a:lnTo>
                  <a:lnTo>
                    <a:pt x="1245" y="470"/>
                  </a:lnTo>
                  <a:lnTo>
                    <a:pt x="1230" y="498"/>
                  </a:lnTo>
                  <a:lnTo>
                    <a:pt x="1200" y="541"/>
                  </a:lnTo>
                  <a:lnTo>
                    <a:pt x="1188" y="559"/>
                  </a:lnTo>
                  <a:lnTo>
                    <a:pt x="1200" y="559"/>
                  </a:lnTo>
                  <a:lnTo>
                    <a:pt x="1212" y="553"/>
                  </a:lnTo>
                  <a:lnTo>
                    <a:pt x="1226" y="544"/>
                  </a:lnTo>
                  <a:lnTo>
                    <a:pt x="1245" y="529"/>
                  </a:lnTo>
                  <a:lnTo>
                    <a:pt x="1266" y="504"/>
                  </a:lnTo>
                  <a:lnTo>
                    <a:pt x="1291" y="470"/>
                  </a:lnTo>
                  <a:lnTo>
                    <a:pt x="1312" y="429"/>
                  </a:lnTo>
                  <a:lnTo>
                    <a:pt x="1319" y="413"/>
                  </a:lnTo>
                  <a:lnTo>
                    <a:pt x="1316" y="389"/>
                  </a:lnTo>
                  <a:lnTo>
                    <a:pt x="1309" y="361"/>
                  </a:lnTo>
                  <a:lnTo>
                    <a:pt x="1297" y="331"/>
                  </a:lnTo>
                  <a:lnTo>
                    <a:pt x="1276" y="294"/>
                  </a:lnTo>
                  <a:lnTo>
                    <a:pt x="1245" y="262"/>
                  </a:lnTo>
                  <a:lnTo>
                    <a:pt x="1206" y="222"/>
                  </a:lnTo>
                  <a:lnTo>
                    <a:pt x="1181" y="204"/>
                  </a:lnTo>
                  <a:lnTo>
                    <a:pt x="1154" y="185"/>
                  </a:lnTo>
                  <a:lnTo>
                    <a:pt x="1089" y="152"/>
                  </a:lnTo>
                  <a:lnTo>
                    <a:pt x="1020" y="119"/>
                  </a:lnTo>
                  <a:lnTo>
                    <a:pt x="943" y="88"/>
                  </a:lnTo>
                  <a:lnTo>
                    <a:pt x="870" y="61"/>
                  </a:lnTo>
                  <a:lnTo>
                    <a:pt x="800" y="36"/>
                  </a:lnTo>
                  <a:lnTo>
                    <a:pt x="742" y="18"/>
                  </a:lnTo>
                  <a:lnTo>
                    <a:pt x="665" y="0"/>
                  </a:lnTo>
                  <a:lnTo>
                    <a:pt x="650" y="0"/>
                  </a:lnTo>
                  <a:lnTo>
                    <a:pt x="632" y="3"/>
                  </a:lnTo>
                  <a:lnTo>
                    <a:pt x="577" y="18"/>
                  </a:lnTo>
                  <a:lnTo>
                    <a:pt x="516" y="43"/>
                  </a:lnTo>
                  <a:lnTo>
                    <a:pt x="449" y="73"/>
                  </a:lnTo>
                  <a:lnTo>
                    <a:pt x="379" y="107"/>
                  </a:lnTo>
                  <a:lnTo>
                    <a:pt x="317" y="139"/>
                  </a:lnTo>
                  <a:lnTo>
                    <a:pt x="269" y="167"/>
                  </a:lnTo>
                  <a:lnTo>
                    <a:pt x="235" y="188"/>
                  </a:lnTo>
                  <a:lnTo>
                    <a:pt x="186" y="225"/>
                  </a:lnTo>
                  <a:lnTo>
                    <a:pt x="162" y="246"/>
                  </a:lnTo>
                  <a:lnTo>
                    <a:pt x="135" y="268"/>
                  </a:lnTo>
                  <a:lnTo>
                    <a:pt x="108" y="294"/>
                  </a:lnTo>
                  <a:lnTo>
                    <a:pt x="86" y="322"/>
                  </a:lnTo>
                  <a:lnTo>
                    <a:pt x="68" y="352"/>
                  </a:lnTo>
                  <a:lnTo>
                    <a:pt x="58" y="371"/>
                  </a:lnTo>
                  <a:lnTo>
                    <a:pt x="55" y="386"/>
                  </a:lnTo>
                  <a:lnTo>
                    <a:pt x="34" y="477"/>
                  </a:lnTo>
                  <a:lnTo>
                    <a:pt x="12" y="577"/>
                  </a:lnTo>
                  <a:lnTo>
                    <a:pt x="0" y="653"/>
                  </a:lnTo>
                  <a:lnTo>
                    <a:pt x="0" y="671"/>
                  </a:lnTo>
                  <a:lnTo>
                    <a:pt x="3" y="668"/>
                  </a:lnTo>
                  <a:lnTo>
                    <a:pt x="12" y="644"/>
                  </a:lnTo>
                  <a:lnTo>
                    <a:pt x="28" y="601"/>
                  </a:lnTo>
                  <a:lnTo>
                    <a:pt x="61" y="486"/>
                  </a:lnTo>
                  <a:lnTo>
                    <a:pt x="83" y="426"/>
                  </a:lnTo>
                  <a:lnTo>
                    <a:pt x="104" y="368"/>
                  </a:lnTo>
                  <a:lnTo>
                    <a:pt x="123" y="322"/>
                  </a:lnTo>
                  <a:lnTo>
                    <a:pt x="135" y="306"/>
                  </a:lnTo>
                  <a:lnTo>
                    <a:pt x="144" y="294"/>
                  </a:lnTo>
                  <a:lnTo>
                    <a:pt x="174" y="271"/>
                  </a:lnTo>
                  <a:lnTo>
                    <a:pt x="223" y="234"/>
                  </a:lnTo>
                  <a:lnTo>
                    <a:pt x="288" y="194"/>
                  </a:lnTo>
                  <a:lnTo>
                    <a:pt x="363" y="149"/>
                  </a:lnTo>
                  <a:lnTo>
                    <a:pt x="446" y="107"/>
                  </a:lnTo>
                  <a:lnTo>
                    <a:pt x="488" y="88"/>
                  </a:lnTo>
                  <a:lnTo>
                    <a:pt x="528" y="70"/>
                  </a:lnTo>
                  <a:lnTo>
                    <a:pt x="571" y="58"/>
                  </a:lnTo>
                  <a:lnTo>
                    <a:pt x="607" y="46"/>
                  </a:lnTo>
                  <a:lnTo>
                    <a:pt x="647" y="40"/>
                  </a:lnTo>
                  <a:lnTo>
                    <a:pt x="681" y="36"/>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38" name="Freeform 214"/>
            <p:cNvSpPr>
              <a:spLocks/>
            </p:cNvSpPr>
            <p:nvPr/>
          </p:nvSpPr>
          <p:spPr bwMode="auto">
            <a:xfrm>
              <a:off x="2024380" y="1216660"/>
              <a:ext cx="194310" cy="94615"/>
            </a:xfrm>
            <a:custGeom>
              <a:avLst/>
              <a:gdLst>
                <a:gd name="T0" fmla="*/ 12 w 918"/>
                <a:gd name="T1" fmla="*/ 237 h 449"/>
                <a:gd name="T2" fmla="*/ 46 w 918"/>
                <a:gd name="T3" fmla="*/ 209 h 449"/>
                <a:gd name="T4" fmla="*/ 80 w 918"/>
                <a:gd name="T5" fmla="*/ 179 h 449"/>
                <a:gd name="T6" fmla="*/ 150 w 918"/>
                <a:gd name="T7" fmla="*/ 113 h 449"/>
                <a:gd name="T8" fmla="*/ 183 w 918"/>
                <a:gd name="T9" fmla="*/ 85 h 449"/>
                <a:gd name="T10" fmla="*/ 214 w 918"/>
                <a:gd name="T11" fmla="*/ 61 h 449"/>
                <a:gd name="T12" fmla="*/ 241 w 918"/>
                <a:gd name="T13" fmla="*/ 45 h 449"/>
                <a:gd name="T14" fmla="*/ 254 w 918"/>
                <a:gd name="T15" fmla="*/ 42 h 449"/>
                <a:gd name="T16" fmla="*/ 266 w 918"/>
                <a:gd name="T17" fmla="*/ 42 h 449"/>
                <a:gd name="T18" fmla="*/ 348 w 918"/>
                <a:gd name="T19" fmla="*/ 42 h 449"/>
                <a:gd name="T20" fmla="*/ 473 w 918"/>
                <a:gd name="T21" fmla="*/ 42 h 449"/>
                <a:gd name="T22" fmla="*/ 540 w 918"/>
                <a:gd name="T23" fmla="*/ 42 h 449"/>
                <a:gd name="T24" fmla="*/ 599 w 918"/>
                <a:gd name="T25" fmla="*/ 49 h 449"/>
                <a:gd name="T26" fmla="*/ 647 w 918"/>
                <a:gd name="T27" fmla="*/ 55 h 449"/>
                <a:gd name="T28" fmla="*/ 662 w 918"/>
                <a:gd name="T29" fmla="*/ 58 h 449"/>
                <a:gd name="T30" fmla="*/ 675 w 918"/>
                <a:gd name="T31" fmla="*/ 64 h 449"/>
                <a:gd name="T32" fmla="*/ 727 w 918"/>
                <a:gd name="T33" fmla="*/ 107 h 449"/>
                <a:gd name="T34" fmla="*/ 799 w 918"/>
                <a:gd name="T35" fmla="*/ 167 h 449"/>
                <a:gd name="T36" fmla="*/ 833 w 918"/>
                <a:gd name="T37" fmla="*/ 197 h 449"/>
                <a:gd name="T38" fmla="*/ 864 w 918"/>
                <a:gd name="T39" fmla="*/ 228 h 449"/>
                <a:gd name="T40" fmla="*/ 885 w 918"/>
                <a:gd name="T41" fmla="*/ 255 h 449"/>
                <a:gd name="T42" fmla="*/ 892 w 918"/>
                <a:gd name="T43" fmla="*/ 268 h 449"/>
                <a:gd name="T44" fmla="*/ 895 w 918"/>
                <a:gd name="T45" fmla="*/ 276 h 449"/>
                <a:gd name="T46" fmla="*/ 895 w 918"/>
                <a:gd name="T47" fmla="*/ 315 h 449"/>
                <a:gd name="T48" fmla="*/ 888 w 918"/>
                <a:gd name="T49" fmla="*/ 367 h 449"/>
                <a:gd name="T50" fmla="*/ 879 w 918"/>
                <a:gd name="T51" fmla="*/ 446 h 449"/>
                <a:gd name="T52" fmla="*/ 882 w 918"/>
                <a:gd name="T53" fmla="*/ 449 h 449"/>
                <a:gd name="T54" fmla="*/ 885 w 918"/>
                <a:gd name="T55" fmla="*/ 443 h 449"/>
                <a:gd name="T56" fmla="*/ 892 w 918"/>
                <a:gd name="T57" fmla="*/ 431 h 449"/>
                <a:gd name="T58" fmla="*/ 901 w 918"/>
                <a:gd name="T59" fmla="*/ 413 h 449"/>
                <a:gd name="T60" fmla="*/ 907 w 918"/>
                <a:gd name="T61" fmla="*/ 389 h 449"/>
                <a:gd name="T62" fmla="*/ 913 w 918"/>
                <a:gd name="T63" fmla="*/ 358 h 449"/>
                <a:gd name="T64" fmla="*/ 916 w 918"/>
                <a:gd name="T65" fmla="*/ 322 h 449"/>
                <a:gd name="T66" fmla="*/ 918 w 918"/>
                <a:gd name="T67" fmla="*/ 285 h 449"/>
                <a:gd name="T68" fmla="*/ 916 w 918"/>
                <a:gd name="T69" fmla="*/ 274 h 449"/>
                <a:gd name="T70" fmla="*/ 910 w 918"/>
                <a:gd name="T71" fmla="*/ 261 h 449"/>
                <a:gd name="T72" fmla="*/ 888 w 918"/>
                <a:gd name="T73" fmla="*/ 231 h 449"/>
                <a:gd name="T74" fmla="*/ 858 w 918"/>
                <a:gd name="T75" fmla="*/ 194 h 449"/>
                <a:gd name="T76" fmla="*/ 821 w 918"/>
                <a:gd name="T77" fmla="*/ 154 h 449"/>
                <a:gd name="T78" fmla="*/ 778 w 918"/>
                <a:gd name="T79" fmla="*/ 116 h 449"/>
                <a:gd name="T80" fmla="*/ 736 w 918"/>
                <a:gd name="T81" fmla="*/ 79 h 449"/>
                <a:gd name="T82" fmla="*/ 696 w 918"/>
                <a:gd name="T83" fmla="*/ 52 h 449"/>
                <a:gd name="T84" fmla="*/ 665 w 918"/>
                <a:gd name="T85" fmla="*/ 33 h 449"/>
                <a:gd name="T86" fmla="*/ 647 w 918"/>
                <a:gd name="T87" fmla="*/ 27 h 449"/>
                <a:gd name="T88" fmla="*/ 625 w 918"/>
                <a:gd name="T89" fmla="*/ 21 h 449"/>
                <a:gd name="T90" fmla="*/ 574 w 918"/>
                <a:gd name="T91" fmla="*/ 12 h 449"/>
                <a:gd name="T92" fmla="*/ 510 w 918"/>
                <a:gd name="T93" fmla="*/ 6 h 449"/>
                <a:gd name="T94" fmla="*/ 440 w 918"/>
                <a:gd name="T95" fmla="*/ 0 h 449"/>
                <a:gd name="T96" fmla="*/ 373 w 918"/>
                <a:gd name="T97" fmla="*/ 0 h 449"/>
                <a:gd name="T98" fmla="*/ 309 w 918"/>
                <a:gd name="T99" fmla="*/ 0 h 449"/>
                <a:gd name="T100" fmla="*/ 260 w 918"/>
                <a:gd name="T101" fmla="*/ 3 h 449"/>
                <a:gd name="T102" fmla="*/ 229 w 918"/>
                <a:gd name="T103" fmla="*/ 9 h 449"/>
                <a:gd name="T104" fmla="*/ 217 w 918"/>
                <a:gd name="T105" fmla="*/ 15 h 449"/>
                <a:gd name="T106" fmla="*/ 202 w 918"/>
                <a:gd name="T107" fmla="*/ 27 h 449"/>
                <a:gd name="T108" fmla="*/ 162 w 918"/>
                <a:gd name="T109" fmla="*/ 61 h 449"/>
                <a:gd name="T110" fmla="*/ 120 w 918"/>
                <a:gd name="T111" fmla="*/ 104 h 449"/>
                <a:gd name="T112" fmla="*/ 74 w 918"/>
                <a:gd name="T113" fmla="*/ 148 h 449"/>
                <a:gd name="T114" fmla="*/ 37 w 918"/>
                <a:gd name="T115" fmla="*/ 191 h 449"/>
                <a:gd name="T116" fmla="*/ 9 w 918"/>
                <a:gd name="T117" fmla="*/ 225 h 449"/>
                <a:gd name="T118" fmla="*/ 0 w 918"/>
                <a:gd name="T119" fmla="*/ 243 h 449"/>
                <a:gd name="T120" fmla="*/ 4 w 918"/>
                <a:gd name="T121" fmla="*/ 243 h 449"/>
                <a:gd name="T122" fmla="*/ 12 w 918"/>
                <a:gd name="T123" fmla="*/ 237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18" h="449">
                  <a:moveTo>
                    <a:pt x="12" y="237"/>
                  </a:moveTo>
                  <a:lnTo>
                    <a:pt x="46" y="209"/>
                  </a:lnTo>
                  <a:lnTo>
                    <a:pt x="80" y="179"/>
                  </a:lnTo>
                  <a:lnTo>
                    <a:pt x="150" y="113"/>
                  </a:lnTo>
                  <a:lnTo>
                    <a:pt x="183" y="85"/>
                  </a:lnTo>
                  <a:lnTo>
                    <a:pt x="214" y="61"/>
                  </a:lnTo>
                  <a:lnTo>
                    <a:pt x="241" y="45"/>
                  </a:lnTo>
                  <a:lnTo>
                    <a:pt x="254" y="42"/>
                  </a:lnTo>
                  <a:lnTo>
                    <a:pt x="266" y="42"/>
                  </a:lnTo>
                  <a:lnTo>
                    <a:pt x="348" y="42"/>
                  </a:lnTo>
                  <a:lnTo>
                    <a:pt x="473" y="42"/>
                  </a:lnTo>
                  <a:lnTo>
                    <a:pt x="540" y="42"/>
                  </a:lnTo>
                  <a:lnTo>
                    <a:pt x="599" y="49"/>
                  </a:lnTo>
                  <a:lnTo>
                    <a:pt x="647" y="55"/>
                  </a:lnTo>
                  <a:lnTo>
                    <a:pt x="662" y="58"/>
                  </a:lnTo>
                  <a:lnTo>
                    <a:pt x="675" y="64"/>
                  </a:lnTo>
                  <a:lnTo>
                    <a:pt x="727" y="107"/>
                  </a:lnTo>
                  <a:lnTo>
                    <a:pt x="799" y="167"/>
                  </a:lnTo>
                  <a:lnTo>
                    <a:pt x="833" y="197"/>
                  </a:lnTo>
                  <a:lnTo>
                    <a:pt x="864" y="228"/>
                  </a:lnTo>
                  <a:lnTo>
                    <a:pt x="885" y="255"/>
                  </a:lnTo>
                  <a:lnTo>
                    <a:pt x="892" y="268"/>
                  </a:lnTo>
                  <a:lnTo>
                    <a:pt x="895" y="276"/>
                  </a:lnTo>
                  <a:lnTo>
                    <a:pt x="895" y="315"/>
                  </a:lnTo>
                  <a:lnTo>
                    <a:pt x="888" y="367"/>
                  </a:lnTo>
                  <a:lnTo>
                    <a:pt x="879" y="446"/>
                  </a:lnTo>
                  <a:lnTo>
                    <a:pt x="882" y="449"/>
                  </a:lnTo>
                  <a:lnTo>
                    <a:pt x="885" y="443"/>
                  </a:lnTo>
                  <a:lnTo>
                    <a:pt x="892" y="431"/>
                  </a:lnTo>
                  <a:lnTo>
                    <a:pt x="901" y="413"/>
                  </a:lnTo>
                  <a:lnTo>
                    <a:pt x="907" y="389"/>
                  </a:lnTo>
                  <a:lnTo>
                    <a:pt x="913" y="358"/>
                  </a:lnTo>
                  <a:lnTo>
                    <a:pt x="916" y="322"/>
                  </a:lnTo>
                  <a:lnTo>
                    <a:pt x="918" y="285"/>
                  </a:lnTo>
                  <a:lnTo>
                    <a:pt x="916" y="274"/>
                  </a:lnTo>
                  <a:lnTo>
                    <a:pt x="910" y="261"/>
                  </a:lnTo>
                  <a:lnTo>
                    <a:pt x="888" y="231"/>
                  </a:lnTo>
                  <a:lnTo>
                    <a:pt x="858" y="194"/>
                  </a:lnTo>
                  <a:lnTo>
                    <a:pt x="821" y="154"/>
                  </a:lnTo>
                  <a:lnTo>
                    <a:pt x="778" y="116"/>
                  </a:lnTo>
                  <a:lnTo>
                    <a:pt x="736" y="79"/>
                  </a:lnTo>
                  <a:lnTo>
                    <a:pt x="696" y="52"/>
                  </a:lnTo>
                  <a:lnTo>
                    <a:pt x="665" y="33"/>
                  </a:lnTo>
                  <a:lnTo>
                    <a:pt x="647" y="27"/>
                  </a:lnTo>
                  <a:lnTo>
                    <a:pt x="625" y="21"/>
                  </a:lnTo>
                  <a:lnTo>
                    <a:pt x="574" y="12"/>
                  </a:lnTo>
                  <a:lnTo>
                    <a:pt x="510" y="6"/>
                  </a:lnTo>
                  <a:lnTo>
                    <a:pt x="440" y="0"/>
                  </a:lnTo>
                  <a:lnTo>
                    <a:pt x="373" y="0"/>
                  </a:lnTo>
                  <a:lnTo>
                    <a:pt x="309" y="0"/>
                  </a:lnTo>
                  <a:lnTo>
                    <a:pt x="260" y="3"/>
                  </a:lnTo>
                  <a:lnTo>
                    <a:pt x="229" y="9"/>
                  </a:lnTo>
                  <a:lnTo>
                    <a:pt x="217" y="15"/>
                  </a:lnTo>
                  <a:lnTo>
                    <a:pt x="202" y="27"/>
                  </a:lnTo>
                  <a:lnTo>
                    <a:pt x="162" y="61"/>
                  </a:lnTo>
                  <a:lnTo>
                    <a:pt x="120" y="104"/>
                  </a:lnTo>
                  <a:lnTo>
                    <a:pt x="74" y="148"/>
                  </a:lnTo>
                  <a:lnTo>
                    <a:pt x="37" y="191"/>
                  </a:lnTo>
                  <a:lnTo>
                    <a:pt x="9" y="225"/>
                  </a:lnTo>
                  <a:lnTo>
                    <a:pt x="0" y="243"/>
                  </a:lnTo>
                  <a:lnTo>
                    <a:pt x="4" y="243"/>
                  </a:lnTo>
                  <a:lnTo>
                    <a:pt x="12" y="237"/>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39" name="Freeform 215"/>
            <p:cNvSpPr>
              <a:spLocks/>
            </p:cNvSpPr>
            <p:nvPr/>
          </p:nvSpPr>
          <p:spPr bwMode="auto">
            <a:xfrm>
              <a:off x="2053590" y="1270635"/>
              <a:ext cx="166370" cy="88900"/>
            </a:xfrm>
            <a:custGeom>
              <a:avLst/>
              <a:gdLst>
                <a:gd name="T0" fmla="*/ 9 w 786"/>
                <a:gd name="T1" fmla="*/ 221 h 422"/>
                <a:gd name="T2" fmla="*/ 134 w 786"/>
                <a:gd name="T3" fmla="*/ 125 h 422"/>
                <a:gd name="T4" fmla="*/ 216 w 786"/>
                <a:gd name="T5" fmla="*/ 60 h 422"/>
                <a:gd name="T6" fmla="*/ 244 w 786"/>
                <a:gd name="T7" fmla="*/ 39 h 422"/>
                <a:gd name="T8" fmla="*/ 259 w 786"/>
                <a:gd name="T9" fmla="*/ 33 h 422"/>
                <a:gd name="T10" fmla="*/ 317 w 786"/>
                <a:gd name="T11" fmla="*/ 42 h 422"/>
                <a:gd name="T12" fmla="*/ 436 w 786"/>
                <a:gd name="T13" fmla="*/ 60 h 422"/>
                <a:gd name="T14" fmla="*/ 555 w 786"/>
                <a:gd name="T15" fmla="*/ 88 h 422"/>
                <a:gd name="T16" fmla="*/ 601 w 786"/>
                <a:gd name="T17" fmla="*/ 97 h 422"/>
                <a:gd name="T18" fmla="*/ 613 w 786"/>
                <a:gd name="T19" fmla="*/ 103 h 422"/>
                <a:gd name="T20" fmla="*/ 623 w 786"/>
                <a:gd name="T21" fmla="*/ 109 h 422"/>
                <a:gd name="T22" fmla="*/ 658 w 786"/>
                <a:gd name="T23" fmla="*/ 134 h 422"/>
                <a:gd name="T24" fmla="*/ 704 w 786"/>
                <a:gd name="T25" fmla="*/ 173 h 422"/>
                <a:gd name="T26" fmla="*/ 729 w 786"/>
                <a:gd name="T27" fmla="*/ 191 h 422"/>
                <a:gd name="T28" fmla="*/ 750 w 786"/>
                <a:gd name="T29" fmla="*/ 212 h 422"/>
                <a:gd name="T30" fmla="*/ 763 w 786"/>
                <a:gd name="T31" fmla="*/ 227 h 422"/>
                <a:gd name="T32" fmla="*/ 772 w 786"/>
                <a:gd name="T33" fmla="*/ 243 h 422"/>
                <a:gd name="T34" fmla="*/ 772 w 786"/>
                <a:gd name="T35" fmla="*/ 261 h 422"/>
                <a:gd name="T36" fmla="*/ 769 w 786"/>
                <a:gd name="T37" fmla="*/ 286 h 422"/>
                <a:gd name="T38" fmla="*/ 757 w 786"/>
                <a:gd name="T39" fmla="*/ 340 h 422"/>
                <a:gd name="T40" fmla="*/ 744 w 786"/>
                <a:gd name="T41" fmla="*/ 395 h 422"/>
                <a:gd name="T42" fmla="*/ 741 w 786"/>
                <a:gd name="T43" fmla="*/ 422 h 422"/>
                <a:gd name="T44" fmla="*/ 744 w 786"/>
                <a:gd name="T45" fmla="*/ 422 h 422"/>
                <a:gd name="T46" fmla="*/ 750 w 786"/>
                <a:gd name="T47" fmla="*/ 413 h 422"/>
                <a:gd name="T48" fmla="*/ 760 w 786"/>
                <a:gd name="T49" fmla="*/ 398 h 422"/>
                <a:gd name="T50" fmla="*/ 769 w 786"/>
                <a:gd name="T51" fmla="*/ 376 h 422"/>
                <a:gd name="T52" fmla="*/ 778 w 786"/>
                <a:gd name="T53" fmla="*/ 352 h 422"/>
                <a:gd name="T54" fmla="*/ 783 w 786"/>
                <a:gd name="T55" fmla="*/ 322 h 422"/>
                <a:gd name="T56" fmla="*/ 786 w 786"/>
                <a:gd name="T57" fmla="*/ 286 h 422"/>
                <a:gd name="T58" fmla="*/ 783 w 786"/>
                <a:gd name="T59" fmla="*/ 249 h 422"/>
                <a:gd name="T60" fmla="*/ 778 w 786"/>
                <a:gd name="T61" fmla="*/ 231 h 422"/>
                <a:gd name="T62" fmla="*/ 769 w 786"/>
                <a:gd name="T63" fmla="*/ 206 h 422"/>
                <a:gd name="T64" fmla="*/ 750 w 786"/>
                <a:gd name="T65" fmla="*/ 182 h 422"/>
                <a:gd name="T66" fmla="*/ 729 w 786"/>
                <a:gd name="T67" fmla="*/ 158 h 422"/>
                <a:gd name="T68" fmla="*/ 707 w 786"/>
                <a:gd name="T69" fmla="*/ 134 h 422"/>
                <a:gd name="T70" fmla="*/ 683 w 786"/>
                <a:gd name="T71" fmla="*/ 112 h 422"/>
                <a:gd name="T72" fmla="*/ 658 w 786"/>
                <a:gd name="T73" fmla="*/ 91 h 422"/>
                <a:gd name="T74" fmla="*/ 634 w 786"/>
                <a:gd name="T75" fmla="*/ 79 h 422"/>
                <a:gd name="T76" fmla="*/ 613 w 786"/>
                <a:gd name="T77" fmla="*/ 70 h 422"/>
                <a:gd name="T78" fmla="*/ 570 w 786"/>
                <a:gd name="T79" fmla="*/ 57 h 422"/>
                <a:gd name="T80" fmla="*/ 448 w 786"/>
                <a:gd name="T81" fmla="*/ 30 h 422"/>
                <a:gd name="T82" fmla="*/ 327 w 786"/>
                <a:gd name="T83" fmla="*/ 6 h 422"/>
                <a:gd name="T84" fmla="*/ 281 w 786"/>
                <a:gd name="T85" fmla="*/ 0 h 422"/>
                <a:gd name="T86" fmla="*/ 250 w 786"/>
                <a:gd name="T87" fmla="*/ 0 h 422"/>
                <a:gd name="T88" fmla="*/ 238 w 786"/>
                <a:gd name="T89" fmla="*/ 3 h 422"/>
                <a:gd name="T90" fmla="*/ 222 w 786"/>
                <a:gd name="T91" fmla="*/ 13 h 422"/>
                <a:gd name="T92" fmla="*/ 182 w 786"/>
                <a:gd name="T93" fmla="*/ 42 h 422"/>
                <a:gd name="T94" fmla="*/ 137 w 786"/>
                <a:gd name="T95" fmla="*/ 82 h 422"/>
                <a:gd name="T96" fmla="*/ 88 w 786"/>
                <a:gd name="T97" fmla="*/ 128 h 422"/>
                <a:gd name="T98" fmla="*/ 45 w 786"/>
                <a:gd name="T99" fmla="*/ 170 h 422"/>
                <a:gd name="T100" fmla="*/ 15 w 786"/>
                <a:gd name="T101" fmla="*/ 203 h 422"/>
                <a:gd name="T102" fmla="*/ 0 w 786"/>
                <a:gd name="T103" fmla="*/ 224 h 422"/>
                <a:gd name="T104" fmla="*/ 0 w 786"/>
                <a:gd name="T105" fmla="*/ 227 h 422"/>
                <a:gd name="T106" fmla="*/ 9 w 786"/>
                <a:gd name="T107" fmla="*/ 221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6" h="422">
                  <a:moveTo>
                    <a:pt x="9" y="221"/>
                  </a:moveTo>
                  <a:lnTo>
                    <a:pt x="134" y="125"/>
                  </a:lnTo>
                  <a:lnTo>
                    <a:pt x="216" y="60"/>
                  </a:lnTo>
                  <a:lnTo>
                    <a:pt x="244" y="39"/>
                  </a:lnTo>
                  <a:lnTo>
                    <a:pt x="259" y="33"/>
                  </a:lnTo>
                  <a:lnTo>
                    <a:pt x="317" y="42"/>
                  </a:lnTo>
                  <a:lnTo>
                    <a:pt x="436" y="60"/>
                  </a:lnTo>
                  <a:lnTo>
                    <a:pt x="555" y="88"/>
                  </a:lnTo>
                  <a:lnTo>
                    <a:pt x="601" y="97"/>
                  </a:lnTo>
                  <a:lnTo>
                    <a:pt x="613" y="103"/>
                  </a:lnTo>
                  <a:lnTo>
                    <a:pt x="623" y="109"/>
                  </a:lnTo>
                  <a:lnTo>
                    <a:pt x="658" y="134"/>
                  </a:lnTo>
                  <a:lnTo>
                    <a:pt x="704" y="173"/>
                  </a:lnTo>
                  <a:lnTo>
                    <a:pt x="729" y="191"/>
                  </a:lnTo>
                  <a:lnTo>
                    <a:pt x="750" y="212"/>
                  </a:lnTo>
                  <a:lnTo>
                    <a:pt x="763" y="227"/>
                  </a:lnTo>
                  <a:lnTo>
                    <a:pt x="772" y="243"/>
                  </a:lnTo>
                  <a:lnTo>
                    <a:pt x="772" y="261"/>
                  </a:lnTo>
                  <a:lnTo>
                    <a:pt x="769" y="286"/>
                  </a:lnTo>
                  <a:lnTo>
                    <a:pt x="757" y="340"/>
                  </a:lnTo>
                  <a:lnTo>
                    <a:pt x="744" y="395"/>
                  </a:lnTo>
                  <a:lnTo>
                    <a:pt x="741" y="422"/>
                  </a:lnTo>
                  <a:lnTo>
                    <a:pt x="744" y="422"/>
                  </a:lnTo>
                  <a:lnTo>
                    <a:pt x="750" y="413"/>
                  </a:lnTo>
                  <a:lnTo>
                    <a:pt x="760" y="398"/>
                  </a:lnTo>
                  <a:lnTo>
                    <a:pt x="769" y="376"/>
                  </a:lnTo>
                  <a:lnTo>
                    <a:pt x="778" y="352"/>
                  </a:lnTo>
                  <a:lnTo>
                    <a:pt x="783" y="322"/>
                  </a:lnTo>
                  <a:lnTo>
                    <a:pt x="786" y="286"/>
                  </a:lnTo>
                  <a:lnTo>
                    <a:pt x="783" y="249"/>
                  </a:lnTo>
                  <a:lnTo>
                    <a:pt x="778" y="231"/>
                  </a:lnTo>
                  <a:lnTo>
                    <a:pt x="769" y="206"/>
                  </a:lnTo>
                  <a:lnTo>
                    <a:pt x="750" y="182"/>
                  </a:lnTo>
                  <a:lnTo>
                    <a:pt x="729" y="158"/>
                  </a:lnTo>
                  <a:lnTo>
                    <a:pt x="707" y="134"/>
                  </a:lnTo>
                  <a:lnTo>
                    <a:pt x="683" y="112"/>
                  </a:lnTo>
                  <a:lnTo>
                    <a:pt x="658" y="91"/>
                  </a:lnTo>
                  <a:lnTo>
                    <a:pt x="634" y="79"/>
                  </a:lnTo>
                  <a:lnTo>
                    <a:pt x="613" y="70"/>
                  </a:lnTo>
                  <a:lnTo>
                    <a:pt x="570" y="57"/>
                  </a:lnTo>
                  <a:lnTo>
                    <a:pt x="448" y="30"/>
                  </a:lnTo>
                  <a:lnTo>
                    <a:pt x="327" y="6"/>
                  </a:lnTo>
                  <a:lnTo>
                    <a:pt x="281" y="0"/>
                  </a:lnTo>
                  <a:lnTo>
                    <a:pt x="250" y="0"/>
                  </a:lnTo>
                  <a:lnTo>
                    <a:pt x="238" y="3"/>
                  </a:lnTo>
                  <a:lnTo>
                    <a:pt x="222" y="13"/>
                  </a:lnTo>
                  <a:lnTo>
                    <a:pt x="182" y="42"/>
                  </a:lnTo>
                  <a:lnTo>
                    <a:pt x="137" y="82"/>
                  </a:lnTo>
                  <a:lnTo>
                    <a:pt x="88" y="128"/>
                  </a:lnTo>
                  <a:lnTo>
                    <a:pt x="45" y="170"/>
                  </a:lnTo>
                  <a:lnTo>
                    <a:pt x="15" y="203"/>
                  </a:lnTo>
                  <a:lnTo>
                    <a:pt x="0" y="224"/>
                  </a:lnTo>
                  <a:lnTo>
                    <a:pt x="0" y="227"/>
                  </a:lnTo>
                  <a:lnTo>
                    <a:pt x="9" y="221"/>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40" name="Freeform 216"/>
            <p:cNvSpPr>
              <a:spLocks/>
            </p:cNvSpPr>
            <p:nvPr/>
          </p:nvSpPr>
          <p:spPr bwMode="auto">
            <a:xfrm>
              <a:off x="2067560" y="1327785"/>
              <a:ext cx="150495" cy="133985"/>
            </a:xfrm>
            <a:custGeom>
              <a:avLst/>
              <a:gdLst>
                <a:gd name="T0" fmla="*/ 92 w 711"/>
                <a:gd name="T1" fmla="*/ 180 h 635"/>
                <a:gd name="T2" fmla="*/ 177 w 711"/>
                <a:gd name="T3" fmla="*/ 115 h 635"/>
                <a:gd name="T4" fmla="*/ 283 w 711"/>
                <a:gd name="T5" fmla="*/ 52 h 635"/>
                <a:gd name="T6" fmla="*/ 378 w 711"/>
                <a:gd name="T7" fmla="*/ 6 h 635"/>
                <a:gd name="T8" fmla="*/ 411 w 711"/>
                <a:gd name="T9" fmla="*/ 0 h 635"/>
                <a:gd name="T10" fmla="*/ 476 w 711"/>
                <a:gd name="T11" fmla="*/ 9 h 635"/>
                <a:gd name="T12" fmla="*/ 546 w 711"/>
                <a:gd name="T13" fmla="*/ 40 h 635"/>
                <a:gd name="T14" fmla="*/ 610 w 711"/>
                <a:gd name="T15" fmla="*/ 82 h 635"/>
                <a:gd name="T16" fmla="*/ 656 w 711"/>
                <a:gd name="T17" fmla="*/ 131 h 635"/>
                <a:gd name="T18" fmla="*/ 696 w 711"/>
                <a:gd name="T19" fmla="*/ 195 h 635"/>
                <a:gd name="T20" fmla="*/ 708 w 711"/>
                <a:gd name="T21" fmla="*/ 237 h 635"/>
                <a:gd name="T22" fmla="*/ 708 w 711"/>
                <a:gd name="T23" fmla="*/ 289 h 635"/>
                <a:gd name="T24" fmla="*/ 677 w 711"/>
                <a:gd name="T25" fmla="*/ 388 h 635"/>
                <a:gd name="T26" fmla="*/ 644 w 711"/>
                <a:gd name="T27" fmla="*/ 498 h 635"/>
                <a:gd name="T28" fmla="*/ 619 w 711"/>
                <a:gd name="T29" fmla="*/ 537 h 635"/>
                <a:gd name="T30" fmla="*/ 597 w 711"/>
                <a:gd name="T31" fmla="*/ 559 h 635"/>
                <a:gd name="T32" fmla="*/ 528 w 711"/>
                <a:gd name="T33" fmla="*/ 589 h 635"/>
                <a:gd name="T34" fmla="*/ 400 w 711"/>
                <a:gd name="T35" fmla="*/ 635 h 635"/>
                <a:gd name="T36" fmla="*/ 433 w 711"/>
                <a:gd name="T37" fmla="*/ 456 h 635"/>
                <a:gd name="T38" fmla="*/ 442 w 711"/>
                <a:gd name="T39" fmla="*/ 382 h 635"/>
                <a:gd name="T40" fmla="*/ 427 w 711"/>
                <a:gd name="T41" fmla="*/ 382 h 635"/>
                <a:gd name="T42" fmla="*/ 381 w 711"/>
                <a:gd name="T43" fmla="*/ 413 h 635"/>
                <a:gd name="T44" fmla="*/ 295 w 711"/>
                <a:gd name="T45" fmla="*/ 480 h 635"/>
                <a:gd name="T46" fmla="*/ 229 w 711"/>
                <a:gd name="T47" fmla="*/ 522 h 635"/>
                <a:gd name="T48" fmla="*/ 189 w 711"/>
                <a:gd name="T49" fmla="*/ 534 h 635"/>
                <a:gd name="T50" fmla="*/ 158 w 711"/>
                <a:gd name="T51" fmla="*/ 528 h 635"/>
                <a:gd name="T52" fmla="*/ 118 w 711"/>
                <a:gd name="T53" fmla="*/ 510 h 635"/>
                <a:gd name="T54" fmla="*/ 79 w 711"/>
                <a:gd name="T55" fmla="*/ 480 h 635"/>
                <a:gd name="T56" fmla="*/ 43 w 711"/>
                <a:gd name="T57" fmla="*/ 443 h 635"/>
                <a:gd name="T58" fmla="*/ 15 w 711"/>
                <a:gd name="T59" fmla="*/ 398 h 635"/>
                <a:gd name="T60" fmla="*/ 3 w 711"/>
                <a:gd name="T61" fmla="*/ 347 h 635"/>
                <a:gd name="T62" fmla="*/ 6 w 711"/>
                <a:gd name="T63" fmla="*/ 292 h 635"/>
                <a:gd name="T64" fmla="*/ 36 w 711"/>
                <a:gd name="T65" fmla="*/ 234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11" h="635">
                  <a:moveTo>
                    <a:pt x="61" y="204"/>
                  </a:moveTo>
                  <a:lnTo>
                    <a:pt x="92" y="180"/>
                  </a:lnTo>
                  <a:lnTo>
                    <a:pt x="131" y="149"/>
                  </a:lnTo>
                  <a:lnTo>
                    <a:pt x="177" y="115"/>
                  </a:lnTo>
                  <a:lnTo>
                    <a:pt x="232" y="82"/>
                  </a:lnTo>
                  <a:lnTo>
                    <a:pt x="283" y="52"/>
                  </a:lnTo>
                  <a:lnTo>
                    <a:pt x="332" y="25"/>
                  </a:lnTo>
                  <a:lnTo>
                    <a:pt x="378" y="6"/>
                  </a:lnTo>
                  <a:lnTo>
                    <a:pt x="397" y="0"/>
                  </a:lnTo>
                  <a:lnTo>
                    <a:pt x="411" y="0"/>
                  </a:lnTo>
                  <a:lnTo>
                    <a:pt x="442" y="0"/>
                  </a:lnTo>
                  <a:lnTo>
                    <a:pt x="476" y="9"/>
                  </a:lnTo>
                  <a:lnTo>
                    <a:pt x="509" y="22"/>
                  </a:lnTo>
                  <a:lnTo>
                    <a:pt x="546" y="40"/>
                  </a:lnTo>
                  <a:lnTo>
                    <a:pt x="579" y="58"/>
                  </a:lnTo>
                  <a:lnTo>
                    <a:pt x="610" y="82"/>
                  </a:lnTo>
                  <a:lnTo>
                    <a:pt x="634" y="106"/>
                  </a:lnTo>
                  <a:lnTo>
                    <a:pt x="656" y="131"/>
                  </a:lnTo>
                  <a:lnTo>
                    <a:pt x="683" y="173"/>
                  </a:lnTo>
                  <a:lnTo>
                    <a:pt x="696" y="195"/>
                  </a:lnTo>
                  <a:lnTo>
                    <a:pt x="705" y="215"/>
                  </a:lnTo>
                  <a:lnTo>
                    <a:pt x="708" y="237"/>
                  </a:lnTo>
                  <a:lnTo>
                    <a:pt x="711" y="261"/>
                  </a:lnTo>
                  <a:lnTo>
                    <a:pt x="708" y="289"/>
                  </a:lnTo>
                  <a:lnTo>
                    <a:pt x="699" y="316"/>
                  </a:lnTo>
                  <a:lnTo>
                    <a:pt x="677" y="388"/>
                  </a:lnTo>
                  <a:lnTo>
                    <a:pt x="656" y="465"/>
                  </a:lnTo>
                  <a:lnTo>
                    <a:pt x="644" y="498"/>
                  </a:lnTo>
                  <a:lnTo>
                    <a:pt x="628" y="525"/>
                  </a:lnTo>
                  <a:lnTo>
                    <a:pt x="619" y="537"/>
                  </a:lnTo>
                  <a:lnTo>
                    <a:pt x="610" y="549"/>
                  </a:lnTo>
                  <a:lnTo>
                    <a:pt x="597" y="559"/>
                  </a:lnTo>
                  <a:lnTo>
                    <a:pt x="585" y="565"/>
                  </a:lnTo>
                  <a:lnTo>
                    <a:pt x="528" y="589"/>
                  </a:lnTo>
                  <a:lnTo>
                    <a:pt x="466" y="610"/>
                  </a:lnTo>
                  <a:lnTo>
                    <a:pt x="400" y="635"/>
                  </a:lnTo>
                  <a:lnTo>
                    <a:pt x="417" y="534"/>
                  </a:lnTo>
                  <a:lnTo>
                    <a:pt x="433" y="456"/>
                  </a:lnTo>
                  <a:lnTo>
                    <a:pt x="442" y="391"/>
                  </a:lnTo>
                  <a:lnTo>
                    <a:pt x="442" y="382"/>
                  </a:lnTo>
                  <a:lnTo>
                    <a:pt x="436" y="379"/>
                  </a:lnTo>
                  <a:lnTo>
                    <a:pt x="427" y="382"/>
                  </a:lnTo>
                  <a:lnTo>
                    <a:pt x="414" y="388"/>
                  </a:lnTo>
                  <a:lnTo>
                    <a:pt x="381" y="413"/>
                  </a:lnTo>
                  <a:lnTo>
                    <a:pt x="342" y="446"/>
                  </a:lnTo>
                  <a:lnTo>
                    <a:pt x="295" y="480"/>
                  </a:lnTo>
                  <a:lnTo>
                    <a:pt x="250" y="510"/>
                  </a:lnTo>
                  <a:lnTo>
                    <a:pt x="229" y="522"/>
                  </a:lnTo>
                  <a:lnTo>
                    <a:pt x="207" y="531"/>
                  </a:lnTo>
                  <a:lnTo>
                    <a:pt x="189" y="534"/>
                  </a:lnTo>
                  <a:lnTo>
                    <a:pt x="174" y="534"/>
                  </a:lnTo>
                  <a:lnTo>
                    <a:pt x="158" y="528"/>
                  </a:lnTo>
                  <a:lnTo>
                    <a:pt x="140" y="522"/>
                  </a:lnTo>
                  <a:lnTo>
                    <a:pt x="118" y="510"/>
                  </a:lnTo>
                  <a:lnTo>
                    <a:pt x="101" y="498"/>
                  </a:lnTo>
                  <a:lnTo>
                    <a:pt x="79" y="480"/>
                  </a:lnTo>
                  <a:lnTo>
                    <a:pt x="61" y="462"/>
                  </a:lnTo>
                  <a:lnTo>
                    <a:pt x="43" y="443"/>
                  </a:lnTo>
                  <a:lnTo>
                    <a:pt x="27" y="419"/>
                  </a:lnTo>
                  <a:lnTo>
                    <a:pt x="15" y="398"/>
                  </a:lnTo>
                  <a:lnTo>
                    <a:pt x="6" y="370"/>
                  </a:lnTo>
                  <a:lnTo>
                    <a:pt x="3" y="347"/>
                  </a:lnTo>
                  <a:lnTo>
                    <a:pt x="0" y="319"/>
                  </a:lnTo>
                  <a:lnTo>
                    <a:pt x="6" y="292"/>
                  </a:lnTo>
                  <a:lnTo>
                    <a:pt x="18" y="261"/>
                  </a:lnTo>
                  <a:lnTo>
                    <a:pt x="36" y="234"/>
                  </a:lnTo>
                  <a:lnTo>
                    <a:pt x="61" y="204"/>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41" name="Freeform 217"/>
            <p:cNvSpPr>
              <a:spLocks/>
            </p:cNvSpPr>
            <p:nvPr/>
          </p:nvSpPr>
          <p:spPr bwMode="auto">
            <a:xfrm>
              <a:off x="2084070" y="1323975"/>
              <a:ext cx="137160" cy="143510"/>
            </a:xfrm>
            <a:custGeom>
              <a:avLst/>
              <a:gdLst>
                <a:gd name="T0" fmla="*/ 61 w 649"/>
                <a:gd name="T1" fmla="*/ 133 h 679"/>
                <a:gd name="T2" fmla="*/ 219 w 649"/>
                <a:gd name="T3" fmla="*/ 27 h 679"/>
                <a:gd name="T4" fmla="*/ 275 w 649"/>
                <a:gd name="T5" fmla="*/ 0 h 679"/>
                <a:gd name="T6" fmla="*/ 305 w 649"/>
                <a:gd name="T7" fmla="*/ 3 h 679"/>
                <a:gd name="T8" fmla="*/ 406 w 649"/>
                <a:gd name="T9" fmla="*/ 27 h 679"/>
                <a:gd name="T10" fmla="*/ 518 w 649"/>
                <a:gd name="T11" fmla="*/ 76 h 679"/>
                <a:gd name="T12" fmla="*/ 571 w 649"/>
                <a:gd name="T13" fmla="*/ 112 h 679"/>
                <a:gd name="T14" fmla="*/ 614 w 649"/>
                <a:gd name="T15" fmla="*/ 152 h 679"/>
                <a:gd name="T16" fmla="*/ 637 w 649"/>
                <a:gd name="T17" fmla="*/ 195 h 679"/>
                <a:gd name="T18" fmla="*/ 649 w 649"/>
                <a:gd name="T19" fmla="*/ 242 h 679"/>
                <a:gd name="T20" fmla="*/ 649 w 649"/>
                <a:gd name="T21" fmla="*/ 300 h 679"/>
                <a:gd name="T22" fmla="*/ 637 w 649"/>
                <a:gd name="T23" fmla="*/ 359 h 679"/>
                <a:gd name="T24" fmla="*/ 601 w 649"/>
                <a:gd name="T25" fmla="*/ 474 h 679"/>
                <a:gd name="T26" fmla="*/ 555 w 649"/>
                <a:gd name="T27" fmla="*/ 555 h 679"/>
                <a:gd name="T28" fmla="*/ 534 w 649"/>
                <a:gd name="T29" fmla="*/ 577 h 679"/>
                <a:gd name="T30" fmla="*/ 470 w 649"/>
                <a:gd name="T31" fmla="*/ 616 h 679"/>
                <a:gd name="T32" fmla="*/ 381 w 649"/>
                <a:gd name="T33" fmla="*/ 659 h 679"/>
                <a:gd name="T34" fmla="*/ 326 w 649"/>
                <a:gd name="T35" fmla="*/ 679 h 679"/>
                <a:gd name="T36" fmla="*/ 309 w 649"/>
                <a:gd name="T37" fmla="*/ 679 h 679"/>
                <a:gd name="T38" fmla="*/ 312 w 649"/>
                <a:gd name="T39" fmla="*/ 665 h 679"/>
                <a:gd name="T40" fmla="*/ 332 w 649"/>
                <a:gd name="T41" fmla="*/ 647 h 679"/>
                <a:gd name="T42" fmla="*/ 424 w 649"/>
                <a:gd name="T43" fmla="*/ 613 h 679"/>
                <a:gd name="T44" fmla="*/ 491 w 649"/>
                <a:gd name="T45" fmla="*/ 583 h 679"/>
                <a:gd name="T46" fmla="*/ 528 w 649"/>
                <a:gd name="T47" fmla="*/ 558 h 679"/>
                <a:gd name="T48" fmla="*/ 549 w 649"/>
                <a:gd name="T49" fmla="*/ 523 h 679"/>
                <a:gd name="T50" fmla="*/ 580 w 649"/>
                <a:gd name="T51" fmla="*/ 434 h 679"/>
                <a:gd name="T52" fmla="*/ 611 w 649"/>
                <a:gd name="T53" fmla="*/ 328 h 679"/>
                <a:gd name="T54" fmla="*/ 620 w 649"/>
                <a:gd name="T55" fmla="*/ 252 h 679"/>
                <a:gd name="T56" fmla="*/ 620 w 649"/>
                <a:gd name="T57" fmla="*/ 216 h 679"/>
                <a:gd name="T58" fmla="*/ 604 w 649"/>
                <a:gd name="T59" fmla="*/ 188 h 679"/>
                <a:gd name="T60" fmla="*/ 555 w 649"/>
                <a:gd name="T61" fmla="*/ 146 h 679"/>
                <a:gd name="T62" fmla="*/ 458 w 649"/>
                <a:gd name="T63" fmla="*/ 91 h 679"/>
                <a:gd name="T64" fmla="*/ 357 w 649"/>
                <a:gd name="T65" fmla="*/ 46 h 679"/>
                <a:gd name="T66" fmla="*/ 296 w 649"/>
                <a:gd name="T67" fmla="*/ 30 h 679"/>
                <a:gd name="T68" fmla="*/ 269 w 649"/>
                <a:gd name="T69" fmla="*/ 40 h 679"/>
                <a:gd name="T70" fmla="*/ 110 w 649"/>
                <a:gd name="T71" fmla="*/ 127 h 679"/>
                <a:gd name="T72" fmla="*/ 7 w 649"/>
                <a:gd name="T73" fmla="*/ 188 h 679"/>
                <a:gd name="T74" fmla="*/ 0 w 649"/>
                <a:gd name="T75" fmla="*/ 185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9" h="679">
                  <a:moveTo>
                    <a:pt x="10" y="176"/>
                  </a:moveTo>
                  <a:lnTo>
                    <a:pt x="61" y="133"/>
                  </a:lnTo>
                  <a:lnTo>
                    <a:pt x="138" y="78"/>
                  </a:lnTo>
                  <a:lnTo>
                    <a:pt x="219" y="27"/>
                  </a:lnTo>
                  <a:lnTo>
                    <a:pt x="250" y="9"/>
                  </a:lnTo>
                  <a:lnTo>
                    <a:pt x="275" y="0"/>
                  </a:lnTo>
                  <a:lnTo>
                    <a:pt x="287" y="0"/>
                  </a:lnTo>
                  <a:lnTo>
                    <a:pt x="305" y="3"/>
                  </a:lnTo>
                  <a:lnTo>
                    <a:pt x="351" y="9"/>
                  </a:lnTo>
                  <a:lnTo>
                    <a:pt x="406" y="27"/>
                  </a:lnTo>
                  <a:lnTo>
                    <a:pt x="464" y="49"/>
                  </a:lnTo>
                  <a:lnTo>
                    <a:pt x="518" y="76"/>
                  </a:lnTo>
                  <a:lnTo>
                    <a:pt x="546" y="94"/>
                  </a:lnTo>
                  <a:lnTo>
                    <a:pt x="571" y="112"/>
                  </a:lnTo>
                  <a:lnTo>
                    <a:pt x="592" y="130"/>
                  </a:lnTo>
                  <a:lnTo>
                    <a:pt x="614" y="152"/>
                  </a:lnTo>
                  <a:lnTo>
                    <a:pt x="629" y="173"/>
                  </a:lnTo>
                  <a:lnTo>
                    <a:pt x="637" y="195"/>
                  </a:lnTo>
                  <a:lnTo>
                    <a:pt x="646" y="219"/>
                  </a:lnTo>
                  <a:lnTo>
                    <a:pt x="649" y="242"/>
                  </a:lnTo>
                  <a:lnTo>
                    <a:pt x="649" y="273"/>
                  </a:lnTo>
                  <a:lnTo>
                    <a:pt x="649" y="300"/>
                  </a:lnTo>
                  <a:lnTo>
                    <a:pt x="643" y="331"/>
                  </a:lnTo>
                  <a:lnTo>
                    <a:pt x="637" y="359"/>
                  </a:lnTo>
                  <a:lnTo>
                    <a:pt x="623" y="419"/>
                  </a:lnTo>
                  <a:lnTo>
                    <a:pt x="601" y="474"/>
                  </a:lnTo>
                  <a:lnTo>
                    <a:pt x="577" y="519"/>
                  </a:lnTo>
                  <a:lnTo>
                    <a:pt x="555" y="555"/>
                  </a:lnTo>
                  <a:lnTo>
                    <a:pt x="546" y="567"/>
                  </a:lnTo>
                  <a:lnTo>
                    <a:pt x="534" y="577"/>
                  </a:lnTo>
                  <a:lnTo>
                    <a:pt x="509" y="595"/>
                  </a:lnTo>
                  <a:lnTo>
                    <a:pt x="470" y="616"/>
                  </a:lnTo>
                  <a:lnTo>
                    <a:pt x="424" y="638"/>
                  </a:lnTo>
                  <a:lnTo>
                    <a:pt x="381" y="659"/>
                  </a:lnTo>
                  <a:lnTo>
                    <a:pt x="341" y="674"/>
                  </a:lnTo>
                  <a:lnTo>
                    <a:pt x="326" y="679"/>
                  </a:lnTo>
                  <a:lnTo>
                    <a:pt x="315" y="679"/>
                  </a:lnTo>
                  <a:lnTo>
                    <a:pt x="309" y="679"/>
                  </a:lnTo>
                  <a:lnTo>
                    <a:pt x="305" y="674"/>
                  </a:lnTo>
                  <a:lnTo>
                    <a:pt x="312" y="665"/>
                  </a:lnTo>
                  <a:lnTo>
                    <a:pt x="324" y="653"/>
                  </a:lnTo>
                  <a:lnTo>
                    <a:pt x="332" y="647"/>
                  </a:lnTo>
                  <a:lnTo>
                    <a:pt x="357" y="638"/>
                  </a:lnTo>
                  <a:lnTo>
                    <a:pt x="424" y="613"/>
                  </a:lnTo>
                  <a:lnTo>
                    <a:pt x="458" y="598"/>
                  </a:lnTo>
                  <a:lnTo>
                    <a:pt x="491" y="583"/>
                  </a:lnTo>
                  <a:lnTo>
                    <a:pt x="518" y="567"/>
                  </a:lnTo>
                  <a:lnTo>
                    <a:pt x="528" y="558"/>
                  </a:lnTo>
                  <a:lnTo>
                    <a:pt x="534" y="549"/>
                  </a:lnTo>
                  <a:lnTo>
                    <a:pt x="549" y="523"/>
                  </a:lnTo>
                  <a:lnTo>
                    <a:pt x="564" y="483"/>
                  </a:lnTo>
                  <a:lnTo>
                    <a:pt x="580" y="434"/>
                  </a:lnTo>
                  <a:lnTo>
                    <a:pt x="598" y="382"/>
                  </a:lnTo>
                  <a:lnTo>
                    <a:pt x="611" y="328"/>
                  </a:lnTo>
                  <a:lnTo>
                    <a:pt x="620" y="276"/>
                  </a:lnTo>
                  <a:lnTo>
                    <a:pt x="620" y="252"/>
                  </a:lnTo>
                  <a:lnTo>
                    <a:pt x="620" y="230"/>
                  </a:lnTo>
                  <a:lnTo>
                    <a:pt x="620" y="216"/>
                  </a:lnTo>
                  <a:lnTo>
                    <a:pt x="614" y="201"/>
                  </a:lnTo>
                  <a:lnTo>
                    <a:pt x="604" y="188"/>
                  </a:lnTo>
                  <a:lnTo>
                    <a:pt x="592" y="173"/>
                  </a:lnTo>
                  <a:lnTo>
                    <a:pt x="555" y="146"/>
                  </a:lnTo>
                  <a:lnTo>
                    <a:pt x="509" y="118"/>
                  </a:lnTo>
                  <a:lnTo>
                    <a:pt x="458" y="91"/>
                  </a:lnTo>
                  <a:lnTo>
                    <a:pt x="406" y="67"/>
                  </a:lnTo>
                  <a:lnTo>
                    <a:pt x="357" y="46"/>
                  </a:lnTo>
                  <a:lnTo>
                    <a:pt x="318" y="34"/>
                  </a:lnTo>
                  <a:lnTo>
                    <a:pt x="296" y="30"/>
                  </a:lnTo>
                  <a:lnTo>
                    <a:pt x="284" y="30"/>
                  </a:lnTo>
                  <a:lnTo>
                    <a:pt x="269" y="40"/>
                  </a:lnTo>
                  <a:lnTo>
                    <a:pt x="223" y="61"/>
                  </a:lnTo>
                  <a:lnTo>
                    <a:pt x="110" y="127"/>
                  </a:lnTo>
                  <a:lnTo>
                    <a:pt x="19" y="182"/>
                  </a:lnTo>
                  <a:lnTo>
                    <a:pt x="7" y="188"/>
                  </a:lnTo>
                  <a:lnTo>
                    <a:pt x="0" y="188"/>
                  </a:lnTo>
                  <a:lnTo>
                    <a:pt x="0" y="185"/>
                  </a:lnTo>
                  <a:lnTo>
                    <a:pt x="10" y="176"/>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42" name="Freeform 218"/>
            <p:cNvSpPr>
              <a:spLocks/>
            </p:cNvSpPr>
            <p:nvPr/>
          </p:nvSpPr>
          <p:spPr bwMode="auto">
            <a:xfrm>
              <a:off x="2086610" y="1407795"/>
              <a:ext cx="74930" cy="102870"/>
            </a:xfrm>
            <a:custGeom>
              <a:avLst/>
              <a:gdLst>
                <a:gd name="T0" fmla="*/ 353 w 353"/>
                <a:gd name="T1" fmla="*/ 12 h 486"/>
                <a:gd name="T2" fmla="*/ 350 w 353"/>
                <a:gd name="T3" fmla="*/ 71 h 486"/>
                <a:gd name="T4" fmla="*/ 347 w 353"/>
                <a:gd name="T5" fmla="*/ 110 h 486"/>
                <a:gd name="T6" fmla="*/ 341 w 353"/>
                <a:gd name="T7" fmla="*/ 155 h 486"/>
                <a:gd name="T8" fmla="*/ 331 w 353"/>
                <a:gd name="T9" fmla="*/ 201 h 486"/>
                <a:gd name="T10" fmla="*/ 317 w 353"/>
                <a:gd name="T11" fmla="*/ 250 h 486"/>
                <a:gd name="T12" fmla="*/ 302 w 353"/>
                <a:gd name="T13" fmla="*/ 298 h 486"/>
                <a:gd name="T14" fmla="*/ 283 w 353"/>
                <a:gd name="T15" fmla="*/ 340 h 486"/>
                <a:gd name="T16" fmla="*/ 271 w 353"/>
                <a:gd name="T17" fmla="*/ 362 h 486"/>
                <a:gd name="T18" fmla="*/ 256 w 353"/>
                <a:gd name="T19" fmla="*/ 380 h 486"/>
                <a:gd name="T20" fmla="*/ 240 w 353"/>
                <a:gd name="T21" fmla="*/ 395 h 486"/>
                <a:gd name="T22" fmla="*/ 222 w 353"/>
                <a:gd name="T23" fmla="*/ 411 h 486"/>
                <a:gd name="T24" fmla="*/ 185 w 353"/>
                <a:gd name="T25" fmla="*/ 435 h 486"/>
                <a:gd name="T26" fmla="*/ 146 w 353"/>
                <a:gd name="T27" fmla="*/ 453 h 486"/>
                <a:gd name="T28" fmla="*/ 106 w 353"/>
                <a:gd name="T29" fmla="*/ 468 h 486"/>
                <a:gd name="T30" fmla="*/ 72 w 353"/>
                <a:gd name="T31" fmla="*/ 477 h 486"/>
                <a:gd name="T32" fmla="*/ 39 w 353"/>
                <a:gd name="T33" fmla="*/ 483 h 486"/>
                <a:gd name="T34" fmla="*/ 15 w 353"/>
                <a:gd name="T35" fmla="*/ 486 h 486"/>
                <a:gd name="T36" fmla="*/ 3 w 353"/>
                <a:gd name="T37" fmla="*/ 486 h 486"/>
                <a:gd name="T38" fmla="*/ 0 w 353"/>
                <a:gd name="T39" fmla="*/ 483 h 486"/>
                <a:gd name="T40" fmla="*/ 23 w 353"/>
                <a:gd name="T41" fmla="*/ 474 h 486"/>
                <a:gd name="T42" fmla="*/ 75 w 353"/>
                <a:gd name="T43" fmla="*/ 453 h 486"/>
                <a:gd name="T44" fmla="*/ 106 w 353"/>
                <a:gd name="T45" fmla="*/ 440 h 486"/>
                <a:gd name="T46" fmla="*/ 137 w 353"/>
                <a:gd name="T47" fmla="*/ 426 h 486"/>
                <a:gd name="T48" fmla="*/ 168 w 353"/>
                <a:gd name="T49" fmla="*/ 408 h 486"/>
                <a:gd name="T50" fmla="*/ 191 w 353"/>
                <a:gd name="T51" fmla="*/ 389 h 486"/>
                <a:gd name="T52" fmla="*/ 213 w 353"/>
                <a:gd name="T53" fmla="*/ 365 h 486"/>
                <a:gd name="T54" fmla="*/ 228 w 353"/>
                <a:gd name="T55" fmla="*/ 340 h 486"/>
                <a:gd name="T56" fmla="*/ 243 w 353"/>
                <a:gd name="T57" fmla="*/ 313 h 486"/>
                <a:gd name="T58" fmla="*/ 259 w 353"/>
                <a:gd name="T59" fmla="*/ 282 h 486"/>
                <a:gd name="T60" fmla="*/ 286 w 353"/>
                <a:gd name="T61" fmla="*/ 213 h 486"/>
                <a:gd name="T62" fmla="*/ 299 w 353"/>
                <a:gd name="T63" fmla="*/ 173 h 486"/>
                <a:gd name="T64" fmla="*/ 311 w 353"/>
                <a:gd name="T65" fmla="*/ 131 h 486"/>
                <a:gd name="T66" fmla="*/ 331 w 353"/>
                <a:gd name="T67" fmla="*/ 52 h 486"/>
                <a:gd name="T68" fmla="*/ 347 w 353"/>
                <a:gd name="T69" fmla="*/ 3 h 486"/>
                <a:gd name="T70" fmla="*/ 350 w 353"/>
                <a:gd name="T71" fmla="*/ 0 h 486"/>
                <a:gd name="T72" fmla="*/ 353 w 353"/>
                <a:gd name="T73" fmla="*/ 0 h 486"/>
                <a:gd name="T74" fmla="*/ 353 w 353"/>
                <a:gd name="T75" fmla="*/ 12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53" h="486">
                  <a:moveTo>
                    <a:pt x="353" y="12"/>
                  </a:moveTo>
                  <a:lnTo>
                    <a:pt x="350" y="71"/>
                  </a:lnTo>
                  <a:lnTo>
                    <a:pt x="347" y="110"/>
                  </a:lnTo>
                  <a:lnTo>
                    <a:pt x="341" y="155"/>
                  </a:lnTo>
                  <a:lnTo>
                    <a:pt x="331" y="201"/>
                  </a:lnTo>
                  <a:lnTo>
                    <a:pt x="317" y="250"/>
                  </a:lnTo>
                  <a:lnTo>
                    <a:pt x="302" y="298"/>
                  </a:lnTo>
                  <a:lnTo>
                    <a:pt x="283" y="340"/>
                  </a:lnTo>
                  <a:lnTo>
                    <a:pt x="271" y="362"/>
                  </a:lnTo>
                  <a:lnTo>
                    <a:pt x="256" y="380"/>
                  </a:lnTo>
                  <a:lnTo>
                    <a:pt x="240" y="395"/>
                  </a:lnTo>
                  <a:lnTo>
                    <a:pt x="222" y="411"/>
                  </a:lnTo>
                  <a:lnTo>
                    <a:pt x="185" y="435"/>
                  </a:lnTo>
                  <a:lnTo>
                    <a:pt x="146" y="453"/>
                  </a:lnTo>
                  <a:lnTo>
                    <a:pt x="106" y="468"/>
                  </a:lnTo>
                  <a:lnTo>
                    <a:pt x="72" y="477"/>
                  </a:lnTo>
                  <a:lnTo>
                    <a:pt x="39" y="483"/>
                  </a:lnTo>
                  <a:lnTo>
                    <a:pt x="15" y="486"/>
                  </a:lnTo>
                  <a:lnTo>
                    <a:pt x="3" y="486"/>
                  </a:lnTo>
                  <a:lnTo>
                    <a:pt x="0" y="483"/>
                  </a:lnTo>
                  <a:lnTo>
                    <a:pt x="23" y="474"/>
                  </a:lnTo>
                  <a:lnTo>
                    <a:pt x="75" y="453"/>
                  </a:lnTo>
                  <a:lnTo>
                    <a:pt x="106" y="440"/>
                  </a:lnTo>
                  <a:lnTo>
                    <a:pt x="137" y="426"/>
                  </a:lnTo>
                  <a:lnTo>
                    <a:pt x="168" y="408"/>
                  </a:lnTo>
                  <a:lnTo>
                    <a:pt x="191" y="389"/>
                  </a:lnTo>
                  <a:lnTo>
                    <a:pt x="213" y="365"/>
                  </a:lnTo>
                  <a:lnTo>
                    <a:pt x="228" y="340"/>
                  </a:lnTo>
                  <a:lnTo>
                    <a:pt x="243" y="313"/>
                  </a:lnTo>
                  <a:lnTo>
                    <a:pt x="259" y="282"/>
                  </a:lnTo>
                  <a:lnTo>
                    <a:pt x="286" y="213"/>
                  </a:lnTo>
                  <a:lnTo>
                    <a:pt x="299" y="173"/>
                  </a:lnTo>
                  <a:lnTo>
                    <a:pt x="311" y="131"/>
                  </a:lnTo>
                  <a:lnTo>
                    <a:pt x="331" y="52"/>
                  </a:lnTo>
                  <a:lnTo>
                    <a:pt x="347" y="3"/>
                  </a:lnTo>
                  <a:lnTo>
                    <a:pt x="350" y="0"/>
                  </a:lnTo>
                  <a:lnTo>
                    <a:pt x="353" y="0"/>
                  </a:lnTo>
                  <a:lnTo>
                    <a:pt x="353" y="12"/>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43" name="Freeform 219"/>
            <p:cNvSpPr>
              <a:spLocks/>
            </p:cNvSpPr>
            <p:nvPr/>
          </p:nvSpPr>
          <p:spPr bwMode="auto">
            <a:xfrm>
              <a:off x="1781810" y="1452880"/>
              <a:ext cx="346075" cy="704850"/>
            </a:xfrm>
            <a:custGeom>
              <a:avLst/>
              <a:gdLst>
                <a:gd name="T0" fmla="*/ 1282 w 1635"/>
                <a:gd name="T1" fmla="*/ 2556 h 3330"/>
                <a:gd name="T2" fmla="*/ 1208 w 1635"/>
                <a:gd name="T3" fmla="*/ 2502 h 3330"/>
                <a:gd name="T4" fmla="*/ 1090 w 1635"/>
                <a:gd name="T5" fmla="*/ 2441 h 3330"/>
                <a:gd name="T6" fmla="*/ 940 w 1635"/>
                <a:gd name="T7" fmla="*/ 2377 h 3330"/>
                <a:gd name="T8" fmla="*/ 1572 w 1635"/>
                <a:gd name="T9" fmla="*/ 350 h 3330"/>
                <a:gd name="T10" fmla="*/ 1520 w 1635"/>
                <a:gd name="T11" fmla="*/ 295 h 3330"/>
                <a:gd name="T12" fmla="*/ 1456 w 1635"/>
                <a:gd name="T13" fmla="*/ 246 h 3330"/>
                <a:gd name="T14" fmla="*/ 1379 w 1635"/>
                <a:gd name="T15" fmla="*/ 204 h 3330"/>
                <a:gd name="T16" fmla="*/ 1245 w 1635"/>
                <a:gd name="T17" fmla="*/ 149 h 3330"/>
                <a:gd name="T18" fmla="*/ 1050 w 1635"/>
                <a:gd name="T19" fmla="*/ 91 h 3330"/>
                <a:gd name="T20" fmla="*/ 854 w 1635"/>
                <a:gd name="T21" fmla="*/ 49 h 3330"/>
                <a:gd name="T22" fmla="*/ 601 w 1635"/>
                <a:gd name="T23" fmla="*/ 12 h 3330"/>
                <a:gd name="T24" fmla="*/ 446 w 1635"/>
                <a:gd name="T25" fmla="*/ 0 h 3330"/>
                <a:gd name="T26" fmla="*/ 373 w 1635"/>
                <a:gd name="T27" fmla="*/ 282 h 3330"/>
                <a:gd name="T28" fmla="*/ 250 w 1635"/>
                <a:gd name="T29" fmla="*/ 777 h 3330"/>
                <a:gd name="T30" fmla="*/ 165 w 1635"/>
                <a:gd name="T31" fmla="*/ 1187 h 3330"/>
                <a:gd name="T32" fmla="*/ 85 w 1635"/>
                <a:gd name="T33" fmla="*/ 1627 h 3330"/>
                <a:gd name="T34" fmla="*/ 25 w 1635"/>
                <a:gd name="T35" fmla="*/ 2067 h 3330"/>
                <a:gd name="T36" fmla="*/ 9 w 1635"/>
                <a:gd name="T37" fmla="*/ 2280 h 3330"/>
                <a:gd name="T38" fmla="*/ 0 w 1635"/>
                <a:gd name="T39" fmla="*/ 2481 h 3330"/>
                <a:gd name="T40" fmla="*/ 3 w 1635"/>
                <a:gd name="T41" fmla="*/ 2665 h 3330"/>
                <a:gd name="T42" fmla="*/ 13 w 1635"/>
                <a:gd name="T43" fmla="*/ 2769 h 3330"/>
                <a:gd name="T44" fmla="*/ 25 w 1635"/>
                <a:gd name="T45" fmla="*/ 2860 h 3330"/>
                <a:gd name="T46" fmla="*/ 46 w 1635"/>
                <a:gd name="T47" fmla="*/ 2942 h 3330"/>
                <a:gd name="T48" fmla="*/ 74 w 1635"/>
                <a:gd name="T49" fmla="*/ 3018 h 3330"/>
                <a:gd name="T50" fmla="*/ 107 w 1635"/>
                <a:gd name="T51" fmla="*/ 3082 h 3330"/>
                <a:gd name="T52" fmla="*/ 144 w 1635"/>
                <a:gd name="T53" fmla="*/ 3139 h 3330"/>
                <a:gd name="T54" fmla="*/ 187 w 1635"/>
                <a:gd name="T55" fmla="*/ 3188 h 3330"/>
                <a:gd name="T56" fmla="*/ 235 w 1635"/>
                <a:gd name="T57" fmla="*/ 3231 h 3330"/>
                <a:gd name="T58" fmla="*/ 284 w 1635"/>
                <a:gd name="T59" fmla="*/ 3264 h 3330"/>
                <a:gd name="T60" fmla="*/ 339 w 1635"/>
                <a:gd name="T61" fmla="*/ 3291 h 3330"/>
                <a:gd name="T62" fmla="*/ 396 w 1635"/>
                <a:gd name="T63" fmla="*/ 3309 h 3330"/>
                <a:gd name="T64" fmla="*/ 516 w 1635"/>
                <a:gd name="T65" fmla="*/ 3330 h 3330"/>
                <a:gd name="T66" fmla="*/ 647 w 1635"/>
                <a:gd name="T67" fmla="*/ 3324 h 3330"/>
                <a:gd name="T68" fmla="*/ 781 w 1635"/>
                <a:gd name="T69" fmla="*/ 3297 h 3330"/>
                <a:gd name="T70" fmla="*/ 919 w 1635"/>
                <a:gd name="T71" fmla="*/ 3252 h 3330"/>
                <a:gd name="T72" fmla="*/ 1053 w 1635"/>
                <a:gd name="T73" fmla="*/ 3185 h 3330"/>
                <a:gd name="T74" fmla="*/ 1184 w 1635"/>
                <a:gd name="T75" fmla="*/ 3106 h 3330"/>
                <a:gd name="T76" fmla="*/ 1307 w 1635"/>
                <a:gd name="T77" fmla="*/ 3011 h 3330"/>
                <a:gd name="T78" fmla="*/ 1419 w 1635"/>
                <a:gd name="T79" fmla="*/ 2906 h 3330"/>
                <a:gd name="T80" fmla="*/ 1520 w 1635"/>
                <a:gd name="T81" fmla="*/ 2793 h 3330"/>
                <a:gd name="T82" fmla="*/ 1602 w 1635"/>
                <a:gd name="T83" fmla="*/ 2671 h 3330"/>
                <a:gd name="T84" fmla="*/ 1297 w 1635"/>
                <a:gd name="T85" fmla="*/ 2571 h 3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35" h="3330">
                  <a:moveTo>
                    <a:pt x="1297" y="2571"/>
                  </a:moveTo>
                  <a:lnTo>
                    <a:pt x="1282" y="2556"/>
                  </a:lnTo>
                  <a:lnTo>
                    <a:pt x="1261" y="2538"/>
                  </a:lnTo>
                  <a:lnTo>
                    <a:pt x="1208" y="2502"/>
                  </a:lnTo>
                  <a:lnTo>
                    <a:pt x="1147" y="2472"/>
                  </a:lnTo>
                  <a:lnTo>
                    <a:pt x="1090" y="2441"/>
                  </a:lnTo>
                  <a:lnTo>
                    <a:pt x="983" y="2395"/>
                  </a:lnTo>
                  <a:lnTo>
                    <a:pt x="940" y="2377"/>
                  </a:lnTo>
                  <a:lnTo>
                    <a:pt x="1593" y="376"/>
                  </a:lnTo>
                  <a:lnTo>
                    <a:pt x="1572" y="350"/>
                  </a:lnTo>
                  <a:lnTo>
                    <a:pt x="1547" y="322"/>
                  </a:lnTo>
                  <a:lnTo>
                    <a:pt x="1520" y="295"/>
                  </a:lnTo>
                  <a:lnTo>
                    <a:pt x="1489" y="270"/>
                  </a:lnTo>
                  <a:lnTo>
                    <a:pt x="1456" y="246"/>
                  </a:lnTo>
                  <a:lnTo>
                    <a:pt x="1419" y="224"/>
                  </a:lnTo>
                  <a:lnTo>
                    <a:pt x="1379" y="204"/>
                  </a:lnTo>
                  <a:lnTo>
                    <a:pt x="1336" y="182"/>
                  </a:lnTo>
                  <a:lnTo>
                    <a:pt x="1245" y="149"/>
                  </a:lnTo>
                  <a:lnTo>
                    <a:pt x="1151" y="118"/>
                  </a:lnTo>
                  <a:lnTo>
                    <a:pt x="1050" y="91"/>
                  </a:lnTo>
                  <a:lnTo>
                    <a:pt x="952" y="69"/>
                  </a:lnTo>
                  <a:lnTo>
                    <a:pt x="854" y="49"/>
                  </a:lnTo>
                  <a:lnTo>
                    <a:pt x="760" y="34"/>
                  </a:lnTo>
                  <a:lnTo>
                    <a:pt x="601" y="12"/>
                  </a:lnTo>
                  <a:lnTo>
                    <a:pt x="489" y="3"/>
                  </a:lnTo>
                  <a:lnTo>
                    <a:pt x="446" y="0"/>
                  </a:lnTo>
                  <a:lnTo>
                    <a:pt x="427" y="72"/>
                  </a:lnTo>
                  <a:lnTo>
                    <a:pt x="373" y="282"/>
                  </a:lnTo>
                  <a:lnTo>
                    <a:pt x="293" y="592"/>
                  </a:lnTo>
                  <a:lnTo>
                    <a:pt x="250" y="777"/>
                  </a:lnTo>
                  <a:lnTo>
                    <a:pt x="208" y="975"/>
                  </a:lnTo>
                  <a:lnTo>
                    <a:pt x="165" y="1187"/>
                  </a:lnTo>
                  <a:lnTo>
                    <a:pt x="122" y="1406"/>
                  </a:lnTo>
                  <a:lnTo>
                    <a:pt x="85" y="1627"/>
                  </a:lnTo>
                  <a:lnTo>
                    <a:pt x="52" y="1849"/>
                  </a:lnTo>
                  <a:lnTo>
                    <a:pt x="25" y="2067"/>
                  </a:lnTo>
                  <a:lnTo>
                    <a:pt x="16" y="2174"/>
                  </a:lnTo>
                  <a:lnTo>
                    <a:pt x="9" y="2280"/>
                  </a:lnTo>
                  <a:lnTo>
                    <a:pt x="3" y="2380"/>
                  </a:lnTo>
                  <a:lnTo>
                    <a:pt x="0" y="2481"/>
                  </a:lnTo>
                  <a:lnTo>
                    <a:pt x="0" y="2574"/>
                  </a:lnTo>
                  <a:lnTo>
                    <a:pt x="3" y="2665"/>
                  </a:lnTo>
                  <a:lnTo>
                    <a:pt x="6" y="2717"/>
                  </a:lnTo>
                  <a:lnTo>
                    <a:pt x="13" y="2769"/>
                  </a:lnTo>
                  <a:lnTo>
                    <a:pt x="19" y="2814"/>
                  </a:lnTo>
                  <a:lnTo>
                    <a:pt x="25" y="2860"/>
                  </a:lnTo>
                  <a:lnTo>
                    <a:pt x="37" y="2902"/>
                  </a:lnTo>
                  <a:lnTo>
                    <a:pt x="46" y="2942"/>
                  </a:lnTo>
                  <a:lnTo>
                    <a:pt x="62" y="2981"/>
                  </a:lnTo>
                  <a:lnTo>
                    <a:pt x="74" y="3018"/>
                  </a:lnTo>
                  <a:lnTo>
                    <a:pt x="91" y="3051"/>
                  </a:lnTo>
                  <a:lnTo>
                    <a:pt x="107" y="3082"/>
                  </a:lnTo>
                  <a:lnTo>
                    <a:pt x="125" y="3112"/>
                  </a:lnTo>
                  <a:lnTo>
                    <a:pt x="144" y="3139"/>
                  </a:lnTo>
                  <a:lnTo>
                    <a:pt x="165" y="3166"/>
                  </a:lnTo>
                  <a:lnTo>
                    <a:pt x="187" y="3188"/>
                  </a:lnTo>
                  <a:lnTo>
                    <a:pt x="211" y="3212"/>
                  </a:lnTo>
                  <a:lnTo>
                    <a:pt x="235" y="3231"/>
                  </a:lnTo>
                  <a:lnTo>
                    <a:pt x="259" y="3249"/>
                  </a:lnTo>
                  <a:lnTo>
                    <a:pt x="284" y="3264"/>
                  </a:lnTo>
                  <a:lnTo>
                    <a:pt x="311" y="3278"/>
                  </a:lnTo>
                  <a:lnTo>
                    <a:pt x="339" y="3291"/>
                  </a:lnTo>
                  <a:lnTo>
                    <a:pt x="367" y="3300"/>
                  </a:lnTo>
                  <a:lnTo>
                    <a:pt x="396" y="3309"/>
                  </a:lnTo>
                  <a:lnTo>
                    <a:pt x="455" y="3324"/>
                  </a:lnTo>
                  <a:lnTo>
                    <a:pt x="516" y="3330"/>
                  </a:lnTo>
                  <a:lnTo>
                    <a:pt x="583" y="3330"/>
                  </a:lnTo>
                  <a:lnTo>
                    <a:pt x="647" y="3324"/>
                  </a:lnTo>
                  <a:lnTo>
                    <a:pt x="714" y="3315"/>
                  </a:lnTo>
                  <a:lnTo>
                    <a:pt x="781" y="3297"/>
                  </a:lnTo>
                  <a:lnTo>
                    <a:pt x="851" y="3275"/>
                  </a:lnTo>
                  <a:lnTo>
                    <a:pt x="919" y="3252"/>
                  </a:lnTo>
                  <a:lnTo>
                    <a:pt x="986" y="3221"/>
                  </a:lnTo>
                  <a:lnTo>
                    <a:pt x="1053" y="3185"/>
                  </a:lnTo>
                  <a:lnTo>
                    <a:pt x="1120" y="3148"/>
                  </a:lnTo>
                  <a:lnTo>
                    <a:pt x="1184" y="3106"/>
                  </a:lnTo>
                  <a:lnTo>
                    <a:pt x="1248" y="3060"/>
                  </a:lnTo>
                  <a:lnTo>
                    <a:pt x="1307" y="3011"/>
                  </a:lnTo>
                  <a:lnTo>
                    <a:pt x="1364" y="2961"/>
                  </a:lnTo>
                  <a:lnTo>
                    <a:pt x="1419" y="2906"/>
                  </a:lnTo>
                  <a:lnTo>
                    <a:pt x="1470" y="2851"/>
                  </a:lnTo>
                  <a:lnTo>
                    <a:pt x="1520" y="2793"/>
                  </a:lnTo>
                  <a:lnTo>
                    <a:pt x="1563" y="2732"/>
                  </a:lnTo>
                  <a:lnTo>
                    <a:pt x="1602" y="2671"/>
                  </a:lnTo>
                  <a:lnTo>
                    <a:pt x="1635" y="2611"/>
                  </a:lnTo>
                  <a:lnTo>
                    <a:pt x="1297" y="2571"/>
                  </a:lnTo>
                  <a:close/>
                </a:path>
              </a:pathLst>
            </a:custGeom>
            <a:solidFill>
              <a:srgbClr val="9365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44" name="Freeform 220"/>
            <p:cNvSpPr>
              <a:spLocks/>
            </p:cNvSpPr>
            <p:nvPr/>
          </p:nvSpPr>
          <p:spPr bwMode="auto">
            <a:xfrm>
              <a:off x="1784350" y="1555115"/>
              <a:ext cx="410845" cy="605155"/>
            </a:xfrm>
            <a:custGeom>
              <a:avLst/>
              <a:gdLst>
                <a:gd name="T0" fmla="*/ 1003 w 1940"/>
                <a:gd name="T1" fmla="*/ 1676 h 2860"/>
                <a:gd name="T2" fmla="*/ 933 w 1940"/>
                <a:gd name="T3" fmla="*/ 1861 h 2860"/>
                <a:gd name="T4" fmla="*/ 915 w 1940"/>
                <a:gd name="T5" fmla="*/ 1964 h 2860"/>
                <a:gd name="T6" fmla="*/ 906 w 1940"/>
                <a:gd name="T7" fmla="*/ 2137 h 2860"/>
                <a:gd name="T8" fmla="*/ 850 w 1940"/>
                <a:gd name="T9" fmla="*/ 2307 h 2860"/>
                <a:gd name="T10" fmla="*/ 805 w 1940"/>
                <a:gd name="T11" fmla="*/ 2416 h 2860"/>
                <a:gd name="T12" fmla="*/ 833 w 1940"/>
                <a:gd name="T13" fmla="*/ 2429 h 2860"/>
                <a:gd name="T14" fmla="*/ 952 w 1940"/>
                <a:gd name="T15" fmla="*/ 2334 h 2860"/>
                <a:gd name="T16" fmla="*/ 1018 w 1940"/>
                <a:gd name="T17" fmla="*/ 2216 h 2860"/>
                <a:gd name="T18" fmla="*/ 1043 w 1940"/>
                <a:gd name="T19" fmla="*/ 2116 h 2860"/>
                <a:gd name="T20" fmla="*/ 1073 w 1940"/>
                <a:gd name="T21" fmla="*/ 2101 h 2860"/>
                <a:gd name="T22" fmla="*/ 1126 w 1940"/>
                <a:gd name="T23" fmla="*/ 2125 h 2860"/>
                <a:gd name="T24" fmla="*/ 1189 w 1940"/>
                <a:gd name="T25" fmla="*/ 2246 h 2860"/>
                <a:gd name="T26" fmla="*/ 1192 w 1940"/>
                <a:gd name="T27" fmla="*/ 2331 h 2860"/>
                <a:gd name="T28" fmla="*/ 1138 w 1940"/>
                <a:gd name="T29" fmla="*/ 2416 h 2860"/>
                <a:gd name="T30" fmla="*/ 978 w 1940"/>
                <a:gd name="T31" fmla="*/ 2550 h 2860"/>
                <a:gd name="T32" fmla="*/ 827 w 1940"/>
                <a:gd name="T33" fmla="*/ 2634 h 2860"/>
                <a:gd name="T34" fmla="*/ 698 w 1940"/>
                <a:gd name="T35" fmla="*/ 2659 h 2860"/>
                <a:gd name="T36" fmla="*/ 420 w 1940"/>
                <a:gd name="T37" fmla="*/ 2580 h 2860"/>
                <a:gd name="T38" fmla="*/ 210 w 1940"/>
                <a:gd name="T39" fmla="*/ 2459 h 2860"/>
                <a:gd name="T40" fmla="*/ 70 w 1940"/>
                <a:gd name="T41" fmla="*/ 2307 h 2860"/>
                <a:gd name="T42" fmla="*/ 0 w 1940"/>
                <a:gd name="T43" fmla="*/ 2146 h 2860"/>
                <a:gd name="T44" fmla="*/ 18 w 1940"/>
                <a:gd name="T45" fmla="*/ 2361 h 2860"/>
                <a:gd name="T46" fmla="*/ 85 w 1940"/>
                <a:gd name="T47" fmla="*/ 2583 h 2860"/>
                <a:gd name="T48" fmla="*/ 158 w 1940"/>
                <a:gd name="T49" fmla="*/ 2705 h 2860"/>
                <a:gd name="T50" fmla="*/ 265 w 1940"/>
                <a:gd name="T51" fmla="*/ 2798 h 2860"/>
                <a:gd name="T52" fmla="*/ 411 w 1940"/>
                <a:gd name="T53" fmla="*/ 2850 h 2860"/>
                <a:gd name="T54" fmla="*/ 588 w 1940"/>
                <a:gd name="T55" fmla="*/ 2857 h 2860"/>
                <a:gd name="T56" fmla="*/ 775 w 1940"/>
                <a:gd name="T57" fmla="*/ 2826 h 2860"/>
                <a:gd name="T58" fmla="*/ 1086 w 1940"/>
                <a:gd name="T59" fmla="*/ 2705 h 2860"/>
                <a:gd name="T60" fmla="*/ 1385 w 1940"/>
                <a:gd name="T61" fmla="*/ 2486 h 2860"/>
                <a:gd name="T62" fmla="*/ 1494 w 1940"/>
                <a:gd name="T63" fmla="*/ 2355 h 2860"/>
                <a:gd name="T64" fmla="*/ 1565 w 1940"/>
                <a:gd name="T65" fmla="*/ 2216 h 2860"/>
                <a:gd name="T66" fmla="*/ 1641 w 1940"/>
                <a:gd name="T67" fmla="*/ 1815 h 2860"/>
                <a:gd name="T68" fmla="*/ 1793 w 1940"/>
                <a:gd name="T69" fmla="*/ 853 h 2860"/>
                <a:gd name="T70" fmla="*/ 1936 w 1940"/>
                <a:gd name="T71" fmla="*/ 203 h 2860"/>
                <a:gd name="T72" fmla="*/ 1936 w 1940"/>
                <a:gd name="T73" fmla="*/ 149 h 2860"/>
                <a:gd name="T74" fmla="*/ 1895 w 1940"/>
                <a:gd name="T75" fmla="*/ 201 h 2860"/>
                <a:gd name="T76" fmla="*/ 1756 w 1940"/>
                <a:gd name="T77" fmla="*/ 495 h 2860"/>
                <a:gd name="T78" fmla="*/ 1625 w 1940"/>
                <a:gd name="T79" fmla="*/ 938 h 2860"/>
                <a:gd name="T80" fmla="*/ 1460 w 1940"/>
                <a:gd name="T81" fmla="*/ 1558 h 2860"/>
                <a:gd name="T82" fmla="*/ 1375 w 1940"/>
                <a:gd name="T83" fmla="*/ 1739 h 2860"/>
                <a:gd name="T84" fmla="*/ 1314 w 1940"/>
                <a:gd name="T85" fmla="*/ 1782 h 2860"/>
                <a:gd name="T86" fmla="*/ 1281 w 1940"/>
                <a:gd name="T87" fmla="*/ 1773 h 2860"/>
                <a:gd name="T88" fmla="*/ 1269 w 1940"/>
                <a:gd name="T89" fmla="*/ 1679 h 2860"/>
                <a:gd name="T90" fmla="*/ 1348 w 1940"/>
                <a:gd name="T91" fmla="*/ 1293 h 2860"/>
                <a:gd name="T92" fmla="*/ 1479 w 1940"/>
                <a:gd name="T93" fmla="*/ 804 h 2860"/>
                <a:gd name="T94" fmla="*/ 1589 w 1940"/>
                <a:gd name="T95" fmla="*/ 198 h 2860"/>
                <a:gd name="T96" fmla="*/ 1589 w 1940"/>
                <a:gd name="T97" fmla="*/ 12 h 2860"/>
                <a:gd name="T98" fmla="*/ 1568 w 1940"/>
                <a:gd name="T99" fmla="*/ 6 h 2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40" h="2860">
                  <a:moveTo>
                    <a:pt x="1546" y="34"/>
                  </a:moveTo>
                  <a:lnTo>
                    <a:pt x="1278" y="865"/>
                  </a:lnTo>
                  <a:lnTo>
                    <a:pt x="1080" y="1463"/>
                  </a:lnTo>
                  <a:lnTo>
                    <a:pt x="1003" y="1676"/>
                  </a:lnTo>
                  <a:lnTo>
                    <a:pt x="978" y="1748"/>
                  </a:lnTo>
                  <a:lnTo>
                    <a:pt x="964" y="1788"/>
                  </a:lnTo>
                  <a:lnTo>
                    <a:pt x="946" y="1828"/>
                  </a:lnTo>
                  <a:lnTo>
                    <a:pt x="933" y="1861"/>
                  </a:lnTo>
                  <a:lnTo>
                    <a:pt x="924" y="1888"/>
                  </a:lnTo>
                  <a:lnTo>
                    <a:pt x="918" y="1912"/>
                  </a:lnTo>
                  <a:lnTo>
                    <a:pt x="918" y="1937"/>
                  </a:lnTo>
                  <a:lnTo>
                    <a:pt x="915" y="1964"/>
                  </a:lnTo>
                  <a:lnTo>
                    <a:pt x="918" y="2028"/>
                  </a:lnTo>
                  <a:lnTo>
                    <a:pt x="915" y="2064"/>
                  </a:lnTo>
                  <a:lnTo>
                    <a:pt x="912" y="2101"/>
                  </a:lnTo>
                  <a:lnTo>
                    <a:pt x="906" y="2137"/>
                  </a:lnTo>
                  <a:lnTo>
                    <a:pt x="899" y="2176"/>
                  </a:lnTo>
                  <a:lnTo>
                    <a:pt x="887" y="2216"/>
                  </a:lnTo>
                  <a:lnTo>
                    <a:pt x="869" y="2259"/>
                  </a:lnTo>
                  <a:lnTo>
                    <a:pt x="850" y="2307"/>
                  </a:lnTo>
                  <a:lnTo>
                    <a:pt x="824" y="2358"/>
                  </a:lnTo>
                  <a:lnTo>
                    <a:pt x="814" y="2383"/>
                  </a:lnTo>
                  <a:lnTo>
                    <a:pt x="805" y="2404"/>
                  </a:lnTo>
                  <a:lnTo>
                    <a:pt x="805" y="2416"/>
                  </a:lnTo>
                  <a:lnTo>
                    <a:pt x="808" y="2426"/>
                  </a:lnTo>
                  <a:lnTo>
                    <a:pt x="814" y="2432"/>
                  </a:lnTo>
                  <a:lnTo>
                    <a:pt x="824" y="2432"/>
                  </a:lnTo>
                  <a:lnTo>
                    <a:pt x="833" y="2429"/>
                  </a:lnTo>
                  <a:lnTo>
                    <a:pt x="847" y="2423"/>
                  </a:lnTo>
                  <a:lnTo>
                    <a:pt x="878" y="2401"/>
                  </a:lnTo>
                  <a:lnTo>
                    <a:pt x="915" y="2371"/>
                  </a:lnTo>
                  <a:lnTo>
                    <a:pt x="952" y="2334"/>
                  </a:lnTo>
                  <a:lnTo>
                    <a:pt x="982" y="2295"/>
                  </a:lnTo>
                  <a:lnTo>
                    <a:pt x="994" y="2274"/>
                  </a:lnTo>
                  <a:lnTo>
                    <a:pt x="1003" y="2255"/>
                  </a:lnTo>
                  <a:lnTo>
                    <a:pt x="1018" y="2216"/>
                  </a:lnTo>
                  <a:lnTo>
                    <a:pt x="1027" y="2185"/>
                  </a:lnTo>
                  <a:lnTo>
                    <a:pt x="1030" y="2156"/>
                  </a:lnTo>
                  <a:lnTo>
                    <a:pt x="1037" y="2131"/>
                  </a:lnTo>
                  <a:lnTo>
                    <a:pt x="1043" y="2116"/>
                  </a:lnTo>
                  <a:lnTo>
                    <a:pt x="1049" y="2110"/>
                  </a:lnTo>
                  <a:lnTo>
                    <a:pt x="1055" y="2104"/>
                  </a:lnTo>
                  <a:lnTo>
                    <a:pt x="1064" y="2101"/>
                  </a:lnTo>
                  <a:lnTo>
                    <a:pt x="1073" y="2101"/>
                  </a:lnTo>
                  <a:lnTo>
                    <a:pt x="1086" y="2101"/>
                  </a:lnTo>
                  <a:lnTo>
                    <a:pt x="1101" y="2107"/>
                  </a:lnTo>
                  <a:lnTo>
                    <a:pt x="1113" y="2116"/>
                  </a:lnTo>
                  <a:lnTo>
                    <a:pt x="1126" y="2125"/>
                  </a:lnTo>
                  <a:lnTo>
                    <a:pt x="1146" y="2153"/>
                  </a:lnTo>
                  <a:lnTo>
                    <a:pt x="1168" y="2185"/>
                  </a:lnTo>
                  <a:lnTo>
                    <a:pt x="1183" y="2225"/>
                  </a:lnTo>
                  <a:lnTo>
                    <a:pt x="1189" y="2246"/>
                  </a:lnTo>
                  <a:lnTo>
                    <a:pt x="1192" y="2268"/>
                  </a:lnTo>
                  <a:lnTo>
                    <a:pt x="1195" y="2289"/>
                  </a:lnTo>
                  <a:lnTo>
                    <a:pt x="1195" y="2310"/>
                  </a:lnTo>
                  <a:lnTo>
                    <a:pt x="1192" y="2331"/>
                  </a:lnTo>
                  <a:lnTo>
                    <a:pt x="1186" y="2349"/>
                  </a:lnTo>
                  <a:lnTo>
                    <a:pt x="1177" y="2371"/>
                  </a:lnTo>
                  <a:lnTo>
                    <a:pt x="1158" y="2392"/>
                  </a:lnTo>
                  <a:lnTo>
                    <a:pt x="1138" y="2416"/>
                  </a:lnTo>
                  <a:lnTo>
                    <a:pt x="1113" y="2444"/>
                  </a:lnTo>
                  <a:lnTo>
                    <a:pt x="1083" y="2471"/>
                  </a:lnTo>
                  <a:lnTo>
                    <a:pt x="1049" y="2498"/>
                  </a:lnTo>
                  <a:lnTo>
                    <a:pt x="978" y="2550"/>
                  </a:lnTo>
                  <a:lnTo>
                    <a:pt x="939" y="2574"/>
                  </a:lnTo>
                  <a:lnTo>
                    <a:pt x="899" y="2596"/>
                  </a:lnTo>
                  <a:lnTo>
                    <a:pt x="863" y="2617"/>
                  </a:lnTo>
                  <a:lnTo>
                    <a:pt x="827" y="2634"/>
                  </a:lnTo>
                  <a:lnTo>
                    <a:pt x="790" y="2647"/>
                  </a:lnTo>
                  <a:lnTo>
                    <a:pt x="756" y="2656"/>
                  </a:lnTo>
                  <a:lnTo>
                    <a:pt x="725" y="2659"/>
                  </a:lnTo>
                  <a:lnTo>
                    <a:pt x="698" y="2659"/>
                  </a:lnTo>
                  <a:lnTo>
                    <a:pt x="625" y="2644"/>
                  </a:lnTo>
                  <a:lnTo>
                    <a:pt x="551" y="2626"/>
                  </a:lnTo>
                  <a:lnTo>
                    <a:pt x="485" y="2605"/>
                  </a:lnTo>
                  <a:lnTo>
                    <a:pt x="420" y="2580"/>
                  </a:lnTo>
                  <a:lnTo>
                    <a:pt x="362" y="2553"/>
                  </a:lnTo>
                  <a:lnTo>
                    <a:pt x="308" y="2525"/>
                  </a:lnTo>
                  <a:lnTo>
                    <a:pt x="259" y="2492"/>
                  </a:lnTo>
                  <a:lnTo>
                    <a:pt x="210" y="2459"/>
                  </a:lnTo>
                  <a:lnTo>
                    <a:pt x="171" y="2423"/>
                  </a:lnTo>
                  <a:lnTo>
                    <a:pt x="131" y="2386"/>
                  </a:lnTo>
                  <a:lnTo>
                    <a:pt x="97" y="2346"/>
                  </a:lnTo>
                  <a:lnTo>
                    <a:pt x="70" y="2307"/>
                  </a:lnTo>
                  <a:lnTo>
                    <a:pt x="46" y="2268"/>
                  </a:lnTo>
                  <a:lnTo>
                    <a:pt x="24" y="2228"/>
                  </a:lnTo>
                  <a:lnTo>
                    <a:pt x="9" y="2185"/>
                  </a:lnTo>
                  <a:lnTo>
                    <a:pt x="0" y="2146"/>
                  </a:lnTo>
                  <a:lnTo>
                    <a:pt x="0" y="2176"/>
                  </a:lnTo>
                  <a:lnTo>
                    <a:pt x="3" y="2252"/>
                  </a:lnTo>
                  <a:lnTo>
                    <a:pt x="9" y="2304"/>
                  </a:lnTo>
                  <a:lnTo>
                    <a:pt x="18" y="2361"/>
                  </a:lnTo>
                  <a:lnTo>
                    <a:pt x="30" y="2423"/>
                  </a:lnTo>
                  <a:lnTo>
                    <a:pt x="49" y="2489"/>
                  </a:lnTo>
                  <a:lnTo>
                    <a:pt x="72" y="2553"/>
                  </a:lnTo>
                  <a:lnTo>
                    <a:pt x="85" y="2583"/>
                  </a:lnTo>
                  <a:lnTo>
                    <a:pt x="100" y="2617"/>
                  </a:lnTo>
                  <a:lnTo>
                    <a:pt x="118" y="2647"/>
                  </a:lnTo>
                  <a:lnTo>
                    <a:pt x="137" y="2677"/>
                  </a:lnTo>
                  <a:lnTo>
                    <a:pt x="158" y="2705"/>
                  </a:lnTo>
                  <a:lnTo>
                    <a:pt x="183" y="2732"/>
                  </a:lnTo>
                  <a:lnTo>
                    <a:pt x="207" y="2757"/>
                  </a:lnTo>
                  <a:lnTo>
                    <a:pt x="234" y="2778"/>
                  </a:lnTo>
                  <a:lnTo>
                    <a:pt x="265" y="2798"/>
                  </a:lnTo>
                  <a:lnTo>
                    <a:pt x="298" y="2817"/>
                  </a:lnTo>
                  <a:lnTo>
                    <a:pt x="332" y="2832"/>
                  </a:lnTo>
                  <a:lnTo>
                    <a:pt x="368" y="2844"/>
                  </a:lnTo>
                  <a:lnTo>
                    <a:pt x="411" y="2850"/>
                  </a:lnTo>
                  <a:lnTo>
                    <a:pt x="454" y="2857"/>
                  </a:lnTo>
                  <a:lnTo>
                    <a:pt x="497" y="2860"/>
                  </a:lnTo>
                  <a:lnTo>
                    <a:pt x="542" y="2860"/>
                  </a:lnTo>
                  <a:lnTo>
                    <a:pt x="588" y="2857"/>
                  </a:lnTo>
                  <a:lnTo>
                    <a:pt x="634" y="2853"/>
                  </a:lnTo>
                  <a:lnTo>
                    <a:pt x="679" y="2847"/>
                  </a:lnTo>
                  <a:lnTo>
                    <a:pt x="725" y="2838"/>
                  </a:lnTo>
                  <a:lnTo>
                    <a:pt x="775" y="2826"/>
                  </a:lnTo>
                  <a:lnTo>
                    <a:pt x="821" y="2814"/>
                  </a:lnTo>
                  <a:lnTo>
                    <a:pt x="912" y="2784"/>
                  </a:lnTo>
                  <a:lnTo>
                    <a:pt x="1000" y="2748"/>
                  </a:lnTo>
                  <a:lnTo>
                    <a:pt x="1086" y="2705"/>
                  </a:lnTo>
                  <a:lnTo>
                    <a:pt x="1168" y="2656"/>
                  </a:lnTo>
                  <a:lnTo>
                    <a:pt x="1248" y="2605"/>
                  </a:lnTo>
                  <a:lnTo>
                    <a:pt x="1317" y="2547"/>
                  </a:lnTo>
                  <a:lnTo>
                    <a:pt x="1385" y="2486"/>
                  </a:lnTo>
                  <a:lnTo>
                    <a:pt x="1415" y="2456"/>
                  </a:lnTo>
                  <a:lnTo>
                    <a:pt x="1443" y="2423"/>
                  </a:lnTo>
                  <a:lnTo>
                    <a:pt x="1470" y="2389"/>
                  </a:lnTo>
                  <a:lnTo>
                    <a:pt x="1494" y="2355"/>
                  </a:lnTo>
                  <a:lnTo>
                    <a:pt x="1516" y="2323"/>
                  </a:lnTo>
                  <a:lnTo>
                    <a:pt x="1534" y="2286"/>
                  </a:lnTo>
                  <a:lnTo>
                    <a:pt x="1553" y="2252"/>
                  </a:lnTo>
                  <a:lnTo>
                    <a:pt x="1565" y="2216"/>
                  </a:lnTo>
                  <a:lnTo>
                    <a:pt x="1577" y="2182"/>
                  </a:lnTo>
                  <a:lnTo>
                    <a:pt x="1586" y="2146"/>
                  </a:lnTo>
                  <a:lnTo>
                    <a:pt x="1613" y="1992"/>
                  </a:lnTo>
                  <a:lnTo>
                    <a:pt x="1641" y="1815"/>
                  </a:lnTo>
                  <a:lnTo>
                    <a:pt x="1699" y="1426"/>
                  </a:lnTo>
                  <a:lnTo>
                    <a:pt x="1730" y="1230"/>
                  </a:lnTo>
                  <a:lnTo>
                    <a:pt x="1759" y="1035"/>
                  </a:lnTo>
                  <a:lnTo>
                    <a:pt x="1793" y="853"/>
                  </a:lnTo>
                  <a:lnTo>
                    <a:pt x="1827" y="689"/>
                  </a:lnTo>
                  <a:lnTo>
                    <a:pt x="1895" y="403"/>
                  </a:lnTo>
                  <a:lnTo>
                    <a:pt x="1918" y="291"/>
                  </a:lnTo>
                  <a:lnTo>
                    <a:pt x="1936" y="203"/>
                  </a:lnTo>
                  <a:lnTo>
                    <a:pt x="1940" y="176"/>
                  </a:lnTo>
                  <a:lnTo>
                    <a:pt x="1940" y="155"/>
                  </a:lnTo>
                  <a:lnTo>
                    <a:pt x="1940" y="152"/>
                  </a:lnTo>
                  <a:lnTo>
                    <a:pt x="1936" y="149"/>
                  </a:lnTo>
                  <a:lnTo>
                    <a:pt x="1930" y="149"/>
                  </a:lnTo>
                  <a:lnTo>
                    <a:pt x="1927" y="152"/>
                  </a:lnTo>
                  <a:lnTo>
                    <a:pt x="1912" y="170"/>
                  </a:lnTo>
                  <a:lnTo>
                    <a:pt x="1895" y="201"/>
                  </a:lnTo>
                  <a:lnTo>
                    <a:pt x="1867" y="246"/>
                  </a:lnTo>
                  <a:lnTo>
                    <a:pt x="1836" y="310"/>
                  </a:lnTo>
                  <a:lnTo>
                    <a:pt x="1793" y="397"/>
                  </a:lnTo>
                  <a:lnTo>
                    <a:pt x="1756" y="495"/>
                  </a:lnTo>
                  <a:lnTo>
                    <a:pt x="1720" y="598"/>
                  </a:lnTo>
                  <a:lnTo>
                    <a:pt x="1687" y="710"/>
                  </a:lnTo>
                  <a:lnTo>
                    <a:pt x="1656" y="822"/>
                  </a:lnTo>
                  <a:lnTo>
                    <a:pt x="1625" y="938"/>
                  </a:lnTo>
                  <a:lnTo>
                    <a:pt x="1568" y="1162"/>
                  </a:lnTo>
                  <a:lnTo>
                    <a:pt x="1513" y="1375"/>
                  </a:lnTo>
                  <a:lnTo>
                    <a:pt x="1485" y="1469"/>
                  </a:lnTo>
                  <a:lnTo>
                    <a:pt x="1460" y="1558"/>
                  </a:lnTo>
                  <a:lnTo>
                    <a:pt x="1431" y="1630"/>
                  </a:lnTo>
                  <a:lnTo>
                    <a:pt x="1403" y="1691"/>
                  </a:lnTo>
                  <a:lnTo>
                    <a:pt x="1388" y="1719"/>
                  </a:lnTo>
                  <a:lnTo>
                    <a:pt x="1375" y="1739"/>
                  </a:lnTo>
                  <a:lnTo>
                    <a:pt x="1360" y="1754"/>
                  </a:lnTo>
                  <a:lnTo>
                    <a:pt x="1345" y="1766"/>
                  </a:lnTo>
                  <a:lnTo>
                    <a:pt x="1329" y="1776"/>
                  </a:lnTo>
                  <a:lnTo>
                    <a:pt x="1314" y="1782"/>
                  </a:lnTo>
                  <a:lnTo>
                    <a:pt x="1305" y="1785"/>
                  </a:lnTo>
                  <a:lnTo>
                    <a:pt x="1296" y="1782"/>
                  </a:lnTo>
                  <a:lnTo>
                    <a:pt x="1287" y="1779"/>
                  </a:lnTo>
                  <a:lnTo>
                    <a:pt x="1281" y="1773"/>
                  </a:lnTo>
                  <a:lnTo>
                    <a:pt x="1275" y="1763"/>
                  </a:lnTo>
                  <a:lnTo>
                    <a:pt x="1272" y="1751"/>
                  </a:lnTo>
                  <a:lnTo>
                    <a:pt x="1266" y="1719"/>
                  </a:lnTo>
                  <a:lnTo>
                    <a:pt x="1269" y="1679"/>
                  </a:lnTo>
                  <a:lnTo>
                    <a:pt x="1272" y="1627"/>
                  </a:lnTo>
                  <a:lnTo>
                    <a:pt x="1281" y="1572"/>
                  </a:lnTo>
                  <a:lnTo>
                    <a:pt x="1311" y="1442"/>
                  </a:lnTo>
                  <a:lnTo>
                    <a:pt x="1348" y="1293"/>
                  </a:lnTo>
                  <a:lnTo>
                    <a:pt x="1391" y="1135"/>
                  </a:lnTo>
                  <a:lnTo>
                    <a:pt x="1437" y="974"/>
                  </a:lnTo>
                  <a:lnTo>
                    <a:pt x="1457" y="892"/>
                  </a:lnTo>
                  <a:lnTo>
                    <a:pt x="1479" y="804"/>
                  </a:lnTo>
                  <a:lnTo>
                    <a:pt x="1519" y="622"/>
                  </a:lnTo>
                  <a:lnTo>
                    <a:pt x="1556" y="440"/>
                  </a:lnTo>
                  <a:lnTo>
                    <a:pt x="1580" y="270"/>
                  </a:lnTo>
                  <a:lnTo>
                    <a:pt x="1589" y="198"/>
                  </a:lnTo>
                  <a:lnTo>
                    <a:pt x="1593" y="133"/>
                  </a:lnTo>
                  <a:lnTo>
                    <a:pt x="1596" y="78"/>
                  </a:lnTo>
                  <a:lnTo>
                    <a:pt x="1596" y="40"/>
                  </a:lnTo>
                  <a:lnTo>
                    <a:pt x="1589" y="12"/>
                  </a:lnTo>
                  <a:lnTo>
                    <a:pt x="1586" y="3"/>
                  </a:lnTo>
                  <a:lnTo>
                    <a:pt x="1580" y="0"/>
                  </a:lnTo>
                  <a:lnTo>
                    <a:pt x="1574" y="0"/>
                  </a:lnTo>
                  <a:lnTo>
                    <a:pt x="1568" y="6"/>
                  </a:lnTo>
                  <a:lnTo>
                    <a:pt x="1559" y="18"/>
                  </a:lnTo>
                  <a:lnTo>
                    <a:pt x="1546" y="34"/>
                  </a:lnTo>
                  <a:close/>
                </a:path>
              </a:pathLst>
            </a:custGeom>
            <a:solidFill>
              <a:srgbClr val="7150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45" name="Freeform 221"/>
            <p:cNvSpPr>
              <a:spLocks/>
            </p:cNvSpPr>
            <p:nvPr/>
          </p:nvSpPr>
          <p:spPr bwMode="auto">
            <a:xfrm>
              <a:off x="1803400" y="1452880"/>
              <a:ext cx="258445" cy="316230"/>
            </a:xfrm>
            <a:custGeom>
              <a:avLst/>
              <a:gdLst>
                <a:gd name="T0" fmla="*/ 1220 w 1220"/>
                <a:gd name="T1" fmla="*/ 179 h 1494"/>
                <a:gd name="T2" fmla="*/ 1175 w 1220"/>
                <a:gd name="T3" fmla="*/ 207 h 1494"/>
                <a:gd name="T4" fmla="*/ 1049 w 1220"/>
                <a:gd name="T5" fmla="*/ 291 h 1494"/>
                <a:gd name="T6" fmla="*/ 964 w 1220"/>
                <a:gd name="T7" fmla="*/ 350 h 1494"/>
                <a:gd name="T8" fmla="*/ 870 w 1220"/>
                <a:gd name="T9" fmla="*/ 419 h 1494"/>
                <a:gd name="T10" fmla="*/ 769 w 1220"/>
                <a:gd name="T11" fmla="*/ 498 h 1494"/>
                <a:gd name="T12" fmla="*/ 662 w 1220"/>
                <a:gd name="T13" fmla="*/ 586 h 1494"/>
                <a:gd name="T14" fmla="*/ 556 w 1220"/>
                <a:gd name="T15" fmla="*/ 684 h 1494"/>
                <a:gd name="T16" fmla="*/ 448 w 1220"/>
                <a:gd name="T17" fmla="*/ 787 h 1494"/>
                <a:gd name="T18" fmla="*/ 397 w 1220"/>
                <a:gd name="T19" fmla="*/ 838 h 1494"/>
                <a:gd name="T20" fmla="*/ 345 w 1220"/>
                <a:gd name="T21" fmla="*/ 896 h 1494"/>
                <a:gd name="T22" fmla="*/ 296 w 1220"/>
                <a:gd name="T23" fmla="*/ 951 h 1494"/>
                <a:gd name="T24" fmla="*/ 250 w 1220"/>
                <a:gd name="T25" fmla="*/ 1008 h 1494"/>
                <a:gd name="T26" fmla="*/ 204 w 1220"/>
                <a:gd name="T27" fmla="*/ 1066 h 1494"/>
                <a:gd name="T28" fmla="*/ 164 w 1220"/>
                <a:gd name="T29" fmla="*/ 1127 h 1494"/>
                <a:gd name="T30" fmla="*/ 128 w 1220"/>
                <a:gd name="T31" fmla="*/ 1187 h 1494"/>
                <a:gd name="T32" fmla="*/ 92 w 1220"/>
                <a:gd name="T33" fmla="*/ 1248 h 1494"/>
                <a:gd name="T34" fmla="*/ 61 w 1220"/>
                <a:gd name="T35" fmla="*/ 1308 h 1494"/>
                <a:gd name="T36" fmla="*/ 37 w 1220"/>
                <a:gd name="T37" fmla="*/ 1369 h 1494"/>
                <a:gd name="T38" fmla="*/ 15 w 1220"/>
                <a:gd name="T39" fmla="*/ 1433 h 1494"/>
                <a:gd name="T40" fmla="*/ 0 w 1220"/>
                <a:gd name="T41" fmla="*/ 1494 h 1494"/>
                <a:gd name="T42" fmla="*/ 43 w 1220"/>
                <a:gd name="T43" fmla="*/ 1282 h 1494"/>
                <a:gd name="T44" fmla="*/ 143 w 1220"/>
                <a:gd name="T45" fmla="*/ 799 h 1494"/>
                <a:gd name="T46" fmla="*/ 201 w 1220"/>
                <a:gd name="T47" fmla="*/ 531 h 1494"/>
                <a:gd name="T48" fmla="*/ 260 w 1220"/>
                <a:gd name="T49" fmla="*/ 291 h 1494"/>
                <a:gd name="T50" fmla="*/ 283 w 1220"/>
                <a:gd name="T51" fmla="*/ 189 h 1494"/>
                <a:gd name="T52" fmla="*/ 308 w 1220"/>
                <a:gd name="T53" fmla="*/ 103 h 1494"/>
                <a:gd name="T54" fmla="*/ 326 w 1220"/>
                <a:gd name="T55" fmla="*/ 40 h 1494"/>
                <a:gd name="T56" fmla="*/ 342 w 1220"/>
                <a:gd name="T57" fmla="*/ 0 h 1494"/>
                <a:gd name="T58" fmla="*/ 418 w 1220"/>
                <a:gd name="T59" fmla="*/ 0 h 1494"/>
                <a:gd name="T60" fmla="*/ 506 w 1220"/>
                <a:gd name="T61" fmla="*/ 6 h 1494"/>
                <a:gd name="T62" fmla="*/ 619 w 1220"/>
                <a:gd name="T63" fmla="*/ 18 h 1494"/>
                <a:gd name="T64" fmla="*/ 684 w 1220"/>
                <a:gd name="T65" fmla="*/ 28 h 1494"/>
                <a:gd name="T66" fmla="*/ 750 w 1220"/>
                <a:gd name="T67" fmla="*/ 40 h 1494"/>
                <a:gd name="T68" fmla="*/ 824 w 1220"/>
                <a:gd name="T69" fmla="*/ 55 h 1494"/>
                <a:gd name="T70" fmla="*/ 900 w 1220"/>
                <a:gd name="T71" fmla="*/ 72 h 1494"/>
                <a:gd name="T72" fmla="*/ 979 w 1220"/>
                <a:gd name="T73" fmla="*/ 94 h 1494"/>
                <a:gd name="T74" fmla="*/ 1058 w 1220"/>
                <a:gd name="T75" fmla="*/ 118 h 1494"/>
                <a:gd name="T76" fmla="*/ 1138 w 1220"/>
                <a:gd name="T77" fmla="*/ 146 h 1494"/>
                <a:gd name="T78" fmla="*/ 1220 w 1220"/>
                <a:gd name="T79" fmla="*/ 179 h 1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20" h="1494">
                  <a:moveTo>
                    <a:pt x="1220" y="179"/>
                  </a:moveTo>
                  <a:lnTo>
                    <a:pt x="1175" y="207"/>
                  </a:lnTo>
                  <a:lnTo>
                    <a:pt x="1049" y="291"/>
                  </a:lnTo>
                  <a:lnTo>
                    <a:pt x="964" y="350"/>
                  </a:lnTo>
                  <a:lnTo>
                    <a:pt x="870" y="419"/>
                  </a:lnTo>
                  <a:lnTo>
                    <a:pt x="769" y="498"/>
                  </a:lnTo>
                  <a:lnTo>
                    <a:pt x="662" y="586"/>
                  </a:lnTo>
                  <a:lnTo>
                    <a:pt x="556" y="684"/>
                  </a:lnTo>
                  <a:lnTo>
                    <a:pt x="448" y="787"/>
                  </a:lnTo>
                  <a:lnTo>
                    <a:pt x="397" y="838"/>
                  </a:lnTo>
                  <a:lnTo>
                    <a:pt x="345" y="896"/>
                  </a:lnTo>
                  <a:lnTo>
                    <a:pt x="296" y="951"/>
                  </a:lnTo>
                  <a:lnTo>
                    <a:pt x="250" y="1008"/>
                  </a:lnTo>
                  <a:lnTo>
                    <a:pt x="204" y="1066"/>
                  </a:lnTo>
                  <a:lnTo>
                    <a:pt x="164" y="1127"/>
                  </a:lnTo>
                  <a:lnTo>
                    <a:pt x="128" y="1187"/>
                  </a:lnTo>
                  <a:lnTo>
                    <a:pt x="92" y="1248"/>
                  </a:lnTo>
                  <a:lnTo>
                    <a:pt x="61" y="1308"/>
                  </a:lnTo>
                  <a:lnTo>
                    <a:pt x="37" y="1369"/>
                  </a:lnTo>
                  <a:lnTo>
                    <a:pt x="15" y="1433"/>
                  </a:lnTo>
                  <a:lnTo>
                    <a:pt x="0" y="1494"/>
                  </a:lnTo>
                  <a:lnTo>
                    <a:pt x="43" y="1282"/>
                  </a:lnTo>
                  <a:lnTo>
                    <a:pt x="143" y="799"/>
                  </a:lnTo>
                  <a:lnTo>
                    <a:pt x="201" y="531"/>
                  </a:lnTo>
                  <a:lnTo>
                    <a:pt x="260" y="291"/>
                  </a:lnTo>
                  <a:lnTo>
                    <a:pt x="283" y="189"/>
                  </a:lnTo>
                  <a:lnTo>
                    <a:pt x="308" y="103"/>
                  </a:lnTo>
                  <a:lnTo>
                    <a:pt x="326" y="40"/>
                  </a:lnTo>
                  <a:lnTo>
                    <a:pt x="342" y="0"/>
                  </a:lnTo>
                  <a:lnTo>
                    <a:pt x="418" y="0"/>
                  </a:lnTo>
                  <a:lnTo>
                    <a:pt x="506" y="6"/>
                  </a:lnTo>
                  <a:lnTo>
                    <a:pt x="619" y="18"/>
                  </a:lnTo>
                  <a:lnTo>
                    <a:pt x="684" y="28"/>
                  </a:lnTo>
                  <a:lnTo>
                    <a:pt x="750" y="40"/>
                  </a:lnTo>
                  <a:lnTo>
                    <a:pt x="824" y="55"/>
                  </a:lnTo>
                  <a:lnTo>
                    <a:pt x="900" y="72"/>
                  </a:lnTo>
                  <a:lnTo>
                    <a:pt x="979" y="94"/>
                  </a:lnTo>
                  <a:lnTo>
                    <a:pt x="1058" y="118"/>
                  </a:lnTo>
                  <a:lnTo>
                    <a:pt x="1138" y="146"/>
                  </a:lnTo>
                  <a:lnTo>
                    <a:pt x="1220" y="179"/>
                  </a:lnTo>
                  <a:close/>
                </a:path>
              </a:pathLst>
            </a:custGeom>
            <a:solidFill>
              <a:srgbClr val="7150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46" name="Freeform 222"/>
            <p:cNvSpPr>
              <a:spLocks/>
            </p:cNvSpPr>
            <p:nvPr/>
          </p:nvSpPr>
          <p:spPr bwMode="auto">
            <a:xfrm>
              <a:off x="1978660" y="1814830"/>
              <a:ext cx="92075" cy="232410"/>
            </a:xfrm>
            <a:custGeom>
              <a:avLst/>
              <a:gdLst>
                <a:gd name="T0" fmla="*/ 82 w 436"/>
                <a:gd name="T1" fmla="*/ 464 h 1099"/>
                <a:gd name="T2" fmla="*/ 34 w 436"/>
                <a:gd name="T3" fmla="*/ 598 h 1099"/>
                <a:gd name="T4" fmla="*/ 12 w 436"/>
                <a:gd name="T5" fmla="*/ 670 h 1099"/>
                <a:gd name="T6" fmla="*/ 9 w 436"/>
                <a:gd name="T7" fmla="*/ 743 h 1099"/>
                <a:gd name="T8" fmla="*/ 6 w 436"/>
                <a:gd name="T9" fmla="*/ 834 h 1099"/>
                <a:gd name="T10" fmla="*/ 3 w 436"/>
                <a:gd name="T11" fmla="*/ 949 h 1099"/>
                <a:gd name="T12" fmla="*/ 9 w 436"/>
                <a:gd name="T13" fmla="*/ 964 h 1099"/>
                <a:gd name="T14" fmla="*/ 28 w 436"/>
                <a:gd name="T15" fmla="*/ 958 h 1099"/>
                <a:gd name="T16" fmla="*/ 55 w 436"/>
                <a:gd name="T17" fmla="*/ 929 h 1099"/>
                <a:gd name="T18" fmla="*/ 82 w 436"/>
                <a:gd name="T19" fmla="*/ 883 h 1099"/>
                <a:gd name="T20" fmla="*/ 97 w 436"/>
                <a:gd name="T21" fmla="*/ 837 h 1099"/>
                <a:gd name="T22" fmla="*/ 109 w 436"/>
                <a:gd name="T23" fmla="*/ 759 h 1099"/>
                <a:gd name="T24" fmla="*/ 122 w 436"/>
                <a:gd name="T25" fmla="*/ 719 h 1099"/>
                <a:gd name="T26" fmla="*/ 140 w 436"/>
                <a:gd name="T27" fmla="*/ 703 h 1099"/>
                <a:gd name="T28" fmla="*/ 171 w 436"/>
                <a:gd name="T29" fmla="*/ 703 h 1099"/>
                <a:gd name="T30" fmla="*/ 216 w 436"/>
                <a:gd name="T31" fmla="*/ 716 h 1099"/>
                <a:gd name="T32" fmla="*/ 259 w 436"/>
                <a:gd name="T33" fmla="*/ 740 h 1099"/>
                <a:gd name="T34" fmla="*/ 293 w 436"/>
                <a:gd name="T35" fmla="*/ 777 h 1099"/>
                <a:gd name="T36" fmla="*/ 320 w 436"/>
                <a:gd name="T37" fmla="*/ 819 h 1099"/>
                <a:gd name="T38" fmla="*/ 342 w 436"/>
                <a:gd name="T39" fmla="*/ 868 h 1099"/>
                <a:gd name="T40" fmla="*/ 360 w 436"/>
                <a:gd name="T41" fmla="*/ 944 h 1099"/>
                <a:gd name="T42" fmla="*/ 360 w 436"/>
                <a:gd name="T43" fmla="*/ 1041 h 1099"/>
                <a:gd name="T44" fmla="*/ 360 w 436"/>
                <a:gd name="T45" fmla="*/ 1077 h 1099"/>
                <a:gd name="T46" fmla="*/ 366 w 436"/>
                <a:gd name="T47" fmla="*/ 1096 h 1099"/>
                <a:gd name="T48" fmla="*/ 381 w 436"/>
                <a:gd name="T49" fmla="*/ 1099 h 1099"/>
                <a:gd name="T50" fmla="*/ 396 w 436"/>
                <a:gd name="T51" fmla="*/ 1087 h 1099"/>
                <a:gd name="T52" fmla="*/ 414 w 436"/>
                <a:gd name="T53" fmla="*/ 1059 h 1099"/>
                <a:gd name="T54" fmla="*/ 427 w 436"/>
                <a:gd name="T55" fmla="*/ 1022 h 1099"/>
                <a:gd name="T56" fmla="*/ 436 w 436"/>
                <a:gd name="T57" fmla="*/ 970 h 1099"/>
                <a:gd name="T58" fmla="*/ 436 w 436"/>
                <a:gd name="T59" fmla="*/ 910 h 1099"/>
                <a:gd name="T60" fmla="*/ 421 w 436"/>
                <a:gd name="T61" fmla="*/ 855 h 1099"/>
                <a:gd name="T62" fmla="*/ 396 w 436"/>
                <a:gd name="T63" fmla="*/ 812 h 1099"/>
                <a:gd name="T64" fmla="*/ 366 w 436"/>
                <a:gd name="T65" fmla="*/ 783 h 1099"/>
                <a:gd name="T66" fmla="*/ 314 w 436"/>
                <a:gd name="T67" fmla="*/ 734 h 1099"/>
                <a:gd name="T68" fmla="*/ 283 w 436"/>
                <a:gd name="T69" fmla="*/ 694 h 1099"/>
                <a:gd name="T70" fmla="*/ 262 w 436"/>
                <a:gd name="T71" fmla="*/ 643 h 1099"/>
                <a:gd name="T72" fmla="*/ 250 w 436"/>
                <a:gd name="T73" fmla="*/ 570 h 1099"/>
                <a:gd name="T74" fmla="*/ 256 w 436"/>
                <a:gd name="T75" fmla="*/ 406 h 1099"/>
                <a:gd name="T76" fmla="*/ 274 w 436"/>
                <a:gd name="T77" fmla="*/ 145 h 1099"/>
                <a:gd name="T78" fmla="*/ 277 w 436"/>
                <a:gd name="T79" fmla="*/ 44 h 1099"/>
                <a:gd name="T80" fmla="*/ 268 w 436"/>
                <a:gd name="T81" fmla="*/ 6 h 1099"/>
                <a:gd name="T82" fmla="*/ 259 w 436"/>
                <a:gd name="T83" fmla="*/ 0 h 1099"/>
                <a:gd name="T84" fmla="*/ 244 w 436"/>
                <a:gd name="T85" fmla="*/ 15 h 1099"/>
                <a:gd name="T86" fmla="*/ 214 w 436"/>
                <a:gd name="T87" fmla="*/ 81 h 1099"/>
                <a:gd name="T88" fmla="*/ 146 w 436"/>
                <a:gd name="T89" fmla="*/ 270 h 1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36" h="1099">
                  <a:moveTo>
                    <a:pt x="100" y="412"/>
                  </a:moveTo>
                  <a:lnTo>
                    <a:pt x="82" y="464"/>
                  </a:lnTo>
                  <a:lnTo>
                    <a:pt x="66" y="512"/>
                  </a:lnTo>
                  <a:lnTo>
                    <a:pt x="34" y="598"/>
                  </a:lnTo>
                  <a:lnTo>
                    <a:pt x="21" y="634"/>
                  </a:lnTo>
                  <a:lnTo>
                    <a:pt x="12" y="670"/>
                  </a:lnTo>
                  <a:lnTo>
                    <a:pt x="9" y="707"/>
                  </a:lnTo>
                  <a:lnTo>
                    <a:pt x="9" y="743"/>
                  </a:lnTo>
                  <a:lnTo>
                    <a:pt x="9" y="786"/>
                  </a:lnTo>
                  <a:lnTo>
                    <a:pt x="6" y="834"/>
                  </a:lnTo>
                  <a:lnTo>
                    <a:pt x="0" y="919"/>
                  </a:lnTo>
                  <a:lnTo>
                    <a:pt x="3" y="949"/>
                  </a:lnTo>
                  <a:lnTo>
                    <a:pt x="6" y="958"/>
                  </a:lnTo>
                  <a:lnTo>
                    <a:pt x="9" y="964"/>
                  </a:lnTo>
                  <a:lnTo>
                    <a:pt x="15" y="964"/>
                  </a:lnTo>
                  <a:lnTo>
                    <a:pt x="28" y="958"/>
                  </a:lnTo>
                  <a:lnTo>
                    <a:pt x="40" y="947"/>
                  </a:lnTo>
                  <a:lnTo>
                    <a:pt x="55" y="929"/>
                  </a:lnTo>
                  <a:lnTo>
                    <a:pt x="71" y="907"/>
                  </a:lnTo>
                  <a:lnTo>
                    <a:pt x="82" y="883"/>
                  </a:lnTo>
                  <a:lnTo>
                    <a:pt x="91" y="861"/>
                  </a:lnTo>
                  <a:lnTo>
                    <a:pt x="97" y="837"/>
                  </a:lnTo>
                  <a:lnTo>
                    <a:pt x="103" y="795"/>
                  </a:lnTo>
                  <a:lnTo>
                    <a:pt x="109" y="759"/>
                  </a:lnTo>
                  <a:lnTo>
                    <a:pt x="116" y="728"/>
                  </a:lnTo>
                  <a:lnTo>
                    <a:pt x="122" y="719"/>
                  </a:lnTo>
                  <a:lnTo>
                    <a:pt x="131" y="710"/>
                  </a:lnTo>
                  <a:lnTo>
                    <a:pt x="140" y="703"/>
                  </a:lnTo>
                  <a:lnTo>
                    <a:pt x="155" y="700"/>
                  </a:lnTo>
                  <a:lnTo>
                    <a:pt x="171" y="703"/>
                  </a:lnTo>
                  <a:lnTo>
                    <a:pt x="195" y="707"/>
                  </a:lnTo>
                  <a:lnTo>
                    <a:pt x="216" y="716"/>
                  </a:lnTo>
                  <a:lnTo>
                    <a:pt x="237" y="728"/>
                  </a:lnTo>
                  <a:lnTo>
                    <a:pt x="259" y="740"/>
                  </a:lnTo>
                  <a:lnTo>
                    <a:pt x="277" y="759"/>
                  </a:lnTo>
                  <a:lnTo>
                    <a:pt x="293" y="777"/>
                  </a:lnTo>
                  <a:lnTo>
                    <a:pt x="308" y="798"/>
                  </a:lnTo>
                  <a:lnTo>
                    <a:pt x="320" y="819"/>
                  </a:lnTo>
                  <a:lnTo>
                    <a:pt x="333" y="843"/>
                  </a:lnTo>
                  <a:lnTo>
                    <a:pt x="342" y="868"/>
                  </a:lnTo>
                  <a:lnTo>
                    <a:pt x="351" y="892"/>
                  </a:lnTo>
                  <a:lnTo>
                    <a:pt x="360" y="944"/>
                  </a:lnTo>
                  <a:lnTo>
                    <a:pt x="363" y="992"/>
                  </a:lnTo>
                  <a:lnTo>
                    <a:pt x="360" y="1041"/>
                  </a:lnTo>
                  <a:lnTo>
                    <a:pt x="360" y="1059"/>
                  </a:lnTo>
                  <a:lnTo>
                    <a:pt x="360" y="1077"/>
                  </a:lnTo>
                  <a:lnTo>
                    <a:pt x="363" y="1087"/>
                  </a:lnTo>
                  <a:lnTo>
                    <a:pt x="366" y="1096"/>
                  </a:lnTo>
                  <a:lnTo>
                    <a:pt x="371" y="1099"/>
                  </a:lnTo>
                  <a:lnTo>
                    <a:pt x="381" y="1099"/>
                  </a:lnTo>
                  <a:lnTo>
                    <a:pt x="390" y="1093"/>
                  </a:lnTo>
                  <a:lnTo>
                    <a:pt x="396" y="1087"/>
                  </a:lnTo>
                  <a:lnTo>
                    <a:pt x="405" y="1074"/>
                  </a:lnTo>
                  <a:lnTo>
                    <a:pt x="414" y="1059"/>
                  </a:lnTo>
                  <a:lnTo>
                    <a:pt x="421" y="1044"/>
                  </a:lnTo>
                  <a:lnTo>
                    <a:pt x="427" y="1022"/>
                  </a:lnTo>
                  <a:lnTo>
                    <a:pt x="433" y="998"/>
                  </a:lnTo>
                  <a:lnTo>
                    <a:pt x="436" y="970"/>
                  </a:lnTo>
                  <a:lnTo>
                    <a:pt x="436" y="944"/>
                  </a:lnTo>
                  <a:lnTo>
                    <a:pt x="436" y="910"/>
                  </a:lnTo>
                  <a:lnTo>
                    <a:pt x="430" y="880"/>
                  </a:lnTo>
                  <a:lnTo>
                    <a:pt x="421" y="855"/>
                  </a:lnTo>
                  <a:lnTo>
                    <a:pt x="408" y="831"/>
                  </a:lnTo>
                  <a:lnTo>
                    <a:pt x="396" y="812"/>
                  </a:lnTo>
                  <a:lnTo>
                    <a:pt x="381" y="798"/>
                  </a:lnTo>
                  <a:lnTo>
                    <a:pt x="366" y="783"/>
                  </a:lnTo>
                  <a:lnTo>
                    <a:pt x="333" y="752"/>
                  </a:lnTo>
                  <a:lnTo>
                    <a:pt x="314" y="734"/>
                  </a:lnTo>
                  <a:lnTo>
                    <a:pt x="299" y="716"/>
                  </a:lnTo>
                  <a:lnTo>
                    <a:pt x="283" y="694"/>
                  </a:lnTo>
                  <a:lnTo>
                    <a:pt x="271" y="670"/>
                  </a:lnTo>
                  <a:lnTo>
                    <a:pt x="262" y="643"/>
                  </a:lnTo>
                  <a:lnTo>
                    <a:pt x="253" y="610"/>
                  </a:lnTo>
                  <a:lnTo>
                    <a:pt x="250" y="570"/>
                  </a:lnTo>
                  <a:lnTo>
                    <a:pt x="250" y="521"/>
                  </a:lnTo>
                  <a:lnTo>
                    <a:pt x="256" y="406"/>
                  </a:lnTo>
                  <a:lnTo>
                    <a:pt x="265" y="273"/>
                  </a:lnTo>
                  <a:lnTo>
                    <a:pt x="274" y="145"/>
                  </a:lnTo>
                  <a:lnTo>
                    <a:pt x="277" y="90"/>
                  </a:lnTo>
                  <a:lnTo>
                    <a:pt x="277" y="44"/>
                  </a:lnTo>
                  <a:lnTo>
                    <a:pt x="271" y="15"/>
                  </a:lnTo>
                  <a:lnTo>
                    <a:pt x="268" y="6"/>
                  </a:lnTo>
                  <a:lnTo>
                    <a:pt x="265" y="0"/>
                  </a:lnTo>
                  <a:lnTo>
                    <a:pt x="259" y="0"/>
                  </a:lnTo>
                  <a:lnTo>
                    <a:pt x="253" y="3"/>
                  </a:lnTo>
                  <a:lnTo>
                    <a:pt x="244" y="15"/>
                  </a:lnTo>
                  <a:lnTo>
                    <a:pt x="234" y="30"/>
                  </a:lnTo>
                  <a:lnTo>
                    <a:pt x="214" y="81"/>
                  </a:lnTo>
                  <a:lnTo>
                    <a:pt x="183" y="161"/>
                  </a:lnTo>
                  <a:lnTo>
                    <a:pt x="146" y="270"/>
                  </a:lnTo>
                  <a:lnTo>
                    <a:pt x="100" y="412"/>
                  </a:lnTo>
                  <a:close/>
                </a:path>
              </a:pathLst>
            </a:custGeom>
            <a:solidFill>
              <a:srgbClr val="5F452C"/>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47" name="Freeform 223"/>
            <p:cNvSpPr>
              <a:spLocks/>
            </p:cNvSpPr>
            <p:nvPr/>
          </p:nvSpPr>
          <p:spPr bwMode="auto">
            <a:xfrm>
              <a:off x="1968500" y="1640205"/>
              <a:ext cx="214630" cy="504190"/>
            </a:xfrm>
            <a:custGeom>
              <a:avLst/>
              <a:gdLst>
                <a:gd name="T0" fmla="*/ 778 w 1016"/>
                <a:gd name="T1" fmla="*/ 1673 h 2381"/>
                <a:gd name="T2" fmla="*/ 812 w 1016"/>
                <a:gd name="T3" fmla="*/ 1322 h 2381"/>
                <a:gd name="T4" fmla="*/ 845 w 1016"/>
                <a:gd name="T5" fmla="*/ 1054 h 2381"/>
                <a:gd name="T6" fmla="*/ 921 w 1016"/>
                <a:gd name="T7" fmla="*/ 650 h 2381"/>
                <a:gd name="T8" fmla="*/ 983 w 1016"/>
                <a:gd name="T9" fmla="*/ 304 h 2381"/>
                <a:gd name="T10" fmla="*/ 1013 w 1016"/>
                <a:gd name="T11" fmla="*/ 95 h 2381"/>
                <a:gd name="T12" fmla="*/ 1016 w 1016"/>
                <a:gd name="T13" fmla="*/ 16 h 2381"/>
                <a:gd name="T14" fmla="*/ 1010 w 1016"/>
                <a:gd name="T15" fmla="*/ 0 h 2381"/>
                <a:gd name="T16" fmla="*/ 1001 w 1016"/>
                <a:gd name="T17" fmla="*/ 7 h 2381"/>
                <a:gd name="T18" fmla="*/ 967 w 1016"/>
                <a:gd name="T19" fmla="*/ 83 h 2381"/>
                <a:gd name="T20" fmla="*/ 933 w 1016"/>
                <a:gd name="T21" fmla="*/ 207 h 2381"/>
                <a:gd name="T22" fmla="*/ 887 w 1016"/>
                <a:gd name="T23" fmla="*/ 450 h 2381"/>
                <a:gd name="T24" fmla="*/ 827 w 1016"/>
                <a:gd name="T25" fmla="*/ 814 h 2381"/>
                <a:gd name="T26" fmla="*/ 790 w 1016"/>
                <a:gd name="T27" fmla="*/ 991 h 2381"/>
                <a:gd name="T28" fmla="*/ 747 w 1016"/>
                <a:gd name="T29" fmla="*/ 1145 h 2381"/>
                <a:gd name="T30" fmla="*/ 699 w 1016"/>
                <a:gd name="T31" fmla="*/ 1273 h 2381"/>
                <a:gd name="T32" fmla="*/ 653 w 1016"/>
                <a:gd name="T33" fmla="*/ 1373 h 2381"/>
                <a:gd name="T34" fmla="*/ 628 w 1016"/>
                <a:gd name="T35" fmla="*/ 1464 h 2381"/>
                <a:gd name="T36" fmla="*/ 619 w 1016"/>
                <a:gd name="T37" fmla="*/ 1543 h 2381"/>
                <a:gd name="T38" fmla="*/ 619 w 1016"/>
                <a:gd name="T39" fmla="*/ 1616 h 2381"/>
                <a:gd name="T40" fmla="*/ 625 w 1016"/>
                <a:gd name="T41" fmla="*/ 1740 h 2381"/>
                <a:gd name="T42" fmla="*/ 619 w 1016"/>
                <a:gd name="T43" fmla="*/ 1797 h 2381"/>
                <a:gd name="T44" fmla="*/ 604 w 1016"/>
                <a:gd name="T45" fmla="*/ 1856 h 2381"/>
                <a:gd name="T46" fmla="*/ 565 w 1016"/>
                <a:gd name="T47" fmla="*/ 1917 h 2381"/>
                <a:gd name="T48" fmla="*/ 503 w 1016"/>
                <a:gd name="T49" fmla="*/ 1992 h 2381"/>
                <a:gd name="T50" fmla="*/ 425 w 1016"/>
                <a:gd name="T51" fmla="*/ 2075 h 2381"/>
                <a:gd name="T52" fmla="*/ 241 w 1016"/>
                <a:gd name="T53" fmla="*/ 2231 h 2381"/>
                <a:gd name="T54" fmla="*/ 107 w 1016"/>
                <a:gd name="T55" fmla="*/ 2326 h 2381"/>
                <a:gd name="T56" fmla="*/ 30 w 1016"/>
                <a:gd name="T57" fmla="*/ 2369 h 2381"/>
                <a:gd name="T58" fmla="*/ 24 w 1016"/>
                <a:gd name="T59" fmla="*/ 2375 h 2381"/>
                <a:gd name="T60" fmla="*/ 134 w 1016"/>
                <a:gd name="T61" fmla="*/ 2345 h 2381"/>
                <a:gd name="T62" fmla="*/ 241 w 1016"/>
                <a:gd name="T63" fmla="*/ 2302 h 2381"/>
                <a:gd name="T64" fmla="*/ 363 w 1016"/>
                <a:gd name="T65" fmla="*/ 2234 h 2381"/>
                <a:gd name="T66" fmla="*/ 491 w 1016"/>
                <a:gd name="T67" fmla="*/ 2144 h 2381"/>
                <a:gd name="T68" fmla="*/ 553 w 1016"/>
                <a:gd name="T69" fmla="*/ 2083 h 2381"/>
                <a:gd name="T70" fmla="*/ 613 w 1016"/>
                <a:gd name="T71" fmla="*/ 2016 h 2381"/>
                <a:gd name="T72" fmla="*/ 671 w 1016"/>
                <a:gd name="T73" fmla="*/ 1943 h 2381"/>
                <a:gd name="T74" fmla="*/ 724 w 1016"/>
                <a:gd name="T75" fmla="*/ 1859 h 2381"/>
                <a:gd name="T76" fmla="*/ 772 w 1016"/>
                <a:gd name="T77" fmla="*/ 1762 h 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16" h="2381">
                  <a:moveTo>
                    <a:pt x="772" y="1762"/>
                  </a:moveTo>
                  <a:lnTo>
                    <a:pt x="778" y="1673"/>
                  </a:lnTo>
                  <a:lnTo>
                    <a:pt x="796" y="1455"/>
                  </a:lnTo>
                  <a:lnTo>
                    <a:pt x="812" y="1322"/>
                  </a:lnTo>
                  <a:lnTo>
                    <a:pt x="827" y="1184"/>
                  </a:lnTo>
                  <a:lnTo>
                    <a:pt x="845" y="1054"/>
                  </a:lnTo>
                  <a:lnTo>
                    <a:pt x="864" y="942"/>
                  </a:lnTo>
                  <a:lnTo>
                    <a:pt x="921" y="650"/>
                  </a:lnTo>
                  <a:lnTo>
                    <a:pt x="952" y="474"/>
                  </a:lnTo>
                  <a:lnTo>
                    <a:pt x="983" y="304"/>
                  </a:lnTo>
                  <a:lnTo>
                    <a:pt x="1007" y="152"/>
                  </a:lnTo>
                  <a:lnTo>
                    <a:pt x="1013" y="95"/>
                  </a:lnTo>
                  <a:lnTo>
                    <a:pt x="1016" y="46"/>
                  </a:lnTo>
                  <a:lnTo>
                    <a:pt x="1016" y="16"/>
                  </a:lnTo>
                  <a:lnTo>
                    <a:pt x="1013" y="7"/>
                  </a:lnTo>
                  <a:lnTo>
                    <a:pt x="1010" y="0"/>
                  </a:lnTo>
                  <a:lnTo>
                    <a:pt x="1007" y="0"/>
                  </a:lnTo>
                  <a:lnTo>
                    <a:pt x="1001" y="7"/>
                  </a:lnTo>
                  <a:lnTo>
                    <a:pt x="986" y="37"/>
                  </a:lnTo>
                  <a:lnTo>
                    <a:pt x="967" y="83"/>
                  </a:lnTo>
                  <a:lnTo>
                    <a:pt x="949" y="140"/>
                  </a:lnTo>
                  <a:lnTo>
                    <a:pt x="933" y="207"/>
                  </a:lnTo>
                  <a:lnTo>
                    <a:pt x="918" y="283"/>
                  </a:lnTo>
                  <a:lnTo>
                    <a:pt x="887" y="450"/>
                  </a:lnTo>
                  <a:lnTo>
                    <a:pt x="858" y="629"/>
                  </a:lnTo>
                  <a:lnTo>
                    <a:pt x="827" y="814"/>
                  </a:lnTo>
                  <a:lnTo>
                    <a:pt x="808" y="902"/>
                  </a:lnTo>
                  <a:lnTo>
                    <a:pt x="790" y="991"/>
                  </a:lnTo>
                  <a:lnTo>
                    <a:pt x="769" y="1072"/>
                  </a:lnTo>
                  <a:lnTo>
                    <a:pt x="747" y="1145"/>
                  </a:lnTo>
                  <a:lnTo>
                    <a:pt x="724" y="1215"/>
                  </a:lnTo>
                  <a:lnTo>
                    <a:pt x="699" y="1273"/>
                  </a:lnTo>
                  <a:lnTo>
                    <a:pt x="671" y="1324"/>
                  </a:lnTo>
                  <a:lnTo>
                    <a:pt x="653" y="1373"/>
                  </a:lnTo>
                  <a:lnTo>
                    <a:pt x="638" y="1418"/>
                  </a:lnTo>
                  <a:lnTo>
                    <a:pt x="628" y="1464"/>
                  </a:lnTo>
                  <a:lnTo>
                    <a:pt x="622" y="1503"/>
                  </a:lnTo>
                  <a:lnTo>
                    <a:pt x="619" y="1543"/>
                  </a:lnTo>
                  <a:lnTo>
                    <a:pt x="619" y="1579"/>
                  </a:lnTo>
                  <a:lnTo>
                    <a:pt x="619" y="1616"/>
                  </a:lnTo>
                  <a:lnTo>
                    <a:pt x="622" y="1679"/>
                  </a:lnTo>
                  <a:lnTo>
                    <a:pt x="625" y="1740"/>
                  </a:lnTo>
                  <a:lnTo>
                    <a:pt x="625" y="1771"/>
                  </a:lnTo>
                  <a:lnTo>
                    <a:pt x="619" y="1797"/>
                  </a:lnTo>
                  <a:lnTo>
                    <a:pt x="613" y="1828"/>
                  </a:lnTo>
                  <a:lnTo>
                    <a:pt x="604" y="1856"/>
                  </a:lnTo>
                  <a:lnTo>
                    <a:pt x="588" y="1883"/>
                  </a:lnTo>
                  <a:lnTo>
                    <a:pt x="565" y="1917"/>
                  </a:lnTo>
                  <a:lnTo>
                    <a:pt x="537" y="1952"/>
                  </a:lnTo>
                  <a:lnTo>
                    <a:pt x="503" y="1992"/>
                  </a:lnTo>
                  <a:lnTo>
                    <a:pt x="467" y="2032"/>
                  </a:lnTo>
                  <a:lnTo>
                    <a:pt x="425" y="2075"/>
                  </a:lnTo>
                  <a:lnTo>
                    <a:pt x="336" y="2156"/>
                  </a:lnTo>
                  <a:lnTo>
                    <a:pt x="241" y="2231"/>
                  </a:lnTo>
                  <a:lnTo>
                    <a:pt x="149" y="2299"/>
                  </a:lnTo>
                  <a:lnTo>
                    <a:pt x="107" y="2326"/>
                  </a:lnTo>
                  <a:lnTo>
                    <a:pt x="67" y="2351"/>
                  </a:lnTo>
                  <a:lnTo>
                    <a:pt x="30" y="2369"/>
                  </a:lnTo>
                  <a:lnTo>
                    <a:pt x="0" y="2381"/>
                  </a:lnTo>
                  <a:lnTo>
                    <a:pt x="24" y="2375"/>
                  </a:lnTo>
                  <a:lnTo>
                    <a:pt x="89" y="2360"/>
                  </a:lnTo>
                  <a:lnTo>
                    <a:pt x="134" y="2345"/>
                  </a:lnTo>
                  <a:lnTo>
                    <a:pt x="183" y="2326"/>
                  </a:lnTo>
                  <a:lnTo>
                    <a:pt x="241" y="2302"/>
                  </a:lnTo>
                  <a:lnTo>
                    <a:pt x="299" y="2271"/>
                  </a:lnTo>
                  <a:lnTo>
                    <a:pt x="363" y="2234"/>
                  </a:lnTo>
                  <a:lnTo>
                    <a:pt x="427" y="2193"/>
                  </a:lnTo>
                  <a:lnTo>
                    <a:pt x="491" y="2144"/>
                  </a:lnTo>
                  <a:lnTo>
                    <a:pt x="522" y="2113"/>
                  </a:lnTo>
                  <a:lnTo>
                    <a:pt x="553" y="2083"/>
                  </a:lnTo>
                  <a:lnTo>
                    <a:pt x="582" y="2053"/>
                  </a:lnTo>
                  <a:lnTo>
                    <a:pt x="613" y="2016"/>
                  </a:lnTo>
                  <a:lnTo>
                    <a:pt x="644" y="1980"/>
                  </a:lnTo>
                  <a:lnTo>
                    <a:pt x="671" y="1943"/>
                  </a:lnTo>
                  <a:lnTo>
                    <a:pt x="699" y="1901"/>
                  </a:lnTo>
                  <a:lnTo>
                    <a:pt x="724" y="1859"/>
                  </a:lnTo>
                  <a:lnTo>
                    <a:pt x="747" y="1810"/>
                  </a:lnTo>
                  <a:lnTo>
                    <a:pt x="772" y="1762"/>
                  </a:lnTo>
                  <a:close/>
                </a:path>
              </a:pathLst>
            </a:custGeom>
            <a:solidFill>
              <a:srgbClr val="5F452C"/>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48" name="Freeform 224"/>
            <p:cNvSpPr>
              <a:spLocks/>
            </p:cNvSpPr>
            <p:nvPr/>
          </p:nvSpPr>
          <p:spPr bwMode="auto">
            <a:xfrm>
              <a:off x="1886585" y="2247265"/>
              <a:ext cx="375920" cy="88265"/>
            </a:xfrm>
            <a:custGeom>
              <a:avLst/>
              <a:gdLst>
                <a:gd name="T0" fmla="*/ 1778 w 1778"/>
                <a:gd name="T1" fmla="*/ 250 h 417"/>
                <a:gd name="T2" fmla="*/ 1668 w 1778"/>
                <a:gd name="T3" fmla="*/ 219 h 417"/>
                <a:gd name="T4" fmla="*/ 1540 w 1778"/>
                <a:gd name="T5" fmla="*/ 182 h 417"/>
                <a:gd name="T6" fmla="*/ 1274 w 1778"/>
                <a:gd name="T7" fmla="*/ 101 h 417"/>
                <a:gd name="T8" fmla="*/ 1149 w 1778"/>
                <a:gd name="T9" fmla="*/ 61 h 417"/>
                <a:gd name="T10" fmla="*/ 1037 w 1778"/>
                <a:gd name="T11" fmla="*/ 31 h 417"/>
                <a:gd name="T12" fmla="*/ 946 w 1778"/>
                <a:gd name="T13" fmla="*/ 9 h 417"/>
                <a:gd name="T14" fmla="*/ 909 w 1778"/>
                <a:gd name="T15" fmla="*/ 3 h 417"/>
                <a:gd name="T16" fmla="*/ 884 w 1778"/>
                <a:gd name="T17" fmla="*/ 0 h 417"/>
                <a:gd name="T18" fmla="*/ 857 w 1778"/>
                <a:gd name="T19" fmla="*/ 0 h 417"/>
                <a:gd name="T20" fmla="*/ 829 w 1778"/>
                <a:gd name="T21" fmla="*/ 3 h 417"/>
                <a:gd name="T22" fmla="*/ 762 w 1778"/>
                <a:gd name="T23" fmla="*/ 15 h 417"/>
                <a:gd name="T24" fmla="*/ 689 w 1778"/>
                <a:gd name="T25" fmla="*/ 34 h 417"/>
                <a:gd name="T26" fmla="*/ 610 w 1778"/>
                <a:gd name="T27" fmla="*/ 52 h 417"/>
                <a:gd name="T28" fmla="*/ 448 w 1778"/>
                <a:gd name="T29" fmla="*/ 92 h 417"/>
                <a:gd name="T30" fmla="*/ 378 w 1778"/>
                <a:gd name="T31" fmla="*/ 107 h 417"/>
                <a:gd name="T32" fmla="*/ 317 w 1778"/>
                <a:gd name="T33" fmla="*/ 116 h 417"/>
                <a:gd name="T34" fmla="*/ 293 w 1778"/>
                <a:gd name="T35" fmla="*/ 119 h 417"/>
                <a:gd name="T36" fmla="*/ 265 w 1778"/>
                <a:gd name="T37" fmla="*/ 116 h 417"/>
                <a:gd name="T38" fmla="*/ 216 w 1778"/>
                <a:gd name="T39" fmla="*/ 110 h 417"/>
                <a:gd name="T40" fmla="*/ 168 w 1778"/>
                <a:gd name="T41" fmla="*/ 104 h 417"/>
                <a:gd name="T42" fmla="*/ 122 w 1778"/>
                <a:gd name="T43" fmla="*/ 95 h 417"/>
                <a:gd name="T44" fmla="*/ 100 w 1778"/>
                <a:gd name="T45" fmla="*/ 95 h 417"/>
                <a:gd name="T46" fmla="*/ 82 w 1778"/>
                <a:gd name="T47" fmla="*/ 95 h 417"/>
                <a:gd name="T48" fmla="*/ 63 w 1778"/>
                <a:gd name="T49" fmla="*/ 98 h 417"/>
                <a:gd name="T50" fmla="*/ 48 w 1778"/>
                <a:gd name="T51" fmla="*/ 104 h 417"/>
                <a:gd name="T52" fmla="*/ 34 w 1778"/>
                <a:gd name="T53" fmla="*/ 113 h 417"/>
                <a:gd name="T54" fmla="*/ 21 w 1778"/>
                <a:gd name="T55" fmla="*/ 128 h 417"/>
                <a:gd name="T56" fmla="*/ 12 w 1778"/>
                <a:gd name="T57" fmla="*/ 146 h 417"/>
                <a:gd name="T58" fmla="*/ 3 w 1778"/>
                <a:gd name="T59" fmla="*/ 167 h 417"/>
                <a:gd name="T60" fmla="*/ 0 w 1778"/>
                <a:gd name="T61" fmla="*/ 192 h 417"/>
                <a:gd name="T62" fmla="*/ 0 w 1778"/>
                <a:gd name="T63" fmla="*/ 219 h 417"/>
                <a:gd name="T64" fmla="*/ 3 w 1778"/>
                <a:gd name="T65" fmla="*/ 244 h 417"/>
                <a:gd name="T66" fmla="*/ 12 w 1778"/>
                <a:gd name="T67" fmla="*/ 268 h 417"/>
                <a:gd name="T68" fmla="*/ 21 w 1778"/>
                <a:gd name="T69" fmla="*/ 291 h 417"/>
                <a:gd name="T70" fmla="*/ 36 w 1778"/>
                <a:gd name="T71" fmla="*/ 313 h 417"/>
                <a:gd name="T72" fmla="*/ 54 w 1778"/>
                <a:gd name="T73" fmla="*/ 334 h 417"/>
                <a:gd name="T74" fmla="*/ 76 w 1778"/>
                <a:gd name="T75" fmla="*/ 356 h 417"/>
                <a:gd name="T76" fmla="*/ 97 w 1778"/>
                <a:gd name="T77" fmla="*/ 371 h 417"/>
                <a:gd name="T78" fmla="*/ 125 w 1778"/>
                <a:gd name="T79" fmla="*/ 386 h 417"/>
                <a:gd name="T80" fmla="*/ 152 w 1778"/>
                <a:gd name="T81" fmla="*/ 398 h 417"/>
                <a:gd name="T82" fmla="*/ 180 w 1778"/>
                <a:gd name="T83" fmla="*/ 408 h 417"/>
                <a:gd name="T84" fmla="*/ 210 w 1778"/>
                <a:gd name="T85" fmla="*/ 414 h 417"/>
                <a:gd name="T86" fmla="*/ 243 w 1778"/>
                <a:gd name="T87" fmla="*/ 417 h 417"/>
                <a:gd name="T88" fmla="*/ 274 w 1778"/>
                <a:gd name="T89" fmla="*/ 414 h 417"/>
                <a:gd name="T90" fmla="*/ 308 w 1778"/>
                <a:gd name="T91" fmla="*/ 408 h 417"/>
                <a:gd name="T92" fmla="*/ 351 w 1778"/>
                <a:gd name="T93" fmla="*/ 401 h 417"/>
                <a:gd name="T94" fmla="*/ 405 w 1778"/>
                <a:gd name="T95" fmla="*/ 395 h 417"/>
                <a:gd name="T96" fmla="*/ 470 w 1778"/>
                <a:gd name="T97" fmla="*/ 392 h 417"/>
                <a:gd name="T98" fmla="*/ 542 w 1778"/>
                <a:gd name="T99" fmla="*/ 389 h 417"/>
                <a:gd name="T100" fmla="*/ 707 w 1778"/>
                <a:gd name="T101" fmla="*/ 386 h 417"/>
                <a:gd name="T102" fmla="*/ 881 w 1778"/>
                <a:gd name="T103" fmla="*/ 389 h 417"/>
                <a:gd name="T104" fmla="*/ 1183 w 1778"/>
                <a:gd name="T105" fmla="*/ 395 h 417"/>
                <a:gd name="T106" fmla="*/ 1317 w 1778"/>
                <a:gd name="T107" fmla="*/ 401 h 417"/>
                <a:gd name="T108" fmla="*/ 1778 w 1778"/>
                <a:gd name="T109" fmla="*/ 25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78" h="417">
                  <a:moveTo>
                    <a:pt x="1778" y="250"/>
                  </a:moveTo>
                  <a:lnTo>
                    <a:pt x="1668" y="219"/>
                  </a:lnTo>
                  <a:lnTo>
                    <a:pt x="1540" y="182"/>
                  </a:lnTo>
                  <a:lnTo>
                    <a:pt x="1274" y="101"/>
                  </a:lnTo>
                  <a:lnTo>
                    <a:pt x="1149" y="61"/>
                  </a:lnTo>
                  <a:lnTo>
                    <a:pt x="1037" y="31"/>
                  </a:lnTo>
                  <a:lnTo>
                    <a:pt x="946" y="9"/>
                  </a:lnTo>
                  <a:lnTo>
                    <a:pt x="909" y="3"/>
                  </a:lnTo>
                  <a:lnTo>
                    <a:pt x="884" y="0"/>
                  </a:lnTo>
                  <a:lnTo>
                    <a:pt x="857" y="0"/>
                  </a:lnTo>
                  <a:lnTo>
                    <a:pt x="829" y="3"/>
                  </a:lnTo>
                  <a:lnTo>
                    <a:pt x="762" y="15"/>
                  </a:lnTo>
                  <a:lnTo>
                    <a:pt x="689" y="34"/>
                  </a:lnTo>
                  <a:lnTo>
                    <a:pt x="610" y="52"/>
                  </a:lnTo>
                  <a:lnTo>
                    <a:pt x="448" y="92"/>
                  </a:lnTo>
                  <a:lnTo>
                    <a:pt x="378" y="107"/>
                  </a:lnTo>
                  <a:lnTo>
                    <a:pt x="317" y="116"/>
                  </a:lnTo>
                  <a:lnTo>
                    <a:pt x="293" y="119"/>
                  </a:lnTo>
                  <a:lnTo>
                    <a:pt x="265" y="116"/>
                  </a:lnTo>
                  <a:lnTo>
                    <a:pt x="216" y="110"/>
                  </a:lnTo>
                  <a:lnTo>
                    <a:pt x="168" y="104"/>
                  </a:lnTo>
                  <a:lnTo>
                    <a:pt x="122" y="95"/>
                  </a:lnTo>
                  <a:lnTo>
                    <a:pt x="100" y="95"/>
                  </a:lnTo>
                  <a:lnTo>
                    <a:pt x="82" y="95"/>
                  </a:lnTo>
                  <a:lnTo>
                    <a:pt x="63" y="98"/>
                  </a:lnTo>
                  <a:lnTo>
                    <a:pt x="48" y="104"/>
                  </a:lnTo>
                  <a:lnTo>
                    <a:pt x="34" y="113"/>
                  </a:lnTo>
                  <a:lnTo>
                    <a:pt x="21" y="128"/>
                  </a:lnTo>
                  <a:lnTo>
                    <a:pt x="12" y="146"/>
                  </a:lnTo>
                  <a:lnTo>
                    <a:pt x="3" y="167"/>
                  </a:lnTo>
                  <a:lnTo>
                    <a:pt x="0" y="192"/>
                  </a:lnTo>
                  <a:lnTo>
                    <a:pt x="0" y="219"/>
                  </a:lnTo>
                  <a:lnTo>
                    <a:pt x="3" y="244"/>
                  </a:lnTo>
                  <a:lnTo>
                    <a:pt x="12" y="268"/>
                  </a:lnTo>
                  <a:lnTo>
                    <a:pt x="21" y="291"/>
                  </a:lnTo>
                  <a:lnTo>
                    <a:pt x="36" y="313"/>
                  </a:lnTo>
                  <a:lnTo>
                    <a:pt x="54" y="334"/>
                  </a:lnTo>
                  <a:lnTo>
                    <a:pt x="76" y="356"/>
                  </a:lnTo>
                  <a:lnTo>
                    <a:pt x="97" y="371"/>
                  </a:lnTo>
                  <a:lnTo>
                    <a:pt x="125" y="386"/>
                  </a:lnTo>
                  <a:lnTo>
                    <a:pt x="152" y="398"/>
                  </a:lnTo>
                  <a:lnTo>
                    <a:pt x="180" y="408"/>
                  </a:lnTo>
                  <a:lnTo>
                    <a:pt x="210" y="414"/>
                  </a:lnTo>
                  <a:lnTo>
                    <a:pt x="243" y="417"/>
                  </a:lnTo>
                  <a:lnTo>
                    <a:pt x="274" y="414"/>
                  </a:lnTo>
                  <a:lnTo>
                    <a:pt x="308" y="408"/>
                  </a:lnTo>
                  <a:lnTo>
                    <a:pt x="351" y="401"/>
                  </a:lnTo>
                  <a:lnTo>
                    <a:pt x="405" y="395"/>
                  </a:lnTo>
                  <a:lnTo>
                    <a:pt x="470" y="392"/>
                  </a:lnTo>
                  <a:lnTo>
                    <a:pt x="542" y="389"/>
                  </a:lnTo>
                  <a:lnTo>
                    <a:pt x="707" y="386"/>
                  </a:lnTo>
                  <a:lnTo>
                    <a:pt x="881" y="389"/>
                  </a:lnTo>
                  <a:lnTo>
                    <a:pt x="1183" y="395"/>
                  </a:lnTo>
                  <a:lnTo>
                    <a:pt x="1317" y="401"/>
                  </a:lnTo>
                  <a:lnTo>
                    <a:pt x="1778" y="250"/>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49" name="Freeform 225"/>
            <p:cNvSpPr>
              <a:spLocks/>
            </p:cNvSpPr>
            <p:nvPr/>
          </p:nvSpPr>
          <p:spPr bwMode="auto">
            <a:xfrm>
              <a:off x="1885950" y="2261870"/>
              <a:ext cx="259080" cy="73660"/>
            </a:xfrm>
            <a:custGeom>
              <a:avLst/>
              <a:gdLst>
                <a:gd name="T0" fmla="*/ 1226 w 1226"/>
                <a:gd name="T1" fmla="*/ 82 h 347"/>
                <a:gd name="T2" fmla="*/ 1171 w 1226"/>
                <a:gd name="T3" fmla="*/ 67 h 347"/>
                <a:gd name="T4" fmla="*/ 1114 w 1226"/>
                <a:gd name="T5" fmla="*/ 52 h 347"/>
                <a:gd name="T6" fmla="*/ 1043 w 1226"/>
                <a:gd name="T7" fmla="*/ 34 h 347"/>
                <a:gd name="T8" fmla="*/ 966 w 1226"/>
                <a:gd name="T9" fmla="*/ 19 h 347"/>
                <a:gd name="T10" fmla="*/ 890 w 1226"/>
                <a:gd name="T11" fmla="*/ 6 h 347"/>
                <a:gd name="T12" fmla="*/ 853 w 1226"/>
                <a:gd name="T13" fmla="*/ 0 h 347"/>
                <a:gd name="T14" fmla="*/ 820 w 1226"/>
                <a:gd name="T15" fmla="*/ 0 h 347"/>
                <a:gd name="T16" fmla="*/ 790 w 1226"/>
                <a:gd name="T17" fmla="*/ 0 h 347"/>
                <a:gd name="T18" fmla="*/ 765 w 1226"/>
                <a:gd name="T19" fmla="*/ 3 h 347"/>
                <a:gd name="T20" fmla="*/ 713 w 1226"/>
                <a:gd name="T21" fmla="*/ 16 h 347"/>
                <a:gd name="T22" fmla="*/ 655 w 1226"/>
                <a:gd name="T23" fmla="*/ 34 h 347"/>
                <a:gd name="T24" fmla="*/ 524 w 1226"/>
                <a:gd name="T25" fmla="*/ 82 h 347"/>
                <a:gd name="T26" fmla="*/ 271 w 1226"/>
                <a:gd name="T27" fmla="*/ 180 h 347"/>
                <a:gd name="T28" fmla="*/ 246 w 1226"/>
                <a:gd name="T29" fmla="*/ 189 h 347"/>
                <a:gd name="T30" fmla="*/ 222 w 1226"/>
                <a:gd name="T31" fmla="*/ 195 h 347"/>
                <a:gd name="T32" fmla="*/ 198 w 1226"/>
                <a:gd name="T33" fmla="*/ 201 h 347"/>
                <a:gd name="T34" fmla="*/ 174 w 1226"/>
                <a:gd name="T35" fmla="*/ 204 h 347"/>
                <a:gd name="T36" fmla="*/ 152 w 1226"/>
                <a:gd name="T37" fmla="*/ 204 h 347"/>
                <a:gd name="T38" fmla="*/ 131 w 1226"/>
                <a:gd name="T39" fmla="*/ 201 h 347"/>
                <a:gd name="T40" fmla="*/ 109 w 1226"/>
                <a:gd name="T41" fmla="*/ 198 h 347"/>
                <a:gd name="T42" fmla="*/ 91 w 1226"/>
                <a:gd name="T43" fmla="*/ 195 h 347"/>
                <a:gd name="T44" fmla="*/ 72 w 1226"/>
                <a:gd name="T45" fmla="*/ 189 h 347"/>
                <a:gd name="T46" fmla="*/ 57 w 1226"/>
                <a:gd name="T47" fmla="*/ 180 h 347"/>
                <a:gd name="T48" fmla="*/ 43 w 1226"/>
                <a:gd name="T49" fmla="*/ 171 h 347"/>
                <a:gd name="T50" fmla="*/ 30 w 1226"/>
                <a:gd name="T51" fmla="*/ 158 h 347"/>
                <a:gd name="T52" fmla="*/ 21 w 1226"/>
                <a:gd name="T53" fmla="*/ 146 h 347"/>
                <a:gd name="T54" fmla="*/ 15 w 1226"/>
                <a:gd name="T55" fmla="*/ 131 h 347"/>
                <a:gd name="T56" fmla="*/ 9 w 1226"/>
                <a:gd name="T57" fmla="*/ 115 h 347"/>
                <a:gd name="T58" fmla="*/ 6 w 1226"/>
                <a:gd name="T59" fmla="*/ 97 h 347"/>
                <a:gd name="T60" fmla="*/ 6 w 1226"/>
                <a:gd name="T61" fmla="*/ 106 h 347"/>
                <a:gd name="T62" fmla="*/ 3 w 1226"/>
                <a:gd name="T63" fmla="*/ 128 h 347"/>
                <a:gd name="T64" fmla="*/ 0 w 1226"/>
                <a:gd name="T65" fmla="*/ 158 h 347"/>
                <a:gd name="T66" fmla="*/ 3 w 1226"/>
                <a:gd name="T67" fmla="*/ 177 h 347"/>
                <a:gd name="T68" fmla="*/ 6 w 1226"/>
                <a:gd name="T69" fmla="*/ 195 h 347"/>
                <a:gd name="T70" fmla="*/ 12 w 1226"/>
                <a:gd name="T71" fmla="*/ 215 h 347"/>
                <a:gd name="T72" fmla="*/ 21 w 1226"/>
                <a:gd name="T73" fmla="*/ 234 h 347"/>
                <a:gd name="T74" fmla="*/ 33 w 1226"/>
                <a:gd name="T75" fmla="*/ 255 h 347"/>
                <a:gd name="T76" fmla="*/ 51 w 1226"/>
                <a:gd name="T77" fmla="*/ 273 h 347"/>
                <a:gd name="T78" fmla="*/ 72 w 1226"/>
                <a:gd name="T79" fmla="*/ 295 h 347"/>
                <a:gd name="T80" fmla="*/ 100 w 1226"/>
                <a:gd name="T81" fmla="*/ 310 h 347"/>
                <a:gd name="T82" fmla="*/ 131 w 1226"/>
                <a:gd name="T83" fmla="*/ 325 h 347"/>
                <a:gd name="T84" fmla="*/ 168 w 1226"/>
                <a:gd name="T85" fmla="*/ 341 h 347"/>
                <a:gd name="T86" fmla="*/ 192 w 1226"/>
                <a:gd name="T87" fmla="*/ 344 h 347"/>
                <a:gd name="T88" fmla="*/ 216 w 1226"/>
                <a:gd name="T89" fmla="*/ 347 h 347"/>
                <a:gd name="T90" fmla="*/ 243 w 1226"/>
                <a:gd name="T91" fmla="*/ 347 h 347"/>
                <a:gd name="T92" fmla="*/ 277 w 1226"/>
                <a:gd name="T93" fmla="*/ 347 h 347"/>
                <a:gd name="T94" fmla="*/ 348 w 1226"/>
                <a:gd name="T95" fmla="*/ 341 h 347"/>
                <a:gd name="T96" fmla="*/ 424 w 1226"/>
                <a:gd name="T97" fmla="*/ 325 h 347"/>
                <a:gd name="T98" fmla="*/ 510 w 1226"/>
                <a:gd name="T99" fmla="*/ 307 h 347"/>
                <a:gd name="T100" fmla="*/ 598 w 1226"/>
                <a:gd name="T101" fmla="*/ 286 h 347"/>
                <a:gd name="T102" fmla="*/ 689 w 1226"/>
                <a:gd name="T103" fmla="*/ 261 h 347"/>
                <a:gd name="T104" fmla="*/ 778 w 1226"/>
                <a:gd name="T105" fmla="*/ 234 h 347"/>
                <a:gd name="T106" fmla="*/ 949 w 1226"/>
                <a:gd name="T107" fmla="*/ 180 h 347"/>
                <a:gd name="T108" fmla="*/ 1092 w 1226"/>
                <a:gd name="T109" fmla="*/ 131 h 347"/>
                <a:gd name="T110" fmla="*/ 1226 w 1226"/>
                <a:gd name="T111" fmla="*/ 82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26" h="347">
                  <a:moveTo>
                    <a:pt x="1226" y="82"/>
                  </a:moveTo>
                  <a:lnTo>
                    <a:pt x="1171" y="67"/>
                  </a:lnTo>
                  <a:lnTo>
                    <a:pt x="1114" y="52"/>
                  </a:lnTo>
                  <a:lnTo>
                    <a:pt x="1043" y="34"/>
                  </a:lnTo>
                  <a:lnTo>
                    <a:pt x="966" y="19"/>
                  </a:lnTo>
                  <a:lnTo>
                    <a:pt x="890" y="6"/>
                  </a:lnTo>
                  <a:lnTo>
                    <a:pt x="853" y="0"/>
                  </a:lnTo>
                  <a:lnTo>
                    <a:pt x="820" y="0"/>
                  </a:lnTo>
                  <a:lnTo>
                    <a:pt x="790" y="0"/>
                  </a:lnTo>
                  <a:lnTo>
                    <a:pt x="765" y="3"/>
                  </a:lnTo>
                  <a:lnTo>
                    <a:pt x="713" y="16"/>
                  </a:lnTo>
                  <a:lnTo>
                    <a:pt x="655" y="34"/>
                  </a:lnTo>
                  <a:lnTo>
                    <a:pt x="524" y="82"/>
                  </a:lnTo>
                  <a:lnTo>
                    <a:pt x="271" y="180"/>
                  </a:lnTo>
                  <a:lnTo>
                    <a:pt x="246" y="189"/>
                  </a:lnTo>
                  <a:lnTo>
                    <a:pt x="222" y="195"/>
                  </a:lnTo>
                  <a:lnTo>
                    <a:pt x="198" y="201"/>
                  </a:lnTo>
                  <a:lnTo>
                    <a:pt x="174" y="204"/>
                  </a:lnTo>
                  <a:lnTo>
                    <a:pt x="152" y="204"/>
                  </a:lnTo>
                  <a:lnTo>
                    <a:pt x="131" y="201"/>
                  </a:lnTo>
                  <a:lnTo>
                    <a:pt x="109" y="198"/>
                  </a:lnTo>
                  <a:lnTo>
                    <a:pt x="91" y="195"/>
                  </a:lnTo>
                  <a:lnTo>
                    <a:pt x="72" y="189"/>
                  </a:lnTo>
                  <a:lnTo>
                    <a:pt x="57" y="180"/>
                  </a:lnTo>
                  <a:lnTo>
                    <a:pt x="43" y="171"/>
                  </a:lnTo>
                  <a:lnTo>
                    <a:pt x="30" y="158"/>
                  </a:lnTo>
                  <a:lnTo>
                    <a:pt x="21" y="146"/>
                  </a:lnTo>
                  <a:lnTo>
                    <a:pt x="15" y="131"/>
                  </a:lnTo>
                  <a:lnTo>
                    <a:pt x="9" y="115"/>
                  </a:lnTo>
                  <a:lnTo>
                    <a:pt x="6" y="97"/>
                  </a:lnTo>
                  <a:lnTo>
                    <a:pt x="6" y="106"/>
                  </a:lnTo>
                  <a:lnTo>
                    <a:pt x="3" y="128"/>
                  </a:lnTo>
                  <a:lnTo>
                    <a:pt x="0" y="158"/>
                  </a:lnTo>
                  <a:lnTo>
                    <a:pt x="3" y="177"/>
                  </a:lnTo>
                  <a:lnTo>
                    <a:pt x="6" y="195"/>
                  </a:lnTo>
                  <a:lnTo>
                    <a:pt x="12" y="215"/>
                  </a:lnTo>
                  <a:lnTo>
                    <a:pt x="21" y="234"/>
                  </a:lnTo>
                  <a:lnTo>
                    <a:pt x="33" y="255"/>
                  </a:lnTo>
                  <a:lnTo>
                    <a:pt x="51" y="273"/>
                  </a:lnTo>
                  <a:lnTo>
                    <a:pt x="72" y="295"/>
                  </a:lnTo>
                  <a:lnTo>
                    <a:pt x="100" y="310"/>
                  </a:lnTo>
                  <a:lnTo>
                    <a:pt x="131" y="325"/>
                  </a:lnTo>
                  <a:lnTo>
                    <a:pt x="168" y="341"/>
                  </a:lnTo>
                  <a:lnTo>
                    <a:pt x="192" y="344"/>
                  </a:lnTo>
                  <a:lnTo>
                    <a:pt x="216" y="347"/>
                  </a:lnTo>
                  <a:lnTo>
                    <a:pt x="243" y="347"/>
                  </a:lnTo>
                  <a:lnTo>
                    <a:pt x="277" y="347"/>
                  </a:lnTo>
                  <a:lnTo>
                    <a:pt x="348" y="341"/>
                  </a:lnTo>
                  <a:lnTo>
                    <a:pt x="424" y="325"/>
                  </a:lnTo>
                  <a:lnTo>
                    <a:pt x="510" y="307"/>
                  </a:lnTo>
                  <a:lnTo>
                    <a:pt x="598" y="286"/>
                  </a:lnTo>
                  <a:lnTo>
                    <a:pt x="689" y="261"/>
                  </a:lnTo>
                  <a:lnTo>
                    <a:pt x="778" y="234"/>
                  </a:lnTo>
                  <a:lnTo>
                    <a:pt x="949" y="180"/>
                  </a:lnTo>
                  <a:lnTo>
                    <a:pt x="1092" y="131"/>
                  </a:lnTo>
                  <a:lnTo>
                    <a:pt x="1226" y="82"/>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50" name="Freeform 226"/>
            <p:cNvSpPr>
              <a:spLocks/>
            </p:cNvSpPr>
            <p:nvPr/>
          </p:nvSpPr>
          <p:spPr bwMode="auto">
            <a:xfrm>
              <a:off x="1850390" y="2270125"/>
              <a:ext cx="677545" cy="222885"/>
            </a:xfrm>
            <a:custGeom>
              <a:avLst/>
              <a:gdLst>
                <a:gd name="T0" fmla="*/ 2263 w 3203"/>
                <a:gd name="T1" fmla="*/ 167 h 1053"/>
                <a:gd name="T2" fmla="*/ 1952 w 3203"/>
                <a:gd name="T3" fmla="*/ 112 h 1053"/>
                <a:gd name="T4" fmla="*/ 1544 w 3203"/>
                <a:gd name="T5" fmla="*/ 48 h 1053"/>
                <a:gd name="T6" fmla="*/ 1229 w 3203"/>
                <a:gd name="T7" fmla="*/ 12 h 1053"/>
                <a:gd name="T8" fmla="*/ 1049 w 3203"/>
                <a:gd name="T9" fmla="*/ 3 h 1053"/>
                <a:gd name="T10" fmla="*/ 937 w 3203"/>
                <a:gd name="T11" fmla="*/ 6 h 1053"/>
                <a:gd name="T12" fmla="*/ 835 w 3203"/>
                <a:gd name="T13" fmla="*/ 39 h 1053"/>
                <a:gd name="T14" fmla="*/ 713 w 3203"/>
                <a:gd name="T15" fmla="*/ 97 h 1053"/>
                <a:gd name="T16" fmla="*/ 582 w 3203"/>
                <a:gd name="T17" fmla="*/ 173 h 1053"/>
                <a:gd name="T18" fmla="*/ 445 w 3203"/>
                <a:gd name="T19" fmla="*/ 264 h 1053"/>
                <a:gd name="T20" fmla="*/ 311 w 3203"/>
                <a:gd name="T21" fmla="*/ 358 h 1053"/>
                <a:gd name="T22" fmla="*/ 195 w 3203"/>
                <a:gd name="T23" fmla="*/ 455 h 1053"/>
                <a:gd name="T24" fmla="*/ 103 w 3203"/>
                <a:gd name="T25" fmla="*/ 546 h 1053"/>
                <a:gd name="T26" fmla="*/ 43 w 3203"/>
                <a:gd name="T27" fmla="*/ 623 h 1053"/>
                <a:gd name="T28" fmla="*/ 9 w 3203"/>
                <a:gd name="T29" fmla="*/ 689 h 1053"/>
                <a:gd name="T30" fmla="*/ 0 w 3203"/>
                <a:gd name="T31" fmla="*/ 741 h 1053"/>
                <a:gd name="T32" fmla="*/ 12 w 3203"/>
                <a:gd name="T33" fmla="*/ 780 h 1053"/>
                <a:gd name="T34" fmla="*/ 40 w 3203"/>
                <a:gd name="T35" fmla="*/ 804 h 1053"/>
                <a:gd name="T36" fmla="*/ 82 w 3203"/>
                <a:gd name="T37" fmla="*/ 816 h 1053"/>
                <a:gd name="T38" fmla="*/ 134 w 3203"/>
                <a:gd name="T39" fmla="*/ 813 h 1053"/>
                <a:gd name="T40" fmla="*/ 192 w 3203"/>
                <a:gd name="T41" fmla="*/ 798 h 1053"/>
                <a:gd name="T42" fmla="*/ 283 w 3203"/>
                <a:gd name="T43" fmla="*/ 747 h 1053"/>
                <a:gd name="T44" fmla="*/ 405 w 3203"/>
                <a:gd name="T45" fmla="*/ 686 h 1053"/>
                <a:gd name="T46" fmla="*/ 522 w 3203"/>
                <a:gd name="T47" fmla="*/ 649 h 1053"/>
                <a:gd name="T48" fmla="*/ 631 w 3203"/>
                <a:gd name="T49" fmla="*/ 634 h 1053"/>
                <a:gd name="T50" fmla="*/ 738 w 3203"/>
                <a:gd name="T51" fmla="*/ 637 h 1053"/>
                <a:gd name="T52" fmla="*/ 838 w 3203"/>
                <a:gd name="T53" fmla="*/ 658 h 1053"/>
                <a:gd name="T54" fmla="*/ 933 w 3203"/>
                <a:gd name="T55" fmla="*/ 689 h 1053"/>
                <a:gd name="T56" fmla="*/ 1021 w 3203"/>
                <a:gd name="T57" fmla="*/ 732 h 1053"/>
                <a:gd name="T58" fmla="*/ 1146 w 3203"/>
                <a:gd name="T59" fmla="*/ 804 h 1053"/>
                <a:gd name="T60" fmla="*/ 1360 w 3203"/>
                <a:gd name="T61" fmla="*/ 956 h 1053"/>
                <a:gd name="T62" fmla="*/ 1473 w 3203"/>
                <a:gd name="T63" fmla="*/ 1029 h 1053"/>
                <a:gd name="T64" fmla="*/ 1522 w 3203"/>
                <a:gd name="T65" fmla="*/ 1047 h 1053"/>
                <a:gd name="T66" fmla="*/ 1565 w 3203"/>
                <a:gd name="T67" fmla="*/ 1050 h 1053"/>
                <a:gd name="T68" fmla="*/ 1766 w 3203"/>
                <a:gd name="T69" fmla="*/ 1035 h 1053"/>
                <a:gd name="T70" fmla="*/ 1955 w 3203"/>
                <a:gd name="T71" fmla="*/ 1014 h 1053"/>
                <a:gd name="T72" fmla="*/ 2086 w 3203"/>
                <a:gd name="T73" fmla="*/ 986 h 1053"/>
                <a:gd name="T74" fmla="*/ 2214 w 3203"/>
                <a:gd name="T75" fmla="*/ 943 h 1053"/>
                <a:gd name="T76" fmla="*/ 2334 w 3203"/>
                <a:gd name="T77" fmla="*/ 883 h 1053"/>
                <a:gd name="T78" fmla="*/ 2385 w 3203"/>
                <a:gd name="T79" fmla="*/ 841 h 1053"/>
                <a:gd name="T80" fmla="*/ 2434 w 3203"/>
                <a:gd name="T81" fmla="*/ 795 h 1053"/>
                <a:gd name="T82" fmla="*/ 2477 w 3203"/>
                <a:gd name="T83" fmla="*/ 741 h 1053"/>
                <a:gd name="T84" fmla="*/ 2907 w 3203"/>
                <a:gd name="T85" fmla="*/ 12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03" h="1053">
                  <a:moveTo>
                    <a:pt x="2907" y="12"/>
                  </a:moveTo>
                  <a:lnTo>
                    <a:pt x="2263" y="167"/>
                  </a:lnTo>
                  <a:lnTo>
                    <a:pt x="2114" y="140"/>
                  </a:lnTo>
                  <a:lnTo>
                    <a:pt x="1952" y="112"/>
                  </a:lnTo>
                  <a:lnTo>
                    <a:pt x="1753" y="82"/>
                  </a:lnTo>
                  <a:lnTo>
                    <a:pt x="1544" y="48"/>
                  </a:lnTo>
                  <a:lnTo>
                    <a:pt x="1330" y="24"/>
                  </a:lnTo>
                  <a:lnTo>
                    <a:pt x="1229" y="12"/>
                  </a:lnTo>
                  <a:lnTo>
                    <a:pt x="1134" y="6"/>
                  </a:lnTo>
                  <a:lnTo>
                    <a:pt x="1049" y="3"/>
                  </a:lnTo>
                  <a:lnTo>
                    <a:pt x="976" y="0"/>
                  </a:lnTo>
                  <a:lnTo>
                    <a:pt x="937" y="6"/>
                  </a:lnTo>
                  <a:lnTo>
                    <a:pt x="890" y="18"/>
                  </a:lnTo>
                  <a:lnTo>
                    <a:pt x="835" y="39"/>
                  </a:lnTo>
                  <a:lnTo>
                    <a:pt x="778" y="66"/>
                  </a:lnTo>
                  <a:lnTo>
                    <a:pt x="713" y="97"/>
                  </a:lnTo>
                  <a:lnTo>
                    <a:pt x="650" y="134"/>
                  </a:lnTo>
                  <a:lnTo>
                    <a:pt x="582" y="173"/>
                  </a:lnTo>
                  <a:lnTo>
                    <a:pt x="513" y="218"/>
                  </a:lnTo>
                  <a:lnTo>
                    <a:pt x="445" y="264"/>
                  </a:lnTo>
                  <a:lnTo>
                    <a:pt x="378" y="313"/>
                  </a:lnTo>
                  <a:lnTo>
                    <a:pt x="311" y="358"/>
                  </a:lnTo>
                  <a:lnTo>
                    <a:pt x="250" y="407"/>
                  </a:lnTo>
                  <a:lnTo>
                    <a:pt x="195" y="455"/>
                  </a:lnTo>
                  <a:lnTo>
                    <a:pt x="146" y="500"/>
                  </a:lnTo>
                  <a:lnTo>
                    <a:pt x="103" y="546"/>
                  </a:lnTo>
                  <a:lnTo>
                    <a:pt x="66" y="586"/>
                  </a:lnTo>
                  <a:lnTo>
                    <a:pt x="43" y="623"/>
                  </a:lnTo>
                  <a:lnTo>
                    <a:pt x="21" y="658"/>
                  </a:lnTo>
                  <a:lnTo>
                    <a:pt x="9" y="689"/>
                  </a:lnTo>
                  <a:lnTo>
                    <a:pt x="0" y="716"/>
                  </a:lnTo>
                  <a:lnTo>
                    <a:pt x="0" y="741"/>
                  </a:lnTo>
                  <a:lnTo>
                    <a:pt x="3" y="762"/>
                  </a:lnTo>
                  <a:lnTo>
                    <a:pt x="12" y="780"/>
                  </a:lnTo>
                  <a:lnTo>
                    <a:pt x="24" y="792"/>
                  </a:lnTo>
                  <a:lnTo>
                    <a:pt x="40" y="804"/>
                  </a:lnTo>
                  <a:lnTo>
                    <a:pt x="60" y="810"/>
                  </a:lnTo>
                  <a:lnTo>
                    <a:pt x="82" y="816"/>
                  </a:lnTo>
                  <a:lnTo>
                    <a:pt x="106" y="816"/>
                  </a:lnTo>
                  <a:lnTo>
                    <a:pt x="134" y="813"/>
                  </a:lnTo>
                  <a:lnTo>
                    <a:pt x="162" y="807"/>
                  </a:lnTo>
                  <a:lnTo>
                    <a:pt x="192" y="798"/>
                  </a:lnTo>
                  <a:lnTo>
                    <a:pt x="222" y="786"/>
                  </a:lnTo>
                  <a:lnTo>
                    <a:pt x="283" y="747"/>
                  </a:lnTo>
                  <a:lnTo>
                    <a:pt x="345" y="713"/>
                  </a:lnTo>
                  <a:lnTo>
                    <a:pt x="405" y="686"/>
                  </a:lnTo>
                  <a:lnTo>
                    <a:pt x="464" y="664"/>
                  </a:lnTo>
                  <a:lnTo>
                    <a:pt x="522" y="649"/>
                  </a:lnTo>
                  <a:lnTo>
                    <a:pt x="579" y="640"/>
                  </a:lnTo>
                  <a:lnTo>
                    <a:pt x="631" y="634"/>
                  </a:lnTo>
                  <a:lnTo>
                    <a:pt x="686" y="634"/>
                  </a:lnTo>
                  <a:lnTo>
                    <a:pt x="738" y="637"/>
                  </a:lnTo>
                  <a:lnTo>
                    <a:pt x="790" y="646"/>
                  </a:lnTo>
                  <a:lnTo>
                    <a:pt x="838" y="658"/>
                  </a:lnTo>
                  <a:lnTo>
                    <a:pt x="887" y="670"/>
                  </a:lnTo>
                  <a:lnTo>
                    <a:pt x="933" y="689"/>
                  </a:lnTo>
                  <a:lnTo>
                    <a:pt x="978" y="710"/>
                  </a:lnTo>
                  <a:lnTo>
                    <a:pt x="1021" y="732"/>
                  </a:lnTo>
                  <a:lnTo>
                    <a:pt x="1064" y="753"/>
                  </a:lnTo>
                  <a:lnTo>
                    <a:pt x="1146" y="804"/>
                  </a:lnTo>
                  <a:lnTo>
                    <a:pt x="1223" y="856"/>
                  </a:lnTo>
                  <a:lnTo>
                    <a:pt x="1360" y="956"/>
                  </a:lnTo>
                  <a:lnTo>
                    <a:pt x="1419" y="995"/>
                  </a:lnTo>
                  <a:lnTo>
                    <a:pt x="1473" y="1029"/>
                  </a:lnTo>
                  <a:lnTo>
                    <a:pt x="1498" y="1041"/>
                  </a:lnTo>
                  <a:lnTo>
                    <a:pt x="1522" y="1047"/>
                  </a:lnTo>
                  <a:lnTo>
                    <a:pt x="1544" y="1053"/>
                  </a:lnTo>
                  <a:lnTo>
                    <a:pt x="1565" y="1050"/>
                  </a:lnTo>
                  <a:lnTo>
                    <a:pt x="1656" y="1044"/>
                  </a:lnTo>
                  <a:lnTo>
                    <a:pt x="1766" y="1035"/>
                  </a:lnTo>
                  <a:lnTo>
                    <a:pt x="1891" y="1023"/>
                  </a:lnTo>
                  <a:lnTo>
                    <a:pt x="1955" y="1014"/>
                  </a:lnTo>
                  <a:lnTo>
                    <a:pt x="2023" y="1002"/>
                  </a:lnTo>
                  <a:lnTo>
                    <a:pt x="2086" y="986"/>
                  </a:lnTo>
                  <a:lnTo>
                    <a:pt x="2151" y="968"/>
                  </a:lnTo>
                  <a:lnTo>
                    <a:pt x="2214" y="943"/>
                  </a:lnTo>
                  <a:lnTo>
                    <a:pt x="2276" y="917"/>
                  </a:lnTo>
                  <a:lnTo>
                    <a:pt x="2334" y="883"/>
                  </a:lnTo>
                  <a:lnTo>
                    <a:pt x="2357" y="862"/>
                  </a:lnTo>
                  <a:lnTo>
                    <a:pt x="2385" y="841"/>
                  </a:lnTo>
                  <a:lnTo>
                    <a:pt x="2410" y="819"/>
                  </a:lnTo>
                  <a:lnTo>
                    <a:pt x="2434" y="795"/>
                  </a:lnTo>
                  <a:lnTo>
                    <a:pt x="2456" y="768"/>
                  </a:lnTo>
                  <a:lnTo>
                    <a:pt x="2477" y="741"/>
                  </a:lnTo>
                  <a:lnTo>
                    <a:pt x="3203" y="531"/>
                  </a:lnTo>
                  <a:lnTo>
                    <a:pt x="2907" y="12"/>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51" name="Freeform 227"/>
            <p:cNvSpPr>
              <a:spLocks/>
            </p:cNvSpPr>
            <p:nvPr/>
          </p:nvSpPr>
          <p:spPr bwMode="auto">
            <a:xfrm>
              <a:off x="1847215" y="2331720"/>
              <a:ext cx="255270" cy="120015"/>
            </a:xfrm>
            <a:custGeom>
              <a:avLst/>
              <a:gdLst>
                <a:gd name="T0" fmla="*/ 991 w 1205"/>
                <a:gd name="T1" fmla="*/ 100 h 565"/>
                <a:gd name="T2" fmla="*/ 857 w 1205"/>
                <a:gd name="T3" fmla="*/ 143 h 565"/>
                <a:gd name="T4" fmla="*/ 751 w 1205"/>
                <a:gd name="T5" fmla="*/ 185 h 565"/>
                <a:gd name="T6" fmla="*/ 657 w 1205"/>
                <a:gd name="T7" fmla="*/ 234 h 565"/>
                <a:gd name="T8" fmla="*/ 409 w 1205"/>
                <a:gd name="T9" fmla="*/ 401 h 565"/>
                <a:gd name="T10" fmla="*/ 205 w 1205"/>
                <a:gd name="T11" fmla="*/ 543 h 565"/>
                <a:gd name="T12" fmla="*/ 159 w 1205"/>
                <a:gd name="T13" fmla="*/ 562 h 565"/>
                <a:gd name="T14" fmla="*/ 104 w 1205"/>
                <a:gd name="T15" fmla="*/ 562 h 565"/>
                <a:gd name="T16" fmla="*/ 73 w 1205"/>
                <a:gd name="T17" fmla="*/ 553 h 565"/>
                <a:gd name="T18" fmla="*/ 47 w 1205"/>
                <a:gd name="T19" fmla="*/ 534 h 565"/>
                <a:gd name="T20" fmla="*/ 22 w 1205"/>
                <a:gd name="T21" fmla="*/ 507 h 565"/>
                <a:gd name="T22" fmla="*/ 4 w 1205"/>
                <a:gd name="T23" fmla="*/ 462 h 565"/>
                <a:gd name="T24" fmla="*/ 4 w 1205"/>
                <a:gd name="T25" fmla="*/ 419 h 565"/>
                <a:gd name="T26" fmla="*/ 19 w 1205"/>
                <a:gd name="T27" fmla="*/ 376 h 565"/>
                <a:gd name="T28" fmla="*/ 43 w 1205"/>
                <a:gd name="T29" fmla="*/ 337 h 565"/>
                <a:gd name="T30" fmla="*/ 101 w 1205"/>
                <a:gd name="T31" fmla="*/ 273 h 565"/>
                <a:gd name="T32" fmla="*/ 122 w 1205"/>
                <a:gd name="T33" fmla="*/ 258 h 565"/>
                <a:gd name="T34" fmla="*/ 73 w 1205"/>
                <a:gd name="T35" fmla="*/ 325 h 565"/>
                <a:gd name="T36" fmla="*/ 43 w 1205"/>
                <a:gd name="T37" fmla="*/ 379 h 565"/>
                <a:gd name="T38" fmla="*/ 34 w 1205"/>
                <a:gd name="T39" fmla="*/ 413 h 565"/>
                <a:gd name="T40" fmla="*/ 40 w 1205"/>
                <a:gd name="T41" fmla="*/ 441 h 565"/>
                <a:gd name="T42" fmla="*/ 73 w 1205"/>
                <a:gd name="T43" fmla="*/ 459 h 565"/>
                <a:gd name="T44" fmla="*/ 119 w 1205"/>
                <a:gd name="T45" fmla="*/ 465 h 565"/>
                <a:gd name="T46" fmla="*/ 165 w 1205"/>
                <a:gd name="T47" fmla="*/ 456 h 565"/>
                <a:gd name="T48" fmla="*/ 211 w 1205"/>
                <a:gd name="T49" fmla="*/ 428 h 565"/>
                <a:gd name="T50" fmla="*/ 284 w 1205"/>
                <a:gd name="T51" fmla="*/ 373 h 565"/>
                <a:gd name="T52" fmla="*/ 391 w 1205"/>
                <a:gd name="T53" fmla="*/ 283 h 565"/>
                <a:gd name="T54" fmla="*/ 568 w 1205"/>
                <a:gd name="T55" fmla="*/ 155 h 565"/>
                <a:gd name="T56" fmla="*/ 678 w 1205"/>
                <a:gd name="T57" fmla="*/ 85 h 565"/>
                <a:gd name="T58" fmla="*/ 775 w 1205"/>
                <a:gd name="T59" fmla="*/ 30 h 565"/>
                <a:gd name="T60" fmla="*/ 842 w 1205"/>
                <a:gd name="T61" fmla="*/ 7 h 565"/>
                <a:gd name="T62" fmla="*/ 900 w 1205"/>
                <a:gd name="T63" fmla="*/ 0 h 565"/>
                <a:gd name="T64" fmla="*/ 1019 w 1205"/>
                <a:gd name="T65" fmla="*/ 4 h 565"/>
                <a:gd name="T66" fmla="*/ 1136 w 1205"/>
                <a:gd name="T67" fmla="*/ 19 h 565"/>
                <a:gd name="T68" fmla="*/ 1187 w 1205"/>
                <a:gd name="T69" fmla="*/ 33 h 565"/>
                <a:gd name="T70" fmla="*/ 1205 w 1205"/>
                <a:gd name="T71" fmla="*/ 45 h 565"/>
                <a:gd name="T72" fmla="*/ 1202 w 1205"/>
                <a:gd name="T73" fmla="*/ 54 h 565"/>
                <a:gd name="T74" fmla="*/ 1178 w 1205"/>
                <a:gd name="T75" fmla="*/ 70 h 565"/>
                <a:gd name="T76" fmla="*/ 1090 w 1205"/>
                <a:gd name="T77" fmla="*/ 88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05" h="565">
                  <a:moveTo>
                    <a:pt x="1016" y="97"/>
                  </a:moveTo>
                  <a:lnTo>
                    <a:pt x="991" y="100"/>
                  </a:lnTo>
                  <a:lnTo>
                    <a:pt x="956" y="109"/>
                  </a:lnTo>
                  <a:lnTo>
                    <a:pt x="857" y="143"/>
                  </a:lnTo>
                  <a:lnTo>
                    <a:pt x="806" y="161"/>
                  </a:lnTo>
                  <a:lnTo>
                    <a:pt x="751" y="185"/>
                  </a:lnTo>
                  <a:lnTo>
                    <a:pt x="702" y="209"/>
                  </a:lnTo>
                  <a:lnTo>
                    <a:pt x="657" y="234"/>
                  </a:lnTo>
                  <a:lnTo>
                    <a:pt x="546" y="307"/>
                  </a:lnTo>
                  <a:lnTo>
                    <a:pt x="409" y="401"/>
                  </a:lnTo>
                  <a:lnTo>
                    <a:pt x="220" y="534"/>
                  </a:lnTo>
                  <a:lnTo>
                    <a:pt x="205" y="543"/>
                  </a:lnTo>
                  <a:lnTo>
                    <a:pt x="184" y="553"/>
                  </a:lnTo>
                  <a:lnTo>
                    <a:pt x="159" y="562"/>
                  </a:lnTo>
                  <a:lnTo>
                    <a:pt x="132" y="565"/>
                  </a:lnTo>
                  <a:lnTo>
                    <a:pt x="104" y="562"/>
                  </a:lnTo>
                  <a:lnTo>
                    <a:pt x="89" y="559"/>
                  </a:lnTo>
                  <a:lnTo>
                    <a:pt x="73" y="553"/>
                  </a:lnTo>
                  <a:lnTo>
                    <a:pt x="62" y="546"/>
                  </a:lnTo>
                  <a:lnTo>
                    <a:pt x="47" y="534"/>
                  </a:lnTo>
                  <a:lnTo>
                    <a:pt x="34" y="522"/>
                  </a:lnTo>
                  <a:lnTo>
                    <a:pt x="22" y="507"/>
                  </a:lnTo>
                  <a:lnTo>
                    <a:pt x="10" y="486"/>
                  </a:lnTo>
                  <a:lnTo>
                    <a:pt x="4" y="462"/>
                  </a:lnTo>
                  <a:lnTo>
                    <a:pt x="0" y="441"/>
                  </a:lnTo>
                  <a:lnTo>
                    <a:pt x="4" y="419"/>
                  </a:lnTo>
                  <a:lnTo>
                    <a:pt x="10" y="398"/>
                  </a:lnTo>
                  <a:lnTo>
                    <a:pt x="19" y="376"/>
                  </a:lnTo>
                  <a:lnTo>
                    <a:pt x="28" y="355"/>
                  </a:lnTo>
                  <a:lnTo>
                    <a:pt x="43" y="337"/>
                  </a:lnTo>
                  <a:lnTo>
                    <a:pt x="70" y="304"/>
                  </a:lnTo>
                  <a:lnTo>
                    <a:pt x="101" y="273"/>
                  </a:lnTo>
                  <a:lnTo>
                    <a:pt x="147" y="231"/>
                  </a:lnTo>
                  <a:lnTo>
                    <a:pt x="122" y="258"/>
                  </a:lnTo>
                  <a:lnTo>
                    <a:pt x="98" y="289"/>
                  </a:lnTo>
                  <a:lnTo>
                    <a:pt x="73" y="325"/>
                  </a:lnTo>
                  <a:lnTo>
                    <a:pt x="53" y="361"/>
                  </a:lnTo>
                  <a:lnTo>
                    <a:pt x="43" y="379"/>
                  </a:lnTo>
                  <a:lnTo>
                    <a:pt x="37" y="398"/>
                  </a:lnTo>
                  <a:lnTo>
                    <a:pt x="34" y="413"/>
                  </a:lnTo>
                  <a:lnTo>
                    <a:pt x="37" y="428"/>
                  </a:lnTo>
                  <a:lnTo>
                    <a:pt x="40" y="441"/>
                  </a:lnTo>
                  <a:lnTo>
                    <a:pt x="53" y="447"/>
                  </a:lnTo>
                  <a:lnTo>
                    <a:pt x="73" y="459"/>
                  </a:lnTo>
                  <a:lnTo>
                    <a:pt x="95" y="465"/>
                  </a:lnTo>
                  <a:lnTo>
                    <a:pt x="119" y="465"/>
                  </a:lnTo>
                  <a:lnTo>
                    <a:pt x="141" y="462"/>
                  </a:lnTo>
                  <a:lnTo>
                    <a:pt x="165" y="456"/>
                  </a:lnTo>
                  <a:lnTo>
                    <a:pt x="190" y="444"/>
                  </a:lnTo>
                  <a:lnTo>
                    <a:pt x="211" y="428"/>
                  </a:lnTo>
                  <a:lnTo>
                    <a:pt x="235" y="413"/>
                  </a:lnTo>
                  <a:lnTo>
                    <a:pt x="284" y="373"/>
                  </a:lnTo>
                  <a:lnTo>
                    <a:pt x="336" y="328"/>
                  </a:lnTo>
                  <a:lnTo>
                    <a:pt x="391" y="283"/>
                  </a:lnTo>
                  <a:lnTo>
                    <a:pt x="449" y="237"/>
                  </a:lnTo>
                  <a:lnTo>
                    <a:pt x="568" y="155"/>
                  </a:lnTo>
                  <a:lnTo>
                    <a:pt x="623" y="119"/>
                  </a:lnTo>
                  <a:lnTo>
                    <a:pt x="678" y="85"/>
                  </a:lnTo>
                  <a:lnTo>
                    <a:pt x="726" y="54"/>
                  </a:lnTo>
                  <a:lnTo>
                    <a:pt x="775" y="30"/>
                  </a:lnTo>
                  <a:lnTo>
                    <a:pt x="822" y="13"/>
                  </a:lnTo>
                  <a:lnTo>
                    <a:pt x="842" y="7"/>
                  </a:lnTo>
                  <a:lnTo>
                    <a:pt x="864" y="4"/>
                  </a:lnTo>
                  <a:lnTo>
                    <a:pt x="900" y="0"/>
                  </a:lnTo>
                  <a:lnTo>
                    <a:pt x="937" y="0"/>
                  </a:lnTo>
                  <a:lnTo>
                    <a:pt x="1019" y="4"/>
                  </a:lnTo>
                  <a:lnTo>
                    <a:pt x="1102" y="13"/>
                  </a:lnTo>
                  <a:lnTo>
                    <a:pt x="1136" y="19"/>
                  </a:lnTo>
                  <a:lnTo>
                    <a:pt x="1166" y="27"/>
                  </a:lnTo>
                  <a:lnTo>
                    <a:pt x="1187" y="33"/>
                  </a:lnTo>
                  <a:lnTo>
                    <a:pt x="1202" y="42"/>
                  </a:lnTo>
                  <a:lnTo>
                    <a:pt x="1205" y="45"/>
                  </a:lnTo>
                  <a:lnTo>
                    <a:pt x="1205" y="51"/>
                  </a:lnTo>
                  <a:lnTo>
                    <a:pt x="1202" y="54"/>
                  </a:lnTo>
                  <a:lnTo>
                    <a:pt x="1199" y="61"/>
                  </a:lnTo>
                  <a:lnTo>
                    <a:pt x="1178" y="70"/>
                  </a:lnTo>
                  <a:lnTo>
                    <a:pt x="1142" y="79"/>
                  </a:lnTo>
                  <a:lnTo>
                    <a:pt x="1090" y="88"/>
                  </a:lnTo>
                  <a:lnTo>
                    <a:pt x="1016" y="97"/>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52" name="Freeform 228"/>
            <p:cNvSpPr>
              <a:spLocks/>
            </p:cNvSpPr>
            <p:nvPr/>
          </p:nvSpPr>
          <p:spPr bwMode="auto">
            <a:xfrm>
              <a:off x="1891030" y="2341245"/>
              <a:ext cx="236855" cy="146685"/>
            </a:xfrm>
            <a:custGeom>
              <a:avLst/>
              <a:gdLst>
                <a:gd name="T0" fmla="*/ 1013 w 1119"/>
                <a:gd name="T1" fmla="*/ 0 h 693"/>
                <a:gd name="T2" fmla="*/ 1004 w 1119"/>
                <a:gd name="T3" fmla="*/ 0 h 693"/>
                <a:gd name="T4" fmla="*/ 988 w 1119"/>
                <a:gd name="T5" fmla="*/ 0 h 693"/>
                <a:gd name="T6" fmla="*/ 942 w 1119"/>
                <a:gd name="T7" fmla="*/ 3 h 693"/>
                <a:gd name="T8" fmla="*/ 885 w 1119"/>
                <a:gd name="T9" fmla="*/ 13 h 693"/>
                <a:gd name="T10" fmla="*/ 820 w 1119"/>
                <a:gd name="T11" fmla="*/ 25 h 693"/>
                <a:gd name="T12" fmla="*/ 751 w 1119"/>
                <a:gd name="T13" fmla="*/ 40 h 693"/>
                <a:gd name="T14" fmla="*/ 683 w 1119"/>
                <a:gd name="T15" fmla="*/ 58 h 693"/>
                <a:gd name="T16" fmla="*/ 623 w 1119"/>
                <a:gd name="T17" fmla="*/ 77 h 693"/>
                <a:gd name="T18" fmla="*/ 574 w 1119"/>
                <a:gd name="T19" fmla="*/ 95 h 693"/>
                <a:gd name="T20" fmla="*/ 524 w 1119"/>
                <a:gd name="T21" fmla="*/ 119 h 693"/>
                <a:gd name="T22" fmla="*/ 470 w 1119"/>
                <a:gd name="T23" fmla="*/ 152 h 693"/>
                <a:gd name="T24" fmla="*/ 403 w 1119"/>
                <a:gd name="T25" fmla="*/ 198 h 693"/>
                <a:gd name="T26" fmla="*/ 335 w 1119"/>
                <a:gd name="T27" fmla="*/ 247 h 693"/>
                <a:gd name="T28" fmla="*/ 265 w 1119"/>
                <a:gd name="T29" fmla="*/ 304 h 693"/>
                <a:gd name="T30" fmla="*/ 192 w 1119"/>
                <a:gd name="T31" fmla="*/ 362 h 693"/>
                <a:gd name="T32" fmla="*/ 125 w 1119"/>
                <a:gd name="T33" fmla="*/ 420 h 693"/>
                <a:gd name="T34" fmla="*/ 61 w 1119"/>
                <a:gd name="T35" fmla="*/ 477 h 693"/>
                <a:gd name="T36" fmla="*/ 36 w 1119"/>
                <a:gd name="T37" fmla="*/ 505 h 693"/>
                <a:gd name="T38" fmla="*/ 19 w 1119"/>
                <a:gd name="T39" fmla="*/ 532 h 693"/>
                <a:gd name="T40" fmla="*/ 6 w 1119"/>
                <a:gd name="T41" fmla="*/ 557 h 693"/>
                <a:gd name="T42" fmla="*/ 0 w 1119"/>
                <a:gd name="T43" fmla="*/ 581 h 693"/>
                <a:gd name="T44" fmla="*/ 0 w 1119"/>
                <a:gd name="T45" fmla="*/ 601 h 693"/>
                <a:gd name="T46" fmla="*/ 3 w 1119"/>
                <a:gd name="T47" fmla="*/ 623 h 693"/>
                <a:gd name="T48" fmla="*/ 15 w 1119"/>
                <a:gd name="T49" fmla="*/ 638 h 693"/>
                <a:gd name="T50" fmla="*/ 27 w 1119"/>
                <a:gd name="T51" fmla="*/ 656 h 693"/>
                <a:gd name="T52" fmla="*/ 42 w 1119"/>
                <a:gd name="T53" fmla="*/ 669 h 693"/>
                <a:gd name="T54" fmla="*/ 64 w 1119"/>
                <a:gd name="T55" fmla="*/ 678 h 693"/>
                <a:gd name="T56" fmla="*/ 85 w 1119"/>
                <a:gd name="T57" fmla="*/ 687 h 693"/>
                <a:gd name="T58" fmla="*/ 110 w 1119"/>
                <a:gd name="T59" fmla="*/ 693 h 693"/>
                <a:gd name="T60" fmla="*/ 134 w 1119"/>
                <a:gd name="T61" fmla="*/ 693 h 693"/>
                <a:gd name="T62" fmla="*/ 159 w 1119"/>
                <a:gd name="T63" fmla="*/ 693 h 693"/>
                <a:gd name="T64" fmla="*/ 182 w 1119"/>
                <a:gd name="T65" fmla="*/ 687 h 693"/>
                <a:gd name="T66" fmla="*/ 207 w 1119"/>
                <a:gd name="T67" fmla="*/ 678 h 693"/>
                <a:gd name="T68" fmla="*/ 232 w 1119"/>
                <a:gd name="T69" fmla="*/ 666 h 693"/>
                <a:gd name="T70" fmla="*/ 262 w 1119"/>
                <a:gd name="T71" fmla="*/ 650 h 693"/>
                <a:gd name="T72" fmla="*/ 324 w 1119"/>
                <a:gd name="T73" fmla="*/ 607 h 693"/>
                <a:gd name="T74" fmla="*/ 393 w 1119"/>
                <a:gd name="T75" fmla="*/ 560 h 693"/>
                <a:gd name="T76" fmla="*/ 461 w 1119"/>
                <a:gd name="T77" fmla="*/ 508 h 693"/>
                <a:gd name="T78" fmla="*/ 583 w 1119"/>
                <a:gd name="T79" fmla="*/ 414 h 693"/>
                <a:gd name="T80" fmla="*/ 649 w 1119"/>
                <a:gd name="T81" fmla="*/ 362 h 693"/>
                <a:gd name="T82" fmla="*/ 677 w 1119"/>
                <a:gd name="T83" fmla="*/ 350 h 693"/>
                <a:gd name="T84" fmla="*/ 726 w 1119"/>
                <a:gd name="T85" fmla="*/ 334 h 693"/>
                <a:gd name="T86" fmla="*/ 863 w 1119"/>
                <a:gd name="T87" fmla="*/ 301 h 693"/>
                <a:gd name="T88" fmla="*/ 1004 w 1119"/>
                <a:gd name="T89" fmla="*/ 268 h 693"/>
                <a:gd name="T90" fmla="*/ 1096 w 1119"/>
                <a:gd name="T91" fmla="*/ 244 h 693"/>
                <a:gd name="T92" fmla="*/ 1104 w 1119"/>
                <a:gd name="T93" fmla="*/ 238 h 693"/>
                <a:gd name="T94" fmla="*/ 1110 w 1119"/>
                <a:gd name="T95" fmla="*/ 228 h 693"/>
                <a:gd name="T96" fmla="*/ 1116 w 1119"/>
                <a:gd name="T97" fmla="*/ 216 h 693"/>
                <a:gd name="T98" fmla="*/ 1119 w 1119"/>
                <a:gd name="T99" fmla="*/ 201 h 693"/>
                <a:gd name="T100" fmla="*/ 1119 w 1119"/>
                <a:gd name="T101" fmla="*/ 186 h 693"/>
                <a:gd name="T102" fmla="*/ 1119 w 1119"/>
                <a:gd name="T103" fmla="*/ 167 h 693"/>
                <a:gd name="T104" fmla="*/ 1110 w 1119"/>
                <a:gd name="T105" fmla="*/ 126 h 693"/>
                <a:gd name="T106" fmla="*/ 1096 w 1119"/>
                <a:gd name="T107" fmla="*/ 86 h 693"/>
                <a:gd name="T108" fmla="*/ 1086 w 1119"/>
                <a:gd name="T109" fmla="*/ 68 h 693"/>
                <a:gd name="T110" fmla="*/ 1074 w 1119"/>
                <a:gd name="T111" fmla="*/ 49 h 693"/>
                <a:gd name="T112" fmla="*/ 1059 w 1119"/>
                <a:gd name="T113" fmla="*/ 34 h 693"/>
                <a:gd name="T114" fmla="*/ 1047 w 1119"/>
                <a:gd name="T115" fmla="*/ 19 h 693"/>
                <a:gd name="T116" fmla="*/ 1031 w 1119"/>
                <a:gd name="T117" fmla="*/ 9 h 693"/>
                <a:gd name="T118" fmla="*/ 1013 w 1119"/>
                <a:gd name="T119" fmla="*/ 0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9" h="693">
                  <a:moveTo>
                    <a:pt x="1013" y="0"/>
                  </a:moveTo>
                  <a:lnTo>
                    <a:pt x="1004" y="0"/>
                  </a:lnTo>
                  <a:lnTo>
                    <a:pt x="988" y="0"/>
                  </a:lnTo>
                  <a:lnTo>
                    <a:pt x="942" y="3"/>
                  </a:lnTo>
                  <a:lnTo>
                    <a:pt x="885" y="13"/>
                  </a:lnTo>
                  <a:lnTo>
                    <a:pt x="820" y="25"/>
                  </a:lnTo>
                  <a:lnTo>
                    <a:pt x="751" y="40"/>
                  </a:lnTo>
                  <a:lnTo>
                    <a:pt x="683" y="58"/>
                  </a:lnTo>
                  <a:lnTo>
                    <a:pt x="623" y="77"/>
                  </a:lnTo>
                  <a:lnTo>
                    <a:pt x="574" y="95"/>
                  </a:lnTo>
                  <a:lnTo>
                    <a:pt x="524" y="119"/>
                  </a:lnTo>
                  <a:lnTo>
                    <a:pt x="470" y="152"/>
                  </a:lnTo>
                  <a:lnTo>
                    <a:pt x="403" y="198"/>
                  </a:lnTo>
                  <a:lnTo>
                    <a:pt x="335" y="247"/>
                  </a:lnTo>
                  <a:lnTo>
                    <a:pt x="265" y="304"/>
                  </a:lnTo>
                  <a:lnTo>
                    <a:pt x="192" y="362"/>
                  </a:lnTo>
                  <a:lnTo>
                    <a:pt x="125" y="420"/>
                  </a:lnTo>
                  <a:lnTo>
                    <a:pt x="61" y="477"/>
                  </a:lnTo>
                  <a:lnTo>
                    <a:pt x="36" y="505"/>
                  </a:lnTo>
                  <a:lnTo>
                    <a:pt x="19" y="532"/>
                  </a:lnTo>
                  <a:lnTo>
                    <a:pt x="6" y="557"/>
                  </a:lnTo>
                  <a:lnTo>
                    <a:pt x="0" y="581"/>
                  </a:lnTo>
                  <a:lnTo>
                    <a:pt x="0" y="601"/>
                  </a:lnTo>
                  <a:lnTo>
                    <a:pt x="3" y="623"/>
                  </a:lnTo>
                  <a:lnTo>
                    <a:pt x="15" y="638"/>
                  </a:lnTo>
                  <a:lnTo>
                    <a:pt x="27" y="656"/>
                  </a:lnTo>
                  <a:lnTo>
                    <a:pt x="42" y="669"/>
                  </a:lnTo>
                  <a:lnTo>
                    <a:pt x="64" y="678"/>
                  </a:lnTo>
                  <a:lnTo>
                    <a:pt x="85" y="687"/>
                  </a:lnTo>
                  <a:lnTo>
                    <a:pt x="110" y="693"/>
                  </a:lnTo>
                  <a:lnTo>
                    <a:pt x="134" y="693"/>
                  </a:lnTo>
                  <a:lnTo>
                    <a:pt x="159" y="693"/>
                  </a:lnTo>
                  <a:lnTo>
                    <a:pt x="182" y="687"/>
                  </a:lnTo>
                  <a:lnTo>
                    <a:pt x="207" y="678"/>
                  </a:lnTo>
                  <a:lnTo>
                    <a:pt x="232" y="666"/>
                  </a:lnTo>
                  <a:lnTo>
                    <a:pt x="262" y="650"/>
                  </a:lnTo>
                  <a:lnTo>
                    <a:pt x="324" y="607"/>
                  </a:lnTo>
                  <a:lnTo>
                    <a:pt x="393" y="560"/>
                  </a:lnTo>
                  <a:lnTo>
                    <a:pt x="461" y="508"/>
                  </a:lnTo>
                  <a:lnTo>
                    <a:pt x="583" y="414"/>
                  </a:lnTo>
                  <a:lnTo>
                    <a:pt x="649" y="362"/>
                  </a:lnTo>
                  <a:lnTo>
                    <a:pt x="677" y="350"/>
                  </a:lnTo>
                  <a:lnTo>
                    <a:pt x="726" y="334"/>
                  </a:lnTo>
                  <a:lnTo>
                    <a:pt x="863" y="301"/>
                  </a:lnTo>
                  <a:lnTo>
                    <a:pt x="1004" y="268"/>
                  </a:lnTo>
                  <a:lnTo>
                    <a:pt x="1096" y="244"/>
                  </a:lnTo>
                  <a:lnTo>
                    <a:pt x="1104" y="238"/>
                  </a:lnTo>
                  <a:lnTo>
                    <a:pt x="1110" y="228"/>
                  </a:lnTo>
                  <a:lnTo>
                    <a:pt x="1116" y="216"/>
                  </a:lnTo>
                  <a:lnTo>
                    <a:pt x="1119" y="201"/>
                  </a:lnTo>
                  <a:lnTo>
                    <a:pt x="1119" y="186"/>
                  </a:lnTo>
                  <a:lnTo>
                    <a:pt x="1119" y="167"/>
                  </a:lnTo>
                  <a:lnTo>
                    <a:pt x="1110" y="126"/>
                  </a:lnTo>
                  <a:lnTo>
                    <a:pt x="1096" y="86"/>
                  </a:lnTo>
                  <a:lnTo>
                    <a:pt x="1086" y="68"/>
                  </a:lnTo>
                  <a:lnTo>
                    <a:pt x="1074" y="49"/>
                  </a:lnTo>
                  <a:lnTo>
                    <a:pt x="1059" y="34"/>
                  </a:lnTo>
                  <a:lnTo>
                    <a:pt x="1047" y="19"/>
                  </a:lnTo>
                  <a:lnTo>
                    <a:pt x="1031" y="9"/>
                  </a:lnTo>
                  <a:lnTo>
                    <a:pt x="1013" y="0"/>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53" name="Freeform 229"/>
            <p:cNvSpPr>
              <a:spLocks/>
            </p:cNvSpPr>
            <p:nvPr/>
          </p:nvSpPr>
          <p:spPr bwMode="auto">
            <a:xfrm>
              <a:off x="1891030" y="2381885"/>
              <a:ext cx="250825" cy="106680"/>
            </a:xfrm>
            <a:custGeom>
              <a:avLst/>
              <a:gdLst>
                <a:gd name="T0" fmla="*/ 1107 w 1187"/>
                <a:gd name="T1" fmla="*/ 9 h 504"/>
                <a:gd name="T2" fmla="*/ 1025 w 1187"/>
                <a:gd name="T3" fmla="*/ 0 h 504"/>
                <a:gd name="T4" fmla="*/ 912 w 1187"/>
                <a:gd name="T5" fmla="*/ 6 h 504"/>
                <a:gd name="T6" fmla="*/ 786 w 1187"/>
                <a:gd name="T7" fmla="*/ 24 h 504"/>
                <a:gd name="T8" fmla="*/ 686 w 1187"/>
                <a:gd name="T9" fmla="*/ 58 h 504"/>
                <a:gd name="T10" fmla="*/ 617 w 1187"/>
                <a:gd name="T11" fmla="*/ 91 h 504"/>
                <a:gd name="T12" fmla="*/ 537 w 1187"/>
                <a:gd name="T13" fmla="*/ 145 h 504"/>
                <a:gd name="T14" fmla="*/ 430 w 1187"/>
                <a:gd name="T15" fmla="*/ 240 h 504"/>
                <a:gd name="T16" fmla="*/ 308 w 1187"/>
                <a:gd name="T17" fmla="*/ 355 h 504"/>
                <a:gd name="T18" fmla="*/ 235 w 1187"/>
                <a:gd name="T19" fmla="*/ 415 h 504"/>
                <a:gd name="T20" fmla="*/ 156 w 1187"/>
                <a:gd name="T21" fmla="*/ 464 h 504"/>
                <a:gd name="T22" fmla="*/ 122 w 1187"/>
                <a:gd name="T23" fmla="*/ 477 h 504"/>
                <a:gd name="T24" fmla="*/ 91 w 1187"/>
                <a:gd name="T25" fmla="*/ 477 h 504"/>
                <a:gd name="T26" fmla="*/ 48 w 1187"/>
                <a:gd name="T27" fmla="*/ 455 h 504"/>
                <a:gd name="T28" fmla="*/ 21 w 1187"/>
                <a:gd name="T29" fmla="*/ 425 h 504"/>
                <a:gd name="T30" fmla="*/ 0 w 1187"/>
                <a:gd name="T31" fmla="*/ 392 h 504"/>
                <a:gd name="T32" fmla="*/ 3 w 1187"/>
                <a:gd name="T33" fmla="*/ 431 h 504"/>
                <a:gd name="T34" fmla="*/ 19 w 1187"/>
                <a:gd name="T35" fmla="*/ 461 h 504"/>
                <a:gd name="T36" fmla="*/ 36 w 1187"/>
                <a:gd name="T37" fmla="*/ 483 h 504"/>
                <a:gd name="T38" fmla="*/ 67 w 1187"/>
                <a:gd name="T39" fmla="*/ 498 h 504"/>
                <a:gd name="T40" fmla="*/ 107 w 1187"/>
                <a:gd name="T41" fmla="*/ 504 h 504"/>
                <a:gd name="T42" fmla="*/ 179 w 1187"/>
                <a:gd name="T43" fmla="*/ 498 h 504"/>
                <a:gd name="T44" fmla="*/ 235 w 1187"/>
                <a:gd name="T45" fmla="*/ 483 h 504"/>
                <a:gd name="T46" fmla="*/ 278 w 1187"/>
                <a:gd name="T47" fmla="*/ 461 h 504"/>
                <a:gd name="T48" fmla="*/ 400 w 1187"/>
                <a:gd name="T49" fmla="*/ 371 h 504"/>
                <a:gd name="T50" fmla="*/ 552 w 1187"/>
                <a:gd name="T51" fmla="*/ 258 h 504"/>
                <a:gd name="T52" fmla="*/ 637 w 1187"/>
                <a:gd name="T53" fmla="*/ 204 h 504"/>
                <a:gd name="T54" fmla="*/ 748 w 1187"/>
                <a:gd name="T55" fmla="*/ 149 h 504"/>
                <a:gd name="T56" fmla="*/ 860 w 1187"/>
                <a:gd name="T57" fmla="*/ 103 h 504"/>
                <a:gd name="T58" fmla="*/ 951 w 1187"/>
                <a:gd name="T59" fmla="*/ 73 h 504"/>
                <a:gd name="T60" fmla="*/ 1050 w 1187"/>
                <a:gd name="T61" fmla="*/ 64 h 504"/>
                <a:gd name="T62" fmla="*/ 1141 w 1187"/>
                <a:gd name="T63" fmla="*/ 61 h 504"/>
                <a:gd name="T64" fmla="*/ 1184 w 1187"/>
                <a:gd name="T65" fmla="*/ 49 h 504"/>
                <a:gd name="T66" fmla="*/ 1187 w 1187"/>
                <a:gd name="T67" fmla="*/ 40 h 504"/>
                <a:gd name="T68" fmla="*/ 1162 w 1187"/>
                <a:gd name="T69" fmla="*/ 2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7" h="504">
                  <a:moveTo>
                    <a:pt x="1135" y="15"/>
                  </a:moveTo>
                  <a:lnTo>
                    <a:pt x="1107" y="9"/>
                  </a:lnTo>
                  <a:lnTo>
                    <a:pt x="1071" y="3"/>
                  </a:lnTo>
                  <a:lnTo>
                    <a:pt x="1025" y="0"/>
                  </a:lnTo>
                  <a:lnTo>
                    <a:pt x="970" y="0"/>
                  </a:lnTo>
                  <a:lnTo>
                    <a:pt x="912" y="6"/>
                  </a:lnTo>
                  <a:lnTo>
                    <a:pt x="851" y="12"/>
                  </a:lnTo>
                  <a:lnTo>
                    <a:pt x="786" y="24"/>
                  </a:lnTo>
                  <a:lnTo>
                    <a:pt x="723" y="43"/>
                  </a:lnTo>
                  <a:lnTo>
                    <a:pt x="686" y="58"/>
                  </a:lnTo>
                  <a:lnTo>
                    <a:pt x="649" y="73"/>
                  </a:lnTo>
                  <a:lnTo>
                    <a:pt x="617" y="91"/>
                  </a:lnTo>
                  <a:lnTo>
                    <a:pt x="577" y="115"/>
                  </a:lnTo>
                  <a:lnTo>
                    <a:pt x="537" y="145"/>
                  </a:lnTo>
                  <a:lnTo>
                    <a:pt x="488" y="188"/>
                  </a:lnTo>
                  <a:lnTo>
                    <a:pt x="430" y="240"/>
                  </a:lnTo>
                  <a:lnTo>
                    <a:pt x="363" y="303"/>
                  </a:lnTo>
                  <a:lnTo>
                    <a:pt x="308" y="355"/>
                  </a:lnTo>
                  <a:lnTo>
                    <a:pt x="275" y="386"/>
                  </a:lnTo>
                  <a:lnTo>
                    <a:pt x="235" y="415"/>
                  </a:lnTo>
                  <a:lnTo>
                    <a:pt x="195" y="443"/>
                  </a:lnTo>
                  <a:lnTo>
                    <a:pt x="156" y="464"/>
                  </a:lnTo>
                  <a:lnTo>
                    <a:pt x="137" y="470"/>
                  </a:lnTo>
                  <a:lnTo>
                    <a:pt x="122" y="477"/>
                  </a:lnTo>
                  <a:lnTo>
                    <a:pt x="107" y="477"/>
                  </a:lnTo>
                  <a:lnTo>
                    <a:pt x="91" y="477"/>
                  </a:lnTo>
                  <a:lnTo>
                    <a:pt x="67" y="467"/>
                  </a:lnTo>
                  <a:lnTo>
                    <a:pt x="48" y="455"/>
                  </a:lnTo>
                  <a:lnTo>
                    <a:pt x="33" y="440"/>
                  </a:lnTo>
                  <a:lnTo>
                    <a:pt x="21" y="425"/>
                  </a:lnTo>
                  <a:lnTo>
                    <a:pt x="6" y="404"/>
                  </a:lnTo>
                  <a:lnTo>
                    <a:pt x="0" y="392"/>
                  </a:lnTo>
                  <a:lnTo>
                    <a:pt x="0" y="409"/>
                  </a:lnTo>
                  <a:lnTo>
                    <a:pt x="3" y="431"/>
                  </a:lnTo>
                  <a:lnTo>
                    <a:pt x="13" y="452"/>
                  </a:lnTo>
                  <a:lnTo>
                    <a:pt x="19" y="461"/>
                  </a:lnTo>
                  <a:lnTo>
                    <a:pt x="27" y="474"/>
                  </a:lnTo>
                  <a:lnTo>
                    <a:pt x="36" y="483"/>
                  </a:lnTo>
                  <a:lnTo>
                    <a:pt x="51" y="489"/>
                  </a:lnTo>
                  <a:lnTo>
                    <a:pt x="67" y="498"/>
                  </a:lnTo>
                  <a:lnTo>
                    <a:pt x="85" y="501"/>
                  </a:lnTo>
                  <a:lnTo>
                    <a:pt x="107" y="504"/>
                  </a:lnTo>
                  <a:lnTo>
                    <a:pt x="134" y="504"/>
                  </a:lnTo>
                  <a:lnTo>
                    <a:pt x="179" y="498"/>
                  </a:lnTo>
                  <a:lnTo>
                    <a:pt x="213" y="492"/>
                  </a:lnTo>
                  <a:lnTo>
                    <a:pt x="235" y="483"/>
                  </a:lnTo>
                  <a:lnTo>
                    <a:pt x="259" y="474"/>
                  </a:lnTo>
                  <a:lnTo>
                    <a:pt x="278" y="461"/>
                  </a:lnTo>
                  <a:lnTo>
                    <a:pt x="311" y="437"/>
                  </a:lnTo>
                  <a:lnTo>
                    <a:pt x="400" y="371"/>
                  </a:lnTo>
                  <a:lnTo>
                    <a:pt x="503" y="291"/>
                  </a:lnTo>
                  <a:lnTo>
                    <a:pt x="552" y="258"/>
                  </a:lnTo>
                  <a:lnTo>
                    <a:pt x="595" y="228"/>
                  </a:lnTo>
                  <a:lnTo>
                    <a:pt x="637" y="204"/>
                  </a:lnTo>
                  <a:lnTo>
                    <a:pt x="689" y="176"/>
                  </a:lnTo>
                  <a:lnTo>
                    <a:pt x="748" y="149"/>
                  </a:lnTo>
                  <a:lnTo>
                    <a:pt x="805" y="124"/>
                  </a:lnTo>
                  <a:lnTo>
                    <a:pt x="860" y="103"/>
                  </a:lnTo>
                  <a:lnTo>
                    <a:pt x="909" y="85"/>
                  </a:lnTo>
                  <a:lnTo>
                    <a:pt x="951" y="73"/>
                  </a:lnTo>
                  <a:lnTo>
                    <a:pt x="979" y="67"/>
                  </a:lnTo>
                  <a:lnTo>
                    <a:pt x="1050" y="64"/>
                  </a:lnTo>
                  <a:lnTo>
                    <a:pt x="1096" y="64"/>
                  </a:lnTo>
                  <a:lnTo>
                    <a:pt x="1141" y="61"/>
                  </a:lnTo>
                  <a:lnTo>
                    <a:pt x="1171" y="55"/>
                  </a:lnTo>
                  <a:lnTo>
                    <a:pt x="1184" y="49"/>
                  </a:lnTo>
                  <a:lnTo>
                    <a:pt x="1187" y="46"/>
                  </a:lnTo>
                  <a:lnTo>
                    <a:pt x="1187" y="40"/>
                  </a:lnTo>
                  <a:lnTo>
                    <a:pt x="1178" y="30"/>
                  </a:lnTo>
                  <a:lnTo>
                    <a:pt x="1162" y="24"/>
                  </a:lnTo>
                  <a:lnTo>
                    <a:pt x="1135" y="15"/>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54" name="Freeform 230"/>
            <p:cNvSpPr>
              <a:spLocks/>
            </p:cNvSpPr>
            <p:nvPr/>
          </p:nvSpPr>
          <p:spPr bwMode="auto">
            <a:xfrm>
              <a:off x="1934210" y="2383790"/>
              <a:ext cx="236855" cy="146685"/>
            </a:xfrm>
            <a:custGeom>
              <a:avLst/>
              <a:gdLst>
                <a:gd name="T0" fmla="*/ 1013 w 1120"/>
                <a:gd name="T1" fmla="*/ 0 h 693"/>
                <a:gd name="T2" fmla="*/ 1004 w 1120"/>
                <a:gd name="T3" fmla="*/ 0 h 693"/>
                <a:gd name="T4" fmla="*/ 986 w 1120"/>
                <a:gd name="T5" fmla="*/ 0 h 693"/>
                <a:gd name="T6" fmla="*/ 943 w 1120"/>
                <a:gd name="T7" fmla="*/ 3 h 693"/>
                <a:gd name="T8" fmla="*/ 886 w 1120"/>
                <a:gd name="T9" fmla="*/ 12 h 693"/>
                <a:gd name="T10" fmla="*/ 818 w 1120"/>
                <a:gd name="T11" fmla="*/ 24 h 693"/>
                <a:gd name="T12" fmla="*/ 750 w 1120"/>
                <a:gd name="T13" fmla="*/ 40 h 693"/>
                <a:gd name="T14" fmla="*/ 684 w 1120"/>
                <a:gd name="T15" fmla="*/ 58 h 693"/>
                <a:gd name="T16" fmla="*/ 622 w 1120"/>
                <a:gd name="T17" fmla="*/ 76 h 693"/>
                <a:gd name="T18" fmla="*/ 574 w 1120"/>
                <a:gd name="T19" fmla="*/ 94 h 693"/>
                <a:gd name="T20" fmla="*/ 525 w 1120"/>
                <a:gd name="T21" fmla="*/ 118 h 693"/>
                <a:gd name="T22" fmla="*/ 467 w 1120"/>
                <a:gd name="T23" fmla="*/ 152 h 693"/>
                <a:gd name="T24" fmla="*/ 403 w 1120"/>
                <a:gd name="T25" fmla="*/ 198 h 693"/>
                <a:gd name="T26" fmla="*/ 336 w 1120"/>
                <a:gd name="T27" fmla="*/ 249 h 693"/>
                <a:gd name="T28" fmla="*/ 266 w 1120"/>
                <a:gd name="T29" fmla="*/ 304 h 693"/>
                <a:gd name="T30" fmla="*/ 192 w 1120"/>
                <a:gd name="T31" fmla="*/ 362 h 693"/>
                <a:gd name="T32" fmla="*/ 126 w 1120"/>
                <a:gd name="T33" fmla="*/ 419 h 693"/>
                <a:gd name="T34" fmla="*/ 61 w 1120"/>
                <a:gd name="T35" fmla="*/ 477 h 693"/>
                <a:gd name="T36" fmla="*/ 37 w 1120"/>
                <a:gd name="T37" fmla="*/ 504 h 693"/>
                <a:gd name="T38" fmla="*/ 18 w 1120"/>
                <a:gd name="T39" fmla="*/ 532 h 693"/>
                <a:gd name="T40" fmla="*/ 6 w 1120"/>
                <a:gd name="T41" fmla="*/ 555 h 693"/>
                <a:gd name="T42" fmla="*/ 0 w 1120"/>
                <a:gd name="T43" fmla="*/ 580 h 693"/>
                <a:gd name="T44" fmla="*/ 0 w 1120"/>
                <a:gd name="T45" fmla="*/ 601 h 693"/>
                <a:gd name="T46" fmla="*/ 3 w 1120"/>
                <a:gd name="T47" fmla="*/ 622 h 693"/>
                <a:gd name="T48" fmla="*/ 15 w 1120"/>
                <a:gd name="T49" fmla="*/ 641 h 693"/>
                <a:gd name="T50" fmla="*/ 28 w 1120"/>
                <a:gd name="T51" fmla="*/ 656 h 693"/>
                <a:gd name="T52" fmla="*/ 43 w 1120"/>
                <a:gd name="T53" fmla="*/ 668 h 693"/>
                <a:gd name="T54" fmla="*/ 64 w 1120"/>
                <a:gd name="T55" fmla="*/ 680 h 693"/>
                <a:gd name="T56" fmla="*/ 86 w 1120"/>
                <a:gd name="T57" fmla="*/ 687 h 693"/>
                <a:gd name="T58" fmla="*/ 111 w 1120"/>
                <a:gd name="T59" fmla="*/ 693 h 693"/>
                <a:gd name="T60" fmla="*/ 134 w 1120"/>
                <a:gd name="T61" fmla="*/ 693 h 693"/>
                <a:gd name="T62" fmla="*/ 159 w 1120"/>
                <a:gd name="T63" fmla="*/ 693 h 693"/>
                <a:gd name="T64" fmla="*/ 183 w 1120"/>
                <a:gd name="T65" fmla="*/ 687 h 693"/>
                <a:gd name="T66" fmla="*/ 208 w 1120"/>
                <a:gd name="T67" fmla="*/ 677 h 693"/>
                <a:gd name="T68" fmla="*/ 232 w 1120"/>
                <a:gd name="T69" fmla="*/ 665 h 693"/>
                <a:gd name="T70" fmla="*/ 263 w 1120"/>
                <a:gd name="T71" fmla="*/ 650 h 693"/>
                <a:gd name="T72" fmla="*/ 323 w 1120"/>
                <a:gd name="T73" fmla="*/ 607 h 693"/>
                <a:gd name="T74" fmla="*/ 394 w 1120"/>
                <a:gd name="T75" fmla="*/ 558 h 693"/>
                <a:gd name="T76" fmla="*/ 461 w 1120"/>
                <a:gd name="T77" fmla="*/ 507 h 693"/>
                <a:gd name="T78" fmla="*/ 580 w 1120"/>
                <a:gd name="T79" fmla="*/ 413 h 693"/>
                <a:gd name="T80" fmla="*/ 647 w 1120"/>
                <a:gd name="T81" fmla="*/ 362 h 693"/>
                <a:gd name="T82" fmla="*/ 675 w 1120"/>
                <a:gd name="T83" fmla="*/ 349 h 693"/>
                <a:gd name="T84" fmla="*/ 727 w 1120"/>
                <a:gd name="T85" fmla="*/ 334 h 693"/>
                <a:gd name="T86" fmla="*/ 864 w 1120"/>
                <a:gd name="T87" fmla="*/ 300 h 693"/>
                <a:gd name="T88" fmla="*/ 1004 w 1120"/>
                <a:gd name="T89" fmla="*/ 267 h 693"/>
                <a:gd name="T90" fmla="*/ 1095 w 1120"/>
                <a:gd name="T91" fmla="*/ 243 h 693"/>
                <a:gd name="T92" fmla="*/ 1105 w 1120"/>
                <a:gd name="T93" fmla="*/ 240 h 693"/>
                <a:gd name="T94" fmla="*/ 1111 w 1120"/>
                <a:gd name="T95" fmla="*/ 231 h 693"/>
                <a:gd name="T96" fmla="*/ 1117 w 1120"/>
                <a:gd name="T97" fmla="*/ 216 h 693"/>
                <a:gd name="T98" fmla="*/ 1120 w 1120"/>
                <a:gd name="T99" fmla="*/ 204 h 693"/>
                <a:gd name="T100" fmla="*/ 1120 w 1120"/>
                <a:gd name="T101" fmla="*/ 185 h 693"/>
                <a:gd name="T102" fmla="*/ 1120 w 1120"/>
                <a:gd name="T103" fmla="*/ 167 h 693"/>
                <a:gd name="T104" fmla="*/ 1111 w 1120"/>
                <a:gd name="T105" fmla="*/ 127 h 693"/>
                <a:gd name="T106" fmla="*/ 1095 w 1120"/>
                <a:gd name="T107" fmla="*/ 86 h 693"/>
                <a:gd name="T108" fmla="*/ 1083 w 1120"/>
                <a:gd name="T109" fmla="*/ 67 h 693"/>
                <a:gd name="T110" fmla="*/ 1074 w 1120"/>
                <a:gd name="T111" fmla="*/ 49 h 693"/>
                <a:gd name="T112" fmla="*/ 1059 w 1120"/>
                <a:gd name="T113" fmla="*/ 34 h 693"/>
                <a:gd name="T114" fmla="*/ 1046 w 1120"/>
                <a:gd name="T115" fmla="*/ 18 h 693"/>
                <a:gd name="T116" fmla="*/ 1032 w 1120"/>
                <a:gd name="T117" fmla="*/ 9 h 693"/>
                <a:gd name="T118" fmla="*/ 1013 w 1120"/>
                <a:gd name="T119" fmla="*/ 0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20" h="693">
                  <a:moveTo>
                    <a:pt x="1013" y="0"/>
                  </a:moveTo>
                  <a:lnTo>
                    <a:pt x="1004" y="0"/>
                  </a:lnTo>
                  <a:lnTo>
                    <a:pt x="986" y="0"/>
                  </a:lnTo>
                  <a:lnTo>
                    <a:pt x="943" y="3"/>
                  </a:lnTo>
                  <a:lnTo>
                    <a:pt x="886" y="12"/>
                  </a:lnTo>
                  <a:lnTo>
                    <a:pt x="818" y="24"/>
                  </a:lnTo>
                  <a:lnTo>
                    <a:pt x="750" y="40"/>
                  </a:lnTo>
                  <a:lnTo>
                    <a:pt x="684" y="58"/>
                  </a:lnTo>
                  <a:lnTo>
                    <a:pt x="622" y="76"/>
                  </a:lnTo>
                  <a:lnTo>
                    <a:pt x="574" y="94"/>
                  </a:lnTo>
                  <a:lnTo>
                    <a:pt x="525" y="118"/>
                  </a:lnTo>
                  <a:lnTo>
                    <a:pt x="467" y="152"/>
                  </a:lnTo>
                  <a:lnTo>
                    <a:pt x="403" y="198"/>
                  </a:lnTo>
                  <a:lnTo>
                    <a:pt x="336" y="249"/>
                  </a:lnTo>
                  <a:lnTo>
                    <a:pt x="266" y="304"/>
                  </a:lnTo>
                  <a:lnTo>
                    <a:pt x="192" y="362"/>
                  </a:lnTo>
                  <a:lnTo>
                    <a:pt x="126" y="419"/>
                  </a:lnTo>
                  <a:lnTo>
                    <a:pt x="61" y="477"/>
                  </a:lnTo>
                  <a:lnTo>
                    <a:pt x="37" y="504"/>
                  </a:lnTo>
                  <a:lnTo>
                    <a:pt x="18" y="532"/>
                  </a:lnTo>
                  <a:lnTo>
                    <a:pt x="6" y="555"/>
                  </a:lnTo>
                  <a:lnTo>
                    <a:pt x="0" y="580"/>
                  </a:lnTo>
                  <a:lnTo>
                    <a:pt x="0" y="601"/>
                  </a:lnTo>
                  <a:lnTo>
                    <a:pt x="3" y="622"/>
                  </a:lnTo>
                  <a:lnTo>
                    <a:pt x="15" y="641"/>
                  </a:lnTo>
                  <a:lnTo>
                    <a:pt x="28" y="656"/>
                  </a:lnTo>
                  <a:lnTo>
                    <a:pt x="43" y="668"/>
                  </a:lnTo>
                  <a:lnTo>
                    <a:pt x="64" y="680"/>
                  </a:lnTo>
                  <a:lnTo>
                    <a:pt x="86" y="687"/>
                  </a:lnTo>
                  <a:lnTo>
                    <a:pt x="111" y="693"/>
                  </a:lnTo>
                  <a:lnTo>
                    <a:pt x="134" y="693"/>
                  </a:lnTo>
                  <a:lnTo>
                    <a:pt x="159" y="693"/>
                  </a:lnTo>
                  <a:lnTo>
                    <a:pt x="183" y="687"/>
                  </a:lnTo>
                  <a:lnTo>
                    <a:pt x="208" y="677"/>
                  </a:lnTo>
                  <a:lnTo>
                    <a:pt x="232" y="665"/>
                  </a:lnTo>
                  <a:lnTo>
                    <a:pt x="263" y="650"/>
                  </a:lnTo>
                  <a:lnTo>
                    <a:pt x="323" y="607"/>
                  </a:lnTo>
                  <a:lnTo>
                    <a:pt x="394" y="558"/>
                  </a:lnTo>
                  <a:lnTo>
                    <a:pt x="461" y="507"/>
                  </a:lnTo>
                  <a:lnTo>
                    <a:pt x="580" y="413"/>
                  </a:lnTo>
                  <a:lnTo>
                    <a:pt x="647" y="362"/>
                  </a:lnTo>
                  <a:lnTo>
                    <a:pt x="675" y="349"/>
                  </a:lnTo>
                  <a:lnTo>
                    <a:pt x="727" y="334"/>
                  </a:lnTo>
                  <a:lnTo>
                    <a:pt x="864" y="300"/>
                  </a:lnTo>
                  <a:lnTo>
                    <a:pt x="1004" y="267"/>
                  </a:lnTo>
                  <a:lnTo>
                    <a:pt x="1095" y="243"/>
                  </a:lnTo>
                  <a:lnTo>
                    <a:pt x="1105" y="240"/>
                  </a:lnTo>
                  <a:lnTo>
                    <a:pt x="1111" y="231"/>
                  </a:lnTo>
                  <a:lnTo>
                    <a:pt x="1117" y="216"/>
                  </a:lnTo>
                  <a:lnTo>
                    <a:pt x="1120" y="204"/>
                  </a:lnTo>
                  <a:lnTo>
                    <a:pt x="1120" y="185"/>
                  </a:lnTo>
                  <a:lnTo>
                    <a:pt x="1120" y="167"/>
                  </a:lnTo>
                  <a:lnTo>
                    <a:pt x="1111" y="127"/>
                  </a:lnTo>
                  <a:lnTo>
                    <a:pt x="1095" y="86"/>
                  </a:lnTo>
                  <a:lnTo>
                    <a:pt x="1083" y="67"/>
                  </a:lnTo>
                  <a:lnTo>
                    <a:pt x="1074" y="49"/>
                  </a:lnTo>
                  <a:lnTo>
                    <a:pt x="1059" y="34"/>
                  </a:lnTo>
                  <a:lnTo>
                    <a:pt x="1046" y="18"/>
                  </a:lnTo>
                  <a:lnTo>
                    <a:pt x="1032" y="9"/>
                  </a:lnTo>
                  <a:lnTo>
                    <a:pt x="1013" y="0"/>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55" name="Freeform 231"/>
            <p:cNvSpPr>
              <a:spLocks/>
            </p:cNvSpPr>
            <p:nvPr/>
          </p:nvSpPr>
          <p:spPr bwMode="auto">
            <a:xfrm>
              <a:off x="1936115" y="2419985"/>
              <a:ext cx="230505" cy="111760"/>
            </a:xfrm>
            <a:custGeom>
              <a:avLst/>
              <a:gdLst>
                <a:gd name="T0" fmla="*/ 855 w 1089"/>
                <a:gd name="T1" fmla="*/ 118 h 529"/>
                <a:gd name="T2" fmla="*/ 877 w 1089"/>
                <a:gd name="T3" fmla="*/ 112 h 529"/>
                <a:gd name="T4" fmla="*/ 897 w 1089"/>
                <a:gd name="T5" fmla="*/ 106 h 529"/>
                <a:gd name="T6" fmla="*/ 952 w 1089"/>
                <a:gd name="T7" fmla="*/ 100 h 529"/>
                <a:gd name="T8" fmla="*/ 1050 w 1089"/>
                <a:gd name="T9" fmla="*/ 94 h 529"/>
                <a:gd name="T10" fmla="*/ 1080 w 1089"/>
                <a:gd name="T11" fmla="*/ 91 h 529"/>
                <a:gd name="T12" fmla="*/ 1086 w 1089"/>
                <a:gd name="T13" fmla="*/ 85 h 529"/>
                <a:gd name="T14" fmla="*/ 1089 w 1089"/>
                <a:gd name="T15" fmla="*/ 85 h 529"/>
                <a:gd name="T16" fmla="*/ 1086 w 1089"/>
                <a:gd name="T17" fmla="*/ 82 h 529"/>
                <a:gd name="T18" fmla="*/ 1080 w 1089"/>
                <a:gd name="T19" fmla="*/ 75 h 529"/>
                <a:gd name="T20" fmla="*/ 1065 w 1089"/>
                <a:gd name="T21" fmla="*/ 67 h 529"/>
                <a:gd name="T22" fmla="*/ 1004 w 1089"/>
                <a:gd name="T23" fmla="*/ 46 h 529"/>
                <a:gd name="T24" fmla="*/ 980 w 1089"/>
                <a:gd name="T25" fmla="*/ 37 h 529"/>
                <a:gd name="T26" fmla="*/ 955 w 1089"/>
                <a:gd name="T27" fmla="*/ 25 h 529"/>
                <a:gd name="T28" fmla="*/ 928 w 1089"/>
                <a:gd name="T29" fmla="*/ 12 h 529"/>
                <a:gd name="T30" fmla="*/ 894 w 1089"/>
                <a:gd name="T31" fmla="*/ 3 h 529"/>
                <a:gd name="T32" fmla="*/ 880 w 1089"/>
                <a:gd name="T33" fmla="*/ 0 h 529"/>
                <a:gd name="T34" fmla="*/ 858 w 1089"/>
                <a:gd name="T35" fmla="*/ 0 h 529"/>
                <a:gd name="T36" fmla="*/ 840 w 1089"/>
                <a:gd name="T37" fmla="*/ 0 h 529"/>
                <a:gd name="T38" fmla="*/ 815 w 1089"/>
                <a:gd name="T39" fmla="*/ 3 h 529"/>
                <a:gd name="T40" fmla="*/ 794 w 1089"/>
                <a:gd name="T41" fmla="*/ 9 h 529"/>
                <a:gd name="T42" fmla="*/ 766 w 1089"/>
                <a:gd name="T43" fmla="*/ 18 h 529"/>
                <a:gd name="T44" fmla="*/ 738 w 1089"/>
                <a:gd name="T45" fmla="*/ 28 h 529"/>
                <a:gd name="T46" fmla="*/ 712 w 1089"/>
                <a:gd name="T47" fmla="*/ 43 h 529"/>
                <a:gd name="T48" fmla="*/ 641 w 1089"/>
                <a:gd name="T49" fmla="*/ 79 h 529"/>
                <a:gd name="T50" fmla="*/ 556 w 1089"/>
                <a:gd name="T51" fmla="*/ 127 h 529"/>
                <a:gd name="T52" fmla="*/ 513 w 1089"/>
                <a:gd name="T53" fmla="*/ 155 h 529"/>
                <a:gd name="T54" fmla="*/ 467 w 1089"/>
                <a:gd name="T55" fmla="*/ 186 h 529"/>
                <a:gd name="T56" fmla="*/ 427 w 1089"/>
                <a:gd name="T57" fmla="*/ 219 h 529"/>
                <a:gd name="T58" fmla="*/ 391 w 1089"/>
                <a:gd name="T59" fmla="*/ 255 h 529"/>
                <a:gd name="T60" fmla="*/ 361 w 1089"/>
                <a:gd name="T61" fmla="*/ 285 h 529"/>
                <a:gd name="T62" fmla="*/ 324 w 1089"/>
                <a:gd name="T63" fmla="*/ 319 h 529"/>
                <a:gd name="T64" fmla="*/ 248 w 1089"/>
                <a:gd name="T65" fmla="*/ 388 h 529"/>
                <a:gd name="T66" fmla="*/ 208 w 1089"/>
                <a:gd name="T67" fmla="*/ 419 h 529"/>
                <a:gd name="T68" fmla="*/ 171 w 1089"/>
                <a:gd name="T69" fmla="*/ 443 h 529"/>
                <a:gd name="T70" fmla="*/ 144 w 1089"/>
                <a:gd name="T71" fmla="*/ 462 h 529"/>
                <a:gd name="T72" fmla="*/ 125 w 1089"/>
                <a:gd name="T73" fmla="*/ 471 h 529"/>
                <a:gd name="T74" fmla="*/ 89 w 1089"/>
                <a:gd name="T75" fmla="*/ 474 h 529"/>
                <a:gd name="T76" fmla="*/ 49 w 1089"/>
                <a:gd name="T77" fmla="*/ 477 h 529"/>
                <a:gd name="T78" fmla="*/ 31 w 1089"/>
                <a:gd name="T79" fmla="*/ 474 h 529"/>
                <a:gd name="T80" fmla="*/ 16 w 1089"/>
                <a:gd name="T81" fmla="*/ 471 h 529"/>
                <a:gd name="T82" fmla="*/ 6 w 1089"/>
                <a:gd name="T83" fmla="*/ 462 h 529"/>
                <a:gd name="T84" fmla="*/ 0 w 1089"/>
                <a:gd name="T85" fmla="*/ 455 h 529"/>
                <a:gd name="T86" fmla="*/ 0 w 1089"/>
                <a:gd name="T87" fmla="*/ 446 h 529"/>
                <a:gd name="T88" fmla="*/ 3 w 1089"/>
                <a:gd name="T89" fmla="*/ 459 h 529"/>
                <a:gd name="T90" fmla="*/ 9 w 1089"/>
                <a:gd name="T91" fmla="*/ 471 h 529"/>
                <a:gd name="T92" fmla="*/ 19 w 1089"/>
                <a:gd name="T93" fmla="*/ 486 h 529"/>
                <a:gd name="T94" fmla="*/ 34 w 1089"/>
                <a:gd name="T95" fmla="*/ 501 h 529"/>
                <a:gd name="T96" fmla="*/ 52 w 1089"/>
                <a:gd name="T97" fmla="*/ 514 h 529"/>
                <a:gd name="T98" fmla="*/ 74 w 1089"/>
                <a:gd name="T99" fmla="*/ 523 h 529"/>
                <a:gd name="T100" fmla="*/ 102 w 1089"/>
                <a:gd name="T101" fmla="*/ 529 h 529"/>
                <a:gd name="T102" fmla="*/ 153 w 1089"/>
                <a:gd name="T103" fmla="*/ 529 h 529"/>
                <a:gd name="T104" fmla="*/ 190 w 1089"/>
                <a:gd name="T105" fmla="*/ 523 h 529"/>
                <a:gd name="T106" fmla="*/ 220 w 1089"/>
                <a:gd name="T107" fmla="*/ 514 h 529"/>
                <a:gd name="T108" fmla="*/ 248 w 1089"/>
                <a:gd name="T109" fmla="*/ 498 h 529"/>
                <a:gd name="T110" fmla="*/ 305 w 1089"/>
                <a:gd name="T111" fmla="*/ 462 h 529"/>
                <a:gd name="T112" fmla="*/ 400 w 1089"/>
                <a:gd name="T113" fmla="*/ 397 h 529"/>
                <a:gd name="T114" fmla="*/ 507 w 1089"/>
                <a:gd name="T115" fmla="*/ 325 h 529"/>
                <a:gd name="T116" fmla="*/ 604 w 1089"/>
                <a:gd name="T117" fmla="*/ 261 h 529"/>
                <a:gd name="T118" fmla="*/ 751 w 1089"/>
                <a:gd name="T119" fmla="*/ 170 h 529"/>
                <a:gd name="T120" fmla="*/ 809 w 1089"/>
                <a:gd name="T121" fmla="*/ 140 h 529"/>
                <a:gd name="T122" fmla="*/ 855 w 1089"/>
                <a:gd name="T123" fmla="*/ 118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89" h="529">
                  <a:moveTo>
                    <a:pt x="855" y="118"/>
                  </a:moveTo>
                  <a:lnTo>
                    <a:pt x="877" y="112"/>
                  </a:lnTo>
                  <a:lnTo>
                    <a:pt x="897" y="106"/>
                  </a:lnTo>
                  <a:lnTo>
                    <a:pt x="952" y="100"/>
                  </a:lnTo>
                  <a:lnTo>
                    <a:pt x="1050" y="94"/>
                  </a:lnTo>
                  <a:lnTo>
                    <a:pt x="1080" y="91"/>
                  </a:lnTo>
                  <a:lnTo>
                    <a:pt x="1086" y="85"/>
                  </a:lnTo>
                  <a:lnTo>
                    <a:pt x="1089" y="85"/>
                  </a:lnTo>
                  <a:lnTo>
                    <a:pt x="1086" y="82"/>
                  </a:lnTo>
                  <a:lnTo>
                    <a:pt x="1080" y="75"/>
                  </a:lnTo>
                  <a:lnTo>
                    <a:pt x="1065" y="67"/>
                  </a:lnTo>
                  <a:lnTo>
                    <a:pt x="1004" y="46"/>
                  </a:lnTo>
                  <a:lnTo>
                    <a:pt x="980" y="37"/>
                  </a:lnTo>
                  <a:lnTo>
                    <a:pt x="955" y="25"/>
                  </a:lnTo>
                  <a:lnTo>
                    <a:pt x="928" y="12"/>
                  </a:lnTo>
                  <a:lnTo>
                    <a:pt x="894" y="3"/>
                  </a:lnTo>
                  <a:lnTo>
                    <a:pt x="880" y="0"/>
                  </a:lnTo>
                  <a:lnTo>
                    <a:pt x="858" y="0"/>
                  </a:lnTo>
                  <a:lnTo>
                    <a:pt x="840" y="0"/>
                  </a:lnTo>
                  <a:lnTo>
                    <a:pt x="815" y="3"/>
                  </a:lnTo>
                  <a:lnTo>
                    <a:pt x="794" y="9"/>
                  </a:lnTo>
                  <a:lnTo>
                    <a:pt x="766" y="18"/>
                  </a:lnTo>
                  <a:lnTo>
                    <a:pt x="738" y="28"/>
                  </a:lnTo>
                  <a:lnTo>
                    <a:pt x="712" y="43"/>
                  </a:lnTo>
                  <a:lnTo>
                    <a:pt x="641" y="79"/>
                  </a:lnTo>
                  <a:lnTo>
                    <a:pt x="556" y="127"/>
                  </a:lnTo>
                  <a:lnTo>
                    <a:pt x="513" y="155"/>
                  </a:lnTo>
                  <a:lnTo>
                    <a:pt x="467" y="186"/>
                  </a:lnTo>
                  <a:lnTo>
                    <a:pt x="427" y="219"/>
                  </a:lnTo>
                  <a:lnTo>
                    <a:pt x="391" y="255"/>
                  </a:lnTo>
                  <a:lnTo>
                    <a:pt x="361" y="285"/>
                  </a:lnTo>
                  <a:lnTo>
                    <a:pt x="324" y="319"/>
                  </a:lnTo>
                  <a:lnTo>
                    <a:pt x="248" y="388"/>
                  </a:lnTo>
                  <a:lnTo>
                    <a:pt x="208" y="419"/>
                  </a:lnTo>
                  <a:lnTo>
                    <a:pt x="171" y="443"/>
                  </a:lnTo>
                  <a:lnTo>
                    <a:pt x="144" y="462"/>
                  </a:lnTo>
                  <a:lnTo>
                    <a:pt x="125" y="471"/>
                  </a:lnTo>
                  <a:lnTo>
                    <a:pt x="89" y="474"/>
                  </a:lnTo>
                  <a:lnTo>
                    <a:pt x="49" y="477"/>
                  </a:lnTo>
                  <a:lnTo>
                    <a:pt x="31" y="474"/>
                  </a:lnTo>
                  <a:lnTo>
                    <a:pt x="16" y="471"/>
                  </a:lnTo>
                  <a:lnTo>
                    <a:pt x="6" y="462"/>
                  </a:lnTo>
                  <a:lnTo>
                    <a:pt x="0" y="455"/>
                  </a:lnTo>
                  <a:lnTo>
                    <a:pt x="0" y="446"/>
                  </a:lnTo>
                  <a:lnTo>
                    <a:pt x="3" y="459"/>
                  </a:lnTo>
                  <a:lnTo>
                    <a:pt x="9" y="471"/>
                  </a:lnTo>
                  <a:lnTo>
                    <a:pt x="19" y="486"/>
                  </a:lnTo>
                  <a:lnTo>
                    <a:pt x="34" y="501"/>
                  </a:lnTo>
                  <a:lnTo>
                    <a:pt x="52" y="514"/>
                  </a:lnTo>
                  <a:lnTo>
                    <a:pt x="74" y="523"/>
                  </a:lnTo>
                  <a:lnTo>
                    <a:pt x="102" y="529"/>
                  </a:lnTo>
                  <a:lnTo>
                    <a:pt x="153" y="529"/>
                  </a:lnTo>
                  <a:lnTo>
                    <a:pt x="190" y="523"/>
                  </a:lnTo>
                  <a:lnTo>
                    <a:pt x="220" y="514"/>
                  </a:lnTo>
                  <a:lnTo>
                    <a:pt x="248" y="498"/>
                  </a:lnTo>
                  <a:lnTo>
                    <a:pt x="305" y="462"/>
                  </a:lnTo>
                  <a:lnTo>
                    <a:pt x="400" y="397"/>
                  </a:lnTo>
                  <a:lnTo>
                    <a:pt x="507" y="325"/>
                  </a:lnTo>
                  <a:lnTo>
                    <a:pt x="604" y="261"/>
                  </a:lnTo>
                  <a:lnTo>
                    <a:pt x="751" y="170"/>
                  </a:lnTo>
                  <a:lnTo>
                    <a:pt x="809" y="140"/>
                  </a:lnTo>
                  <a:lnTo>
                    <a:pt x="855" y="118"/>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56" name="Freeform 232"/>
            <p:cNvSpPr>
              <a:spLocks/>
            </p:cNvSpPr>
            <p:nvPr/>
          </p:nvSpPr>
          <p:spPr bwMode="auto">
            <a:xfrm>
              <a:off x="1977390" y="2430780"/>
              <a:ext cx="248285" cy="121920"/>
            </a:xfrm>
            <a:custGeom>
              <a:avLst/>
              <a:gdLst>
                <a:gd name="T0" fmla="*/ 827 w 1174"/>
                <a:gd name="T1" fmla="*/ 0 h 574"/>
                <a:gd name="T2" fmla="*/ 738 w 1174"/>
                <a:gd name="T3" fmla="*/ 15 h 574"/>
                <a:gd name="T4" fmla="*/ 619 w 1174"/>
                <a:gd name="T5" fmla="*/ 54 h 574"/>
                <a:gd name="T6" fmla="*/ 485 w 1174"/>
                <a:gd name="T7" fmla="*/ 121 h 574"/>
                <a:gd name="T8" fmla="*/ 417 w 1174"/>
                <a:gd name="T9" fmla="*/ 167 h 574"/>
                <a:gd name="T10" fmla="*/ 283 w 1174"/>
                <a:gd name="T11" fmla="*/ 258 h 574"/>
                <a:gd name="T12" fmla="*/ 134 w 1174"/>
                <a:gd name="T13" fmla="*/ 361 h 574"/>
                <a:gd name="T14" fmla="*/ 46 w 1174"/>
                <a:gd name="T15" fmla="*/ 437 h 574"/>
                <a:gd name="T16" fmla="*/ 9 w 1174"/>
                <a:gd name="T17" fmla="*/ 482 h 574"/>
                <a:gd name="T18" fmla="*/ 0 w 1174"/>
                <a:gd name="T19" fmla="*/ 512 h 574"/>
                <a:gd name="T20" fmla="*/ 3 w 1174"/>
                <a:gd name="T21" fmla="*/ 531 h 574"/>
                <a:gd name="T22" fmla="*/ 21 w 1174"/>
                <a:gd name="T23" fmla="*/ 552 h 574"/>
                <a:gd name="T24" fmla="*/ 52 w 1174"/>
                <a:gd name="T25" fmla="*/ 567 h 574"/>
                <a:gd name="T26" fmla="*/ 94 w 1174"/>
                <a:gd name="T27" fmla="*/ 574 h 574"/>
                <a:gd name="T28" fmla="*/ 149 w 1174"/>
                <a:gd name="T29" fmla="*/ 571 h 574"/>
                <a:gd name="T30" fmla="*/ 217 w 1174"/>
                <a:gd name="T31" fmla="*/ 555 h 574"/>
                <a:gd name="T32" fmla="*/ 293 w 1174"/>
                <a:gd name="T33" fmla="*/ 528 h 574"/>
                <a:gd name="T34" fmla="*/ 377 w 1174"/>
                <a:gd name="T35" fmla="*/ 488 h 574"/>
                <a:gd name="T36" fmla="*/ 473 w 1174"/>
                <a:gd name="T37" fmla="*/ 434 h 574"/>
                <a:gd name="T38" fmla="*/ 579 w 1174"/>
                <a:gd name="T39" fmla="*/ 367 h 574"/>
                <a:gd name="T40" fmla="*/ 681 w 1174"/>
                <a:gd name="T41" fmla="*/ 316 h 574"/>
                <a:gd name="T42" fmla="*/ 772 w 1174"/>
                <a:gd name="T43" fmla="*/ 279 h 574"/>
                <a:gd name="T44" fmla="*/ 857 w 1174"/>
                <a:gd name="T45" fmla="*/ 261 h 574"/>
                <a:gd name="T46" fmla="*/ 967 w 1174"/>
                <a:gd name="T47" fmla="*/ 249 h 574"/>
                <a:gd name="T48" fmla="*/ 1089 w 1174"/>
                <a:gd name="T49" fmla="*/ 246 h 574"/>
                <a:gd name="T50" fmla="*/ 1152 w 1174"/>
                <a:gd name="T51" fmla="*/ 236 h 574"/>
                <a:gd name="T52" fmla="*/ 1174 w 1174"/>
                <a:gd name="T53" fmla="*/ 212 h 574"/>
                <a:gd name="T54" fmla="*/ 1171 w 1174"/>
                <a:gd name="T55" fmla="*/ 178 h 574"/>
                <a:gd name="T56" fmla="*/ 1149 w 1174"/>
                <a:gd name="T57" fmla="*/ 137 h 574"/>
                <a:gd name="T58" fmla="*/ 1107 w 1174"/>
                <a:gd name="T59" fmla="*/ 94 h 574"/>
                <a:gd name="T60" fmla="*/ 1052 w 1174"/>
                <a:gd name="T61" fmla="*/ 54 h 574"/>
                <a:gd name="T62" fmla="*/ 983 w 1174"/>
                <a:gd name="T63" fmla="*/ 21 h 574"/>
                <a:gd name="T64" fmla="*/ 900 w 1174"/>
                <a:gd name="T65" fmla="*/ 3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74" h="574">
                  <a:moveTo>
                    <a:pt x="854" y="0"/>
                  </a:moveTo>
                  <a:lnTo>
                    <a:pt x="827" y="0"/>
                  </a:lnTo>
                  <a:lnTo>
                    <a:pt x="787" y="6"/>
                  </a:lnTo>
                  <a:lnTo>
                    <a:pt x="738" y="15"/>
                  </a:lnTo>
                  <a:lnTo>
                    <a:pt x="681" y="33"/>
                  </a:lnTo>
                  <a:lnTo>
                    <a:pt x="619" y="54"/>
                  </a:lnTo>
                  <a:lnTo>
                    <a:pt x="552" y="85"/>
                  </a:lnTo>
                  <a:lnTo>
                    <a:pt x="485" y="121"/>
                  </a:lnTo>
                  <a:lnTo>
                    <a:pt x="451" y="143"/>
                  </a:lnTo>
                  <a:lnTo>
                    <a:pt x="417" y="167"/>
                  </a:lnTo>
                  <a:lnTo>
                    <a:pt x="357" y="209"/>
                  </a:lnTo>
                  <a:lnTo>
                    <a:pt x="283" y="258"/>
                  </a:lnTo>
                  <a:lnTo>
                    <a:pt x="208" y="310"/>
                  </a:lnTo>
                  <a:lnTo>
                    <a:pt x="134" y="361"/>
                  </a:lnTo>
                  <a:lnTo>
                    <a:pt x="70" y="413"/>
                  </a:lnTo>
                  <a:lnTo>
                    <a:pt x="46" y="437"/>
                  </a:lnTo>
                  <a:lnTo>
                    <a:pt x="24" y="462"/>
                  </a:lnTo>
                  <a:lnTo>
                    <a:pt x="9" y="482"/>
                  </a:lnTo>
                  <a:lnTo>
                    <a:pt x="0" y="503"/>
                  </a:lnTo>
                  <a:lnTo>
                    <a:pt x="0" y="512"/>
                  </a:lnTo>
                  <a:lnTo>
                    <a:pt x="0" y="522"/>
                  </a:lnTo>
                  <a:lnTo>
                    <a:pt x="3" y="531"/>
                  </a:lnTo>
                  <a:lnTo>
                    <a:pt x="9" y="540"/>
                  </a:lnTo>
                  <a:lnTo>
                    <a:pt x="21" y="552"/>
                  </a:lnTo>
                  <a:lnTo>
                    <a:pt x="37" y="558"/>
                  </a:lnTo>
                  <a:lnTo>
                    <a:pt x="52" y="567"/>
                  </a:lnTo>
                  <a:lnTo>
                    <a:pt x="72" y="571"/>
                  </a:lnTo>
                  <a:lnTo>
                    <a:pt x="94" y="574"/>
                  </a:lnTo>
                  <a:lnTo>
                    <a:pt x="122" y="574"/>
                  </a:lnTo>
                  <a:lnTo>
                    <a:pt x="149" y="571"/>
                  </a:lnTo>
                  <a:lnTo>
                    <a:pt x="183" y="564"/>
                  </a:lnTo>
                  <a:lnTo>
                    <a:pt x="217" y="555"/>
                  </a:lnTo>
                  <a:lnTo>
                    <a:pt x="253" y="543"/>
                  </a:lnTo>
                  <a:lnTo>
                    <a:pt x="293" y="528"/>
                  </a:lnTo>
                  <a:lnTo>
                    <a:pt x="332" y="509"/>
                  </a:lnTo>
                  <a:lnTo>
                    <a:pt x="377" y="488"/>
                  </a:lnTo>
                  <a:lnTo>
                    <a:pt x="424" y="465"/>
                  </a:lnTo>
                  <a:lnTo>
                    <a:pt x="473" y="434"/>
                  </a:lnTo>
                  <a:lnTo>
                    <a:pt x="525" y="400"/>
                  </a:lnTo>
                  <a:lnTo>
                    <a:pt x="579" y="367"/>
                  </a:lnTo>
                  <a:lnTo>
                    <a:pt x="631" y="336"/>
                  </a:lnTo>
                  <a:lnTo>
                    <a:pt x="681" y="316"/>
                  </a:lnTo>
                  <a:lnTo>
                    <a:pt x="726" y="294"/>
                  </a:lnTo>
                  <a:lnTo>
                    <a:pt x="772" y="279"/>
                  </a:lnTo>
                  <a:lnTo>
                    <a:pt x="815" y="270"/>
                  </a:lnTo>
                  <a:lnTo>
                    <a:pt x="857" y="261"/>
                  </a:lnTo>
                  <a:lnTo>
                    <a:pt x="897" y="255"/>
                  </a:lnTo>
                  <a:lnTo>
                    <a:pt x="967" y="249"/>
                  </a:lnTo>
                  <a:lnTo>
                    <a:pt x="1031" y="246"/>
                  </a:lnTo>
                  <a:lnTo>
                    <a:pt x="1089" y="246"/>
                  </a:lnTo>
                  <a:lnTo>
                    <a:pt x="1135" y="243"/>
                  </a:lnTo>
                  <a:lnTo>
                    <a:pt x="1152" y="236"/>
                  </a:lnTo>
                  <a:lnTo>
                    <a:pt x="1168" y="224"/>
                  </a:lnTo>
                  <a:lnTo>
                    <a:pt x="1174" y="212"/>
                  </a:lnTo>
                  <a:lnTo>
                    <a:pt x="1174" y="197"/>
                  </a:lnTo>
                  <a:lnTo>
                    <a:pt x="1171" y="178"/>
                  </a:lnTo>
                  <a:lnTo>
                    <a:pt x="1162" y="158"/>
                  </a:lnTo>
                  <a:lnTo>
                    <a:pt x="1149" y="137"/>
                  </a:lnTo>
                  <a:lnTo>
                    <a:pt x="1132" y="115"/>
                  </a:lnTo>
                  <a:lnTo>
                    <a:pt x="1107" y="94"/>
                  </a:lnTo>
                  <a:lnTo>
                    <a:pt x="1080" y="72"/>
                  </a:lnTo>
                  <a:lnTo>
                    <a:pt x="1052" y="54"/>
                  </a:lnTo>
                  <a:lnTo>
                    <a:pt x="1018" y="36"/>
                  </a:lnTo>
                  <a:lnTo>
                    <a:pt x="983" y="21"/>
                  </a:lnTo>
                  <a:lnTo>
                    <a:pt x="943" y="9"/>
                  </a:lnTo>
                  <a:lnTo>
                    <a:pt x="900" y="3"/>
                  </a:lnTo>
                  <a:lnTo>
                    <a:pt x="854" y="0"/>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57" name="Freeform 233"/>
            <p:cNvSpPr>
              <a:spLocks/>
            </p:cNvSpPr>
            <p:nvPr/>
          </p:nvSpPr>
          <p:spPr bwMode="auto">
            <a:xfrm>
              <a:off x="1979295" y="2340610"/>
              <a:ext cx="401320" cy="215265"/>
            </a:xfrm>
            <a:custGeom>
              <a:avLst/>
              <a:gdLst>
                <a:gd name="T0" fmla="*/ 1760 w 1895"/>
                <a:gd name="T1" fmla="*/ 67 h 1015"/>
                <a:gd name="T2" fmla="*/ 1721 w 1895"/>
                <a:gd name="T3" fmla="*/ 16 h 1015"/>
                <a:gd name="T4" fmla="*/ 1702 w 1895"/>
                <a:gd name="T5" fmla="*/ 0 h 1015"/>
                <a:gd name="T6" fmla="*/ 1687 w 1895"/>
                <a:gd name="T7" fmla="*/ 0 h 1015"/>
                <a:gd name="T8" fmla="*/ 1678 w 1895"/>
                <a:gd name="T9" fmla="*/ 16 h 1015"/>
                <a:gd name="T10" fmla="*/ 1675 w 1895"/>
                <a:gd name="T11" fmla="*/ 58 h 1015"/>
                <a:gd name="T12" fmla="*/ 1684 w 1895"/>
                <a:gd name="T13" fmla="*/ 126 h 1015"/>
                <a:gd name="T14" fmla="*/ 1687 w 1895"/>
                <a:gd name="T15" fmla="*/ 207 h 1015"/>
                <a:gd name="T16" fmla="*/ 1669 w 1895"/>
                <a:gd name="T17" fmla="*/ 283 h 1015"/>
                <a:gd name="T18" fmla="*/ 1632 w 1895"/>
                <a:gd name="T19" fmla="*/ 350 h 1015"/>
                <a:gd name="T20" fmla="*/ 1581 w 1895"/>
                <a:gd name="T21" fmla="*/ 414 h 1015"/>
                <a:gd name="T22" fmla="*/ 1516 w 1895"/>
                <a:gd name="T23" fmla="*/ 465 h 1015"/>
                <a:gd name="T24" fmla="*/ 1442 w 1895"/>
                <a:gd name="T25" fmla="*/ 514 h 1015"/>
                <a:gd name="T26" fmla="*/ 1367 w 1895"/>
                <a:gd name="T27" fmla="*/ 553 h 1015"/>
                <a:gd name="T28" fmla="*/ 1287 w 1895"/>
                <a:gd name="T29" fmla="*/ 584 h 1015"/>
                <a:gd name="T30" fmla="*/ 1211 w 1895"/>
                <a:gd name="T31" fmla="*/ 604 h 1015"/>
                <a:gd name="T32" fmla="*/ 1140 w 1895"/>
                <a:gd name="T33" fmla="*/ 614 h 1015"/>
                <a:gd name="T34" fmla="*/ 1000 w 1895"/>
                <a:gd name="T35" fmla="*/ 623 h 1015"/>
                <a:gd name="T36" fmla="*/ 869 w 1895"/>
                <a:gd name="T37" fmla="*/ 632 h 1015"/>
                <a:gd name="T38" fmla="*/ 803 w 1895"/>
                <a:gd name="T39" fmla="*/ 644 h 1015"/>
                <a:gd name="T40" fmla="*/ 732 w 1895"/>
                <a:gd name="T41" fmla="*/ 669 h 1015"/>
                <a:gd name="T42" fmla="*/ 592 w 1895"/>
                <a:gd name="T43" fmla="*/ 733 h 1015"/>
                <a:gd name="T44" fmla="*/ 339 w 1895"/>
                <a:gd name="T45" fmla="*/ 866 h 1015"/>
                <a:gd name="T46" fmla="*/ 244 w 1895"/>
                <a:gd name="T47" fmla="*/ 911 h 1015"/>
                <a:gd name="T48" fmla="*/ 97 w 1895"/>
                <a:gd name="T49" fmla="*/ 972 h 1015"/>
                <a:gd name="T50" fmla="*/ 40 w 1895"/>
                <a:gd name="T51" fmla="*/ 984 h 1015"/>
                <a:gd name="T52" fmla="*/ 18 w 1895"/>
                <a:gd name="T53" fmla="*/ 978 h 1015"/>
                <a:gd name="T54" fmla="*/ 0 w 1895"/>
                <a:gd name="T55" fmla="*/ 966 h 1015"/>
                <a:gd name="T56" fmla="*/ 18 w 1895"/>
                <a:gd name="T57" fmla="*/ 987 h 1015"/>
                <a:gd name="T58" fmla="*/ 46 w 1895"/>
                <a:gd name="T59" fmla="*/ 1006 h 1015"/>
                <a:gd name="T60" fmla="*/ 88 w 1895"/>
                <a:gd name="T61" fmla="*/ 1015 h 1015"/>
                <a:gd name="T62" fmla="*/ 159 w 1895"/>
                <a:gd name="T63" fmla="*/ 1009 h 1015"/>
                <a:gd name="T64" fmla="*/ 259 w 1895"/>
                <a:gd name="T65" fmla="*/ 978 h 1015"/>
                <a:gd name="T66" fmla="*/ 390 w 1895"/>
                <a:gd name="T67" fmla="*/ 923 h 1015"/>
                <a:gd name="T68" fmla="*/ 549 w 1895"/>
                <a:gd name="T69" fmla="*/ 836 h 1015"/>
                <a:gd name="T70" fmla="*/ 659 w 1895"/>
                <a:gd name="T71" fmla="*/ 774 h 1015"/>
                <a:gd name="T72" fmla="*/ 723 w 1895"/>
                <a:gd name="T73" fmla="*/ 751 h 1015"/>
                <a:gd name="T74" fmla="*/ 787 w 1895"/>
                <a:gd name="T75" fmla="*/ 733 h 1015"/>
                <a:gd name="T76" fmla="*/ 891 w 1895"/>
                <a:gd name="T77" fmla="*/ 720 h 1015"/>
                <a:gd name="T78" fmla="*/ 1186 w 1895"/>
                <a:gd name="T79" fmla="*/ 708 h 1015"/>
                <a:gd name="T80" fmla="*/ 1311 w 1895"/>
                <a:gd name="T81" fmla="*/ 702 h 1015"/>
                <a:gd name="T82" fmla="*/ 1428 w 1895"/>
                <a:gd name="T83" fmla="*/ 684 h 1015"/>
                <a:gd name="T84" fmla="*/ 1531 w 1895"/>
                <a:gd name="T85" fmla="*/ 656 h 1015"/>
                <a:gd name="T86" fmla="*/ 1623 w 1895"/>
                <a:gd name="T87" fmla="*/ 623 h 1015"/>
                <a:gd name="T88" fmla="*/ 1702 w 1895"/>
                <a:gd name="T89" fmla="*/ 581 h 1015"/>
                <a:gd name="T90" fmla="*/ 1769 w 1895"/>
                <a:gd name="T91" fmla="*/ 532 h 1015"/>
                <a:gd name="T92" fmla="*/ 1824 w 1895"/>
                <a:gd name="T93" fmla="*/ 477 h 1015"/>
                <a:gd name="T94" fmla="*/ 1867 w 1895"/>
                <a:gd name="T95" fmla="*/ 414 h 1015"/>
                <a:gd name="T96" fmla="*/ 1889 w 1895"/>
                <a:gd name="T97" fmla="*/ 350 h 1015"/>
                <a:gd name="T98" fmla="*/ 1892 w 1895"/>
                <a:gd name="T99" fmla="*/ 290 h 1015"/>
                <a:gd name="T100" fmla="*/ 1880 w 1895"/>
                <a:gd name="T101" fmla="*/ 235 h 1015"/>
                <a:gd name="T102" fmla="*/ 1855 w 1895"/>
                <a:gd name="T103" fmla="*/ 186 h 1015"/>
                <a:gd name="T104" fmla="*/ 1800 w 1895"/>
                <a:gd name="T105" fmla="*/ 116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95" h="1015">
                  <a:moveTo>
                    <a:pt x="1772" y="92"/>
                  </a:moveTo>
                  <a:lnTo>
                    <a:pt x="1760" y="67"/>
                  </a:lnTo>
                  <a:lnTo>
                    <a:pt x="1742" y="40"/>
                  </a:lnTo>
                  <a:lnTo>
                    <a:pt x="1721" y="16"/>
                  </a:lnTo>
                  <a:lnTo>
                    <a:pt x="1712" y="9"/>
                  </a:lnTo>
                  <a:lnTo>
                    <a:pt x="1702" y="0"/>
                  </a:lnTo>
                  <a:lnTo>
                    <a:pt x="1693" y="0"/>
                  </a:lnTo>
                  <a:lnTo>
                    <a:pt x="1687" y="0"/>
                  </a:lnTo>
                  <a:lnTo>
                    <a:pt x="1681" y="6"/>
                  </a:lnTo>
                  <a:lnTo>
                    <a:pt x="1678" y="16"/>
                  </a:lnTo>
                  <a:lnTo>
                    <a:pt x="1675" y="34"/>
                  </a:lnTo>
                  <a:lnTo>
                    <a:pt x="1675" y="58"/>
                  </a:lnTo>
                  <a:lnTo>
                    <a:pt x="1678" y="89"/>
                  </a:lnTo>
                  <a:lnTo>
                    <a:pt x="1684" y="126"/>
                  </a:lnTo>
                  <a:lnTo>
                    <a:pt x="1690" y="167"/>
                  </a:lnTo>
                  <a:lnTo>
                    <a:pt x="1687" y="207"/>
                  </a:lnTo>
                  <a:lnTo>
                    <a:pt x="1681" y="247"/>
                  </a:lnTo>
                  <a:lnTo>
                    <a:pt x="1669" y="283"/>
                  </a:lnTo>
                  <a:lnTo>
                    <a:pt x="1653" y="316"/>
                  </a:lnTo>
                  <a:lnTo>
                    <a:pt x="1632" y="350"/>
                  </a:lnTo>
                  <a:lnTo>
                    <a:pt x="1607" y="383"/>
                  </a:lnTo>
                  <a:lnTo>
                    <a:pt x="1581" y="414"/>
                  </a:lnTo>
                  <a:lnTo>
                    <a:pt x="1550" y="441"/>
                  </a:lnTo>
                  <a:lnTo>
                    <a:pt x="1516" y="465"/>
                  </a:lnTo>
                  <a:lnTo>
                    <a:pt x="1479" y="489"/>
                  </a:lnTo>
                  <a:lnTo>
                    <a:pt x="1442" y="514"/>
                  </a:lnTo>
                  <a:lnTo>
                    <a:pt x="1403" y="535"/>
                  </a:lnTo>
                  <a:lnTo>
                    <a:pt x="1367" y="553"/>
                  </a:lnTo>
                  <a:lnTo>
                    <a:pt x="1327" y="569"/>
                  </a:lnTo>
                  <a:lnTo>
                    <a:pt x="1287" y="584"/>
                  </a:lnTo>
                  <a:lnTo>
                    <a:pt x="1251" y="596"/>
                  </a:lnTo>
                  <a:lnTo>
                    <a:pt x="1211" y="604"/>
                  </a:lnTo>
                  <a:lnTo>
                    <a:pt x="1174" y="610"/>
                  </a:lnTo>
                  <a:lnTo>
                    <a:pt x="1140" y="614"/>
                  </a:lnTo>
                  <a:lnTo>
                    <a:pt x="1071" y="620"/>
                  </a:lnTo>
                  <a:lnTo>
                    <a:pt x="1000" y="623"/>
                  </a:lnTo>
                  <a:lnTo>
                    <a:pt x="937" y="626"/>
                  </a:lnTo>
                  <a:lnTo>
                    <a:pt x="869" y="632"/>
                  </a:lnTo>
                  <a:lnTo>
                    <a:pt x="835" y="635"/>
                  </a:lnTo>
                  <a:lnTo>
                    <a:pt x="803" y="644"/>
                  </a:lnTo>
                  <a:lnTo>
                    <a:pt x="766" y="653"/>
                  </a:lnTo>
                  <a:lnTo>
                    <a:pt x="732" y="669"/>
                  </a:lnTo>
                  <a:lnTo>
                    <a:pt x="662" y="699"/>
                  </a:lnTo>
                  <a:lnTo>
                    <a:pt x="592" y="733"/>
                  </a:lnTo>
                  <a:lnTo>
                    <a:pt x="458" y="802"/>
                  </a:lnTo>
                  <a:lnTo>
                    <a:pt x="339" y="866"/>
                  </a:lnTo>
                  <a:lnTo>
                    <a:pt x="290" y="894"/>
                  </a:lnTo>
                  <a:lnTo>
                    <a:pt x="244" y="911"/>
                  </a:lnTo>
                  <a:lnTo>
                    <a:pt x="168" y="942"/>
                  </a:lnTo>
                  <a:lnTo>
                    <a:pt x="97" y="972"/>
                  </a:lnTo>
                  <a:lnTo>
                    <a:pt x="68" y="981"/>
                  </a:lnTo>
                  <a:lnTo>
                    <a:pt x="40" y="984"/>
                  </a:lnTo>
                  <a:lnTo>
                    <a:pt x="28" y="981"/>
                  </a:lnTo>
                  <a:lnTo>
                    <a:pt x="18" y="978"/>
                  </a:lnTo>
                  <a:lnTo>
                    <a:pt x="9" y="975"/>
                  </a:lnTo>
                  <a:lnTo>
                    <a:pt x="0" y="966"/>
                  </a:lnTo>
                  <a:lnTo>
                    <a:pt x="3" y="972"/>
                  </a:lnTo>
                  <a:lnTo>
                    <a:pt x="18" y="987"/>
                  </a:lnTo>
                  <a:lnTo>
                    <a:pt x="31" y="997"/>
                  </a:lnTo>
                  <a:lnTo>
                    <a:pt x="46" y="1006"/>
                  </a:lnTo>
                  <a:lnTo>
                    <a:pt x="63" y="1012"/>
                  </a:lnTo>
                  <a:lnTo>
                    <a:pt x="88" y="1015"/>
                  </a:lnTo>
                  <a:lnTo>
                    <a:pt x="119" y="1015"/>
                  </a:lnTo>
                  <a:lnTo>
                    <a:pt x="159" y="1009"/>
                  </a:lnTo>
                  <a:lnTo>
                    <a:pt x="205" y="997"/>
                  </a:lnTo>
                  <a:lnTo>
                    <a:pt x="259" y="978"/>
                  </a:lnTo>
                  <a:lnTo>
                    <a:pt x="320" y="954"/>
                  </a:lnTo>
                  <a:lnTo>
                    <a:pt x="390" y="923"/>
                  </a:lnTo>
                  <a:lnTo>
                    <a:pt x="467" y="884"/>
                  </a:lnTo>
                  <a:lnTo>
                    <a:pt x="549" y="836"/>
                  </a:lnTo>
                  <a:lnTo>
                    <a:pt x="625" y="793"/>
                  </a:lnTo>
                  <a:lnTo>
                    <a:pt x="659" y="774"/>
                  </a:lnTo>
                  <a:lnTo>
                    <a:pt x="692" y="762"/>
                  </a:lnTo>
                  <a:lnTo>
                    <a:pt x="723" y="751"/>
                  </a:lnTo>
                  <a:lnTo>
                    <a:pt x="753" y="742"/>
                  </a:lnTo>
                  <a:lnTo>
                    <a:pt x="787" y="733"/>
                  </a:lnTo>
                  <a:lnTo>
                    <a:pt x="820" y="727"/>
                  </a:lnTo>
                  <a:lnTo>
                    <a:pt x="891" y="720"/>
                  </a:lnTo>
                  <a:lnTo>
                    <a:pt x="970" y="714"/>
                  </a:lnTo>
                  <a:lnTo>
                    <a:pt x="1186" y="708"/>
                  </a:lnTo>
                  <a:lnTo>
                    <a:pt x="1251" y="705"/>
                  </a:lnTo>
                  <a:lnTo>
                    <a:pt x="1311" y="702"/>
                  </a:lnTo>
                  <a:lnTo>
                    <a:pt x="1373" y="693"/>
                  </a:lnTo>
                  <a:lnTo>
                    <a:pt x="1428" y="684"/>
                  </a:lnTo>
                  <a:lnTo>
                    <a:pt x="1479" y="672"/>
                  </a:lnTo>
                  <a:lnTo>
                    <a:pt x="1531" y="656"/>
                  </a:lnTo>
                  <a:lnTo>
                    <a:pt x="1578" y="641"/>
                  </a:lnTo>
                  <a:lnTo>
                    <a:pt x="1623" y="623"/>
                  </a:lnTo>
                  <a:lnTo>
                    <a:pt x="1666" y="604"/>
                  </a:lnTo>
                  <a:lnTo>
                    <a:pt x="1702" y="581"/>
                  </a:lnTo>
                  <a:lnTo>
                    <a:pt x="1739" y="560"/>
                  </a:lnTo>
                  <a:lnTo>
                    <a:pt x="1769" y="532"/>
                  </a:lnTo>
                  <a:lnTo>
                    <a:pt x="1800" y="504"/>
                  </a:lnTo>
                  <a:lnTo>
                    <a:pt x="1824" y="477"/>
                  </a:lnTo>
                  <a:lnTo>
                    <a:pt x="1849" y="447"/>
                  </a:lnTo>
                  <a:lnTo>
                    <a:pt x="1867" y="414"/>
                  </a:lnTo>
                  <a:lnTo>
                    <a:pt x="1883" y="383"/>
                  </a:lnTo>
                  <a:lnTo>
                    <a:pt x="1889" y="350"/>
                  </a:lnTo>
                  <a:lnTo>
                    <a:pt x="1895" y="319"/>
                  </a:lnTo>
                  <a:lnTo>
                    <a:pt x="1892" y="290"/>
                  </a:lnTo>
                  <a:lnTo>
                    <a:pt x="1886" y="262"/>
                  </a:lnTo>
                  <a:lnTo>
                    <a:pt x="1880" y="235"/>
                  </a:lnTo>
                  <a:lnTo>
                    <a:pt x="1867" y="210"/>
                  </a:lnTo>
                  <a:lnTo>
                    <a:pt x="1855" y="186"/>
                  </a:lnTo>
                  <a:lnTo>
                    <a:pt x="1827" y="146"/>
                  </a:lnTo>
                  <a:lnTo>
                    <a:pt x="1800" y="116"/>
                  </a:lnTo>
                  <a:lnTo>
                    <a:pt x="1772" y="92"/>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58" name="Freeform 234"/>
            <p:cNvSpPr>
              <a:spLocks/>
            </p:cNvSpPr>
            <p:nvPr/>
          </p:nvSpPr>
          <p:spPr bwMode="auto">
            <a:xfrm>
              <a:off x="1841500" y="2264410"/>
              <a:ext cx="541020" cy="296545"/>
            </a:xfrm>
            <a:custGeom>
              <a:avLst/>
              <a:gdLst>
                <a:gd name="T0" fmla="*/ 934 w 2556"/>
                <a:gd name="T1" fmla="*/ 54 h 1399"/>
                <a:gd name="T2" fmla="*/ 271 w 2556"/>
                <a:gd name="T3" fmla="*/ 489 h 1399"/>
                <a:gd name="T4" fmla="*/ 58 w 2556"/>
                <a:gd name="T5" fmla="*/ 716 h 1399"/>
                <a:gd name="T6" fmla="*/ 106 w 2556"/>
                <a:gd name="T7" fmla="*/ 852 h 1399"/>
                <a:gd name="T8" fmla="*/ 265 w 2556"/>
                <a:gd name="T9" fmla="*/ 809 h 1399"/>
                <a:gd name="T10" fmla="*/ 836 w 2556"/>
                <a:gd name="T11" fmla="*/ 382 h 1399"/>
                <a:gd name="T12" fmla="*/ 1193 w 2556"/>
                <a:gd name="T13" fmla="*/ 351 h 1399"/>
                <a:gd name="T14" fmla="*/ 878 w 2556"/>
                <a:gd name="T15" fmla="*/ 403 h 1399"/>
                <a:gd name="T16" fmla="*/ 442 w 2556"/>
                <a:gd name="T17" fmla="*/ 722 h 1399"/>
                <a:gd name="T18" fmla="*/ 259 w 2556"/>
                <a:gd name="T19" fmla="*/ 935 h 1399"/>
                <a:gd name="T20" fmla="*/ 308 w 2556"/>
                <a:gd name="T21" fmla="*/ 1041 h 1399"/>
                <a:gd name="T22" fmla="*/ 436 w 2556"/>
                <a:gd name="T23" fmla="*/ 1032 h 1399"/>
                <a:gd name="T24" fmla="*/ 930 w 2556"/>
                <a:gd name="T25" fmla="*/ 653 h 1399"/>
                <a:gd name="T26" fmla="*/ 1312 w 2556"/>
                <a:gd name="T27" fmla="*/ 555 h 1399"/>
                <a:gd name="T28" fmla="*/ 1325 w 2556"/>
                <a:gd name="T29" fmla="*/ 585 h 1399"/>
                <a:gd name="T30" fmla="*/ 818 w 2556"/>
                <a:gd name="T31" fmla="*/ 783 h 1399"/>
                <a:gd name="T32" fmla="*/ 464 w 2556"/>
                <a:gd name="T33" fmla="*/ 1099 h 1399"/>
                <a:gd name="T34" fmla="*/ 464 w 2556"/>
                <a:gd name="T35" fmla="*/ 1202 h 1399"/>
                <a:gd name="T36" fmla="*/ 579 w 2556"/>
                <a:gd name="T37" fmla="*/ 1232 h 1399"/>
                <a:gd name="T38" fmla="*/ 881 w 2556"/>
                <a:gd name="T39" fmla="*/ 1044 h 1399"/>
                <a:gd name="T40" fmla="*/ 1193 w 2556"/>
                <a:gd name="T41" fmla="*/ 840 h 1399"/>
                <a:gd name="T42" fmla="*/ 1437 w 2556"/>
                <a:gd name="T43" fmla="*/ 780 h 1399"/>
                <a:gd name="T44" fmla="*/ 1437 w 2556"/>
                <a:gd name="T45" fmla="*/ 807 h 1399"/>
                <a:gd name="T46" fmla="*/ 1007 w 2556"/>
                <a:gd name="T47" fmla="*/ 974 h 1399"/>
                <a:gd name="T48" fmla="*/ 693 w 2556"/>
                <a:gd name="T49" fmla="*/ 1244 h 1399"/>
                <a:gd name="T50" fmla="*/ 678 w 2556"/>
                <a:gd name="T51" fmla="*/ 1335 h 1399"/>
                <a:gd name="T52" fmla="*/ 861 w 2556"/>
                <a:gd name="T53" fmla="*/ 1338 h 1399"/>
                <a:gd name="T54" fmla="*/ 1410 w 2556"/>
                <a:gd name="T55" fmla="*/ 1080 h 1399"/>
                <a:gd name="T56" fmla="*/ 1922 w 2556"/>
                <a:gd name="T57" fmla="*/ 1050 h 1399"/>
                <a:gd name="T58" fmla="*/ 2352 w 2556"/>
                <a:gd name="T59" fmla="*/ 892 h 1399"/>
                <a:gd name="T60" fmla="*/ 2502 w 2556"/>
                <a:gd name="T61" fmla="*/ 700 h 1399"/>
                <a:gd name="T62" fmla="*/ 2551 w 2556"/>
                <a:gd name="T63" fmla="*/ 640 h 1399"/>
                <a:gd name="T64" fmla="*/ 2520 w 2556"/>
                <a:gd name="T65" fmla="*/ 798 h 1399"/>
                <a:gd name="T66" fmla="*/ 2279 w 2556"/>
                <a:gd name="T67" fmla="*/ 992 h 1399"/>
                <a:gd name="T68" fmla="*/ 1937 w 2556"/>
                <a:gd name="T69" fmla="*/ 1087 h 1399"/>
                <a:gd name="T70" fmla="*/ 1456 w 2556"/>
                <a:gd name="T71" fmla="*/ 1119 h 1399"/>
                <a:gd name="T72" fmla="*/ 1086 w 2556"/>
                <a:gd name="T73" fmla="*/ 1280 h 1399"/>
                <a:gd name="T74" fmla="*/ 699 w 2556"/>
                <a:gd name="T75" fmla="*/ 1396 h 1399"/>
                <a:gd name="T76" fmla="*/ 641 w 2556"/>
                <a:gd name="T77" fmla="*/ 1274 h 1399"/>
                <a:gd name="T78" fmla="*/ 485 w 2556"/>
                <a:gd name="T79" fmla="*/ 1260 h 1399"/>
                <a:gd name="T80" fmla="*/ 427 w 2556"/>
                <a:gd name="T81" fmla="*/ 1096 h 1399"/>
                <a:gd name="T82" fmla="*/ 299 w 2556"/>
                <a:gd name="T83" fmla="*/ 1065 h 1399"/>
                <a:gd name="T84" fmla="*/ 208 w 2556"/>
                <a:gd name="T85" fmla="*/ 989 h 1399"/>
                <a:gd name="T86" fmla="*/ 259 w 2556"/>
                <a:gd name="T87" fmla="*/ 861 h 1399"/>
                <a:gd name="T88" fmla="*/ 192 w 2556"/>
                <a:gd name="T89" fmla="*/ 892 h 1399"/>
                <a:gd name="T90" fmla="*/ 52 w 2556"/>
                <a:gd name="T91" fmla="*/ 868 h 1399"/>
                <a:gd name="T92" fmla="*/ 0 w 2556"/>
                <a:gd name="T93" fmla="*/ 752 h 1399"/>
                <a:gd name="T94" fmla="*/ 83 w 2556"/>
                <a:gd name="T95" fmla="*/ 607 h 1399"/>
                <a:gd name="T96" fmla="*/ 354 w 2556"/>
                <a:gd name="T97" fmla="*/ 322 h 1399"/>
                <a:gd name="T98" fmla="*/ 198 w 2556"/>
                <a:gd name="T99" fmla="*/ 221 h 1399"/>
                <a:gd name="T100" fmla="*/ 177 w 2556"/>
                <a:gd name="T101" fmla="*/ 90 h 1399"/>
                <a:gd name="T102" fmla="*/ 251 w 2556"/>
                <a:gd name="T103" fmla="*/ 15 h 1399"/>
                <a:gd name="T104" fmla="*/ 491 w 2556"/>
                <a:gd name="T105" fmla="*/ 30 h 1399"/>
                <a:gd name="T106" fmla="*/ 342 w 2556"/>
                <a:gd name="T107" fmla="*/ 15 h 1399"/>
                <a:gd name="T108" fmla="*/ 229 w 2556"/>
                <a:gd name="T109" fmla="*/ 93 h 1399"/>
                <a:gd name="T110" fmla="*/ 247 w 2556"/>
                <a:gd name="T111" fmla="*/ 202 h 1399"/>
                <a:gd name="T112" fmla="*/ 400 w 2556"/>
                <a:gd name="T113" fmla="*/ 291 h 1399"/>
                <a:gd name="T114" fmla="*/ 839 w 2556"/>
                <a:gd name="T115" fmla="*/ 51 h 1399"/>
                <a:gd name="T116" fmla="*/ 1157 w 2556"/>
                <a:gd name="T117" fmla="*/ 24 h 1399"/>
                <a:gd name="T118" fmla="*/ 1242 w 2556"/>
                <a:gd name="T119" fmla="*/ 5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56" h="1399">
                  <a:moveTo>
                    <a:pt x="1160" y="49"/>
                  </a:moveTo>
                  <a:lnTo>
                    <a:pt x="1132" y="45"/>
                  </a:lnTo>
                  <a:lnTo>
                    <a:pt x="1098" y="39"/>
                  </a:lnTo>
                  <a:lnTo>
                    <a:pt x="1058" y="39"/>
                  </a:lnTo>
                  <a:lnTo>
                    <a:pt x="1010" y="39"/>
                  </a:lnTo>
                  <a:lnTo>
                    <a:pt x="961" y="49"/>
                  </a:lnTo>
                  <a:lnTo>
                    <a:pt x="934" y="54"/>
                  </a:lnTo>
                  <a:lnTo>
                    <a:pt x="909" y="60"/>
                  </a:lnTo>
                  <a:lnTo>
                    <a:pt x="884" y="72"/>
                  </a:lnTo>
                  <a:lnTo>
                    <a:pt x="861" y="84"/>
                  </a:lnTo>
                  <a:lnTo>
                    <a:pt x="735" y="164"/>
                  </a:lnTo>
                  <a:lnTo>
                    <a:pt x="573" y="273"/>
                  </a:lnTo>
                  <a:lnTo>
                    <a:pt x="406" y="388"/>
                  </a:lnTo>
                  <a:lnTo>
                    <a:pt x="271" y="489"/>
                  </a:lnTo>
                  <a:lnTo>
                    <a:pt x="186" y="555"/>
                  </a:lnTo>
                  <a:lnTo>
                    <a:pt x="146" y="588"/>
                  </a:lnTo>
                  <a:lnTo>
                    <a:pt x="112" y="625"/>
                  </a:lnTo>
                  <a:lnTo>
                    <a:pt x="83" y="661"/>
                  </a:lnTo>
                  <a:lnTo>
                    <a:pt x="74" y="679"/>
                  </a:lnTo>
                  <a:lnTo>
                    <a:pt x="64" y="697"/>
                  </a:lnTo>
                  <a:lnTo>
                    <a:pt x="58" y="716"/>
                  </a:lnTo>
                  <a:lnTo>
                    <a:pt x="55" y="734"/>
                  </a:lnTo>
                  <a:lnTo>
                    <a:pt x="55" y="752"/>
                  </a:lnTo>
                  <a:lnTo>
                    <a:pt x="58" y="774"/>
                  </a:lnTo>
                  <a:lnTo>
                    <a:pt x="67" y="807"/>
                  </a:lnTo>
                  <a:lnTo>
                    <a:pt x="80" y="831"/>
                  </a:lnTo>
                  <a:lnTo>
                    <a:pt x="97" y="849"/>
                  </a:lnTo>
                  <a:lnTo>
                    <a:pt x="106" y="852"/>
                  </a:lnTo>
                  <a:lnTo>
                    <a:pt x="116" y="858"/>
                  </a:lnTo>
                  <a:lnTo>
                    <a:pt x="137" y="861"/>
                  </a:lnTo>
                  <a:lnTo>
                    <a:pt x="162" y="858"/>
                  </a:lnTo>
                  <a:lnTo>
                    <a:pt x="189" y="849"/>
                  </a:lnTo>
                  <a:lnTo>
                    <a:pt x="220" y="837"/>
                  </a:lnTo>
                  <a:lnTo>
                    <a:pt x="238" y="825"/>
                  </a:lnTo>
                  <a:lnTo>
                    <a:pt x="265" y="809"/>
                  </a:lnTo>
                  <a:lnTo>
                    <a:pt x="339" y="755"/>
                  </a:lnTo>
                  <a:lnTo>
                    <a:pt x="522" y="613"/>
                  </a:lnTo>
                  <a:lnTo>
                    <a:pt x="619" y="536"/>
                  </a:lnTo>
                  <a:lnTo>
                    <a:pt x="707" y="467"/>
                  </a:lnTo>
                  <a:lnTo>
                    <a:pt x="784" y="412"/>
                  </a:lnTo>
                  <a:lnTo>
                    <a:pt x="812" y="394"/>
                  </a:lnTo>
                  <a:lnTo>
                    <a:pt x="836" y="382"/>
                  </a:lnTo>
                  <a:lnTo>
                    <a:pt x="878" y="366"/>
                  </a:lnTo>
                  <a:lnTo>
                    <a:pt x="934" y="354"/>
                  </a:lnTo>
                  <a:lnTo>
                    <a:pt x="992" y="345"/>
                  </a:lnTo>
                  <a:lnTo>
                    <a:pt x="1052" y="343"/>
                  </a:lnTo>
                  <a:lnTo>
                    <a:pt x="1108" y="343"/>
                  </a:lnTo>
                  <a:lnTo>
                    <a:pt x="1157" y="345"/>
                  </a:lnTo>
                  <a:lnTo>
                    <a:pt x="1193" y="351"/>
                  </a:lnTo>
                  <a:lnTo>
                    <a:pt x="1205" y="357"/>
                  </a:lnTo>
                  <a:lnTo>
                    <a:pt x="1211" y="363"/>
                  </a:lnTo>
                  <a:lnTo>
                    <a:pt x="1163" y="363"/>
                  </a:lnTo>
                  <a:lnTo>
                    <a:pt x="1052" y="372"/>
                  </a:lnTo>
                  <a:lnTo>
                    <a:pt x="992" y="379"/>
                  </a:lnTo>
                  <a:lnTo>
                    <a:pt x="930" y="391"/>
                  </a:lnTo>
                  <a:lnTo>
                    <a:pt x="878" y="403"/>
                  </a:lnTo>
                  <a:lnTo>
                    <a:pt x="858" y="409"/>
                  </a:lnTo>
                  <a:lnTo>
                    <a:pt x="839" y="418"/>
                  </a:lnTo>
                  <a:lnTo>
                    <a:pt x="784" y="452"/>
                  </a:lnTo>
                  <a:lnTo>
                    <a:pt x="723" y="489"/>
                  </a:lnTo>
                  <a:lnTo>
                    <a:pt x="650" y="543"/>
                  </a:lnTo>
                  <a:lnTo>
                    <a:pt x="556" y="625"/>
                  </a:lnTo>
                  <a:lnTo>
                    <a:pt x="442" y="722"/>
                  </a:lnTo>
                  <a:lnTo>
                    <a:pt x="391" y="765"/>
                  </a:lnTo>
                  <a:lnTo>
                    <a:pt x="342" y="809"/>
                  </a:lnTo>
                  <a:lnTo>
                    <a:pt x="302" y="852"/>
                  </a:lnTo>
                  <a:lnTo>
                    <a:pt x="287" y="874"/>
                  </a:lnTo>
                  <a:lnTo>
                    <a:pt x="274" y="895"/>
                  </a:lnTo>
                  <a:lnTo>
                    <a:pt x="265" y="913"/>
                  </a:lnTo>
                  <a:lnTo>
                    <a:pt x="259" y="935"/>
                  </a:lnTo>
                  <a:lnTo>
                    <a:pt x="256" y="956"/>
                  </a:lnTo>
                  <a:lnTo>
                    <a:pt x="259" y="974"/>
                  </a:lnTo>
                  <a:lnTo>
                    <a:pt x="265" y="992"/>
                  </a:lnTo>
                  <a:lnTo>
                    <a:pt x="274" y="1010"/>
                  </a:lnTo>
                  <a:lnTo>
                    <a:pt x="283" y="1022"/>
                  </a:lnTo>
                  <a:lnTo>
                    <a:pt x="293" y="1035"/>
                  </a:lnTo>
                  <a:lnTo>
                    <a:pt x="308" y="1041"/>
                  </a:lnTo>
                  <a:lnTo>
                    <a:pt x="323" y="1047"/>
                  </a:lnTo>
                  <a:lnTo>
                    <a:pt x="339" y="1050"/>
                  </a:lnTo>
                  <a:lnTo>
                    <a:pt x="354" y="1053"/>
                  </a:lnTo>
                  <a:lnTo>
                    <a:pt x="376" y="1050"/>
                  </a:lnTo>
                  <a:lnTo>
                    <a:pt x="394" y="1047"/>
                  </a:lnTo>
                  <a:lnTo>
                    <a:pt x="414" y="1041"/>
                  </a:lnTo>
                  <a:lnTo>
                    <a:pt x="436" y="1032"/>
                  </a:lnTo>
                  <a:lnTo>
                    <a:pt x="485" y="1007"/>
                  </a:lnTo>
                  <a:lnTo>
                    <a:pt x="534" y="974"/>
                  </a:lnTo>
                  <a:lnTo>
                    <a:pt x="589" y="932"/>
                  </a:lnTo>
                  <a:lnTo>
                    <a:pt x="650" y="883"/>
                  </a:lnTo>
                  <a:lnTo>
                    <a:pt x="772" y="780"/>
                  </a:lnTo>
                  <a:lnTo>
                    <a:pt x="884" y="688"/>
                  </a:lnTo>
                  <a:lnTo>
                    <a:pt x="930" y="653"/>
                  </a:lnTo>
                  <a:lnTo>
                    <a:pt x="967" y="631"/>
                  </a:lnTo>
                  <a:lnTo>
                    <a:pt x="1007" y="616"/>
                  </a:lnTo>
                  <a:lnTo>
                    <a:pt x="1061" y="598"/>
                  </a:lnTo>
                  <a:lnTo>
                    <a:pt x="1126" y="582"/>
                  </a:lnTo>
                  <a:lnTo>
                    <a:pt x="1193" y="567"/>
                  </a:lnTo>
                  <a:lnTo>
                    <a:pt x="1257" y="558"/>
                  </a:lnTo>
                  <a:lnTo>
                    <a:pt x="1312" y="555"/>
                  </a:lnTo>
                  <a:lnTo>
                    <a:pt x="1333" y="555"/>
                  </a:lnTo>
                  <a:lnTo>
                    <a:pt x="1351" y="558"/>
                  </a:lnTo>
                  <a:lnTo>
                    <a:pt x="1363" y="564"/>
                  </a:lnTo>
                  <a:lnTo>
                    <a:pt x="1367" y="570"/>
                  </a:lnTo>
                  <a:lnTo>
                    <a:pt x="1367" y="573"/>
                  </a:lnTo>
                  <a:lnTo>
                    <a:pt x="1357" y="576"/>
                  </a:lnTo>
                  <a:lnTo>
                    <a:pt x="1325" y="585"/>
                  </a:lnTo>
                  <a:lnTo>
                    <a:pt x="1214" y="607"/>
                  </a:lnTo>
                  <a:lnTo>
                    <a:pt x="1089" y="634"/>
                  </a:lnTo>
                  <a:lnTo>
                    <a:pt x="1037" y="646"/>
                  </a:lnTo>
                  <a:lnTo>
                    <a:pt x="998" y="661"/>
                  </a:lnTo>
                  <a:lnTo>
                    <a:pt x="955" y="685"/>
                  </a:lnTo>
                  <a:lnTo>
                    <a:pt x="891" y="728"/>
                  </a:lnTo>
                  <a:lnTo>
                    <a:pt x="818" y="783"/>
                  </a:lnTo>
                  <a:lnTo>
                    <a:pt x="735" y="843"/>
                  </a:lnTo>
                  <a:lnTo>
                    <a:pt x="653" y="910"/>
                  </a:lnTo>
                  <a:lnTo>
                    <a:pt x="579" y="970"/>
                  </a:lnTo>
                  <a:lnTo>
                    <a:pt x="522" y="1025"/>
                  </a:lnTo>
                  <a:lnTo>
                    <a:pt x="500" y="1047"/>
                  </a:lnTo>
                  <a:lnTo>
                    <a:pt x="485" y="1065"/>
                  </a:lnTo>
                  <a:lnTo>
                    <a:pt x="464" y="1099"/>
                  </a:lnTo>
                  <a:lnTo>
                    <a:pt x="451" y="1128"/>
                  </a:lnTo>
                  <a:lnTo>
                    <a:pt x="448" y="1141"/>
                  </a:lnTo>
                  <a:lnTo>
                    <a:pt x="445" y="1156"/>
                  </a:lnTo>
                  <a:lnTo>
                    <a:pt x="448" y="1168"/>
                  </a:lnTo>
                  <a:lnTo>
                    <a:pt x="451" y="1180"/>
                  </a:lnTo>
                  <a:lnTo>
                    <a:pt x="457" y="1189"/>
                  </a:lnTo>
                  <a:lnTo>
                    <a:pt x="464" y="1202"/>
                  </a:lnTo>
                  <a:lnTo>
                    <a:pt x="473" y="1208"/>
                  </a:lnTo>
                  <a:lnTo>
                    <a:pt x="485" y="1217"/>
                  </a:lnTo>
                  <a:lnTo>
                    <a:pt x="500" y="1223"/>
                  </a:lnTo>
                  <a:lnTo>
                    <a:pt x="516" y="1229"/>
                  </a:lnTo>
                  <a:lnTo>
                    <a:pt x="534" y="1232"/>
                  </a:lnTo>
                  <a:lnTo>
                    <a:pt x="556" y="1232"/>
                  </a:lnTo>
                  <a:lnTo>
                    <a:pt x="579" y="1232"/>
                  </a:lnTo>
                  <a:lnTo>
                    <a:pt x="607" y="1223"/>
                  </a:lnTo>
                  <a:lnTo>
                    <a:pt x="635" y="1211"/>
                  </a:lnTo>
                  <a:lnTo>
                    <a:pt x="668" y="1196"/>
                  </a:lnTo>
                  <a:lnTo>
                    <a:pt x="702" y="1174"/>
                  </a:lnTo>
                  <a:lnTo>
                    <a:pt x="738" y="1150"/>
                  </a:lnTo>
                  <a:lnTo>
                    <a:pt x="809" y="1099"/>
                  </a:lnTo>
                  <a:lnTo>
                    <a:pt x="881" y="1044"/>
                  </a:lnTo>
                  <a:lnTo>
                    <a:pt x="946" y="992"/>
                  </a:lnTo>
                  <a:lnTo>
                    <a:pt x="1004" y="947"/>
                  </a:lnTo>
                  <a:lnTo>
                    <a:pt x="1049" y="913"/>
                  </a:lnTo>
                  <a:lnTo>
                    <a:pt x="1086" y="892"/>
                  </a:lnTo>
                  <a:lnTo>
                    <a:pt x="1123" y="871"/>
                  </a:lnTo>
                  <a:lnTo>
                    <a:pt x="1160" y="855"/>
                  </a:lnTo>
                  <a:lnTo>
                    <a:pt x="1193" y="840"/>
                  </a:lnTo>
                  <a:lnTo>
                    <a:pt x="1260" y="816"/>
                  </a:lnTo>
                  <a:lnTo>
                    <a:pt x="1312" y="798"/>
                  </a:lnTo>
                  <a:lnTo>
                    <a:pt x="1336" y="789"/>
                  </a:lnTo>
                  <a:lnTo>
                    <a:pt x="1363" y="783"/>
                  </a:lnTo>
                  <a:lnTo>
                    <a:pt x="1388" y="780"/>
                  </a:lnTo>
                  <a:lnTo>
                    <a:pt x="1416" y="777"/>
                  </a:lnTo>
                  <a:lnTo>
                    <a:pt x="1437" y="780"/>
                  </a:lnTo>
                  <a:lnTo>
                    <a:pt x="1456" y="780"/>
                  </a:lnTo>
                  <a:lnTo>
                    <a:pt x="1465" y="786"/>
                  </a:lnTo>
                  <a:lnTo>
                    <a:pt x="1470" y="789"/>
                  </a:lnTo>
                  <a:lnTo>
                    <a:pt x="1470" y="792"/>
                  </a:lnTo>
                  <a:lnTo>
                    <a:pt x="1468" y="795"/>
                  </a:lnTo>
                  <a:lnTo>
                    <a:pt x="1462" y="801"/>
                  </a:lnTo>
                  <a:lnTo>
                    <a:pt x="1437" y="807"/>
                  </a:lnTo>
                  <a:lnTo>
                    <a:pt x="1354" y="825"/>
                  </a:lnTo>
                  <a:lnTo>
                    <a:pt x="1303" y="837"/>
                  </a:lnTo>
                  <a:lnTo>
                    <a:pt x="1248" y="849"/>
                  </a:lnTo>
                  <a:lnTo>
                    <a:pt x="1196" y="868"/>
                  </a:lnTo>
                  <a:lnTo>
                    <a:pt x="1151" y="889"/>
                  </a:lnTo>
                  <a:lnTo>
                    <a:pt x="1071" y="932"/>
                  </a:lnTo>
                  <a:lnTo>
                    <a:pt x="1007" y="974"/>
                  </a:lnTo>
                  <a:lnTo>
                    <a:pt x="952" y="1013"/>
                  </a:lnTo>
                  <a:lnTo>
                    <a:pt x="897" y="1056"/>
                  </a:lnTo>
                  <a:lnTo>
                    <a:pt x="830" y="1108"/>
                  </a:lnTo>
                  <a:lnTo>
                    <a:pt x="790" y="1141"/>
                  </a:lnTo>
                  <a:lnTo>
                    <a:pt x="753" y="1174"/>
                  </a:lnTo>
                  <a:lnTo>
                    <a:pt x="720" y="1211"/>
                  </a:lnTo>
                  <a:lnTo>
                    <a:pt x="693" y="1244"/>
                  </a:lnTo>
                  <a:lnTo>
                    <a:pt x="675" y="1271"/>
                  </a:lnTo>
                  <a:lnTo>
                    <a:pt x="668" y="1286"/>
                  </a:lnTo>
                  <a:lnTo>
                    <a:pt x="668" y="1298"/>
                  </a:lnTo>
                  <a:lnTo>
                    <a:pt x="668" y="1308"/>
                  </a:lnTo>
                  <a:lnTo>
                    <a:pt x="668" y="1320"/>
                  </a:lnTo>
                  <a:lnTo>
                    <a:pt x="675" y="1329"/>
                  </a:lnTo>
                  <a:lnTo>
                    <a:pt x="678" y="1335"/>
                  </a:lnTo>
                  <a:lnTo>
                    <a:pt x="687" y="1344"/>
                  </a:lnTo>
                  <a:lnTo>
                    <a:pt x="696" y="1347"/>
                  </a:lnTo>
                  <a:lnTo>
                    <a:pt x="718" y="1357"/>
                  </a:lnTo>
                  <a:lnTo>
                    <a:pt x="747" y="1360"/>
                  </a:lnTo>
                  <a:lnTo>
                    <a:pt x="781" y="1360"/>
                  </a:lnTo>
                  <a:lnTo>
                    <a:pt x="818" y="1350"/>
                  </a:lnTo>
                  <a:lnTo>
                    <a:pt x="861" y="1338"/>
                  </a:lnTo>
                  <a:lnTo>
                    <a:pt x="912" y="1317"/>
                  </a:lnTo>
                  <a:lnTo>
                    <a:pt x="977" y="1289"/>
                  </a:lnTo>
                  <a:lnTo>
                    <a:pt x="1120" y="1217"/>
                  </a:lnTo>
                  <a:lnTo>
                    <a:pt x="1260" y="1144"/>
                  </a:lnTo>
                  <a:lnTo>
                    <a:pt x="1357" y="1096"/>
                  </a:lnTo>
                  <a:lnTo>
                    <a:pt x="1382" y="1087"/>
                  </a:lnTo>
                  <a:lnTo>
                    <a:pt x="1410" y="1080"/>
                  </a:lnTo>
                  <a:lnTo>
                    <a:pt x="1443" y="1074"/>
                  </a:lnTo>
                  <a:lnTo>
                    <a:pt x="1479" y="1071"/>
                  </a:lnTo>
                  <a:lnTo>
                    <a:pt x="1562" y="1065"/>
                  </a:lnTo>
                  <a:lnTo>
                    <a:pt x="1647" y="1062"/>
                  </a:lnTo>
                  <a:lnTo>
                    <a:pt x="1818" y="1059"/>
                  </a:lnTo>
                  <a:lnTo>
                    <a:pt x="1892" y="1053"/>
                  </a:lnTo>
                  <a:lnTo>
                    <a:pt x="1922" y="1050"/>
                  </a:lnTo>
                  <a:lnTo>
                    <a:pt x="1949" y="1047"/>
                  </a:lnTo>
                  <a:lnTo>
                    <a:pt x="2004" y="1032"/>
                  </a:lnTo>
                  <a:lnTo>
                    <a:pt x="2078" y="1007"/>
                  </a:lnTo>
                  <a:lnTo>
                    <a:pt x="2157" y="980"/>
                  </a:lnTo>
                  <a:lnTo>
                    <a:pt x="2240" y="947"/>
                  </a:lnTo>
                  <a:lnTo>
                    <a:pt x="2319" y="910"/>
                  </a:lnTo>
                  <a:lnTo>
                    <a:pt x="2352" y="892"/>
                  </a:lnTo>
                  <a:lnTo>
                    <a:pt x="2386" y="871"/>
                  </a:lnTo>
                  <a:lnTo>
                    <a:pt x="2416" y="849"/>
                  </a:lnTo>
                  <a:lnTo>
                    <a:pt x="2440" y="828"/>
                  </a:lnTo>
                  <a:lnTo>
                    <a:pt x="2459" y="804"/>
                  </a:lnTo>
                  <a:lnTo>
                    <a:pt x="2471" y="783"/>
                  </a:lnTo>
                  <a:lnTo>
                    <a:pt x="2490" y="740"/>
                  </a:lnTo>
                  <a:lnTo>
                    <a:pt x="2502" y="700"/>
                  </a:lnTo>
                  <a:lnTo>
                    <a:pt x="2520" y="643"/>
                  </a:lnTo>
                  <a:lnTo>
                    <a:pt x="2526" y="625"/>
                  </a:lnTo>
                  <a:lnTo>
                    <a:pt x="2530" y="613"/>
                  </a:lnTo>
                  <a:lnTo>
                    <a:pt x="2533" y="613"/>
                  </a:lnTo>
                  <a:lnTo>
                    <a:pt x="2536" y="613"/>
                  </a:lnTo>
                  <a:lnTo>
                    <a:pt x="2545" y="622"/>
                  </a:lnTo>
                  <a:lnTo>
                    <a:pt x="2551" y="640"/>
                  </a:lnTo>
                  <a:lnTo>
                    <a:pt x="2556" y="667"/>
                  </a:lnTo>
                  <a:lnTo>
                    <a:pt x="2556" y="685"/>
                  </a:lnTo>
                  <a:lnTo>
                    <a:pt x="2553" y="704"/>
                  </a:lnTo>
                  <a:lnTo>
                    <a:pt x="2551" y="725"/>
                  </a:lnTo>
                  <a:lnTo>
                    <a:pt x="2545" y="749"/>
                  </a:lnTo>
                  <a:lnTo>
                    <a:pt x="2533" y="774"/>
                  </a:lnTo>
                  <a:lnTo>
                    <a:pt x="2520" y="798"/>
                  </a:lnTo>
                  <a:lnTo>
                    <a:pt x="2502" y="825"/>
                  </a:lnTo>
                  <a:lnTo>
                    <a:pt x="2477" y="852"/>
                  </a:lnTo>
                  <a:lnTo>
                    <a:pt x="2450" y="880"/>
                  </a:lnTo>
                  <a:lnTo>
                    <a:pt x="2416" y="907"/>
                  </a:lnTo>
                  <a:lnTo>
                    <a:pt x="2377" y="935"/>
                  </a:lnTo>
                  <a:lnTo>
                    <a:pt x="2331" y="964"/>
                  </a:lnTo>
                  <a:lnTo>
                    <a:pt x="2279" y="992"/>
                  </a:lnTo>
                  <a:lnTo>
                    <a:pt x="2231" y="1013"/>
                  </a:lnTo>
                  <a:lnTo>
                    <a:pt x="2181" y="1032"/>
                  </a:lnTo>
                  <a:lnTo>
                    <a:pt x="2129" y="1050"/>
                  </a:lnTo>
                  <a:lnTo>
                    <a:pt x="2081" y="1062"/>
                  </a:lnTo>
                  <a:lnTo>
                    <a:pt x="2032" y="1071"/>
                  </a:lnTo>
                  <a:lnTo>
                    <a:pt x="1986" y="1080"/>
                  </a:lnTo>
                  <a:lnTo>
                    <a:pt x="1937" y="1087"/>
                  </a:lnTo>
                  <a:lnTo>
                    <a:pt x="1849" y="1093"/>
                  </a:lnTo>
                  <a:lnTo>
                    <a:pt x="1764" y="1096"/>
                  </a:lnTo>
                  <a:lnTo>
                    <a:pt x="1690" y="1099"/>
                  </a:lnTo>
                  <a:lnTo>
                    <a:pt x="1624" y="1102"/>
                  </a:lnTo>
                  <a:lnTo>
                    <a:pt x="1562" y="1105"/>
                  </a:lnTo>
                  <a:lnTo>
                    <a:pt x="1507" y="1113"/>
                  </a:lnTo>
                  <a:lnTo>
                    <a:pt x="1456" y="1119"/>
                  </a:lnTo>
                  <a:lnTo>
                    <a:pt x="1403" y="1131"/>
                  </a:lnTo>
                  <a:lnTo>
                    <a:pt x="1351" y="1147"/>
                  </a:lnTo>
                  <a:lnTo>
                    <a:pt x="1303" y="1165"/>
                  </a:lnTo>
                  <a:lnTo>
                    <a:pt x="1254" y="1189"/>
                  </a:lnTo>
                  <a:lnTo>
                    <a:pt x="1205" y="1217"/>
                  </a:lnTo>
                  <a:lnTo>
                    <a:pt x="1151" y="1248"/>
                  </a:lnTo>
                  <a:lnTo>
                    <a:pt x="1086" y="1280"/>
                  </a:lnTo>
                  <a:lnTo>
                    <a:pt x="1018" y="1311"/>
                  </a:lnTo>
                  <a:lnTo>
                    <a:pt x="949" y="1338"/>
                  </a:lnTo>
                  <a:lnTo>
                    <a:pt x="881" y="1363"/>
                  </a:lnTo>
                  <a:lnTo>
                    <a:pt x="821" y="1384"/>
                  </a:lnTo>
                  <a:lnTo>
                    <a:pt x="769" y="1396"/>
                  </a:lnTo>
                  <a:lnTo>
                    <a:pt x="729" y="1399"/>
                  </a:lnTo>
                  <a:lnTo>
                    <a:pt x="699" y="1396"/>
                  </a:lnTo>
                  <a:lnTo>
                    <a:pt x="675" y="1387"/>
                  </a:lnTo>
                  <a:lnTo>
                    <a:pt x="656" y="1375"/>
                  </a:lnTo>
                  <a:lnTo>
                    <a:pt x="641" y="1360"/>
                  </a:lnTo>
                  <a:lnTo>
                    <a:pt x="632" y="1338"/>
                  </a:lnTo>
                  <a:lnTo>
                    <a:pt x="628" y="1317"/>
                  </a:lnTo>
                  <a:lnTo>
                    <a:pt x="632" y="1295"/>
                  </a:lnTo>
                  <a:lnTo>
                    <a:pt x="641" y="1274"/>
                  </a:lnTo>
                  <a:lnTo>
                    <a:pt x="622" y="1277"/>
                  </a:lnTo>
                  <a:lnTo>
                    <a:pt x="604" y="1280"/>
                  </a:lnTo>
                  <a:lnTo>
                    <a:pt x="579" y="1283"/>
                  </a:lnTo>
                  <a:lnTo>
                    <a:pt x="553" y="1283"/>
                  </a:lnTo>
                  <a:lnTo>
                    <a:pt x="525" y="1277"/>
                  </a:lnTo>
                  <a:lnTo>
                    <a:pt x="497" y="1266"/>
                  </a:lnTo>
                  <a:lnTo>
                    <a:pt x="485" y="1260"/>
                  </a:lnTo>
                  <a:lnTo>
                    <a:pt x="473" y="1248"/>
                  </a:lnTo>
                  <a:lnTo>
                    <a:pt x="454" y="1223"/>
                  </a:lnTo>
                  <a:lnTo>
                    <a:pt x="436" y="1199"/>
                  </a:lnTo>
                  <a:lnTo>
                    <a:pt x="427" y="1171"/>
                  </a:lnTo>
                  <a:lnTo>
                    <a:pt x="421" y="1147"/>
                  </a:lnTo>
                  <a:lnTo>
                    <a:pt x="421" y="1119"/>
                  </a:lnTo>
                  <a:lnTo>
                    <a:pt x="427" y="1096"/>
                  </a:lnTo>
                  <a:lnTo>
                    <a:pt x="439" y="1074"/>
                  </a:lnTo>
                  <a:lnTo>
                    <a:pt x="457" y="1056"/>
                  </a:lnTo>
                  <a:lnTo>
                    <a:pt x="433" y="1062"/>
                  </a:lnTo>
                  <a:lnTo>
                    <a:pt x="406" y="1068"/>
                  </a:lnTo>
                  <a:lnTo>
                    <a:pt x="372" y="1071"/>
                  </a:lnTo>
                  <a:lnTo>
                    <a:pt x="336" y="1071"/>
                  </a:lnTo>
                  <a:lnTo>
                    <a:pt x="299" y="1065"/>
                  </a:lnTo>
                  <a:lnTo>
                    <a:pt x="280" y="1062"/>
                  </a:lnTo>
                  <a:lnTo>
                    <a:pt x="265" y="1053"/>
                  </a:lnTo>
                  <a:lnTo>
                    <a:pt x="251" y="1044"/>
                  </a:lnTo>
                  <a:lnTo>
                    <a:pt x="235" y="1032"/>
                  </a:lnTo>
                  <a:lnTo>
                    <a:pt x="223" y="1016"/>
                  </a:lnTo>
                  <a:lnTo>
                    <a:pt x="214" y="1001"/>
                  </a:lnTo>
                  <a:lnTo>
                    <a:pt x="208" y="989"/>
                  </a:lnTo>
                  <a:lnTo>
                    <a:pt x="205" y="974"/>
                  </a:lnTo>
                  <a:lnTo>
                    <a:pt x="205" y="959"/>
                  </a:lnTo>
                  <a:lnTo>
                    <a:pt x="205" y="947"/>
                  </a:lnTo>
                  <a:lnTo>
                    <a:pt x="208" y="932"/>
                  </a:lnTo>
                  <a:lnTo>
                    <a:pt x="214" y="920"/>
                  </a:lnTo>
                  <a:lnTo>
                    <a:pt x="232" y="889"/>
                  </a:lnTo>
                  <a:lnTo>
                    <a:pt x="259" y="861"/>
                  </a:lnTo>
                  <a:lnTo>
                    <a:pt x="293" y="831"/>
                  </a:lnTo>
                  <a:lnTo>
                    <a:pt x="333" y="804"/>
                  </a:lnTo>
                  <a:lnTo>
                    <a:pt x="308" y="822"/>
                  </a:lnTo>
                  <a:lnTo>
                    <a:pt x="280" y="843"/>
                  </a:lnTo>
                  <a:lnTo>
                    <a:pt x="251" y="864"/>
                  </a:lnTo>
                  <a:lnTo>
                    <a:pt x="211" y="883"/>
                  </a:lnTo>
                  <a:lnTo>
                    <a:pt x="192" y="892"/>
                  </a:lnTo>
                  <a:lnTo>
                    <a:pt x="171" y="895"/>
                  </a:lnTo>
                  <a:lnTo>
                    <a:pt x="149" y="898"/>
                  </a:lnTo>
                  <a:lnTo>
                    <a:pt x="128" y="898"/>
                  </a:lnTo>
                  <a:lnTo>
                    <a:pt x="106" y="895"/>
                  </a:lnTo>
                  <a:lnTo>
                    <a:pt x="89" y="889"/>
                  </a:lnTo>
                  <a:lnTo>
                    <a:pt x="67" y="877"/>
                  </a:lnTo>
                  <a:lnTo>
                    <a:pt x="52" y="868"/>
                  </a:lnTo>
                  <a:lnTo>
                    <a:pt x="37" y="852"/>
                  </a:lnTo>
                  <a:lnTo>
                    <a:pt x="24" y="840"/>
                  </a:lnTo>
                  <a:lnTo>
                    <a:pt x="15" y="825"/>
                  </a:lnTo>
                  <a:lnTo>
                    <a:pt x="9" y="807"/>
                  </a:lnTo>
                  <a:lnTo>
                    <a:pt x="3" y="789"/>
                  </a:lnTo>
                  <a:lnTo>
                    <a:pt x="0" y="771"/>
                  </a:lnTo>
                  <a:lnTo>
                    <a:pt x="0" y="752"/>
                  </a:lnTo>
                  <a:lnTo>
                    <a:pt x="3" y="734"/>
                  </a:lnTo>
                  <a:lnTo>
                    <a:pt x="9" y="713"/>
                  </a:lnTo>
                  <a:lnTo>
                    <a:pt x="18" y="691"/>
                  </a:lnTo>
                  <a:lnTo>
                    <a:pt x="31" y="670"/>
                  </a:lnTo>
                  <a:lnTo>
                    <a:pt x="46" y="650"/>
                  </a:lnTo>
                  <a:lnTo>
                    <a:pt x="61" y="628"/>
                  </a:lnTo>
                  <a:lnTo>
                    <a:pt x="83" y="607"/>
                  </a:lnTo>
                  <a:lnTo>
                    <a:pt x="128" y="561"/>
                  </a:lnTo>
                  <a:lnTo>
                    <a:pt x="183" y="512"/>
                  </a:lnTo>
                  <a:lnTo>
                    <a:pt x="290" y="424"/>
                  </a:lnTo>
                  <a:lnTo>
                    <a:pt x="372" y="357"/>
                  </a:lnTo>
                  <a:lnTo>
                    <a:pt x="408" y="334"/>
                  </a:lnTo>
                  <a:lnTo>
                    <a:pt x="382" y="328"/>
                  </a:lnTo>
                  <a:lnTo>
                    <a:pt x="354" y="322"/>
                  </a:lnTo>
                  <a:lnTo>
                    <a:pt x="320" y="309"/>
                  </a:lnTo>
                  <a:lnTo>
                    <a:pt x="283" y="297"/>
                  </a:lnTo>
                  <a:lnTo>
                    <a:pt x="251" y="276"/>
                  </a:lnTo>
                  <a:lnTo>
                    <a:pt x="235" y="263"/>
                  </a:lnTo>
                  <a:lnTo>
                    <a:pt x="220" y="251"/>
                  </a:lnTo>
                  <a:lnTo>
                    <a:pt x="208" y="236"/>
                  </a:lnTo>
                  <a:lnTo>
                    <a:pt x="198" y="221"/>
                  </a:lnTo>
                  <a:lnTo>
                    <a:pt x="189" y="200"/>
                  </a:lnTo>
                  <a:lnTo>
                    <a:pt x="180" y="179"/>
                  </a:lnTo>
                  <a:lnTo>
                    <a:pt x="177" y="158"/>
                  </a:lnTo>
                  <a:lnTo>
                    <a:pt x="174" y="139"/>
                  </a:lnTo>
                  <a:lnTo>
                    <a:pt x="171" y="121"/>
                  </a:lnTo>
                  <a:lnTo>
                    <a:pt x="174" y="106"/>
                  </a:lnTo>
                  <a:lnTo>
                    <a:pt x="177" y="90"/>
                  </a:lnTo>
                  <a:lnTo>
                    <a:pt x="183" y="75"/>
                  </a:lnTo>
                  <a:lnTo>
                    <a:pt x="189" y="63"/>
                  </a:lnTo>
                  <a:lnTo>
                    <a:pt x="198" y="51"/>
                  </a:lnTo>
                  <a:lnTo>
                    <a:pt x="208" y="39"/>
                  </a:lnTo>
                  <a:lnTo>
                    <a:pt x="220" y="30"/>
                  </a:lnTo>
                  <a:lnTo>
                    <a:pt x="235" y="21"/>
                  </a:lnTo>
                  <a:lnTo>
                    <a:pt x="251" y="15"/>
                  </a:lnTo>
                  <a:lnTo>
                    <a:pt x="287" y="3"/>
                  </a:lnTo>
                  <a:lnTo>
                    <a:pt x="320" y="0"/>
                  </a:lnTo>
                  <a:lnTo>
                    <a:pt x="351" y="0"/>
                  </a:lnTo>
                  <a:lnTo>
                    <a:pt x="379" y="3"/>
                  </a:lnTo>
                  <a:lnTo>
                    <a:pt x="406" y="12"/>
                  </a:lnTo>
                  <a:lnTo>
                    <a:pt x="457" y="27"/>
                  </a:lnTo>
                  <a:lnTo>
                    <a:pt x="491" y="30"/>
                  </a:lnTo>
                  <a:lnTo>
                    <a:pt x="528" y="33"/>
                  </a:lnTo>
                  <a:lnTo>
                    <a:pt x="513" y="33"/>
                  </a:lnTo>
                  <a:lnTo>
                    <a:pt x="470" y="33"/>
                  </a:lnTo>
                  <a:lnTo>
                    <a:pt x="418" y="30"/>
                  </a:lnTo>
                  <a:lnTo>
                    <a:pt x="391" y="24"/>
                  </a:lnTo>
                  <a:lnTo>
                    <a:pt x="366" y="18"/>
                  </a:lnTo>
                  <a:lnTo>
                    <a:pt x="342" y="15"/>
                  </a:lnTo>
                  <a:lnTo>
                    <a:pt x="317" y="15"/>
                  </a:lnTo>
                  <a:lnTo>
                    <a:pt x="296" y="18"/>
                  </a:lnTo>
                  <a:lnTo>
                    <a:pt x="271" y="30"/>
                  </a:lnTo>
                  <a:lnTo>
                    <a:pt x="253" y="45"/>
                  </a:lnTo>
                  <a:lnTo>
                    <a:pt x="238" y="66"/>
                  </a:lnTo>
                  <a:lnTo>
                    <a:pt x="232" y="78"/>
                  </a:lnTo>
                  <a:lnTo>
                    <a:pt x="229" y="93"/>
                  </a:lnTo>
                  <a:lnTo>
                    <a:pt x="226" y="109"/>
                  </a:lnTo>
                  <a:lnTo>
                    <a:pt x="226" y="124"/>
                  </a:lnTo>
                  <a:lnTo>
                    <a:pt x="226" y="142"/>
                  </a:lnTo>
                  <a:lnTo>
                    <a:pt x="229" y="158"/>
                  </a:lnTo>
                  <a:lnTo>
                    <a:pt x="232" y="173"/>
                  </a:lnTo>
                  <a:lnTo>
                    <a:pt x="238" y="188"/>
                  </a:lnTo>
                  <a:lnTo>
                    <a:pt x="247" y="202"/>
                  </a:lnTo>
                  <a:lnTo>
                    <a:pt x="256" y="215"/>
                  </a:lnTo>
                  <a:lnTo>
                    <a:pt x="268" y="230"/>
                  </a:lnTo>
                  <a:lnTo>
                    <a:pt x="280" y="242"/>
                  </a:lnTo>
                  <a:lnTo>
                    <a:pt x="296" y="251"/>
                  </a:lnTo>
                  <a:lnTo>
                    <a:pt x="314" y="260"/>
                  </a:lnTo>
                  <a:lnTo>
                    <a:pt x="354" y="279"/>
                  </a:lnTo>
                  <a:lnTo>
                    <a:pt x="400" y="291"/>
                  </a:lnTo>
                  <a:lnTo>
                    <a:pt x="454" y="297"/>
                  </a:lnTo>
                  <a:lnTo>
                    <a:pt x="491" y="270"/>
                  </a:lnTo>
                  <a:lnTo>
                    <a:pt x="585" y="202"/>
                  </a:lnTo>
                  <a:lnTo>
                    <a:pt x="699" y="127"/>
                  </a:lnTo>
                  <a:lnTo>
                    <a:pt x="753" y="93"/>
                  </a:lnTo>
                  <a:lnTo>
                    <a:pt x="799" y="69"/>
                  </a:lnTo>
                  <a:lnTo>
                    <a:pt x="839" y="51"/>
                  </a:lnTo>
                  <a:lnTo>
                    <a:pt x="878" y="39"/>
                  </a:lnTo>
                  <a:lnTo>
                    <a:pt x="918" y="27"/>
                  </a:lnTo>
                  <a:lnTo>
                    <a:pt x="958" y="21"/>
                  </a:lnTo>
                  <a:lnTo>
                    <a:pt x="1001" y="15"/>
                  </a:lnTo>
                  <a:lnTo>
                    <a:pt x="1046" y="15"/>
                  </a:lnTo>
                  <a:lnTo>
                    <a:pt x="1098" y="18"/>
                  </a:lnTo>
                  <a:lnTo>
                    <a:pt x="1157" y="24"/>
                  </a:lnTo>
                  <a:lnTo>
                    <a:pt x="1205" y="30"/>
                  </a:lnTo>
                  <a:lnTo>
                    <a:pt x="1242" y="39"/>
                  </a:lnTo>
                  <a:lnTo>
                    <a:pt x="1263" y="49"/>
                  </a:lnTo>
                  <a:lnTo>
                    <a:pt x="1269" y="51"/>
                  </a:lnTo>
                  <a:lnTo>
                    <a:pt x="1269" y="54"/>
                  </a:lnTo>
                  <a:lnTo>
                    <a:pt x="1263" y="57"/>
                  </a:lnTo>
                  <a:lnTo>
                    <a:pt x="1242" y="57"/>
                  </a:lnTo>
                  <a:lnTo>
                    <a:pt x="1208" y="57"/>
                  </a:lnTo>
                  <a:lnTo>
                    <a:pt x="1160" y="49"/>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59" name="Freeform 235"/>
            <p:cNvSpPr>
              <a:spLocks/>
            </p:cNvSpPr>
            <p:nvPr/>
          </p:nvSpPr>
          <p:spPr bwMode="auto">
            <a:xfrm>
              <a:off x="1957705" y="2242820"/>
              <a:ext cx="372745" cy="65405"/>
            </a:xfrm>
            <a:custGeom>
              <a:avLst/>
              <a:gdLst>
                <a:gd name="T0" fmla="*/ 1753 w 1762"/>
                <a:gd name="T1" fmla="*/ 308 h 308"/>
                <a:gd name="T2" fmla="*/ 1707 w 1762"/>
                <a:gd name="T3" fmla="*/ 303 h 308"/>
                <a:gd name="T4" fmla="*/ 1634 w 1762"/>
                <a:gd name="T5" fmla="*/ 291 h 308"/>
                <a:gd name="T6" fmla="*/ 1439 w 1762"/>
                <a:gd name="T7" fmla="*/ 251 h 308"/>
                <a:gd name="T8" fmla="*/ 1234 w 1762"/>
                <a:gd name="T9" fmla="*/ 209 h 308"/>
                <a:gd name="T10" fmla="*/ 1085 w 1762"/>
                <a:gd name="T11" fmla="*/ 172 h 308"/>
                <a:gd name="T12" fmla="*/ 963 w 1762"/>
                <a:gd name="T13" fmla="*/ 136 h 308"/>
                <a:gd name="T14" fmla="*/ 813 w 1762"/>
                <a:gd name="T15" fmla="*/ 93 h 308"/>
                <a:gd name="T16" fmla="*/ 676 w 1762"/>
                <a:gd name="T17" fmla="*/ 54 h 308"/>
                <a:gd name="T18" fmla="*/ 588 w 1762"/>
                <a:gd name="T19" fmla="*/ 29 h 308"/>
                <a:gd name="T20" fmla="*/ 573 w 1762"/>
                <a:gd name="T21" fmla="*/ 29 h 308"/>
                <a:gd name="T22" fmla="*/ 554 w 1762"/>
                <a:gd name="T23" fmla="*/ 26 h 308"/>
                <a:gd name="T24" fmla="*/ 514 w 1762"/>
                <a:gd name="T25" fmla="*/ 32 h 308"/>
                <a:gd name="T26" fmla="*/ 466 w 1762"/>
                <a:gd name="T27" fmla="*/ 38 h 308"/>
                <a:gd name="T28" fmla="*/ 414 w 1762"/>
                <a:gd name="T29" fmla="*/ 51 h 308"/>
                <a:gd name="T30" fmla="*/ 311 w 1762"/>
                <a:gd name="T31" fmla="*/ 78 h 308"/>
                <a:gd name="T32" fmla="*/ 228 w 1762"/>
                <a:gd name="T33" fmla="*/ 103 h 308"/>
                <a:gd name="T34" fmla="*/ 152 w 1762"/>
                <a:gd name="T35" fmla="*/ 118 h 308"/>
                <a:gd name="T36" fmla="*/ 78 w 1762"/>
                <a:gd name="T37" fmla="*/ 130 h 308"/>
                <a:gd name="T38" fmla="*/ 0 w 1762"/>
                <a:gd name="T39" fmla="*/ 142 h 308"/>
                <a:gd name="T40" fmla="*/ 140 w 1762"/>
                <a:gd name="T41" fmla="*/ 103 h 308"/>
                <a:gd name="T42" fmla="*/ 265 w 1762"/>
                <a:gd name="T43" fmla="*/ 66 h 308"/>
                <a:gd name="T44" fmla="*/ 390 w 1762"/>
                <a:gd name="T45" fmla="*/ 26 h 308"/>
                <a:gd name="T46" fmla="*/ 442 w 1762"/>
                <a:gd name="T47" fmla="*/ 8 h 308"/>
                <a:gd name="T48" fmla="*/ 487 w 1762"/>
                <a:gd name="T49" fmla="*/ 0 h 308"/>
                <a:gd name="T50" fmla="*/ 533 w 1762"/>
                <a:gd name="T51" fmla="*/ 0 h 308"/>
                <a:gd name="T52" fmla="*/ 576 w 1762"/>
                <a:gd name="T53" fmla="*/ 0 h 308"/>
                <a:gd name="T54" fmla="*/ 622 w 1762"/>
                <a:gd name="T55" fmla="*/ 8 h 308"/>
                <a:gd name="T56" fmla="*/ 670 w 1762"/>
                <a:gd name="T57" fmla="*/ 20 h 308"/>
                <a:gd name="T58" fmla="*/ 792 w 1762"/>
                <a:gd name="T59" fmla="*/ 57 h 308"/>
                <a:gd name="T60" fmla="*/ 954 w 1762"/>
                <a:gd name="T61" fmla="*/ 103 h 308"/>
                <a:gd name="T62" fmla="*/ 1134 w 1762"/>
                <a:gd name="T63" fmla="*/ 152 h 308"/>
                <a:gd name="T64" fmla="*/ 1305 w 1762"/>
                <a:gd name="T65" fmla="*/ 190 h 308"/>
                <a:gd name="T66" fmla="*/ 1427 w 1762"/>
                <a:gd name="T67" fmla="*/ 218 h 308"/>
                <a:gd name="T68" fmla="*/ 1537 w 1762"/>
                <a:gd name="T69" fmla="*/ 242 h 308"/>
                <a:gd name="T70" fmla="*/ 1659 w 1762"/>
                <a:gd name="T71" fmla="*/ 273 h 308"/>
                <a:gd name="T72" fmla="*/ 1747 w 1762"/>
                <a:gd name="T73" fmla="*/ 300 h 308"/>
                <a:gd name="T74" fmla="*/ 1762 w 1762"/>
                <a:gd name="T75" fmla="*/ 305 h 308"/>
                <a:gd name="T76" fmla="*/ 1762 w 1762"/>
                <a:gd name="T77" fmla="*/ 308 h 308"/>
                <a:gd name="T78" fmla="*/ 1753 w 1762"/>
                <a:gd name="T79" fmla="*/ 308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2" h="308">
                  <a:moveTo>
                    <a:pt x="1753" y="308"/>
                  </a:moveTo>
                  <a:lnTo>
                    <a:pt x="1707" y="303"/>
                  </a:lnTo>
                  <a:lnTo>
                    <a:pt x="1634" y="291"/>
                  </a:lnTo>
                  <a:lnTo>
                    <a:pt x="1439" y="251"/>
                  </a:lnTo>
                  <a:lnTo>
                    <a:pt x="1234" y="209"/>
                  </a:lnTo>
                  <a:lnTo>
                    <a:pt x="1085" y="172"/>
                  </a:lnTo>
                  <a:lnTo>
                    <a:pt x="963" y="136"/>
                  </a:lnTo>
                  <a:lnTo>
                    <a:pt x="813" y="93"/>
                  </a:lnTo>
                  <a:lnTo>
                    <a:pt x="676" y="54"/>
                  </a:lnTo>
                  <a:lnTo>
                    <a:pt x="588" y="29"/>
                  </a:lnTo>
                  <a:lnTo>
                    <a:pt x="573" y="29"/>
                  </a:lnTo>
                  <a:lnTo>
                    <a:pt x="554" y="26"/>
                  </a:lnTo>
                  <a:lnTo>
                    <a:pt x="514" y="32"/>
                  </a:lnTo>
                  <a:lnTo>
                    <a:pt x="466" y="38"/>
                  </a:lnTo>
                  <a:lnTo>
                    <a:pt x="414" y="51"/>
                  </a:lnTo>
                  <a:lnTo>
                    <a:pt x="311" y="78"/>
                  </a:lnTo>
                  <a:lnTo>
                    <a:pt x="228" y="103"/>
                  </a:lnTo>
                  <a:lnTo>
                    <a:pt x="152" y="118"/>
                  </a:lnTo>
                  <a:lnTo>
                    <a:pt x="78" y="130"/>
                  </a:lnTo>
                  <a:lnTo>
                    <a:pt x="0" y="142"/>
                  </a:lnTo>
                  <a:lnTo>
                    <a:pt x="140" y="103"/>
                  </a:lnTo>
                  <a:lnTo>
                    <a:pt x="265" y="66"/>
                  </a:lnTo>
                  <a:lnTo>
                    <a:pt x="390" y="26"/>
                  </a:lnTo>
                  <a:lnTo>
                    <a:pt x="442" y="8"/>
                  </a:lnTo>
                  <a:lnTo>
                    <a:pt x="487" y="0"/>
                  </a:lnTo>
                  <a:lnTo>
                    <a:pt x="533" y="0"/>
                  </a:lnTo>
                  <a:lnTo>
                    <a:pt x="576" y="0"/>
                  </a:lnTo>
                  <a:lnTo>
                    <a:pt x="622" y="8"/>
                  </a:lnTo>
                  <a:lnTo>
                    <a:pt x="670" y="20"/>
                  </a:lnTo>
                  <a:lnTo>
                    <a:pt x="792" y="57"/>
                  </a:lnTo>
                  <a:lnTo>
                    <a:pt x="954" y="103"/>
                  </a:lnTo>
                  <a:lnTo>
                    <a:pt x="1134" y="152"/>
                  </a:lnTo>
                  <a:lnTo>
                    <a:pt x="1305" y="190"/>
                  </a:lnTo>
                  <a:lnTo>
                    <a:pt x="1427" y="218"/>
                  </a:lnTo>
                  <a:lnTo>
                    <a:pt x="1537" y="242"/>
                  </a:lnTo>
                  <a:lnTo>
                    <a:pt x="1659" y="273"/>
                  </a:lnTo>
                  <a:lnTo>
                    <a:pt x="1747" y="300"/>
                  </a:lnTo>
                  <a:lnTo>
                    <a:pt x="1762" y="305"/>
                  </a:lnTo>
                  <a:lnTo>
                    <a:pt x="1762" y="308"/>
                  </a:lnTo>
                  <a:lnTo>
                    <a:pt x="1753" y="308"/>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60" name="Freeform 236"/>
            <p:cNvSpPr>
              <a:spLocks/>
            </p:cNvSpPr>
            <p:nvPr/>
          </p:nvSpPr>
          <p:spPr bwMode="auto">
            <a:xfrm>
              <a:off x="2338070" y="1515745"/>
              <a:ext cx="768985" cy="956945"/>
            </a:xfrm>
            <a:custGeom>
              <a:avLst/>
              <a:gdLst>
                <a:gd name="T0" fmla="*/ 2609 w 3631"/>
                <a:gd name="T1" fmla="*/ 12 h 4520"/>
                <a:gd name="T2" fmla="*/ 2691 w 3631"/>
                <a:gd name="T3" fmla="*/ 45 h 4520"/>
                <a:gd name="T4" fmla="*/ 2771 w 3631"/>
                <a:gd name="T5" fmla="*/ 96 h 4520"/>
                <a:gd name="T6" fmla="*/ 2843 w 3631"/>
                <a:gd name="T7" fmla="*/ 158 h 4520"/>
                <a:gd name="T8" fmla="*/ 2914 w 3631"/>
                <a:gd name="T9" fmla="*/ 231 h 4520"/>
                <a:gd name="T10" fmla="*/ 2980 w 3631"/>
                <a:gd name="T11" fmla="*/ 315 h 4520"/>
                <a:gd name="T12" fmla="*/ 3045 w 3631"/>
                <a:gd name="T13" fmla="*/ 412 h 4520"/>
                <a:gd name="T14" fmla="*/ 3133 w 3631"/>
                <a:gd name="T15" fmla="*/ 570 h 4520"/>
                <a:gd name="T16" fmla="*/ 3237 w 3631"/>
                <a:gd name="T17" fmla="*/ 814 h 4520"/>
                <a:gd name="T18" fmla="*/ 3328 w 3631"/>
                <a:gd name="T19" fmla="*/ 1074 h 4520"/>
                <a:gd name="T20" fmla="*/ 3408 w 3631"/>
                <a:gd name="T21" fmla="*/ 1357 h 4520"/>
                <a:gd name="T22" fmla="*/ 3475 w 3631"/>
                <a:gd name="T23" fmla="*/ 1645 h 4520"/>
                <a:gd name="T24" fmla="*/ 3530 w 3631"/>
                <a:gd name="T25" fmla="*/ 1933 h 4520"/>
                <a:gd name="T26" fmla="*/ 3569 w 3631"/>
                <a:gd name="T27" fmla="*/ 2218 h 4520"/>
                <a:gd name="T28" fmla="*/ 3600 w 3631"/>
                <a:gd name="T29" fmla="*/ 2489 h 4520"/>
                <a:gd name="T30" fmla="*/ 3621 w 3631"/>
                <a:gd name="T31" fmla="*/ 2738 h 4520"/>
                <a:gd name="T32" fmla="*/ 3631 w 3631"/>
                <a:gd name="T33" fmla="*/ 2960 h 4520"/>
                <a:gd name="T34" fmla="*/ 3627 w 3631"/>
                <a:gd name="T35" fmla="*/ 3144 h 4520"/>
                <a:gd name="T36" fmla="*/ 3615 w 3631"/>
                <a:gd name="T37" fmla="*/ 3287 h 4520"/>
                <a:gd name="T38" fmla="*/ 3597 w 3631"/>
                <a:gd name="T39" fmla="*/ 3382 h 4520"/>
                <a:gd name="T40" fmla="*/ 3575 w 3631"/>
                <a:gd name="T41" fmla="*/ 3415 h 4520"/>
                <a:gd name="T42" fmla="*/ 3539 w 3631"/>
                <a:gd name="T43" fmla="*/ 3451 h 4520"/>
                <a:gd name="T44" fmla="*/ 3426 w 3631"/>
                <a:gd name="T45" fmla="*/ 3527 h 4520"/>
                <a:gd name="T46" fmla="*/ 3265 w 3631"/>
                <a:gd name="T47" fmla="*/ 3612 h 4520"/>
                <a:gd name="T48" fmla="*/ 3063 w 3631"/>
                <a:gd name="T49" fmla="*/ 3704 h 4520"/>
                <a:gd name="T50" fmla="*/ 2831 w 3631"/>
                <a:gd name="T51" fmla="*/ 3797 h 4520"/>
                <a:gd name="T52" fmla="*/ 2307 w 3631"/>
                <a:gd name="T53" fmla="*/ 3986 h 4520"/>
                <a:gd name="T54" fmla="*/ 1751 w 3631"/>
                <a:gd name="T55" fmla="*/ 4168 h 4520"/>
                <a:gd name="T56" fmla="*/ 1016 w 3631"/>
                <a:gd name="T57" fmla="*/ 4389 h 4520"/>
                <a:gd name="T58" fmla="*/ 561 w 3631"/>
                <a:gd name="T59" fmla="*/ 4520 h 4520"/>
                <a:gd name="T60" fmla="*/ 446 w 3631"/>
                <a:gd name="T61" fmla="*/ 4498 h 4520"/>
                <a:gd name="T62" fmla="*/ 345 w 3631"/>
                <a:gd name="T63" fmla="*/ 4460 h 4520"/>
                <a:gd name="T64" fmla="*/ 259 w 3631"/>
                <a:gd name="T65" fmla="*/ 4411 h 4520"/>
                <a:gd name="T66" fmla="*/ 190 w 3631"/>
                <a:gd name="T67" fmla="*/ 4350 h 4520"/>
                <a:gd name="T68" fmla="*/ 134 w 3631"/>
                <a:gd name="T69" fmla="*/ 4283 h 4520"/>
                <a:gd name="T70" fmla="*/ 88 w 3631"/>
                <a:gd name="T71" fmla="*/ 4210 h 4520"/>
                <a:gd name="T72" fmla="*/ 56 w 3631"/>
                <a:gd name="T73" fmla="*/ 4132 h 4520"/>
                <a:gd name="T74" fmla="*/ 31 w 3631"/>
                <a:gd name="T75" fmla="*/ 4052 h 4520"/>
                <a:gd name="T76" fmla="*/ 6 w 3631"/>
                <a:gd name="T77" fmla="*/ 3900 h 4520"/>
                <a:gd name="T78" fmla="*/ 0 w 3631"/>
                <a:gd name="T79" fmla="*/ 3767 h 4520"/>
                <a:gd name="T80" fmla="*/ 6 w 3631"/>
                <a:gd name="T81" fmla="*/ 3676 h 4520"/>
                <a:gd name="T82" fmla="*/ 345 w 3631"/>
                <a:gd name="T83" fmla="*/ 3555 h 4520"/>
                <a:gd name="T84" fmla="*/ 885 w 3631"/>
                <a:gd name="T85" fmla="*/ 3409 h 4520"/>
                <a:gd name="T86" fmla="*/ 1287 w 3631"/>
                <a:gd name="T87" fmla="*/ 3290 h 4520"/>
                <a:gd name="T88" fmla="*/ 1669 w 3631"/>
                <a:gd name="T89" fmla="*/ 3169 h 4520"/>
                <a:gd name="T90" fmla="*/ 1910 w 3631"/>
                <a:gd name="T91" fmla="*/ 3078 h 4520"/>
                <a:gd name="T92" fmla="*/ 2038 w 3631"/>
                <a:gd name="T93" fmla="*/ 3023 h 4520"/>
                <a:gd name="T94" fmla="*/ 2130 w 3631"/>
                <a:gd name="T95" fmla="*/ 2972 h 4520"/>
                <a:gd name="T96" fmla="*/ 2185 w 3631"/>
                <a:gd name="T97" fmla="*/ 2926 h 4520"/>
                <a:gd name="T98" fmla="*/ 2193 w 3631"/>
                <a:gd name="T99" fmla="*/ 2905 h 4520"/>
                <a:gd name="T100" fmla="*/ 2218 w 3631"/>
                <a:gd name="T101" fmla="*/ 2844 h 4520"/>
                <a:gd name="T102" fmla="*/ 2248 w 3631"/>
                <a:gd name="T103" fmla="*/ 2811 h 4520"/>
                <a:gd name="T104" fmla="*/ 2288 w 3631"/>
                <a:gd name="T105" fmla="*/ 2799 h 4520"/>
                <a:gd name="T106" fmla="*/ 2331 w 3631"/>
                <a:gd name="T107" fmla="*/ 2799 h 4520"/>
                <a:gd name="T108" fmla="*/ 2389 w 3631"/>
                <a:gd name="T109" fmla="*/ 2802 h 4520"/>
                <a:gd name="T110" fmla="*/ 2416 w 3631"/>
                <a:gd name="T111" fmla="*/ 2796 h 4520"/>
                <a:gd name="T112" fmla="*/ 2435 w 3631"/>
                <a:gd name="T113" fmla="*/ 2775 h 4520"/>
                <a:gd name="T114" fmla="*/ 2469 w 3631"/>
                <a:gd name="T115" fmla="*/ 1958 h 4520"/>
                <a:gd name="T116" fmla="*/ 2490 w 3631"/>
                <a:gd name="T117" fmla="*/ 1217 h 4520"/>
                <a:gd name="T118" fmla="*/ 2487 w 3631"/>
                <a:gd name="T119" fmla="*/ 1029 h 4520"/>
                <a:gd name="T120" fmla="*/ 2493 w 3631"/>
                <a:gd name="T121" fmla="*/ 798 h 4520"/>
                <a:gd name="T122" fmla="*/ 2520 w 3631"/>
                <a:gd name="T123" fmla="*/ 437 h 4520"/>
                <a:gd name="T124" fmla="*/ 2566 w 3631"/>
                <a:gd name="T125" fmla="*/ 0 h 4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31" h="4520">
                  <a:moveTo>
                    <a:pt x="2566" y="0"/>
                  </a:moveTo>
                  <a:lnTo>
                    <a:pt x="2609" y="12"/>
                  </a:lnTo>
                  <a:lnTo>
                    <a:pt x="2652" y="27"/>
                  </a:lnTo>
                  <a:lnTo>
                    <a:pt x="2691" y="45"/>
                  </a:lnTo>
                  <a:lnTo>
                    <a:pt x="2731" y="70"/>
                  </a:lnTo>
                  <a:lnTo>
                    <a:pt x="2771" y="96"/>
                  </a:lnTo>
                  <a:lnTo>
                    <a:pt x="2806" y="124"/>
                  </a:lnTo>
                  <a:lnTo>
                    <a:pt x="2843" y="158"/>
                  </a:lnTo>
                  <a:lnTo>
                    <a:pt x="2880" y="194"/>
                  </a:lnTo>
                  <a:lnTo>
                    <a:pt x="2914" y="231"/>
                  </a:lnTo>
                  <a:lnTo>
                    <a:pt x="2948" y="273"/>
                  </a:lnTo>
                  <a:lnTo>
                    <a:pt x="2980" y="315"/>
                  </a:lnTo>
                  <a:lnTo>
                    <a:pt x="3011" y="364"/>
                  </a:lnTo>
                  <a:lnTo>
                    <a:pt x="3045" y="412"/>
                  </a:lnTo>
                  <a:lnTo>
                    <a:pt x="3076" y="464"/>
                  </a:lnTo>
                  <a:lnTo>
                    <a:pt x="3133" y="570"/>
                  </a:lnTo>
                  <a:lnTo>
                    <a:pt x="3185" y="689"/>
                  </a:lnTo>
                  <a:lnTo>
                    <a:pt x="3237" y="814"/>
                  </a:lnTo>
                  <a:lnTo>
                    <a:pt x="3286" y="941"/>
                  </a:lnTo>
                  <a:lnTo>
                    <a:pt x="3328" y="1074"/>
                  </a:lnTo>
                  <a:lnTo>
                    <a:pt x="3371" y="1214"/>
                  </a:lnTo>
                  <a:lnTo>
                    <a:pt x="3408" y="1357"/>
                  </a:lnTo>
                  <a:lnTo>
                    <a:pt x="3444" y="1499"/>
                  </a:lnTo>
                  <a:lnTo>
                    <a:pt x="3475" y="1645"/>
                  </a:lnTo>
                  <a:lnTo>
                    <a:pt x="3503" y="1787"/>
                  </a:lnTo>
                  <a:lnTo>
                    <a:pt x="3530" y="1933"/>
                  </a:lnTo>
                  <a:lnTo>
                    <a:pt x="3552" y="2076"/>
                  </a:lnTo>
                  <a:lnTo>
                    <a:pt x="3569" y="2218"/>
                  </a:lnTo>
                  <a:lnTo>
                    <a:pt x="3588" y="2356"/>
                  </a:lnTo>
                  <a:lnTo>
                    <a:pt x="3600" y="2489"/>
                  </a:lnTo>
                  <a:lnTo>
                    <a:pt x="3612" y="2617"/>
                  </a:lnTo>
                  <a:lnTo>
                    <a:pt x="3621" y="2738"/>
                  </a:lnTo>
                  <a:lnTo>
                    <a:pt x="3627" y="2853"/>
                  </a:lnTo>
                  <a:lnTo>
                    <a:pt x="3631" y="2960"/>
                  </a:lnTo>
                  <a:lnTo>
                    <a:pt x="3631" y="3057"/>
                  </a:lnTo>
                  <a:lnTo>
                    <a:pt x="3627" y="3144"/>
                  </a:lnTo>
                  <a:lnTo>
                    <a:pt x="3624" y="3224"/>
                  </a:lnTo>
                  <a:lnTo>
                    <a:pt x="3615" y="3287"/>
                  </a:lnTo>
                  <a:lnTo>
                    <a:pt x="3606" y="3342"/>
                  </a:lnTo>
                  <a:lnTo>
                    <a:pt x="3597" y="3382"/>
                  </a:lnTo>
                  <a:lnTo>
                    <a:pt x="3588" y="3397"/>
                  </a:lnTo>
                  <a:lnTo>
                    <a:pt x="3575" y="3415"/>
                  </a:lnTo>
                  <a:lnTo>
                    <a:pt x="3558" y="3434"/>
                  </a:lnTo>
                  <a:lnTo>
                    <a:pt x="3539" y="3451"/>
                  </a:lnTo>
                  <a:lnTo>
                    <a:pt x="3490" y="3488"/>
                  </a:lnTo>
                  <a:lnTo>
                    <a:pt x="3426" y="3527"/>
                  </a:lnTo>
                  <a:lnTo>
                    <a:pt x="3350" y="3570"/>
                  </a:lnTo>
                  <a:lnTo>
                    <a:pt x="3265" y="3612"/>
                  </a:lnTo>
                  <a:lnTo>
                    <a:pt x="3170" y="3658"/>
                  </a:lnTo>
                  <a:lnTo>
                    <a:pt x="3063" y="3704"/>
                  </a:lnTo>
                  <a:lnTo>
                    <a:pt x="2951" y="3748"/>
                  </a:lnTo>
                  <a:lnTo>
                    <a:pt x="2831" y="3797"/>
                  </a:lnTo>
                  <a:lnTo>
                    <a:pt x="2575" y="3891"/>
                  </a:lnTo>
                  <a:lnTo>
                    <a:pt x="2307" y="3986"/>
                  </a:lnTo>
                  <a:lnTo>
                    <a:pt x="2029" y="4080"/>
                  </a:lnTo>
                  <a:lnTo>
                    <a:pt x="1751" y="4168"/>
                  </a:lnTo>
                  <a:lnTo>
                    <a:pt x="1486" y="4250"/>
                  </a:lnTo>
                  <a:lnTo>
                    <a:pt x="1016" y="4389"/>
                  </a:lnTo>
                  <a:lnTo>
                    <a:pt x="686" y="4484"/>
                  </a:lnTo>
                  <a:lnTo>
                    <a:pt x="561" y="4520"/>
                  </a:lnTo>
                  <a:lnTo>
                    <a:pt x="501" y="4511"/>
                  </a:lnTo>
                  <a:lnTo>
                    <a:pt x="446" y="4498"/>
                  </a:lnTo>
                  <a:lnTo>
                    <a:pt x="390" y="4481"/>
                  </a:lnTo>
                  <a:lnTo>
                    <a:pt x="345" y="4460"/>
                  </a:lnTo>
                  <a:lnTo>
                    <a:pt x="299" y="4438"/>
                  </a:lnTo>
                  <a:lnTo>
                    <a:pt x="259" y="4411"/>
                  </a:lnTo>
                  <a:lnTo>
                    <a:pt x="222" y="4383"/>
                  </a:lnTo>
                  <a:lnTo>
                    <a:pt x="190" y="4350"/>
                  </a:lnTo>
                  <a:lnTo>
                    <a:pt x="159" y="4317"/>
                  </a:lnTo>
                  <a:lnTo>
                    <a:pt x="134" y="4283"/>
                  </a:lnTo>
                  <a:lnTo>
                    <a:pt x="110" y="4247"/>
                  </a:lnTo>
                  <a:lnTo>
                    <a:pt x="88" y="4210"/>
                  </a:lnTo>
                  <a:lnTo>
                    <a:pt x="70" y="4171"/>
                  </a:lnTo>
                  <a:lnTo>
                    <a:pt x="56" y="4132"/>
                  </a:lnTo>
                  <a:lnTo>
                    <a:pt x="43" y="4092"/>
                  </a:lnTo>
                  <a:lnTo>
                    <a:pt x="31" y="4052"/>
                  </a:lnTo>
                  <a:lnTo>
                    <a:pt x="16" y="3974"/>
                  </a:lnTo>
                  <a:lnTo>
                    <a:pt x="6" y="3900"/>
                  </a:lnTo>
                  <a:lnTo>
                    <a:pt x="3" y="3831"/>
                  </a:lnTo>
                  <a:lnTo>
                    <a:pt x="0" y="3767"/>
                  </a:lnTo>
                  <a:lnTo>
                    <a:pt x="3" y="3716"/>
                  </a:lnTo>
                  <a:lnTo>
                    <a:pt x="6" y="3676"/>
                  </a:lnTo>
                  <a:lnTo>
                    <a:pt x="13" y="3639"/>
                  </a:lnTo>
                  <a:lnTo>
                    <a:pt x="345" y="3555"/>
                  </a:lnTo>
                  <a:lnTo>
                    <a:pt x="689" y="3463"/>
                  </a:lnTo>
                  <a:lnTo>
                    <a:pt x="885" y="3409"/>
                  </a:lnTo>
                  <a:lnTo>
                    <a:pt x="1086" y="3351"/>
                  </a:lnTo>
                  <a:lnTo>
                    <a:pt x="1287" y="3290"/>
                  </a:lnTo>
                  <a:lnTo>
                    <a:pt x="1486" y="3230"/>
                  </a:lnTo>
                  <a:lnTo>
                    <a:pt x="1669" y="3169"/>
                  </a:lnTo>
                  <a:lnTo>
                    <a:pt x="1834" y="3109"/>
                  </a:lnTo>
                  <a:lnTo>
                    <a:pt x="1910" y="3078"/>
                  </a:lnTo>
                  <a:lnTo>
                    <a:pt x="1977" y="3051"/>
                  </a:lnTo>
                  <a:lnTo>
                    <a:pt x="2038" y="3023"/>
                  </a:lnTo>
                  <a:lnTo>
                    <a:pt x="2087" y="2996"/>
                  </a:lnTo>
                  <a:lnTo>
                    <a:pt x="2130" y="2972"/>
                  </a:lnTo>
                  <a:lnTo>
                    <a:pt x="2163" y="2948"/>
                  </a:lnTo>
                  <a:lnTo>
                    <a:pt x="2185" y="2926"/>
                  </a:lnTo>
                  <a:lnTo>
                    <a:pt x="2190" y="2917"/>
                  </a:lnTo>
                  <a:lnTo>
                    <a:pt x="2193" y="2905"/>
                  </a:lnTo>
                  <a:lnTo>
                    <a:pt x="2202" y="2871"/>
                  </a:lnTo>
                  <a:lnTo>
                    <a:pt x="2218" y="2844"/>
                  </a:lnTo>
                  <a:lnTo>
                    <a:pt x="2233" y="2826"/>
                  </a:lnTo>
                  <a:lnTo>
                    <a:pt x="2248" y="2811"/>
                  </a:lnTo>
                  <a:lnTo>
                    <a:pt x="2270" y="2805"/>
                  </a:lnTo>
                  <a:lnTo>
                    <a:pt x="2288" y="2799"/>
                  </a:lnTo>
                  <a:lnTo>
                    <a:pt x="2310" y="2799"/>
                  </a:lnTo>
                  <a:lnTo>
                    <a:pt x="2331" y="2799"/>
                  </a:lnTo>
                  <a:lnTo>
                    <a:pt x="2370" y="2802"/>
                  </a:lnTo>
                  <a:lnTo>
                    <a:pt x="2389" y="2802"/>
                  </a:lnTo>
                  <a:lnTo>
                    <a:pt x="2404" y="2799"/>
                  </a:lnTo>
                  <a:lnTo>
                    <a:pt x="2416" y="2796"/>
                  </a:lnTo>
                  <a:lnTo>
                    <a:pt x="2429" y="2787"/>
                  </a:lnTo>
                  <a:lnTo>
                    <a:pt x="2435" y="2775"/>
                  </a:lnTo>
                  <a:lnTo>
                    <a:pt x="2438" y="2753"/>
                  </a:lnTo>
                  <a:lnTo>
                    <a:pt x="2469" y="1958"/>
                  </a:lnTo>
                  <a:lnTo>
                    <a:pt x="2487" y="1424"/>
                  </a:lnTo>
                  <a:lnTo>
                    <a:pt x="2490" y="1217"/>
                  </a:lnTo>
                  <a:lnTo>
                    <a:pt x="2487" y="1087"/>
                  </a:lnTo>
                  <a:lnTo>
                    <a:pt x="2487" y="1029"/>
                  </a:lnTo>
                  <a:lnTo>
                    <a:pt x="2487" y="959"/>
                  </a:lnTo>
                  <a:lnTo>
                    <a:pt x="2493" y="798"/>
                  </a:lnTo>
                  <a:lnTo>
                    <a:pt x="2504" y="619"/>
                  </a:lnTo>
                  <a:lnTo>
                    <a:pt x="2520" y="437"/>
                  </a:lnTo>
                  <a:lnTo>
                    <a:pt x="2554" y="130"/>
                  </a:lnTo>
                  <a:lnTo>
                    <a:pt x="2566" y="0"/>
                  </a:lnTo>
                  <a:close/>
                </a:path>
              </a:pathLst>
            </a:custGeom>
            <a:solidFill>
              <a:srgbClr val="9365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61" name="Freeform 237"/>
            <p:cNvSpPr>
              <a:spLocks/>
            </p:cNvSpPr>
            <p:nvPr/>
          </p:nvSpPr>
          <p:spPr bwMode="auto">
            <a:xfrm>
              <a:off x="2341245" y="1934845"/>
              <a:ext cx="770890" cy="544830"/>
            </a:xfrm>
            <a:custGeom>
              <a:avLst/>
              <a:gdLst>
                <a:gd name="T0" fmla="*/ 3578 w 3642"/>
                <a:gd name="T1" fmla="*/ 1412 h 2574"/>
                <a:gd name="T2" fmla="*/ 3630 w 3642"/>
                <a:gd name="T3" fmla="*/ 1245 h 2574"/>
                <a:gd name="T4" fmla="*/ 3642 w 3642"/>
                <a:gd name="T5" fmla="*/ 1020 h 2574"/>
                <a:gd name="T6" fmla="*/ 3621 w 3642"/>
                <a:gd name="T7" fmla="*/ 719 h 2574"/>
                <a:gd name="T8" fmla="*/ 3520 w 3642"/>
                <a:gd name="T9" fmla="*/ 0 h 2574"/>
                <a:gd name="T10" fmla="*/ 3416 w 3642"/>
                <a:gd name="T11" fmla="*/ 483 h 2574"/>
                <a:gd name="T12" fmla="*/ 3334 w 3642"/>
                <a:gd name="T13" fmla="*/ 774 h 2574"/>
                <a:gd name="T14" fmla="*/ 3234 w 3642"/>
                <a:gd name="T15" fmla="*/ 1029 h 2574"/>
                <a:gd name="T16" fmla="*/ 3178 w 3642"/>
                <a:gd name="T17" fmla="*/ 1124 h 2574"/>
                <a:gd name="T18" fmla="*/ 3120 w 3642"/>
                <a:gd name="T19" fmla="*/ 1181 h 2574"/>
                <a:gd name="T20" fmla="*/ 3050 w 3642"/>
                <a:gd name="T21" fmla="*/ 1205 h 2574"/>
                <a:gd name="T22" fmla="*/ 2977 w 3642"/>
                <a:gd name="T23" fmla="*/ 1199 h 2574"/>
                <a:gd name="T24" fmla="*/ 2870 w 3642"/>
                <a:gd name="T25" fmla="*/ 1156 h 2574"/>
                <a:gd name="T26" fmla="*/ 2665 w 3642"/>
                <a:gd name="T27" fmla="*/ 1017 h 2574"/>
                <a:gd name="T28" fmla="*/ 2507 w 3642"/>
                <a:gd name="T29" fmla="*/ 911 h 2574"/>
                <a:gd name="T30" fmla="*/ 2471 w 3642"/>
                <a:gd name="T31" fmla="*/ 908 h 2574"/>
                <a:gd name="T32" fmla="*/ 2449 w 3642"/>
                <a:gd name="T33" fmla="*/ 929 h 2574"/>
                <a:gd name="T34" fmla="*/ 2449 w 3642"/>
                <a:gd name="T35" fmla="*/ 978 h 2574"/>
                <a:gd name="T36" fmla="*/ 2491 w 3642"/>
                <a:gd name="T37" fmla="*/ 1069 h 2574"/>
                <a:gd name="T38" fmla="*/ 2584 w 3642"/>
                <a:gd name="T39" fmla="*/ 1242 h 2574"/>
                <a:gd name="T40" fmla="*/ 2599 w 3642"/>
                <a:gd name="T41" fmla="*/ 1317 h 2574"/>
                <a:gd name="T42" fmla="*/ 2587 w 3642"/>
                <a:gd name="T43" fmla="*/ 1351 h 2574"/>
                <a:gd name="T44" fmla="*/ 2556 w 3642"/>
                <a:gd name="T45" fmla="*/ 1375 h 2574"/>
                <a:gd name="T46" fmla="*/ 2522 w 3642"/>
                <a:gd name="T47" fmla="*/ 1375 h 2574"/>
                <a:gd name="T48" fmla="*/ 2483 w 3642"/>
                <a:gd name="T49" fmla="*/ 1342 h 2574"/>
                <a:gd name="T50" fmla="*/ 2413 w 3642"/>
                <a:gd name="T51" fmla="*/ 1211 h 2574"/>
                <a:gd name="T52" fmla="*/ 2351 w 3642"/>
                <a:gd name="T53" fmla="*/ 1096 h 2574"/>
                <a:gd name="T54" fmla="*/ 2325 w 3642"/>
                <a:gd name="T55" fmla="*/ 1078 h 2574"/>
                <a:gd name="T56" fmla="*/ 2303 w 3642"/>
                <a:gd name="T57" fmla="*/ 1096 h 2574"/>
                <a:gd name="T58" fmla="*/ 2269 w 3642"/>
                <a:gd name="T59" fmla="*/ 1175 h 2574"/>
                <a:gd name="T60" fmla="*/ 2180 w 3642"/>
                <a:gd name="T61" fmla="*/ 1463 h 2574"/>
                <a:gd name="T62" fmla="*/ 2114 w 3642"/>
                <a:gd name="T63" fmla="*/ 1621 h 2574"/>
                <a:gd name="T64" fmla="*/ 2013 w 3642"/>
                <a:gd name="T65" fmla="*/ 1766 h 2574"/>
                <a:gd name="T66" fmla="*/ 1887 w 3642"/>
                <a:gd name="T67" fmla="*/ 1870 h 2574"/>
                <a:gd name="T68" fmla="*/ 1750 w 3642"/>
                <a:gd name="T69" fmla="*/ 1927 h 2574"/>
                <a:gd name="T70" fmla="*/ 1567 w 3642"/>
                <a:gd name="T71" fmla="*/ 1973 h 2574"/>
                <a:gd name="T72" fmla="*/ 1201 w 3642"/>
                <a:gd name="T73" fmla="*/ 2022 h 2574"/>
                <a:gd name="T74" fmla="*/ 725 w 3642"/>
                <a:gd name="T75" fmla="*/ 2037 h 2574"/>
                <a:gd name="T76" fmla="*/ 308 w 3642"/>
                <a:gd name="T77" fmla="*/ 2007 h 2574"/>
                <a:gd name="T78" fmla="*/ 146 w 3642"/>
                <a:gd name="T79" fmla="*/ 1976 h 2574"/>
                <a:gd name="T80" fmla="*/ 38 w 3642"/>
                <a:gd name="T81" fmla="*/ 1937 h 2574"/>
                <a:gd name="T82" fmla="*/ 0 w 3642"/>
                <a:gd name="T83" fmla="*/ 1924 h 2574"/>
                <a:gd name="T84" fmla="*/ 6 w 3642"/>
                <a:gd name="T85" fmla="*/ 2028 h 2574"/>
                <a:gd name="T86" fmla="*/ 48 w 3642"/>
                <a:gd name="T87" fmla="*/ 2183 h 2574"/>
                <a:gd name="T88" fmla="*/ 109 w 3642"/>
                <a:gd name="T89" fmla="*/ 2295 h 2574"/>
                <a:gd name="T90" fmla="*/ 180 w 3642"/>
                <a:gd name="T91" fmla="*/ 2380 h 2574"/>
                <a:gd name="T92" fmla="*/ 271 w 3642"/>
                <a:gd name="T93" fmla="*/ 2456 h 2574"/>
                <a:gd name="T94" fmla="*/ 393 w 3642"/>
                <a:gd name="T95" fmla="*/ 2522 h 2574"/>
                <a:gd name="T96" fmla="*/ 542 w 3642"/>
                <a:gd name="T97" fmla="*/ 2574 h 2574"/>
                <a:gd name="T98" fmla="*/ 1427 w 3642"/>
                <a:gd name="T99" fmla="*/ 2307 h 2574"/>
                <a:gd name="T100" fmla="*/ 2217 w 3642"/>
                <a:gd name="T101" fmla="*/ 2053 h 2574"/>
                <a:gd name="T102" fmla="*/ 2961 w 3642"/>
                <a:gd name="T103" fmla="*/ 1785 h 2574"/>
                <a:gd name="T104" fmla="*/ 3252 w 3642"/>
                <a:gd name="T105" fmla="*/ 1664 h 2574"/>
                <a:gd name="T106" fmla="*/ 3450 w 3642"/>
                <a:gd name="T107" fmla="*/ 1561 h 2574"/>
                <a:gd name="T108" fmla="*/ 3520 w 3642"/>
                <a:gd name="T109" fmla="*/ 1503 h 2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642" h="2574">
                  <a:moveTo>
                    <a:pt x="3520" y="1503"/>
                  </a:moveTo>
                  <a:lnTo>
                    <a:pt x="3551" y="1457"/>
                  </a:lnTo>
                  <a:lnTo>
                    <a:pt x="3578" y="1412"/>
                  </a:lnTo>
                  <a:lnTo>
                    <a:pt x="3599" y="1360"/>
                  </a:lnTo>
                  <a:lnTo>
                    <a:pt x="3614" y="1305"/>
                  </a:lnTo>
                  <a:lnTo>
                    <a:pt x="3630" y="1245"/>
                  </a:lnTo>
                  <a:lnTo>
                    <a:pt x="3636" y="1178"/>
                  </a:lnTo>
                  <a:lnTo>
                    <a:pt x="3642" y="1102"/>
                  </a:lnTo>
                  <a:lnTo>
                    <a:pt x="3642" y="1020"/>
                  </a:lnTo>
                  <a:lnTo>
                    <a:pt x="3639" y="929"/>
                  </a:lnTo>
                  <a:lnTo>
                    <a:pt x="3633" y="829"/>
                  </a:lnTo>
                  <a:lnTo>
                    <a:pt x="3621" y="719"/>
                  </a:lnTo>
                  <a:lnTo>
                    <a:pt x="3608" y="601"/>
                  </a:lnTo>
                  <a:lnTo>
                    <a:pt x="3568" y="325"/>
                  </a:lnTo>
                  <a:lnTo>
                    <a:pt x="3520" y="0"/>
                  </a:lnTo>
                  <a:lnTo>
                    <a:pt x="3493" y="146"/>
                  </a:lnTo>
                  <a:lnTo>
                    <a:pt x="3459" y="301"/>
                  </a:lnTo>
                  <a:lnTo>
                    <a:pt x="3416" y="483"/>
                  </a:lnTo>
                  <a:lnTo>
                    <a:pt x="3392" y="583"/>
                  </a:lnTo>
                  <a:lnTo>
                    <a:pt x="3365" y="680"/>
                  </a:lnTo>
                  <a:lnTo>
                    <a:pt x="3334" y="774"/>
                  </a:lnTo>
                  <a:lnTo>
                    <a:pt x="3303" y="868"/>
                  </a:lnTo>
                  <a:lnTo>
                    <a:pt x="3269" y="954"/>
                  </a:lnTo>
                  <a:lnTo>
                    <a:pt x="3234" y="1029"/>
                  </a:lnTo>
                  <a:lnTo>
                    <a:pt x="3218" y="1063"/>
                  </a:lnTo>
                  <a:lnTo>
                    <a:pt x="3200" y="1093"/>
                  </a:lnTo>
                  <a:lnTo>
                    <a:pt x="3178" y="1124"/>
                  </a:lnTo>
                  <a:lnTo>
                    <a:pt x="3160" y="1145"/>
                  </a:lnTo>
                  <a:lnTo>
                    <a:pt x="3141" y="1165"/>
                  </a:lnTo>
                  <a:lnTo>
                    <a:pt x="3120" y="1181"/>
                  </a:lnTo>
                  <a:lnTo>
                    <a:pt x="3099" y="1193"/>
                  </a:lnTo>
                  <a:lnTo>
                    <a:pt x="3075" y="1202"/>
                  </a:lnTo>
                  <a:lnTo>
                    <a:pt x="3050" y="1205"/>
                  </a:lnTo>
                  <a:lnTo>
                    <a:pt x="3026" y="1205"/>
                  </a:lnTo>
                  <a:lnTo>
                    <a:pt x="3001" y="1205"/>
                  </a:lnTo>
                  <a:lnTo>
                    <a:pt x="2977" y="1199"/>
                  </a:lnTo>
                  <a:lnTo>
                    <a:pt x="2949" y="1193"/>
                  </a:lnTo>
                  <a:lnTo>
                    <a:pt x="2925" y="1181"/>
                  </a:lnTo>
                  <a:lnTo>
                    <a:pt x="2870" y="1156"/>
                  </a:lnTo>
                  <a:lnTo>
                    <a:pt x="2818" y="1127"/>
                  </a:lnTo>
                  <a:lnTo>
                    <a:pt x="2767" y="1090"/>
                  </a:lnTo>
                  <a:lnTo>
                    <a:pt x="2665" y="1017"/>
                  </a:lnTo>
                  <a:lnTo>
                    <a:pt x="2577" y="950"/>
                  </a:lnTo>
                  <a:lnTo>
                    <a:pt x="2537" y="929"/>
                  </a:lnTo>
                  <a:lnTo>
                    <a:pt x="2507" y="911"/>
                  </a:lnTo>
                  <a:lnTo>
                    <a:pt x="2491" y="908"/>
                  </a:lnTo>
                  <a:lnTo>
                    <a:pt x="2480" y="908"/>
                  </a:lnTo>
                  <a:lnTo>
                    <a:pt x="2471" y="908"/>
                  </a:lnTo>
                  <a:lnTo>
                    <a:pt x="2462" y="914"/>
                  </a:lnTo>
                  <a:lnTo>
                    <a:pt x="2452" y="920"/>
                  </a:lnTo>
                  <a:lnTo>
                    <a:pt x="2449" y="929"/>
                  </a:lnTo>
                  <a:lnTo>
                    <a:pt x="2446" y="941"/>
                  </a:lnTo>
                  <a:lnTo>
                    <a:pt x="2446" y="950"/>
                  </a:lnTo>
                  <a:lnTo>
                    <a:pt x="2449" y="978"/>
                  </a:lnTo>
                  <a:lnTo>
                    <a:pt x="2459" y="1004"/>
                  </a:lnTo>
                  <a:lnTo>
                    <a:pt x="2474" y="1035"/>
                  </a:lnTo>
                  <a:lnTo>
                    <a:pt x="2491" y="1069"/>
                  </a:lnTo>
                  <a:lnTo>
                    <a:pt x="2531" y="1139"/>
                  </a:lnTo>
                  <a:lnTo>
                    <a:pt x="2568" y="1208"/>
                  </a:lnTo>
                  <a:lnTo>
                    <a:pt x="2584" y="1242"/>
                  </a:lnTo>
                  <a:lnTo>
                    <a:pt x="2593" y="1275"/>
                  </a:lnTo>
                  <a:lnTo>
                    <a:pt x="2599" y="1302"/>
                  </a:lnTo>
                  <a:lnTo>
                    <a:pt x="2599" y="1317"/>
                  </a:lnTo>
                  <a:lnTo>
                    <a:pt x="2596" y="1329"/>
                  </a:lnTo>
                  <a:lnTo>
                    <a:pt x="2593" y="1342"/>
                  </a:lnTo>
                  <a:lnTo>
                    <a:pt x="2587" y="1351"/>
                  </a:lnTo>
                  <a:lnTo>
                    <a:pt x="2577" y="1363"/>
                  </a:lnTo>
                  <a:lnTo>
                    <a:pt x="2568" y="1369"/>
                  </a:lnTo>
                  <a:lnTo>
                    <a:pt x="2556" y="1375"/>
                  </a:lnTo>
                  <a:lnTo>
                    <a:pt x="2544" y="1378"/>
                  </a:lnTo>
                  <a:lnTo>
                    <a:pt x="2534" y="1378"/>
                  </a:lnTo>
                  <a:lnTo>
                    <a:pt x="2522" y="1375"/>
                  </a:lnTo>
                  <a:lnTo>
                    <a:pt x="2513" y="1372"/>
                  </a:lnTo>
                  <a:lnTo>
                    <a:pt x="2501" y="1363"/>
                  </a:lnTo>
                  <a:lnTo>
                    <a:pt x="2483" y="1342"/>
                  </a:lnTo>
                  <a:lnTo>
                    <a:pt x="2465" y="1314"/>
                  </a:lnTo>
                  <a:lnTo>
                    <a:pt x="2446" y="1285"/>
                  </a:lnTo>
                  <a:lnTo>
                    <a:pt x="2413" y="1211"/>
                  </a:lnTo>
                  <a:lnTo>
                    <a:pt x="2382" y="1145"/>
                  </a:lnTo>
                  <a:lnTo>
                    <a:pt x="2366" y="1118"/>
                  </a:lnTo>
                  <a:lnTo>
                    <a:pt x="2351" y="1096"/>
                  </a:lnTo>
                  <a:lnTo>
                    <a:pt x="2339" y="1081"/>
                  </a:lnTo>
                  <a:lnTo>
                    <a:pt x="2330" y="1078"/>
                  </a:lnTo>
                  <a:lnTo>
                    <a:pt x="2325" y="1078"/>
                  </a:lnTo>
                  <a:lnTo>
                    <a:pt x="2318" y="1081"/>
                  </a:lnTo>
                  <a:lnTo>
                    <a:pt x="2312" y="1087"/>
                  </a:lnTo>
                  <a:lnTo>
                    <a:pt x="2303" y="1096"/>
                  </a:lnTo>
                  <a:lnTo>
                    <a:pt x="2297" y="1108"/>
                  </a:lnTo>
                  <a:lnTo>
                    <a:pt x="2282" y="1139"/>
                  </a:lnTo>
                  <a:lnTo>
                    <a:pt x="2269" y="1175"/>
                  </a:lnTo>
                  <a:lnTo>
                    <a:pt x="2242" y="1260"/>
                  </a:lnTo>
                  <a:lnTo>
                    <a:pt x="2214" y="1357"/>
                  </a:lnTo>
                  <a:lnTo>
                    <a:pt x="2180" y="1463"/>
                  </a:lnTo>
                  <a:lnTo>
                    <a:pt x="2163" y="1515"/>
                  </a:lnTo>
                  <a:lnTo>
                    <a:pt x="2138" y="1570"/>
                  </a:lnTo>
                  <a:lnTo>
                    <a:pt x="2114" y="1621"/>
                  </a:lnTo>
                  <a:lnTo>
                    <a:pt x="2083" y="1673"/>
                  </a:lnTo>
                  <a:lnTo>
                    <a:pt x="2049" y="1722"/>
                  </a:lnTo>
                  <a:lnTo>
                    <a:pt x="2013" y="1766"/>
                  </a:lnTo>
                  <a:lnTo>
                    <a:pt x="1970" y="1809"/>
                  </a:lnTo>
                  <a:lnTo>
                    <a:pt x="1924" y="1849"/>
                  </a:lnTo>
                  <a:lnTo>
                    <a:pt x="1887" y="1870"/>
                  </a:lnTo>
                  <a:lnTo>
                    <a:pt x="1848" y="1892"/>
                  </a:lnTo>
                  <a:lnTo>
                    <a:pt x="1802" y="1909"/>
                  </a:lnTo>
                  <a:lnTo>
                    <a:pt x="1750" y="1927"/>
                  </a:lnTo>
                  <a:lnTo>
                    <a:pt x="1693" y="1943"/>
                  </a:lnTo>
                  <a:lnTo>
                    <a:pt x="1631" y="1958"/>
                  </a:lnTo>
                  <a:lnTo>
                    <a:pt x="1567" y="1973"/>
                  </a:lnTo>
                  <a:lnTo>
                    <a:pt x="1500" y="1985"/>
                  </a:lnTo>
                  <a:lnTo>
                    <a:pt x="1354" y="2007"/>
                  </a:lnTo>
                  <a:lnTo>
                    <a:pt x="1201" y="2022"/>
                  </a:lnTo>
                  <a:lnTo>
                    <a:pt x="1043" y="2031"/>
                  </a:lnTo>
                  <a:lnTo>
                    <a:pt x="884" y="2037"/>
                  </a:lnTo>
                  <a:lnTo>
                    <a:pt x="725" y="2037"/>
                  </a:lnTo>
                  <a:lnTo>
                    <a:pt x="576" y="2031"/>
                  </a:lnTo>
                  <a:lnTo>
                    <a:pt x="436" y="2022"/>
                  </a:lnTo>
                  <a:lnTo>
                    <a:pt x="308" y="2007"/>
                  </a:lnTo>
                  <a:lnTo>
                    <a:pt x="249" y="1998"/>
                  </a:lnTo>
                  <a:lnTo>
                    <a:pt x="194" y="1989"/>
                  </a:lnTo>
                  <a:lnTo>
                    <a:pt x="146" y="1976"/>
                  </a:lnTo>
                  <a:lnTo>
                    <a:pt x="106" y="1964"/>
                  </a:lnTo>
                  <a:lnTo>
                    <a:pt x="69" y="1952"/>
                  </a:lnTo>
                  <a:lnTo>
                    <a:pt x="38" y="1937"/>
                  </a:lnTo>
                  <a:lnTo>
                    <a:pt x="15" y="1918"/>
                  </a:lnTo>
                  <a:lnTo>
                    <a:pt x="0" y="1903"/>
                  </a:lnTo>
                  <a:lnTo>
                    <a:pt x="0" y="1924"/>
                  </a:lnTo>
                  <a:lnTo>
                    <a:pt x="0" y="1952"/>
                  </a:lnTo>
                  <a:lnTo>
                    <a:pt x="0" y="1985"/>
                  </a:lnTo>
                  <a:lnTo>
                    <a:pt x="6" y="2028"/>
                  </a:lnTo>
                  <a:lnTo>
                    <a:pt x="15" y="2076"/>
                  </a:lnTo>
                  <a:lnTo>
                    <a:pt x="30" y="2128"/>
                  </a:lnTo>
                  <a:lnTo>
                    <a:pt x="48" y="2183"/>
                  </a:lnTo>
                  <a:lnTo>
                    <a:pt x="75" y="2237"/>
                  </a:lnTo>
                  <a:lnTo>
                    <a:pt x="91" y="2268"/>
                  </a:lnTo>
                  <a:lnTo>
                    <a:pt x="109" y="2295"/>
                  </a:lnTo>
                  <a:lnTo>
                    <a:pt x="131" y="2323"/>
                  </a:lnTo>
                  <a:lnTo>
                    <a:pt x="155" y="2353"/>
                  </a:lnTo>
                  <a:lnTo>
                    <a:pt x="180" y="2380"/>
                  </a:lnTo>
                  <a:lnTo>
                    <a:pt x="206" y="2404"/>
                  </a:lnTo>
                  <a:lnTo>
                    <a:pt x="237" y="2432"/>
                  </a:lnTo>
                  <a:lnTo>
                    <a:pt x="271" y="2456"/>
                  </a:lnTo>
                  <a:lnTo>
                    <a:pt x="308" y="2481"/>
                  </a:lnTo>
                  <a:lnTo>
                    <a:pt x="350" y="2502"/>
                  </a:lnTo>
                  <a:lnTo>
                    <a:pt x="393" y="2522"/>
                  </a:lnTo>
                  <a:lnTo>
                    <a:pt x="439" y="2541"/>
                  </a:lnTo>
                  <a:lnTo>
                    <a:pt x="488" y="2559"/>
                  </a:lnTo>
                  <a:lnTo>
                    <a:pt x="542" y="2574"/>
                  </a:lnTo>
                  <a:lnTo>
                    <a:pt x="661" y="2541"/>
                  </a:lnTo>
                  <a:lnTo>
                    <a:pt x="975" y="2447"/>
                  </a:lnTo>
                  <a:lnTo>
                    <a:pt x="1427" y="2307"/>
                  </a:lnTo>
                  <a:lnTo>
                    <a:pt x="1681" y="2228"/>
                  </a:lnTo>
                  <a:lnTo>
                    <a:pt x="1949" y="2143"/>
                  </a:lnTo>
                  <a:lnTo>
                    <a:pt x="2217" y="2053"/>
                  </a:lnTo>
                  <a:lnTo>
                    <a:pt x="2480" y="1964"/>
                  </a:lnTo>
                  <a:lnTo>
                    <a:pt x="2730" y="1873"/>
                  </a:lnTo>
                  <a:lnTo>
                    <a:pt x="2961" y="1785"/>
                  </a:lnTo>
                  <a:lnTo>
                    <a:pt x="3066" y="1746"/>
                  </a:lnTo>
                  <a:lnTo>
                    <a:pt x="3163" y="1703"/>
                  </a:lnTo>
                  <a:lnTo>
                    <a:pt x="3252" y="1664"/>
                  </a:lnTo>
                  <a:lnTo>
                    <a:pt x="3328" y="1627"/>
                  </a:lnTo>
                  <a:lnTo>
                    <a:pt x="3395" y="1591"/>
                  </a:lnTo>
                  <a:lnTo>
                    <a:pt x="3450" y="1561"/>
                  </a:lnTo>
                  <a:lnTo>
                    <a:pt x="3493" y="1530"/>
                  </a:lnTo>
                  <a:lnTo>
                    <a:pt x="3508" y="1515"/>
                  </a:lnTo>
                  <a:lnTo>
                    <a:pt x="3520" y="1503"/>
                  </a:lnTo>
                  <a:close/>
                </a:path>
              </a:pathLst>
            </a:custGeom>
            <a:solidFill>
              <a:srgbClr val="7150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62" name="Freeform 238"/>
            <p:cNvSpPr>
              <a:spLocks/>
            </p:cNvSpPr>
            <p:nvPr/>
          </p:nvSpPr>
          <p:spPr bwMode="auto">
            <a:xfrm>
              <a:off x="2857500" y="2084070"/>
              <a:ext cx="255270" cy="269875"/>
            </a:xfrm>
            <a:custGeom>
              <a:avLst/>
              <a:gdLst>
                <a:gd name="T0" fmla="*/ 1156 w 1205"/>
                <a:gd name="T1" fmla="*/ 73 h 1275"/>
                <a:gd name="T2" fmla="*/ 1105 w 1205"/>
                <a:gd name="T3" fmla="*/ 240 h 1275"/>
                <a:gd name="T4" fmla="*/ 1062 w 1205"/>
                <a:gd name="T5" fmla="*/ 337 h 1275"/>
                <a:gd name="T6" fmla="*/ 1010 w 1205"/>
                <a:gd name="T7" fmla="*/ 432 h 1275"/>
                <a:gd name="T8" fmla="*/ 943 w 1205"/>
                <a:gd name="T9" fmla="*/ 513 h 1275"/>
                <a:gd name="T10" fmla="*/ 885 w 1205"/>
                <a:gd name="T11" fmla="*/ 562 h 1275"/>
                <a:gd name="T12" fmla="*/ 823 w 1205"/>
                <a:gd name="T13" fmla="*/ 598 h 1275"/>
                <a:gd name="T14" fmla="*/ 751 w 1205"/>
                <a:gd name="T15" fmla="*/ 625 h 1275"/>
                <a:gd name="T16" fmla="*/ 689 w 1205"/>
                <a:gd name="T17" fmla="*/ 635 h 1275"/>
                <a:gd name="T18" fmla="*/ 638 w 1205"/>
                <a:gd name="T19" fmla="*/ 635 h 1275"/>
                <a:gd name="T20" fmla="*/ 577 w 1205"/>
                <a:gd name="T21" fmla="*/ 625 h 1275"/>
                <a:gd name="T22" fmla="*/ 527 w 1205"/>
                <a:gd name="T23" fmla="*/ 619 h 1275"/>
                <a:gd name="T24" fmla="*/ 501 w 1205"/>
                <a:gd name="T25" fmla="*/ 628 h 1275"/>
                <a:gd name="T26" fmla="*/ 467 w 1205"/>
                <a:gd name="T27" fmla="*/ 656 h 1275"/>
                <a:gd name="T28" fmla="*/ 455 w 1205"/>
                <a:gd name="T29" fmla="*/ 690 h 1275"/>
                <a:gd name="T30" fmla="*/ 461 w 1205"/>
                <a:gd name="T31" fmla="*/ 720 h 1275"/>
                <a:gd name="T32" fmla="*/ 489 w 1205"/>
                <a:gd name="T33" fmla="*/ 765 h 1275"/>
                <a:gd name="T34" fmla="*/ 512 w 1205"/>
                <a:gd name="T35" fmla="*/ 808 h 1275"/>
                <a:gd name="T36" fmla="*/ 512 w 1205"/>
                <a:gd name="T37" fmla="*/ 841 h 1275"/>
                <a:gd name="T38" fmla="*/ 489 w 1205"/>
                <a:gd name="T39" fmla="*/ 881 h 1275"/>
                <a:gd name="T40" fmla="*/ 403 w 1205"/>
                <a:gd name="T41" fmla="*/ 950 h 1275"/>
                <a:gd name="T42" fmla="*/ 199 w 1205"/>
                <a:gd name="T43" fmla="*/ 1127 h 1275"/>
                <a:gd name="T44" fmla="*/ 76 w 1205"/>
                <a:gd name="T45" fmla="*/ 1226 h 1275"/>
                <a:gd name="T46" fmla="*/ 12 w 1205"/>
                <a:gd name="T47" fmla="*/ 1269 h 1275"/>
                <a:gd name="T48" fmla="*/ 22 w 1205"/>
                <a:gd name="T49" fmla="*/ 1266 h 1275"/>
                <a:gd name="T50" fmla="*/ 275 w 1205"/>
                <a:gd name="T51" fmla="*/ 1182 h 1275"/>
                <a:gd name="T52" fmla="*/ 561 w 1205"/>
                <a:gd name="T53" fmla="*/ 1075 h 1275"/>
                <a:gd name="T54" fmla="*/ 754 w 1205"/>
                <a:gd name="T55" fmla="*/ 990 h 1275"/>
                <a:gd name="T56" fmla="*/ 928 w 1205"/>
                <a:gd name="T57" fmla="*/ 903 h 1275"/>
                <a:gd name="T58" fmla="*/ 1031 w 1205"/>
                <a:gd name="T59" fmla="*/ 835 h 1275"/>
                <a:gd name="T60" fmla="*/ 1083 w 1205"/>
                <a:gd name="T61" fmla="*/ 792 h 1275"/>
                <a:gd name="T62" fmla="*/ 1116 w 1205"/>
                <a:gd name="T63" fmla="*/ 748 h 1275"/>
                <a:gd name="T64" fmla="*/ 1144 w 1205"/>
                <a:gd name="T65" fmla="*/ 699 h 1275"/>
                <a:gd name="T66" fmla="*/ 1174 w 1205"/>
                <a:gd name="T67" fmla="*/ 619 h 1275"/>
                <a:gd name="T68" fmla="*/ 1196 w 1205"/>
                <a:gd name="T69" fmla="*/ 501 h 1275"/>
                <a:gd name="T70" fmla="*/ 1205 w 1205"/>
                <a:gd name="T71" fmla="*/ 377 h 1275"/>
                <a:gd name="T72" fmla="*/ 1202 w 1205"/>
                <a:gd name="T73" fmla="*/ 262 h 1275"/>
                <a:gd name="T74" fmla="*/ 1187 w 1205"/>
                <a:gd name="T75" fmla="*/ 110 h 1275"/>
                <a:gd name="T76" fmla="*/ 1171 w 1205"/>
                <a:gd name="T77" fmla="*/ 0 h 1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05" h="1275">
                  <a:moveTo>
                    <a:pt x="1171" y="0"/>
                  </a:moveTo>
                  <a:lnTo>
                    <a:pt x="1156" y="73"/>
                  </a:lnTo>
                  <a:lnTo>
                    <a:pt x="1135" y="149"/>
                  </a:lnTo>
                  <a:lnTo>
                    <a:pt x="1105" y="240"/>
                  </a:lnTo>
                  <a:lnTo>
                    <a:pt x="1086" y="289"/>
                  </a:lnTo>
                  <a:lnTo>
                    <a:pt x="1062" y="337"/>
                  </a:lnTo>
                  <a:lnTo>
                    <a:pt x="1037" y="386"/>
                  </a:lnTo>
                  <a:lnTo>
                    <a:pt x="1010" y="432"/>
                  </a:lnTo>
                  <a:lnTo>
                    <a:pt x="979" y="474"/>
                  </a:lnTo>
                  <a:lnTo>
                    <a:pt x="943" y="513"/>
                  </a:lnTo>
                  <a:lnTo>
                    <a:pt x="906" y="547"/>
                  </a:lnTo>
                  <a:lnTo>
                    <a:pt x="885" y="562"/>
                  </a:lnTo>
                  <a:lnTo>
                    <a:pt x="863" y="578"/>
                  </a:lnTo>
                  <a:lnTo>
                    <a:pt x="823" y="598"/>
                  </a:lnTo>
                  <a:lnTo>
                    <a:pt x="787" y="613"/>
                  </a:lnTo>
                  <a:lnTo>
                    <a:pt x="751" y="625"/>
                  </a:lnTo>
                  <a:lnTo>
                    <a:pt x="720" y="632"/>
                  </a:lnTo>
                  <a:lnTo>
                    <a:pt x="689" y="635"/>
                  </a:lnTo>
                  <a:lnTo>
                    <a:pt x="662" y="638"/>
                  </a:lnTo>
                  <a:lnTo>
                    <a:pt x="638" y="635"/>
                  </a:lnTo>
                  <a:lnTo>
                    <a:pt x="616" y="632"/>
                  </a:lnTo>
                  <a:lnTo>
                    <a:pt x="577" y="625"/>
                  </a:lnTo>
                  <a:lnTo>
                    <a:pt x="543" y="619"/>
                  </a:lnTo>
                  <a:lnTo>
                    <a:pt x="527" y="619"/>
                  </a:lnTo>
                  <a:lnTo>
                    <a:pt x="512" y="622"/>
                  </a:lnTo>
                  <a:lnTo>
                    <a:pt x="501" y="628"/>
                  </a:lnTo>
                  <a:lnTo>
                    <a:pt x="485" y="638"/>
                  </a:lnTo>
                  <a:lnTo>
                    <a:pt x="467" y="656"/>
                  </a:lnTo>
                  <a:lnTo>
                    <a:pt x="458" y="674"/>
                  </a:lnTo>
                  <a:lnTo>
                    <a:pt x="455" y="690"/>
                  </a:lnTo>
                  <a:lnTo>
                    <a:pt x="455" y="705"/>
                  </a:lnTo>
                  <a:lnTo>
                    <a:pt x="461" y="720"/>
                  </a:lnTo>
                  <a:lnTo>
                    <a:pt x="467" y="735"/>
                  </a:lnTo>
                  <a:lnTo>
                    <a:pt x="489" y="765"/>
                  </a:lnTo>
                  <a:lnTo>
                    <a:pt x="506" y="792"/>
                  </a:lnTo>
                  <a:lnTo>
                    <a:pt x="512" y="808"/>
                  </a:lnTo>
                  <a:lnTo>
                    <a:pt x="515" y="826"/>
                  </a:lnTo>
                  <a:lnTo>
                    <a:pt x="512" y="841"/>
                  </a:lnTo>
                  <a:lnTo>
                    <a:pt x="504" y="860"/>
                  </a:lnTo>
                  <a:lnTo>
                    <a:pt x="489" y="881"/>
                  </a:lnTo>
                  <a:lnTo>
                    <a:pt x="464" y="903"/>
                  </a:lnTo>
                  <a:lnTo>
                    <a:pt x="403" y="950"/>
                  </a:lnTo>
                  <a:lnTo>
                    <a:pt x="336" y="1008"/>
                  </a:lnTo>
                  <a:lnTo>
                    <a:pt x="199" y="1127"/>
                  </a:lnTo>
                  <a:lnTo>
                    <a:pt x="131" y="1182"/>
                  </a:lnTo>
                  <a:lnTo>
                    <a:pt x="76" y="1226"/>
                  </a:lnTo>
                  <a:lnTo>
                    <a:pt x="31" y="1260"/>
                  </a:lnTo>
                  <a:lnTo>
                    <a:pt x="12" y="1269"/>
                  </a:lnTo>
                  <a:lnTo>
                    <a:pt x="0" y="1275"/>
                  </a:lnTo>
                  <a:lnTo>
                    <a:pt x="22" y="1266"/>
                  </a:lnTo>
                  <a:lnTo>
                    <a:pt x="122" y="1233"/>
                  </a:lnTo>
                  <a:lnTo>
                    <a:pt x="275" y="1182"/>
                  </a:lnTo>
                  <a:lnTo>
                    <a:pt x="461" y="1114"/>
                  </a:lnTo>
                  <a:lnTo>
                    <a:pt x="561" y="1075"/>
                  </a:lnTo>
                  <a:lnTo>
                    <a:pt x="659" y="1033"/>
                  </a:lnTo>
                  <a:lnTo>
                    <a:pt x="754" y="990"/>
                  </a:lnTo>
                  <a:lnTo>
                    <a:pt x="845" y="947"/>
                  </a:lnTo>
                  <a:lnTo>
                    <a:pt x="928" y="903"/>
                  </a:lnTo>
                  <a:lnTo>
                    <a:pt x="1000" y="857"/>
                  </a:lnTo>
                  <a:lnTo>
                    <a:pt x="1031" y="835"/>
                  </a:lnTo>
                  <a:lnTo>
                    <a:pt x="1059" y="814"/>
                  </a:lnTo>
                  <a:lnTo>
                    <a:pt x="1083" y="792"/>
                  </a:lnTo>
                  <a:lnTo>
                    <a:pt x="1102" y="768"/>
                  </a:lnTo>
                  <a:lnTo>
                    <a:pt x="1116" y="748"/>
                  </a:lnTo>
                  <a:lnTo>
                    <a:pt x="1131" y="723"/>
                  </a:lnTo>
                  <a:lnTo>
                    <a:pt x="1144" y="699"/>
                  </a:lnTo>
                  <a:lnTo>
                    <a:pt x="1156" y="674"/>
                  </a:lnTo>
                  <a:lnTo>
                    <a:pt x="1174" y="619"/>
                  </a:lnTo>
                  <a:lnTo>
                    <a:pt x="1187" y="559"/>
                  </a:lnTo>
                  <a:lnTo>
                    <a:pt x="1196" y="501"/>
                  </a:lnTo>
                  <a:lnTo>
                    <a:pt x="1202" y="441"/>
                  </a:lnTo>
                  <a:lnTo>
                    <a:pt x="1205" y="377"/>
                  </a:lnTo>
                  <a:lnTo>
                    <a:pt x="1205" y="319"/>
                  </a:lnTo>
                  <a:lnTo>
                    <a:pt x="1202" y="262"/>
                  </a:lnTo>
                  <a:lnTo>
                    <a:pt x="1196" y="207"/>
                  </a:lnTo>
                  <a:lnTo>
                    <a:pt x="1187" y="110"/>
                  </a:lnTo>
                  <a:lnTo>
                    <a:pt x="1178" y="40"/>
                  </a:lnTo>
                  <a:lnTo>
                    <a:pt x="1171" y="0"/>
                  </a:lnTo>
                  <a:close/>
                </a:path>
              </a:pathLst>
            </a:custGeom>
            <a:solidFill>
              <a:srgbClr val="5F452C"/>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63" name="Freeform 239"/>
            <p:cNvSpPr>
              <a:spLocks/>
            </p:cNvSpPr>
            <p:nvPr/>
          </p:nvSpPr>
          <p:spPr bwMode="auto">
            <a:xfrm>
              <a:off x="2837180" y="1481455"/>
              <a:ext cx="133985" cy="160655"/>
            </a:xfrm>
            <a:custGeom>
              <a:avLst/>
              <a:gdLst>
                <a:gd name="T0" fmla="*/ 196 w 632"/>
                <a:gd name="T1" fmla="*/ 99 h 759"/>
                <a:gd name="T2" fmla="*/ 288 w 632"/>
                <a:gd name="T3" fmla="*/ 167 h 759"/>
                <a:gd name="T4" fmla="*/ 330 w 632"/>
                <a:gd name="T5" fmla="*/ 200 h 759"/>
                <a:gd name="T6" fmla="*/ 437 w 632"/>
                <a:gd name="T7" fmla="*/ 285 h 759"/>
                <a:gd name="T8" fmla="*/ 525 w 632"/>
                <a:gd name="T9" fmla="*/ 367 h 759"/>
                <a:gd name="T10" fmla="*/ 616 w 632"/>
                <a:gd name="T11" fmla="*/ 473 h 759"/>
                <a:gd name="T12" fmla="*/ 622 w 632"/>
                <a:gd name="T13" fmla="*/ 486 h 759"/>
                <a:gd name="T14" fmla="*/ 550 w 632"/>
                <a:gd name="T15" fmla="*/ 421 h 759"/>
                <a:gd name="T16" fmla="*/ 494 w 632"/>
                <a:gd name="T17" fmla="*/ 380 h 759"/>
                <a:gd name="T18" fmla="*/ 434 w 632"/>
                <a:gd name="T19" fmla="*/ 349 h 759"/>
                <a:gd name="T20" fmla="*/ 370 w 632"/>
                <a:gd name="T21" fmla="*/ 334 h 759"/>
                <a:gd name="T22" fmla="*/ 323 w 632"/>
                <a:gd name="T23" fmla="*/ 337 h 759"/>
                <a:gd name="T24" fmla="*/ 282 w 632"/>
                <a:gd name="T25" fmla="*/ 358 h 759"/>
                <a:gd name="T26" fmla="*/ 232 w 632"/>
                <a:gd name="T27" fmla="*/ 397 h 759"/>
                <a:gd name="T28" fmla="*/ 196 w 632"/>
                <a:gd name="T29" fmla="*/ 452 h 759"/>
                <a:gd name="T30" fmla="*/ 165 w 632"/>
                <a:gd name="T31" fmla="*/ 510 h 759"/>
                <a:gd name="T32" fmla="*/ 135 w 632"/>
                <a:gd name="T33" fmla="*/ 601 h 759"/>
                <a:gd name="T34" fmla="*/ 101 w 632"/>
                <a:gd name="T35" fmla="*/ 743 h 759"/>
                <a:gd name="T36" fmla="*/ 92 w 632"/>
                <a:gd name="T37" fmla="*/ 759 h 759"/>
                <a:gd name="T38" fmla="*/ 80 w 632"/>
                <a:gd name="T39" fmla="*/ 752 h 759"/>
                <a:gd name="T40" fmla="*/ 68 w 632"/>
                <a:gd name="T41" fmla="*/ 725 h 759"/>
                <a:gd name="T42" fmla="*/ 49 w 632"/>
                <a:gd name="T43" fmla="*/ 628 h 759"/>
                <a:gd name="T44" fmla="*/ 49 w 632"/>
                <a:gd name="T45" fmla="*/ 495 h 759"/>
                <a:gd name="T46" fmla="*/ 58 w 632"/>
                <a:gd name="T47" fmla="*/ 424 h 759"/>
                <a:gd name="T48" fmla="*/ 89 w 632"/>
                <a:gd name="T49" fmla="*/ 248 h 759"/>
                <a:gd name="T50" fmla="*/ 89 w 632"/>
                <a:gd name="T51" fmla="*/ 203 h 759"/>
                <a:gd name="T52" fmla="*/ 74 w 632"/>
                <a:gd name="T53" fmla="*/ 164 h 759"/>
                <a:gd name="T54" fmla="*/ 37 w 632"/>
                <a:gd name="T55" fmla="*/ 99 h 759"/>
                <a:gd name="T56" fmla="*/ 3 w 632"/>
                <a:gd name="T57" fmla="*/ 30 h 759"/>
                <a:gd name="T58" fmla="*/ 0 w 632"/>
                <a:gd name="T59" fmla="*/ 9 h 759"/>
                <a:gd name="T60" fmla="*/ 15 w 632"/>
                <a:gd name="T61" fmla="*/ 0 h 759"/>
                <a:gd name="T62" fmla="*/ 52 w 632"/>
                <a:gd name="T63" fmla="*/ 9 h 759"/>
                <a:gd name="T64" fmla="*/ 117 w 632"/>
                <a:gd name="T65" fmla="*/ 45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32" h="759">
                  <a:moveTo>
                    <a:pt x="117" y="45"/>
                  </a:moveTo>
                  <a:lnTo>
                    <a:pt x="196" y="99"/>
                  </a:lnTo>
                  <a:lnTo>
                    <a:pt x="260" y="145"/>
                  </a:lnTo>
                  <a:lnTo>
                    <a:pt x="288" y="167"/>
                  </a:lnTo>
                  <a:lnTo>
                    <a:pt x="308" y="182"/>
                  </a:lnTo>
                  <a:lnTo>
                    <a:pt x="330" y="200"/>
                  </a:lnTo>
                  <a:lnTo>
                    <a:pt x="360" y="225"/>
                  </a:lnTo>
                  <a:lnTo>
                    <a:pt x="437" y="285"/>
                  </a:lnTo>
                  <a:lnTo>
                    <a:pt x="479" y="322"/>
                  </a:lnTo>
                  <a:lnTo>
                    <a:pt x="525" y="367"/>
                  </a:lnTo>
                  <a:lnTo>
                    <a:pt x="571" y="418"/>
                  </a:lnTo>
                  <a:lnTo>
                    <a:pt x="616" y="473"/>
                  </a:lnTo>
                  <a:lnTo>
                    <a:pt x="632" y="495"/>
                  </a:lnTo>
                  <a:lnTo>
                    <a:pt x="622" y="486"/>
                  </a:lnTo>
                  <a:lnTo>
                    <a:pt x="593" y="458"/>
                  </a:lnTo>
                  <a:lnTo>
                    <a:pt x="550" y="421"/>
                  </a:lnTo>
                  <a:lnTo>
                    <a:pt x="522" y="400"/>
                  </a:lnTo>
                  <a:lnTo>
                    <a:pt x="494" y="380"/>
                  </a:lnTo>
                  <a:lnTo>
                    <a:pt x="464" y="364"/>
                  </a:lnTo>
                  <a:lnTo>
                    <a:pt x="434" y="349"/>
                  </a:lnTo>
                  <a:lnTo>
                    <a:pt x="403" y="337"/>
                  </a:lnTo>
                  <a:lnTo>
                    <a:pt x="370" y="334"/>
                  </a:lnTo>
                  <a:lnTo>
                    <a:pt x="339" y="334"/>
                  </a:lnTo>
                  <a:lnTo>
                    <a:pt x="323" y="337"/>
                  </a:lnTo>
                  <a:lnTo>
                    <a:pt x="308" y="343"/>
                  </a:lnTo>
                  <a:lnTo>
                    <a:pt x="282" y="358"/>
                  </a:lnTo>
                  <a:lnTo>
                    <a:pt x="257" y="377"/>
                  </a:lnTo>
                  <a:lnTo>
                    <a:pt x="232" y="397"/>
                  </a:lnTo>
                  <a:lnTo>
                    <a:pt x="214" y="424"/>
                  </a:lnTo>
                  <a:lnTo>
                    <a:pt x="196" y="452"/>
                  </a:lnTo>
                  <a:lnTo>
                    <a:pt x="180" y="479"/>
                  </a:lnTo>
                  <a:lnTo>
                    <a:pt x="165" y="510"/>
                  </a:lnTo>
                  <a:lnTo>
                    <a:pt x="153" y="541"/>
                  </a:lnTo>
                  <a:lnTo>
                    <a:pt x="135" y="601"/>
                  </a:lnTo>
                  <a:lnTo>
                    <a:pt x="120" y="659"/>
                  </a:lnTo>
                  <a:lnTo>
                    <a:pt x="101" y="743"/>
                  </a:lnTo>
                  <a:lnTo>
                    <a:pt x="98" y="755"/>
                  </a:lnTo>
                  <a:lnTo>
                    <a:pt x="92" y="759"/>
                  </a:lnTo>
                  <a:lnTo>
                    <a:pt x="86" y="759"/>
                  </a:lnTo>
                  <a:lnTo>
                    <a:pt x="80" y="752"/>
                  </a:lnTo>
                  <a:lnTo>
                    <a:pt x="74" y="740"/>
                  </a:lnTo>
                  <a:lnTo>
                    <a:pt x="68" y="725"/>
                  </a:lnTo>
                  <a:lnTo>
                    <a:pt x="58" y="683"/>
                  </a:lnTo>
                  <a:lnTo>
                    <a:pt x="49" y="628"/>
                  </a:lnTo>
                  <a:lnTo>
                    <a:pt x="46" y="564"/>
                  </a:lnTo>
                  <a:lnTo>
                    <a:pt x="49" y="495"/>
                  </a:lnTo>
                  <a:lnTo>
                    <a:pt x="52" y="461"/>
                  </a:lnTo>
                  <a:lnTo>
                    <a:pt x="58" y="424"/>
                  </a:lnTo>
                  <a:lnTo>
                    <a:pt x="80" y="315"/>
                  </a:lnTo>
                  <a:lnTo>
                    <a:pt x="89" y="248"/>
                  </a:lnTo>
                  <a:lnTo>
                    <a:pt x="89" y="225"/>
                  </a:lnTo>
                  <a:lnTo>
                    <a:pt x="89" y="203"/>
                  </a:lnTo>
                  <a:lnTo>
                    <a:pt x="83" y="185"/>
                  </a:lnTo>
                  <a:lnTo>
                    <a:pt x="74" y="164"/>
                  </a:lnTo>
                  <a:lnTo>
                    <a:pt x="58" y="133"/>
                  </a:lnTo>
                  <a:lnTo>
                    <a:pt x="37" y="99"/>
                  </a:lnTo>
                  <a:lnTo>
                    <a:pt x="15" y="64"/>
                  </a:lnTo>
                  <a:lnTo>
                    <a:pt x="3" y="30"/>
                  </a:lnTo>
                  <a:lnTo>
                    <a:pt x="0" y="18"/>
                  </a:lnTo>
                  <a:lnTo>
                    <a:pt x="0" y="9"/>
                  </a:lnTo>
                  <a:lnTo>
                    <a:pt x="3" y="0"/>
                  </a:lnTo>
                  <a:lnTo>
                    <a:pt x="15" y="0"/>
                  </a:lnTo>
                  <a:lnTo>
                    <a:pt x="28" y="3"/>
                  </a:lnTo>
                  <a:lnTo>
                    <a:pt x="52" y="9"/>
                  </a:lnTo>
                  <a:lnTo>
                    <a:pt x="80" y="24"/>
                  </a:lnTo>
                  <a:lnTo>
                    <a:pt x="117" y="45"/>
                  </a:lnTo>
                  <a:close/>
                </a:path>
              </a:pathLst>
            </a:custGeom>
            <a:solidFill>
              <a:srgbClr val="7150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grpSp>
      <p:sp>
        <p:nvSpPr>
          <p:cNvPr id="114" name="ハート 113"/>
          <p:cNvSpPr/>
          <p:nvPr/>
        </p:nvSpPr>
        <p:spPr>
          <a:xfrm>
            <a:off x="1123275" y="5444685"/>
            <a:ext cx="237449" cy="196410"/>
          </a:xfrm>
          <a:prstGeom prst="heart">
            <a:avLst/>
          </a:prstGeom>
          <a:solidFill>
            <a:schemeClr val="bg1"/>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5" name="テキスト ボックス 464"/>
          <p:cNvSpPr txBox="1"/>
          <p:nvPr/>
        </p:nvSpPr>
        <p:spPr>
          <a:xfrm>
            <a:off x="0" y="1484784"/>
            <a:ext cx="9144000" cy="1446550"/>
          </a:xfrm>
          <a:prstGeom prst="rect">
            <a:avLst/>
          </a:prstGeom>
          <a:noFill/>
        </p:spPr>
        <p:txBody>
          <a:bodyPr wrap="square" rtlCol="0">
            <a:spAutoFit/>
          </a:bodyPr>
          <a:lstStyle/>
          <a:p>
            <a:pPr marL="541338" indent="-541338"/>
            <a:r>
              <a:rPr lang="en-US" altLang="ja-JP" sz="4400" dirty="0" smtClean="0">
                <a:solidFill>
                  <a:srgbClr val="0033CC"/>
                </a:solidFill>
                <a:latin typeface="EPSON 太丸ゴシック体Ｂ" pitchFamily="49" charset="-128"/>
                <a:ea typeface="EPSON 太丸ゴシック体Ｂ" pitchFamily="49" charset="-128"/>
              </a:rPr>
              <a:t>(1) </a:t>
            </a:r>
            <a:r>
              <a:rPr lang="ja-JP" altLang="en-US" sz="4400" dirty="0" smtClean="0">
                <a:solidFill>
                  <a:srgbClr val="0033CC"/>
                </a:solidFill>
                <a:latin typeface="EPSON 太丸ゴシック体Ｂ" pitchFamily="49" charset="-128"/>
                <a:ea typeface="EPSON 太丸ゴシック体Ｂ" pitchFamily="49" charset="-128"/>
              </a:rPr>
              <a:t>情報</a:t>
            </a:r>
            <a:r>
              <a:rPr lang="ja-JP" altLang="en-US" sz="4400" dirty="0">
                <a:solidFill>
                  <a:srgbClr val="0033CC"/>
                </a:solidFill>
                <a:latin typeface="EPSON 太丸ゴシック体Ｂ" pitchFamily="49" charset="-128"/>
                <a:ea typeface="EPSON 太丸ゴシック体Ｂ" pitchFamily="49" charset="-128"/>
              </a:rPr>
              <a:t>機器やインターネットの特性を考える</a:t>
            </a:r>
          </a:p>
        </p:txBody>
      </p:sp>
    </p:spTree>
    <p:extLst>
      <p:ext uri="{BB962C8B-B14F-4D97-AF65-F5344CB8AC3E}">
        <p14:creationId xmlns:p14="http://schemas.microsoft.com/office/powerpoint/2010/main" val="1196631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501445" y="738574"/>
            <a:ext cx="8509820" cy="4327853"/>
          </a:xfrm>
          <a:prstGeom prst="rect">
            <a:avLst/>
          </a:prstGeom>
          <a:ln w="6350">
            <a:solidFill>
              <a:schemeClr val="tx1"/>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26" name="正方形/長方形 25"/>
          <p:cNvSpPr/>
          <p:nvPr/>
        </p:nvSpPr>
        <p:spPr>
          <a:xfrm>
            <a:off x="5536240" y="4767656"/>
            <a:ext cx="526962"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1284527" y="276909"/>
            <a:ext cx="5416868" cy="461665"/>
          </a:xfrm>
          <a:prstGeom prst="rect">
            <a:avLst/>
          </a:prstGeom>
          <a:noFill/>
        </p:spPr>
        <p:txBody>
          <a:bodyPr wrap="none" rtlCol="0">
            <a:spAutoFit/>
          </a:bodyPr>
          <a:lstStyle/>
          <a:p>
            <a:r>
              <a:rPr kumimoji="1" lang="ja-JP" altLang="en-US" sz="2400" dirty="0" smtClean="0">
                <a:latin typeface="EPSON 太丸ゴシック体Ｂ" pitchFamily="49" charset="-128"/>
                <a:ea typeface="EPSON 太丸ゴシック体Ｂ" pitchFamily="49" charset="-128"/>
              </a:rPr>
              <a:t>ブログ（ウェブログ）のイメージ画面</a:t>
            </a:r>
            <a:endParaRPr kumimoji="1" lang="ja-JP" altLang="en-US" sz="2400" dirty="0">
              <a:latin typeface="EPSON 太丸ゴシック体Ｂ" pitchFamily="49" charset="-128"/>
              <a:ea typeface="EPSON 太丸ゴシック体Ｂ" pitchFamily="49" charset="-128"/>
            </a:endParaRPr>
          </a:p>
        </p:txBody>
      </p:sp>
      <p:grpSp>
        <p:nvGrpSpPr>
          <p:cNvPr id="4" name="グループ化 3"/>
          <p:cNvGrpSpPr/>
          <p:nvPr/>
        </p:nvGrpSpPr>
        <p:grpSpPr>
          <a:xfrm>
            <a:off x="4669084" y="4189827"/>
            <a:ext cx="4623702" cy="2151915"/>
            <a:chOff x="4669084" y="4189827"/>
            <a:chExt cx="4623702" cy="2151915"/>
          </a:xfrm>
        </p:grpSpPr>
        <p:sp>
          <p:nvSpPr>
            <p:cNvPr id="3" name="円/楕円 2"/>
            <p:cNvSpPr/>
            <p:nvPr/>
          </p:nvSpPr>
          <p:spPr>
            <a:xfrm>
              <a:off x="5160982" y="4189827"/>
              <a:ext cx="613792" cy="298034"/>
            </a:xfrm>
            <a:prstGeom prst="ellipse">
              <a:avLst/>
            </a:prstGeom>
            <a:no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4669084" y="5233746"/>
              <a:ext cx="4623702" cy="1107996"/>
            </a:xfrm>
            <a:prstGeom prst="rect">
              <a:avLst/>
            </a:prstGeom>
            <a:noFill/>
          </p:spPr>
          <p:txBody>
            <a:bodyPr wrap="none" rtlCol="0">
              <a:spAutoFit/>
            </a:bodyPr>
            <a:lstStyle/>
            <a:p>
              <a:r>
                <a:rPr lang="ja-JP" altLang="en-US" sz="2400" dirty="0" smtClean="0">
                  <a:solidFill>
                    <a:srgbClr val="0033CC"/>
                  </a:solidFill>
                  <a:latin typeface="EPSON 太丸ゴシック体Ｂ" pitchFamily="49" charset="-128"/>
                  <a:ea typeface="EPSON 太丸ゴシック体Ｂ" pitchFamily="49" charset="-128"/>
                </a:rPr>
                <a:t>このページを見た人は，</a:t>
              </a:r>
              <a:endParaRPr lang="en-US" altLang="ja-JP" sz="2400" dirty="0" smtClean="0">
                <a:solidFill>
                  <a:srgbClr val="0033CC"/>
                </a:solidFill>
                <a:latin typeface="EPSON 太丸ゴシック体Ｂ" pitchFamily="49" charset="-128"/>
                <a:ea typeface="EPSON 太丸ゴシック体Ｂ" pitchFamily="49" charset="-128"/>
              </a:endParaRPr>
            </a:p>
            <a:p>
              <a:r>
                <a:rPr lang="ja-JP" altLang="en-US" sz="2400" dirty="0" smtClean="0">
                  <a:solidFill>
                    <a:srgbClr val="0033CC"/>
                  </a:solidFill>
                  <a:latin typeface="EPSON 太丸ゴシック体Ｂ" pitchFamily="49" charset="-128"/>
                  <a:ea typeface="EPSON 太丸ゴシック体Ｂ" pitchFamily="49" charset="-128"/>
                </a:rPr>
                <a:t>コメントに書き込みができる。</a:t>
              </a:r>
              <a:endParaRPr lang="en-US" altLang="ja-JP" sz="2400" dirty="0" smtClean="0">
                <a:solidFill>
                  <a:srgbClr val="0033CC"/>
                </a:solidFill>
                <a:latin typeface="EPSON 太丸ゴシック体Ｂ" pitchFamily="49" charset="-128"/>
                <a:ea typeface="EPSON 太丸ゴシック体Ｂ" pitchFamily="49" charset="-128"/>
              </a:endParaRPr>
            </a:p>
            <a:p>
              <a:pPr algn="r"/>
              <a:r>
                <a:rPr kumimoji="1" lang="en-US" altLang="ja-JP" dirty="0" smtClean="0">
                  <a:solidFill>
                    <a:srgbClr val="0033CC"/>
                  </a:solidFill>
                  <a:latin typeface="EPSON 太丸ゴシック体Ｂ" pitchFamily="49" charset="-128"/>
                  <a:ea typeface="EPSON 太丸ゴシック体Ｂ" pitchFamily="49" charset="-128"/>
                </a:rPr>
                <a:t>※</a:t>
              </a:r>
              <a:r>
                <a:rPr kumimoji="1" lang="ja-JP" altLang="en-US" dirty="0" smtClean="0">
                  <a:solidFill>
                    <a:srgbClr val="0033CC"/>
                  </a:solidFill>
                  <a:latin typeface="EPSON 太丸ゴシック体Ｂ" pitchFamily="49" charset="-128"/>
                  <a:ea typeface="EPSON 太丸ゴシック体Ｂ" pitchFamily="49" charset="-128"/>
                </a:rPr>
                <a:t>多くの場合，事前に登録が必要。</a:t>
              </a:r>
              <a:r>
                <a:rPr lang="ja-JP" altLang="en-US" dirty="0" smtClean="0">
                  <a:solidFill>
                    <a:srgbClr val="0033CC"/>
                  </a:solidFill>
                  <a:latin typeface="EPSON 太丸ゴシック体Ｂ" pitchFamily="49" charset="-128"/>
                  <a:ea typeface="EPSON 太丸ゴシック体Ｂ" pitchFamily="49" charset="-128"/>
                </a:rPr>
                <a:t>　</a:t>
              </a:r>
              <a:endParaRPr kumimoji="1" lang="ja-JP" altLang="en-US" dirty="0">
                <a:solidFill>
                  <a:srgbClr val="0033CC"/>
                </a:solidFill>
                <a:latin typeface="EPSON 太丸ゴシック体Ｂ" pitchFamily="49" charset="-128"/>
                <a:ea typeface="EPSON 太丸ゴシック体Ｂ" pitchFamily="49" charset="-128"/>
              </a:endParaRPr>
            </a:p>
          </p:txBody>
        </p:sp>
        <p:cxnSp>
          <p:nvCxnSpPr>
            <p:cNvPr id="5" name="直線矢印コネクタ 4"/>
            <p:cNvCxnSpPr>
              <a:stCxn id="3" idx="5"/>
              <a:endCxn id="7" idx="0"/>
            </p:cNvCxnSpPr>
            <p:nvPr/>
          </p:nvCxnSpPr>
          <p:spPr>
            <a:xfrm>
              <a:off x="5684886" y="4444215"/>
              <a:ext cx="1296049" cy="789531"/>
            </a:xfrm>
            <a:prstGeom prst="straightConnector1">
              <a:avLst/>
            </a:prstGeom>
            <a:ln w="38100">
              <a:solidFill>
                <a:srgbClr val="0033CC"/>
              </a:solidFill>
              <a:headEnd type="stealth" w="med" len="lg"/>
              <a:tailEnd type="none"/>
            </a:ln>
          </p:spPr>
          <p:style>
            <a:lnRef idx="1">
              <a:schemeClr val="accent1"/>
            </a:lnRef>
            <a:fillRef idx="0">
              <a:schemeClr val="accent1"/>
            </a:fillRef>
            <a:effectRef idx="0">
              <a:schemeClr val="accent1"/>
            </a:effectRef>
            <a:fontRef idx="minor">
              <a:schemeClr val="tx1"/>
            </a:fontRef>
          </p:style>
        </p:cxnSp>
      </p:grpSp>
      <p:grpSp>
        <p:nvGrpSpPr>
          <p:cNvPr id="2" name="グループ化 1"/>
          <p:cNvGrpSpPr/>
          <p:nvPr/>
        </p:nvGrpSpPr>
        <p:grpSpPr>
          <a:xfrm>
            <a:off x="16718" y="1864126"/>
            <a:ext cx="6684677" cy="4763442"/>
            <a:chOff x="16718" y="1864126"/>
            <a:chExt cx="6684677" cy="4763442"/>
          </a:xfrm>
        </p:grpSpPr>
        <p:sp>
          <p:nvSpPr>
            <p:cNvPr id="11" name="角丸四角形 10"/>
            <p:cNvSpPr/>
            <p:nvPr/>
          </p:nvSpPr>
          <p:spPr>
            <a:xfrm>
              <a:off x="2357003" y="1864126"/>
              <a:ext cx="4344392" cy="3119553"/>
            </a:xfrm>
            <a:prstGeom prst="roundRect">
              <a:avLst>
                <a:gd name="adj" fmla="val 5729"/>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 name="直線矢印コネクタ 11"/>
            <p:cNvCxnSpPr>
              <a:stCxn id="11" idx="1"/>
              <a:endCxn id="15" idx="0"/>
            </p:cNvCxnSpPr>
            <p:nvPr/>
          </p:nvCxnSpPr>
          <p:spPr>
            <a:xfrm flipH="1">
              <a:off x="1955711" y="3423903"/>
              <a:ext cx="401292" cy="2003336"/>
            </a:xfrm>
            <a:prstGeom prst="straightConnector1">
              <a:avLst/>
            </a:prstGeom>
            <a:ln w="38100">
              <a:solidFill>
                <a:srgbClr val="FF0000"/>
              </a:solidFill>
              <a:headEnd type="stealth" w="med" len="lg"/>
              <a:tailEnd type="none"/>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16718" y="5427239"/>
              <a:ext cx="3877985" cy="1200329"/>
            </a:xfrm>
            <a:prstGeom prst="rect">
              <a:avLst/>
            </a:prstGeom>
            <a:solidFill>
              <a:schemeClr val="bg1"/>
            </a:solidFill>
          </p:spPr>
          <p:txBody>
            <a:bodyPr wrap="none" rtlCol="0">
              <a:spAutoFit/>
            </a:bodyPr>
            <a:lstStyle/>
            <a:p>
              <a:r>
                <a:rPr lang="ja-JP" altLang="en-US" sz="2400" dirty="0" smtClean="0">
                  <a:solidFill>
                    <a:srgbClr val="FF0000"/>
                  </a:solidFill>
                  <a:latin typeface="EPSON 太丸ゴシック体Ｂ" pitchFamily="49" charset="-128"/>
                  <a:ea typeface="EPSON 太丸ゴシック体Ｂ" pitchFamily="49" charset="-128"/>
                </a:rPr>
                <a:t>開設した人（管理者）は，</a:t>
              </a:r>
              <a:endParaRPr lang="en-US" altLang="ja-JP" sz="2400" dirty="0" smtClean="0">
                <a:solidFill>
                  <a:srgbClr val="FF0000"/>
                </a:solidFill>
                <a:latin typeface="EPSON 太丸ゴシック体Ｂ" pitchFamily="49" charset="-128"/>
                <a:ea typeface="EPSON 太丸ゴシック体Ｂ" pitchFamily="49" charset="-128"/>
              </a:endParaRPr>
            </a:p>
            <a:p>
              <a:r>
                <a:rPr lang="ja-JP" altLang="en-US" sz="2400" dirty="0" smtClean="0">
                  <a:solidFill>
                    <a:srgbClr val="FF0000"/>
                  </a:solidFill>
                  <a:latin typeface="EPSON 太丸ゴシック体Ｂ" pitchFamily="49" charset="-128"/>
                  <a:ea typeface="EPSON 太丸ゴシック体Ｂ" pitchFamily="49" charset="-128"/>
                </a:rPr>
                <a:t>写真入りの日記のように</a:t>
              </a:r>
              <a:endParaRPr lang="en-US" altLang="ja-JP" sz="2400" dirty="0" smtClean="0">
                <a:solidFill>
                  <a:srgbClr val="FF0000"/>
                </a:solidFill>
                <a:latin typeface="EPSON 太丸ゴシック体Ｂ" pitchFamily="49" charset="-128"/>
                <a:ea typeface="EPSON 太丸ゴシック体Ｂ" pitchFamily="49" charset="-128"/>
              </a:endParaRPr>
            </a:p>
            <a:p>
              <a:r>
                <a:rPr lang="ja-JP" altLang="en-US" sz="2400" dirty="0" smtClean="0">
                  <a:solidFill>
                    <a:srgbClr val="FF0000"/>
                  </a:solidFill>
                  <a:latin typeface="EPSON 太丸ゴシック体Ｂ" pitchFamily="49" charset="-128"/>
                  <a:ea typeface="EPSON 太丸ゴシック体Ｂ" pitchFamily="49" charset="-128"/>
                </a:rPr>
                <a:t>書き込みができる。</a:t>
              </a:r>
              <a:endParaRPr kumimoji="1" lang="ja-JP" altLang="en-US" sz="2400" dirty="0">
                <a:solidFill>
                  <a:srgbClr val="FF0000"/>
                </a:solidFill>
                <a:latin typeface="EPSON 太丸ゴシック体Ｂ" pitchFamily="49" charset="-128"/>
                <a:ea typeface="EPSON 太丸ゴシック体Ｂ" pitchFamily="49" charset="-128"/>
              </a:endParaRPr>
            </a:p>
          </p:txBody>
        </p:sp>
      </p:grpSp>
      <p:sp>
        <p:nvSpPr>
          <p:cNvPr id="21" name="正方形/長方形 20"/>
          <p:cNvSpPr/>
          <p:nvPr/>
        </p:nvSpPr>
        <p:spPr>
          <a:xfrm>
            <a:off x="5506744" y="2932764"/>
            <a:ext cx="526962"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4" name="正方形/長方形 1023"/>
          <p:cNvSpPr/>
          <p:nvPr/>
        </p:nvSpPr>
        <p:spPr>
          <a:xfrm>
            <a:off x="179512" y="690964"/>
            <a:ext cx="3236784" cy="523220"/>
          </a:xfrm>
          <a:prstGeom prst="rect">
            <a:avLst/>
          </a:prstGeom>
          <a:solidFill>
            <a:schemeClr val="bg1"/>
          </a:solidFill>
          <a:effectLst>
            <a:outerShdw blurRad="50800" dist="38100" dir="2700000" algn="tl" rotWithShape="0">
              <a:prstClr val="black">
                <a:alpha val="40000"/>
              </a:prstClr>
            </a:outerShdw>
          </a:effectLst>
        </p:spPr>
        <p:txBody>
          <a:bodyPr wrap="none">
            <a:spAutoFit/>
          </a:bodyPr>
          <a:lstStyle/>
          <a:p>
            <a:r>
              <a:rPr lang="ja-JP" altLang="en-US" sz="2800" dirty="0">
                <a:solidFill>
                  <a:srgbClr val="FF0000"/>
                </a:solidFill>
                <a:latin typeface="EPSON 太丸ゴシック体Ｂ" pitchFamily="49" charset="-128"/>
                <a:ea typeface="EPSON 太丸ゴシック体Ｂ" pitchFamily="49" charset="-128"/>
              </a:rPr>
              <a:t>日記風</a:t>
            </a:r>
            <a:r>
              <a:rPr lang="ja-JP" altLang="en-US" sz="2800" dirty="0" smtClean="0">
                <a:solidFill>
                  <a:srgbClr val="FF0000"/>
                </a:solidFill>
                <a:latin typeface="EPSON 太丸ゴシック体Ｂ" pitchFamily="49" charset="-128"/>
                <a:ea typeface="EPSON 太丸ゴシック体Ｂ" pitchFamily="49" charset="-128"/>
              </a:rPr>
              <a:t>の</a:t>
            </a:r>
            <a:r>
              <a:rPr lang="en-US" altLang="ja-JP" sz="2800" dirty="0" smtClean="0">
                <a:solidFill>
                  <a:srgbClr val="FF0000"/>
                </a:solidFill>
                <a:latin typeface="EPSON 太丸ゴシック体Ｂ" pitchFamily="49" charset="-128"/>
                <a:ea typeface="EPSON 太丸ゴシック体Ｂ" pitchFamily="49" charset="-128"/>
              </a:rPr>
              <a:t>Web</a:t>
            </a:r>
            <a:r>
              <a:rPr lang="ja-JP" altLang="en-US" sz="2800" dirty="0" smtClean="0">
                <a:solidFill>
                  <a:srgbClr val="FF0000"/>
                </a:solidFill>
                <a:latin typeface="EPSON 太丸ゴシック体Ｂ" pitchFamily="49" charset="-128"/>
                <a:ea typeface="EPSON 太丸ゴシック体Ｂ" pitchFamily="49" charset="-128"/>
              </a:rPr>
              <a:t>ページ</a:t>
            </a:r>
            <a:endParaRPr lang="ja-JP" altLang="en-US" sz="2800" dirty="0"/>
          </a:p>
        </p:txBody>
      </p:sp>
    </p:spTree>
    <p:extLst>
      <p:ext uri="{BB962C8B-B14F-4D97-AF65-F5344CB8AC3E}">
        <p14:creationId xmlns:p14="http://schemas.microsoft.com/office/powerpoint/2010/main" val="106750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4"/>
                                        </p:tgtEl>
                                        <p:attrNameLst>
                                          <p:attrName>style.visibility</p:attrName>
                                        </p:attrNameLst>
                                      </p:cBhvr>
                                      <p:to>
                                        <p:strVal val="visible"/>
                                      </p:to>
                                    </p:set>
                                    <p:animEffect transition="in" filter="fade">
                                      <p:cBhvr>
                                        <p:cTn id="7" dur="500"/>
                                        <p:tgtEl>
                                          <p:spTgt spid="10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テキスト ボックス 100"/>
          <p:cNvSpPr txBox="1"/>
          <p:nvPr/>
        </p:nvSpPr>
        <p:spPr>
          <a:xfrm>
            <a:off x="1261438" y="1163912"/>
            <a:ext cx="7631042" cy="4401205"/>
          </a:xfrm>
          <a:prstGeom prst="rect">
            <a:avLst/>
          </a:prstGeom>
          <a:noFill/>
        </p:spPr>
        <p:txBody>
          <a:bodyPr wrap="square" rtlCol="0">
            <a:spAutoFit/>
          </a:bodyPr>
          <a:lstStyle/>
          <a:p>
            <a:r>
              <a:rPr lang="ja-JP" altLang="en-US" sz="4000" b="1" dirty="0" smtClean="0">
                <a:solidFill>
                  <a:srgbClr val="FF0000"/>
                </a:solidFill>
                <a:latin typeface="EPSON 丸ゴシック体Ｍ" pitchFamily="49" charset="-128"/>
                <a:ea typeface="EPSON 丸ゴシック体Ｍ" pitchFamily="49" charset="-128"/>
              </a:rPr>
              <a:t>ブログは，ケータイやＰＣから，誰でも投稿でき，匿名性もある。</a:t>
            </a:r>
            <a:r>
              <a:rPr lang="ja-JP" altLang="en-US" sz="4000" b="1" dirty="0" smtClean="0">
                <a:latin typeface="EPSON 丸ゴシック体Ｍ" pitchFamily="49" charset="-128"/>
                <a:ea typeface="EPSON 丸ゴシック体Ｍ" pitchFamily="49" charset="-128"/>
              </a:rPr>
              <a:t>攻撃的な書き込みをされると，</a:t>
            </a:r>
            <a:endParaRPr lang="en-US" altLang="ja-JP" sz="4000" b="1" dirty="0" smtClean="0">
              <a:latin typeface="EPSON 丸ゴシック体Ｍ" pitchFamily="49" charset="-128"/>
              <a:ea typeface="EPSON 丸ゴシック体Ｍ" pitchFamily="49" charset="-128"/>
            </a:endParaRPr>
          </a:p>
          <a:p>
            <a:r>
              <a:rPr lang="ja-JP" altLang="en-US" sz="4000" b="1" dirty="0" smtClean="0">
                <a:solidFill>
                  <a:srgbClr val="0033CC"/>
                </a:solidFill>
                <a:latin typeface="EPSON 太丸ゴシック体Ｂ" pitchFamily="49" charset="-128"/>
                <a:ea typeface="EPSON 太丸ゴシック体Ｂ" pitchFamily="49" charset="-128"/>
              </a:rPr>
              <a:t>受け手</a:t>
            </a:r>
            <a:r>
              <a:rPr lang="ja-JP" altLang="en-US" sz="4000" b="1" dirty="0" smtClean="0">
                <a:solidFill>
                  <a:srgbClr val="0033CC"/>
                </a:solidFill>
                <a:latin typeface="EPSON 丸ゴシック体Ｍ" pitchFamily="49" charset="-128"/>
                <a:ea typeface="EPSON 丸ゴシック体Ｍ" pitchFamily="49" charset="-128"/>
              </a:rPr>
              <a:t>は，深刻な事態に陥りやすい。</a:t>
            </a:r>
            <a:endParaRPr lang="en-US" altLang="ja-JP" sz="4000" b="1" dirty="0" smtClean="0">
              <a:solidFill>
                <a:srgbClr val="0033CC"/>
              </a:solidFill>
              <a:latin typeface="EPSON 丸ゴシック体Ｍ" pitchFamily="49" charset="-128"/>
              <a:ea typeface="EPSON 丸ゴシック体Ｍ" pitchFamily="49" charset="-128"/>
            </a:endParaRPr>
          </a:p>
          <a:p>
            <a:r>
              <a:rPr lang="ja-JP" altLang="en-US" sz="4000" b="1" dirty="0" smtClean="0">
                <a:solidFill>
                  <a:srgbClr val="0033CC"/>
                </a:solidFill>
                <a:latin typeface="EPSON 太丸ゴシック体Ｂ" pitchFamily="49" charset="-128"/>
                <a:ea typeface="EPSON 太丸ゴシック体Ｂ" pitchFamily="49" charset="-128"/>
              </a:rPr>
              <a:t>送り手</a:t>
            </a:r>
            <a:r>
              <a:rPr lang="ja-JP" altLang="en-US" sz="4000" b="1" dirty="0">
                <a:solidFill>
                  <a:srgbClr val="0033CC"/>
                </a:solidFill>
                <a:latin typeface="EPSON 丸ゴシック体Ｍ" pitchFamily="49" charset="-128"/>
                <a:ea typeface="EPSON 丸ゴシック体Ｍ" pitchFamily="49" charset="-128"/>
              </a:rPr>
              <a:t>は</a:t>
            </a:r>
            <a:r>
              <a:rPr lang="ja-JP" altLang="en-US" sz="4000" b="1" dirty="0" smtClean="0">
                <a:solidFill>
                  <a:srgbClr val="0033CC"/>
                </a:solidFill>
                <a:latin typeface="EPSON 丸ゴシック体Ｍ" pitchFamily="49" charset="-128"/>
                <a:ea typeface="EPSON 丸ゴシック体Ｍ" pitchFamily="49" charset="-128"/>
              </a:rPr>
              <a:t>，案外気軽に投稿してしまう。</a:t>
            </a:r>
            <a:endParaRPr lang="en-US" altLang="ja-JP" sz="4000" b="1" dirty="0" smtClean="0">
              <a:solidFill>
                <a:srgbClr val="0033CC"/>
              </a:solidFill>
              <a:latin typeface="EPSON 丸ゴシック体Ｍ" pitchFamily="49" charset="-128"/>
              <a:ea typeface="EPSON 丸ゴシック体Ｍ" pitchFamily="49" charset="-128"/>
            </a:endParaRPr>
          </a:p>
        </p:txBody>
      </p:sp>
      <p:sp>
        <p:nvSpPr>
          <p:cNvPr id="102" name="角丸四角形吹き出し 101"/>
          <p:cNvSpPr/>
          <p:nvPr/>
        </p:nvSpPr>
        <p:spPr>
          <a:xfrm>
            <a:off x="1036262" y="1124744"/>
            <a:ext cx="7856218" cy="5135215"/>
          </a:xfrm>
          <a:prstGeom prst="wedgeRoundRectCallout">
            <a:avLst>
              <a:gd name="adj1" fmla="val -53595"/>
              <a:gd name="adj2" fmla="val -8009"/>
              <a:gd name="adj3" fmla="val 16667"/>
            </a:avLst>
          </a:prstGeom>
          <a:noFill/>
          <a:ln>
            <a:solidFill>
              <a:srgbClr val="FF6600"/>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grpSp>
        <p:nvGrpSpPr>
          <p:cNvPr id="105" name="Group 6"/>
          <p:cNvGrpSpPr>
            <a:grpSpLocks noChangeAspect="1"/>
          </p:cNvGrpSpPr>
          <p:nvPr/>
        </p:nvGrpSpPr>
        <p:grpSpPr bwMode="auto">
          <a:xfrm>
            <a:off x="23063" y="3019599"/>
            <a:ext cx="1020545" cy="2388774"/>
            <a:chOff x="1655" y="-493"/>
            <a:chExt cx="2223" cy="5909"/>
          </a:xfrm>
        </p:grpSpPr>
        <p:sp>
          <p:nvSpPr>
            <p:cNvPr id="106" name="AutoShape 5"/>
            <p:cNvSpPr>
              <a:spLocks noChangeAspect="1" noChangeArrowheads="1" noTextEdit="1"/>
            </p:cNvSpPr>
            <p:nvPr/>
          </p:nvSpPr>
          <p:spPr bwMode="auto">
            <a:xfrm>
              <a:off x="1655" y="-493"/>
              <a:ext cx="2223" cy="5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3" name="Freeform 7"/>
            <p:cNvSpPr>
              <a:spLocks/>
            </p:cNvSpPr>
            <p:nvPr/>
          </p:nvSpPr>
          <p:spPr bwMode="auto">
            <a:xfrm>
              <a:off x="2057" y="4183"/>
              <a:ext cx="894" cy="211"/>
            </a:xfrm>
            <a:custGeom>
              <a:avLst/>
              <a:gdLst>
                <a:gd name="T0" fmla="*/ 70 w 2682"/>
                <a:gd name="T1" fmla="*/ 219 h 633"/>
                <a:gd name="T2" fmla="*/ 21 w 2682"/>
                <a:gd name="T3" fmla="*/ 299 h 633"/>
                <a:gd name="T4" fmla="*/ 0 w 2682"/>
                <a:gd name="T5" fmla="*/ 358 h 633"/>
                <a:gd name="T6" fmla="*/ 0 w 2682"/>
                <a:gd name="T7" fmla="*/ 393 h 633"/>
                <a:gd name="T8" fmla="*/ 7 w 2682"/>
                <a:gd name="T9" fmla="*/ 427 h 633"/>
                <a:gd name="T10" fmla="*/ 28 w 2682"/>
                <a:gd name="T11" fmla="*/ 463 h 633"/>
                <a:gd name="T12" fmla="*/ 59 w 2682"/>
                <a:gd name="T13" fmla="*/ 494 h 633"/>
                <a:gd name="T14" fmla="*/ 104 w 2682"/>
                <a:gd name="T15" fmla="*/ 522 h 633"/>
                <a:gd name="T16" fmla="*/ 202 w 2682"/>
                <a:gd name="T17" fmla="*/ 560 h 633"/>
                <a:gd name="T18" fmla="*/ 390 w 2682"/>
                <a:gd name="T19" fmla="*/ 598 h 633"/>
                <a:gd name="T20" fmla="*/ 655 w 2682"/>
                <a:gd name="T21" fmla="*/ 622 h 633"/>
                <a:gd name="T22" fmla="*/ 993 w 2682"/>
                <a:gd name="T23" fmla="*/ 633 h 633"/>
                <a:gd name="T24" fmla="*/ 1317 w 2682"/>
                <a:gd name="T25" fmla="*/ 627 h 633"/>
                <a:gd name="T26" fmla="*/ 1616 w 2682"/>
                <a:gd name="T27" fmla="*/ 609 h 633"/>
                <a:gd name="T28" fmla="*/ 1884 w 2682"/>
                <a:gd name="T29" fmla="*/ 577 h 633"/>
                <a:gd name="T30" fmla="*/ 2118 w 2682"/>
                <a:gd name="T31" fmla="*/ 533 h 633"/>
                <a:gd name="T32" fmla="*/ 2320 w 2682"/>
                <a:gd name="T33" fmla="*/ 479 h 633"/>
                <a:gd name="T34" fmla="*/ 2487 w 2682"/>
                <a:gd name="T35" fmla="*/ 421 h 633"/>
                <a:gd name="T36" fmla="*/ 2617 w 2682"/>
                <a:gd name="T37" fmla="*/ 354 h 633"/>
                <a:gd name="T38" fmla="*/ 2675 w 2682"/>
                <a:gd name="T39" fmla="*/ 309 h 633"/>
                <a:gd name="T40" fmla="*/ 2682 w 2682"/>
                <a:gd name="T41" fmla="*/ 292 h 633"/>
                <a:gd name="T42" fmla="*/ 2675 w 2682"/>
                <a:gd name="T43" fmla="*/ 271 h 633"/>
                <a:gd name="T44" fmla="*/ 2641 w 2682"/>
                <a:gd name="T45" fmla="*/ 243 h 633"/>
                <a:gd name="T46" fmla="*/ 2547 w 2682"/>
                <a:gd name="T47" fmla="*/ 201 h 633"/>
                <a:gd name="T48" fmla="*/ 2411 w 2682"/>
                <a:gd name="T49" fmla="*/ 163 h 633"/>
                <a:gd name="T50" fmla="*/ 2240 w 2682"/>
                <a:gd name="T51" fmla="*/ 125 h 633"/>
                <a:gd name="T52" fmla="*/ 1825 w 2682"/>
                <a:gd name="T53" fmla="*/ 58 h 633"/>
                <a:gd name="T54" fmla="*/ 1351 w 2682"/>
                <a:gd name="T55" fmla="*/ 13 h 633"/>
                <a:gd name="T56" fmla="*/ 1115 w 2682"/>
                <a:gd name="T57" fmla="*/ 3 h 633"/>
                <a:gd name="T58" fmla="*/ 881 w 2682"/>
                <a:gd name="T59" fmla="*/ 0 h 633"/>
                <a:gd name="T60" fmla="*/ 668 w 2682"/>
                <a:gd name="T61" fmla="*/ 10 h 633"/>
                <a:gd name="T62" fmla="*/ 473 w 2682"/>
                <a:gd name="T63" fmla="*/ 31 h 633"/>
                <a:gd name="T64" fmla="*/ 310 w 2682"/>
                <a:gd name="T65" fmla="*/ 62 h 633"/>
                <a:gd name="T66" fmla="*/ 184 w 2682"/>
                <a:gd name="T67" fmla="*/ 110 h 633"/>
                <a:gd name="T68" fmla="*/ 135 w 2682"/>
                <a:gd name="T69" fmla="*/ 143 h 633"/>
                <a:gd name="T70" fmla="*/ 101 w 2682"/>
                <a:gd name="T71" fmla="*/ 174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82" h="633">
                  <a:moveTo>
                    <a:pt x="101" y="174"/>
                  </a:moveTo>
                  <a:lnTo>
                    <a:pt x="70" y="219"/>
                  </a:lnTo>
                  <a:lnTo>
                    <a:pt x="41" y="257"/>
                  </a:lnTo>
                  <a:lnTo>
                    <a:pt x="21" y="299"/>
                  </a:lnTo>
                  <a:lnTo>
                    <a:pt x="3" y="338"/>
                  </a:lnTo>
                  <a:lnTo>
                    <a:pt x="0" y="358"/>
                  </a:lnTo>
                  <a:lnTo>
                    <a:pt x="0" y="375"/>
                  </a:lnTo>
                  <a:lnTo>
                    <a:pt x="0" y="393"/>
                  </a:lnTo>
                  <a:lnTo>
                    <a:pt x="0" y="411"/>
                  </a:lnTo>
                  <a:lnTo>
                    <a:pt x="7" y="427"/>
                  </a:lnTo>
                  <a:lnTo>
                    <a:pt x="13" y="445"/>
                  </a:lnTo>
                  <a:lnTo>
                    <a:pt x="28" y="463"/>
                  </a:lnTo>
                  <a:lnTo>
                    <a:pt x="41" y="479"/>
                  </a:lnTo>
                  <a:lnTo>
                    <a:pt x="59" y="494"/>
                  </a:lnTo>
                  <a:lnTo>
                    <a:pt x="80" y="508"/>
                  </a:lnTo>
                  <a:lnTo>
                    <a:pt x="104" y="522"/>
                  </a:lnTo>
                  <a:lnTo>
                    <a:pt x="132" y="536"/>
                  </a:lnTo>
                  <a:lnTo>
                    <a:pt x="202" y="560"/>
                  </a:lnTo>
                  <a:lnTo>
                    <a:pt x="289" y="581"/>
                  </a:lnTo>
                  <a:lnTo>
                    <a:pt x="390" y="598"/>
                  </a:lnTo>
                  <a:lnTo>
                    <a:pt x="512" y="612"/>
                  </a:lnTo>
                  <a:lnTo>
                    <a:pt x="655" y="622"/>
                  </a:lnTo>
                  <a:lnTo>
                    <a:pt x="822" y="630"/>
                  </a:lnTo>
                  <a:lnTo>
                    <a:pt x="993" y="633"/>
                  </a:lnTo>
                  <a:lnTo>
                    <a:pt x="1160" y="633"/>
                  </a:lnTo>
                  <a:lnTo>
                    <a:pt x="1317" y="627"/>
                  </a:lnTo>
                  <a:lnTo>
                    <a:pt x="1470" y="619"/>
                  </a:lnTo>
                  <a:lnTo>
                    <a:pt x="1616" y="609"/>
                  </a:lnTo>
                  <a:lnTo>
                    <a:pt x="1752" y="595"/>
                  </a:lnTo>
                  <a:lnTo>
                    <a:pt x="1884" y="577"/>
                  </a:lnTo>
                  <a:lnTo>
                    <a:pt x="2006" y="557"/>
                  </a:lnTo>
                  <a:lnTo>
                    <a:pt x="2118" y="533"/>
                  </a:lnTo>
                  <a:lnTo>
                    <a:pt x="2227" y="508"/>
                  </a:lnTo>
                  <a:lnTo>
                    <a:pt x="2320" y="479"/>
                  </a:lnTo>
                  <a:lnTo>
                    <a:pt x="2411" y="452"/>
                  </a:lnTo>
                  <a:lnTo>
                    <a:pt x="2487" y="421"/>
                  </a:lnTo>
                  <a:lnTo>
                    <a:pt x="2557" y="390"/>
                  </a:lnTo>
                  <a:lnTo>
                    <a:pt x="2617" y="354"/>
                  </a:lnTo>
                  <a:lnTo>
                    <a:pt x="2669" y="320"/>
                  </a:lnTo>
                  <a:lnTo>
                    <a:pt x="2675" y="309"/>
                  </a:lnTo>
                  <a:lnTo>
                    <a:pt x="2682" y="302"/>
                  </a:lnTo>
                  <a:lnTo>
                    <a:pt x="2682" y="292"/>
                  </a:lnTo>
                  <a:lnTo>
                    <a:pt x="2682" y="281"/>
                  </a:lnTo>
                  <a:lnTo>
                    <a:pt x="2675" y="271"/>
                  </a:lnTo>
                  <a:lnTo>
                    <a:pt x="2669" y="260"/>
                  </a:lnTo>
                  <a:lnTo>
                    <a:pt x="2641" y="243"/>
                  </a:lnTo>
                  <a:lnTo>
                    <a:pt x="2599" y="222"/>
                  </a:lnTo>
                  <a:lnTo>
                    <a:pt x="2547" y="201"/>
                  </a:lnTo>
                  <a:lnTo>
                    <a:pt x="2484" y="180"/>
                  </a:lnTo>
                  <a:lnTo>
                    <a:pt x="2411" y="163"/>
                  </a:lnTo>
                  <a:lnTo>
                    <a:pt x="2331" y="143"/>
                  </a:lnTo>
                  <a:lnTo>
                    <a:pt x="2240" y="125"/>
                  </a:lnTo>
                  <a:lnTo>
                    <a:pt x="2045" y="86"/>
                  </a:lnTo>
                  <a:lnTo>
                    <a:pt x="1825" y="58"/>
                  </a:lnTo>
                  <a:lnTo>
                    <a:pt x="1591" y="31"/>
                  </a:lnTo>
                  <a:lnTo>
                    <a:pt x="1351" y="13"/>
                  </a:lnTo>
                  <a:lnTo>
                    <a:pt x="1233" y="6"/>
                  </a:lnTo>
                  <a:lnTo>
                    <a:pt x="1115" y="3"/>
                  </a:lnTo>
                  <a:lnTo>
                    <a:pt x="996" y="0"/>
                  </a:lnTo>
                  <a:lnTo>
                    <a:pt x="881" y="0"/>
                  </a:lnTo>
                  <a:lnTo>
                    <a:pt x="774" y="3"/>
                  </a:lnTo>
                  <a:lnTo>
                    <a:pt x="668" y="10"/>
                  </a:lnTo>
                  <a:lnTo>
                    <a:pt x="567" y="16"/>
                  </a:lnTo>
                  <a:lnTo>
                    <a:pt x="473" y="31"/>
                  </a:lnTo>
                  <a:lnTo>
                    <a:pt x="387" y="45"/>
                  </a:lnTo>
                  <a:lnTo>
                    <a:pt x="310" y="62"/>
                  </a:lnTo>
                  <a:lnTo>
                    <a:pt x="240" y="86"/>
                  </a:lnTo>
                  <a:lnTo>
                    <a:pt x="184" y="110"/>
                  </a:lnTo>
                  <a:lnTo>
                    <a:pt x="159" y="125"/>
                  </a:lnTo>
                  <a:lnTo>
                    <a:pt x="135" y="143"/>
                  </a:lnTo>
                  <a:lnTo>
                    <a:pt x="118" y="156"/>
                  </a:lnTo>
                  <a:lnTo>
                    <a:pt x="101" y="174"/>
                  </a:lnTo>
                  <a:close/>
                </a:path>
              </a:pathLst>
            </a:custGeom>
            <a:solidFill>
              <a:srgbClr val="2C32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4" name="Freeform 8"/>
            <p:cNvSpPr>
              <a:spLocks/>
            </p:cNvSpPr>
            <p:nvPr/>
          </p:nvSpPr>
          <p:spPr bwMode="auto">
            <a:xfrm>
              <a:off x="2358" y="4820"/>
              <a:ext cx="339" cy="274"/>
            </a:xfrm>
            <a:custGeom>
              <a:avLst/>
              <a:gdLst>
                <a:gd name="T0" fmla="*/ 881 w 1018"/>
                <a:gd name="T1" fmla="*/ 0 h 822"/>
                <a:gd name="T2" fmla="*/ 885 w 1018"/>
                <a:gd name="T3" fmla="*/ 49 h 822"/>
                <a:gd name="T4" fmla="*/ 892 w 1018"/>
                <a:gd name="T5" fmla="*/ 97 h 822"/>
                <a:gd name="T6" fmla="*/ 902 w 1018"/>
                <a:gd name="T7" fmla="*/ 154 h 822"/>
                <a:gd name="T8" fmla="*/ 917 w 1018"/>
                <a:gd name="T9" fmla="*/ 209 h 822"/>
                <a:gd name="T10" fmla="*/ 930 w 1018"/>
                <a:gd name="T11" fmla="*/ 269 h 822"/>
                <a:gd name="T12" fmla="*/ 951 w 1018"/>
                <a:gd name="T13" fmla="*/ 328 h 822"/>
                <a:gd name="T14" fmla="*/ 975 w 1018"/>
                <a:gd name="T15" fmla="*/ 390 h 822"/>
                <a:gd name="T16" fmla="*/ 1000 w 1018"/>
                <a:gd name="T17" fmla="*/ 450 h 822"/>
                <a:gd name="T18" fmla="*/ 1011 w 1018"/>
                <a:gd name="T19" fmla="*/ 477 h 822"/>
                <a:gd name="T20" fmla="*/ 1018 w 1018"/>
                <a:gd name="T21" fmla="*/ 508 h 822"/>
                <a:gd name="T22" fmla="*/ 1014 w 1018"/>
                <a:gd name="T23" fmla="*/ 537 h 822"/>
                <a:gd name="T24" fmla="*/ 1006 w 1018"/>
                <a:gd name="T25" fmla="*/ 568 h 822"/>
                <a:gd name="T26" fmla="*/ 993 w 1018"/>
                <a:gd name="T27" fmla="*/ 596 h 822"/>
                <a:gd name="T28" fmla="*/ 975 w 1018"/>
                <a:gd name="T29" fmla="*/ 624 h 822"/>
                <a:gd name="T30" fmla="*/ 954 w 1018"/>
                <a:gd name="T31" fmla="*/ 651 h 822"/>
                <a:gd name="T32" fmla="*/ 927 w 1018"/>
                <a:gd name="T33" fmla="*/ 676 h 822"/>
                <a:gd name="T34" fmla="*/ 899 w 1018"/>
                <a:gd name="T35" fmla="*/ 700 h 822"/>
                <a:gd name="T36" fmla="*/ 868 w 1018"/>
                <a:gd name="T37" fmla="*/ 724 h 822"/>
                <a:gd name="T38" fmla="*/ 832 w 1018"/>
                <a:gd name="T39" fmla="*/ 746 h 822"/>
                <a:gd name="T40" fmla="*/ 798 w 1018"/>
                <a:gd name="T41" fmla="*/ 763 h 822"/>
                <a:gd name="T42" fmla="*/ 759 w 1018"/>
                <a:gd name="T43" fmla="*/ 781 h 822"/>
                <a:gd name="T44" fmla="*/ 725 w 1018"/>
                <a:gd name="T45" fmla="*/ 794 h 822"/>
                <a:gd name="T46" fmla="*/ 686 w 1018"/>
                <a:gd name="T47" fmla="*/ 809 h 822"/>
                <a:gd name="T48" fmla="*/ 648 w 1018"/>
                <a:gd name="T49" fmla="*/ 819 h 822"/>
                <a:gd name="T50" fmla="*/ 610 w 1018"/>
                <a:gd name="T51" fmla="*/ 822 h 822"/>
                <a:gd name="T52" fmla="*/ 568 w 1018"/>
                <a:gd name="T53" fmla="*/ 822 h 822"/>
                <a:gd name="T54" fmla="*/ 522 w 1018"/>
                <a:gd name="T55" fmla="*/ 819 h 822"/>
                <a:gd name="T56" fmla="*/ 473 w 1018"/>
                <a:gd name="T57" fmla="*/ 809 h 822"/>
                <a:gd name="T58" fmla="*/ 425 w 1018"/>
                <a:gd name="T59" fmla="*/ 798 h 822"/>
                <a:gd name="T60" fmla="*/ 376 w 1018"/>
                <a:gd name="T61" fmla="*/ 781 h 822"/>
                <a:gd name="T62" fmla="*/ 278 w 1018"/>
                <a:gd name="T63" fmla="*/ 746 h 822"/>
                <a:gd name="T64" fmla="*/ 192 w 1018"/>
                <a:gd name="T65" fmla="*/ 703 h 822"/>
                <a:gd name="T66" fmla="*/ 115 w 1018"/>
                <a:gd name="T67" fmla="*/ 666 h 822"/>
                <a:gd name="T68" fmla="*/ 56 w 1018"/>
                <a:gd name="T69" fmla="*/ 630 h 822"/>
                <a:gd name="T70" fmla="*/ 21 w 1018"/>
                <a:gd name="T71" fmla="*/ 606 h 822"/>
                <a:gd name="T72" fmla="*/ 13 w 1018"/>
                <a:gd name="T73" fmla="*/ 596 h 822"/>
                <a:gd name="T74" fmla="*/ 7 w 1018"/>
                <a:gd name="T75" fmla="*/ 582 h 822"/>
                <a:gd name="T76" fmla="*/ 3 w 1018"/>
                <a:gd name="T77" fmla="*/ 568 h 822"/>
                <a:gd name="T78" fmla="*/ 0 w 1018"/>
                <a:gd name="T79" fmla="*/ 551 h 822"/>
                <a:gd name="T80" fmla="*/ 0 w 1018"/>
                <a:gd name="T81" fmla="*/ 513 h 822"/>
                <a:gd name="T82" fmla="*/ 7 w 1018"/>
                <a:gd name="T83" fmla="*/ 467 h 822"/>
                <a:gd name="T84" fmla="*/ 13 w 1018"/>
                <a:gd name="T85" fmla="*/ 422 h 822"/>
                <a:gd name="T86" fmla="*/ 28 w 1018"/>
                <a:gd name="T87" fmla="*/ 373 h 822"/>
                <a:gd name="T88" fmla="*/ 59 w 1018"/>
                <a:gd name="T89" fmla="*/ 286 h 822"/>
                <a:gd name="T90" fmla="*/ 73 w 1018"/>
                <a:gd name="T91" fmla="*/ 240 h 822"/>
                <a:gd name="T92" fmla="*/ 83 w 1018"/>
                <a:gd name="T93" fmla="*/ 199 h 822"/>
                <a:gd name="T94" fmla="*/ 94 w 1018"/>
                <a:gd name="T95" fmla="*/ 122 h 822"/>
                <a:gd name="T96" fmla="*/ 101 w 1018"/>
                <a:gd name="T97" fmla="*/ 63 h 822"/>
                <a:gd name="T98" fmla="*/ 101 w 1018"/>
                <a:gd name="T99" fmla="*/ 42 h 822"/>
                <a:gd name="T100" fmla="*/ 881 w 1018"/>
                <a:gd name="T101" fmla="*/ 0 h 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18" h="822">
                  <a:moveTo>
                    <a:pt x="881" y="0"/>
                  </a:moveTo>
                  <a:lnTo>
                    <a:pt x="885" y="49"/>
                  </a:lnTo>
                  <a:lnTo>
                    <a:pt x="892" y="97"/>
                  </a:lnTo>
                  <a:lnTo>
                    <a:pt x="902" y="154"/>
                  </a:lnTo>
                  <a:lnTo>
                    <a:pt x="917" y="209"/>
                  </a:lnTo>
                  <a:lnTo>
                    <a:pt x="930" y="269"/>
                  </a:lnTo>
                  <a:lnTo>
                    <a:pt x="951" y="328"/>
                  </a:lnTo>
                  <a:lnTo>
                    <a:pt x="975" y="390"/>
                  </a:lnTo>
                  <a:lnTo>
                    <a:pt x="1000" y="450"/>
                  </a:lnTo>
                  <a:lnTo>
                    <a:pt x="1011" y="477"/>
                  </a:lnTo>
                  <a:lnTo>
                    <a:pt x="1018" y="508"/>
                  </a:lnTo>
                  <a:lnTo>
                    <a:pt x="1014" y="537"/>
                  </a:lnTo>
                  <a:lnTo>
                    <a:pt x="1006" y="568"/>
                  </a:lnTo>
                  <a:lnTo>
                    <a:pt x="993" y="596"/>
                  </a:lnTo>
                  <a:lnTo>
                    <a:pt x="975" y="624"/>
                  </a:lnTo>
                  <a:lnTo>
                    <a:pt x="954" y="651"/>
                  </a:lnTo>
                  <a:lnTo>
                    <a:pt x="927" y="676"/>
                  </a:lnTo>
                  <a:lnTo>
                    <a:pt x="899" y="700"/>
                  </a:lnTo>
                  <a:lnTo>
                    <a:pt x="868" y="724"/>
                  </a:lnTo>
                  <a:lnTo>
                    <a:pt x="832" y="746"/>
                  </a:lnTo>
                  <a:lnTo>
                    <a:pt x="798" y="763"/>
                  </a:lnTo>
                  <a:lnTo>
                    <a:pt x="759" y="781"/>
                  </a:lnTo>
                  <a:lnTo>
                    <a:pt x="725" y="794"/>
                  </a:lnTo>
                  <a:lnTo>
                    <a:pt x="686" y="809"/>
                  </a:lnTo>
                  <a:lnTo>
                    <a:pt x="648" y="819"/>
                  </a:lnTo>
                  <a:lnTo>
                    <a:pt x="610" y="822"/>
                  </a:lnTo>
                  <a:lnTo>
                    <a:pt x="568" y="822"/>
                  </a:lnTo>
                  <a:lnTo>
                    <a:pt x="522" y="819"/>
                  </a:lnTo>
                  <a:lnTo>
                    <a:pt x="473" y="809"/>
                  </a:lnTo>
                  <a:lnTo>
                    <a:pt x="425" y="798"/>
                  </a:lnTo>
                  <a:lnTo>
                    <a:pt x="376" y="781"/>
                  </a:lnTo>
                  <a:lnTo>
                    <a:pt x="278" y="746"/>
                  </a:lnTo>
                  <a:lnTo>
                    <a:pt x="192" y="703"/>
                  </a:lnTo>
                  <a:lnTo>
                    <a:pt x="115" y="666"/>
                  </a:lnTo>
                  <a:lnTo>
                    <a:pt x="56" y="630"/>
                  </a:lnTo>
                  <a:lnTo>
                    <a:pt x="21" y="606"/>
                  </a:lnTo>
                  <a:lnTo>
                    <a:pt x="13" y="596"/>
                  </a:lnTo>
                  <a:lnTo>
                    <a:pt x="7" y="582"/>
                  </a:lnTo>
                  <a:lnTo>
                    <a:pt x="3" y="568"/>
                  </a:lnTo>
                  <a:lnTo>
                    <a:pt x="0" y="551"/>
                  </a:lnTo>
                  <a:lnTo>
                    <a:pt x="0" y="513"/>
                  </a:lnTo>
                  <a:lnTo>
                    <a:pt x="7" y="467"/>
                  </a:lnTo>
                  <a:lnTo>
                    <a:pt x="13" y="422"/>
                  </a:lnTo>
                  <a:lnTo>
                    <a:pt x="28" y="373"/>
                  </a:lnTo>
                  <a:lnTo>
                    <a:pt x="59" y="286"/>
                  </a:lnTo>
                  <a:lnTo>
                    <a:pt x="73" y="240"/>
                  </a:lnTo>
                  <a:lnTo>
                    <a:pt x="83" y="199"/>
                  </a:lnTo>
                  <a:lnTo>
                    <a:pt x="94" y="122"/>
                  </a:lnTo>
                  <a:lnTo>
                    <a:pt x="101" y="63"/>
                  </a:lnTo>
                  <a:lnTo>
                    <a:pt x="101" y="42"/>
                  </a:lnTo>
                  <a:lnTo>
                    <a:pt x="88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5" name="Freeform 9"/>
            <p:cNvSpPr>
              <a:spLocks/>
            </p:cNvSpPr>
            <p:nvPr/>
          </p:nvSpPr>
          <p:spPr bwMode="auto">
            <a:xfrm>
              <a:off x="2045" y="5059"/>
              <a:ext cx="683" cy="357"/>
            </a:xfrm>
            <a:custGeom>
              <a:avLst/>
              <a:gdLst>
                <a:gd name="T0" fmla="*/ 2046 w 2050"/>
                <a:gd name="T1" fmla="*/ 100 h 1072"/>
                <a:gd name="T2" fmla="*/ 2039 w 2050"/>
                <a:gd name="T3" fmla="*/ 212 h 1072"/>
                <a:gd name="T4" fmla="*/ 2008 w 2050"/>
                <a:gd name="T5" fmla="*/ 330 h 1072"/>
                <a:gd name="T6" fmla="*/ 1980 w 2050"/>
                <a:gd name="T7" fmla="*/ 386 h 1072"/>
                <a:gd name="T8" fmla="*/ 1944 w 2050"/>
                <a:gd name="T9" fmla="*/ 435 h 1072"/>
                <a:gd name="T10" fmla="*/ 1868 w 2050"/>
                <a:gd name="T11" fmla="*/ 505 h 1072"/>
                <a:gd name="T12" fmla="*/ 1803 w 2050"/>
                <a:gd name="T13" fmla="*/ 529 h 1072"/>
                <a:gd name="T14" fmla="*/ 1722 w 2050"/>
                <a:gd name="T15" fmla="*/ 550 h 1072"/>
                <a:gd name="T16" fmla="*/ 1673 w 2050"/>
                <a:gd name="T17" fmla="*/ 581 h 1072"/>
                <a:gd name="T18" fmla="*/ 1579 w 2050"/>
                <a:gd name="T19" fmla="*/ 672 h 1072"/>
                <a:gd name="T20" fmla="*/ 1408 w 2050"/>
                <a:gd name="T21" fmla="*/ 867 h 1072"/>
                <a:gd name="T22" fmla="*/ 1346 w 2050"/>
                <a:gd name="T23" fmla="*/ 922 h 1072"/>
                <a:gd name="T24" fmla="*/ 1269 w 2050"/>
                <a:gd name="T25" fmla="*/ 968 h 1072"/>
                <a:gd name="T26" fmla="*/ 1175 w 2050"/>
                <a:gd name="T27" fmla="*/ 1006 h 1072"/>
                <a:gd name="T28" fmla="*/ 1074 w 2050"/>
                <a:gd name="T29" fmla="*/ 1033 h 1072"/>
                <a:gd name="T30" fmla="*/ 962 w 2050"/>
                <a:gd name="T31" fmla="*/ 1054 h 1072"/>
                <a:gd name="T32" fmla="*/ 736 w 2050"/>
                <a:gd name="T33" fmla="*/ 1072 h 1072"/>
                <a:gd name="T34" fmla="*/ 517 w 2050"/>
                <a:gd name="T35" fmla="*/ 1062 h 1072"/>
                <a:gd name="T36" fmla="*/ 342 w 2050"/>
                <a:gd name="T37" fmla="*/ 1033 h 1072"/>
                <a:gd name="T38" fmla="*/ 210 w 2050"/>
                <a:gd name="T39" fmla="*/ 996 h 1072"/>
                <a:gd name="T40" fmla="*/ 126 w 2050"/>
                <a:gd name="T41" fmla="*/ 953 h 1072"/>
                <a:gd name="T42" fmla="*/ 88 w 2050"/>
                <a:gd name="T43" fmla="*/ 911 h 1072"/>
                <a:gd name="T44" fmla="*/ 49 w 2050"/>
                <a:gd name="T45" fmla="*/ 838 h 1072"/>
                <a:gd name="T46" fmla="*/ 18 w 2050"/>
                <a:gd name="T47" fmla="*/ 748 h 1072"/>
                <a:gd name="T48" fmla="*/ 0 w 2050"/>
                <a:gd name="T49" fmla="*/ 658 h 1072"/>
                <a:gd name="T50" fmla="*/ 0 w 2050"/>
                <a:gd name="T51" fmla="*/ 609 h 1072"/>
                <a:gd name="T52" fmla="*/ 25 w 2050"/>
                <a:gd name="T53" fmla="*/ 591 h 1072"/>
                <a:gd name="T54" fmla="*/ 91 w 2050"/>
                <a:gd name="T55" fmla="*/ 553 h 1072"/>
                <a:gd name="T56" fmla="*/ 325 w 2050"/>
                <a:gd name="T57" fmla="*/ 459 h 1072"/>
                <a:gd name="T58" fmla="*/ 652 w 2050"/>
                <a:gd name="T59" fmla="*/ 347 h 1072"/>
                <a:gd name="T60" fmla="*/ 1029 w 2050"/>
                <a:gd name="T61" fmla="*/ 232 h 1072"/>
                <a:gd name="T62" fmla="*/ 1401 w 2050"/>
                <a:gd name="T63" fmla="*/ 125 h 1072"/>
                <a:gd name="T64" fmla="*/ 1729 w 2050"/>
                <a:gd name="T65" fmla="*/ 45 h 1072"/>
                <a:gd name="T66" fmla="*/ 1962 w 2050"/>
                <a:gd name="T67" fmla="*/ 3 h 1072"/>
                <a:gd name="T68" fmla="*/ 2025 w 2050"/>
                <a:gd name="T69" fmla="*/ 3 h 1072"/>
                <a:gd name="T70" fmla="*/ 2046 w 2050"/>
                <a:gd name="T71" fmla="*/ 9 h 1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50" h="1072">
                  <a:moveTo>
                    <a:pt x="2050" y="16"/>
                  </a:moveTo>
                  <a:lnTo>
                    <a:pt x="2046" y="100"/>
                  </a:lnTo>
                  <a:lnTo>
                    <a:pt x="2046" y="152"/>
                  </a:lnTo>
                  <a:lnTo>
                    <a:pt x="2039" y="212"/>
                  </a:lnTo>
                  <a:lnTo>
                    <a:pt x="2025" y="271"/>
                  </a:lnTo>
                  <a:lnTo>
                    <a:pt x="2008" y="330"/>
                  </a:lnTo>
                  <a:lnTo>
                    <a:pt x="1993" y="358"/>
                  </a:lnTo>
                  <a:lnTo>
                    <a:pt x="1980" y="386"/>
                  </a:lnTo>
                  <a:lnTo>
                    <a:pt x="1962" y="411"/>
                  </a:lnTo>
                  <a:lnTo>
                    <a:pt x="1944" y="435"/>
                  </a:lnTo>
                  <a:lnTo>
                    <a:pt x="1903" y="476"/>
                  </a:lnTo>
                  <a:lnTo>
                    <a:pt x="1868" y="505"/>
                  </a:lnTo>
                  <a:lnTo>
                    <a:pt x="1834" y="518"/>
                  </a:lnTo>
                  <a:lnTo>
                    <a:pt x="1803" y="529"/>
                  </a:lnTo>
                  <a:lnTo>
                    <a:pt x="1746" y="542"/>
                  </a:lnTo>
                  <a:lnTo>
                    <a:pt x="1722" y="550"/>
                  </a:lnTo>
                  <a:lnTo>
                    <a:pt x="1697" y="560"/>
                  </a:lnTo>
                  <a:lnTo>
                    <a:pt x="1673" y="581"/>
                  </a:lnTo>
                  <a:lnTo>
                    <a:pt x="1645" y="606"/>
                  </a:lnTo>
                  <a:lnTo>
                    <a:pt x="1579" y="672"/>
                  </a:lnTo>
                  <a:lnTo>
                    <a:pt x="1502" y="758"/>
                  </a:lnTo>
                  <a:lnTo>
                    <a:pt x="1408" y="867"/>
                  </a:lnTo>
                  <a:lnTo>
                    <a:pt x="1377" y="895"/>
                  </a:lnTo>
                  <a:lnTo>
                    <a:pt x="1346" y="922"/>
                  </a:lnTo>
                  <a:lnTo>
                    <a:pt x="1307" y="947"/>
                  </a:lnTo>
                  <a:lnTo>
                    <a:pt x="1269" y="968"/>
                  </a:lnTo>
                  <a:lnTo>
                    <a:pt x="1224" y="989"/>
                  </a:lnTo>
                  <a:lnTo>
                    <a:pt x="1175" y="1006"/>
                  </a:lnTo>
                  <a:lnTo>
                    <a:pt x="1127" y="1020"/>
                  </a:lnTo>
                  <a:lnTo>
                    <a:pt x="1074" y="1033"/>
                  </a:lnTo>
                  <a:lnTo>
                    <a:pt x="1018" y="1044"/>
                  </a:lnTo>
                  <a:lnTo>
                    <a:pt x="962" y="1054"/>
                  </a:lnTo>
                  <a:lnTo>
                    <a:pt x="847" y="1069"/>
                  </a:lnTo>
                  <a:lnTo>
                    <a:pt x="736" y="1072"/>
                  </a:lnTo>
                  <a:lnTo>
                    <a:pt x="621" y="1069"/>
                  </a:lnTo>
                  <a:lnTo>
                    <a:pt x="517" y="1062"/>
                  </a:lnTo>
                  <a:lnTo>
                    <a:pt x="423" y="1048"/>
                  </a:lnTo>
                  <a:lnTo>
                    <a:pt x="342" y="1033"/>
                  </a:lnTo>
                  <a:lnTo>
                    <a:pt x="269" y="1013"/>
                  </a:lnTo>
                  <a:lnTo>
                    <a:pt x="210" y="996"/>
                  </a:lnTo>
                  <a:lnTo>
                    <a:pt x="161" y="975"/>
                  </a:lnTo>
                  <a:lnTo>
                    <a:pt x="126" y="953"/>
                  </a:lnTo>
                  <a:lnTo>
                    <a:pt x="106" y="932"/>
                  </a:lnTo>
                  <a:lnTo>
                    <a:pt x="88" y="911"/>
                  </a:lnTo>
                  <a:lnTo>
                    <a:pt x="70" y="877"/>
                  </a:lnTo>
                  <a:lnTo>
                    <a:pt x="49" y="838"/>
                  </a:lnTo>
                  <a:lnTo>
                    <a:pt x="33" y="794"/>
                  </a:lnTo>
                  <a:lnTo>
                    <a:pt x="18" y="748"/>
                  </a:lnTo>
                  <a:lnTo>
                    <a:pt x="8" y="703"/>
                  </a:lnTo>
                  <a:lnTo>
                    <a:pt x="0" y="658"/>
                  </a:lnTo>
                  <a:lnTo>
                    <a:pt x="0" y="616"/>
                  </a:lnTo>
                  <a:lnTo>
                    <a:pt x="0" y="609"/>
                  </a:lnTo>
                  <a:lnTo>
                    <a:pt x="8" y="606"/>
                  </a:lnTo>
                  <a:lnTo>
                    <a:pt x="25" y="591"/>
                  </a:lnTo>
                  <a:lnTo>
                    <a:pt x="53" y="575"/>
                  </a:lnTo>
                  <a:lnTo>
                    <a:pt x="91" y="553"/>
                  </a:lnTo>
                  <a:lnTo>
                    <a:pt x="192" y="511"/>
                  </a:lnTo>
                  <a:lnTo>
                    <a:pt x="325" y="459"/>
                  </a:lnTo>
                  <a:lnTo>
                    <a:pt x="478" y="407"/>
                  </a:lnTo>
                  <a:lnTo>
                    <a:pt x="652" y="347"/>
                  </a:lnTo>
                  <a:lnTo>
                    <a:pt x="837" y="289"/>
                  </a:lnTo>
                  <a:lnTo>
                    <a:pt x="1029" y="232"/>
                  </a:lnTo>
                  <a:lnTo>
                    <a:pt x="1216" y="177"/>
                  </a:lnTo>
                  <a:lnTo>
                    <a:pt x="1401" y="125"/>
                  </a:lnTo>
                  <a:lnTo>
                    <a:pt x="1575" y="79"/>
                  </a:lnTo>
                  <a:lnTo>
                    <a:pt x="1729" y="45"/>
                  </a:lnTo>
                  <a:lnTo>
                    <a:pt x="1861" y="16"/>
                  </a:lnTo>
                  <a:lnTo>
                    <a:pt x="1962" y="3"/>
                  </a:lnTo>
                  <a:lnTo>
                    <a:pt x="1998" y="0"/>
                  </a:lnTo>
                  <a:lnTo>
                    <a:pt x="2025" y="3"/>
                  </a:lnTo>
                  <a:lnTo>
                    <a:pt x="2042" y="6"/>
                  </a:lnTo>
                  <a:lnTo>
                    <a:pt x="2046" y="9"/>
                  </a:lnTo>
                  <a:lnTo>
                    <a:pt x="2050" y="16"/>
                  </a:lnTo>
                  <a:close/>
                </a:path>
              </a:pathLst>
            </a:custGeom>
            <a:solidFill>
              <a:srgbClr val="545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6" name="Freeform 10"/>
            <p:cNvSpPr>
              <a:spLocks/>
            </p:cNvSpPr>
            <p:nvPr/>
          </p:nvSpPr>
          <p:spPr bwMode="auto">
            <a:xfrm>
              <a:off x="2038" y="4898"/>
              <a:ext cx="690" cy="477"/>
            </a:xfrm>
            <a:custGeom>
              <a:avLst/>
              <a:gdLst>
                <a:gd name="T0" fmla="*/ 1965 w 2071"/>
                <a:gd name="T1" fmla="*/ 115 h 1431"/>
                <a:gd name="T2" fmla="*/ 2022 w 2071"/>
                <a:gd name="T3" fmla="*/ 219 h 1431"/>
                <a:gd name="T4" fmla="*/ 2060 w 2071"/>
                <a:gd name="T5" fmla="*/ 341 h 1431"/>
                <a:gd name="T6" fmla="*/ 2071 w 2071"/>
                <a:gd name="T7" fmla="*/ 481 h 1431"/>
                <a:gd name="T8" fmla="*/ 2050 w 2071"/>
                <a:gd name="T9" fmla="*/ 633 h 1431"/>
                <a:gd name="T10" fmla="*/ 2008 w 2071"/>
                <a:gd name="T11" fmla="*/ 745 h 1431"/>
                <a:gd name="T12" fmla="*/ 1928 w 2071"/>
                <a:gd name="T13" fmla="*/ 835 h 1431"/>
                <a:gd name="T14" fmla="*/ 1840 w 2071"/>
                <a:gd name="T15" fmla="*/ 884 h 1431"/>
                <a:gd name="T16" fmla="*/ 1726 w 2071"/>
                <a:gd name="T17" fmla="*/ 919 h 1431"/>
                <a:gd name="T18" fmla="*/ 1624 w 2071"/>
                <a:gd name="T19" fmla="*/ 971 h 1431"/>
                <a:gd name="T20" fmla="*/ 1517 w 2071"/>
                <a:gd name="T21" fmla="*/ 1075 h 1431"/>
                <a:gd name="T22" fmla="*/ 1367 w 2071"/>
                <a:gd name="T23" fmla="*/ 1233 h 1431"/>
                <a:gd name="T24" fmla="*/ 1237 w 2071"/>
                <a:gd name="T25" fmla="*/ 1327 h 1431"/>
                <a:gd name="T26" fmla="*/ 1063 w 2071"/>
                <a:gd name="T27" fmla="*/ 1397 h 1431"/>
                <a:gd name="T28" fmla="*/ 850 w 2071"/>
                <a:gd name="T29" fmla="*/ 1428 h 1431"/>
                <a:gd name="T30" fmla="*/ 624 w 2071"/>
                <a:gd name="T31" fmla="*/ 1424 h 1431"/>
                <a:gd name="T32" fmla="*/ 408 w 2071"/>
                <a:gd name="T33" fmla="*/ 1400 h 1431"/>
                <a:gd name="T34" fmla="*/ 224 w 2071"/>
                <a:gd name="T35" fmla="*/ 1358 h 1431"/>
                <a:gd name="T36" fmla="*/ 137 w 2071"/>
                <a:gd name="T37" fmla="*/ 1324 h 1431"/>
                <a:gd name="T38" fmla="*/ 88 w 2071"/>
                <a:gd name="T39" fmla="*/ 1275 h 1431"/>
                <a:gd name="T40" fmla="*/ 29 w 2071"/>
                <a:gd name="T41" fmla="*/ 1160 h 1431"/>
                <a:gd name="T42" fmla="*/ 0 w 2071"/>
                <a:gd name="T43" fmla="*/ 978 h 1431"/>
                <a:gd name="T44" fmla="*/ 25 w 2071"/>
                <a:gd name="T45" fmla="*/ 783 h 1431"/>
                <a:gd name="T46" fmla="*/ 95 w 2071"/>
                <a:gd name="T47" fmla="*/ 633 h 1431"/>
                <a:gd name="T48" fmla="*/ 158 w 2071"/>
                <a:gd name="T49" fmla="*/ 560 h 1431"/>
                <a:gd name="T50" fmla="*/ 265 w 2071"/>
                <a:gd name="T51" fmla="*/ 484 h 1431"/>
                <a:gd name="T52" fmla="*/ 440 w 2071"/>
                <a:gd name="T53" fmla="*/ 421 h 1431"/>
                <a:gd name="T54" fmla="*/ 660 w 2071"/>
                <a:gd name="T55" fmla="*/ 380 h 1431"/>
                <a:gd name="T56" fmla="*/ 792 w 2071"/>
                <a:gd name="T57" fmla="*/ 334 h 1431"/>
                <a:gd name="T58" fmla="*/ 847 w 2071"/>
                <a:gd name="T59" fmla="*/ 295 h 1431"/>
                <a:gd name="T60" fmla="*/ 886 w 2071"/>
                <a:gd name="T61" fmla="*/ 237 h 1431"/>
                <a:gd name="T62" fmla="*/ 914 w 2071"/>
                <a:gd name="T63" fmla="*/ 153 h 1431"/>
                <a:gd name="T64" fmla="*/ 928 w 2071"/>
                <a:gd name="T65" fmla="*/ 83 h 1431"/>
                <a:gd name="T66" fmla="*/ 956 w 2071"/>
                <a:gd name="T67" fmla="*/ 45 h 1431"/>
                <a:gd name="T68" fmla="*/ 1032 w 2071"/>
                <a:gd name="T69" fmla="*/ 6 h 1431"/>
                <a:gd name="T70" fmla="*/ 1151 w 2071"/>
                <a:gd name="T71" fmla="*/ 3 h 1431"/>
                <a:gd name="T72" fmla="*/ 1310 w 2071"/>
                <a:gd name="T73" fmla="*/ 42 h 1431"/>
                <a:gd name="T74" fmla="*/ 1408 w 2071"/>
                <a:gd name="T75" fmla="*/ 87 h 1431"/>
                <a:gd name="T76" fmla="*/ 1450 w 2071"/>
                <a:gd name="T77" fmla="*/ 146 h 1431"/>
                <a:gd name="T78" fmla="*/ 1461 w 2071"/>
                <a:gd name="T79" fmla="*/ 216 h 1431"/>
                <a:gd name="T80" fmla="*/ 1450 w 2071"/>
                <a:gd name="T81" fmla="*/ 331 h 1431"/>
                <a:gd name="T82" fmla="*/ 1457 w 2071"/>
                <a:gd name="T83" fmla="*/ 355 h 1431"/>
                <a:gd name="T84" fmla="*/ 1548 w 2071"/>
                <a:gd name="T85" fmla="*/ 320 h 1431"/>
                <a:gd name="T86" fmla="*/ 1715 w 2071"/>
                <a:gd name="T87" fmla="*/ 233 h 1431"/>
                <a:gd name="T88" fmla="*/ 1816 w 2071"/>
                <a:gd name="T89" fmla="*/ 160 h 1431"/>
                <a:gd name="T90" fmla="*/ 1889 w 2071"/>
                <a:gd name="T91" fmla="*/ 66 h 1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71" h="1431">
                  <a:moveTo>
                    <a:pt x="1903" y="31"/>
                  </a:moveTo>
                  <a:lnTo>
                    <a:pt x="1946" y="83"/>
                  </a:lnTo>
                  <a:lnTo>
                    <a:pt x="1965" y="115"/>
                  </a:lnTo>
                  <a:lnTo>
                    <a:pt x="1987" y="146"/>
                  </a:lnTo>
                  <a:lnTo>
                    <a:pt x="2004" y="180"/>
                  </a:lnTo>
                  <a:lnTo>
                    <a:pt x="2022" y="219"/>
                  </a:lnTo>
                  <a:lnTo>
                    <a:pt x="2035" y="258"/>
                  </a:lnTo>
                  <a:lnTo>
                    <a:pt x="2050" y="295"/>
                  </a:lnTo>
                  <a:lnTo>
                    <a:pt x="2060" y="341"/>
                  </a:lnTo>
                  <a:lnTo>
                    <a:pt x="2067" y="386"/>
                  </a:lnTo>
                  <a:lnTo>
                    <a:pt x="2071" y="432"/>
                  </a:lnTo>
                  <a:lnTo>
                    <a:pt x="2071" y="481"/>
                  </a:lnTo>
                  <a:lnTo>
                    <a:pt x="2067" y="529"/>
                  </a:lnTo>
                  <a:lnTo>
                    <a:pt x="2060" y="581"/>
                  </a:lnTo>
                  <a:lnTo>
                    <a:pt x="2050" y="633"/>
                  </a:lnTo>
                  <a:lnTo>
                    <a:pt x="2032" y="689"/>
                  </a:lnTo>
                  <a:lnTo>
                    <a:pt x="2022" y="718"/>
                  </a:lnTo>
                  <a:lnTo>
                    <a:pt x="2008" y="745"/>
                  </a:lnTo>
                  <a:lnTo>
                    <a:pt x="1983" y="780"/>
                  </a:lnTo>
                  <a:lnTo>
                    <a:pt x="1949" y="815"/>
                  </a:lnTo>
                  <a:lnTo>
                    <a:pt x="1928" y="835"/>
                  </a:lnTo>
                  <a:lnTo>
                    <a:pt x="1903" y="853"/>
                  </a:lnTo>
                  <a:lnTo>
                    <a:pt x="1872" y="867"/>
                  </a:lnTo>
                  <a:lnTo>
                    <a:pt x="1840" y="884"/>
                  </a:lnTo>
                  <a:lnTo>
                    <a:pt x="1806" y="898"/>
                  </a:lnTo>
                  <a:lnTo>
                    <a:pt x="1764" y="908"/>
                  </a:lnTo>
                  <a:lnTo>
                    <a:pt x="1726" y="919"/>
                  </a:lnTo>
                  <a:lnTo>
                    <a:pt x="1691" y="934"/>
                  </a:lnTo>
                  <a:lnTo>
                    <a:pt x="1656" y="950"/>
                  </a:lnTo>
                  <a:lnTo>
                    <a:pt x="1624" y="971"/>
                  </a:lnTo>
                  <a:lnTo>
                    <a:pt x="1596" y="996"/>
                  </a:lnTo>
                  <a:lnTo>
                    <a:pt x="1569" y="1020"/>
                  </a:lnTo>
                  <a:lnTo>
                    <a:pt x="1517" y="1075"/>
                  </a:lnTo>
                  <a:lnTo>
                    <a:pt x="1461" y="1139"/>
                  </a:lnTo>
                  <a:lnTo>
                    <a:pt x="1401" y="1202"/>
                  </a:lnTo>
                  <a:lnTo>
                    <a:pt x="1367" y="1233"/>
                  </a:lnTo>
                  <a:lnTo>
                    <a:pt x="1328" y="1264"/>
                  </a:lnTo>
                  <a:lnTo>
                    <a:pt x="1286" y="1295"/>
                  </a:lnTo>
                  <a:lnTo>
                    <a:pt x="1237" y="1327"/>
                  </a:lnTo>
                  <a:lnTo>
                    <a:pt x="1185" y="1355"/>
                  </a:lnTo>
                  <a:lnTo>
                    <a:pt x="1126" y="1379"/>
                  </a:lnTo>
                  <a:lnTo>
                    <a:pt x="1063" y="1397"/>
                  </a:lnTo>
                  <a:lnTo>
                    <a:pt x="998" y="1410"/>
                  </a:lnTo>
                  <a:lnTo>
                    <a:pt x="924" y="1421"/>
                  </a:lnTo>
                  <a:lnTo>
                    <a:pt x="850" y="1428"/>
                  </a:lnTo>
                  <a:lnTo>
                    <a:pt x="777" y="1431"/>
                  </a:lnTo>
                  <a:lnTo>
                    <a:pt x="701" y="1428"/>
                  </a:lnTo>
                  <a:lnTo>
                    <a:pt x="624" y="1424"/>
                  </a:lnTo>
                  <a:lnTo>
                    <a:pt x="551" y="1417"/>
                  </a:lnTo>
                  <a:lnTo>
                    <a:pt x="478" y="1410"/>
                  </a:lnTo>
                  <a:lnTo>
                    <a:pt x="408" y="1400"/>
                  </a:lnTo>
                  <a:lnTo>
                    <a:pt x="343" y="1386"/>
                  </a:lnTo>
                  <a:lnTo>
                    <a:pt x="280" y="1372"/>
                  </a:lnTo>
                  <a:lnTo>
                    <a:pt x="224" y="1358"/>
                  </a:lnTo>
                  <a:lnTo>
                    <a:pt x="175" y="1344"/>
                  </a:lnTo>
                  <a:lnTo>
                    <a:pt x="154" y="1334"/>
                  </a:lnTo>
                  <a:lnTo>
                    <a:pt x="137" y="1324"/>
                  </a:lnTo>
                  <a:lnTo>
                    <a:pt x="119" y="1309"/>
                  </a:lnTo>
                  <a:lnTo>
                    <a:pt x="102" y="1295"/>
                  </a:lnTo>
                  <a:lnTo>
                    <a:pt x="88" y="1275"/>
                  </a:lnTo>
                  <a:lnTo>
                    <a:pt x="74" y="1257"/>
                  </a:lnTo>
                  <a:lnTo>
                    <a:pt x="46" y="1212"/>
                  </a:lnTo>
                  <a:lnTo>
                    <a:pt x="29" y="1160"/>
                  </a:lnTo>
                  <a:lnTo>
                    <a:pt x="11" y="1100"/>
                  </a:lnTo>
                  <a:lnTo>
                    <a:pt x="5" y="1041"/>
                  </a:lnTo>
                  <a:lnTo>
                    <a:pt x="0" y="978"/>
                  </a:lnTo>
                  <a:lnTo>
                    <a:pt x="5" y="913"/>
                  </a:lnTo>
                  <a:lnTo>
                    <a:pt x="11" y="849"/>
                  </a:lnTo>
                  <a:lnTo>
                    <a:pt x="25" y="783"/>
                  </a:lnTo>
                  <a:lnTo>
                    <a:pt x="49" y="721"/>
                  </a:lnTo>
                  <a:lnTo>
                    <a:pt x="78" y="661"/>
                  </a:lnTo>
                  <a:lnTo>
                    <a:pt x="95" y="633"/>
                  </a:lnTo>
                  <a:lnTo>
                    <a:pt x="112" y="609"/>
                  </a:lnTo>
                  <a:lnTo>
                    <a:pt x="133" y="585"/>
                  </a:lnTo>
                  <a:lnTo>
                    <a:pt x="158" y="560"/>
                  </a:lnTo>
                  <a:lnTo>
                    <a:pt x="182" y="539"/>
                  </a:lnTo>
                  <a:lnTo>
                    <a:pt x="210" y="518"/>
                  </a:lnTo>
                  <a:lnTo>
                    <a:pt x="265" y="484"/>
                  </a:lnTo>
                  <a:lnTo>
                    <a:pt x="322" y="456"/>
                  </a:lnTo>
                  <a:lnTo>
                    <a:pt x="381" y="435"/>
                  </a:lnTo>
                  <a:lnTo>
                    <a:pt x="440" y="421"/>
                  </a:lnTo>
                  <a:lnTo>
                    <a:pt x="496" y="411"/>
                  </a:lnTo>
                  <a:lnTo>
                    <a:pt x="551" y="401"/>
                  </a:lnTo>
                  <a:lnTo>
                    <a:pt x="660" y="380"/>
                  </a:lnTo>
                  <a:lnTo>
                    <a:pt x="709" y="369"/>
                  </a:lnTo>
                  <a:lnTo>
                    <a:pt x="753" y="355"/>
                  </a:lnTo>
                  <a:lnTo>
                    <a:pt x="792" y="334"/>
                  </a:lnTo>
                  <a:lnTo>
                    <a:pt x="813" y="323"/>
                  </a:lnTo>
                  <a:lnTo>
                    <a:pt x="831" y="310"/>
                  </a:lnTo>
                  <a:lnTo>
                    <a:pt x="847" y="295"/>
                  </a:lnTo>
                  <a:lnTo>
                    <a:pt x="862" y="279"/>
                  </a:lnTo>
                  <a:lnTo>
                    <a:pt x="875" y="258"/>
                  </a:lnTo>
                  <a:lnTo>
                    <a:pt x="886" y="237"/>
                  </a:lnTo>
                  <a:lnTo>
                    <a:pt x="896" y="212"/>
                  </a:lnTo>
                  <a:lnTo>
                    <a:pt x="907" y="185"/>
                  </a:lnTo>
                  <a:lnTo>
                    <a:pt x="914" y="153"/>
                  </a:lnTo>
                  <a:lnTo>
                    <a:pt x="920" y="122"/>
                  </a:lnTo>
                  <a:lnTo>
                    <a:pt x="924" y="100"/>
                  </a:lnTo>
                  <a:lnTo>
                    <a:pt x="928" y="83"/>
                  </a:lnTo>
                  <a:lnTo>
                    <a:pt x="935" y="69"/>
                  </a:lnTo>
                  <a:lnTo>
                    <a:pt x="945" y="55"/>
                  </a:lnTo>
                  <a:lnTo>
                    <a:pt x="956" y="45"/>
                  </a:lnTo>
                  <a:lnTo>
                    <a:pt x="969" y="35"/>
                  </a:lnTo>
                  <a:lnTo>
                    <a:pt x="998" y="17"/>
                  </a:lnTo>
                  <a:lnTo>
                    <a:pt x="1032" y="6"/>
                  </a:lnTo>
                  <a:lnTo>
                    <a:pt x="1071" y="3"/>
                  </a:lnTo>
                  <a:lnTo>
                    <a:pt x="1109" y="0"/>
                  </a:lnTo>
                  <a:lnTo>
                    <a:pt x="1151" y="3"/>
                  </a:lnTo>
                  <a:lnTo>
                    <a:pt x="1193" y="10"/>
                  </a:lnTo>
                  <a:lnTo>
                    <a:pt x="1234" y="17"/>
                  </a:lnTo>
                  <a:lnTo>
                    <a:pt x="1310" y="42"/>
                  </a:lnTo>
                  <a:lnTo>
                    <a:pt x="1370" y="66"/>
                  </a:lnTo>
                  <a:lnTo>
                    <a:pt x="1391" y="76"/>
                  </a:lnTo>
                  <a:lnTo>
                    <a:pt x="1408" y="87"/>
                  </a:lnTo>
                  <a:lnTo>
                    <a:pt x="1426" y="104"/>
                  </a:lnTo>
                  <a:lnTo>
                    <a:pt x="1440" y="125"/>
                  </a:lnTo>
                  <a:lnTo>
                    <a:pt x="1450" y="146"/>
                  </a:lnTo>
                  <a:lnTo>
                    <a:pt x="1457" y="170"/>
                  </a:lnTo>
                  <a:lnTo>
                    <a:pt x="1461" y="195"/>
                  </a:lnTo>
                  <a:lnTo>
                    <a:pt x="1461" y="216"/>
                  </a:lnTo>
                  <a:lnTo>
                    <a:pt x="1457" y="261"/>
                  </a:lnTo>
                  <a:lnTo>
                    <a:pt x="1453" y="299"/>
                  </a:lnTo>
                  <a:lnTo>
                    <a:pt x="1450" y="331"/>
                  </a:lnTo>
                  <a:lnTo>
                    <a:pt x="1450" y="341"/>
                  </a:lnTo>
                  <a:lnTo>
                    <a:pt x="1453" y="352"/>
                  </a:lnTo>
                  <a:lnTo>
                    <a:pt x="1457" y="355"/>
                  </a:lnTo>
                  <a:lnTo>
                    <a:pt x="1468" y="352"/>
                  </a:lnTo>
                  <a:lnTo>
                    <a:pt x="1499" y="341"/>
                  </a:lnTo>
                  <a:lnTo>
                    <a:pt x="1548" y="320"/>
                  </a:lnTo>
                  <a:lnTo>
                    <a:pt x="1611" y="292"/>
                  </a:lnTo>
                  <a:lnTo>
                    <a:pt x="1681" y="258"/>
                  </a:lnTo>
                  <a:lnTo>
                    <a:pt x="1715" y="233"/>
                  </a:lnTo>
                  <a:lnTo>
                    <a:pt x="1750" y="212"/>
                  </a:lnTo>
                  <a:lnTo>
                    <a:pt x="1785" y="185"/>
                  </a:lnTo>
                  <a:lnTo>
                    <a:pt x="1816" y="160"/>
                  </a:lnTo>
                  <a:lnTo>
                    <a:pt x="1844" y="128"/>
                  </a:lnTo>
                  <a:lnTo>
                    <a:pt x="1868" y="97"/>
                  </a:lnTo>
                  <a:lnTo>
                    <a:pt x="1889" y="66"/>
                  </a:lnTo>
                  <a:lnTo>
                    <a:pt x="1903" y="31"/>
                  </a:lnTo>
                  <a:close/>
                </a:path>
              </a:pathLst>
            </a:custGeom>
            <a:solidFill>
              <a:srgbClr val="482D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7" name="Freeform 11"/>
            <p:cNvSpPr>
              <a:spLocks/>
            </p:cNvSpPr>
            <p:nvPr/>
          </p:nvSpPr>
          <p:spPr bwMode="auto">
            <a:xfrm>
              <a:off x="2592" y="4950"/>
              <a:ext cx="141" cy="260"/>
            </a:xfrm>
            <a:custGeom>
              <a:avLst/>
              <a:gdLst>
                <a:gd name="T0" fmla="*/ 28 w 421"/>
                <a:gd name="T1" fmla="*/ 172 h 778"/>
                <a:gd name="T2" fmla="*/ 39 w 421"/>
                <a:gd name="T3" fmla="*/ 192 h 778"/>
                <a:gd name="T4" fmla="*/ 66 w 421"/>
                <a:gd name="T5" fmla="*/ 240 h 778"/>
                <a:gd name="T6" fmla="*/ 83 w 421"/>
                <a:gd name="T7" fmla="*/ 276 h 778"/>
                <a:gd name="T8" fmla="*/ 101 w 421"/>
                <a:gd name="T9" fmla="*/ 313 h 778"/>
                <a:gd name="T10" fmla="*/ 115 w 421"/>
                <a:gd name="T11" fmla="*/ 356 h 778"/>
                <a:gd name="T12" fmla="*/ 128 w 421"/>
                <a:gd name="T13" fmla="*/ 401 h 778"/>
                <a:gd name="T14" fmla="*/ 140 w 421"/>
                <a:gd name="T15" fmla="*/ 450 h 778"/>
                <a:gd name="T16" fmla="*/ 143 w 421"/>
                <a:gd name="T17" fmla="*/ 502 h 778"/>
                <a:gd name="T18" fmla="*/ 143 w 421"/>
                <a:gd name="T19" fmla="*/ 551 h 778"/>
                <a:gd name="T20" fmla="*/ 132 w 421"/>
                <a:gd name="T21" fmla="*/ 599 h 778"/>
                <a:gd name="T22" fmla="*/ 125 w 421"/>
                <a:gd name="T23" fmla="*/ 624 h 778"/>
                <a:gd name="T24" fmla="*/ 115 w 421"/>
                <a:gd name="T25" fmla="*/ 648 h 778"/>
                <a:gd name="T26" fmla="*/ 104 w 421"/>
                <a:gd name="T27" fmla="*/ 672 h 778"/>
                <a:gd name="T28" fmla="*/ 87 w 421"/>
                <a:gd name="T29" fmla="*/ 693 h 778"/>
                <a:gd name="T30" fmla="*/ 70 w 421"/>
                <a:gd name="T31" fmla="*/ 718 h 778"/>
                <a:gd name="T32" fmla="*/ 49 w 421"/>
                <a:gd name="T33" fmla="*/ 739 h 778"/>
                <a:gd name="T34" fmla="*/ 28 w 421"/>
                <a:gd name="T35" fmla="*/ 757 h 778"/>
                <a:gd name="T36" fmla="*/ 0 w 421"/>
                <a:gd name="T37" fmla="*/ 778 h 778"/>
                <a:gd name="T38" fmla="*/ 55 w 421"/>
                <a:gd name="T39" fmla="*/ 763 h 778"/>
                <a:gd name="T40" fmla="*/ 119 w 421"/>
                <a:gd name="T41" fmla="*/ 746 h 778"/>
                <a:gd name="T42" fmla="*/ 188 w 421"/>
                <a:gd name="T43" fmla="*/ 721 h 778"/>
                <a:gd name="T44" fmla="*/ 223 w 421"/>
                <a:gd name="T45" fmla="*/ 703 h 778"/>
                <a:gd name="T46" fmla="*/ 258 w 421"/>
                <a:gd name="T47" fmla="*/ 683 h 778"/>
                <a:gd name="T48" fmla="*/ 293 w 421"/>
                <a:gd name="T49" fmla="*/ 662 h 778"/>
                <a:gd name="T50" fmla="*/ 327 w 421"/>
                <a:gd name="T51" fmla="*/ 635 h 778"/>
                <a:gd name="T52" fmla="*/ 356 w 421"/>
                <a:gd name="T53" fmla="*/ 606 h 778"/>
                <a:gd name="T54" fmla="*/ 380 w 421"/>
                <a:gd name="T55" fmla="*/ 575 h 778"/>
                <a:gd name="T56" fmla="*/ 397 w 421"/>
                <a:gd name="T57" fmla="*/ 541 h 778"/>
                <a:gd name="T58" fmla="*/ 411 w 421"/>
                <a:gd name="T59" fmla="*/ 498 h 778"/>
                <a:gd name="T60" fmla="*/ 418 w 421"/>
                <a:gd name="T61" fmla="*/ 467 h 778"/>
                <a:gd name="T62" fmla="*/ 421 w 421"/>
                <a:gd name="T63" fmla="*/ 429 h 778"/>
                <a:gd name="T64" fmla="*/ 421 w 421"/>
                <a:gd name="T65" fmla="*/ 352 h 778"/>
                <a:gd name="T66" fmla="*/ 414 w 421"/>
                <a:gd name="T67" fmla="*/ 272 h 778"/>
                <a:gd name="T68" fmla="*/ 404 w 421"/>
                <a:gd name="T69" fmla="*/ 196 h 778"/>
                <a:gd name="T70" fmla="*/ 390 w 421"/>
                <a:gd name="T71" fmla="*/ 123 h 778"/>
                <a:gd name="T72" fmla="*/ 372 w 421"/>
                <a:gd name="T73" fmla="*/ 63 h 778"/>
                <a:gd name="T74" fmla="*/ 356 w 421"/>
                <a:gd name="T75" fmla="*/ 21 h 778"/>
                <a:gd name="T76" fmla="*/ 348 w 421"/>
                <a:gd name="T77" fmla="*/ 11 h 778"/>
                <a:gd name="T78" fmla="*/ 341 w 421"/>
                <a:gd name="T79" fmla="*/ 4 h 778"/>
                <a:gd name="T80" fmla="*/ 331 w 421"/>
                <a:gd name="T81" fmla="*/ 0 h 778"/>
                <a:gd name="T82" fmla="*/ 317 w 421"/>
                <a:gd name="T83" fmla="*/ 4 h 778"/>
                <a:gd name="T84" fmla="*/ 275 w 421"/>
                <a:gd name="T85" fmla="*/ 21 h 778"/>
                <a:gd name="T86" fmla="*/ 226 w 421"/>
                <a:gd name="T87" fmla="*/ 45 h 778"/>
                <a:gd name="T88" fmla="*/ 171 w 421"/>
                <a:gd name="T89" fmla="*/ 81 h 778"/>
                <a:gd name="T90" fmla="*/ 73 w 421"/>
                <a:gd name="T91" fmla="*/ 143 h 778"/>
                <a:gd name="T92" fmla="*/ 28 w 421"/>
                <a:gd name="T93" fmla="*/ 17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1" h="778">
                  <a:moveTo>
                    <a:pt x="28" y="172"/>
                  </a:moveTo>
                  <a:lnTo>
                    <a:pt x="39" y="192"/>
                  </a:lnTo>
                  <a:lnTo>
                    <a:pt x="66" y="240"/>
                  </a:lnTo>
                  <a:lnTo>
                    <a:pt x="83" y="276"/>
                  </a:lnTo>
                  <a:lnTo>
                    <a:pt x="101" y="313"/>
                  </a:lnTo>
                  <a:lnTo>
                    <a:pt x="115" y="356"/>
                  </a:lnTo>
                  <a:lnTo>
                    <a:pt x="128" y="401"/>
                  </a:lnTo>
                  <a:lnTo>
                    <a:pt x="140" y="450"/>
                  </a:lnTo>
                  <a:lnTo>
                    <a:pt x="143" y="502"/>
                  </a:lnTo>
                  <a:lnTo>
                    <a:pt x="143" y="551"/>
                  </a:lnTo>
                  <a:lnTo>
                    <a:pt x="132" y="599"/>
                  </a:lnTo>
                  <a:lnTo>
                    <a:pt x="125" y="624"/>
                  </a:lnTo>
                  <a:lnTo>
                    <a:pt x="115" y="648"/>
                  </a:lnTo>
                  <a:lnTo>
                    <a:pt x="104" y="672"/>
                  </a:lnTo>
                  <a:lnTo>
                    <a:pt x="87" y="693"/>
                  </a:lnTo>
                  <a:lnTo>
                    <a:pt x="70" y="718"/>
                  </a:lnTo>
                  <a:lnTo>
                    <a:pt x="49" y="739"/>
                  </a:lnTo>
                  <a:lnTo>
                    <a:pt x="28" y="757"/>
                  </a:lnTo>
                  <a:lnTo>
                    <a:pt x="0" y="778"/>
                  </a:lnTo>
                  <a:lnTo>
                    <a:pt x="55" y="763"/>
                  </a:lnTo>
                  <a:lnTo>
                    <a:pt x="119" y="746"/>
                  </a:lnTo>
                  <a:lnTo>
                    <a:pt x="188" y="721"/>
                  </a:lnTo>
                  <a:lnTo>
                    <a:pt x="223" y="703"/>
                  </a:lnTo>
                  <a:lnTo>
                    <a:pt x="258" y="683"/>
                  </a:lnTo>
                  <a:lnTo>
                    <a:pt x="293" y="662"/>
                  </a:lnTo>
                  <a:lnTo>
                    <a:pt x="327" y="635"/>
                  </a:lnTo>
                  <a:lnTo>
                    <a:pt x="356" y="606"/>
                  </a:lnTo>
                  <a:lnTo>
                    <a:pt x="380" y="575"/>
                  </a:lnTo>
                  <a:lnTo>
                    <a:pt x="397" y="541"/>
                  </a:lnTo>
                  <a:lnTo>
                    <a:pt x="411" y="498"/>
                  </a:lnTo>
                  <a:lnTo>
                    <a:pt x="418" y="467"/>
                  </a:lnTo>
                  <a:lnTo>
                    <a:pt x="421" y="429"/>
                  </a:lnTo>
                  <a:lnTo>
                    <a:pt x="421" y="352"/>
                  </a:lnTo>
                  <a:lnTo>
                    <a:pt x="414" y="272"/>
                  </a:lnTo>
                  <a:lnTo>
                    <a:pt x="404" y="196"/>
                  </a:lnTo>
                  <a:lnTo>
                    <a:pt x="390" y="123"/>
                  </a:lnTo>
                  <a:lnTo>
                    <a:pt x="372" y="63"/>
                  </a:lnTo>
                  <a:lnTo>
                    <a:pt x="356" y="21"/>
                  </a:lnTo>
                  <a:lnTo>
                    <a:pt x="348" y="11"/>
                  </a:lnTo>
                  <a:lnTo>
                    <a:pt x="341" y="4"/>
                  </a:lnTo>
                  <a:lnTo>
                    <a:pt x="331" y="0"/>
                  </a:lnTo>
                  <a:lnTo>
                    <a:pt x="317" y="4"/>
                  </a:lnTo>
                  <a:lnTo>
                    <a:pt x="275" y="21"/>
                  </a:lnTo>
                  <a:lnTo>
                    <a:pt x="226" y="45"/>
                  </a:lnTo>
                  <a:lnTo>
                    <a:pt x="171" y="81"/>
                  </a:lnTo>
                  <a:lnTo>
                    <a:pt x="73" y="143"/>
                  </a:lnTo>
                  <a:lnTo>
                    <a:pt x="28" y="172"/>
                  </a:lnTo>
                  <a:close/>
                </a:path>
              </a:pathLst>
            </a:custGeom>
            <a:solidFill>
              <a:srgbClr val="3B28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8" name="Freeform 12"/>
            <p:cNvSpPr>
              <a:spLocks/>
            </p:cNvSpPr>
            <p:nvPr/>
          </p:nvSpPr>
          <p:spPr bwMode="auto">
            <a:xfrm>
              <a:off x="2028" y="5062"/>
              <a:ext cx="432" cy="306"/>
            </a:xfrm>
            <a:custGeom>
              <a:avLst/>
              <a:gdLst>
                <a:gd name="T0" fmla="*/ 262 w 1297"/>
                <a:gd name="T1" fmla="*/ 12 h 920"/>
                <a:gd name="T2" fmla="*/ 216 w 1297"/>
                <a:gd name="T3" fmla="*/ 60 h 920"/>
                <a:gd name="T4" fmla="*/ 182 w 1297"/>
                <a:gd name="T5" fmla="*/ 112 h 920"/>
                <a:gd name="T6" fmla="*/ 153 w 1297"/>
                <a:gd name="T7" fmla="*/ 179 h 920"/>
                <a:gd name="T8" fmla="*/ 137 w 1297"/>
                <a:gd name="T9" fmla="*/ 262 h 920"/>
                <a:gd name="T10" fmla="*/ 147 w 1297"/>
                <a:gd name="T11" fmla="*/ 359 h 920"/>
                <a:gd name="T12" fmla="*/ 189 w 1297"/>
                <a:gd name="T13" fmla="*/ 467 h 920"/>
                <a:gd name="T14" fmla="*/ 247 w 1297"/>
                <a:gd name="T15" fmla="*/ 558 h 920"/>
                <a:gd name="T16" fmla="*/ 300 w 1297"/>
                <a:gd name="T17" fmla="*/ 618 h 920"/>
                <a:gd name="T18" fmla="*/ 363 w 1297"/>
                <a:gd name="T19" fmla="*/ 666 h 920"/>
                <a:gd name="T20" fmla="*/ 436 w 1297"/>
                <a:gd name="T21" fmla="*/ 712 h 920"/>
                <a:gd name="T22" fmla="*/ 551 w 1297"/>
                <a:gd name="T23" fmla="*/ 764 h 920"/>
                <a:gd name="T24" fmla="*/ 715 w 1297"/>
                <a:gd name="T25" fmla="*/ 816 h 920"/>
                <a:gd name="T26" fmla="*/ 881 w 1297"/>
                <a:gd name="T27" fmla="*/ 844 h 920"/>
                <a:gd name="T28" fmla="*/ 1039 w 1297"/>
                <a:gd name="T29" fmla="*/ 854 h 920"/>
                <a:gd name="T30" fmla="*/ 1167 w 1297"/>
                <a:gd name="T31" fmla="*/ 847 h 920"/>
                <a:gd name="T32" fmla="*/ 1265 w 1297"/>
                <a:gd name="T33" fmla="*/ 826 h 920"/>
                <a:gd name="T34" fmla="*/ 1279 w 1297"/>
                <a:gd name="T35" fmla="*/ 826 h 920"/>
                <a:gd name="T36" fmla="*/ 1213 w 1297"/>
                <a:gd name="T37" fmla="*/ 858 h 920"/>
                <a:gd name="T38" fmla="*/ 1081 w 1297"/>
                <a:gd name="T39" fmla="*/ 896 h 920"/>
                <a:gd name="T40" fmla="*/ 927 w 1297"/>
                <a:gd name="T41" fmla="*/ 913 h 920"/>
                <a:gd name="T42" fmla="*/ 729 w 1297"/>
                <a:gd name="T43" fmla="*/ 920 h 920"/>
                <a:gd name="T44" fmla="*/ 540 w 1297"/>
                <a:gd name="T45" fmla="*/ 920 h 920"/>
                <a:gd name="T46" fmla="*/ 423 w 1297"/>
                <a:gd name="T47" fmla="*/ 907 h 920"/>
                <a:gd name="T48" fmla="*/ 314 w 1297"/>
                <a:gd name="T49" fmla="*/ 886 h 920"/>
                <a:gd name="T50" fmla="*/ 220 w 1297"/>
                <a:gd name="T51" fmla="*/ 850 h 920"/>
                <a:gd name="T52" fmla="*/ 140 w 1297"/>
                <a:gd name="T53" fmla="*/ 798 h 920"/>
                <a:gd name="T54" fmla="*/ 77 w 1297"/>
                <a:gd name="T55" fmla="*/ 732 h 920"/>
                <a:gd name="T56" fmla="*/ 36 w 1297"/>
                <a:gd name="T57" fmla="*/ 645 h 920"/>
                <a:gd name="T58" fmla="*/ 11 w 1297"/>
                <a:gd name="T59" fmla="*/ 554 h 920"/>
                <a:gd name="T60" fmla="*/ 0 w 1297"/>
                <a:gd name="T61" fmla="*/ 454 h 920"/>
                <a:gd name="T62" fmla="*/ 11 w 1297"/>
                <a:gd name="T63" fmla="*/ 356 h 920"/>
                <a:gd name="T64" fmla="*/ 39 w 1297"/>
                <a:gd name="T65" fmla="*/ 262 h 920"/>
                <a:gd name="T66" fmla="*/ 85 w 1297"/>
                <a:gd name="T67" fmla="*/ 171 h 920"/>
                <a:gd name="T68" fmla="*/ 147 w 1297"/>
                <a:gd name="T69" fmla="*/ 95 h 920"/>
                <a:gd name="T70" fmla="*/ 226 w 1297"/>
                <a:gd name="T71" fmla="*/ 28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97" h="920">
                  <a:moveTo>
                    <a:pt x="272" y="0"/>
                  </a:moveTo>
                  <a:lnTo>
                    <a:pt x="262" y="12"/>
                  </a:lnTo>
                  <a:lnTo>
                    <a:pt x="234" y="39"/>
                  </a:lnTo>
                  <a:lnTo>
                    <a:pt x="216" y="60"/>
                  </a:lnTo>
                  <a:lnTo>
                    <a:pt x="199" y="81"/>
                  </a:lnTo>
                  <a:lnTo>
                    <a:pt x="182" y="112"/>
                  </a:lnTo>
                  <a:lnTo>
                    <a:pt x="164" y="143"/>
                  </a:lnTo>
                  <a:lnTo>
                    <a:pt x="153" y="179"/>
                  </a:lnTo>
                  <a:lnTo>
                    <a:pt x="143" y="217"/>
                  </a:lnTo>
                  <a:lnTo>
                    <a:pt x="137" y="262"/>
                  </a:lnTo>
                  <a:lnTo>
                    <a:pt x="140" y="307"/>
                  </a:lnTo>
                  <a:lnTo>
                    <a:pt x="147" y="359"/>
                  </a:lnTo>
                  <a:lnTo>
                    <a:pt x="164" y="412"/>
                  </a:lnTo>
                  <a:lnTo>
                    <a:pt x="189" y="467"/>
                  </a:lnTo>
                  <a:lnTo>
                    <a:pt x="223" y="527"/>
                  </a:lnTo>
                  <a:lnTo>
                    <a:pt x="247" y="558"/>
                  </a:lnTo>
                  <a:lnTo>
                    <a:pt x="272" y="590"/>
                  </a:lnTo>
                  <a:lnTo>
                    <a:pt x="300" y="618"/>
                  </a:lnTo>
                  <a:lnTo>
                    <a:pt x="332" y="642"/>
                  </a:lnTo>
                  <a:lnTo>
                    <a:pt x="363" y="666"/>
                  </a:lnTo>
                  <a:lnTo>
                    <a:pt x="398" y="691"/>
                  </a:lnTo>
                  <a:lnTo>
                    <a:pt x="436" y="712"/>
                  </a:lnTo>
                  <a:lnTo>
                    <a:pt x="471" y="728"/>
                  </a:lnTo>
                  <a:lnTo>
                    <a:pt x="551" y="764"/>
                  </a:lnTo>
                  <a:lnTo>
                    <a:pt x="631" y="792"/>
                  </a:lnTo>
                  <a:lnTo>
                    <a:pt x="715" y="816"/>
                  </a:lnTo>
                  <a:lnTo>
                    <a:pt x="798" y="834"/>
                  </a:lnTo>
                  <a:lnTo>
                    <a:pt x="881" y="844"/>
                  </a:lnTo>
                  <a:lnTo>
                    <a:pt x="962" y="850"/>
                  </a:lnTo>
                  <a:lnTo>
                    <a:pt x="1039" y="854"/>
                  </a:lnTo>
                  <a:lnTo>
                    <a:pt x="1109" y="850"/>
                  </a:lnTo>
                  <a:lnTo>
                    <a:pt x="1167" y="847"/>
                  </a:lnTo>
                  <a:lnTo>
                    <a:pt x="1224" y="837"/>
                  </a:lnTo>
                  <a:lnTo>
                    <a:pt x="1265" y="826"/>
                  </a:lnTo>
                  <a:lnTo>
                    <a:pt x="1297" y="813"/>
                  </a:lnTo>
                  <a:lnTo>
                    <a:pt x="1279" y="826"/>
                  </a:lnTo>
                  <a:lnTo>
                    <a:pt x="1252" y="840"/>
                  </a:lnTo>
                  <a:lnTo>
                    <a:pt x="1213" y="858"/>
                  </a:lnTo>
                  <a:lnTo>
                    <a:pt x="1154" y="878"/>
                  </a:lnTo>
                  <a:lnTo>
                    <a:pt x="1081" y="896"/>
                  </a:lnTo>
                  <a:lnTo>
                    <a:pt x="983" y="910"/>
                  </a:lnTo>
                  <a:lnTo>
                    <a:pt x="927" y="913"/>
                  </a:lnTo>
                  <a:lnTo>
                    <a:pt x="862" y="917"/>
                  </a:lnTo>
                  <a:lnTo>
                    <a:pt x="729" y="920"/>
                  </a:lnTo>
                  <a:lnTo>
                    <a:pt x="603" y="920"/>
                  </a:lnTo>
                  <a:lnTo>
                    <a:pt x="540" y="920"/>
                  </a:lnTo>
                  <a:lnTo>
                    <a:pt x="481" y="913"/>
                  </a:lnTo>
                  <a:lnTo>
                    <a:pt x="423" y="907"/>
                  </a:lnTo>
                  <a:lnTo>
                    <a:pt x="366" y="896"/>
                  </a:lnTo>
                  <a:lnTo>
                    <a:pt x="314" y="886"/>
                  </a:lnTo>
                  <a:lnTo>
                    <a:pt x="265" y="868"/>
                  </a:lnTo>
                  <a:lnTo>
                    <a:pt x="220" y="850"/>
                  </a:lnTo>
                  <a:lnTo>
                    <a:pt x="178" y="826"/>
                  </a:lnTo>
                  <a:lnTo>
                    <a:pt x="140" y="798"/>
                  </a:lnTo>
                  <a:lnTo>
                    <a:pt x="105" y="767"/>
                  </a:lnTo>
                  <a:lnTo>
                    <a:pt x="77" y="732"/>
                  </a:lnTo>
                  <a:lnTo>
                    <a:pt x="52" y="691"/>
                  </a:lnTo>
                  <a:lnTo>
                    <a:pt x="36" y="645"/>
                  </a:lnTo>
                  <a:lnTo>
                    <a:pt x="18" y="600"/>
                  </a:lnTo>
                  <a:lnTo>
                    <a:pt x="11" y="554"/>
                  </a:lnTo>
                  <a:lnTo>
                    <a:pt x="4" y="506"/>
                  </a:lnTo>
                  <a:lnTo>
                    <a:pt x="0" y="454"/>
                  </a:lnTo>
                  <a:lnTo>
                    <a:pt x="4" y="405"/>
                  </a:lnTo>
                  <a:lnTo>
                    <a:pt x="11" y="356"/>
                  </a:lnTo>
                  <a:lnTo>
                    <a:pt x="21" y="307"/>
                  </a:lnTo>
                  <a:lnTo>
                    <a:pt x="39" y="262"/>
                  </a:lnTo>
                  <a:lnTo>
                    <a:pt x="60" y="217"/>
                  </a:lnTo>
                  <a:lnTo>
                    <a:pt x="85" y="171"/>
                  </a:lnTo>
                  <a:lnTo>
                    <a:pt x="112" y="130"/>
                  </a:lnTo>
                  <a:lnTo>
                    <a:pt x="147" y="95"/>
                  </a:lnTo>
                  <a:lnTo>
                    <a:pt x="185" y="60"/>
                  </a:lnTo>
                  <a:lnTo>
                    <a:pt x="226" y="28"/>
                  </a:lnTo>
                  <a:lnTo>
                    <a:pt x="272" y="0"/>
                  </a:lnTo>
                  <a:close/>
                </a:path>
              </a:pathLst>
            </a:custGeom>
            <a:solidFill>
              <a:srgbClr val="3B28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9" name="Freeform 13"/>
            <p:cNvSpPr>
              <a:spLocks/>
            </p:cNvSpPr>
            <p:nvPr/>
          </p:nvSpPr>
          <p:spPr bwMode="auto">
            <a:xfrm>
              <a:off x="2099" y="5068"/>
              <a:ext cx="259" cy="175"/>
            </a:xfrm>
            <a:custGeom>
              <a:avLst/>
              <a:gdLst>
                <a:gd name="T0" fmla="*/ 223 w 777"/>
                <a:gd name="T1" fmla="*/ 52 h 526"/>
                <a:gd name="T2" fmla="*/ 185 w 777"/>
                <a:gd name="T3" fmla="*/ 83 h 526"/>
                <a:gd name="T4" fmla="*/ 164 w 777"/>
                <a:gd name="T5" fmla="*/ 122 h 526"/>
                <a:gd name="T6" fmla="*/ 153 w 777"/>
                <a:gd name="T7" fmla="*/ 164 h 526"/>
                <a:gd name="T8" fmla="*/ 153 w 777"/>
                <a:gd name="T9" fmla="*/ 205 h 526"/>
                <a:gd name="T10" fmla="*/ 171 w 777"/>
                <a:gd name="T11" fmla="*/ 275 h 526"/>
                <a:gd name="T12" fmla="*/ 223 w 777"/>
                <a:gd name="T13" fmla="*/ 363 h 526"/>
                <a:gd name="T14" fmla="*/ 262 w 777"/>
                <a:gd name="T15" fmla="*/ 397 h 526"/>
                <a:gd name="T16" fmla="*/ 306 w 777"/>
                <a:gd name="T17" fmla="*/ 426 h 526"/>
                <a:gd name="T18" fmla="*/ 356 w 777"/>
                <a:gd name="T19" fmla="*/ 442 h 526"/>
                <a:gd name="T20" fmla="*/ 473 w 777"/>
                <a:gd name="T21" fmla="*/ 457 h 526"/>
                <a:gd name="T22" fmla="*/ 595 w 777"/>
                <a:gd name="T23" fmla="*/ 457 h 526"/>
                <a:gd name="T24" fmla="*/ 707 w 777"/>
                <a:gd name="T25" fmla="*/ 449 h 526"/>
                <a:gd name="T26" fmla="*/ 766 w 777"/>
                <a:gd name="T27" fmla="*/ 453 h 526"/>
                <a:gd name="T28" fmla="*/ 777 w 777"/>
                <a:gd name="T29" fmla="*/ 460 h 526"/>
                <a:gd name="T30" fmla="*/ 766 w 777"/>
                <a:gd name="T31" fmla="*/ 467 h 526"/>
                <a:gd name="T32" fmla="*/ 704 w 777"/>
                <a:gd name="T33" fmla="*/ 488 h 526"/>
                <a:gd name="T34" fmla="*/ 585 w 777"/>
                <a:gd name="T35" fmla="*/ 512 h 526"/>
                <a:gd name="T36" fmla="*/ 453 w 777"/>
                <a:gd name="T37" fmla="*/ 526 h 526"/>
                <a:gd name="T38" fmla="*/ 351 w 777"/>
                <a:gd name="T39" fmla="*/ 519 h 526"/>
                <a:gd name="T40" fmla="*/ 282 w 777"/>
                <a:gd name="T41" fmla="*/ 505 h 526"/>
                <a:gd name="T42" fmla="*/ 213 w 777"/>
                <a:gd name="T43" fmla="*/ 484 h 526"/>
                <a:gd name="T44" fmla="*/ 140 w 777"/>
                <a:gd name="T45" fmla="*/ 446 h 526"/>
                <a:gd name="T46" fmla="*/ 70 w 777"/>
                <a:gd name="T47" fmla="*/ 397 h 526"/>
                <a:gd name="T48" fmla="*/ 25 w 777"/>
                <a:gd name="T49" fmla="*/ 341 h 526"/>
                <a:gd name="T50" fmla="*/ 0 w 777"/>
                <a:gd name="T51" fmla="*/ 286 h 526"/>
                <a:gd name="T52" fmla="*/ 0 w 777"/>
                <a:gd name="T53" fmla="*/ 230 h 526"/>
                <a:gd name="T54" fmla="*/ 13 w 777"/>
                <a:gd name="T55" fmla="*/ 177 h 526"/>
                <a:gd name="T56" fmla="*/ 42 w 777"/>
                <a:gd name="T57" fmla="*/ 132 h 526"/>
                <a:gd name="T58" fmla="*/ 77 w 777"/>
                <a:gd name="T59" fmla="*/ 94 h 526"/>
                <a:gd name="T60" fmla="*/ 119 w 777"/>
                <a:gd name="T61" fmla="*/ 63 h 526"/>
                <a:gd name="T62" fmla="*/ 181 w 777"/>
                <a:gd name="T63" fmla="*/ 35 h 526"/>
                <a:gd name="T64" fmla="*/ 262 w 777"/>
                <a:gd name="T65" fmla="*/ 7 h 526"/>
                <a:gd name="T66" fmla="*/ 306 w 777"/>
                <a:gd name="T67" fmla="*/ 0 h 526"/>
                <a:gd name="T68" fmla="*/ 310 w 777"/>
                <a:gd name="T69" fmla="*/ 7 h 526"/>
                <a:gd name="T70" fmla="*/ 244 w 777"/>
                <a:gd name="T71" fmla="*/ 42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7" h="526">
                  <a:moveTo>
                    <a:pt x="244" y="42"/>
                  </a:moveTo>
                  <a:lnTo>
                    <a:pt x="223" y="52"/>
                  </a:lnTo>
                  <a:lnTo>
                    <a:pt x="202" y="67"/>
                  </a:lnTo>
                  <a:lnTo>
                    <a:pt x="185" y="83"/>
                  </a:lnTo>
                  <a:lnTo>
                    <a:pt x="174" y="101"/>
                  </a:lnTo>
                  <a:lnTo>
                    <a:pt x="164" y="122"/>
                  </a:lnTo>
                  <a:lnTo>
                    <a:pt x="156" y="140"/>
                  </a:lnTo>
                  <a:lnTo>
                    <a:pt x="153" y="164"/>
                  </a:lnTo>
                  <a:lnTo>
                    <a:pt x="153" y="185"/>
                  </a:lnTo>
                  <a:lnTo>
                    <a:pt x="153" y="205"/>
                  </a:lnTo>
                  <a:lnTo>
                    <a:pt x="156" y="230"/>
                  </a:lnTo>
                  <a:lnTo>
                    <a:pt x="171" y="275"/>
                  </a:lnTo>
                  <a:lnTo>
                    <a:pt x="195" y="320"/>
                  </a:lnTo>
                  <a:lnTo>
                    <a:pt x="223" y="363"/>
                  </a:lnTo>
                  <a:lnTo>
                    <a:pt x="241" y="380"/>
                  </a:lnTo>
                  <a:lnTo>
                    <a:pt x="262" y="397"/>
                  </a:lnTo>
                  <a:lnTo>
                    <a:pt x="282" y="411"/>
                  </a:lnTo>
                  <a:lnTo>
                    <a:pt x="306" y="426"/>
                  </a:lnTo>
                  <a:lnTo>
                    <a:pt x="332" y="432"/>
                  </a:lnTo>
                  <a:lnTo>
                    <a:pt x="356" y="442"/>
                  </a:lnTo>
                  <a:lnTo>
                    <a:pt x="415" y="453"/>
                  </a:lnTo>
                  <a:lnTo>
                    <a:pt x="473" y="457"/>
                  </a:lnTo>
                  <a:lnTo>
                    <a:pt x="533" y="457"/>
                  </a:lnTo>
                  <a:lnTo>
                    <a:pt x="595" y="457"/>
                  </a:lnTo>
                  <a:lnTo>
                    <a:pt x="655" y="453"/>
                  </a:lnTo>
                  <a:lnTo>
                    <a:pt x="707" y="449"/>
                  </a:lnTo>
                  <a:lnTo>
                    <a:pt x="746" y="449"/>
                  </a:lnTo>
                  <a:lnTo>
                    <a:pt x="766" y="453"/>
                  </a:lnTo>
                  <a:lnTo>
                    <a:pt x="774" y="457"/>
                  </a:lnTo>
                  <a:lnTo>
                    <a:pt x="777" y="460"/>
                  </a:lnTo>
                  <a:lnTo>
                    <a:pt x="774" y="463"/>
                  </a:lnTo>
                  <a:lnTo>
                    <a:pt x="766" y="467"/>
                  </a:lnTo>
                  <a:lnTo>
                    <a:pt x="746" y="478"/>
                  </a:lnTo>
                  <a:lnTo>
                    <a:pt x="704" y="488"/>
                  </a:lnTo>
                  <a:lnTo>
                    <a:pt x="649" y="498"/>
                  </a:lnTo>
                  <a:lnTo>
                    <a:pt x="585" y="512"/>
                  </a:lnTo>
                  <a:lnTo>
                    <a:pt x="519" y="519"/>
                  </a:lnTo>
                  <a:lnTo>
                    <a:pt x="453" y="526"/>
                  </a:lnTo>
                  <a:lnTo>
                    <a:pt x="387" y="523"/>
                  </a:lnTo>
                  <a:lnTo>
                    <a:pt x="351" y="519"/>
                  </a:lnTo>
                  <a:lnTo>
                    <a:pt x="317" y="515"/>
                  </a:lnTo>
                  <a:lnTo>
                    <a:pt x="282" y="505"/>
                  </a:lnTo>
                  <a:lnTo>
                    <a:pt x="247" y="494"/>
                  </a:lnTo>
                  <a:lnTo>
                    <a:pt x="213" y="484"/>
                  </a:lnTo>
                  <a:lnTo>
                    <a:pt x="177" y="467"/>
                  </a:lnTo>
                  <a:lnTo>
                    <a:pt x="140" y="446"/>
                  </a:lnTo>
                  <a:lnTo>
                    <a:pt x="101" y="421"/>
                  </a:lnTo>
                  <a:lnTo>
                    <a:pt x="70" y="397"/>
                  </a:lnTo>
                  <a:lnTo>
                    <a:pt x="42" y="369"/>
                  </a:lnTo>
                  <a:lnTo>
                    <a:pt x="25" y="341"/>
                  </a:lnTo>
                  <a:lnTo>
                    <a:pt x="10" y="314"/>
                  </a:lnTo>
                  <a:lnTo>
                    <a:pt x="0" y="286"/>
                  </a:lnTo>
                  <a:lnTo>
                    <a:pt x="0" y="258"/>
                  </a:lnTo>
                  <a:lnTo>
                    <a:pt x="0" y="230"/>
                  </a:lnTo>
                  <a:lnTo>
                    <a:pt x="7" y="202"/>
                  </a:lnTo>
                  <a:lnTo>
                    <a:pt x="13" y="177"/>
                  </a:lnTo>
                  <a:lnTo>
                    <a:pt x="28" y="153"/>
                  </a:lnTo>
                  <a:lnTo>
                    <a:pt x="42" y="132"/>
                  </a:lnTo>
                  <a:lnTo>
                    <a:pt x="59" y="112"/>
                  </a:lnTo>
                  <a:lnTo>
                    <a:pt x="77" y="94"/>
                  </a:lnTo>
                  <a:lnTo>
                    <a:pt x="98" y="77"/>
                  </a:lnTo>
                  <a:lnTo>
                    <a:pt x="119" y="63"/>
                  </a:lnTo>
                  <a:lnTo>
                    <a:pt x="140" y="52"/>
                  </a:lnTo>
                  <a:lnTo>
                    <a:pt x="181" y="35"/>
                  </a:lnTo>
                  <a:lnTo>
                    <a:pt x="223" y="21"/>
                  </a:lnTo>
                  <a:lnTo>
                    <a:pt x="262" y="7"/>
                  </a:lnTo>
                  <a:lnTo>
                    <a:pt x="289" y="0"/>
                  </a:lnTo>
                  <a:lnTo>
                    <a:pt x="306" y="0"/>
                  </a:lnTo>
                  <a:lnTo>
                    <a:pt x="310" y="4"/>
                  </a:lnTo>
                  <a:lnTo>
                    <a:pt x="310" y="7"/>
                  </a:lnTo>
                  <a:lnTo>
                    <a:pt x="289" y="18"/>
                  </a:lnTo>
                  <a:lnTo>
                    <a:pt x="244" y="42"/>
                  </a:lnTo>
                  <a:close/>
                </a:path>
              </a:pathLst>
            </a:custGeom>
            <a:solidFill>
              <a:srgbClr val="6037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0" name="Freeform 14"/>
            <p:cNvSpPr>
              <a:spLocks/>
            </p:cNvSpPr>
            <p:nvPr/>
          </p:nvSpPr>
          <p:spPr bwMode="auto">
            <a:xfrm>
              <a:off x="2297" y="4062"/>
              <a:ext cx="423" cy="984"/>
            </a:xfrm>
            <a:custGeom>
              <a:avLst/>
              <a:gdLst>
                <a:gd name="T0" fmla="*/ 73 w 1269"/>
                <a:gd name="T1" fmla="*/ 345 h 2950"/>
                <a:gd name="T2" fmla="*/ 70 w 1269"/>
                <a:gd name="T3" fmla="*/ 564 h 2950"/>
                <a:gd name="T4" fmla="*/ 88 w 1269"/>
                <a:gd name="T5" fmla="*/ 1369 h 2950"/>
                <a:gd name="T6" fmla="*/ 91 w 1269"/>
                <a:gd name="T7" fmla="*/ 1895 h 2950"/>
                <a:gd name="T8" fmla="*/ 85 w 1269"/>
                <a:gd name="T9" fmla="*/ 2205 h 2950"/>
                <a:gd name="T10" fmla="*/ 60 w 1269"/>
                <a:gd name="T11" fmla="*/ 2452 h 2950"/>
                <a:gd name="T12" fmla="*/ 42 w 1269"/>
                <a:gd name="T13" fmla="*/ 2543 h 2950"/>
                <a:gd name="T14" fmla="*/ 8 w 1269"/>
                <a:gd name="T15" fmla="*/ 2651 h 2950"/>
                <a:gd name="T16" fmla="*/ 0 w 1269"/>
                <a:gd name="T17" fmla="*/ 2717 h 2950"/>
                <a:gd name="T18" fmla="*/ 8 w 1269"/>
                <a:gd name="T19" fmla="*/ 2751 h 2950"/>
                <a:gd name="T20" fmla="*/ 25 w 1269"/>
                <a:gd name="T21" fmla="*/ 2782 h 2950"/>
                <a:gd name="T22" fmla="*/ 54 w 1269"/>
                <a:gd name="T23" fmla="*/ 2818 h 2950"/>
                <a:gd name="T24" fmla="*/ 98 w 1269"/>
                <a:gd name="T25" fmla="*/ 2846 h 2950"/>
                <a:gd name="T26" fmla="*/ 154 w 1269"/>
                <a:gd name="T27" fmla="*/ 2870 h 2950"/>
                <a:gd name="T28" fmla="*/ 290 w 1269"/>
                <a:gd name="T29" fmla="*/ 2909 h 2950"/>
                <a:gd name="T30" fmla="*/ 429 w 1269"/>
                <a:gd name="T31" fmla="*/ 2929 h 2950"/>
                <a:gd name="T32" fmla="*/ 576 w 1269"/>
                <a:gd name="T33" fmla="*/ 2946 h 2950"/>
                <a:gd name="T34" fmla="*/ 694 w 1269"/>
                <a:gd name="T35" fmla="*/ 2943 h 2950"/>
                <a:gd name="T36" fmla="*/ 896 w 1269"/>
                <a:gd name="T37" fmla="*/ 2915 h 2950"/>
                <a:gd name="T38" fmla="*/ 1001 w 1269"/>
                <a:gd name="T39" fmla="*/ 2888 h 2950"/>
                <a:gd name="T40" fmla="*/ 1095 w 1269"/>
                <a:gd name="T41" fmla="*/ 2852 h 2950"/>
                <a:gd name="T42" fmla="*/ 1172 w 1269"/>
                <a:gd name="T43" fmla="*/ 2815 h 2950"/>
                <a:gd name="T44" fmla="*/ 1224 w 1269"/>
                <a:gd name="T45" fmla="*/ 2766 h 2950"/>
                <a:gd name="T46" fmla="*/ 1252 w 1269"/>
                <a:gd name="T47" fmla="*/ 2714 h 2950"/>
                <a:gd name="T48" fmla="*/ 1266 w 1269"/>
                <a:gd name="T49" fmla="*/ 2657 h 2950"/>
                <a:gd name="T50" fmla="*/ 1269 w 1269"/>
                <a:gd name="T51" fmla="*/ 2599 h 2950"/>
                <a:gd name="T52" fmla="*/ 1252 w 1269"/>
                <a:gd name="T53" fmla="*/ 2466 h 2950"/>
                <a:gd name="T54" fmla="*/ 1217 w 1269"/>
                <a:gd name="T55" fmla="*/ 2309 h 2950"/>
                <a:gd name="T56" fmla="*/ 1193 w 1269"/>
                <a:gd name="T57" fmla="*/ 2156 h 2950"/>
                <a:gd name="T58" fmla="*/ 1179 w 1269"/>
                <a:gd name="T59" fmla="*/ 1884 h 2950"/>
                <a:gd name="T60" fmla="*/ 1175 w 1269"/>
                <a:gd name="T61" fmla="*/ 1386 h 2950"/>
                <a:gd name="T62" fmla="*/ 1179 w 1269"/>
                <a:gd name="T63" fmla="*/ 717 h 2950"/>
                <a:gd name="T64" fmla="*/ 1172 w 1269"/>
                <a:gd name="T65" fmla="*/ 579 h 2950"/>
                <a:gd name="T66" fmla="*/ 1147 w 1269"/>
                <a:gd name="T67" fmla="*/ 526 h 2950"/>
                <a:gd name="T68" fmla="*/ 1105 w 1269"/>
                <a:gd name="T69" fmla="*/ 467 h 2950"/>
                <a:gd name="T70" fmla="*/ 1011 w 1269"/>
                <a:gd name="T71" fmla="*/ 366 h 2950"/>
                <a:gd name="T72" fmla="*/ 847 w 1269"/>
                <a:gd name="T73" fmla="*/ 223 h 2950"/>
                <a:gd name="T74" fmla="*/ 704 w 1269"/>
                <a:gd name="T75" fmla="*/ 129 h 2950"/>
                <a:gd name="T76" fmla="*/ 607 w 1269"/>
                <a:gd name="T77" fmla="*/ 74 h 2950"/>
                <a:gd name="T78" fmla="*/ 509 w 1269"/>
                <a:gd name="T79" fmla="*/ 35 h 2950"/>
                <a:gd name="T80" fmla="*/ 416 w 1269"/>
                <a:gd name="T81" fmla="*/ 7 h 2950"/>
                <a:gd name="T82" fmla="*/ 328 w 1269"/>
                <a:gd name="T83" fmla="*/ 0 h 2950"/>
                <a:gd name="T84" fmla="*/ 249 w 1269"/>
                <a:gd name="T85" fmla="*/ 14 h 2950"/>
                <a:gd name="T86" fmla="*/ 182 w 1269"/>
                <a:gd name="T87" fmla="*/ 49 h 2950"/>
                <a:gd name="T88" fmla="*/ 130 w 1269"/>
                <a:gd name="T89" fmla="*/ 116 h 2950"/>
                <a:gd name="T90" fmla="*/ 91 w 1269"/>
                <a:gd name="T91" fmla="*/ 209 h 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69" h="2950">
                  <a:moveTo>
                    <a:pt x="81" y="272"/>
                  </a:moveTo>
                  <a:lnTo>
                    <a:pt x="73" y="345"/>
                  </a:lnTo>
                  <a:lnTo>
                    <a:pt x="70" y="442"/>
                  </a:lnTo>
                  <a:lnTo>
                    <a:pt x="70" y="564"/>
                  </a:lnTo>
                  <a:lnTo>
                    <a:pt x="73" y="704"/>
                  </a:lnTo>
                  <a:lnTo>
                    <a:pt x="88" y="1369"/>
                  </a:lnTo>
                  <a:lnTo>
                    <a:pt x="91" y="1724"/>
                  </a:lnTo>
                  <a:lnTo>
                    <a:pt x="91" y="1895"/>
                  </a:lnTo>
                  <a:lnTo>
                    <a:pt x="88" y="2055"/>
                  </a:lnTo>
                  <a:lnTo>
                    <a:pt x="85" y="2205"/>
                  </a:lnTo>
                  <a:lnTo>
                    <a:pt x="73" y="2337"/>
                  </a:lnTo>
                  <a:lnTo>
                    <a:pt x="60" y="2452"/>
                  </a:lnTo>
                  <a:lnTo>
                    <a:pt x="54" y="2501"/>
                  </a:lnTo>
                  <a:lnTo>
                    <a:pt x="42" y="2543"/>
                  </a:lnTo>
                  <a:lnTo>
                    <a:pt x="18" y="2615"/>
                  </a:lnTo>
                  <a:lnTo>
                    <a:pt x="8" y="2651"/>
                  </a:lnTo>
                  <a:lnTo>
                    <a:pt x="0" y="2685"/>
                  </a:lnTo>
                  <a:lnTo>
                    <a:pt x="0" y="2717"/>
                  </a:lnTo>
                  <a:lnTo>
                    <a:pt x="5" y="2734"/>
                  </a:lnTo>
                  <a:lnTo>
                    <a:pt x="8" y="2751"/>
                  </a:lnTo>
                  <a:lnTo>
                    <a:pt x="15" y="2769"/>
                  </a:lnTo>
                  <a:lnTo>
                    <a:pt x="25" y="2782"/>
                  </a:lnTo>
                  <a:lnTo>
                    <a:pt x="39" y="2800"/>
                  </a:lnTo>
                  <a:lnTo>
                    <a:pt x="54" y="2818"/>
                  </a:lnTo>
                  <a:lnTo>
                    <a:pt x="73" y="2831"/>
                  </a:lnTo>
                  <a:lnTo>
                    <a:pt x="98" y="2846"/>
                  </a:lnTo>
                  <a:lnTo>
                    <a:pt x="122" y="2860"/>
                  </a:lnTo>
                  <a:lnTo>
                    <a:pt x="154" y="2870"/>
                  </a:lnTo>
                  <a:lnTo>
                    <a:pt x="216" y="2891"/>
                  </a:lnTo>
                  <a:lnTo>
                    <a:pt x="290" y="2909"/>
                  </a:lnTo>
                  <a:lnTo>
                    <a:pt x="359" y="2919"/>
                  </a:lnTo>
                  <a:lnTo>
                    <a:pt x="429" y="2929"/>
                  </a:lnTo>
                  <a:lnTo>
                    <a:pt x="548" y="2946"/>
                  </a:lnTo>
                  <a:lnTo>
                    <a:pt x="576" y="2946"/>
                  </a:lnTo>
                  <a:lnTo>
                    <a:pt x="611" y="2950"/>
                  </a:lnTo>
                  <a:lnTo>
                    <a:pt x="694" y="2943"/>
                  </a:lnTo>
                  <a:lnTo>
                    <a:pt x="792" y="2933"/>
                  </a:lnTo>
                  <a:lnTo>
                    <a:pt x="896" y="2915"/>
                  </a:lnTo>
                  <a:lnTo>
                    <a:pt x="949" y="2901"/>
                  </a:lnTo>
                  <a:lnTo>
                    <a:pt x="1001" y="2888"/>
                  </a:lnTo>
                  <a:lnTo>
                    <a:pt x="1050" y="2870"/>
                  </a:lnTo>
                  <a:lnTo>
                    <a:pt x="1095" y="2852"/>
                  </a:lnTo>
                  <a:lnTo>
                    <a:pt x="1133" y="2836"/>
                  </a:lnTo>
                  <a:lnTo>
                    <a:pt x="1172" y="2815"/>
                  </a:lnTo>
                  <a:lnTo>
                    <a:pt x="1200" y="2790"/>
                  </a:lnTo>
                  <a:lnTo>
                    <a:pt x="1224" y="2766"/>
                  </a:lnTo>
                  <a:lnTo>
                    <a:pt x="1237" y="2741"/>
                  </a:lnTo>
                  <a:lnTo>
                    <a:pt x="1252" y="2714"/>
                  </a:lnTo>
                  <a:lnTo>
                    <a:pt x="1262" y="2685"/>
                  </a:lnTo>
                  <a:lnTo>
                    <a:pt x="1266" y="2657"/>
                  </a:lnTo>
                  <a:lnTo>
                    <a:pt x="1269" y="2630"/>
                  </a:lnTo>
                  <a:lnTo>
                    <a:pt x="1269" y="2599"/>
                  </a:lnTo>
                  <a:lnTo>
                    <a:pt x="1266" y="2535"/>
                  </a:lnTo>
                  <a:lnTo>
                    <a:pt x="1252" y="2466"/>
                  </a:lnTo>
                  <a:lnTo>
                    <a:pt x="1234" y="2392"/>
                  </a:lnTo>
                  <a:lnTo>
                    <a:pt x="1217" y="2309"/>
                  </a:lnTo>
                  <a:lnTo>
                    <a:pt x="1200" y="2215"/>
                  </a:lnTo>
                  <a:lnTo>
                    <a:pt x="1193" y="2156"/>
                  </a:lnTo>
                  <a:lnTo>
                    <a:pt x="1185" y="2079"/>
                  </a:lnTo>
                  <a:lnTo>
                    <a:pt x="1179" y="1884"/>
                  </a:lnTo>
                  <a:lnTo>
                    <a:pt x="1175" y="1645"/>
                  </a:lnTo>
                  <a:lnTo>
                    <a:pt x="1175" y="1386"/>
                  </a:lnTo>
                  <a:lnTo>
                    <a:pt x="1179" y="902"/>
                  </a:lnTo>
                  <a:lnTo>
                    <a:pt x="1179" y="717"/>
                  </a:lnTo>
                  <a:lnTo>
                    <a:pt x="1175" y="599"/>
                  </a:lnTo>
                  <a:lnTo>
                    <a:pt x="1172" y="579"/>
                  </a:lnTo>
                  <a:lnTo>
                    <a:pt x="1161" y="554"/>
                  </a:lnTo>
                  <a:lnTo>
                    <a:pt x="1147" y="526"/>
                  </a:lnTo>
                  <a:lnTo>
                    <a:pt x="1126" y="498"/>
                  </a:lnTo>
                  <a:lnTo>
                    <a:pt x="1105" y="467"/>
                  </a:lnTo>
                  <a:lnTo>
                    <a:pt x="1078" y="433"/>
                  </a:lnTo>
                  <a:lnTo>
                    <a:pt x="1011" y="366"/>
                  </a:lnTo>
                  <a:lnTo>
                    <a:pt x="935" y="293"/>
                  </a:lnTo>
                  <a:lnTo>
                    <a:pt x="847" y="223"/>
                  </a:lnTo>
                  <a:lnTo>
                    <a:pt x="753" y="157"/>
                  </a:lnTo>
                  <a:lnTo>
                    <a:pt x="704" y="129"/>
                  </a:lnTo>
                  <a:lnTo>
                    <a:pt x="655" y="101"/>
                  </a:lnTo>
                  <a:lnTo>
                    <a:pt x="607" y="74"/>
                  </a:lnTo>
                  <a:lnTo>
                    <a:pt x="558" y="52"/>
                  </a:lnTo>
                  <a:lnTo>
                    <a:pt x="509" y="35"/>
                  </a:lnTo>
                  <a:lnTo>
                    <a:pt x="465" y="17"/>
                  </a:lnTo>
                  <a:lnTo>
                    <a:pt x="416" y="7"/>
                  </a:lnTo>
                  <a:lnTo>
                    <a:pt x="371" y="0"/>
                  </a:lnTo>
                  <a:lnTo>
                    <a:pt x="328" y="0"/>
                  </a:lnTo>
                  <a:lnTo>
                    <a:pt x="286" y="4"/>
                  </a:lnTo>
                  <a:lnTo>
                    <a:pt x="249" y="14"/>
                  </a:lnTo>
                  <a:lnTo>
                    <a:pt x="213" y="28"/>
                  </a:lnTo>
                  <a:lnTo>
                    <a:pt x="182" y="49"/>
                  </a:lnTo>
                  <a:lnTo>
                    <a:pt x="154" y="80"/>
                  </a:lnTo>
                  <a:lnTo>
                    <a:pt x="130" y="116"/>
                  </a:lnTo>
                  <a:lnTo>
                    <a:pt x="109" y="160"/>
                  </a:lnTo>
                  <a:lnTo>
                    <a:pt x="91" y="209"/>
                  </a:lnTo>
                  <a:lnTo>
                    <a:pt x="81" y="272"/>
                  </a:lnTo>
                  <a:close/>
                </a:path>
              </a:pathLst>
            </a:custGeom>
            <a:solidFill>
              <a:srgbClr val="4F5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1" name="Freeform 15"/>
            <p:cNvSpPr>
              <a:spLocks/>
            </p:cNvSpPr>
            <p:nvPr/>
          </p:nvSpPr>
          <p:spPr bwMode="auto">
            <a:xfrm>
              <a:off x="2294" y="4111"/>
              <a:ext cx="152" cy="921"/>
            </a:xfrm>
            <a:custGeom>
              <a:avLst/>
              <a:gdLst>
                <a:gd name="T0" fmla="*/ 426 w 457"/>
                <a:gd name="T1" fmla="*/ 222 h 2762"/>
                <a:gd name="T2" fmla="*/ 443 w 457"/>
                <a:gd name="T3" fmla="*/ 825 h 2762"/>
                <a:gd name="T4" fmla="*/ 454 w 457"/>
                <a:gd name="T5" fmla="*/ 1403 h 2762"/>
                <a:gd name="T6" fmla="*/ 454 w 457"/>
                <a:gd name="T7" fmla="*/ 1779 h 2762"/>
                <a:gd name="T8" fmla="*/ 439 w 457"/>
                <a:gd name="T9" fmla="*/ 2107 h 2762"/>
                <a:gd name="T10" fmla="*/ 418 w 457"/>
                <a:gd name="T11" fmla="*/ 2294 h 2762"/>
                <a:gd name="T12" fmla="*/ 397 w 457"/>
                <a:gd name="T13" fmla="*/ 2385 h 2762"/>
                <a:gd name="T14" fmla="*/ 369 w 457"/>
                <a:gd name="T15" fmla="*/ 2465 h 2762"/>
                <a:gd name="T16" fmla="*/ 345 w 457"/>
                <a:gd name="T17" fmla="*/ 2559 h 2762"/>
                <a:gd name="T18" fmla="*/ 338 w 457"/>
                <a:gd name="T19" fmla="*/ 2647 h 2762"/>
                <a:gd name="T20" fmla="*/ 353 w 457"/>
                <a:gd name="T21" fmla="*/ 2726 h 2762"/>
                <a:gd name="T22" fmla="*/ 311 w 457"/>
                <a:gd name="T23" fmla="*/ 2762 h 2762"/>
                <a:gd name="T24" fmla="*/ 181 w 457"/>
                <a:gd name="T25" fmla="*/ 2744 h 2762"/>
                <a:gd name="T26" fmla="*/ 116 w 457"/>
                <a:gd name="T27" fmla="*/ 2723 h 2762"/>
                <a:gd name="T28" fmla="*/ 56 w 457"/>
                <a:gd name="T29" fmla="*/ 2692 h 2762"/>
                <a:gd name="T30" fmla="*/ 15 w 457"/>
                <a:gd name="T31" fmla="*/ 2647 h 2762"/>
                <a:gd name="T32" fmla="*/ 0 w 457"/>
                <a:gd name="T33" fmla="*/ 2601 h 2762"/>
                <a:gd name="T34" fmla="*/ 7 w 457"/>
                <a:gd name="T35" fmla="*/ 2510 h 2762"/>
                <a:gd name="T36" fmla="*/ 35 w 457"/>
                <a:gd name="T37" fmla="*/ 2357 h 2762"/>
                <a:gd name="T38" fmla="*/ 74 w 457"/>
                <a:gd name="T39" fmla="*/ 2193 h 2762"/>
                <a:gd name="T40" fmla="*/ 101 w 457"/>
                <a:gd name="T41" fmla="*/ 2019 h 2762"/>
                <a:gd name="T42" fmla="*/ 108 w 457"/>
                <a:gd name="T43" fmla="*/ 1932 h 2762"/>
                <a:gd name="T44" fmla="*/ 98 w 457"/>
                <a:gd name="T45" fmla="*/ 1587 h 2762"/>
                <a:gd name="T46" fmla="*/ 46 w 457"/>
                <a:gd name="T47" fmla="*/ 525 h 2762"/>
                <a:gd name="T48" fmla="*/ 35 w 457"/>
                <a:gd name="T49" fmla="*/ 219 h 2762"/>
                <a:gd name="T50" fmla="*/ 39 w 457"/>
                <a:gd name="T51" fmla="*/ 188 h 2762"/>
                <a:gd name="T52" fmla="*/ 70 w 457"/>
                <a:gd name="T53" fmla="*/ 128 h 2762"/>
                <a:gd name="T54" fmla="*/ 126 w 457"/>
                <a:gd name="T55" fmla="*/ 76 h 2762"/>
                <a:gd name="T56" fmla="*/ 192 w 457"/>
                <a:gd name="T57" fmla="*/ 34 h 2762"/>
                <a:gd name="T58" fmla="*/ 265 w 457"/>
                <a:gd name="T59" fmla="*/ 6 h 2762"/>
                <a:gd name="T60" fmla="*/ 335 w 457"/>
                <a:gd name="T61" fmla="*/ 0 h 2762"/>
                <a:gd name="T62" fmla="*/ 387 w 457"/>
                <a:gd name="T63" fmla="*/ 13 h 2762"/>
                <a:gd name="T64" fmla="*/ 405 w 457"/>
                <a:gd name="T65" fmla="*/ 27 h 2762"/>
                <a:gd name="T66" fmla="*/ 418 w 457"/>
                <a:gd name="T67" fmla="*/ 52 h 2762"/>
                <a:gd name="T68" fmla="*/ 422 w 457"/>
                <a:gd name="T69" fmla="*/ 79 h 2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7" h="2762">
                  <a:moveTo>
                    <a:pt x="422" y="79"/>
                  </a:moveTo>
                  <a:lnTo>
                    <a:pt x="426" y="222"/>
                  </a:lnTo>
                  <a:lnTo>
                    <a:pt x="433" y="484"/>
                  </a:lnTo>
                  <a:lnTo>
                    <a:pt x="443" y="825"/>
                  </a:lnTo>
                  <a:lnTo>
                    <a:pt x="454" y="1208"/>
                  </a:lnTo>
                  <a:lnTo>
                    <a:pt x="454" y="1403"/>
                  </a:lnTo>
                  <a:lnTo>
                    <a:pt x="457" y="1594"/>
                  </a:lnTo>
                  <a:lnTo>
                    <a:pt x="454" y="1779"/>
                  </a:lnTo>
                  <a:lnTo>
                    <a:pt x="446" y="1953"/>
                  </a:lnTo>
                  <a:lnTo>
                    <a:pt x="439" y="2107"/>
                  </a:lnTo>
                  <a:lnTo>
                    <a:pt x="426" y="2239"/>
                  </a:lnTo>
                  <a:lnTo>
                    <a:pt x="418" y="2294"/>
                  </a:lnTo>
                  <a:lnTo>
                    <a:pt x="408" y="2343"/>
                  </a:lnTo>
                  <a:lnTo>
                    <a:pt x="397" y="2385"/>
                  </a:lnTo>
                  <a:lnTo>
                    <a:pt x="387" y="2416"/>
                  </a:lnTo>
                  <a:lnTo>
                    <a:pt x="369" y="2465"/>
                  </a:lnTo>
                  <a:lnTo>
                    <a:pt x="356" y="2514"/>
                  </a:lnTo>
                  <a:lnTo>
                    <a:pt x="345" y="2559"/>
                  </a:lnTo>
                  <a:lnTo>
                    <a:pt x="338" y="2604"/>
                  </a:lnTo>
                  <a:lnTo>
                    <a:pt x="338" y="2647"/>
                  </a:lnTo>
                  <a:lnTo>
                    <a:pt x="342" y="2689"/>
                  </a:lnTo>
                  <a:lnTo>
                    <a:pt x="353" y="2726"/>
                  </a:lnTo>
                  <a:lnTo>
                    <a:pt x="366" y="2762"/>
                  </a:lnTo>
                  <a:lnTo>
                    <a:pt x="311" y="2762"/>
                  </a:lnTo>
                  <a:lnTo>
                    <a:pt x="251" y="2754"/>
                  </a:lnTo>
                  <a:lnTo>
                    <a:pt x="181" y="2744"/>
                  </a:lnTo>
                  <a:lnTo>
                    <a:pt x="150" y="2733"/>
                  </a:lnTo>
                  <a:lnTo>
                    <a:pt x="116" y="2723"/>
                  </a:lnTo>
                  <a:lnTo>
                    <a:pt x="83" y="2709"/>
                  </a:lnTo>
                  <a:lnTo>
                    <a:pt x="56" y="2692"/>
                  </a:lnTo>
                  <a:lnTo>
                    <a:pt x="35" y="2671"/>
                  </a:lnTo>
                  <a:lnTo>
                    <a:pt x="15" y="2647"/>
                  </a:lnTo>
                  <a:lnTo>
                    <a:pt x="4" y="2619"/>
                  </a:lnTo>
                  <a:lnTo>
                    <a:pt x="0" y="2601"/>
                  </a:lnTo>
                  <a:lnTo>
                    <a:pt x="0" y="2583"/>
                  </a:lnTo>
                  <a:lnTo>
                    <a:pt x="7" y="2510"/>
                  </a:lnTo>
                  <a:lnTo>
                    <a:pt x="18" y="2437"/>
                  </a:lnTo>
                  <a:lnTo>
                    <a:pt x="35" y="2357"/>
                  </a:lnTo>
                  <a:lnTo>
                    <a:pt x="52" y="2278"/>
                  </a:lnTo>
                  <a:lnTo>
                    <a:pt x="74" y="2193"/>
                  </a:lnTo>
                  <a:lnTo>
                    <a:pt x="91" y="2110"/>
                  </a:lnTo>
                  <a:lnTo>
                    <a:pt x="101" y="2019"/>
                  </a:lnTo>
                  <a:lnTo>
                    <a:pt x="105" y="1977"/>
                  </a:lnTo>
                  <a:lnTo>
                    <a:pt x="108" y="1932"/>
                  </a:lnTo>
                  <a:lnTo>
                    <a:pt x="105" y="1797"/>
                  </a:lnTo>
                  <a:lnTo>
                    <a:pt x="98" y="1587"/>
                  </a:lnTo>
                  <a:lnTo>
                    <a:pt x="70" y="1048"/>
                  </a:lnTo>
                  <a:lnTo>
                    <a:pt x="46" y="525"/>
                  </a:lnTo>
                  <a:lnTo>
                    <a:pt x="35" y="330"/>
                  </a:lnTo>
                  <a:lnTo>
                    <a:pt x="35" y="219"/>
                  </a:lnTo>
                  <a:lnTo>
                    <a:pt x="35" y="201"/>
                  </a:lnTo>
                  <a:lnTo>
                    <a:pt x="39" y="188"/>
                  </a:lnTo>
                  <a:lnTo>
                    <a:pt x="52" y="156"/>
                  </a:lnTo>
                  <a:lnTo>
                    <a:pt x="70" y="128"/>
                  </a:lnTo>
                  <a:lnTo>
                    <a:pt x="95" y="100"/>
                  </a:lnTo>
                  <a:lnTo>
                    <a:pt x="126" y="76"/>
                  </a:lnTo>
                  <a:lnTo>
                    <a:pt x="157" y="52"/>
                  </a:lnTo>
                  <a:lnTo>
                    <a:pt x="192" y="34"/>
                  </a:lnTo>
                  <a:lnTo>
                    <a:pt x="231" y="17"/>
                  </a:lnTo>
                  <a:lnTo>
                    <a:pt x="265" y="6"/>
                  </a:lnTo>
                  <a:lnTo>
                    <a:pt x="300" y="0"/>
                  </a:lnTo>
                  <a:lnTo>
                    <a:pt x="335" y="0"/>
                  </a:lnTo>
                  <a:lnTo>
                    <a:pt x="363" y="3"/>
                  </a:lnTo>
                  <a:lnTo>
                    <a:pt x="387" y="13"/>
                  </a:lnTo>
                  <a:lnTo>
                    <a:pt x="397" y="21"/>
                  </a:lnTo>
                  <a:lnTo>
                    <a:pt x="405" y="27"/>
                  </a:lnTo>
                  <a:lnTo>
                    <a:pt x="412" y="37"/>
                  </a:lnTo>
                  <a:lnTo>
                    <a:pt x="418" y="52"/>
                  </a:lnTo>
                  <a:lnTo>
                    <a:pt x="422" y="66"/>
                  </a:lnTo>
                  <a:lnTo>
                    <a:pt x="422" y="79"/>
                  </a:lnTo>
                  <a:close/>
                </a:path>
              </a:pathLst>
            </a:custGeom>
            <a:solidFill>
              <a:srgbClr val="4349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2" name="Freeform 16"/>
            <p:cNvSpPr>
              <a:spLocks/>
            </p:cNvSpPr>
            <p:nvPr/>
          </p:nvSpPr>
          <p:spPr bwMode="auto">
            <a:xfrm>
              <a:off x="2292" y="4192"/>
              <a:ext cx="63" cy="828"/>
            </a:xfrm>
            <a:custGeom>
              <a:avLst/>
              <a:gdLst>
                <a:gd name="T0" fmla="*/ 107 w 191"/>
                <a:gd name="T1" fmla="*/ 98 h 2483"/>
                <a:gd name="T2" fmla="*/ 135 w 191"/>
                <a:gd name="T3" fmla="*/ 436 h 2483"/>
                <a:gd name="T4" fmla="*/ 167 w 191"/>
                <a:gd name="T5" fmla="*/ 912 h 2483"/>
                <a:gd name="T6" fmla="*/ 177 w 191"/>
                <a:gd name="T7" fmla="*/ 1156 h 2483"/>
                <a:gd name="T8" fmla="*/ 187 w 191"/>
                <a:gd name="T9" fmla="*/ 1380 h 2483"/>
                <a:gd name="T10" fmla="*/ 191 w 191"/>
                <a:gd name="T11" fmla="*/ 1560 h 2483"/>
                <a:gd name="T12" fmla="*/ 191 w 191"/>
                <a:gd name="T13" fmla="*/ 1682 h 2483"/>
                <a:gd name="T14" fmla="*/ 180 w 191"/>
                <a:gd name="T15" fmla="*/ 1770 h 2483"/>
                <a:gd name="T16" fmla="*/ 170 w 191"/>
                <a:gd name="T17" fmla="*/ 1850 h 2483"/>
                <a:gd name="T18" fmla="*/ 153 w 191"/>
                <a:gd name="T19" fmla="*/ 1926 h 2483"/>
                <a:gd name="T20" fmla="*/ 135 w 191"/>
                <a:gd name="T21" fmla="*/ 1999 h 2483"/>
                <a:gd name="T22" fmla="*/ 97 w 191"/>
                <a:gd name="T23" fmla="*/ 2132 h 2483"/>
                <a:gd name="T24" fmla="*/ 86 w 191"/>
                <a:gd name="T25" fmla="*/ 2191 h 2483"/>
                <a:gd name="T26" fmla="*/ 76 w 191"/>
                <a:gd name="T27" fmla="*/ 2243 h 2483"/>
                <a:gd name="T28" fmla="*/ 73 w 191"/>
                <a:gd name="T29" fmla="*/ 2288 h 2483"/>
                <a:gd name="T30" fmla="*/ 73 w 191"/>
                <a:gd name="T31" fmla="*/ 2330 h 2483"/>
                <a:gd name="T32" fmla="*/ 73 w 191"/>
                <a:gd name="T33" fmla="*/ 2368 h 2483"/>
                <a:gd name="T34" fmla="*/ 76 w 191"/>
                <a:gd name="T35" fmla="*/ 2400 h 2483"/>
                <a:gd name="T36" fmla="*/ 83 w 191"/>
                <a:gd name="T37" fmla="*/ 2428 h 2483"/>
                <a:gd name="T38" fmla="*/ 94 w 191"/>
                <a:gd name="T39" fmla="*/ 2449 h 2483"/>
                <a:gd name="T40" fmla="*/ 104 w 191"/>
                <a:gd name="T41" fmla="*/ 2470 h 2483"/>
                <a:gd name="T42" fmla="*/ 118 w 191"/>
                <a:gd name="T43" fmla="*/ 2483 h 2483"/>
                <a:gd name="T44" fmla="*/ 107 w 191"/>
                <a:gd name="T45" fmla="*/ 2480 h 2483"/>
                <a:gd name="T46" fmla="*/ 89 w 191"/>
                <a:gd name="T47" fmla="*/ 2473 h 2483"/>
                <a:gd name="T48" fmla="*/ 73 w 191"/>
                <a:gd name="T49" fmla="*/ 2462 h 2483"/>
                <a:gd name="T50" fmla="*/ 55 w 191"/>
                <a:gd name="T51" fmla="*/ 2446 h 2483"/>
                <a:gd name="T52" fmla="*/ 34 w 191"/>
                <a:gd name="T53" fmla="*/ 2425 h 2483"/>
                <a:gd name="T54" fmla="*/ 21 w 191"/>
                <a:gd name="T55" fmla="*/ 2400 h 2483"/>
                <a:gd name="T56" fmla="*/ 6 w 191"/>
                <a:gd name="T57" fmla="*/ 2365 h 2483"/>
                <a:gd name="T58" fmla="*/ 0 w 191"/>
                <a:gd name="T59" fmla="*/ 2330 h 2483"/>
                <a:gd name="T60" fmla="*/ 0 w 191"/>
                <a:gd name="T61" fmla="*/ 2292 h 2483"/>
                <a:gd name="T62" fmla="*/ 6 w 191"/>
                <a:gd name="T63" fmla="*/ 2257 h 2483"/>
                <a:gd name="T64" fmla="*/ 16 w 191"/>
                <a:gd name="T65" fmla="*/ 2212 h 2483"/>
                <a:gd name="T66" fmla="*/ 41 w 191"/>
                <a:gd name="T67" fmla="*/ 2097 h 2483"/>
                <a:gd name="T68" fmla="*/ 55 w 191"/>
                <a:gd name="T69" fmla="*/ 2017 h 2483"/>
                <a:gd name="T70" fmla="*/ 70 w 191"/>
                <a:gd name="T71" fmla="*/ 1919 h 2483"/>
                <a:gd name="T72" fmla="*/ 73 w 191"/>
                <a:gd name="T73" fmla="*/ 1853 h 2483"/>
                <a:gd name="T74" fmla="*/ 76 w 191"/>
                <a:gd name="T75" fmla="*/ 1766 h 2483"/>
                <a:gd name="T76" fmla="*/ 80 w 191"/>
                <a:gd name="T77" fmla="*/ 1536 h 2483"/>
                <a:gd name="T78" fmla="*/ 80 w 191"/>
                <a:gd name="T79" fmla="*/ 1258 h 2483"/>
                <a:gd name="T80" fmla="*/ 73 w 191"/>
                <a:gd name="T81" fmla="*/ 958 h 2483"/>
                <a:gd name="T82" fmla="*/ 65 w 191"/>
                <a:gd name="T83" fmla="*/ 665 h 2483"/>
                <a:gd name="T84" fmla="*/ 55 w 191"/>
                <a:gd name="T85" fmla="*/ 408 h 2483"/>
                <a:gd name="T86" fmla="*/ 45 w 191"/>
                <a:gd name="T87" fmla="*/ 213 h 2483"/>
                <a:gd name="T88" fmla="*/ 37 w 191"/>
                <a:gd name="T89" fmla="*/ 147 h 2483"/>
                <a:gd name="T90" fmla="*/ 34 w 191"/>
                <a:gd name="T91" fmla="*/ 108 h 2483"/>
                <a:gd name="T92" fmla="*/ 27 w 191"/>
                <a:gd name="T93" fmla="*/ 83 h 2483"/>
                <a:gd name="T94" fmla="*/ 27 w 191"/>
                <a:gd name="T95" fmla="*/ 62 h 2483"/>
                <a:gd name="T96" fmla="*/ 27 w 191"/>
                <a:gd name="T97" fmla="*/ 46 h 2483"/>
                <a:gd name="T98" fmla="*/ 27 w 191"/>
                <a:gd name="T99" fmla="*/ 31 h 2483"/>
                <a:gd name="T100" fmla="*/ 34 w 191"/>
                <a:gd name="T101" fmla="*/ 18 h 2483"/>
                <a:gd name="T102" fmla="*/ 37 w 191"/>
                <a:gd name="T103" fmla="*/ 7 h 2483"/>
                <a:gd name="T104" fmla="*/ 45 w 191"/>
                <a:gd name="T105" fmla="*/ 0 h 2483"/>
                <a:gd name="T106" fmla="*/ 52 w 191"/>
                <a:gd name="T107" fmla="*/ 0 h 2483"/>
                <a:gd name="T108" fmla="*/ 62 w 191"/>
                <a:gd name="T109" fmla="*/ 0 h 2483"/>
                <a:gd name="T110" fmla="*/ 70 w 191"/>
                <a:gd name="T111" fmla="*/ 4 h 2483"/>
                <a:gd name="T112" fmla="*/ 80 w 191"/>
                <a:gd name="T113" fmla="*/ 10 h 2483"/>
                <a:gd name="T114" fmla="*/ 86 w 191"/>
                <a:gd name="T115" fmla="*/ 21 h 2483"/>
                <a:gd name="T116" fmla="*/ 94 w 191"/>
                <a:gd name="T117" fmla="*/ 35 h 2483"/>
                <a:gd name="T118" fmla="*/ 101 w 191"/>
                <a:gd name="T119" fmla="*/ 52 h 2483"/>
                <a:gd name="T120" fmla="*/ 104 w 191"/>
                <a:gd name="T121" fmla="*/ 74 h 2483"/>
                <a:gd name="T122" fmla="*/ 107 w 191"/>
                <a:gd name="T123" fmla="*/ 98 h 2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1" h="2483">
                  <a:moveTo>
                    <a:pt x="107" y="98"/>
                  </a:moveTo>
                  <a:lnTo>
                    <a:pt x="135" y="436"/>
                  </a:lnTo>
                  <a:lnTo>
                    <a:pt x="167" y="912"/>
                  </a:lnTo>
                  <a:lnTo>
                    <a:pt x="177" y="1156"/>
                  </a:lnTo>
                  <a:lnTo>
                    <a:pt x="187" y="1380"/>
                  </a:lnTo>
                  <a:lnTo>
                    <a:pt x="191" y="1560"/>
                  </a:lnTo>
                  <a:lnTo>
                    <a:pt x="191" y="1682"/>
                  </a:lnTo>
                  <a:lnTo>
                    <a:pt x="180" y="1770"/>
                  </a:lnTo>
                  <a:lnTo>
                    <a:pt x="170" y="1850"/>
                  </a:lnTo>
                  <a:lnTo>
                    <a:pt x="153" y="1926"/>
                  </a:lnTo>
                  <a:lnTo>
                    <a:pt x="135" y="1999"/>
                  </a:lnTo>
                  <a:lnTo>
                    <a:pt x="97" y="2132"/>
                  </a:lnTo>
                  <a:lnTo>
                    <a:pt x="86" y="2191"/>
                  </a:lnTo>
                  <a:lnTo>
                    <a:pt x="76" y="2243"/>
                  </a:lnTo>
                  <a:lnTo>
                    <a:pt x="73" y="2288"/>
                  </a:lnTo>
                  <a:lnTo>
                    <a:pt x="73" y="2330"/>
                  </a:lnTo>
                  <a:lnTo>
                    <a:pt x="73" y="2368"/>
                  </a:lnTo>
                  <a:lnTo>
                    <a:pt x="76" y="2400"/>
                  </a:lnTo>
                  <a:lnTo>
                    <a:pt x="83" y="2428"/>
                  </a:lnTo>
                  <a:lnTo>
                    <a:pt x="94" y="2449"/>
                  </a:lnTo>
                  <a:lnTo>
                    <a:pt x="104" y="2470"/>
                  </a:lnTo>
                  <a:lnTo>
                    <a:pt x="118" y="2483"/>
                  </a:lnTo>
                  <a:lnTo>
                    <a:pt x="107" y="2480"/>
                  </a:lnTo>
                  <a:lnTo>
                    <a:pt x="89" y="2473"/>
                  </a:lnTo>
                  <a:lnTo>
                    <a:pt x="73" y="2462"/>
                  </a:lnTo>
                  <a:lnTo>
                    <a:pt x="55" y="2446"/>
                  </a:lnTo>
                  <a:lnTo>
                    <a:pt x="34" y="2425"/>
                  </a:lnTo>
                  <a:lnTo>
                    <a:pt x="21" y="2400"/>
                  </a:lnTo>
                  <a:lnTo>
                    <a:pt x="6" y="2365"/>
                  </a:lnTo>
                  <a:lnTo>
                    <a:pt x="0" y="2330"/>
                  </a:lnTo>
                  <a:lnTo>
                    <a:pt x="0" y="2292"/>
                  </a:lnTo>
                  <a:lnTo>
                    <a:pt x="6" y="2257"/>
                  </a:lnTo>
                  <a:lnTo>
                    <a:pt x="16" y="2212"/>
                  </a:lnTo>
                  <a:lnTo>
                    <a:pt x="41" y="2097"/>
                  </a:lnTo>
                  <a:lnTo>
                    <a:pt x="55" y="2017"/>
                  </a:lnTo>
                  <a:lnTo>
                    <a:pt x="70" y="1919"/>
                  </a:lnTo>
                  <a:lnTo>
                    <a:pt x="73" y="1853"/>
                  </a:lnTo>
                  <a:lnTo>
                    <a:pt x="76" y="1766"/>
                  </a:lnTo>
                  <a:lnTo>
                    <a:pt x="80" y="1536"/>
                  </a:lnTo>
                  <a:lnTo>
                    <a:pt x="80" y="1258"/>
                  </a:lnTo>
                  <a:lnTo>
                    <a:pt x="73" y="958"/>
                  </a:lnTo>
                  <a:lnTo>
                    <a:pt x="65" y="665"/>
                  </a:lnTo>
                  <a:lnTo>
                    <a:pt x="55" y="408"/>
                  </a:lnTo>
                  <a:lnTo>
                    <a:pt x="45" y="213"/>
                  </a:lnTo>
                  <a:lnTo>
                    <a:pt x="37" y="147"/>
                  </a:lnTo>
                  <a:lnTo>
                    <a:pt x="34" y="108"/>
                  </a:lnTo>
                  <a:lnTo>
                    <a:pt x="27" y="83"/>
                  </a:lnTo>
                  <a:lnTo>
                    <a:pt x="27" y="62"/>
                  </a:lnTo>
                  <a:lnTo>
                    <a:pt x="27" y="46"/>
                  </a:lnTo>
                  <a:lnTo>
                    <a:pt x="27" y="31"/>
                  </a:lnTo>
                  <a:lnTo>
                    <a:pt x="34" y="18"/>
                  </a:lnTo>
                  <a:lnTo>
                    <a:pt x="37" y="7"/>
                  </a:lnTo>
                  <a:lnTo>
                    <a:pt x="45" y="0"/>
                  </a:lnTo>
                  <a:lnTo>
                    <a:pt x="52" y="0"/>
                  </a:lnTo>
                  <a:lnTo>
                    <a:pt x="62" y="0"/>
                  </a:lnTo>
                  <a:lnTo>
                    <a:pt x="70" y="4"/>
                  </a:lnTo>
                  <a:lnTo>
                    <a:pt x="80" y="10"/>
                  </a:lnTo>
                  <a:lnTo>
                    <a:pt x="86" y="21"/>
                  </a:lnTo>
                  <a:lnTo>
                    <a:pt x="94" y="35"/>
                  </a:lnTo>
                  <a:lnTo>
                    <a:pt x="101" y="52"/>
                  </a:lnTo>
                  <a:lnTo>
                    <a:pt x="104" y="74"/>
                  </a:lnTo>
                  <a:lnTo>
                    <a:pt x="107" y="98"/>
                  </a:lnTo>
                  <a:close/>
                </a:path>
              </a:pathLst>
            </a:custGeom>
            <a:solidFill>
              <a:srgbClr val="3A40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3" name="Freeform 17"/>
            <p:cNvSpPr>
              <a:spLocks/>
            </p:cNvSpPr>
            <p:nvPr/>
          </p:nvSpPr>
          <p:spPr bwMode="auto">
            <a:xfrm>
              <a:off x="2804" y="5049"/>
              <a:ext cx="702" cy="357"/>
            </a:xfrm>
            <a:custGeom>
              <a:avLst/>
              <a:gdLst>
                <a:gd name="T0" fmla="*/ 3 w 2108"/>
                <a:gd name="T1" fmla="*/ 101 h 1069"/>
                <a:gd name="T2" fmla="*/ 11 w 2108"/>
                <a:gd name="T3" fmla="*/ 211 h 1069"/>
                <a:gd name="T4" fmla="*/ 42 w 2108"/>
                <a:gd name="T5" fmla="*/ 330 h 1069"/>
                <a:gd name="T6" fmla="*/ 70 w 2108"/>
                <a:gd name="T7" fmla="*/ 386 h 1069"/>
                <a:gd name="T8" fmla="*/ 104 w 2108"/>
                <a:gd name="T9" fmla="*/ 439 h 1069"/>
                <a:gd name="T10" fmla="*/ 182 w 2108"/>
                <a:gd name="T11" fmla="*/ 504 h 1069"/>
                <a:gd name="T12" fmla="*/ 247 w 2108"/>
                <a:gd name="T13" fmla="*/ 533 h 1069"/>
                <a:gd name="T14" fmla="*/ 328 w 2108"/>
                <a:gd name="T15" fmla="*/ 549 h 1069"/>
                <a:gd name="T16" fmla="*/ 377 w 2108"/>
                <a:gd name="T17" fmla="*/ 581 h 1069"/>
                <a:gd name="T18" fmla="*/ 470 w 2108"/>
                <a:gd name="T19" fmla="*/ 671 h 1069"/>
                <a:gd name="T20" fmla="*/ 645 w 2108"/>
                <a:gd name="T21" fmla="*/ 866 h 1069"/>
                <a:gd name="T22" fmla="*/ 704 w 2108"/>
                <a:gd name="T23" fmla="*/ 923 h 1069"/>
                <a:gd name="T24" fmla="*/ 784 w 2108"/>
                <a:gd name="T25" fmla="*/ 964 h 1069"/>
                <a:gd name="T26" fmla="*/ 874 w 2108"/>
                <a:gd name="T27" fmla="*/ 999 h 1069"/>
                <a:gd name="T28" fmla="*/ 979 w 2108"/>
                <a:gd name="T29" fmla="*/ 1027 h 1069"/>
                <a:gd name="T30" fmla="*/ 1202 w 2108"/>
                <a:gd name="T31" fmla="*/ 1058 h 1069"/>
                <a:gd name="T32" fmla="*/ 1429 w 2108"/>
                <a:gd name="T33" fmla="*/ 1069 h 1069"/>
                <a:gd name="T34" fmla="*/ 1603 w 2108"/>
                <a:gd name="T35" fmla="*/ 1066 h 1069"/>
                <a:gd name="T36" fmla="*/ 1742 w 2108"/>
                <a:gd name="T37" fmla="*/ 1048 h 1069"/>
                <a:gd name="T38" fmla="*/ 1854 w 2108"/>
                <a:gd name="T39" fmla="*/ 1012 h 1069"/>
                <a:gd name="T40" fmla="*/ 1952 w 2108"/>
                <a:gd name="T41" fmla="*/ 957 h 1069"/>
                <a:gd name="T42" fmla="*/ 1996 w 2108"/>
                <a:gd name="T43" fmla="*/ 915 h 1069"/>
                <a:gd name="T44" fmla="*/ 2035 w 2108"/>
                <a:gd name="T45" fmla="*/ 863 h 1069"/>
                <a:gd name="T46" fmla="*/ 2063 w 2108"/>
                <a:gd name="T47" fmla="*/ 804 h 1069"/>
                <a:gd name="T48" fmla="*/ 2098 w 2108"/>
                <a:gd name="T49" fmla="*/ 679 h 1069"/>
                <a:gd name="T50" fmla="*/ 2108 w 2108"/>
                <a:gd name="T51" fmla="*/ 564 h 1069"/>
                <a:gd name="T52" fmla="*/ 2105 w 2108"/>
                <a:gd name="T53" fmla="*/ 512 h 1069"/>
                <a:gd name="T54" fmla="*/ 2084 w 2108"/>
                <a:gd name="T55" fmla="*/ 494 h 1069"/>
                <a:gd name="T56" fmla="*/ 2014 w 2108"/>
                <a:gd name="T57" fmla="*/ 463 h 1069"/>
                <a:gd name="T58" fmla="*/ 1773 w 2108"/>
                <a:gd name="T59" fmla="*/ 379 h 1069"/>
                <a:gd name="T60" fmla="*/ 1435 w 2108"/>
                <a:gd name="T61" fmla="*/ 281 h 1069"/>
                <a:gd name="T62" fmla="*/ 1048 w 2108"/>
                <a:gd name="T63" fmla="*/ 184 h 1069"/>
                <a:gd name="T64" fmla="*/ 666 w 2108"/>
                <a:gd name="T65" fmla="*/ 94 h 1069"/>
                <a:gd name="T66" fmla="*/ 328 w 2108"/>
                <a:gd name="T67" fmla="*/ 31 h 1069"/>
                <a:gd name="T68" fmla="*/ 91 w 2108"/>
                <a:gd name="T69" fmla="*/ 0 h 1069"/>
                <a:gd name="T70" fmla="*/ 24 w 2108"/>
                <a:gd name="T71" fmla="*/ 3 h 1069"/>
                <a:gd name="T72" fmla="*/ 3 w 2108"/>
                <a:gd name="T73" fmla="*/ 13 h 10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8" h="1069">
                  <a:moveTo>
                    <a:pt x="0" y="16"/>
                  </a:moveTo>
                  <a:lnTo>
                    <a:pt x="3" y="101"/>
                  </a:lnTo>
                  <a:lnTo>
                    <a:pt x="3" y="153"/>
                  </a:lnTo>
                  <a:lnTo>
                    <a:pt x="11" y="211"/>
                  </a:lnTo>
                  <a:lnTo>
                    <a:pt x="24" y="271"/>
                  </a:lnTo>
                  <a:lnTo>
                    <a:pt x="42" y="330"/>
                  </a:lnTo>
                  <a:lnTo>
                    <a:pt x="55" y="358"/>
                  </a:lnTo>
                  <a:lnTo>
                    <a:pt x="70" y="386"/>
                  </a:lnTo>
                  <a:lnTo>
                    <a:pt x="87" y="414"/>
                  </a:lnTo>
                  <a:lnTo>
                    <a:pt x="104" y="439"/>
                  </a:lnTo>
                  <a:lnTo>
                    <a:pt x="146" y="476"/>
                  </a:lnTo>
                  <a:lnTo>
                    <a:pt x="182" y="504"/>
                  </a:lnTo>
                  <a:lnTo>
                    <a:pt x="216" y="522"/>
                  </a:lnTo>
                  <a:lnTo>
                    <a:pt x="247" y="533"/>
                  </a:lnTo>
                  <a:lnTo>
                    <a:pt x="304" y="543"/>
                  </a:lnTo>
                  <a:lnTo>
                    <a:pt x="328" y="549"/>
                  </a:lnTo>
                  <a:lnTo>
                    <a:pt x="352" y="560"/>
                  </a:lnTo>
                  <a:lnTo>
                    <a:pt x="377" y="581"/>
                  </a:lnTo>
                  <a:lnTo>
                    <a:pt x="404" y="606"/>
                  </a:lnTo>
                  <a:lnTo>
                    <a:pt x="470" y="671"/>
                  </a:lnTo>
                  <a:lnTo>
                    <a:pt x="551" y="759"/>
                  </a:lnTo>
                  <a:lnTo>
                    <a:pt x="645" y="866"/>
                  </a:lnTo>
                  <a:lnTo>
                    <a:pt x="673" y="895"/>
                  </a:lnTo>
                  <a:lnTo>
                    <a:pt x="704" y="923"/>
                  </a:lnTo>
                  <a:lnTo>
                    <a:pt x="742" y="944"/>
                  </a:lnTo>
                  <a:lnTo>
                    <a:pt x="784" y="964"/>
                  </a:lnTo>
                  <a:lnTo>
                    <a:pt x="826" y="981"/>
                  </a:lnTo>
                  <a:lnTo>
                    <a:pt x="874" y="999"/>
                  </a:lnTo>
                  <a:lnTo>
                    <a:pt x="926" y="1012"/>
                  </a:lnTo>
                  <a:lnTo>
                    <a:pt x="979" y="1027"/>
                  </a:lnTo>
                  <a:lnTo>
                    <a:pt x="1087" y="1045"/>
                  </a:lnTo>
                  <a:lnTo>
                    <a:pt x="1202" y="1058"/>
                  </a:lnTo>
                  <a:lnTo>
                    <a:pt x="1317" y="1066"/>
                  </a:lnTo>
                  <a:lnTo>
                    <a:pt x="1429" y="1069"/>
                  </a:lnTo>
                  <a:lnTo>
                    <a:pt x="1519" y="1069"/>
                  </a:lnTo>
                  <a:lnTo>
                    <a:pt x="1603" y="1066"/>
                  </a:lnTo>
                  <a:lnTo>
                    <a:pt x="1676" y="1058"/>
                  </a:lnTo>
                  <a:lnTo>
                    <a:pt x="1742" y="1048"/>
                  </a:lnTo>
                  <a:lnTo>
                    <a:pt x="1801" y="1030"/>
                  </a:lnTo>
                  <a:lnTo>
                    <a:pt x="1854" y="1012"/>
                  </a:lnTo>
                  <a:lnTo>
                    <a:pt x="1906" y="988"/>
                  </a:lnTo>
                  <a:lnTo>
                    <a:pt x="1952" y="957"/>
                  </a:lnTo>
                  <a:lnTo>
                    <a:pt x="1976" y="939"/>
                  </a:lnTo>
                  <a:lnTo>
                    <a:pt x="1996" y="915"/>
                  </a:lnTo>
                  <a:lnTo>
                    <a:pt x="2017" y="891"/>
                  </a:lnTo>
                  <a:lnTo>
                    <a:pt x="2035" y="863"/>
                  </a:lnTo>
                  <a:lnTo>
                    <a:pt x="2049" y="835"/>
                  </a:lnTo>
                  <a:lnTo>
                    <a:pt x="2063" y="804"/>
                  </a:lnTo>
                  <a:lnTo>
                    <a:pt x="2084" y="741"/>
                  </a:lnTo>
                  <a:lnTo>
                    <a:pt x="2098" y="679"/>
                  </a:lnTo>
                  <a:lnTo>
                    <a:pt x="2105" y="616"/>
                  </a:lnTo>
                  <a:lnTo>
                    <a:pt x="2108" y="564"/>
                  </a:lnTo>
                  <a:lnTo>
                    <a:pt x="2108" y="518"/>
                  </a:lnTo>
                  <a:lnTo>
                    <a:pt x="2105" y="512"/>
                  </a:lnTo>
                  <a:lnTo>
                    <a:pt x="2101" y="508"/>
                  </a:lnTo>
                  <a:lnTo>
                    <a:pt x="2084" y="494"/>
                  </a:lnTo>
                  <a:lnTo>
                    <a:pt x="2053" y="481"/>
                  </a:lnTo>
                  <a:lnTo>
                    <a:pt x="2014" y="463"/>
                  </a:lnTo>
                  <a:lnTo>
                    <a:pt x="1910" y="424"/>
                  </a:lnTo>
                  <a:lnTo>
                    <a:pt x="1773" y="379"/>
                  </a:lnTo>
                  <a:lnTo>
                    <a:pt x="1614" y="330"/>
                  </a:lnTo>
                  <a:lnTo>
                    <a:pt x="1435" y="281"/>
                  </a:lnTo>
                  <a:lnTo>
                    <a:pt x="1248" y="232"/>
                  </a:lnTo>
                  <a:lnTo>
                    <a:pt x="1048" y="184"/>
                  </a:lnTo>
                  <a:lnTo>
                    <a:pt x="853" y="135"/>
                  </a:lnTo>
                  <a:lnTo>
                    <a:pt x="666" y="94"/>
                  </a:lnTo>
                  <a:lnTo>
                    <a:pt x="488" y="59"/>
                  </a:lnTo>
                  <a:lnTo>
                    <a:pt x="328" y="31"/>
                  </a:lnTo>
                  <a:lnTo>
                    <a:pt x="195" y="10"/>
                  </a:lnTo>
                  <a:lnTo>
                    <a:pt x="91" y="0"/>
                  </a:lnTo>
                  <a:lnTo>
                    <a:pt x="52" y="0"/>
                  </a:lnTo>
                  <a:lnTo>
                    <a:pt x="24" y="3"/>
                  </a:lnTo>
                  <a:lnTo>
                    <a:pt x="7" y="6"/>
                  </a:lnTo>
                  <a:lnTo>
                    <a:pt x="3" y="13"/>
                  </a:lnTo>
                  <a:lnTo>
                    <a:pt x="0" y="16"/>
                  </a:lnTo>
                  <a:close/>
                </a:path>
              </a:pathLst>
            </a:custGeom>
            <a:solidFill>
              <a:srgbClr val="545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4" name="Freeform 18"/>
            <p:cNvSpPr>
              <a:spLocks/>
            </p:cNvSpPr>
            <p:nvPr/>
          </p:nvSpPr>
          <p:spPr bwMode="auto">
            <a:xfrm>
              <a:off x="2835" y="4812"/>
              <a:ext cx="339" cy="273"/>
            </a:xfrm>
            <a:custGeom>
              <a:avLst/>
              <a:gdLst>
                <a:gd name="T0" fmla="*/ 132 w 1018"/>
                <a:gd name="T1" fmla="*/ 0 h 818"/>
                <a:gd name="T2" fmla="*/ 129 w 1018"/>
                <a:gd name="T3" fmla="*/ 45 h 818"/>
                <a:gd name="T4" fmla="*/ 122 w 1018"/>
                <a:gd name="T5" fmla="*/ 97 h 818"/>
                <a:gd name="T6" fmla="*/ 115 w 1018"/>
                <a:gd name="T7" fmla="*/ 150 h 818"/>
                <a:gd name="T8" fmla="*/ 101 w 1018"/>
                <a:gd name="T9" fmla="*/ 206 h 818"/>
                <a:gd name="T10" fmla="*/ 83 w 1018"/>
                <a:gd name="T11" fmla="*/ 264 h 818"/>
                <a:gd name="T12" fmla="*/ 67 w 1018"/>
                <a:gd name="T13" fmla="*/ 327 h 818"/>
                <a:gd name="T14" fmla="*/ 42 w 1018"/>
                <a:gd name="T15" fmla="*/ 386 h 818"/>
                <a:gd name="T16" fmla="*/ 15 w 1018"/>
                <a:gd name="T17" fmla="*/ 446 h 818"/>
                <a:gd name="T18" fmla="*/ 3 w 1018"/>
                <a:gd name="T19" fmla="*/ 477 h 818"/>
                <a:gd name="T20" fmla="*/ 0 w 1018"/>
                <a:gd name="T21" fmla="*/ 505 h 818"/>
                <a:gd name="T22" fmla="*/ 3 w 1018"/>
                <a:gd name="T23" fmla="*/ 537 h 818"/>
                <a:gd name="T24" fmla="*/ 10 w 1018"/>
                <a:gd name="T25" fmla="*/ 565 h 818"/>
                <a:gd name="T26" fmla="*/ 24 w 1018"/>
                <a:gd name="T27" fmla="*/ 592 h 818"/>
                <a:gd name="T28" fmla="*/ 42 w 1018"/>
                <a:gd name="T29" fmla="*/ 620 h 818"/>
                <a:gd name="T30" fmla="*/ 63 w 1018"/>
                <a:gd name="T31" fmla="*/ 648 h 818"/>
                <a:gd name="T32" fmla="*/ 91 w 1018"/>
                <a:gd name="T33" fmla="*/ 672 h 818"/>
                <a:gd name="T34" fmla="*/ 119 w 1018"/>
                <a:gd name="T35" fmla="*/ 696 h 818"/>
                <a:gd name="T36" fmla="*/ 150 w 1018"/>
                <a:gd name="T37" fmla="*/ 721 h 818"/>
                <a:gd name="T38" fmla="*/ 185 w 1018"/>
                <a:gd name="T39" fmla="*/ 742 h 818"/>
                <a:gd name="T40" fmla="*/ 220 w 1018"/>
                <a:gd name="T41" fmla="*/ 760 h 818"/>
                <a:gd name="T42" fmla="*/ 258 w 1018"/>
                <a:gd name="T43" fmla="*/ 776 h 818"/>
                <a:gd name="T44" fmla="*/ 293 w 1018"/>
                <a:gd name="T45" fmla="*/ 794 h 818"/>
                <a:gd name="T46" fmla="*/ 332 w 1018"/>
                <a:gd name="T47" fmla="*/ 805 h 818"/>
                <a:gd name="T48" fmla="*/ 369 w 1018"/>
                <a:gd name="T49" fmla="*/ 815 h 818"/>
                <a:gd name="T50" fmla="*/ 408 w 1018"/>
                <a:gd name="T51" fmla="*/ 818 h 818"/>
                <a:gd name="T52" fmla="*/ 450 w 1018"/>
                <a:gd name="T53" fmla="*/ 818 h 818"/>
                <a:gd name="T54" fmla="*/ 494 w 1018"/>
                <a:gd name="T55" fmla="*/ 815 h 818"/>
                <a:gd name="T56" fmla="*/ 543 w 1018"/>
                <a:gd name="T57" fmla="*/ 805 h 818"/>
                <a:gd name="T58" fmla="*/ 592 w 1018"/>
                <a:gd name="T59" fmla="*/ 794 h 818"/>
                <a:gd name="T60" fmla="*/ 641 w 1018"/>
                <a:gd name="T61" fmla="*/ 776 h 818"/>
                <a:gd name="T62" fmla="*/ 735 w 1018"/>
                <a:gd name="T63" fmla="*/ 742 h 818"/>
                <a:gd name="T64" fmla="*/ 826 w 1018"/>
                <a:gd name="T65" fmla="*/ 700 h 818"/>
                <a:gd name="T66" fmla="*/ 902 w 1018"/>
                <a:gd name="T67" fmla="*/ 659 h 818"/>
                <a:gd name="T68" fmla="*/ 962 w 1018"/>
                <a:gd name="T69" fmla="*/ 623 h 818"/>
                <a:gd name="T70" fmla="*/ 997 w 1018"/>
                <a:gd name="T71" fmla="*/ 599 h 818"/>
                <a:gd name="T72" fmla="*/ 1003 w 1018"/>
                <a:gd name="T73" fmla="*/ 592 h 818"/>
                <a:gd name="T74" fmla="*/ 1011 w 1018"/>
                <a:gd name="T75" fmla="*/ 578 h 818"/>
                <a:gd name="T76" fmla="*/ 1014 w 1018"/>
                <a:gd name="T77" fmla="*/ 565 h 818"/>
                <a:gd name="T78" fmla="*/ 1018 w 1018"/>
                <a:gd name="T79" fmla="*/ 547 h 818"/>
                <a:gd name="T80" fmla="*/ 1018 w 1018"/>
                <a:gd name="T81" fmla="*/ 508 h 818"/>
                <a:gd name="T82" fmla="*/ 1011 w 1018"/>
                <a:gd name="T83" fmla="*/ 464 h 818"/>
                <a:gd name="T84" fmla="*/ 1000 w 1018"/>
                <a:gd name="T85" fmla="*/ 418 h 818"/>
                <a:gd name="T86" fmla="*/ 990 w 1018"/>
                <a:gd name="T87" fmla="*/ 370 h 818"/>
                <a:gd name="T88" fmla="*/ 958 w 1018"/>
                <a:gd name="T89" fmla="*/ 279 h 818"/>
                <a:gd name="T90" fmla="*/ 944 w 1018"/>
                <a:gd name="T91" fmla="*/ 237 h 818"/>
                <a:gd name="T92" fmla="*/ 933 w 1018"/>
                <a:gd name="T93" fmla="*/ 195 h 818"/>
                <a:gd name="T94" fmla="*/ 920 w 1018"/>
                <a:gd name="T95" fmla="*/ 118 h 818"/>
                <a:gd name="T96" fmla="*/ 917 w 1018"/>
                <a:gd name="T97" fmla="*/ 59 h 818"/>
                <a:gd name="T98" fmla="*/ 913 w 1018"/>
                <a:gd name="T99" fmla="*/ 38 h 818"/>
                <a:gd name="T100" fmla="*/ 132 w 1018"/>
                <a:gd name="T101" fmla="*/ 0 h 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18" h="818">
                  <a:moveTo>
                    <a:pt x="132" y="0"/>
                  </a:moveTo>
                  <a:lnTo>
                    <a:pt x="129" y="45"/>
                  </a:lnTo>
                  <a:lnTo>
                    <a:pt x="122" y="97"/>
                  </a:lnTo>
                  <a:lnTo>
                    <a:pt x="115" y="150"/>
                  </a:lnTo>
                  <a:lnTo>
                    <a:pt x="101" y="206"/>
                  </a:lnTo>
                  <a:lnTo>
                    <a:pt x="83" y="264"/>
                  </a:lnTo>
                  <a:lnTo>
                    <a:pt x="67" y="327"/>
                  </a:lnTo>
                  <a:lnTo>
                    <a:pt x="42" y="386"/>
                  </a:lnTo>
                  <a:lnTo>
                    <a:pt x="15" y="446"/>
                  </a:lnTo>
                  <a:lnTo>
                    <a:pt x="3" y="477"/>
                  </a:lnTo>
                  <a:lnTo>
                    <a:pt x="0" y="505"/>
                  </a:lnTo>
                  <a:lnTo>
                    <a:pt x="3" y="537"/>
                  </a:lnTo>
                  <a:lnTo>
                    <a:pt x="10" y="565"/>
                  </a:lnTo>
                  <a:lnTo>
                    <a:pt x="24" y="592"/>
                  </a:lnTo>
                  <a:lnTo>
                    <a:pt x="42" y="620"/>
                  </a:lnTo>
                  <a:lnTo>
                    <a:pt x="63" y="648"/>
                  </a:lnTo>
                  <a:lnTo>
                    <a:pt x="91" y="672"/>
                  </a:lnTo>
                  <a:lnTo>
                    <a:pt x="119" y="696"/>
                  </a:lnTo>
                  <a:lnTo>
                    <a:pt x="150" y="721"/>
                  </a:lnTo>
                  <a:lnTo>
                    <a:pt x="185" y="742"/>
                  </a:lnTo>
                  <a:lnTo>
                    <a:pt x="220" y="760"/>
                  </a:lnTo>
                  <a:lnTo>
                    <a:pt x="258" y="776"/>
                  </a:lnTo>
                  <a:lnTo>
                    <a:pt x="293" y="794"/>
                  </a:lnTo>
                  <a:lnTo>
                    <a:pt x="332" y="805"/>
                  </a:lnTo>
                  <a:lnTo>
                    <a:pt x="369" y="815"/>
                  </a:lnTo>
                  <a:lnTo>
                    <a:pt x="408" y="818"/>
                  </a:lnTo>
                  <a:lnTo>
                    <a:pt x="450" y="818"/>
                  </a:lnTo>
                  <a:lnTo>
                    <a:pt x="494" y="815"/>
                  </a:lnTo>
                  <a:lnTo>
                    <a:pt x="543" y="805"/>
                  </a:lnTo>
                  <a:lnTo>
                    <a:pt x="592" y="794"/>
                  </a:lnTo>
                  <a:lnTo>
                    <a:pt x="641" y="776"/>
                  </a:lnTo>
                  <a:lnTo>
                    <a:pt x="735" y="742"/>
                  </a:lnTo>
                  <a:lnTo>
                    <a:pt x="826" y="700"/>
                  </a:lnTo>
                  <a:lnTo>
                    <a:pt x="902" y="659"/>
                  </a:lnTo>
                  <a:lnTo>
                    <a:pt x="962" y="623"/>
                  </a:lnTo>
                  <a:lnTo>
                    <a:pt x="997" y="599"/>
                  </a:lnTo>
                  <a:lnTo>
                    <a:pt x="1003" y="592"/>
                  </a:lnTo>
                  <a:lnTo>
                    <a:pt x="1011" y="578"/>
                  </a:lnTo>
                  <a:lnTo>
                    <a:pt x="1014" y="565"/>
                  </a:lnTo>
                  <a:lnTo>
                    <a:pt x="1018" y="547"/>
                  </a:lnTo>
                  <a:lnTo>
                    <a:pt x="1018" y="508"/>
                  </a:lnTo>
                  <a:lnTo>
                    <a:pt x="1011" y="464"/>
                  </a:lnTo>
                  <a:lnTo>
                    <a:pt x="1000" y="418"/>
                  </a:lnTo>
                  <a:lnTo>
                    <a:pt x="990" y="370"/>
                  </a:lnTo>
                  <a:lnTo>
                    <a:pt x="958" y="279"/>
                  </a:lnTo>
                  <a:lnTo>
                    <a:pt x="944" y="237"/>
                  </a:lnTo>
                  <a:lnTo>
                    <a:pt x="933" y="195"/>
                  </a:lnTo>
                  <a:lnTo>
                    <a:pt x="920" y="118"/>
                  </a:lnTo>
                  <a:lnTo>
                    <a:pt x="917" y="59"/>
                  </a:lnTo>
                  <a:lnTo>
                    <a:pt x="913" y="38"/>
                  </a:lnTo>
                  <a:lnTo>
                    <a:pt x="13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5" name="Freeform 19"/>
            <p:cNvSpPr>
              <a:spLocks/>
            </p:cNvSpPr>
            <p:nvPr/>
          </p:nvSpPr>
          <p:spPr bwMode="auto">
            <a:xfrm>
              <a:off x="2804" y="4889"/>
              <a:ext cx="694" cy="476"/>
            </a:xfrm>
            <a:custGeom>
              <a:avLst/>
              <a:gdLst>
                <a:gd name="T0" fmla="*/ 101 w 2084"/>
                <a:gd name="T1" fmla="*/ 115 h 1428"/>
                <a:gd name="T2" fmla="*/ 49 w 2084"/>
                <a:gd name="T3" fmla="*/ 219 h 1428"/>
                <a:gd name="T4" fmla="*/ 11 w 2084"/>
                <a:gd name="T5" fmla="*/ 341 h 1428"/>
                <a:gd name="T6" fmla="*/ 0 w 2084"/>
                <a:gd name="T7" fmla="*/ 481 h 1428"/>
                <a:gd name="T8" fmla="*/ 21 w 2084"/>
                <a:gd name="T9" fmla="*/ 634 h 1428"/>
                <a:gd name="T10" fmla="*/ 63 w 2084"/>
                <a:gd name="T11" fmla="*/ 746 h 1428"/>
                <a:gd name="T12" fmla="*/ 143 w 2084"/>
                <a:gd name="T13" fmla="*/ 835 h 1428"/>
                <a:gd name="T14" fmla="*/ 230 w 2084"/>
                <a:gd name="T15" fmla="*/ 884 h 1428"/>
                <a:gd name="T16" fmla="*/ 345 w 2084"/>
                <a:gd name="T17" fmla="*/ 920 h 1428"/>
                <a:gd name="T18" fmla="*/ 447 w 2084"/>
                <a:gd name="T19" fmla="*/ 972 h 1428"/>
                <a:gd name="T20" fmla="*/ 554 w 2084"/>
                <a:gd name="T21" fmla="*/ 1076 h 1428"/>
                <a:gd name="T22" fmla="*/ 707 w 2084"/>
                <a:gd name="T23" fmla="*/ 1233 h 1428"/>
                <a:gd name="T24" fmla="*/ 832 w 2084"/>
                <a:gd name="T25" fmla="*/ 1327 h 1428"/>
                <a:gd name="T26" fmla="*/ 1007 w 2084"/>
                <a:gd name="T27" fmla="*/ 1396 h 1428"/>
                <a:gd name="T28" fmla="*/ 1219 w 2084"/>
                <a:gd name="T29" fmla="*/ 1428 h 1428"/>
                <a:gd name="T30" fmla="*/ 1446 w 2084"/>
                <a:gd name="T31" fmla="*/ 1425 h 1428"/>
                <a:gd name="T32" fmla="*/ 1662 w 2084"/>
                <a:gd name="T33" fmla="*/ 1396 h 1428"/>
                <a:gd name="T34" fmla="*/ 1846 w 2084"/>
                <a:gd name="T35" fmla="*/ 1358 h 1428"/>
                <a:gd name="T36" fmla="*/ 1934 w 2084"/>
                <a:gd name="T37" fmla="*/ 1320 h 1428"/>
                <a:gd name="T38" fmla="*/ 1986 w 2084"/>
                <a:gd name="T39" fmla="*/ 1274 h 1428"/>
                <a:gd name="T40" fmla="*/ 2049 w 2084"/>
                <a:gd name="T41" fmla="*/ 1156 h 1428"/>
                <a:gd name="T42" fmla="*/ 2084 w 2084"/>
                <a:gd name="T43" fmla="*/ 975 h 1428"/>
                <a:gd name="T44" fmla="*/ 2063 w 2084"/>
                <a:gd name="T45" fmla="*/ 780 h 1428"/>
                <a:gd name="T46" fmla="*/ 2014 w 2084"/>
                <a:gd name="T47" fmla="*/ 661 h 1428"/>
                <a:gd name="T48" fmla="*/ 1955 w 2084"/>
                <a:gd name="T49" fmla="*/ 585 h 1428"/>
                <a:gd name="T50" fmla="*/ 1882 w 2084"/>
                <a:gd name="T51" fmla="*/ 522 h 1428"/>
                <a:gd name="T52" fmla="*/ 1693 w 2084"/>
                <a:gd name="T53" fmla="*/ 442 h 1428"/>
                <a:gd name="T54" fmla="*/ 1516 w 2084"/>
                <a:gd name="T55" fmla="*/ 400 h 1428"/>
                <a:gd name="T56" fmla="*/ 1313 w 2084"/>
                <a:gd name="T57" fmla="*/ 356 h 1428"/>
                <a:gd name="T58" fmla="*/ 1237 w 2084"/>
                <a:gd name="T59" fmla="*/ 310 h 1428"/>
                <a:gd name="T60" fmla="*/ 1195 w 2084"/>
                <a:gd name="T61" fmla="*/ 257 h 1428"/>
                <a:gd name="T62" fmla="*/ 1164 w 2084"/>
                <a:gd name="T63" fmla="*/ 184 h 1428"/>
                <a:gd name="T64" fmla="*/ 1146 w 2084"/>
                <a:gd name="T65" fmla="*/ 101 h 1428"/>
                <a:gd name="T66" fmla="*/ 1126 w 2084"/>
                <a:gd name="T67" fmla="*/ 55 h 1428"/>
                <a:gd name="T68" fmla="*/ 1069 w 2084"/>
                <a:gd name="T69" fmla="*/ 18 h 1428"/>
                <a:gd name="T70" fmla="*/ 959 w 2084"/>
                <a:gd name="T71" fmla="*/ 0 h 1428"/>
                <a:gd name="T72" fmla="*/ 837 w 2084"/>
                <a:gd name="T73" fmla="*/ 18 h 1428"/>
                <a:gd name="T74" fmla="*/ 676 w 2084"/>
                <a:gd name="T75" fmla="*/ 76 h 1428"/>
                <a:gd name="T76" fmla="*/ 631 w 2084"/>
                <a:gd name="T77" fmla="*/ 125 h 1428"/>
                <a:gd name="T78" fmla="*/ 609 w 2084"/>
                <a:gd name="T79" fmla="*/ 195 h 1428"/>
                <a:gd name="T80" fmla="*/ 617 w 2084"/>
                <a:gd name="T81" fmla="*/ 302 h 1428"/>
                <a:gd name="T82" fmla="*/ 617 w 2084"/>
                <a:gd name="T83" fmla="*/ 351 h 1428"/>
                <a:gd name="T84" fmla="*/ 572 w 2084"/>
                <a:gd name="T85" fmla="*/ 341 h 1428"/>
                <a:gd name="T86" fmla="*/ 387 w 2084"/>
                <a:gd name="T87" fmla="*/ 257 h 1428"/>
                <a:gd name="T88" fmla="*/ 286 w 2084"/>
                <a:gd name="T89" fmla="*/ 188 h 1428"/>
                <a:gd name="T90" fmla="*/ 202 w 2084"/>
                <a:gd name="T91" fmla="*/ 101 h 1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84" h="1428">
                  <a:moveTo>
                    <a:pt x="167" y="31"/>
                  </a:moveTo>
                  <a:lnTo>
                    <a:pt x="122" y="88"/>
                  </a:lnTo>
                  <a:lnTo>
                    <a:pt x="101" y="115"/>
                  </a:lnTo>
                  <a:lnTo>
                    <a:pt x="84" y="150"/>
                  </a:lnTo>
                  <a:lnTo>
                    <a:pt x="66" y="181"/>
                  </a:lnTo>
                  <a:lnTo>
                    <a:pt x="49" y="219"/>
                  </a:lnTo>
                  <a:lnTo>
                    <a:pt x="34" y="257"/>
                  </a:lnTo>
                  <a:lnTo>
                    <a:pt x="21" y="299"/>
                  </a:lnTo>
                  <a:lnTo>
                    <a:pt x="11" y="341"/>
                  </a:lnTo>
                  <a:lnTo>
                    <a:pt x="3" y="387"/>
                  </a:lnTo>
                  <a:lnTo>
                    <a:pt x="0" y="432"/>
                  </a:lnTo>
                  <a:lnTo>
                    <a:pt x="0" y="481"/>
                  </a:lnTo>
                  <a:lnTo>
                    <a:pt x="3" y="530"/>
                  </a:lnTo>
                  <a:lnTo>
                    <a:pt x="11" y="582"/>
                  </a:lnTo>
                  <a:lnTo>
                    <a:pt x="21" y="634"/>
                  </a:lnTo>
                  <a:lnTo>
                    <a:pt x="39" y="689"/>
                  </a:lnTo>
                  <a:lnTo>
                    <a:pt x="49" y="717"/>
                  </a:lnTo>
                  <a:lnTo>
                    <a:pt x="63" y="746"/>
                  </a:lnTo>
                  <a:lnTo>
                    <a:pt x="87" y="780"/>
                  </a:lnTo>
                  <a:lnTo>
                    <a:pt x="122" y="819"/>
                  </a:lnTo>
                  <a:lnTo>
                    <a:pt x="143" y="835"/>
                  </a:lnTo>
                  <a:lnTo>
                    <a:pt x="167" y="853"/>
                  </a:lnTo>
                  <a:lnTo>
                    <a:pt x="198" y="871"/>
                  </a:lnTo>
                  <a:lnTo>
                    <a:pt x="230" y="884"/>
                  </a:lnTo>
                  <a:lnTo>
                    <a:pt x="265" y="899"/>
                  </a:lnTo>
                  <a:lnTo>
                    <a:pt x="307" y="908"/>
                  </a:lnTo>
                  <a:lnTo>
                    <a:pt x="345" y="920"/>
                  </a:lnTo>
                  <a:lnTo>
                    <a:pt x="383" y="936"/>
                  </a:lnTo>
                  <a:lnTo>
                    <a:pt x="414" y="954"/>
                  </a:lnTo>
                  <a:lnTo>
                    <a:pt x="447" y="972"/>
                  </a:lnTo>
                  <a:lnTo>
                    <a:pt x="474" y="996"/>
                  </a:lnTo>
                  <a:lnTo>
                    <a:pt x="502" y="1020"/>
                  </a:lnTo>
                  <a:lnTo>
                    <a:pt x="554" y="1076"/>
                  </a:lnTo>
                  <a:lnTo>
                    <a:pt x="609" y="1139"/>
                  </a:lnTo>
                  <a:lnTo>
                    <a:pt x="673" y="1201"/>
                  </a:lnTo>
                  <a:lnTo>
                    <a:pt x="707" y="1233"/>
                  </a:lnTo>
                  <a:lnTo>
                    <a:pt x="746" y="1264"/>
                  </a:lnTo>
                  <a:lnTo>
                    <a:pt x="788" y="1295"/>
                  </a:lnTo>
                  <a:lnTo>
                    <a:pt x="832" y="1327"/>
                  </a:lnTo>
                  <a:lnTo>
                    <a:pt x="885" y="1355"/>
                  </a:lnTo>
                  <a:lnTo>
                    <a:pt x="944" y="1379"/>
                  </a:lnTo>
                  <a:lnTo>
                    <a:pt x="1007" y="1396"/>
                  </a:lnTo>
                  <a:lnTo>
                    <a:pt x="1076" y="1410"/>
                  </a:lnTo>
                  <a:lnTo>
                    <a:pt x="1146" y="1420"/>
                  </a:lnTo>
                  <a:lnTo>
                    <a:pt x="1219" y="1428"/>
                  </a:lnTo>
                  <a:lnTo>
                    <a:pt x="1297" y="1428"/>
                  </a:lnTo>
                  <a:lnTo>
                    <a:pt x="1370" y="1428"/>
                  </a:lnTo>
                  <a:lnTo>
                    <a:pt x="1446" y="1425"/>
                  </a:lnTo>
                  <a:lnTo>
                    <a:pt x="1523" y="1417"/>
                  </a:lnTo>
                  <a:lnTo>
                    <a:pt x="1593" y="1410"/>
                  </a:lnTo>
                  <a:lnTo>
                    <a:pt x="1662" y="1396"/>
                  </a:lnTo>
                  <a:lnTo>
                    <a:pt x="1728" y="1386"/>
                  </a:lnTo>
                  <a:lnTo>
                    <a:pt x="1791" y="1372"/>
                  </a:lnTo>
                  <a:lnTo>
                    <a:pt x="1846" y="1358"/>
                  </a:lnTo>
                  <a:lnTo>
                    <a:pt x="1895" y="1341"/>
                  </a:lnTo>
                  <a:lnTo>
                    <a:pt x="1916" y="1334"/>
                  </a:lnTo>
                  <a:lnTo>
                    <a:pt x="1934" y="1320"/>
                  </a:lnTo>
                  <a:lnTo>
                    <a:pt x="1955" y="1306"/>
                  </a:lnTo>
                  <a:lnTo>
                    <a:pt x="1968" y="1292"/>
                  </a:lnTo>
                  <a:lnTo>
                    <a:pt x="1986" y="1274"/>
                  </a:lnTo>
                  <a:lnTo>
                    <a:pt x="2000" y="1254"/>
                  </a:lnTo>
                  <a:lnTo>
                    <a:pt x="2028" y="1209"/>
                  </a:lnTo>
                  <a:lnTo>
                    <a:pt x="2049" y="1156"/>
                  </a:lnTo>
                  <a:lnTo>
                    <a:pt x="2066" y="1097"/>
                  </a:lnTo>
                  <a:lnTo>
                    <a:pt x="2077" y="1038"/>
                  </a:lnTo>
                  <a:lnTo>
                    <a:pt x="2084" y="975"/>
                  </a:lnTo>
                  <a:lnTo>
                    <a:pt x="2084" y="908"/>
                  </a:lnTo>
                  <a:lnTo>
                    <a:pt x="2077" y="846"/>
                  </a:lnTo>
                  <a:lnTo>
                    <a:pt x="2063" y="780"/>
                  </a:lnTo>
                  <a:lnTo>
                    <a:pt x="2041" y="721"/>
                  </a:lnTo>
                  <a:lnTo>
                    <a:pt x="2028" y="689"/>
                  </a:lnTo>
                  <a:lnTo>
                    <a:pt x="2014" y="661"/>
                  </a:lnTo>
                  <a:lnTo>
                    <a:pt x="1996" y="637"/>
                  </a:lnTo>
                  <a:lnTo>
                    <a:pt x="1976" y="609"/>
                  </a:lnTo>
                  <a:lnTo>
                    <a:pt x="1955" y="585"/>
                  </a:lnTo>
                  <a:lnTo>
                    <a:pt x="1934" y="564"/>
                  </a:lnTo>
                  <a:lnTo>
                    <a:pt x="1906" y="543"/>
                  </a:lnTo>
                  <a:lnTo>
                    <a:pt x="1882" y="522"/>
                  </a:lnTo>
                  <a:lnTo>
                    <a:pt x="1819" y="487"/>
                  </a:lnTo>
                  <a:lnTo>
                    <a:pt x="1756" y="463"/>
                  </a:lnTo>
                  <a:lnTo>
                    <a:pt x="1693" y="442"/>
                  </a:lnTo>
                  <a:lnTo>
                    <a:pt x="1630" y="424"/>
                  </a:lnTo>
                  <a:lnTo>
                    <a:pt x="1572" y="411"/>
                  </a:lnTo>
                  <a:lnTo>
                    <a:pt x="1516" y="400"/>
                  </a:lnTo>
                  <a:lnTo>
                    <a:pt x="1408" y="383"/>
                  </a:lnTo>
                  <a:lnTo>
                    <a:pt x="1359" y="369"/>
                  </a:lnTo>
                  <a:lnTo>
                    <a:pt x="1313" y="356"/>
                  </a:lnTo>
                  <a:lnTo>
                    <a:pt x="1276" y="335"/>
                  </a:lnTo>
                  <a:lnTo>
                    <a:pt x="1255" y="323"/>
                  </a:lnTo>
                  <a:lnTo>
                    <a:pt x="1237" y="310"/>
                  </a:lnTo>
                  <a:lnTo>
                    <a:pt x="1224" y="296"/>
                  </a:lnTo>
                  <a:lnTo>
                    <a:pt x="1206" y="278"/>
                  </a:lnTo>
                  <a:lnTo>
                    <a:pt x="1195" y="257"/>
                  </a:lnTo>
                  <a:lnTo>
                    <a:pt x="1181" y="237"/>
                  </a:lnTo>
                  <a:lnTo>
                    <a:pt x="1170" y="213"/>
                  </a:lnTo>
                  <a:lnTo>
                    <a:pt x="1164" y="184"/>
                  </a:lnTo>
                  <a:lnTo>
                    <a:pt x="1157" y="153"/>
                  </a:lnTo>
                  <a:lnTo>
                    <a:pt x="1150" y="122"/>
                  </a:lnTo>
                  <a:lnTo>
                    <a:pt x="1146" y="101"/>
                  </a:lnTo>
                  <a:lnTo>
                    <a:pt x="1139" y="83"/>
                  </a:lnTo>
                  <a:lnTo>
                    <a:pt x="1133" y="70"/>
                  </a:lnTo>
                  <a:lnTo>
                    <a:pt x="1126" y="55"/>
                  </a:lnTo>
                  <a:lnTo>
                    <a:pt x="1112" y="45"/>
                  </a:lnTo>
                  <a:lnTo>
                    <a:pt x="1102" y="34"/>
                  </a:lnTo>
                  <a:lnTo>
                    <a:pt x="1069" y="18"/>
                  </a:lnTo>
                  <a:lnTo>
                    <a:pt x="1038" y="7"/>
                  </a:lnTo>
                  <a:lnTo>
                    <a:pt x="1000" y="3"/>
                  </a:lnTo>
                  <a:lnTo>
                    <a:pt x="959" y="0"/>
                  </a:lnTo>
                  <a:lnTo>
                    <a:pt x="920" y="3"/>
                  </a:lnTo>
                  <a:lnTo>
                    <a:pt x="878" y="10"/>
                  </a:lnTo>
                  <a:lnTo>
                    <a:pt x="837" y="18"/>
                  </a:lnTo>
                  <a:lnTo>
                    <a:pt x="759" y="42"/>
                  </a:lnTo>
                  <a:lnTo>
                    <a:pt x="700" y="66"/>
                  </a:lnTo>
                  <a:lnTo>
                    <a:pt x="676" y="76"/>
                  </a:lnTo>
                  <a:lnTo>
                    <a:pt x="662" y="88"/>
                  </a:lnTo>
                  <a:lnTo>
                    <a:pt x="645" y="104"/>
                  </a:lnTo>
                  <a:lnTo>
                    <a:pt x="631" y="125"/>
                  </a:lnTo>
                  <a:lnTo>
                    <a:pt x="621" y="146"/>
                  </a:lnTo>
                  <a:lnTo>
                    <a:pt x="613" y="171"/>
                  </a:lnTo>
                  <a:lnTo>
                    <a:pt x="609" y="195"/>
                  </a:lnTo>
                  <a:lnTo>
                    <a:pt x="609" y="216"/>
                  </a:lnTo>
                  <a:lnTo>
                    <a:pt x="613" y="261"/>
                  </a:lnTo>
                  <a:lnTo>
                    <a:pt x="617" y="302"/>
                  </a:lnTo>
                  <a:lnTo>
                    <a:pt x="621" y="331"/>
                  </a:lnTo>
                  <a:lnTo>
                    <a:pt x="621" y="345"/>
                  </a:lnTo>
                  <a:lnTo>
                    <a:pt x="617" y="351"/>
                  </a:lnTo>
                  <a:lnTo>
                    <a:pt x="613" y="356"/>
                  </a:lnTo>
                  <a:lnTo>
                    <a:pt x="603" y="351"/>
                  </a:lnTo>
                  <a:lnTo>
                    <a:pt x="572" y="341"/>
                  </a:lnTo>
                  <a:lnTo>
                    <a:pt x="520" y="320"/>
                  </a:lnTo>
                  <a:lnTo>
                    <a:pt x="457" y="292"/>
                  </a:lnTo>
                  <a:lnTo>
                    <a:pt x="387" y="257"/>
                  </a:lnTo>
                  <a:lnTo>
                    <a:pt x="352" y="237"/>
                  </a:lnTo>
                  <a:lnTo>
                    <a:pt x="317" y="213"/>
                  </a:lnTo>
                  <a:lnTo>
                    <a:pt x="286" y="188"/>
                  </a:lnTo>
                  <a:lnTo>
                    <a:pt x="255" y="160"/>
                  </a:lnTo>
                  <a:lnTo>
                    <a:pt x="226" y="128"/>
                  </a:lnTo>
                  <a:lnTo>
                    <a:pt x="202" y="101"/>
                  </a:lnTo>
                  <a:lnTo>
                    <a:pt x="182" y="66"/>
                  </a:lnTo>
                  <a:lnTo>
                    <a:pt x="167" y="31"/>
                  </a:lnTo>
                  <a:close/>
                </a:path>
              </a:pathLst>
            </a:custGeom>
            <a:solidFill>
              <a:srgbClr val="482D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6" name="Freeform 20"/>
            <p:cNvSpPr>
              <a:spLocks/>
            </p:cNvSpPr>
            <p:nvPr/>
          </p:nvSpPr>
          <p:spPr bwMode="auto">
            <a:xfrm>
              <a:off x="2801" y="4945"/>
              <a:ext cx="142" cy="259"/>
            </a:xfrm>
            <a:custGeom>
              <a:avLst/>
              <a:gdLst>
                <a:gd name="T0" fmla="*/ 397 w 425"/>
                <a:gd name="T1" fmla="*/ 171 h 777"/>
                <a:gd name="T2" fmla="*/ 384 w 425"/>
                <a:gd name="T3" fmla="*/ 192 h 777"/>
                <a:gd name="T4" fmla="*/ 355 w 425"/>
                <a:gd name="T5" fmla="*/ 241 h 777"/>
                <a:gd name="T6" fmla="*/ 342 w 425"/>
                <a:gd name="T7" fmla="*/ 272 h 777"/>
                <a:gd name="T8" fmla="*/ 324 w 425"/>
                <a:gd name="T9" fmla="*/ 314 h 777"/>
                <a:gd name="T10" fmla="*/ 311 w 425"/>
                <a:gd name="T11" fmla="*/ 355 h 777"/>
                <a:gd name="T12" fmla="*/ 296 w 425"/>
                <a:gd name="T13" fmla="*/ 400 h 777"/>
                <a:gd name="T14" fmla="*/ 286 w 425"/>
                <a:gd name="T15" fmla="*/ 449 h 777"/>
                <a:gd name="T16" fmla="*/ 282 w 425"/>
                <a:gd name="T17" fmla="*/ 501 h 777"/>
                <a:gd name="T18" fmla="*/ 282 w 425"/>
                <a:gd name="T19" fmla="*/ 550 h 777"/>
                <a:gd name="T20" fmla="*/ 290 w 425"/>
                <a:gd name="T21" fmla="*/ 599 h 777"/>
                <a:gd name="T22" fmla="*/ 299 w 425"/>
                <a:gd name="T23" fmla="*/ 623 h 777"/>
                <a:gd name="T24" fmla="*/ 306 w 425"/>
                <a:gd name="T25" fmla="*/ 647 h 777"/>
                <a:gd name="T26" fmla="*/ 321 w 425"/>
                <a:gd name="T27" fmla="*/ 672 h 777"/>
                <a:gd name="T28" fmla="*/ 335 w 425"/>
                <a:gd name="T29" fmla="*/ 693 h 777"/>
                <a:gd name="T30" fmla="*/ 352 w 425"/>
                <a:gd name="T31" fmla="*/ 717 h 777"/>
                <a:gd name="T32" fmla="*/ 373 w 425"/>
                <a:gd name="T33" fmla="*/ 738 h 777"/>
                <a:gd name="T34" fmla="*/ 397 w 425"/>
                <a:gd name="T35" fmla="*/ 756 h 777"/>
                <a:gd name="T36" fmla="*/ 425 w 425"/>
                <a:gd name="T37" fmla="*/ 777 h 777"/>
                <a:gd name="T38" fmla="*/ 366 w 425"/>
                <a:gd name="T39" fmla="*/ 763 h 777"/>
                <a:gd name="T40" fmla="*/ 306 w 425"/>
                <a:gd name="T41" fmla="*/ 745 h 777"/>
                <a:gd name="T42" fmla="*/ 237 w 425"/>
                <a:gd name="T43" fmla="*/ 720 h 777"/>
                <a:gd name="T44" fmla="*/ 199 w 425"/>
                <a:gd name="T45" fmla="*/ 704 h 777"/>
                <a:gd name="T46" fmla="*/ 164 w 425"/>
                <a:gd name="T47" fmla="*/ 683 h 777"/>
                <a:gd name="T48" fmla="*/ 129 w 425"/>
                <a:gd name="T49" fmla="*/ 662 h 777"/>
                <a:gd name="T50" fmla="*/ 98 w 425"/>
                <a:gd name="T51" fmla="*/ 634 h 777"/>
                <a:gd name="T52" fmla="*/ 70 w 425"/>
                <a:gd name="T53" fmla="*/ 606 h 777"/>
                <a:gd name="T54" fmla="*/ 46 w 425"/>
                <a:gd name="T55" fmla="*/ 574 h 777"/>
                <a:gd name="T56" fmla="*/ 25 w 425"/>
                <a:gd name="T57" fmla="*/ 537 h 777"/>
                <a:gd name="T58" fmla="*/ 10 w 425"/>
                <a:gd name="T59" fmla="*/ 498 h 777"/>
                <a:gd name="T60" fmla="*/ 7 w 425"/>
                <a:gd name="T61" fmla="*/ 463 h 777"/>
                <a:gd name="T62" fmla="*/ 4 w 425"/>
                <a:gd name="T63" fmla="*/ 428 h 777"/>
                <a:gd name="T64" fmla="*/ 0 w 425"/>
                <a:gd name="T65" fmla="*/ 351 h 777"/>
                <a:gd name="T66" fmla="*/ 7 w 425"/>
                <a:gd name="T67" fmla="*/ 272 h 777"/>
                <a:gd name="T68" fmla="*/ 21 w 425"/>
                <a:gd name="T69" fmla="*/ 192 h 777"/>
                <a:gd name="T70" fmla="*/ 35 w 425"/>
                <a:gd name="T71" fmla="*/ 122 h 777"/>
                <a:gd name="T72" fmla="*/ 52 w 425"/>
                <a:gd name="T73" fmla="*/ 62 h 777"/>
                <a:gd name="T74" fmla="*/ 70 w 425"/>
                <a:gd name="T75" fmla="*/ 21 h 777"/>
                <a:gd name="T76" fmla="*/ 77 w 425"/>
                <a:gd name="T77" fmla="*/ 10 h 777"/>
                <a:gd name="T78" fmla="*/ 83 w 425"/>
                <a:gd name="T79" fmla="*/ 0 h 777"/>
                <a:gd name="T80" fmla="*/ 94 w 425"/>
                <a:gd name="T81" fmla="*/ 0 h 777"/>
                <a:gd name="T82" fmla="*/ 108 w 425"/>
                <a:gd name="T83" fmla="*/ 4 h 777"/>
                <a:gd name="T84" fmla="*/ 147 w 425"/>
                <a:gd name="T85" fmla="*/ 21 h 777"/>
                <a:gd name="T86" fmla="*/ 199 w 425"/>
                <a:gd name="T87" fmla="*/ 46 h 777"/>
                <a:gd name="T88" fmla="*/ 254 w 425"/>
                <a:gd name="T89" fmla="*/ 80 h 777"/>
                <a:gd name="T90" fmla="*/ 352 w 425"/>
                <a:gd name="T91" fmla="*/ 143 h 777"/>
                <a:gd name="T92" fmla="*/ 397 w 425"/>
                <a:gd name="T93" fmla="*/ 171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5" h="777">
                  <a:moveTo>
                    <a:pt x="397" y="171"/>
                  </a:moveTo>
                  <a:lnTo>
                    <a:pt x="384" y="192"/>
                  </a:lnTo>
                  <a:lnTo>
                    <a:pt x="355" y="241"/>
                  </a:lnTo>
                  <a:lnTo>
                    <a:pt x="342" y="272"/>
                  </a:lnTo>
                  <a:lnTo>
                    <a:pt x="324" y="314"/>
                  </a:lnTo>
                  <a:lnTo>
                    <a:pt x="311" y="355"/>
                  </a:lnTo>
                  <a:lnTo>
                    <a:pt x="296" y="400"/>
                  </a:lnTo>
                  <a:lnTo>
                    <a:pt x="286" y="449"/>
                  </a:lnTo>
                  <a:lnTo>
                    <a:pt x="282" y="501"/>
                  </a:lnTo>
                  <a:lnTo>
                    <a:pt x="282" y="550"/>
                  </a:lnTo>
                  <a:lnTo>
                    <a:pt x="290" y="599"/>
                  </a:lnTo>
                  <a:lnTo>
                    <a:pt x="299" y="623"/>
                  </a:lnTo>
                  <a:lnTo>
                    <a:pt x="306" y="647"/>
                  </a:lnTo>
                  <a:lnTo>
                    <a:pt x="321" y="672"/>
                  </a:lnTo>
                  <a:lnTo>
                    <a:pt x="335" y="693"/>
                  </a:lnTo>
                  <a:lnTo>
                    <a:pt x="352" y="717"/>
                  </a:lnTo>
                  <a:lnTo>
                    <a:pt x="373" y="738"/>
                  </a:lnTo>
                  <a:lnTo>
                    <a:pt x="397" y="756"/>
                  </a:lnTo>
                  <a:lnTo>
                    <a:pt x="425" y="777"/>
                  </a:lnTo>
                  <a:lnTo>
                    <a:pt x="366" y="763"/>
                  </a:lnTo>
                  <a:lnTo>
                    <a:pt x="306" y="745"/>
                  </a:lnTo>
                  <a:lnTo>
                    <a:pt x="237" y="720"/>
                  </a:lnTo>
                  <a:lnTo>
                    <a:pt x="199" y="704"/>
                  </a:lnTo>
                  <a:lnTo>
                    <a:pt x="164" y="683"/>
                  </a:lnTo>
                  <a:lnTo>
                    <a:pt x="129" y="662"/>
                  </a:lnTo>
                  <a:lnTo>
                    <a:pt x="98" y="634"/>
                  </a:lnTo>
                  <a:lnTo>
                    <a:pt x="70" y="606"/>
                  </a:lnTo>
                  <a:lnTo>
                    <a:pt x="46" y="574"/>
                  </a:lnTo>
                  <a:lnTo>
                    <a:pt x="25" y="537"/>
                  </a:lnTo>
                  <a:lnTo>
                    <a:pt x="10" y="498"/>
                  </a:lnTo>
                  <a:lnTo>
                    <a:pt x="7" y="463"/>
                  </a:lnTo>
                  <a:lnTo>
                    <a:pt x="4" y="428"/>
                  </a:lnTo>
                  <a:lnTo>
                    <a:pt x="0" y="351"/>
                  </a:lnTo>
                  <a:lnTo>
                    <a:pt x="7" y="272"/>
                  </a:lnTo>
                  <a:lnTo>
                    <a:pt x="21" y="192"/>
                  </a:lnTo>
                  <a:lnTo>
                    <a:pt x="35" y="122"/>
                  </a:lnTo>
                  <a:lnTo>
                    <a:pt x="52" y="62"/>
                  </a:lnTo>
                  <a:lnTo>
                    <a:pt x="70" y="21"/>
                  </a:lnTo>
                  <a:lnTo>
                    <a:pt x="77" y="10"/>
                  </a:lnTo>
                  <a:lnTo>
                    <a:pt x="83" y="0"/>
                  </a:lnTo>
                  <a:lnTo>
                    <a:pt x="94" y="0"/>
                  </a:lnTo>
                  <a:lnTo>
                    <a:pt x="108" y="4"/>
                  </a:lnTo>
                  <a:lnTo>
                    <a:pt x="147" y="21"/>
                  </a:lnTo>
                  <a:lnTo>
                    <a:pt x="199" y="46"/>
                  </a:lnTo>
                  <a:lnTo>
                    <a:pt x="254" y="80"/>
                  </a:lnTo>
                  <a:lnTo>
                    <a:pt x="352" y="143"/>
                  </a:lnTo>
                  <a:lnTo>
                    <a:pt x="397" y="171"/>
                  </a:lnTo>
                  <a:close/>
                </a:path>
              </a:pathLst>
            </a:custGeom>
            <a:solidFill>
              <a:srgbClr val="3B28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7" name="Freeform 21"/>
            <p:cNvSpPr>
              <a:spLocks/>
            </p:cNvSpPr>
            <p:nvPr/>
          </p:nvSpPr>
          <p:spPr bwMode="auto">
            <a:xfrm>
              <a:off x="2812" y="4122"/>
              <a:ext cx="420" cy="917"/>
            </a:xfrm>
            <a:custGeom>
              <a:avLst/>
              <a:gdLst>
                <a:gd name="T0" fmla="*/ 1216 w 1262"/>
                <a:gd name="T1" fmla="*/ 425 h 2751"/>
                <a:gd name="T2" fmla="*/ 1219 w 1262"/>
                <a:gd name="T3" fmla="*/ 578 h 2751"/>
                <a:gd name="T4" fmla="*/ 1192 w 1262"/>
                <a:gd name="T5" fmla="*/ 1104 h 2751"/>
                <a:gd name="T6" fmla="*/ 1182 w 1262"/>
                <a:gd name="T7" fmla="*/ 1511 h 2751"/>
                <a:gd name="T8" fmla="*/ 1188 w 1262"/>
                <a:gd name="T9" fmla="*/ 1818 h 2751"/>
                <a:gd name="T10" fmla="*/ 1209 w 1262"/>
                <a:gd name="T11" fmla="*/ 2156 h 2751"/>
                <a:gd name="T12" fmla="*/ 1234 w 1262"/>
                <a:gd name="T13" fmla="*/ 2372 h 2751"/>
                <a:gd name="T14" fmla="*/ 1255 w 1262"/>
                <a:gd name="T15" fmla="*/ 2445 h 2751"/>
                <a:gd name="T16" fmla="*/ 1262 w 1262"/>
                <a:gd name="T17" fmla="*/ 2510 h 2751"/>
                <a:gd name="T18" fmla="*/ 1258 w 1262"/>
                <a:gd name="T19" fmla="*/ 2546 h 2751"/>
                <a:gd name="T20" fmla="*/ 1244 w 1262"/>
                <a:gd name="T21" fmla="*/ 2577 h 2751"/>
                <a:gd name="T22" fmla="*/ 1216 w 1262"/>
                <a:gd name="T23" fmla="*/ 2612 h 2751"/>
                <a:gd name="T24" fmla="*/ 1171 w 1262"/>
                <a:gd name="T25" fmla="*/ 2643 h 2751"/>
                <a:gd name="T26" fmla="*/ 1057 w 1262"/>
                <a:gd name="T27" fmla="*/ 2695 h 2751"/>
                <a:gd name="T28" fmla="*/ 920 w 1262"/>
                <a:gd name="T29" fmla="*/ 2734 h 2751"/>
                <a:gd name="T30" fmla="*/ 792 w 1262"/>
                <a:gd name="T31" fmla="*/ 2751 h 2751"/>
                <a:gd name="T32" fmla="*/ 527 w 1262"/>
                <a:gd name="T33" fmla="*/ 2737 h 2751"/>
                <a:gd name="T34" fmla="*/ 307 w 1262"/>
                <a:gd name="T35" fmla="*/ 2713 h 2751"/>
                <a:gd name="T36" fmla="*/ 210 w 1262"/>
                <a:gd name="T37" fmla="*/ 2692 h 2751"/>
                <a:gd name="T38" fmla="*/ 126 w 1262"/>
                <a:gd name="T39" fmla="*/ 2661 h 2751"/>
                <a:gd name="T40" fmla="*/ 60 w 1262"/>
                <a:gd name="T41" fmla="*/ 2622 h 2751"/>
                <a:gd name="T42" fmla="*/ 18 w 1262"/>
                <a:gd name="T43" fmla="*/ 2573 h 2751"/>
                <a:gd name="T44" fmla="*/ 0 w 1262"/>
                <a:gd name="T45" fmla="*/ 2515 h 2751"/>
                <a:gd name="T46" fmla="*/ 7 w 1262"/>
                <a:gd name="T47" fmla="*/ 2437 h 2751"/>
                <a:gd name="T48" fmla="*/ 60 w 1262"/>
                <a:gd name="T49" fmla="*/ 2166 h 2751"/>
                <a:gd name="T50" fmla="*/ 73 w 1262"/>
                <a:gd name="T51" fmla="*/ 2019 h 2751"/>
                <a:gd name="T52" fmla="*/ 85 w 1262"/>
                <a:gd name="T53" fmla="*/ 1532 h 2751"/>
                <a:gd name="T54" fmla="*/ 80 w 1262"/>
                <a:gd name="T55" fmla="*/ 682 h 2751"/>
                <a:gd name="T56" fmla="*/ 85 w 1262"/>
                <a:gd name="T57" fmla="*/ 348 h 2751"/>
                <a:gd name="T58" fmla="*/ 98 w 1262"/>
                <a:gd name="T59" fmla="*/ 307 h 2751"/>
                <a:gd name="T60" fmla="*/ 133 w 1262"/>
                <a:gd name="T61" fmla="*/ 261 h 2751"/>
                <a:gd name="T62" fmla="*/ 185 w 1262"/>
                <a:gd name="T63" fmla="*/ 212 h 2751"/>
                <a:gd name="T64" fmla="*/ 251 w 1262"/>
                <a:gd name="T65" fmla="*/ 167 h 2751"/>
                <a:gd name="T66" fmla="*/ 423 w 1262"/>
                <a:gd name="T67" fmla="*/ 79 h 2751"/>
                <a:gd name="T68" fmla="*/ 516 w 1262"/>
                <a:gd name="T69" fmla="*/ 45 h 2751"/>
                <a:gd name="T70" fmla="*/ 618 w 1262"/>
                <a:gd name="T71" fmla="*/ 17 h 2751"/>
                <a:gd name="T72" fmla="*/ 718 w 1262"/>
                <a:gd name="T73" fmla="*/ 3 h 2751"/>
                <a:gd name="T74" fmla="*/ 816 w 1262"/>
                <a:gd name="T75" fmla="*/ 0 h 2751"/>
                <a:gd name="T76" fmla="*/ 910 w 1262"/>
                <a:gd name="T77" fmla="*/ 11 h 2751"/>
                <a:gd name="T78" fmla="*/ 997 w 1262"/>
                <a:gd name="T79" fmla="*/ 38 h 2751"/>
                <a:gd name="T80" fmla="*/ 1073 w 1262"/>
                <a:gd name="T81" fmla="*/ 87 h 2751"/>
                <a:gd name="T82" fmla="*/ 1136 w 1262"/>
                <a:gd name="T83" fmla="*/ 153 h 2751"/>
                <a:gd name="T84" fmla="*/ 1182 w 1262"/>
                <a:gd name="T85" fmla="*/ 243 h 2751"/>
                <a:gd name="T86" fmla="*/ 1209 w 1262"/>
                <a:gd name="T87" fmla="*/ 359 h 2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62" h="2751">
                  <a:moveTo>
                    <a:pt x="1209" y="359"/>
                  </a:moveTo>
                  <a:lnTo>
                    <a:pt x="1216" y="425"/>
                  </a:lnTo>
                  <a:lnTo>
                    <a:pt x="1219" y="498"/>
                  </a:lnTo>
                  <a:lnTo>
                    <a:pt x="1219" y="578"/>
                  </a:lnTo>
                  <a:lnTo>
                    <a:pt x="1216" y="669"/>
                  </a:lnTo>
                  <a:lnTo>
                    <a:pt x="1192" y="1104"/>
                  </a:lnTo>
                  <a:lnTo>
                    <a:pt x="1185" y="1368"/>
                  </a:lnTo>
                  <a:lnTo>
                    <a:pt x="1182" y="1511"/>
                  </a:lnTo>
                  <a:lnTo>
                    <a:pt x="1182" y="1660"/>
                  </a:lnTo>
                  <a:lnTo>
                    <a:pt x="1188" y="1818"/>
                  </a:lnTo>
                  <a:lnTo>
                    <a:pt x="1195" y="1985"/>
                  </a:lnTo>
                  <a:lnTo>
                    <a:pt x="1209" y="2156"/>
                  </a:lnTo>
                  <a:lnTo>
                    <a:pt x="1227" y="2336"/>
                  </a:lnTo>
                  <a:lnTo>
                    <a:pt x="1234" y="2372"/>
                  </a:lnTo>
                  <a:lnTo>
                    <a:pt x="1244" y="2409"/>
                  </a:lnTo>
                  <a:lnTo>
                    <a:pt x="1255" y="2445"/>
                  </a:lnTo>
                  <a:lnTo>
                    <a:pt x="1262" y="2479"/>
                  </a:lnTo>
                  <a:lnTo>
                    <a:pt x="1262" y="2510"/>
                  </a:lnTo>
                  <a:lnTo>
                    <a:pt x="1262" y="2528"/>
                  </a:lnTo>
                  <a:lnTo>
                    <a:pt x="1258" y="2546"/>
                  </a:lnTo>
                  <a:lnTo>
                    <a:pt x="1252" y="2563"/>
                  </a:lnTo>
                  <a:lnTo>
                    <a:pt x="1244" y="2577"/>
                  </a:lnTo>
                  <a:lnTo>
                    <a:pt x="1231" y="2594"/>
                  </a:lnTo>
                  <a:lnTo>
                    <a:pt x="1216" y="2612"/>
                  </a:lnTo>
                  <a:lnTo>
                    <a:pt x="1195" y="2625"/>
                  </a:lnTo>
                  <a:lnTo>
                    <a:pt x="1171" y="2643"/>
                  </a:lnTo>
                  <a:lnTo>
                    <a:pt x="1119" y="2671"/>
                  </a:lnTo>
                  <a:lnTo>
                    <a:pt x="1057" y="2695"/>
                  </a:lnTo>
                  <a:lnTo>
                    <a:pt x="990" y="2716"/>
                  </a:lnTo>
                  <a:lnTo>
                    <a:pt x="920" y="2734"/>
                  </a:lnTo>
                  <a:lnTo>
                    <a:pt x="850" y="2744"/>
                  </a:lnTo>
                  <a:lnTo>
                    <a:pt x="792" y="2751"/>
                  </a:lnTo>
                  <a:lnTo>
                    <a:pt x="735" y="2751"/>
                  </a:lnTo>
                  <a:lnTo>
                    <a:pt x="527" y="2737"/>
                  </a:lnTo>
                  <a:lnTo>
                    <a:pt x="415" y="2726"/>
                  </a:lnTo>
                  <a:lnTo>
                    <a:pt x="307" y="2713"/>
                  </a:lnTo>
                  <a:lnTo>
                    <a:pt x="259" y="2702"/>
                  </a:lnTo>
                  <a:lnTo>
                    <a:pt x="210" y="2692"/>
                  </a:lnTo>
                  <a:lnTo>
                    <a:pt x="168" y="2678"/>
                  </a:lnTo>
                  <a:lnTo>
                    <a:pt x="126" y="2661"/>
                  </a:lnTo>
                  <a:lnTo>
                    <a:pt x="91" y="2643"/>
                  </a:lnTo>
                  <a:lnTo>
                    <a:pt x="60" y="2622"/>
                  </a:lnTo>
                  <a:lnTo>
                    <a:pt x="36" y="2598"/>
                  </a:lnTo>
                  <a:lnTo>
                    <a:pt x="18" y="2573"/>
                  </a:lnTo>
                  <a:lnTo>
                    <a:pt x="4" y="2546"/>
                  </a:lnTo>
                  <a:lnTo>
                    <a:pt x="0" y="2515"/>
                  </a:lnTo>
                  <a:lnTo>
                    <a:pt x="0" y="2479"/>
                  </a:lnTo>
                  <a:lnTo>
                    <a:pt x="7" y="2437"/>
                  </a:lnTo>
                  <a:lnTo>
                    <a:pt x="28" y="2326"/>
                  </a:lnTo>
                  <a:lnTo>
                    <a:pt x="60" y="2166"/>
                  </a:lnTo>
                  <a:lnTo>
                    <a:pt x="67" y="2104"/>
                  </a:lnTo>
                  <a:lnTo>
                    <a:pt x="73" y="2019"/>
                  </a:lnTo>
                  <a:lnTo>
                    <a:pt x="80" y="1800"/>
                  </a:lnTo>
                  <a:lnTo>
                    <a:pt x="85" y="1532"/>
                  </a:lnTo>
                  <a:lnTo>
                    <a:pt x="85" y="1236"/>
                  </a:lnTo>
                  <a:lnTo>
                    <a:pt x="80" y="682"/>
                  </a:lnTo>
                  <a:lnTo>
                    <a:pt x="80" y="474"/>
                  </a:lnTo>
                  <a:lnTo>
                    <a:pt x="85" y="348"/>
                  </a:lnTo>
                  <a:lnTo>
                    <a:pt x="88" y="328"/>
                  </a:lnTo>
                  <a:lnTo>
                    <a:pt x="98" y="307"/>
                  </a:lnTo>
                  <a:lnTo>
                    <a:pt x="112" y="286"/>
                  </a:lnTo>
                  <a:lnTo>
                    <a:pt x="133" y="261"/>
                  </a:lnTo>
                  <a:lnTo>
                    <a:pt x="153" y="237"/>
                  </a:lnTo>
                  <a:lnTo>
                    <a:pt x="185" y="212"/>
                  </a:lnTo>
                  <a:lnTo>
                    <a:pt x="216" y="191"/>
                  </a:lnTo>
                  <a:lnTo>
                    <a:pt x="251" y="167"/>
                  </a:lnTo>
                  <a:lnTo>
                    <a:pt x="332" y="122"/>
                  </a:lnTo>
                  <a:lnTo>
                    <a:pt x="423" y="79"/>
                  </a:lnTo>
                  <a:lnTo>
                    <a:pt x="467" y="63"/>
                  </a:lnTo>
                  <a:lnTo>
                    <a:pt x="516" y="45"/>
                  </a:lnTo>
                  <a:lnTo>
                    <a:pt x="569" y="31"/>
                  </a:lnTo>
                  <a:lnTo>
                    <a:pt x="618" y="17"/>
                  </a:lnTo>
                  <a:lnTo>
                    <a:pt x="670" y="11"/>
                  </a:lnTo>
                  <a:lnTo>
                    <a:pt x="718" y="3"/>
                  </a:lnTo>
                  <a:lnTo>
                    <a:pt x="767" y="0"/>
                  </a:lnTo>
                  <a:lnTo>
                    <a:pt x="816" y="0"/>
                  </a:lnTo>
                  <a:lnTo>
                    <a:pt x="865" y="3"/>
                  </a:lnTo>
                  <a:lnTo>
                    <a:pt x="910" y="11"/>
                  </a:lnTo>
                  <a:lnTo>
                    <a:pt x="955" y="24"/>
                  </a:lnTo>
                  <a:lnTo>
                    <a:pt x="997" y="38"/>
                  </a:lnTo>
                  <a:lnTo>
                    <a:pt x="1039" y="60"/>
                  </a:lnTo>
                  <a:lnTo>
                    <a:pt x="1073" y="87"/>
                  </a:lnTo>
                  <a:lnTo>
                    <a:pt x="1109" y="118"/>
                  </a:lnTo>
                  <a:lnTo>
                    <a:pt x="1136" y="153"/>
                  </a:lnTo>
                  <a:lnTo>
                    <a:pt x="1161" y="195"/>
                  </a:lnTo>
                  <a:lnTo>
                    <a:pt x="1182" y="243"/>
                  </a:lnTo>
                  <a:lnTo>
                    <a:pt x="1200" y="299"/>
                  </a:lnTo>
                  <a:lnTo>
                    <a:pt x="1209" y="359"/>
                  </a:lnTo>
                  <a:close/>
                </a:path>
              </a:pathLst>
            </a:custGeom>
            <a:solidFill>
              <a:srgbClr val="4F5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8" name="Freeform 22"/>
            <p:cNvSpPr>
              <a:spLocks/>
            </p:cNvSpPr>
            <p:nvPr/>
          </p:nvSpPr>
          <p:spPr bwMode="auto">
            <a:xfrm>
              <a:off x="3083" y="4115"/>
              <a:ext cx="167" cy="919"/>
            </a:xfrm>
            <a:custGeom>
              <a:avLst/>
              <a:gdLst>
                <a:gd name="T0" fmla="*/ 37 w 501"/>
                <a:gd name="T1" fmla="*/ 191 h 2758"/>
                <a:gd name="T2" fmla="*/ 13 w 501"/>
                <a:gd name="T3" fmla="*/ 828 h 2758"/>
                <a:gd name="T4" fmla="*/ 0 w 501"/>
                <a:gd name="T5" fmla="*/ 1442 h 2758"/>
                <a:gd name="T6" fmla="*/ 3 w 501"/>
                <a:gd name="T7" fmla="*/ 1832 h 2758"/>
                <a:gd name="T8" fmla="*/ 24 w 501"/>
                <a:gd name="T9" fmla="*/ 2159 h 2758"/>
                <a:gd name="T10" fmla="*/ 41 w 501"/>
                <a:gd name="T11" fmla="*/ 2284 h 2758"/>
                <a:gd name="T12" fmla="*/ 65 w 501"/>
                <a:gd name="T13" fmla="*/ 2378 h 2758"/>
                <a:gd name="T14" fmla="*/ 93 w 501"/>
                <a:gd name="T15" fmla="*/ 2438 h 2758"/>
                <a:gd name="T16" fmla="*/ 122 w 501"/>
                <a:gd name="T17" fmla="*/ 2476 h 2758"/>
                <a:gd name="T18" fmla="*/ 138 w 501"/>
                <a:gd name="T19" fmla="*/ 2518 h 2758"/>
                <a:gd name="T20" fmla="*/ 149 w 501"/>
                <a:gd name="T21" fmla="*/ 2563 h 2758"/>
                <a:gd name="T22" fmla="*/ 142 w 501"/>
                <a:gd name="T23" fmla="*/ 2646 h 2758"/>
                <a:gd name="T24" fmla="*/ 114 w 501"/>
                <a:gd name="T25" fmla="*/ 2723 h 2758"/>
                <a:gd name="T26" fmla="*/ 156 w 501"/>
                <a:gd name="T27" fmla="*/ 2755 h 2758"/>
                <a:gd name="T28" fmla="*/ 281 w 501"/>
                <a:gd name="T29" fmla="*/ 2734 h 2758"/>
                <a:gd name="T30" fmla="*/ 382 w 501"/>
                <a:gd name="T31" fmla="*/ 2703 h 2758"/>
                <a:gd name="T32" fmla="*/ 439 w 501"/>
                <a:gd name="T33" fmla="*/ 2671 h 2758"/>
                <a:gd name="T34" fmla="*/ 476 w 501"/>
                <a:gd name="T35" fmla="*/ 2630 h 2758"/>
                <a:gd name="T36" fmla="*/ 494 w 501"/>
                <a:gd name="T37" fmla="*/ 2563 h 2758"/>
                <a:gd name="T38" fmla="*/ 501 w 501"/>
                <a:gd name="T39" fmla="*/ 2497 h 2758"/>
                <a:gd name="T40" fmla="*/ 487 w 501"/>
                <a:gd name="T41" fmla="*/ 2406 h 2758"/>
                <a:gd name="T42" fmla="*/ 449 w 501"/>
                <a:gd name="T43" fmla="*/ 2250 h 2758"/>
                <a:gd name="T44" fmla="*/ 418 w 501"/>
                <a:gd name="T45" fmla="*/ 2065 h 2758"/>
                <a:gd name="T46" fmla="*/ 403 w 501"/>
                <a:gd name="T47" fmla="*/ 1894 h 2758"/>
                <a:gd name="T48" fmla="*/ 396 w 501"/>
                <a:gd name="T49" fmla="*/ 1672 h 2758"/>
                <a:gd name="T50" fmla="*/ 411 w 501"/>
                <a:gd name="T51" fmla="*/ 1101 h 2758"/>
                <a:gd name="T52" fmla="*/ 431 w 501"/>
                <a:gd name="T53" fmla="*/ 560 h 2758"/>
                <a:gd name="T54" fmla="*/ 424 w 501"/>
                <a:gd name="T55" fmla="*/ 432 h 2758"/>
                <a:gd name="T56" fmla="*/ 393 w 501"/>
                <a:gd name="T57" fmla="*/ 349 h 2758"/>
                <a:gd name="T58" fmla="*/ 338 w 501"/>
                <a:gd name="T59" fmla="*/ 254 h 2758"/>
                <a:gd name="T60" fmla="*/ 271 w 501"/>
                <a:gd name="T61" fmla="*/ 164 h 2758"/>
                <a:gd name="T62" fmla="*/ 198 w 501"/>
                <a:gd name="T63" fmla="*/ 87 h 2758"/>
                <a:gd name="T64" fmla="*/ 128 w 501"/>
                <a:gd name="T65" fmla="*/ 27 h 2758"/>
                <a:gd name="T66" fmla="*/ 76 w 501"/>
                <a:gd name="T67" fmla="*/ 0 h 2758"/>
                <a:gd name="T68" fmla="*/ 55 w 501"/>
                <a:gd name="T69" fmla="*/ 3 h 2758"/>
                <a:gd name="T70" fmla="*/ 44 w 501"/>
                <a:gd name="T71" fmla="*/ 17 h 2758"/>
                <a:gd name="T72" fmla="*/ 41 w 501"/>
                <a:gd name="T73" fmla="*/ 42 h 2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01" h="2758">
                  <a:moveTo>
                    <a:pt x="41" y="42"/>
                  </a:moveTo>
                  <a:lnTo>
                    <a:pt x="37" y="191"/>
                  </a:lnTo>
                  <a:lnTo>
                    <a:pt x="24" y="466"/>
                  </a:lnTo>
                  <a:lnTo>
                    <a:pt x="13" y="828"/>
                  </a:lnTo>
                  <a:lnTo>
                    <a:pt x="3" y="1236"/>
                  </a:lnTo>
                  <a:lnTo>
                    <a:pt x="0" y="1442"/>
                  </a:lnTo>
                  <a:lnTo>
                    <a:pt x="0" y="1640"/>
                  </a:lnTo>
                  <a:lnTo>
                    <a:pt x="3" y="1832"/>
                  </a:lnTo>
                  <a:lnTo>
                    <a:pt x="13" y="2006"/>
                  </a:lnTo>
                  <a:lnTo>
                    <a:pt x="24" y="2159"/>
                  </a:lnTo>
                  <a:lnTo>
                    <a:pt x="31" y="2225"/>
                  </a:lnTo>
                  <a:lnTo>
                    <a:pt x="41" y="2284"/>
                  </a:lnTo>
                  <a:lnTo>
                    <a:pt x="52" y="2337"/>
                  </a:lnTo>
                  <a:lnTo>
                    <a:pt x="65" y="2378"/>
                  </a:lnTo>
                  <a:lnTo>
                    <a:pt x="80" y="2414"/>
                  </a:lnTo>
                  <a:lnTo>
                    <a:pt x="93" y="2438"/>
                  </a:lnTo>
                  <a:lnTo>
                    <a:pt x="111" y="2458"/>
                  </a:lnTo>
                  <a:lnTo>
                    <a:pt x="122" y="2476"/>
                  </a:lnTo>
                  <a:lnTo>
                    <a:pt x="132" y="2497"/>
                  </a:lnTo>
                  <a:lnTo>
                    <a:pt x="138" y="2518"/>
                  </a:lnTo>
                  <a:lnTo>
                    <a:pt x="146" y="2539"/>
                  </a:lnTo>
                  <a:lnTo>
                    <a:pt x="149" y="2563"/>
                  </a:lnTo>
                  <a:lnTo>
                    <a:pt x="149" y="2605"/>
                  </a:lnTo>
                  <a:lnTo>
                    <a:pt x="142" y="2646"/>
                  </a:lnTo>
                  <a:lnTo>
                    <a:pt x="132" y="2685"/>
                  </a:lnTo>
                  <a:lnTo>
                    <a:pt x="114" y="2723"/>
                  </a:lnTo>
                  <a:lnTo>
                    <a:pt x="97" y="2758"/>
                  </a:lnTo>
                  <a:lnTo>
                    <a:pt x="156" y="2755"/>
                  </a:lnTo>
                  <a:lnTo>
                    <a:pt x="211" y="2747"/>
                  </a:lnTo>
                  <a:lnTo>
                    <a:pt x="281" y="2734"/>
                  </a:lnTo>
                  <a:lnTo>
                    <a:pt x="348" y="2713"/>
                  </a:lnTo>
                  <a:lnTo>
                    <a:pt x="382" y="2703"/>
                  </a:lnTo>
                  <a:lnTo>
                    <a:pt x="411" y="2689"/>
                  </a:lnTo>
                  <a:lnTo>
                    <a:pt x="439" y="2671"/>
                  </a:lnTo>
                  <a:lnTo>
                    <a:pt x="460" y="2650"/>
                  </a:lnTo>
                  <a:lnTo>
                    <a:pt x="476" y="2630"/>
                  </a:lnTo>
                  <a:lnTo>
                    <a:pt x="487" y="2601"/>
                  </a:lnTo>
                  <a:lnTo>
                    <a:pt x="494" y="2563"/>
                  </a:lnTo>
                  <a:lnTo>
                    <a:pt x="497" y="2528"/>
                  </a:lnTo>
                  <a:lnTo>
                    <a:pt x="501" y="2497"/>
                  </a:lnTo>
                  <a:lnTo>
                    <a:pt x="497" y="2469"/>
                  </a:lnTo>
                  <a:lnTo>
                    <a:pt x="487" y="2406"/>
                  </a:lnTo>
                  <a:lnTo>
                    <a:pt x="470" y="2337"/>
                  </a:lnTo>
                  <a:lnTo>
                    <a:pt x="449" y="2250"/>
                  </a:lnTo>
                  <a:lnTo>
                    <a:pt x="428" y="2138"/>
                  </a:lnTo>
                  <a:lnTo>
                    <a:pt x="418" y="2065"/>
                  </a:lnTo>
                  <a:lnTo>
                    <a:pt x="411" y="1985"/>
                  </a:lnTo>
                  <a:lnTo>
                    <a:pt x="403" y="1894"/>
                  </a:lnTo>
                  <a:lnTo>
                    <a:pt x="396" y="1790"/>
                  </a:lnTo>
                  <a:lnTo>
                    <a:pt x="396" y="1672"/>
                  </a:lnTo>
                  <a:lnTo>
                    <a:pt x="400" y="1504"/>
                  </a:lnTo>
                  <a:lnTo>
                    <a:pt x="411" y="1101"/>
                  </a:lnTo>
                  <a:lnTo>
                    <a:pt x="424" y="711"/>
                  </a:lnTo>
                  <a:lnTo>
                    <a:pt x="431" y="560"/>
                  </a:lnTo>
                  <a:lnTo>
                    <a:pt x="431" y="466"/>
                  </a:lnTo>
                  <a:lnTo>
                    <a:pt x="424" y="432"/>
                  </a:lnTo>
                  <a:lnTo>
                    <a:pt x="414" y="390"/>
                  </a:lnTo>
                  <a:lnTo>
                    <a:pt x="393" y="349"/>
                  </a:lnTo>
                  <a:lnTo>
                    <a:pt x="369" y="303"/>
                  </a:lnTo>
                  <a:lnTo>
                    <a:pt x="338" y="254"/>
                  </a:lnTo>
                  <a:lnTo>
                    <a:pt x="306" y="209"/>
                  </a:lnTo>
                  <a:lnTo>
                    <a:pt x="271" y="164"/>
                  </a:lnTo>
                  <a:lnTo>
                    <a:pt x="232" y="122"/>
                  </a:lnTo>
                  <a:lnTo>
                    <a:pt x="198" y="87"/>
                  </a:lnTo>
                  <a:lnTo>
                    <a:pt x="163" y="52"/>
                  </a:lnTo>
                  <a:lnTo>
                    <a:pt x="128" y="27"/>
                  </a:lnTo>
                  <a:lnTo>
                    <a:pt x="101" y="11"/>
                  </a:lnTo>
                  <a:lnTo>
                    <a:pt x="76" y="0"/>
                  </a:lnTo>
                  <a:lnTo>
                    <a:pt x="65" y="0"/>
                  </a:lnTo>
                  <a:lnTo>
                    <a:pt x="55" y="3"/>
                  </a:lnTo>
                  <a:lnTo>
                    <a:pt x="48" y="7"/>
                  </a:lnTo>
                  <a:lnTo>
                    <a:pt x="44" y="17"/>
                  </a:lnTo>
                  <a:lnTo>
                    <a:pt x="41" y="27"/>
                  </a:lnTo>
                  <a:lnTo>
                    <a:pt x="41" y="42"/>
                  </a:lnTo>
                  <a:close/>
                </a:path>
              </a:pathLst>
            </a:custGeom>
            <a:solidFill>
              <a:srgbClr val="4349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9" name="Freeform 23"/>
            <p:cNvSpPr>
              <a:spLocks/>
            </p:cNvSpPr>
            <p:nvPr/>
          </p:nvSpPr>
          <p:spPr bwMode="auto">
            <a:xfrm>
              <a:off x="3183" y="4313"/>
              <a:ext cx="69" cy="703"/>
            </a:xfrm>
            <a:custGeom>
              <a:avLst/>
              <a:gdLst>
                <a:gd name="T0" fmla="*/ 31 w 206"/>
                <a:gd name="T1" fmla="*/ 143 h 2107"/>
                <a:gd name="T2" fmla="*/ 11 w 206"/>
                <a:gd name="T3" fmla="*/ 354 h 2107"/>
                <a:gd name="T4" fmla="*/ 0 w 206"/>
                <a:gd name="T5" fmla="*/ 707 h 2107"/>
                <a:gd name="T6" fmla="*/ 4 w 206"/>
                <a:gd name="T7" fmla="*/ 1054 h 2107"/>
                <a:gd name="T8" fmla="*/ 15 w 206"/>
                <a:gd name="T9" fmla="*/ 1306 h 2107"/>
                <a:gd name="T10" fmla="*/ 36 w 206"/>
                <a:gd name="T11" fmla="*/ 1472 h 2107"/>
                <a:gd name="T12" fmla="*/ 70 w 206"/>
                <a:gd name="T13" fmla="*/ 1623 h 2107"/>
                <a:gd name="T14" fmla="*/ 119 w 206"/>
                <a:gd name="T15" fmla="*/ 1815 h 2107"/>
                <a:gd name="T16" fmla="*/ 133 w 206"/>
                <a:gd name="T17" fmla="*/ 1911 h 2107"/>
                <a:gd name="T18" fmla="*/ 133 w 206"/>
                <a:gd name="T19" fmla="*/ 1992 h 2107"/>
                <a:gd name="T20" fmla="*/ 122 w 206"/>
                <a:gd name="T21" fmla="*/ 2050 h 2107"/>
                <a:gd name="T22" fmla="*/ 101 w 206"/>
                <a:gd name="T23" fmla="*/ 2093 h 2107"/>
                <a:gd name="T24" fmla="*/ 98 w 206"/>
                <a:gd name="T25" fmla="*/ 2103 h 2107"/>
                <a:gd name="T26" fmla="*/ 133 w 206"/>
                <a:gd name="T27" fmla="*/ 2086 h 2107"/>
                <a:gd name="T28" fmla="*/ 168 w 206"/>
                <a:gd name="T29" fmla="*/ 2047 h 2107"/>
                <a:gd name="T30" fmla="*/ 199 w 206"/>
                <a:gd name="T31" fmla="*/ 1988 h 2107"/>
                <a:gd name="T32" fmla="*/ 206 w 206"/>
                <a:gd name="T33" fmla="*/ 1915 h 2107"/>
                <a:gd name="T34" fmla="*/ 189 w 206"/>
                <a:gd name="T35" fmla="*/ 1834 h 2107"/>
                <a:gd name="T36" fmla="*/ 164 w 206"/>
                <a:gd name="T37" fmla="*/ 1720 h 2107"/>
                <a:gd name="T38" fmla="*/ 137 w 206"/>
                <a:gd name="T39" fmla="*/ 1542 h 2107"/>
                <a:gd name="T40" fmla="*/ 122 w 206"/>
                <a:gd name="T41" fmla="*/ 1218 h 2107"/>
                <a:gd name="T42" fmla="*/ 116 w 206"/>
                <a:gd name="T43" fmla="*/ 773 h 2107"/>
                <a:gd name="T44" fmla="*/ 122 w 206"/>
                <a:gd name="T45" fmla="*/ 354 h 2107"/>
                <a:gd name="T46" fmla="*/ 137 w 206"/>
                <a:gd name="T47" fmla="*/ 149 h 2107"/>
                <a:gd name="T48" fmla="*/ 147 w 206"/>
                <a:gd name="T49" fmla="*/ 89 h 2107"/>
                <a:gd name="T50" fmla="*/ 147 w 206"/>
                <a:gd name="T51" fmla="*/ 52 h 2107"/>
                <a:gd name="T52" fmla="*/ 140 w 206"/>
                <a:gd name="T53" fmla="*/ 21 h 2107"/>
                <a:gd name="T54" fmla="*/ 126 w 206"/>
                <a:gd name="T55" fmla="*/ 3 h 2107"/>
                <a:gd name="T56" fmla="*/ 109 w 206"/>
                <a:gd name="T57" fmla="*/ 0 h 2107"/>
                <a:gd name="T58" fmla="*/ 88 w 206"/>
                <a:gd name="T59" fmla="*/ 6 h 2107"/>
                <a:gd name="T60" fmla="*/ 67 w 206"/>
                <a:gd name="T61" fmla="*/ 27 h 2107"/>
                <a:gd name="T62" fmla="*/ 49 w 206"/>
                <a:gd name="T63" fmla="*/ 65 h 2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6" h="2107">
                  <a:moveTo>
                    <a:pt x="42" y="89"/>
                  </a:moveTo>
                  <a:lnTo>
                    <a:pt x="31" y="143"/>
                  </a:lnTo>
                  <a:lnTo>
                    <a:pt x="25" y="205"/>
                  </a:lnTo>
                  <a:lnTo>
                    <a:pt x="11" y="354"/>
                  </a:lnTo>
                  <a:lnTo>
                    <a:pt x="4" y="525"/>
                  </a:lnTo>
                  <a:lnTo>
                    <a:pt x="0" y="707"/>
                  </a:lnTo>
                  <a:lnTo>
                    <a:pt x="0" y="887"/>
                  </a:lnTo>
                  <a:lnTo>
                    <a:pt x="4" y="1054"/>
                  </a:lnTo>
                  <a:lnTo>
                    <a:pt x="7" y="1197"/>
                  </a:lnTo>
                  <a:lnTo>
                    <a:pt x="15" y="1306"/>
                  </a:lnTo>
                  <a:lnTo>
                    <a:pt x="21" y="1392"/>
                  </a:lnTo>
                  <a:lnTo>
                    <a:pt x="36" y="1472"/>
                  </a:lnTo>
                  <a:lnTo>
                    <a:pt x="52" y="1550"/>
                  </a:lnTo>
                  <a:lnTo>
                    <a:pt x="70" y="1623"/>
                  </a:lnTo>
                  <a:lnTo>
                    <a:pt x="104" y="1755"/>
                  </a:lnTo>
                  <a:lnTo>
                    <a:pt x="119" y="1815"/>
                  </a:lnTo>
                  <a:lnTo>
                    <a:pt x="129" y="1867"/>
                  </a:lnTo>
                  <a:lnTo>
                    <a:pt x="133" y="1911"/>
                  </a:lnTo>
                  <a:lnTo>
                    <a:pt x="133" y="1953"/>
                  </a:lnTo>
                  <a:lnTo>
                    <a:pt x="133" y="1992"/>
                  </a:lnTo>
                  <a:lnTo>
                    <a:pt x="129" y="2023"/>
                  </a:lnTo>
                  <a:lnTo>
                    <a:pt x="122" y="2050"/>
                  </a:lnTo>
                  <a:lnTo>
                    <a:pt x="112" y="2072"/>
                  </a:lnTo>
                  <a:lnTo>
                    <a:pt x="101" y="2093"/>
                  </a:lnTo>
                  <a:lnTo>
                    <a:pt x="85" y="2107"/>
                  </a:lnTo>
                  <a:lnTo>
                    <a:pt x="98" y="2103"/>
                  </a:lnTo>
                  <a:lnTo>
                    <a:pt x="116" y="2096"/>
                  </a:lnTo>
                  <a:lnTo>
                    <a:pt x="133" y="2086"/>
                  </a:lnTo>
                  <a:lnTo>
                    <a:pt x="150" y="2068"/>
                  </a:lnTo>
                  <a:lnTo>
                    <a:pt x="168" y="2047"/>
                  </a:lnTo>
                  <a:lnTo>
                    <a:pt x="185" y="2023"/>
                  </a:lnTo>
                  <a:lnTo>
                    <a:pt x="199" y="1988"/>
                  </a:lnTo>
                  <a:lnTo>
                    <a:pt x="206" y="1953"/>
                  </a:lnTo>
                  <a:lnTo>
                    <a:pt x="206" y="1915"/>
                  </a:lnTo>
                  <a:lnTo>
                    <a:pt x="199" y="1877"/>
                  </a:lnTo>
                  <a:lnTo>
                    <a:pt x="189" y="1834"/>
                  </a:lnTo>
                  <a:lnTo>
                    <a:pt x="178" y="1782"/>
                  </a:lnTo>
                  <a:lnTo>
                    <a:pt x="164" y="1720"/>
                  </a:lnTo>
                  <a:lnTo>
                    <a:pt x="150" y="1639"/>
                  </a:lnTo>
                  <a:lnTo>
                    <a:pt x="137" y="1542"/>
                  </a:lnTo>
                  <a:lnTo>
                    <a:pt x="129" y="1407"/>
                  </a:lnTo>
                  <a:lnTo>
                    <a:pt x="122" y="1218"/>
                  </a:lnTo>
                  <a:lnTo>
                    <a:pt x="119" y="1002"/>
                  </a:lnTo>
                  <a:lnTo>
                    <a:pt x="116" y="773"/>
                  </a:lnTo>
                  <a:lnTo>
                    <a:pt x="119" y="549"/>
                  </a:lnTo>
                  <a:lnTo>
                    <a:pt x="122" y="354"/>
                  </a:lnTo>
                  <a:lnTo>
                    <a:pt x="133" y="201"/>
                  </a:lnTo>
                  <a:lnTo>
                    <a:pt x="137" y="149"/>
                  </a:lnTo>
                  <a:lnTo>
                    <a:pt x="143" y="115"/>
                  </a:lnTo>
                  <a:lnTo>
                    <a:pt x="147" y="89"/>
                  </a:lnTo>
                  <a:lnTo>
                    <a:pt x="150" y="69"/>
                  </a:lnTo>
                  <a:lnTo>
                    <a:pt x="147" y="52"/>
                  </a:lnTo>
                  <a:lnTo>
                    <a:pt x="147" y="34"/>
                  </a:lnTo>
                  <a:lnTo>
                    <a:pt x="140" y="21"/>
                  </a:lnTo>
                  <a:lnTo>
                    <a:pt x="133" y="10"/>
                  </a:lnTo>
                  <a:lnTo>
                    <a:pt x="126" y="3"/>
                  </a:lnTo>
                  <a:lnTo>
                    <a:pt x="119" y="0"/>
                  </a:lnTo>
                  <a:lnTo>
                    <a:pt x="109" y="0"/>
                  </a:lnTo>
                  <a:lnTo>
                    <a:pt x="98" y="0"/>
                  </a:lnTo>
                  <a:lnTo>
                    <a:pt x="88" y="6"/>
                  </a:lnTo>
                  <a:lnTo>
                    <a:pt x="77" y="16"/>
                  </a:lnTo>
                  <a:lnTo>
                    <a:pt x="67" y="27"/>
                  </a:lnTo>
                  <a:lnTo>
                    <a:pt x="56" y="45"/>
                  </a:lnTo>
                  <a:lnTo>
                    <a:pt x="49" y="65"/>
                  </a:lnTo>
                  <a:lnTo>
                    <a:pt x="42" y="89"/>
                  </a:lnTo>
                  <a:close/>
                </a:path>
              </a:pathLst>
            </a:custGeom>
            <a:solidFill>
              <a:srgbClr val="3A40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0" name="Freeform 24"/>
            <p:cNvSpPr>
              <a:spLocks/>
            </p:cNvSpPr>
            <p:nvPr/>
          </p:nvSpPr>
          <p:spPr bwMode="auto">
            <a:xfrm>
              <a:off x="3076" y="5056"/>
              <a:ext cx="430" cy="306"/>
            </a:xfrm>
            <a:custGeom>
              <a:avLst/>
              <a:gdLst>
                <a:gd name="T0" fmla="*/ 1034 w 1292"/>
                <a:gd name="T1" fmla="*/ 10 h 918"/>
                <a:gd name="T2" fmla="*/ 1076 w 1292"/>
                <a:gd name="T3" fmla="*/ 55 h 918"/>
                <a:gd name="T4" fmla="*/ 1111 w 1292"/>
                <a:gd name="T5" fmla="*/ 107 h 918"/>
                <a:gd name="T6" fmla="*/ 1142 w 1292"/>
                <a:gd name="T7" fmla="*/ 177 h 918"/>
                <a:gd name="T8" fmla="*/ 1156 w 1292"/>
                <a:gd name="T9" fmla="*/ 260 h 918"/>
                <a:gd name="T10" fmla="*/ 1149 w 1292"/>
                <a:gd name="T11" fmla="*/ 354 h 918"/>
                <a:gd name="T12" fmla="*/ 1107 w 1292"/>
                <a:gd name="T13" fmla="*/ 466 h 918"/>
                <a:gd name="T14" fmla="*/ 1048 w 1292"/>
                <a:gd name="T15" fmla="*/ 557 h 918"/>
                <a:gd name="T16" fmla="*/ 993 w 1292"/>
                <a:gd name="T17" fmla="*/ 616 h 918"/>
                <a:gd name="T18" fmla="*/ 930 w 1292"/>
                <a:gd name="T19" fmla="*/ 665 h 918"/>
                <a:gd name="T20" fmla="*/ 860 w 1292"/>
                <a:gd name="T21" fmla="*/ 710 h 918"/>
                <a:gd name="T22" fmla="*/ 744 w 1292"/>
                <a:gd name="T23" fmla="*/ 762 h 918"/>
                <a:gd name="T24" fmla="*/ 578 w 1292"/>
                <a:gd name="T25" fmla="*/ 814 h 918"/>
                <a:gd name="T26" fmla="*/ 414 w 1292"/>
                <a:gd name="T27" fmla="*/ 842 h 918"/>
                <a:gd name="T28" fmla="*/ 257 w 1292"/>
                <a:gd name="T29" fmla="*/ 853 h 918"/>
                <a:gd name="T30" fmla="*/ 125 w 1292"/>
                <a:gd name="T31" fmla="*/ 845 h 918"/>
                <a:gd name="T32" fmla="*/ 31 w 1292"/>
                <a:gd name="T33" fmla="*/ 825 h 918"/>
                <a:gd name="T34" fmla="*/ 16 w 1292"/>
                <a:gd name="T35" fmla="*/ 825 h 918"/>
                <a:gd name="T36" fmla="*/ 83 w 1292"/>
                <a:gd name="T37" fmla="*/ 856 h 918"/>
                <a:gd name="T38" fmla="*/ 216 w 1292"/>
                <a:gd name="T39" fmla="*/ 894 h 918"/>
                <a:gd name="T40" fmla="*/ 369 w 1292"/>
                <a:gd name="T41" fmla="*/ 912 h 918"/>
                <a:gd name="T42" fmla="*/ 564 w 1292"/>
                <a:gd name="T43" fmla="*/ 918 h 918"/>
                <a:gd name="T44" fmla="*/ 756 w 1292"/>
                <a:gd name="T45" fmla="*/ 915 h 918"/>
                <a:gd name="T46" fmla="*/ 871 w 1292"/>
                <a:gd name="T47" fmla="*/ 905 h 918"/>
                <a:gd name="T48" fmla="*/ 978 w 1292"/>
                <a:gd name="T49" fmla="*/ 884 h 918"/>
                <a:gd name="T50" fmla="*/ 1076 w 1292"/>
                <a:gd name="T51" fmla="*/ 850 h 918"/>
                <a:gd name="T52" fmla="*/ 1156 w 1292"/>
                <a:gd name="T53" fmla="*/ 796 h 918"/>
                <a:gd name="T54" fmla="*/ 1219 w 1292"/>
                <a:gd name="T55" fmla="*/ 731 h 918"/>
                <a:gd name="T56" fmla="*/ 1261 w 1292"/>
                <a:gd name="T57" fmla="*/ 644 h 918"/>
                <a:gd name="T58" fmla="*/ 1285 w 1292"/>
                <a:gd name="T59" fmla="*/ 549 h 918"/>
                <a:gd name="T60" fmla="*/ 1292 w 1292"/>
                <a:gd name="T61" fmla="*/ 452 h 918"/>
                <a:gd name="T62" fmla="*/ 1282 w 1292"/>
                <a:gd name="T63" fmla="*/ 354 h 918"/>
                <a:gd name="T64" fmla="*/ 1258 w 1292"/>
                <a:gd name="T65" fmla="*/ 260 h 918"/>
                <a:gd name="T66" fmla="*/ 1212 w 1292"/>
                <a:gd name="T67" fmla="*/ 170 h 918"/>
                <a:gd name="T68" fmla="*/ 1149 w 1292"/>
                <a:gd name="T69" fmla="*/ 90 h 918"/>
                <a:gd name="T70" fmla="*/ 1069 w 1292"/>
                <a:gd name="T71" fmla="*/ 28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92" h="918">
                  <a:moveTo>
                    <a:pt x="1020" y="0"/>
                  </a:moveTo>
                  <a:lnTo>
                    <a:pt x="1034" y="10"/>
                  </a:lnTo>
                  <a:lnTo>
                    <a:pt x="1058" y="38"/>
                  </a:lnTo>
                  <a:lnTo>
                    <a:pt x="1076" y="55"/>
                  </a:lnTo>
                  <a:lnTo>
                    <a:pt x="1094" y="80"/>
                  </a:lnTo>
                  <a:lnTo>
                    <a:pt x="1111" y="107"/>
                  </a:lnTo>
                  <a:lnTo>
                    <a:pt x="1128" y="142"/>
                  </a:lnTo>
                  <a:lnTo>
                    <a:pt x="1142" y="177"/>
                  </a:lnTo>
                  <a:lnTo>
                    <a:pt x="1152" y="215"/>
                  </a:lnTo>
                  <a:lnTo>
                    <a:pt x="1156" y="260"/>
                  </a:lnTo>
                  <a:lnTo>
                    <a:pt x="1156" y="306"/>
                  </a:lnTo>
                  <a:lnTo>
                    <a:pt x="1149" y="354"/>
                  </a:lnTo>
                  <a:lnTo>
                    <a:pt x="1131" y="410"/>
                  </a:lnTo>
                  <a:lnTo>
                    <a:pt x="1107" y="466"/>
                  </a:lnTo>
                  <a:lnTo>
                    <a:pt x="1073" y="525"/>
                  </a:lnTo>
                  <a:lnTo>
                    <a:pt x="1048" y="557"/>
                  </a:lnTo>
                  <a:lnTo>
                    <a:pt x="1020" y="588"/>
                  </a:lnTo>
                  <a:lnTo>
                    <a:pt x="993" y="616"/>
                  </a:lnTo>
                  <a:lnTo>
                    <a:pt x="964" y="640"/>
                  </a:lnTo>
                  <a:lnTo>
                    <a:pt x="930" y="665"/>
                  </a:lnTo>
                  <a:lnTo>
                    <a:pt x="895" y="689"/>
                  </a:lnTo>
                  <a:lnTo>
                    <a:pt x="860" y="710"/>
                  </a:lnTo>
                  <a:lnTo>
                    <a:pt x="822" y="728"/>
                  </a:lnTo>
                  <a:lnTo>
                    <a:pt x="744" y="762"/>
                  </a:lnTo>
                  <a:lnTo>
                    <a:pt x="661" y="790"/>
                  </a:lnTo>
                  <a:lnTo>
                    <a:pt x="578" y="814"/>
                  </a:lnTo>
                  <a:lnTo>
                    <a:pt x="494" y="829"/>
                  </a:lnTo>
                  <a:lnTo>
                    <a:pt x="414" y="842"/>
                  </a:lnTo>
                  <a:lnTo>
                    <a:pt x="334" y="850"/>
                  </a:lnTo>
                  <a:lnTo>
                    <a:pt x="257" y="853"/>
                  </a:lnTo>
                  <a:lnTo>
                    <a:pt x="187" y="850"/>
                  </a:lnTo>
                  <a:lnTo>
                    <a:pt x="125" y="845"/>
                  </a:lnTo>
                  <a:lnTo>
                    <a:pt x="73" y="835"/>
                  </a:lnTo>
                  <a:lnTo>
                    <a:pt x="31" y="825"/>
                  </a:lnTo>
                  <a:lnTo>
                    <a:pt x="0" y="811"/>
                  </a:lnTo>
                  <a:lnTo>
                    <a:pt x="16" y="825"/>
                  </a:lnTo>
                  <a:lnTo>
                    <a:pt x="41" y="839"/>
                  </a:lnTo>
                  <a:lnTo>
                    <a:pt x="83" y="856"/>
                  </a:lnTo>
                  <a:lnTo>
                    <a:pt x="138" y="877"/>
                  </a:lnTo>
                  <a:lnTo>
                    <a:pt x="216" y="894"/>
                  </a:lnTo>
                  <a:lnTo>
                    <a:pt x="313" y="908"/>
                  </a:lnTo>
                  <a:lnTo>
                    <a:pt x="369" y="912"/>
                  </a:lnTo>
                  <a:lnTo>
                    <a:pt x="432" y="915"/>
                  </a:lnTo>
                  <a:lnTo>
                    <a:pt x="564" y="918"/>
                  </a:lnTo>
                  <a:lnTo>
                    <a:pt x="692" y="918"/>
                  </a:lnTo>
                  <a:lnTo>
                    <a:pt x="756" y="915"/>
                  </a:lnTo>
                  <a:lnTo>
                    <a:pt x="814" y="912"/>
                  </a:lnTo>
                  <a:lnTo>
                    <a:pt x="871" y="905"/>
                  </a:lnTo>
                  <a:lnTo>
                    <a:pt x="926" y="894"/>
                  </a:lnTo>
                  <a:lnTo>
                    <a:pt x="978" y="884"/>
                  </a:lnTo>
                  <a:lnTo>
                    <a:pt x="1030" y="866"/>
                  </a:lnTo>
                  <a:lnTo>
                    <a:pt x="1076" y="850"/>
                  </a:lnTo>
                  <a:lnTo>
                    <a:pt x="1118" y="825"/>
                  </a:lnTo>
                  <a:lnTo>
                    <a:pt x="1156" y="796"/>
                  </a:lnTo>
                  <a:lnTo>
                    <a:pt x="1188" y="765"/>
                  </a:lnTo>
                  <a:lnTo>
                    <a:pt x="1219" y="731"/>
                  </a:lnTo>
                  <a:lnTo>
                    <a:pt x="1243" y="689"/>
                  </a:lnTo>
                  <a:lnTo>
                    <a:pt x="1261" y="644"/>
                  </a:lnTo>
                  <a:lnTo>
                    <a:pt x="1274" y="598"/>
                  </a:lnTo>
                  <a:lnTo>
                    <a:pt x="1285" y="549"/>
                  </a:lnTo>
                  <a:lnTo>
                    <a:pt x="1292" y="501"/>
                  </a:lnTo>
                  <a:lnTo>
                    <a:pt x="1292" y="452"/>
                  </a:lnTo>
                  <a:lnTo>
                    <a:pt x="1289" y="403"/>
                  </a:lnTo>
                  <a:lnTo>
                    <a:pt x="1282" y="354"/>
                  </a:lnTo>
                  <a:lnTo>
                    <a:pt x="1271" y="306"/>
                  </a:lnTo>
                  <a:lnTo>
                    <a:pt x="1258" y="260"/>
                  </a:lnTo>
                  <a:lnTo>
                    <a:pt x="1237" y="215"/>
                  </a:lnTo>
                  <a:lnTo>
                    <a:pt x="1212" y="170"/>
                  </a:lnTo>
                  <a:lnTo>
                    <a:pt x="1180" y="128"/>
                  </a:lnTo>
                  <a:lnTo>
                    <a:pt x="1149" y="90"/>
                  </a:lnTo>
                  <a:lnTo>
                    <a:pt x="1111" y="59"/>
                  </a:lnTo>
                  <a:lnTo>
                    <a:pt x="1069" y="28"/>
                  </a:lnTo>
                  <a:lnTo>
                    <a:pt x="1020" y="0"/>
                  </a:lnTo>
                  <a:close/>
                </a:path>
              </a:pathLst>
            </a:custGeom>
            <a:solidFill>
              <a:srgbClr val="3B28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1" name="Freeform 25"/>
            <p:cNvSpPr>
              <a:spLocks/>
            </p:cNvSpPr>
            <p:nvPr/>
          </p:nvSpPr>
          <p:spPr bwMode="auto">
            <a:xfrm>
              <a:off x="3178" y="5062"/>
              <a:ext cx="259" cy="174"/>
            </a:xfrm>
            <a:custGeom>
              <a:avLst/>
              <a:gdLst>
                <a:gd name="T0" fmla="*/ 554 w 777"/>
                <a:gd name="T1" fmla="*/ 53 h 523"/>
                <a:gd name="T2" fmla="*/ 589 w 777"/>
                <a:gd name="T3" fmla="*/ 85 h 523"/>
                <a:gd name="T4" fmla="*/ 614 w 777"/>
                <a:gd name="T5" fmla="*/ 122 h 523"/>
                <a:gd name="T6" fmla="*/ 624 w 777"/>
                <a:gd name="T7" fmla="*/ 161 h 523"/>
                <a:gd name="T8" fmla="*/ 624 w 777"/>
                <a:gd name="T9" fmla="*/ 207 h 523"/>
                <a:gd name="T10" fmla="*/ 602 w 777"/>
                <a:gd name="T11" fmla="*/ 276 h 523"/>
                <a:gd name="T12" fmla="*/ 550 w 777"/>
                <a:gd name="T13" fmla="*/ 363 h 523"/>
                <a:gd name="T14" fmla="*/ 516 w 777"/>
                <a:gd name="T15" fmla="*/ 398 h 523"/>
                <a:gd name="T16" fmla="*/ 471 w 777"/>
                <a:gd name="T17" fmla="*/ 423 h 523"/>
                <a:gd name="T18" fmla="*/ 419 w 777"/>
                <a:gd name="T19" fmla="*/ 444 h 523"/>
                <a:gd name="T20" fmla="*/ 303 w 777"/>
                <a:gd name="T21" fmla="*/ 457 h 523"/>
                <a:gd name="T22" fmla="*/ 178 w 777"/>
                <a:gd name="T23" fmla="*/ 457 h 523"/>
                <a:gd name="T24" fmla="*/ 66 w 777"/>
                <a:gd name="T25" fmla="*/ 450 h 523"/>
                <a:gd name="T26" fmla="*/ 7 w 777"/>
                <a:gd name="T27" fmla="*/ 454 h 523"/>
                <a:gd name="T28" fmla="*/ 0 w 777"/>
                <a:gd name="T29" fmla="*/ 460 h 523"/>
                <a:gd name="T30" fmla="*/ 7 w 777"/>
                <a:gd name="T31" fmla="*/ 467 h 523"/>
                <a:gd name="T32" fmla="*/ 69 w 777"/>
                <a:gd name="T33" fmla="*/ 488 h 523"/>
                <a:gd name="T34" fmla="*/ 191 w 777"/>
                <a:gd name="T35" fmla="*/ 509 h 523"/>
                <a:gd name="T36" fmla="*/ 321 w 777"/>
                <a:gd name="T37" fmla="*/ 523 h 523"/>
                <a:gd name="T38" fmla="*/ 422 w 777"/>
                <a:gd name="T39" fmla="*/ 520 h 523"/>
                <a:gd name="T40" fmla="*/ 492 w 777"/>
                <a:gd name="T41" fmla="*/ 506 h 523"/>
                <a:gd name="T42" fmla="*/ 565 w 777"/>
                <a:gd name="T43" fmla="*/ 481 h 523"/>
                <a:gd name="T44" fmla="*/ 634 w 777"/>
                <a:gd name="T45" fmla="*/ 447 h 523"/>
                <a:gd name="T46" fmla="*/ 708 w 777"/>
                <a:gd name="T47" fmla="*/ 398 h 523"/>
                <a:gd name="T48" fmla="*/ 752 w 777"/>
                <a:gd name="T49" fmla="*/ 342 h 523"/>
                <a:gd name="T50" fmla="*/ 773 w 777"/>
                <a:gd name="T51" fmla="*/ 286 h 523"/>
                <a:gd name="T52" fmla="*/ 777 w 777"/>
                <a:gd name="T53" fmla="*/ 231 h 523"/>
                <a:gd name="T54" fmla="*/ 760 w 777"/>
                <a:gd name="T55" fmla="*/ 179 h 523"/>
                <a:gd name="T56" fmla="*/ 732 w 777"/>
                <a:gd name="T57" fmla="*/ 133 h 523"/>
                <a:gd name="T58" fmla="*/ 697 w 777"/>
                <a:gd name="T59" fmla="*/ 91 h 523"/>
                <a:gd name="T60" fmla="*/ 658 w 777"/>
                <a:gd name="T61" fmla="*/ 64 h 523"/>
                <a:gd name="T62" fmla="*/ 596 w 777"/>
                <a:gd name="T63" fmla="*/ 36 h 523"/>
                <a:gd name="T64" fmla="*/ 516 w 777"/>
                <a:gd name="T65" fmla="*/ 7 h 523"/>
                <a:gd name="T66" fmla="*/ 467 w 777"/>
                <a:gd name="T67" fmla="*/ 0 h 523"/>
                <a:gd name="T68" fmla="*/ 467 w 777"/>
                <a:gd name="T69" fmla="*/ 4 h 523"/>
                <a:gd name="T70" fmla="*/ 529 w 777"/>
                <a:gd name="T71" fmla="*/ 39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7" h="523">
                  <a:moveTo>
                    <a:pt x="529" y="39"/>
                  </a:moveTo>
                  <a:lnTo>
                    <a:pt x="554" y="53"/>
                  </a:lnTo>
                  <a:lnTo>
                    <a:pt x="575" y="67"/>
                  </a:lnTo>
                  <a:lnTo>
                    <a:pt x="589" y="85"/>
                  </a:lnTo>
                  <a:lnTo>
                    <a:pt x="602" y="101"/>
                  </a:lnTo>
                  <a:lnTo>
                    <a:pt x="614" y="122"/>
                  </a:lnTo>
                  <a:lnTo>
                    <a:pt x="620" y="140"/>
                  </a:lnTo>
                  <a:lnTo>
                    <a:pt x="624" y="161"/>
                  </a:lnTo>
                  <a:lnTo>
                    <a:pt x="624" y="186"/>
                  </a:lnTo>
                  <a:lnTo>
                    <a:pt x="624" y="207"/>
                  </a:lnTo>
                  <a:lnTo>
                    <a:pt x="617" y="231"/>
                  </a:lnTo>
                  <a:lnTo>
                    <a:pt x="602" y="276"/>
                  </a:lnTo>
                  <a:lnTo>
                    <a:pt x="581" y="321"/>
                  </a:lnTo>
                  <a:lnTo>
                    <a:pt x="550" y="363"/>
                  </a:lnTo>
                  <a:lnTo>
                    <a:pt x="537" y="381"/>
                  </a:lnTo>
                  <a:lnTo>
                    <a:pt x="516" y="398"/>
                  </a:lnTo>
                  <a:lnTo>
                    <a:pt x="495" y="412"/>
                  </a:lnTo>
                  <a:lnTo>
                    <a:pt x="471" y="423"/>
                  </a:lnTo>
                  <a:lnTo>
                    <a:pt x="446" y="433"/>
                  </a:lnTo>
                  <a:lnTo>
                    <a:pt x="419" y="444"/>
                  </a:lnTo>
                  <a:lnTo>
                    <a:pt x="362" y="454"/>
                  </a:lnTo>
                  <a:lnTo>
                    <a:pt x="303" y="457"/>
                  </a:lnTo>
                  <a:lnTo>
                    <a:pt x="240" y="457"/>
                  </a:lnTo>
                  <a:lnTo>
                    <a:pt x="178" y="457"/>
                  </a:lnTo>
                  <a:lnTo>
                    <a:pt x="118" y="454"/>
                  </a:lnTo>
                  <a:lnTo>
                    <a:pt x="66" y="450"/>
                  </a:lnTo>
                  <a:lnTo>
                    <a:pt x="32" y="450"/>
                  </a:lnTo>
                  <a:lnTo>
                    <a:pt x="7" y="454"/>
                  </a:lnTo>
                  <a:lnTo>
                    <a:pt x="4" y="457"/>
                  </a:lnTo>
                  <a:lnTo>
                    <a:pt x="0" y="460"/>
                  </a:lnTo>
                  <a:lnTo>
                    <a:pt x="4" y="464"/>
                  </a:lnTo>
                  <a:lnTo>
                    <a:pt x="7" y="467"/>
                  </a:lnTo>
                  <a:lnTo>
                    <a:pt x="32" y="478"/>
                  </a:lnTo>
                  <a:lnTo>
                    <a:pt x="69" y="488"/>
                  </a:lnTo>
                  <a:lnTo>
                    <a:pt x="126" y="499"/>
                  </a:lnTo>
                  <a:lnTo>
                    <a:pt x="191" y="509"/>
                  </a:lnTo>
                  <a:lnTo>
                    <a:pt x="254" y="520"/>
                  </a:lnTo>
                  <a:lnTo>
                    <a:pt x="321" y="523"/>
                  </a:lnTo>
                  <a:lnTo>
                    <a:pt x="390" y="523"/>
                  </a:lnTo>
                  <a:lnTo>
                    <a:pt x="422" y="520"/>
                  </a:lnTo>
                  <a:lnTo>
                    <a:pt x="456" y="516"/>
                  </a:lnTo>
                  <a:lnTo>
                    <a:pt x="492" y="506"/>
                  </a:lnTo>
                  <a:lnTo>
                    <a:pt x="526" y="496"/>
                  </a:lnTo>
                  <a:lnTo>
                    <a:pt x="565" y="481"/>
                  </a:lnTo>
                  <a:lnTo>
                    <a:pt x="599" y="467"/>
                  </a:lnTo>
                  <a:lnTo>
                    <a:pt x="634" y="447"/>
                  </a:lnTo>
                  <a:lnTo>
                    <a:pt x="672" y="423"/>
                  </a:lnTo>
                  <a:lnTo>
                    <a:pt x="708" y="398"/>
                  </a:lnTo>
                  <a:lnTo>
                    <a:pt x="732" y="369"/>
                  </a:lnTo>
                  <a:lnTo>
                    <a:pt x="752" y="342"/>
                  </a:lnTo>
                  <a:lnTo>
                    <a:pt x="767" y="314"/>
                  </a:lnTo>
                  <a:lnTo>
                    <a:pt x="773" y="286"/>
                  </a:lnTo>
                  <a:lnTo>
                    <a:pt x="777" y="259"/>
                  </a:lnTo>
                  <a:lnTo>
                    <a:pt x="777" y="231"/>
                  </a:lnTo>
                  <a:lnTo>
                    <a:pt x="770" y="203"/>
                  </a:lnTo>
                  <a:lnTo>
                    <a:pt x="760" y="179"/>
                  </a:lnTo>
                  <a:lnTo>
                    <a:pt x="749" y="154"/>
                  </a:lnTo>
                  <a:lnTo>
                    <a:pt x="732" y="133"/>
                  </a:lnTo>
                  <a:lnTo>
                    <a:pt x="714" y="112"/>
                  </a:lnTo>
                  <a:lnTo>
                    <a:pt x="697" y="91"/>
                  </a:lnTo>
                  <a:lnTo>
                    <a:pt x="676" y="77"/>
                  </a:lnTo>
                  <a:lnTo>
                    <a:pt x="658" y="64"/>
                  </a:lnTo>
                  <a:lnTo>
                    <a:pt x="638" y="53"/>
                  </a:lnTo>
                  <a:lnTo>
                    <a:pt x="596" y="36"/>
                  </a:lnTo>
                  <a:lnTo>
                    <a:pt x="554" y="22"/>
                  </a:lnTo>
                  <a:lnTo>
                    <a:pt x="516" y="7"/>
                  </a:lnTo>
                  <a:lnTo>
                    <a:pt x="484" y="0"/>
                  </a:lnTo>
                  <a:lnTo>
                    <a:pt x="467" y="0"/>
                  </a:lnTo>
                  <a:lnTo>
                    <a:pt x="464" y="0"/>
                  </a:lnTo>
                  <a:lnTo>
                    <a:pt x="467" y="4"/>
                  </a:lnTo>
                  <a:lnTo>
                    <a:pt x="487" y="18"/>
                  </a:lnTo>
                  <a:lnTo>
                    <a:pt x="529" y="39"/>
                  </a:lnTo>
                  <a:close/>
                </a:path>
              </a:pathLst>
            </a:custGeom>
            <a:solidFill>
              <a:srgbClr val="6037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2" name="Freeform 26"/>
            <p:cNvSpPr>
              <a:spLocks/>
            </p:cNvSpPr>
            <p:nvPr/>
          </p:nvSpPr>
          <p:spPr bwMode="auto">
            <a:xfrm>
              <a:off x="1950" y="1720"/>
              <a:ext cx="1476" cy="2648"/>
            </a:xfrm>
            <a:custGeom>
              <a:avLst/>
              <a:gdLst>
                <a:gd name="T0" fmla="*/ 703 w 4427"/>
                <a:gd name="T1" fmla="*/ 321 h 7945"/>
                <a:gd name="T2" fmla="*/ 470 w 4427"/>
                <a:gd name="T3" fmla="*/ 502 h 7945"/>
                <a:gd name="T4" fmla="*/ 323 w 4427"/>
                <a:gd name="T5" fmla="*/ 638 h 7945"/>
                <a:gd name="T6" fmla="*/ 198 w 4427"/>
                <a:gd name="T7" fmla="*/ 804 h 7945"/>
                <a:gd name="T8" fmla="*/ 114 w 4427"/>
                <a:gd name="T9" fmla="*/ 1024 h 7945"/>
                <a:gd name="T10" fmla="*/ 52 w 4427"/>
                <a:gd name="T11" fmla="*/ 1205 h 7945"/>
                <a:gd name="T12" fmla="*/ 6 w 4427"/>
                <a:gd name="T13" fmla="*/ 1361 h 7945"/>
                <a:gd name="T14" fmla="*/ 16 w 4427"/>
                <a:gd name="T15" fmla="*/ 1693 h 7945"/>
                <a:gd name="T16" fmla="*/ 89 w 4427"/>
                <a:gd name="T17" fmla="*/ 2278 h 7945"/>
                <a:gd name="T18" fmla="*/ 278 w 4427"/>
                <a:gd name="T19" fmla="*/ 3490 h 7945"/>
                <a:gd name="T20" fmla="*/ 421 w 4427"/>
                <a:gd name="T21" fmla="*/ 4503 h 7945"/>
                <a:gd name="T22" fmla="*/ 483 w 4427"/>
                <a:gd name="T23" fmla="*/ 5199 h 7945"/>
                <a:gd name="T24" fmla="*/ 512 w 4427"/>
                <a:gd name="T25" fmla="*/ 5834 h 7945"/>
                <a:gd name="T26" fmla="*/ 507 w 4427"/>
                <a:gd name="T27" fmla="*/ 6408 h 7945"/>
                <a:gd name="T28" fmla="*/ 473 w 4427"/>
                <a:gd name="T29" fmla="*/ 6917 h 7945"/>
                <a:gd name="T30" fmla="*/ 406 w 4427"/>
                <a:gd name="T31" fmla="*/ 7349 h 7945"/>
                <a:gd name="T32" fmla="*/ 312 w 4427"/>
                <a:gd name="T33" fmla="*/ 7690 h 7945"/>
                <a:gd name="T34" fmla="*/ 348 w 4427"/>
                <a:gd name="T35" fmla="*/ 7651 h 7945"/>
                <a:gd name="T36" fmla="*/ 442 w 4427"/>
                <a:gd name="T37" fmla="*/ 7596 h 7945"/>
                <a:gd name="T38" fmla="*/ 619 w 4427"/>
                <a:gd name="T39" fmla="*/ 7550 h 7945"/>
                <a:gd name="T40" fmla="*/ 908 w 4427"/>
                <a:gd name="T41" fmla="*/ 7547 h 7945"/>
                <a:gd name="T42" fmla="*/ 1334 w 4427"/>
                <a:gd name="T43" fmla="*/ 7613 h 7945"/>
                <a:gd name="T44" fmla="*/ 2103 w 4427"/>
                <a:gd name="T45" fmla="*/ 7784 h 7945"/>
                <a:gd name="T46" fmla="*/ 2693 w 4427"/>
                <a:gd name="T47" fmla="*/ 7888 h 7945"/>
                <a:gd name="T48" fmla="*/ 3281 w 4427"/>
                <a:gd name="T49" fmla="*/ 7945 h 7945"/>
                <a:gd name="T50" fmla="*/ 3574 w 4427"/>
                <a:gd name="T51" fmla="*/ 7945 h 7945"/>
                <a:gd name="T52" fmla="*/ 3863 w 4427"/>
                <a:gd name="T53" fmla="*/ 7924 h 7945"/>
                <a:gd name="T54" fmla="*/ 4149 w 4427"/>
                <a:gd name="T55" fmla="*/ 7878 h 7945"/>
                <a:gd name="T56" fmla="*/ 4427 w 4427"/>
                <a:gd name="T57" fmla="*/ 7805 h 7945"/>
                <a:gd name="T58" fmla="*/ 4379 w 4427"/>
                <a:gd name="T59" fmla="*/ 6673 h 7945"/>
                <a:gd name="T60" fmla="*/ 4330 w 4427"/>
                <a:gd name="T61" fmla="*/ 5945 h 7945"/>
                <a:gd name="T62" fmla="*/ 4253 w 4427"/>
                <a:gd name="T63" fmla="*/ 5245 h 7945"/>
                <a:gd name="T64" fmla="*/ 4169 w 4427"/>
                <a:gd name="T65" fmla="*/ 4765 h 7945"/>
                <a:gd name="T66" fmla="*/ 4128 w 4427"/>
                <a:gd name="T67" fmla="*/ 4444 h 7945"/>
                <a:gd name="T68" fmla="*/ 4083 w 4427"/>
                <a:gd name="T69" fmla="*/ 3626 h 7945"/>
                <a:gd name="T70" fmla="*/ 4072 w 4427"/>
                <a:gd name="T71" fmla="*/ 2710 h 7945"/>
                <a:gd name="T72" fmla="*/ 4089 w 4427"/>
                <a:gd name="T73" fmla="*/ 1191 h 7945"/>
                <a:gd name="T74" fmla="*/ 4086 w 4427"/>
                <a:gd name="T75" fmla="*/ 916 h 7945"/>
                <a:gd name="T76" fmla="*/ 4052 w 4427"/>
                <a:gd name="T77" fmla="*/ 828 h 7945"/>
                <a:gd name="T78" fmla="*/ 3950 w 4427"/>
                <a:gd name="T79" fmla="*/ 693 h 7945"/>
                <a:gd name="T80" fmla="*/ 3720 w 4427"/>
                <a:gd name="T81" fmla="*/ 467 h 7945"/>
                <a:gd name="T82" fmla="*/ 3452 w 4427"/>
                <a:gd name="T83" fmla="*/ 251 h 7945"/>
                <a:gd name="T84" fmla="*/ 3197 w 4427"/>
                <a:gd name="T85" fmla="*/ 84 h 7945"/>
                <a:gd name="T86" fmla="*/ 3020 w 4427"/>
                <a:gd name="T87" fmla="*/ 0 h 7945"/>
                <a:gd name="T88" fmla="*/ 2961 w 4427"/>
                <a:gd name="T89" fmla="*/ 17 h 7945"/>
                <a:gd name="T90" fmla="*/ 2898 w 4427"/>
                <a:gd name="T91" fmla="*/ 91 h 7945"/>
                <a:gd name="T92" fmla="*/ 2776 w 4427"/>
                <a:gd name="T93" fmla="*/ 355 h 7945"/>
                <a:gd name="T94" fmla="*/ 2591 w 4427"/>
                <a:gd name="T95" fmla="*/ 804 h 7945"/>
                <a:gd name="T96" fmla="*/ 2487 w 4427"/>
                <a:gd name="T97" fmla="*/ 1003 h 7945"/>
                <a:gd name="T98" fmla="*/ 2399 w 4427"/>
                <a:gd name="T99" fmla="*/ 1122 h 7945"/>
                <a:gd name="T100" fmla="*/ 2302 w 4427"/>
                <a:gd name="T101" fmla="*/ 1191 h 7945"/>
                <a:gd name="T102" fmla="*/ 2215 w 4427"/>
                <a:gd name="T103" fmla="*/ 1208 h 7945"/>
                <a:gd name="T104" fmla="*/ 2121 w 4427"/>
                <a:gd name="T105" fmla="*/ 1177 h 7945"/>
                <a:gd name="T106" fmla="*/ 2006 w 4427"/>
                <a:gd name="T107" fmla="*/ 1077 h 7945"/>
                <a:gd name="T108" fmla="*/ 1846 w 4427"/>
                <a:gd name="T109" fmla="*/ 874 h 7945"/>
                <a:gd name="T110" fmla="*/ 1588 w 4427"/>
                <a:gd name="T111" fmla="*/ 505 h 7945"/>
                <a:gd name="T112" fmla="*/ 1448 w 4427"/>
                <a:gd name="T113" fmla="*/ 338 h 7945"/>
                <a:gd name="T114" fmla="*/ 1305 w 4427"/>
                <a:gd name="T115" fmla="*/ 202 h 7945"/>
                <a:gd name="T116" fmla="*/ 1156 w 4427"/>
                <a:gd name="T117" fmla="*/ 122 h 7945"/>
                <a:gd name="T118" fmla="*/ 1079 w 4427"/>
                <a:gd name="T119" fmla="*/ 108 h 7945"/>
                <a:gd name="T120" fmla="*/ 999 w 4427"/>
                <a:gd name="T121" fmla="*/ 115 h 7945"/>
                <a:gd name="T122" fmla="*/ 918 w 4427"/>
                <a:gd name="T123" fmla="*/ 143 h 7945"/>
                <a:gd name="T124" fmla="*/ 835 w 4427"/>
                <a:gd name="T125" fmla="*/ 199 h 7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27" h="7945">
                  <a:moveTo>
                    <a:pt x="780" y="251"/>
                  </a:moveTo>
                  <a:lnTo>
                    <a:pt x="744" y="286"/>
                  </a:lnTo>
                  <a:lnTo>
                    <a:pt x="703" y="321"/>
                  </a:lnTo>
                  <a:lnTo>
                    <a:pt x="616" y="390"/>
                  </a:lnTo>
                  <a:lnTo>
                    <a:pt x="518" y="463"/>
                  </a:lnTo>
                  <a:lnTo>
                    <a:pt x="470" y="502"/>
                  </a:lnTo>
                  <a:lnTo>
                    <a:pt x="421" y="544"/>
                  </a:lnTo>
                  <a:lnTo>
                    <a:pt x="372" y="589"/>
                  </a:lnTo>
                  <a:lnTo>
                    <a:pt x="323" y="638"/>
                  </a:lnTo>
                  <a:lnTo>
                    <a:pt x="278" y="690"/>
                  </a:lnTo>
                  <a:lnTo>
                    <a:pt x="236" y="745"/>
                  </a:lnTo>
                  <a:lnTo>
                    <a:pt x="198" y="804"/>
                  </a:lnTo>
                  <a:lnTo>
                    <a:pt x="166" y="874"/>
                  </a:lnTo>
                  <a:lnTo>
                    <a:pt x="138" y="944"/>
                  </a:lnTo>
                  <a:lnTo>
                    <a:pt x="114" y="1024"/>
                  </a:lnTo>
                  <a:lnTo>
                    <a:pt x="104" y="1059"/>
                  </a:lnTo>
                  <a:lnTo>
                    <a:pt x="89" y="1104"/>
                  </a:lnTo>
                  <a:lnTo>
                    <a:pt x="52" y="1205"/>
                  </a:lnTo>
                  <a:lnTo>
                    <a:pt x="31" y="1260"/>
                  </a:lnTo>
                  <a:lnTo>
                    <a:pt x="16" y="1313"/>
                  </a:lnTo>
                  <a:lnTo>
                    <a:pt x="6" y="1361"/>
                  </a:lnTo>
                  <a:lnTo>
                    <a:pt x="0" y="1403"/>
                  </a:lnTo>
                  <a:lnTo>
                    <a:pt x="6" y="1536"/>
                  </a:lnTo>
                  <a:lnTo>
                    <a:pt x="16" y="1693"/>
                  </a:lnTo>
                  <a:lnTo>
                    <a:pt x="34" y="1870"/>
                  </a:lnTo>
                  <a:lnTo>
                    <a:pt x="62" y="2065"/>
                  </a:lnTo>
                  <a:lnTo>
                    <a:pt x="89" y="2278"/>
                  </a:lnTo>
                  <a:lnTo>
                    <a:pt x="125" y="2500"/>
                  </a:lnTo>
                  <a:lnTo>
                    <a:pt x="198" y="2981"/>
                  </a:lnTo>
                  <a:lnTo>
                    <a:pt x="278" y="3490"/>
                  </a:lnTo>
                  <a:lnTo>
                    <a:pt x="354" y="4002"/>
                  </a:lnTo>
                  <a:lnTo>
                    <a:pt x="390" y="4256"/>
                  </a:lnTo>
                  <a:lnTo>
                    <a:pt x="421" y="4503"/>
                  </a:lnTo>
                  <a:lnTo>
                    <a:pt x="448" y="4747"/>
                  </a:lnTo>
                  <a:lnTo>
                    <a:pt x="470" y="4977"/>
                  </a:lnTo>
                  <a:lnTo>
                    <a:pt x="483" y="5199"/>
                  </a:lnTo>
                  <a:lnTo>
                    <a:pt x="497" y="5415"/>
                  </a:lnTo>
                  <a:lnTo>
                    <a:pt x="507" y="5628"/>
                  </a:lnTo>
                  <a:lnTo>
                    <a:pt x="512" y="5834"/>
                  </a:lnTo>
                  <a:lnTo>
                    <a:pt x="515" y="6032"/>
                  </a:lnTo>
                  <a:lnTo>
                    <a:pt x="512" y="6224"/>
                  </a:lnTo>
                  <a:lnTo>
                    <a:pt x="507" y="6408"/>
                  </a:lnTo>
                  <a:lnTo>
                    <a:pt x="497" y="6586"/>
                  </a:lnTo>
                  <a:lnTo>
                    <a:pt x="487" y="6757"/>
                  </a:lnTo>
                  <a:lnTo>
                    <a:pt x="473" y="6917"/>
                  </a:lnTo>
                  <a:lnTo>
                    <a:pt x="455" y="7071"/>
                  </a:lnTo>
                  <a:lnTo>
                    <a:pt x="431" y="7212"/>
                  </a:lnTo>
                  <a:lnTo>
                    <a:pt x="406" y="7349"/>
                  </a:lnTo>
                  <a:lnTo>
                    <a:pt x="379" y="7474"/>
                  </a:lnTo>
                  <a:lnTo>
                    <a:pt x="348" y="7586"/>
                  </a:lnTo>
                  <a:lnTo>
                    <a:pt x="312" y="7690"/>
                  </a:lnTo>
                  <a:lnTo>
                    <a:pt x="320" y="7680"/>
                  </a:lnTo>
                  <a:lnTo>
                    <a:pt x="330" y="7665"/>
                  </a:lnTo>
                  <a:lnTo>
                    <a:pt x="348" y="7651"/>
                  </a:lnTo>
                  <a:lnTo>
                    <a:pt x="372" y="7634"/>
                  </a:lnTo>
                  <a:lnTo>
                    <a:pt x="400" y="7613"/>
                  </a:lnTo>
                  <a:lnTo>
                    <a:pt x="442" y="7596"/>
                  </a:lnTo>
                  <a:lnTo>
                    <a:pt x="491" y="7578"/>
                  </a:lnTo>
                  <a:lnTo>
                    <a:pt x="549" y="7561"/>
                  </a:lnTo>
                  <a:lnTo>
                    <a:pt x="619" y="7550"/>
                  </a:lnTo>
                  <a:lnTo>
                    <a:pt x="703" y="7544"/>
                  </a:lnTo>
                  <a:lnTo>
                    <a:pt x="796" y="7540"/>
                  </a:lnTo>
                  <a:lnTo>
                    <a:pt x="908" y="7547"/>
                  </a:lnTo>
                  <a:lnTo>
                    <a:pt x="1034" y="7561"/>
                  </a:lnTo>
                  <a:lnTo>
                    <a:pt x="1173" y="7582"/>
                  </a:lnTo>
                  <a:lnTo>
                    <a:pt x="1334" y="7613"/>
                  </a:lnTo>
                  <a:lnTo>
                    <a:pt x="1713" y="7700"/>
                  </a:lnTo>
                  <a:lnTo>
                    <a:pt x="1908" y="7742"/>
                  </a:lnTo>
                  <a:lnTo>
                    <a:pt x="2103" y="7784"/>
                  </a:lnTo>
                  <a:lnTo>
                    <a:pt x="2298" y="7822"/>
                  </a:lnTo>
                  <a:lnTo>
                    <a:pt x="2498" y="7857"/>
                  </a:lnTo>
                  <a:lnTo>
                    <a:pt x="2693" y="7888"/>
                  </a:lnTo>
                  <a:lnTo>
                    <a:pt x="2891" y="7913"/>
                  </a:lnTo>
                  <a:lnTo>
                    <a:pt x="3086" y="7930"/>
                  </a:lnTo>
                  <a:lnTo>
                    <a:pt x="3281" y="7945"/>
                  </a:lnTo>
                  <a:lnTo>
                    <a:pt x="3379" y="7945"/>
                  </a:lnTo>
                  <a:lnTo>
                    <a:pt x="3477" y="7945"/>
                  </a:lnTo>
                  <a:lnTo>
                    <a:pt x="3574" y="7945"/>
                  </a:lnTo>
                  <a:lnTo>
                    <a:pt x="3672" y="7940"/>
                  </a:lnTo>
                  <a:lnTo>
                    <a:pt x="3769" y="7934"/>
                  </a:lnTo>
                  <a:lnTo>
                    <a:pt x="3863" y="7924"/>
                  </a:lnTo>
                  <a:lnTo>
                    <a:pt x="3958" y="7913"/>
                  </a:lnTo>
                  <a:lnTo>
                    <a:pt x="4055" y="7896"/>
                  </a:lnTo>
                  <a:lnTo>
                    <a:pt x="4149" y="7878"/>
                  </a:lnTo>
                  <a:lnTo>
                    <a:pt x="4242" y="7857"/>
                  </a:lnTo>
                  <a:lnTo>
                    <a:pt x="4333" y="7833"/>
                  </a:lnTo>
                  <a:lnTo>
                    <a:pt x="4427" y="7805"/>
                  </a:lnTo>
                  <a:lnTo>
                    <a:pt x="4418" y="7474"/>
                  </a:lnTo>
                  <a:lnTo>
                    <a:pt x="4403" y="7112"/>
                  </a:lnTo>
                  <a:lnTo>
                    <a:pt x="4379" y="6673"/>
                  </a:lnTo>
                  <a:lnTo>
                    <a:pt x="4365" y="6432"/>
                  </a:lnTo>
                  <a:lnTo>
                    <a:pt x="4348" y="6189"/>
                  </a:lnTo>
                  <a:lnTo>
                    <a:pt x="4330" y="5945"/>
                  </a:lnTo>
                  <a:lnTo>
                    <a:pt x="4306" y="5701"/>
                  </a:lnTo>
                  <a:lnTo>
                    <a:pt x="4281" y="5468"/>
                  </a:lnTo>
                  <a:lnTo>
                    <a:pt x="4253" y="5245"/>
                  </a:lnTo>
                  <a:lnTo>
                    <a:pt x="4222" y="5040"/>
                  </a:lnTo>
                  <a:lnTo>
                    <a:pt x="4187" y="4855"/>
                  </a:lnTo>
                  <a:lnTo>
                    <a:pt x="4169" y="4765"/>
                  </a:lnTo>
                  <a:lnTo>
                    <a:pt x="4156" y="4667"/>
                  </a:lnTo>
                  <a:lnTo>
                    <a:pt x="4142" y="4559"/>
                  </a:lnTo>
                  <a:lnTo>
                    <a:pt x="4128" y="4444"/>
                  </a:lnTo>
                  <a:lnTo>
                    <a:pt x="4107" y="4190"/>
                  </a:lnTo>
                  <a:lnTo>
                    <a:pt x="4093" y="3918"/>
                  </a:lnTo>
                  <a:lnTo>
                    <a:pt x="4083" y="3626"/>
                  </a:lnTo>
                  <a:lnTo>
                    <a:pt x="4076" y="3326"/>
                  </a:lnTo>
                  <a:lnTo>
                    <a:pt x="4072" y="3017"/>
                  </a:lnTo>
                  <a:lnTo>
                    <a:pt x="4072" y="2710"/>
                  </a:lnTo>
                  <a:lnTo>
                    <a:pt x="4079" y="2121"/>
                  </a:lnTo>
                  <a:lnTo>
                    <a:pt x="4086" y="1598"/>
                  </a:lnTo>
                  <a:lnTo>
                    <a:pt x="4089" y="1191"/>
                  </a:lnTo>
                  <a:lnTo>
                    <a:pt x="4093" y="1044"/>
                  </a:lnTo>
                  <a:lnTo>
                    <a:pt x="4089" y="944"/>
                  </a:lnTo>
                  <a:lnTo>
                    <a:pt x="4086" y="916"/>
                  </a:lnTo>
                  <a:lnTo>
                    <a:pt x="4079" y="888"/>
                  </a:lnTo>
                  <a:lnTo>
                    <a:pt x="4065" y="861"/>
                  </a:lnTo>
                  <a:lnTo>
                    <a:pt x="4052" y="828"/>
                  </a:lnTo>
                  <a:lnTo>
                    <a:pt x="4031" y="797"/>
                  </a:lnTo>
                  <a:lnTo>
                    <a:pt x="4006" y="763"/>
                  </a:lnTo>
                  <a:lnTo>
                    <a:pt x="3950" y="693"/>
                  </a:lnTo>
                  <a:lnTo>
                    <a:pt x="3881" y="620"/>
                  </a:lnTo>
                  <a:lnTo>
                    <a:pt x="3803" y="544"/>
                  </a:lnTo>
                  <a:lnTo>
                    <a:pt x="3720" y="467"/>
                  </a:lnTo>
                  <a:lnTo>
                    <a:pt x="3633" y="394"/>
                  </a:lnTo>
                  <a:lnTo>
                    <a:pt x="3543" y="321"/>
                  </a:lnTo>
                  <a:lnTo>
                    <a:pt x="3452" y="251"/>
                  </a:lnTo>
                  <a:lnTo>
                    <a:pt x="3361" y="188"/>
                  </a:lnTo>
                  <a:lnTo>
                    <a:pt x="3278" y="133"/>
                  </a:lnTo>
                  <a:lnTo>
                    <a:pt x="3197" y="84"/>
                  </a:lnTo>
                  <a:lnTo>
                    <a:pt x="3128" y="42"/>
                  </a:lnTo>
                  <a:lnTo>
                    <a:pt x="3065" y="14"/>
                  </a:lnTo>
                  <a:lnTo>
                    <a:pt x="3020" y="0"/>
                  </a:lnTo>
                  <a:lnTo>
                    <a:pt x="2999" y="0"/>
                  </a:lnTo>
                  <a:lnTo>
                    <a:pt x="2978" y="3"/>
                  </a:lnTo>
                  <a:lnTo>
                    <a:pt x="2961" y="17"/>
                  </a:lnTo>
                  <a:lnTo>
                    <a:pt x="2940" y="38"/>
                  </a:lnTo>
                  <a:lnTo>
                    <a:pt x="2919" y="63"/>
                  </a:lnTo>
                  <a:lnTo>
                    <a:pt x="2898" y="91"/>
                  </a:lnTo>
                  <a:lnTo>
                    <a:pt x="2859" y="164"/>
                  </a:lnTo>
                  <a:lnTo>
                    <a:pt x="2818" y="254"/>
                  </a:lnTo>
                  <a:lnTo>
                    <a:pt x="2776" y="355"/>
                  </a:lnTo>
                  <a:lnTo>
                    <a:pt x="2688" y="578"/>
                  </a:lnTo>
                  <a:lnTo>
                    <a:pt x="2644" y="693"/>
                  </a:lnTo>
                  <a:lnTo>
                    <a:pt x="2591" y="804"/>
                  </a:lnTo>
                  <a:lnTo>
                    <a:pt x="2542" y="909"/>
                  </a:lnTo>
                  <a:lnTo>
                    <a:pt x="2514" y="958"/>
                  </a:lnTo>
                  <a:lnTo>
                    <a:pt x="2487" y="1003"/>
                  </a:lnTo>
                  <a:lnTo>
                    <a:pt x="2459" y="1049"/>
                  </a:lnTo>
                  <a:lnTo>
                    <a:pt x="2428" y="1087"/>
                  </a:lnTo>
                  <a:lnTo>
                    <a:pt x="2399" y="1122"/>
                  </a:lnTo>
                  <a:lnTo>
                    <a:pt x="2368" y="1150"/>
                  </a:lnTo>
                  <a:lnTo>
                    <a:pt x="2334" y="1174"/>
                  </a:lnTo>
                  <a:lnTo>
                    <a:pt x="2302" y="1191"/>
                  </a:lnTo>
                  <a:lnTo>
                    <a:pt x="2267" y="1205"/>
                  </a:lnTo>
                  <a:lnTo>
                    <a:pt x="2233" y="1212"/>
                  </a:lnTo>
                  <a:lnTo>
                    <a:pt x="2215" y="1208"/>
                  </a:lnTo>
                  <a:lnTo>
                    <a:pt x="2194" y="1208"/>
                  </a:lnTo>
                  <a:lnTo>
                    <a:pt x="2160" y="1198"/>
                  </a:lnTo>
                  <a:lnTo>
                    <a:pt x="2121" y="1177"/>
                  </a:lnTo>
                  <a:lnTo>
                    <a:pt x="2082" y="1150"/>
                  </a:lnTo>
                  <a:lnTo>
                    <a:pt x="2045" y="1118"/>
                  </a:lnTo>
                  <a:lnTo>
                    <a:pt x="2006" y="1077"/>
                  </a:lnTo>
                  <a:lnTo>
                    <a:pt x="1968" y="1031"/>
                  </a:lnTo>
                  <a:lnTo>
                    <a:pt x="1929" y="982"/>
                  </a:lnTo>
                  <a:lnTo>
                    <a:pt x="1846" y="874"/>
                  </a:lnTo>
                  <a:lnTo>
                    <a:pt x="1762" y="752"/>
                  </a:lnTo>
                  <a:lnTo>
                    <a:pt x="1675" y="627"/>
                  </a:lnTo>
                  <a:lnTo>
                    <a:pt x="1588" y="505"/>
                  </a:lnTo>
                  <a:lnTo>
                    <a:pt x="1542" y="446"/>
                  </a:lnTo>
                  <a:lnTo>
                    <a:pt x="1497" y="390"/>
                  </a:lnTo>
                  <a:lnTo>
                    <a:pt x="1448" y="338"/>
                  </a:lnTo>
                  <a:lnTo>
                    <a:pt x="1403" y="286"/>
                  </a:lnTo>
                  <a:lnTo>
                    <a:pt x="1354" y="240"/>
                  </a:lnTo>
                  <a:lnTo>
                    <a:pt x="1305" y="202"/>
                  </a:lnTo>
                  <a:lnTo>
                    <a:pt x="1256" y="167"/>
                  </a:lnTo>
                  <a:lnTo>
                    <a:pt x="1204" y="143"/>
                  </a:lnTo>
                  <a:lnTo>
                    <a:pt x="1156" y="122"/>
                  </a:lnTo>
                  <a:lnTo>
                    <a:pt x="1131" y="115"/>
                  </a:lnTo>
                  <a:lnTo>
                    <a:pt x="1104" y="112"/>
                  </a:lnTo>
                  <a:lnTo>
                    <a:pt x="1079" y="108"/>
                  </a:lnTo>
                  <a:lnTo>
                    <a:pt x="1051" y="108"/>
                  </a:lnTo>
                  <a:lnTo>
                    <a:pt x="1027" y="108"/>
                  </a:lnTo>
                  <a:lnTo>
                    <a:pt x="999" y="115"/>
                  </a:lnTo>
                  <a:lnTo>
                    <a:pt x="972" y="122"/>
                  </a:lnTo>
                  <a:lnTo>
                    <a:pt x="947" y="133"/>
                  </a:lnTo>
                  <a:lnTo>
                    <a:pt x="918" y="143"/>
                  </a:lnTo>
                  <a:lnTo>
                    <a:pt x="891" y="160"/>
                  </a:lnTo>
                  <a:lnTo>
                    <a:pt x="863" y="178"/>
                  </a:lnTo>
                  <a:lnTo>
                    <a:pt x="835" y="199"/>
                  </a:lnTo>
                  <a:lnTo>
                    <a:pt x="808" y="223"/>
                  </a:lnTo>
                  <a:lnTo>
                    <a:pt x="780" y="251"/>
                  </a:lnTo>
                  <a:close/>
                </a:path>
              </a:pathLst>
            </a:custGeom>
            <a:solidFill>
              <a:srgbClr val="3D44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3" name="Freeform 27"/>
            <p:cNvSpPr>
              <a:spLocks/>
            </p:cNvSpPr>
            <p:nvPr/>
          </p:nvSpPr>
          <p:spPr bwMode="auto">
            <a:xfrm>
              <a:off x="3298" y="3335"/>
              <a:ext cx="128" cy="1019"/>
            </a:xfrm>
            <a:custGeom>
              <a:avLst/>
              <a:gdLst>
                <a:gd name="T0" fmla="*/ 0 w 383"/>
                <a:gd name="T1" fmla="*/ 3058 h 3058"/>
                <a:gd name="T2" fmla="*/ 18 w 383"/>
                <a:gd name="T3" fmla="*/ 2904 h 3058"/>
                <a:gd name="T4" fmla="*/ 57 w 383"/>
                <a:gd name="T5" fmla="*/ 2521 h 3058"/>
                <a:gd name="T6" fmla="*/ 81 w 383"/>
                <a:gd name="T7" fmla="*/ 2278 h 3058"/>
                <a:gd name="T8" fmla="*/ 102 w 383"/>
                <a:gd name="T9" fmla="*/ 2016 h 3058"/>
                <a:gd name="T10" fmla="*/ 119 w 383"/>
                <a:gd name="T11" fmla="*/ 1751 h 3058"/>
                <a:gd name="T12" fmla="*/ 133 w 383"/>
                <a:gd name="T13" fmla="*/ 1498 h 3058"/>
                <a:gd name="T14" fmla="*/ 136 w 383"/>
                <a:gd name="T15" fmla="*/ 1243 h 3058"/>
                <a:gd name="T16" fmla="*/ 140 w 383"/>
                <a:gd name="T17" fmla="*/ 975 h 3058"/>
                <a:gd name="T18" fmla="*/ 133 w 383"/>
                <a:gd name="T19" fmla="*/ 466 h 3058"/>
                <a:gd name="T20" fmla="*/ 130 w 383"/>
                <a:gd name="T21" fmla="*/ 257 h 3058"/>
                <a:gd name="T22" fmla="*/ 130 w 383"/>
                <a:gd name="T23" fmla="*/ 100 h 3058"/>
                <a:gd name="T24" fmla="*/ 133 w 383"/>
                <a:gd name="T25" fmla="*/ 48 h 3058"/>
                <a:gd name="T26" fmla="*/ 133 w 383"/>
                <a:gd name="T27" fmla="*/ 13 h 3058"/>
                <a:gd name="T28" fmla="*/ 136 w 383"/>
                <a:gd name="T29" fmla="*/ 0 h 3058"/>
                <a:gd name="T30" fmla="*/ 140 w 383"/>
                <a:gd name="T31" fmla="*/ 3 h 3058"/>
                <a:gd name="T32" fmla="*/ 143 w 383"/>
                <a:gd name="T33" fmla="*/ 10 h 3058"/>
                <a:gd name="T34" fmla="*/ 161 w 383"/>
                <a:gd name="T35" fmla="*/ 83 h 3058"/>
                <a:gd name="T36" fmla="*/ 182 w 383"/>
                <a:gd name="T37" fmla="*/ 208 h 3058"/>
                <a:gd name="T38" fmla="*/ 206 w 383"/>
                <a:gd name="T39" fmla="*/ 372 h 3058"/>
                <a:gd name="T40" fmla="*/ 234 w 383"/>
                <a:gd name="T41" fmla="*/ 567 h 3058"/>
                <a:gd name="T42" fmla="*/ 258 w 383"/>
                <a:gd name="T43" fmla="*/ 780 h 3058"/>
                <a:gd name="T44" fmla="*/ 279 w 383"/>
                <a:gd name="T45" fmla="*/ 1006 h 3058"/>
                <a:gd name="T46" fmla="*/ 300 w 383"/>
                <a:gd name="T47" fmla="*/ 1225 h 3058"/>
                <a:gd name="T48" fmla="*/ 310 w 383"/>
                <a:gd name="T49" fmla="*/ 1438 h 3058"/>
                <a:gd name="T50" fmla="*/ 335 w 383"/>
                <a:gd name="T51" fmla="*/ 1888 h 3058"/>
                <a:gd name="T52" fmla="*/ 362 w 383"/>
                <a:gd name="T53" fmla="*/ 2357 h 3058"/>
                <a:gd name="T54" fmla="*/ 380 w 383"/>
                <a:gd name="T55" fmla="*/ 2747 h 3058"/>
                <a:gd name="T56" fmla="*/ 383 w 383"/>
                <a:gd name="T57" fmla="*/ 2884 h 3058"/>
                <a:gd name="T58" fmla="*/ 383 w 383"/>
                <a:gd name="T59" fmla="*/ 2960 h 3058"/>
                <a:gd name="T60" fmla="*/ 341 w 383"/>
                <a:gd name="T61" fmla="*/ 2973 h 3058"/>
                <a:gd name="T62" fmla="*/ 237 w 383"/>
                <a:gd name="T63" fmla="*/ 3005 h 3058"/>
                <a:gd name="T64" fmla="*/ 112 w 383"/>
                <a:gd name="T65" fmla="*/ 3037 h 3058"/>
                <a:gd name="T66" fmla="*/ 49 w 383"/>
                <a:gd name="T67" fmla="*/ 3051 h 3058"/>
                <a:gd name="T68" fmla="*/ 0 w 383"/>
                <a:gd name="T69" fmla="*/ 3058 h 3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3" h="3058">
                  <a:moveTo>
                    <a:pt x="0" y="3058"/>
                  </a:moveTo>
                  <a:lnTo>
                    <a:pt x="18" y="2904"/>
                  </a:lnTo>
                  <a:lnTo>
                    <a:pt x="57" y="2521"/>
                  </a:lnTo>
                  <a:lnTo>
                    <a:pt x="81" y="2278"/>
                  </a:lnTo>
                  <a:lnTo>
                    <a:pt x="102" y="2016"/>
                  </a:lnTo>
                  <a:lnTo>
                    <a:pt x="119" y="1751"/>
                  </a:lnTo>
                  <a:lnTo>
                    <a:pt x="133" y="1498"/>
                  </a:lnTo>
                  <a:lnTo>
                    <a:pt x="136" y="1243"/>
                  </a:lnTo>
                  <a:lnTo>
                    <a:pt x="140" y="975"/>
                  </a:lnTo>
                  <a:lnTo>
                    <a:pt x="133" y="466"/>
                  </a:lnTo>
                  <a:lnTo>
                    <a:pt x="130" y="257"/>
                  </a:lnTo>
                  <a:lnTo>
                    <a:pt x="130" y="100"/>
                  </a:lnTo>
                  <a:lnTo>
                    <a:pt x="133" y="48"/>
                  </a:lnTo>
                  <a:lnTo>
                    <a:pt x="133" y="13"/>
                  </a:lnTo>
                  <a:lnTo>
                    <a:pt x="136" y="0"/>
                  </a:lnTo>
                  <a:lnTo>
                    <a:pt x="140" y="3"/>
                  </a:lnTo>
                  <a:lnTo>
                    <a:pt x="143" y="10"/>
                  </a:lnTo>
                  <a:lnTo>
                    <a:pt x="161" y="83"/>
                  </a:lnTo>
                  <a:lnTo>
                    <a:pt x="182" y="208"/>
                  </a:lnTo>
                  <a:lnTo>
                    <a:pt x="206" y="372"/>
                  </a:lnTo>
                  <a:lnTo>
                    <a:pt x="234" y="567"/>
                  </a:lnTo>
                  <a:lnTo>
                    <a:pt x="258" y="780"/>
                  </a:lnTo>
                  <a:lnTo>
                    <a:pt x="279" y="1006"/>
                  </a:lnTo>
                  <a:lnTo>
                    <a:pt x="300" y="1225"/>
                  </a:lnTo>
                  <a:lnTo>
                    <a:pt x="310" y="1438"/>
                  </a:lnTo>
                  <a:lnTo>
                    <a:pt x="335" y="1888"/>
                  </a:lnTo>
                  <a:lnTo>
                    <a:pt x="362" y="2357"/>
                  </a:lnTo>
                  <a:lnTo>
                    <a:pt x="380" y="2747"/>
                  </a:lnTo>
                  <a:lnTo>
                    <a:pt x="383" y="2884"/>
                  </a:lnTo>
                  <a:lnTo>
                    <a:pt x="383" y="2960"/>
                  </a:lnTo>
                  <a:lnTo>
                    <a:pt x="341" y="2973"/>
                  </a:lnTo>
                  <a:lnTo>
                    <a:pt x="237" y="3005"/>
                  </a:lnTo>
                  <a:lnTo>
                    <a:pt x="112" y="3037"/>
                  </a:lnTo>
                  <a:lnTo>
                    <a:pt x="49" y="3051"/>
                  </a:lnTo>
                  <a:lnTo>
                    <a:pt x="0" y="3058"/>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4" name="Freeform 28"/>
            <p:cNvSpPr>
              <a:spLocks/>
            </p:cNvSpPr>
            <p:nvPr/>
          </p:nvSpPr>
          <p:spPr bwMode="auto">
            <a:xfrm>
              <a:off x="3152" y="2408"/>
              <a:ext cx="202" cy="971"/>
            </a:xfrm>
            <a:custGeom>
              <a:avLst/>
              <a:gdLst>
                <a:gd name="T0" fmla="*/ 276 w 606"/>
                <a:gd name="T1" fmla="*/ 203 h 2912"/>
                <a:gd name="T2" fmla="*/ 252 w 606"/>
                <a:gd name="T3" fmla="*/ 108 h 2912"/>
                <a:gd name="T4" fmla="*/ 227 w 606"/>
                <a:gd name="T5" fmla="*/ 21 h 2912"/>
                <a:gd name="T6" fmla="*/ 216 w 606"/>
                <a:gd name="T7" fmla="*/ 0 h 2912"/>
                <a:gd name="T8" fmla="*/ 210 w 606"/>
                <a:gd name="T9" fmla="*/ 4 h 2912"/>
                <a:gd name="T10" fmla="*/ 195 w 606"/>
                <a:gd name="T11" fmla="*/ 35 h 2912"/>
                <a:gd name="T12" fmla="*/ 174 w 606"/>
                <a:gd name="T13" fmla="*/ 151 h 2912"/>
                <a:gd name="T14" fmla="*/ 136 w 606"/>
                <a:gd name="T15" fmla="*/ 516 h 2912"/>
                <a:gd name="T16" fmla="*/ 115 w 606"/>
                <a:gd name="T17" fmla="*/ 672 h 2912"/>
                <a:gd name="T18" fmla="*/ 88 w 606"/>
                <a:gd name="T19" fmla="*/ 809 h 2912"/>
                <a:gd name="T20" fmla="*/ 24 w 606"/>
                <a:gd name="T21" fmla="*/ 1031 h 2912"/>
                <a:gd name="T22" fmla="*/ 3 w 606"/>
                <a:gd name="T23" fmla="*/ 1126 h 2912"/>
                <a:gd name="T24" fmla="*/ 0 w 606"/>
                <a:gd name="T25" fmla="*/ 1215 h 2912"/>
                <a:gd name="T26" fmla="*/ 18 w 606"/>
                <a:gd name="T27" fmla="*/ 1309 h 2912"/>
                <a:gd name="T28" fmla="*/ 60 w 606"/>
                <a:gd name="T29" fmla="*/ 1407 h 2912"/>
                <a:gd name="T30" fmla="*/ 94 w 606"/>
                <a:gd name="T31" fmla="*/ 1480 h 2912"/>
                <a:gd name="T32" fmla="*/ 150 w 606"/>
                <a:gd name="T33" fmla="*/ 1662 h 2912"/>
                <a:gd name="T34" fmla="*/ 223 w 606"/>
                <a:gd name="T35" fmla="*/ 2000 h 2912"/>
                <a:gd name="T36" fmla="*/ 300 w 606"/>
                <a:gd name="T37" fmla="*/ 2354 h 2912"/>
                <a:gd name="T38" fmla="*/ 363 w 606"/>
                <a:gd name="T39" fmla="*/ 2574 h 2912"/>
                <a:gd name="T40" fmla="*/ 398 w 606"/>
                <a:gd name="T41" fmla="*/ 2671 h 2912"/>
                <a:gd name="T42" fmla="*/ 439 w 606"/>
                <a:gd name="T43" fmla="*/ 2755 h 2912"/>
                <a:gd name="T44" fmla="*/ 488 w 606"/>
                <a:gd name="T45" fmla="*/ 2825 h 2912"/>
                <a:gd name="T46" fmla="*/ 544 w 606"/>
                <a:gd name="T47" fmla="*/ 2877 h 2912"/>
                <a:gd name="T48" fmla="*/ 606 w 606"/>
                <a:gd name="T49" fmla="*/ 2912 h 2912"/>
                <a:gd name="T50" fmla="*/ 515 w 606"/>
                <a:gd name="T51" fmla="*/ 2128 h 2912"/>
                <a:gd name="T52" fmla="*/ 481 w 606"/>
                <a:gd name="T53" fmla="*/ 1839 h 2912"/>
                <a:gd name="T54" fmla="*/ 474 w 606"/>
                <a:gd name="T55" fmla="*/ 1616 h 2912"/>
                <a:gd name="T56" fmla="*/ 460 w 606"/>
                <a:gd name="T57" fmla="*/ 1327 h 2912"/>
                <a:gd name="T58" fmla="*/ 442 w 606"/>
                <a:gd name="T59" fmla="*/ 1178 h 2912"/>
                <a:gd name="T60" fmla="*/ 415 w 606"/>
                <a:gd name="T61" fmla="*/ 1031 h 2912"/>
                <a:gd name="T62" fmla="*/ 374 w 606"/>
                <a:gd name="T63" fmla="*/ 898 h 2912"/>
                <a:gd name="T64" fmla="*/ 331 w 606"/>
                <a:gd name="T65" fmla="*/ 773 h 2912"/>
                <a:gd name="T66" fmla="*/ 304 w 606"/>
                <a:gd name="T67" fmla="*/ 651 h 2912"/>
                <a:gd name="T68" fmla="*/ 286 w 606"/>
                <a:gd name="T69" fmla="*/ 537 h 2912"/>
                <a:gd name="T70" fmla="*/ 276 w 606"/>
                <a:gd name="T71" fmla="*/ 349 h 2912"/>
                <a:gd name="T72" fmla="*/ 283 w 606"/>
                <a:gd name="T73" fmla="*/ 224 h 2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6" h="2912">
                  <a:moveTo>
                    <a:pt x="283" y="224"/>
                  </a:moveTo>
                  <a:lnTo>
                    <a:pt x="276" y="203"/>
                  </a:lnTo>
                  <a:lnTo>
                    <a:pt x="265" y="175"/>
                  </a:lnTo>
                  <a:lnTo>
                    <a:pt x="252" y="108"/>
                  </a:lnTo>
                  <a:lnTo>
                    <a:pt x="237" y="45"/>
                  </a:lnTo>
                  <a:lnTo>
                    <a:pt x="227" y="21"/>
                  </a:lnTo>
                  <a:lnTo>
                    <a:pt x="220" y="4"/>
                  </a:lnTo>
                  <a:lnTo>
                    <a:pt x="216" y="0"/>
                  </a:lnTo>
                  <a:lnTo>
                    <a:pt x="213" y="0"/>
                  </a:lnTo>
                  <a:lnTo>
                    <a:pt x="210" y="4"/>
                  </a:lnTo>
                  <a:lnTo>
                    <a:pt x="203" y="11"/>
                  </a:lnTo>
                  <a:lnTo>
                    <a:pt x="195" y="35"/>
                  </a:lnTo>
                  <a:lnTo>
                    <a:pt x="185" y="84"/>
                  </a:lnTo>
                  <a:lnTo>
                    <a:pt x="174" y="151"/>
                  </a:lnTo>
                  <a:lnTo>
                    <a:pt x="164" y="244"/>
                  </a:lnTo>
                  <a:lnTo>
                    <a:pt x="136" y="516"/>
                  </a:lnTo>
                  <a:lnTo>
                    <a:pt x="130" y="599"/>
                  </a:lnTo>
                  <a:lnTo>
                    <a:pt x="115" y="672"/>
                  </a:lnTo>
                  <a:lnTo>
                    <a:pt x="101" y="745"/>
                  </a:lnTo>
                  <a:lnTo>
                    <a:pt x="88" y="809"/>
                  </a:lnTo>
                  <a:lnTo>
                    <a:pt x="52" y="927"/>
                  </a:lnTo>
                  <a:lnTo>
                    <a:pt x="24" y="1031"/>
                  </a:lnTo>
                  <a:lnTo>
                    <a:pt x="14" y="1080"/>
                  </a:lnTo>
                  <a:lnTo>
                    <a:pt x="3" y="1126"/>
                  </a:lnTo>
                  <a:lnTo>
                    <a:pt x="0" y="1171"/>
                  </a:lnTo>
                  <a:lnTo>
                    <a:pt x="0" y="1215"/>
                  </a:lnTo>
                  <a:lnTo>
                    <a:pt x="7" y="1264"/>
                  </a:lnTo>
                  <a:lnTo>
                    <a:pt x="18" y="1309"/>
                  </a:lnTo>
                  <a:lnTo>
                    <a:pt x="36" y="1358"/>
                  </a:lnTo>
                  <a:lnTo>
                    <a:pt x="60" y="1407"/>
                  </a:lnTo>
                  <a:lnTo>
                    <a:pt x="77" y="1442"/>
                  </a:lnTo>
                  <a:lnTo>
                    <a:pt x="94" y="1480"/>
                  </a:lnTo>
                  <a:lnTo>
                    <a:pt x="125" y="1564"/>
                  </a:lnTo>
                  <a:lnTo>
                    <a:pt x="150" y="1662"/>
                  </a:lnTo>
                  <a:lnTo>
                    <a:pt x="179" y="1766"/>
                  </a:lnTo>
                  <a:lnTo>
                    <a:pt x="223" y="2000"/>
                  </a:lnTo>
                  <a:lnTo>
                    <a:pt x="272" y="2240"/>
                  </a:lnTo>
                  <a:lnTo>
                    <a:pt x="300" y="2354"/>
                  </a:lnTo>
                  <a:lnTo>
                    <a:pt x="328" y="2469"/>
                  </a:lnTo>
                  <a:lnTo>
                    <a:pt x="363" y="2574"/>
                  </a:lnTo>
                  <a:lnTo>
                    <a:pt x="380" y="2622"/>
                  </a:lnTo>
                  <a:lnTo>
                    <a:pt x="398" y="2671"/>
                  </a:lnTo>
                  <a:lnTo>
                    <a:pt x="418" y="2713"/>
                  </a:lnTo>
                  <a:lnTo>
                    <a:pt x="439" y="2755"/>
                  </a:lnTo>
                  <a:lnTo>
                    <a:pt x="463" y="2790"/>
                  </a:lnTo>
                  <a:lnTo>
                    <a:pt x="488" y="2825"/>
                  </a:lnTo>
                  <a:lnTo>
                    <a:pt x="515" y="2853"/>
                  </a:lnTo>
                  <a:lnTo>
                    <a:pt x="544" y="2877"/>
                  </a:lnTo>
                  <a:lnTo>
                    <a:pt x="575" y="2898"/>
                  </a:lnTo>
                  <a:lnTo>
                    <a:pt x="606" y="2912"/>
                  </a:lnTo>
                  <a:lnTo>
                    <a:pt x="554" y="2466"/>
                  </a:lnTo>
                  <a:lnTo>
                    <a:pt x="515" y="2128"/>
                  </a:lnTo>
                  <a:lnTo>
                    <a:pt x="488" y="1912"/>
                  </a:lnTo>
                  <a:lnTo>
                    <a:pt x="481" y="1839"/>
                  </a:lnTo>
                  <a:lnTo>
                    <a:pt x="478" y="1738"/>
                  </a:lnTo>
                  <a:lnTo>
                    <a:pt x="474" y="1616"/>
                  </a:lnTo>
                  <a:lnTo>
                    <a:pt x="471" y="1477"/>
                  </a:lnTo>
                  <a:lnTo>
                    <a:pt x="460" y="1327"/>
                  </a:lnTo>
                  <a:lnTo>
                    <a:pt x="453" y="1254"/>
                  </a:lnTo>
                  <a:lnTo>
                    <a:pt x="442" y="1178"/>
                  </a:lnTo>
                  <a:lnTo>
                    <a:pt x="429" y="1104"/>
                  </a:lnTo>
                  <a:lnTo>
                    <a:pt x="415" y="1031"/>
                  </a:lnTo>
                  <a:lnTo>
                    <a:pt x="394" y="965"/>
                  </a:lnTo>
                  <a:lnTo>
                    <a:pt x="374" y="898"/>
                  </a:lnTo>
                  <a:lnTo>
                    <a:pt x="349" y="836"/>
                  </a:lnTo>
                  <a:lnTo>
                    <a:pt x="331" y="773"/>
                  </a:lnTo>
                  <a:lnTo>
                    <a:pt x="314" y="711"/>
                  </a:lnTo>
                  <a:lnTo>
                    <a:pt x="304" y="651"/>
                  </a:lnTo>
                  <a:lnTo>
                    <a:pt x="293" y="593"/>
                  </a:lnTo>
                  <a:lnTo>
                    <a:pt x="286" y="537"/>
                  </a:lnTo>
                  <a:lnTo>
                    <a:pt x="279" y="435"/>
                  </a:lnTo>
                  <a:lnTo>
                    <a:pt x="276" y="349"/>
                  </a:lnTo>
                  <a:lnTo>
                    <a:pt x="279" y="282"/>
                  </a:lnTo>
                  <a:lnTo>
                    <a:pt x="283" y="224"/>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5" name="Freeform 29"/>
            <p:cNvSpPr>
              <a:spLocks/>
            </p:cNvSpPr>
            <p:nvPr/>
          </p:nvSpPr>
          <p:spPr bwMode="auto">
            <a:xfrm>
              <a:off x="2345" y="1620"/>
              <a:ext cx="604" cy="504"/>
            </a:xfrm>
            <a:custGeom>
              <a:avLst/>
              <a:gdLst>
                <a:gd name="T0" fmla="*/ 349 w 1812"/>
                <a:gd name="T1" fmla="*/ 45 h 1511"/>
                <a:gd name="T2" fmla="*/ 405 w 1812"/>
                <a:gd name="T3" fmla="*/ 107 h 1511"/>
                <a:gd name="T4" fmla="*/ 457 w 1812"/>
                <a:gd name="T5" fmla="*/ 152 h 1511"/>
                <a:gd name="T6" fmla="*/ 527 w 1812"/>
                <a:gd name="T7" fmla="*/ 191 h 1511"/>
                <a:gd name="T8" fmla="*/ 618 w 1812"/>
                <a:gd name="T9" fmla="*/ 226 h 1511"/>
                <a:gd name="T10" fmla="*/ 725 w 1812"/>
                <a:gd name="T11" fmla="*/ 247 h 1511"/>
                <a:gd name="T12" fmla="*/ 858 w 1812"/>
                <a:gd name="T13" fmla="*/ 250 h 1511"/>
                <a:gd name="T14" fmla="*/ 990 w 1812"/>
                <a:gd name="T15" fmla="*/ 233 h 1511"/>
                <a:gd name="T16" fmla="*/ 1105 w 1812"/>
                <a:gd name="T17" fmla="*/ 201 h 1511"/>
                <a:gd name="T18" fmla="*/ 1196 w 1812"/>
                <a:gd name="T19" fmla="*/ 160 h 1511"/>
                <a:gd name="T20" fmla="*/ 1273 w 1812"/>
                <a:gd name="T21" fmla="*/ 115 h 1511"/>
                <a:gd name="T22" fmla="*/ 1328 w 1812"/>
                <a:gd name="T23" fmla="*/ 73 h 1511"/>
                <a:gd name="T24" fmla="*/ 1391 w 1812"/>
                <a:gd name="T25" fmla="*/ 6 h 1511"/>
                <a:gd name="T26" fmla="*/ 1450 w 1812"/>
                <a:gd name="T27" fmla="*/ 21 h 1511"/>
                <a:gd name="T28" fmla="*/ 1569 w 1812"/>
                <a:gd name="T29" fmla="*/ 87 h 1511"/>
                <a:gd name="T30" fmla="*/ 1638 w 1812"/>
                <a:gd name="T31" fmla="*/ 136 h 1511"/>
                <a:gd name="T32" fmla="*/ 1705 w 1812"/>
                <a:gd name="T33" fmla="*/ 195 h 1511"/>
                <a:gd name="T34" fmla="*/ 1764 w 1812"/>
                <a:gd name="T35" fmla="*/ 264 h 1511"/>
                <a:gd name="T36" fmla="*/ 1806 w 1812"/>
                <a:gd name="T37" fmla="*/ 344 h 1511"/>
                <a:gd name="T38" fmla="*/ 1812 w 1812"/>
                <a:gd name="T39" fmla="*/ 396 h 1511"/>
                <a:gd name="T40" fmla="*/ 1806 w 1812"/>
                <a:gd name="T41" fmla="*/ 459 h 1511"/>
                <a:gd name="T42" fmla="*/ 1788 w 1812"/>
                <a:gd name="T43" fmla="*/ 536 h 1511"/>
                <a:gd name="T44" fmla="*/ 1715 w 1812"/>
                <a:gd name="T45" fmla="*/ 713 h 1511"/>
                <a:gd name="T46" fmla="*/ 1611 w 1812"/>
                <a:gd name="T47" fmla="*/ 908 h 1511"/>
                <a:gd name="T48" fmla="*/ 1481 w 1812"/>
                <a:gd name="T49" fmla="*/ 1103 h 1511"/>
                <a:gd name="T50" fmla="*/ 1349 w 1812"/>
                <a:gd name="T51" fmla="*/ 1281 h 1511"/>
                <a:gd name="T52" fmla="*/ 1216 w 1812"/>
                <a:gd name="T53" fmla="*/ 1417 h 1511"/>
                <a:gd name="T54" fmla="*/ 1154 w 1812"/>
                <a:gd name="T55" fmla="*/ 1465 h 1511"/>
                <a:gd name="T56" fmla="*/ 1099 w 1812"/>
                <a:gd name="T57" fmla="*/ 1497 h 1511"/>
                <a:gd name="T58" fmla="*/ 1050 w 1812"/>
                <a:gd name="T59" fmla="*/ 1511 h 1511"/>
                <a:gd name="T60" fmla="*/ 997 w 1812"/>
                <a:gd name="T61" fmla="*/ 1501 h 1511"/>
                <a:gd name="T62" fmla="*/ 938 w 1812"/>
                <a:gd name="T63" fmla="*/ 1470 h 1511"/>
                <a:gd name="T64" fmla="*/ 868 w 1812"/>
                <a:gd name="T65" fmla="*/ 1421 h 1511"/>
                <a:gd name="T66" fmla="*/ 712 w 1812"/>
                <a:gd name="T67" fmla="*/ 1281 h 1511"/>
                <a:gd name="T68" fmla="*/ 541 w 1812"/>
                <a:gd name="T69" fmla="*/ 1100 h 1511"/>
                <a:gd name="T70" fmla="*/ 374 w 1812"/>
                <a:gd name="T71" fmla="*/ 901 h 1511"/>
                <a:gd name="T72" fmla="*/ 220 w 1812"/>
                <a:gd name="T73" fmla="*/ 706 h 1511"/>
                <a:gd name="T74" fmla="*/ 98 w 1812"/>
                <a:gd name="T75" fmla="*/ 536 h 1511"/>
                <a:gd name="T76" fmla="*/ 21 w 1812"/>
                <a:gd name="T77" fmla="*/ 411 h 1511"/>
                <a:gd name="T78" fmla="*/ 0 w 1812"/>
                <a:gd name="T79" fmla="*/ 341 h 1511"/>
                <a:gd name="T80" fmla="*/ 8 w 1812"/>
                <a:gd name="T81" fmla="*/ 282 h 1511"/>
                <a:gd name="T82" fmla="*/ 39 w 1812"/>
                <a:gd name="T83" fmla="*/ 230 h 1511"/>
                <a:gd name="T84" fmla="*/ 85 w 1812"/>
                <a:gd name="T85" fmla="*/ 177 h 1511"/>
                <a:gd name="T86" fmla="*/ 140 w 1812"/>
                <a:gd name="T87" fmla="*/ 131 h 1511"/>
                <a:gd name="T88" fmla="*/ 231 w 1812"/>
                <a:gd name="T89" fmla="*/ 76 h 1511"/>
                <a:gd name="T90" fmla="*/ 342 w 1812"/>
                <a:gd name="T91" fmla="*/ 34 h 1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12" h="1511">
                  <a:moveTo>
                    <a:pt x="342" y="34"/>
                  </a:moveTo>
                  <a:lnTo>
                    <a:pt x="349" y="45"/>
                  </a:lnTo>
                  <a:lnTo>
                    <a:pt x="366" y="73"/>
                  </a:lnTo>
                  <a:lnTo>
                    <a:pt x="405" y="107"/>
                  </a:lnTo>
                  <a:lnTo>
                    <a:pt x="429" y="128"/>
                  </a:lnTo>
                  <a:lnTo>
                    <a:pt x="457" y="152"/>
                  </a:lnTo>
                  <a:lnTo>
                    <a:pt x="488" y="173"/>
                  </a:lnTo>
                  <a:lnTo>
                    <a:pt x="527" y="191"/>
                  </a:lnTo>
                  <a:lnTo>
                    <a:pt x="569" y="212"/>
                  </a:lnTo>
                  <a:lnTo>
                    <a:pt x="618" y="226"/>
                  </a:lnTo>
                  <a:lnTo>
                    <a:pt x="670" y="240"/>
                  </a:lnTo>
                  <a:lnTo>
                    <a:pt x="725" y="247"/>
                  </a:lnTo>
                  <a:lnTo>
                    <a:pt x="792" y="250"/>
                  </a:lnTo>
                  <a:lnTo>
                    <a:pt x="858" y="250"/>
                  </a:lnTo>
                  <a:lnTo>
                    <a:pt x="928" y="243"/>
                  </a:lnTo>
                  <a:lnTo>
                    <a:pt x="990" y="233"/>
                  </a:lnTo>
                  <a:lnTo>
                    <a:pt x="1050" y="219"/>
                  </a:lnTo>
                  <a:lnTo>
                    <a:pt x="1105" y="201"/>
                  </a:lnTo>
                  <a:lnTo>
                    <a:pt x="1154" y="181"/>
                  </a:lnTo>
                  <a:lnTo>
                    <a:pt x="1196" y="160"/>
                  </a:lnTo>
                  <a:lnTo>
                    <a:pt x="1237" y="139"/>
                  </a:lnTo>
                  <a:lnTo>
                    <a:pt x="1273" y="115"/>
                  </a:lnTo>
                  <a:lnTo>
                    <a:pt x="1300" y="94"/>
                  </a:lnTo>
                  <a:lnTo>
                    <a:pt x="1328" y="73"/>
                  </a:lnTo>
                  <a:lnTo>
                    <a:pt x="1367" y="34"/>
                  </a:lnTo>
                  <a:lnTo>
                    <a:pt x="1391" y="6"/>
                  </a:lnTo>
                  <a:lnTo>
                    <a:pt x="1398" y="0"/>
                  </a:lnTo>
                  <a:lnTo>
                    <a:pt x="1450" y="21"/>
                  </a:lnTo>
                  <a:lnTo>
                    <a:pt x="1502" y="48"/>
                  </a:lnTo>
                  <a:lnTo>
                    <a:pt x="1569" y="87"/>
                  </a:lnTo>
                  <a:lnTo>
                    <a:pt x="1603" y="111"/>
                  </a:lnTo>
                  <a:lnTo>
                    <a:pt x="1638" y="136"/>
                  </a:lnTo>
                  <a:lnTo>
                    <a:pt x="1673" y="163"/>
                  </a:lnTo>
                  <a:lnTo>
                    <a:pt x="1705" y="195"/>
                  </a:lnTo>
                  <a:lnTo>
                    <a:pt x="1736" y="230"/>
                  </a:lnTo>
                  <a:lnTo>
                    <a:pt x="1764" y="264"/>
                  </a:lnTo>
                  <a:lnTo>
                    <a:pt x="1788" y="306"/>
                  </a:lnTo>
                  <a:lnTo>
                    <a:pt x="1806" y="344"/>
                  </a:lnTo>
                  <a:lnTo>
                    <a:pt x="1809" y="368"/>
                  </a:lnTo>
                  <a:lnTo>
                    <a:pt x="1812" y="396"/>
                  </a:lnTo>
                  <a:lnTo>
                    <a:pt x="1812" y="428"/>
                  </a:lnTo>
                  <a:lnTo>
                    <a:pt x="1806" y="459"/>
                  </a:lnTo>
                  <a:lnTo>
                    <a:pt x="1798" y="498"/>
                  </a:lnTo>
                  <a:lnTo>
                    <a:pt x="1788" y="536"/>
                  </a:lnTo>
                  <a:lnTo>
                    <a:pt x="1757" y="623"/>
                  </a:lnTo>
                  <a:lnTo>
                    <a:pt x="1715" y="713"/>
                  </a:lnTo>
                  <a:lnTo>
                    <a:pt x="1666" y="811"/>
                  </a:lnTo>
                  <a:lnTo>
                    <a:pt x="1611" y="908"/>
                  </a:lnTo>
                  <a:lnTo>
                    <a:pt x="1548" y="1010"/>
                  </a:lnTo>
                  <a:lnTo>
                    <a:pt x="1481" y="1103"/>
                  </a:lnTo>
                  <a:lnTo>
                    <a:pt x="1416" y="1197"/>
                  </a:lnTo>
                  <a:lnTo>
                    <a:pt x="1349" y="1281"/>
                  </a:lnTo>
                  <a:lnTo>
                    <a:pt x="1279" y="1355"/>
                  </a:lnTo>
                  <a:lnTo>
                    <a:pt x="1216" y="1417"/>
                  </a:lnTo>
                  <a:lnTo>
                    <a:pt x="1185" y="1441"/>
                  </a:lnTo>
                  <a:lnTo>
                    <a:pt x="1154" y="1465"/>
                  </a:lnTo>
                  <a:lnTo>
                    <a:pt x="1126" y="1483"/>
                  </a:lnTo>
                  <a:lnTo>
                    <a:pt x="1099" y="1497"/>
                  </a:lnTo>
                  <a:lnTo>
                    <a:pt x="1074" y="1504"/>
                  </a:lnTo>
                  <a:lnTo>
                    <a:pt x="1050" y="1511"/>
                  </a:lnTo>
                  <a:lnTo>
                    <a:pt x="1026" y="1507"/>
                  </a:lnTo>
                  <a:lnTo>
                    <a:pt x="997" y="1501"/>
                  </a:lnTo>
                  <a:lnTo>
                    <a:pt x="969" y="1486"/>
                  </a:lnTo>
                  <a:lnTo>
                    <a:pt x="938" y="1470"/>
                  </a:lnTo>
                  <a:lnTo>
                    <a:pt x="904" y="1449"/>
                  </a:lnTo>
                  <a:lnTo>
                    <a:pt x="868" y="1421"/>
                  </a:lnTo>
                  <a:lnTo>
                    <a:pt x="792" y="1358"/>
                  </a:lnTo>
                  <a:lnTo>
                    <a:pt x="712" y="1281"/>
                  </a:lnTo>
                  <a:lnTo>
                    <a:pt x="624" y="1194"/>
                  </a:lnTo>
                  <a:lnTo>
                    <a:pt x="541" y="1100"/>
                  </a:lnTo>
                  <a:lnTo>
                    <a:pt x="454" y="1002"/>
                  </a:lnTo>
                  <a:lnTo>
                    <a:pt x="374" y="901"/>
                  </a:lnTo>
                  <a:lnTo>
                    <a:pt x="293" y="801"/>
                  </a:lnTo>
                  <a:lnTo>
                    <a:pt x="220" y="706"/>
                  </a:lnTo>
                  <a:lnTo>
                    <a:pt x="154" y="616"/>
                  </a:lnTo>
                  <a:lnTo>
                    <a:pt x="98" y="536"/>
                  </a:lnTo>
                  <a:lnTo>
                    <a:pt x="52" y="463"/>
                  </a:lnTo>
                  <a:lnTo>
                    <a:pt x="21" y="411"/>
                  </a:lnTo>
                  <a:lnTo>
                    <a:pt x="4" y="368"/>
                  </a:lnTo>
                  <a:lnTo>
                    <a:pt x="0" y="341"/>
                  </a:lnTo>
                  <a:lnTo>
                    <a:pt x="0" y="313"/>
                  </a:lnTo>
                  <a:lnTo>
                    <a:pt x="8" y="282"/>
                  </a:lnTo>
                  <a:lnTo>
                    <a:pt x="21" y="254"/>
                  </a:lnTo>
                  <a:lnTo>
                    <a:pt x="39" y="230"/>
                  </a:lnTo>
                  <a:lnTo>
                    <a:pt x="60" y="201"/>
                  </a:lnTo>
                  <a:lnTo>
                    <a:pt x="85" y="177"/>
                  </a:lnTo>
                  <a:lnTo>
                    <a:pt x="109" y="152"/>
                  </a:lnTo>
                  <a:lnTo>
                    <a:pt x="140" y="131"/>
                  </a:lnTo>
                  <a:lnTo>
                    <a:pt x="168" y="111"/>
                  </a:lnTo>
                  <a:lnTo>
                    <a:pt x="231" y="76"/>
                  </a:lnTo>
                  <a:lnTo>
                    <a:pt x="290" y="48"/>
                  </a:lnTo>
                  <a:lnTo>
                    <a:pt x="342" y="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6" name="Freeform 30"/>
            <p:cNvSpPr>
              <a:spLocks/>
            </p:cNvSpPr>
            <p:nvPr/>
          </p:nvSpPr>
          <p:spPr bwMode="auto">
            <a:xfrm>
              <a:off x="2412" y="1655"/>
              <a:ext cx="466" cy="226"/>
            </a:xfrm>
            <a:custGeom>
              <a:avLst/>
              <a:gdLst>
                <a:gd name="T0" fmla="*/ 275 w 1397"/>
                <a:gd name="T1" fmla="*/ 150 h 679"/>
                <a:gd name="T2" fmla="*/ 317 w 1397"/>
                <a:gd name="T3" fmla="*/ 170 h 679"/>
                <a:gd name="T4" fmla="*/ 397 w 1397"/>
                <a:gd name="T5" fmla="*/ 188 h 679"/>
                <a:gd name="T6" fmla="*/ 504 w 1397"/>
                <a:gd name="T7" fmla="*/ 191 h 679"/>
                <a:gd name="T8" fmla="*/ 631 w 1397"/>
                <a:gd name="T9" fmla="*/ 181 h 679"/>
                <a:gd name="T10" fmla="*/ 749 w 1397"/>
                <a:gd name="T11" fmla="*/ 178 h 679"/>
                <a:gd name="T12" fmla="*/ 860 w 1397"/>
                <a:gd name="T13" fmla="*/ 174 h 679"/>
                <a:gd name="T14" fmla="*/ 937 w 1397"/>
                <a:gd name="T15" fmla="*/ 157 h 679"/>
                <a:gd name="T16" fmla="*/ 982 w 1397"/>
                <a:gd name="T17" fmla="*/ 133 h 679"/>
                <a:gd name="T18" fmla="*/ 1021 w 1397"/>
                <a:gd name="T19" fmla="*/ 97 h 679"/>
                <a:gd name="T20" fmla="*/ 1055 w 1397"/>
                <a:gd name="T21" fmla="*/ 52 h 679"/>
                <a:gd name="T22" fmla="*/ 1101 w 1397"/>
                <a:gd name="T23" fmla="*/ 21 h 679"/>
                <a:gd name="T24" fmla="*/ 1161 w 1397"/>
                <a:gd name="T25" fmla="*/ 3 h 679"/>
                <a:gd name="T26" fmla="*/ 1219 w 1397"/>
                <a:gd name="T27" fmla="*/ 0 h 679"/>
                <a:gd name="T28" fmla="*/ 1307 w 1397"/>
                <a:gd name="T29" fmla="*/ 7 h 679"/>
                <a:gd name="T30" fmla="*/ 1397 w 1397"/>
                <a:gd name="T31" fmla="*/ 27 h 679"/>
                <a:gd name="T32" fmla="*/ 1302 w 1397"/>
                <a:gd name="T33" fmla="*/ 219 h 679"/>
                <a:gd name="T34" fmla="*/ 1174 w 1397"/>
                <a:gd name="T35" fmla="*/ 446 h 679"/>
                <a:gd name="T36" fmla="*/ 1104 w 1397"/>
                <a:gd name="T37" fmla="*/ 550 h 679"/>
                <a:gd name="T38" fmla="*/ 1034 w 1397"/>
                <a:gd name="T39" fmla="*/ 627 h 679"/>
                <a:gd name="T40" fmla="*/ 989 w 1397"/>
                <a:gd name="T41" fmla="*/ 658 h 679"/>
                <a:gd name="T42" fmla="*/ 961 w 1397"/>
                <a:gd name="T43" fmla="*/ 666 h 679"/>
                <a:gd name="T44" fmla="*/ 920 w 1397"/>
                <a:gd name="T45" fmla="*/ 644 h 679"/>
                <a:gd name="T46" fmla="*/ 842 w 1397"/>
                <a:gd name="T47" fmla="*/ 592 h 679"/>
                <a:gd name="T48" fmla="*/ 725 w 1397"/>
                <a:gd name="T49" fmla="*/ 502 h 679"/>
                <a:gd name="T50" fmla="*/ 672 w 1397"/>
                <a:gd name="T51" fmla="*/ 477 h 679"/>
                <a:gd name="T52" fmla="*/ 637 w 1397"/>
                <a:gd name="T53" fmla="*/ 487 h 679"/>
                <a:gd name="T54" fmla="*/ 582 w 1397"/>
                <a:gd name="T55" fmla="*/ 536 h 679"/>
                <a:gd name="T56" fmla="*/ 504 w 1397"/>
                <a:gd name="T57" fmla="*/ 617 h 679"/>
                <a:gd name="T58" fmla="*/ 449 w 1397"/>
                <a:gd name="T59" fmla="*/ 666 h 679"/>
                <a:gd name="T60" fmla="*/ 418 w 1397"/>
                <a:gd name="T61" fmla="*/ 679 h 679"/>
                <a:gd name="T62" fmla="*/ 390 w 1397"/>
                <a:gd name="T63" fmla="*/ 672 h 679"/>
                <a:gd name="T64" fmla="*/ 324 w 1397"/>
                <a:gd name="T65" fmla="*/ 609 h 679"/>
                <a:gd name="T66" fmla="*/ 212 w 1397"/>
                <a:gd name="T67" fmla="*/ 471 h 679"/>
                <a:gd name="T68" fmla="*/ 21 w 1397"/>
                <a:gd name="T69" fmla="*/ 195 h 679"/>
                <a:gd name="T70" fmla="*/ 3 w 1397"/>
                <a:gd name="T71" fmla="*/ 157 h 679"/>
                <a:gd name="T72" fmla="*/ 0 w 1397"/>
                <a:gd name="T73" fmla="*/ 115 h 679"/>
                <a:gd name="T74" fmla="*/ 13 w 1397"/>
                <a:gd name="T75" fmla="*/ 81 h 679"/>
                <a:gd name="T76" fmla="*/ 41 w 1397"/>
                <a:gd name="T77" fmla="*/ 56 h 679"/>
                <a:gd name="T78" fmla="*/ 80 w 1397"/>
                <a:gd name="T79" fmla="*/ 45 h 679"/>
                <a:gd name="T80" fmla="*/ 129 w 1397"/>
                <a:gd name="T81" fmla="*/ 52 h 679"/>
                <a:gd name="T82" fmla="*/ 192 w 1397"/>
                <a:gd name="T83" fmla="*/ 81 h 679"/>
                <a:gd name="T84" fmla="*/ 257 w 1397"/>
                <a:gd name="T85" fmla="*/ 136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7" h="679">
                  <a:moveTo>
                    <a:pt x="257" y="136"/>
                  </a:moveTo>
                  <a:lnTo>
                    <a:pt x="275" y="150"/>
                  </a:lnTo>
                  <a:lnTo>
                    <a:pt x="296" y="160"/>
                  </a:lnTo>
                  <a:lnTo>
                    <a:pt x="317" y="170"/>
                  </a:lnTo>
                  <a:lnTo>
                    <a:pt x="342" y="178"/>
                  </a:lnTo>
                  <a:lnTo>
                    <a:pt x="397" y="188"/>
                  </a:lnTo>
                  <a:lnTo>
                    <a:pt x="449" y="191"/>
                  </a:lnTo>
                  <a:lnTo>
                    <a:pt x="504" y="191"/>
                  </a:lnTo>
                  <a:lnTo>
                    <a:pt x="554" y="188"/>
                  </a:lnTo>
                  <a:lnTo>
                    <a:pt x="631" y="181"/>
                  </a:lnTo>
                  <a:lnTo>
                    <a:pt x="690" y="181"/>
                  </a:lnTo>
                  <a:lnTo>
                    <a:pt x="749" y="178"/>
                  </a:lnTo>
                  <a:lnTo>
                    <a:pt x="805" y="178"/>
                  </a:lnTo>
                  <a:lnTo>
                    <a:pt x="860" y="174"/>
                  </a:lnTo>
                  <a:lnTo>
                    <a:pt x="912" y="164"/>
                  </a:lnTo>
                  <a:lnTo>
                    <a:pt x="937" y="157"/>
                  </a:lnTo>
                  <a:lnTo>
                    <a:pt x="961" y="146"/>
                  </a:lnTo>
                  <a:lnTo>
                    <a:pt x="982" y="133"/>
                  </a:lnTo>
                  <a:lnTo>
                    <a:pt x="1003" y="115"/>
                  </a:lnTo>
                  <a:lnTo>
                    <a:pt x="1021" y="97"/>
                  </a:lnTo>
                  <a:lnTo>
                    <a:pt x="1038" y="73"/>
                  </a:lnTo>
                  <a:lnTo>
                    <a:pt x="1055" y="52"/>
                  </a:lnTo>
                  <a:lnTo>
                    <a:pt x="1076" y="35"/>
                  </a:lnTo>
                  <a:lnTo>
                    <a:pt x="1101" y="21"/>
                  </a:lnTo>
                  <a:lnTo>
                    <a:pt x="1128" y="11"/>
                  </a:lnTo>
                  <a:lnTo>
                    <a:pt x="1161" y="3"/>
                  </a:lnTo>
                  <a:lnTo>
                    <a:pt x="1188" y="0"/>
                  </a:lnTo>
                  <a:lnTo>
                    <a:pt x="1219" y="0"/>
                  </a:lnTo>
                  <a:lnTo>
                    <a:pt x="1250" y="0"/>
                  </a:lnTo>
                  <a:lnTo>
                    <a:pt x="1307" y="7"/>
                  </a:lnTo>
                  <a:lnTo>
                    <a:pt x="1356" y="14"/>
                  </a:lnTo>
                  <a:lnTo>
                    <a:pt x="1397" y="27"/>
                  </a:lnTo>
                  <a:lnTo>
                    <a:pt x="1351" y="122"/>
                  </a:lnTo>
                  <a:lnTo>
                    <a:pt x="1302" y="219"/>
                  </a:lnTo>
                  <a:lnTo>
                    <a:pt x="1244" y="331"/>
                  </a:lnTo>
                  <a:lnTo>
                    <a:pt x="1174" y="446"/>
                  </a:lnTo>
                  <a:lnTo>
                    <a:pt x="1140" y="502"/>
                  </a:lnTo>
                  <a:lnTo>
                    <a:pt x="1104" y="550"/>
                  </a:lnTo>
                  <a:lnTo>
                    <a:pt x="1070" y="592"/>
                  </a:lnTo>
                  <a:lnTo>
                    <a:pt x="1034" y="627"/>
                  </a:lnTo>
                  <a:lnTo>
                    <a:pt x="1003" y="651"/>
                  </a:lnTo>
                  <a:lnTo>
                    <a:pt x="989" y="658"/>
                  </a:lnTo>
                  <a:lnTo>
                    <a:pt x="972" y="666"/>
                  </a:lnTo>
                  <a:lnTo>
                    <a:pt x="961" y="666"/>
                  </a:lnTo>
                  <a:lnTo>
                    <a:pt x="951" y="662"/>
                  </a:lnTo>
                  <a:lnTo>
                    <a:pt x="920" y="644"/>
                  </a:lnTo>
                  <a:lnTo>
                    <a:pt x="885" y="620"/>
                  </a:lnTo>
                  <a:lnTo>
                    <a:pt x="842" y="592"/>
                  </a:lnTo>
                  <a:lnTo>
                    <a:pt x="763" y="526"/>
                  </a:lnTo>
                  <a:lnTo>
                    <a:pt x="725" y="502"/>
                  </a:lnTo>
                  <a:lnTo>
                    <a:pt x="690" y="481"/>
                  </a:lnTo>
                  <a:lnTo>
                    <a:pt x="672" y="477"/>
                  </a:lnTo>
                  <a:lnTo>
                    <a:pt x="659" y="481"/>
                  </a:lnTo>
                  <a:lnTo>
                    <a:pt x="637" y="487"/>
                  </a:lnTo>
                  <a:lnTo>
                    <a:pt x="620" y="502"/>
                  </a:lnTo>
                  <a:lnTo>
                    <a:pt x="582" y="536"/>
                  </a:lnTo>
                  <a:lnTo>
                    <a:pt x="543" y="575"/>
                  </a:lnTo>
                  <a:lnTo>
                    <a:pt x="504" y="617"/>
                  </a:lnTo>
                  <a:lnTo>
                    <a:pt x="467" y="654"/>
                  </a:lnTo>
                  <a:lnTo>
                    <a:pt x="449" y="666"/>
                  </a:lnTo>
                  <a:lnTo>
                    <a:pt x="436" y="675"/>
                  </a:lnTo>
                  <a:lnTo>
                    <a:pt x="418" y="679"/>
                  </a:lnTo>
                  <a:lnTo>
                    <a:pt x="404" y="679"/>
                  </a:lnTo>
                  <a:lnTo>
                    <a:pt x="390" y="672"/>
                  </a:lnTo>
                  <a:lnTo>
                    <a:pt x="369" y="654"/>
                  </a:lnTo>
                  <a:lnTo>
                    <a:pt x="324" y="609"/>
                  </a:lnTo>
                  <a:lnTo>
                    <a:pt x="272" y="544"/>
                  </a:lnTo>
                  <a:lnTo>
                    <a:pt x="212" y="471"/>
                  </a:lnTo>
                  <a:lnTo>
                    <a:pt x="101" y="313"/>
                  </a:lnTo>
                  <a:lnTo>
                    <a:pt x="21" y="195"/>
                  </a:lnTo>
                  <a:lnTo>
                    <a:pt x="10" y="174"/>
                  </a:lnTo>
                  <a:lnTo>
                    <a:pt x="3" y="157"/>
                  </a:lnTo>
                  <a:lnTo>
                    <a:pt x="0" y="136"/>
                  </a:lnTo>
                  <a:lnTo>
                    <a:pt x="0" y="115"/>
                  </a:lnTo>
                  <a:lnTo>
                    <a:pt x="7" y="97"/>
                  </a:lnTo>
                  <a:lnTo>
                    <a:pt x="13" y="81"/>
                  </a:lnTo>
                  <a:lnTo>
                    <a:pt x="25" y="69"/>
                  </a:lnTo>
                  <a:lnTo>
                    <a:pt x="41" y="56"/>
                  </a:lnTo>
                  <a:lnTo>
                    <a:pt x="59" y="48"/>
                  </a:lnTo>
                  <a:lnTo>
                    <a:pt x="80" y="45"/>
                  </a:lnTo>
                  <a:lnTo>
                    <a:pt x="104" y="48"/>
                  </a:lnTo>
                  <a:lnTo>
                    <a:pt x="129" y="52"/>
                  </a:lnTo>
                  <a:lnTo>
                    <a:pt x="160" y="63"/>
                  </a:lnTo>
                  <a:lnTo>
                    <a:pt x="192" y="81"/>
                  </a:lnTo>
                  <a:lnTo>
                    <a:pt x="223" y="105"/>
                  </a:lnTo>
                  <a:lnTo>
                    <a:pt x="257" y="136"/>
                  </a:lnTo>
                  <a:close/>
                </a:path>
              </a:pathLst>
            </a:custGeom>
            <a:solidFill>
              <a:srgbClr val="D5D6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7" name="Freeform 31"/>
            <p:cNvSpPr>
              <a:spLocks/>
            </p:cNvSpPr>
            <p:nvPr/>
          </p:nvSpPr>
          <p:spPr bwMode="auto">
            <a:xfrm>
              <a:off x="2514" y="1499"/>
              <a:ext cx="248" cy="204"/>
            </a:xfrm>
            <a:custGeom>
              <a:avLst/>
              <a:gdLst>
                <a:gd name="T0" fmla="*/ 655 w 743"/>
                <a:gd name="T1" fmla="*/ 0 h 613"/>
                <a:gd name="T2" fmla="*/ 658 w 743"/>
                <a:gd name="T3" fmla="*/ 42 h 613"/>
                <a:gd name="T4" fmla="*/ 673 w 743"/>
                <a:gd name="T5" fmla="*/ 140 h 613"/>
                <a:gd name="T6" fmla="*/ 683 w 743"/>
                <a:gd name="T7" fmla="*/ 199 h 613"/>
                <a:gd name="T8" fmla="*/ 697 w 743"/>
                <a:gd name="T9" fmla="*/ 258 h 613"/>
                <a:gd name="T10" fmla="*/ 718 w 743"/>
                <a:gd name="T11" fmla="*/ 320 h 613"/>
                <a:gd name="T12" fmla="*/ 732 w 743"/>
                <a:gd name="T13" fmla="*/ 348 h 613"/>
                <a:gd name="T14" fmla="*/ 743 w 743"/>
                <a:gd name="T15" fmla="*/ 372 h 613"/>
                <a:gd name="T16" fmla="*/ 694 w 743"/>
                <a:gd name="T17" fmla="*/ 415 h 613"/>
                <a:gd name="T18" fmla="*/ 642 w 743"/>
                <a:gd name="T19" fmla="*/ 457 h 613"/>
                <a:gd name="T20" fmla="*/ 575 w 743"/>
                <a:gd name="T21" fmla="*/ 502 h 613"/>
                <a:gd name="T22" fmla="*/ 502 w 743"/>
                <a:gd name="T23" fmla="*/ 548 h 613"/>
                <a:gd name="T24" fmla="*/ 463 w 743"/>
                <a:gd name="T25" fmla="*/ 567 h 613"/>
                <a:gd name="T26" fmla="*/ 426 w 743"/>
                <a:gd name="T27" fmla="*/ 585 h 613"/>
                <a:gd name="T28" fmla="*/ 387 w 743"/>
                <a:gd name="T29" fmla="*/ 600 h 613"/>
                <a:gd name="T30" fmla="*/ 349 w 743"/>
                <a:gd name="T31" fmla="*/ 610 h 613"/>
                <a:gd name="T32" fmla="*/ 314 w 743"/>
                <a:gd name="T33" fmla="*/ 613 h 613"/>
                <a:gd name="T34" fmla="*/ 283 w 743"/>
                <a:gd name="T35" fmla="*/ 613 h 613"/>
                <a:gd name="T36" fmla="*/ 252 w 743"/>
                <a:gd name="T37" fmla="*/ 606 h 613"/>
                <a:gd name="T38" fmla="*/ 224 w 743"/>
                <a:gd name="T39" fmla="*/ 596 h 613"/>
                <a:gd name="T40" fmla="*/ 195 w 743"/>
                <a:gd name="T41" fmla="*/ 585 h 613"/>
                <a:gd name="T42" fmla="*/ 167 w 743"/>
                <a:gd name="T43" fmla="*/ 572 h 613"/>
                <a:gd name="T44" fmla="*/ 122 w 743"/>
                <a:gd name="T45" fmla="*/ 536 h 613"/>
                <a:gd name="T46" fmla="*/ 81 w 743"/>
                <a:gd name="T47" fmla="*/ 502 h 613"/>
                <a:gd name="T48" fmla="*/ 45 w 743"/>
                <a:gd name="T49" fmla="*/ 467 h 613"/>
                <a:gd name="T50" fmla="*/ 21 w 743"/>
                <a:gd name="T51" fmla="*/ 439 h 613"/>
                <a:gd name="T52" fmla="*/ 0 w 743"/>
                <a:gd name="T53" fmla="*/ 408 h 613"/>
                <a:gd name="T54" fmla="*/ 14 w 743"/>
                <a:gd name="T55" fmla="*/ 387 h 613"/>
                <a:gd name="T56" fmla="*/ 28 w 743"/>
                <a:gd name="T57" fmla="*/ 359 h 613"/>
                <a:gd name="T58" fmla="*/ 45 w 743"/>
                <a:gd name="T59" fmla="*/ 320 h 613"/>
                <a:gd name="T60" fmla="*/ 57 w 743"/>
                <a:gd name="T61" fmla="*/ 268 h 613"/>
                <a:gd name="T62" fmla="*/ 67 w 743"/>
                <a:gd name="T63" fmla="*/ 202 h 613"/>
                <a:gd name="T64" fmla="*/ 70 w 743"/>
                <a:gd name="T65" fmla="*/ 164 h 613"/>
                <a:gd name="T66" fmla="*/ 70 w 743"/>
                <a:gd name="T67" fmla="*/ 122 h 613"/>
                <a:gd name="T68" fmla="*/ 67 w 743"/>
                <a:gd name="T69" fmla="*/ 77 h 613"/>
                <a:gd name="T70" fmla="*/ 63 w 743"/>
                <a:gd name="T71" fmla="*/ 25 h 613"/>
                <a:gd name="T72" fmla="*/ 655 w 743"/>
                <a:gd name="T73"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3" h="613">
                  <a:moveTo>
                    <a:pt x="655" y="0"/>
                  </a:moveTo>
                  <a:lnTo>
                    <a:pt x="658" y="42"/>
                  </a:lnTo>
                  <a:lnTo>
                    <a:pt x="673" y="140"/>
                  </a:lnTo>
                  <a:lnTo>
                    <a:pt x="683" y="199"/>
                  </a:lnTo>
                  <a:lnTo>
                    <a:pt x="697" y="258"/>
                  </a:lnTo>
                  <a:lnTo>
                    <a:pt x="718" y="320"/>
                  </a:lnTo>
                  <a:lnTo>
                    <a:pt x="732" y="348"/>
                  </a:lnTo>
                  <a:lnTo>
                    <a:pt x="743" y="372"/>
                  </a:lnTo>
                  <a:lnTo>
                    <a:pt x="694" y="415"/>
                  </a:lnTo>
                  <a:lnTo>
                    <a:pt x="642" y="457"/>
                  </a:lnTo>
                  <a:lnTo>
                    <a:pt x="575" y="502"/>
                  </a:lnTo>
                  <a:lnTo>
                    <a:pt x="502" y="548"/>
                  </a:lnTo>
                  <a:lnTo>
                    <a:pt x="463" y="567"/>
                  </a:lnTo>
                  <a:lnTo>
                    <a:pt x="426" y="585"/>
                  </a:lnTo>
                  <a:lnTo>
                    <a:pt x="387" y="600"/>
                  </a:lnTo>
                  <a:lnTo>
                    <a:pt x="349" y="610"/>
                  </a:lnTo>
                  <a:lnTo>
                    <a:pt x="314" y="613"/>
                  </a:lnTo>
                  <a:lnTo>
                    <a:pt x="283" y="613"/>
                  </a:lnTo>
                  <a:lnTo>
                    <a:pt x="252" y="606"/>
                  </a:lnTo>
                  <a:lnTo>
                    <a:pt x="224" y="596"/>
                  </a:lnTo>
                  <a:lnTo>
                    <a:pt x="195" y="585"/>
                  </a:lnTo>
                  <a:lnTo>
                    <a:pt x="167" y="572"/>
                  </a:lnTo>
                  <a:lnTo>
                    <a:pt x="122" y="536"/>
                  </a:lnTo>
                  <a:lnTo>
                    <a:pt x="81" y="502"/>
                  </a:lnTo>
                  <a:lnTo>
                    <a:pt x="45" y="467"/>
                  </a:lnTo>
                  <a:lnTo>
                    <a:pt x="21" y="439"/>
                  </a:lnTo>
                  <a:lnTo>
                    <a:pt x="0" y="408"/>
                  </a:lnTo>
                  <a:lnTo>
                    <a:pt x="14" y="387"/>
                  </a:lnTo>
                  <a:lnTo>
                    <a:pt x="28" y="359"/>
                  </a:lnTo>
                  <a:lnTo>
                    <a:pt x="45" y="320"/>
                  </a:lnTo>
                  <a:lnTo>
                    <a:pt x="57" y="268"/>
                  </a:lnTo>
                  <a:lnTo>
                    <a:pt x="67" y="202"/>
                  </a:lnTo>
                  <a:lnTo>
                    <a:pt x="70" y="164"/>
                  </a:lnTo>
                  <a:lnTo>
                    <a:pt x="70" y="122"/>
                  </a:lnTo>
                  <a:lnTo>
                    <a:pt x="67" y="77"/>
                  </a:lnTo>
                  <a:lnTo>
                    <a:pt x="63" y="25"/>
                  </a:lnTo>
                  <a:lnTo>
                    <a:pt x="655" y="0"/>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8" name="Freeform 32"/>
            <p:cNvSpPr>
              <a:spLocks/>
            </p:cNvSpPr>
            <p:nvPr/>
          </p:nvSpPr>
          <p:spPr bwMode="auto">
            <a:xfrm>
              <a:off x="2537" y="1512"/>
              <a:ext cx="205" cy="96"/>
            </a:xfrm>
            <a:custGeom>
              <a:avLst/>
              <a:gdLst>
                <a:gd name="T0" fmla="*/ 10 w 616"/>
                <a:gd name="T1" fmla="*/ 3 h 289"/>
                <a:gd name="T2" fmla="*/ 10 w 616"/>
                <a:gd name="T3" fmla="*/ 70 h 289"/>
                <a:gd name="T4" fmla="*/ 6 w 616"/>
                <a:gd name="T5" fmla="*/ 135 h 289"/>
                <a:gd name="T6" fmla="*/ 0 w 616"/>
                <a:gd name="T7" fmla="*/ 208 h 289"/>
                <a:gd name="T8" fmla="*/ 14 w 616"/>
                <a:gd name="T9" fmla="*/ 216 h 289"/>
                <a:gd name="T10" fmla="*/ 48 w 616"/>
                <a:gd name="T11" fmla="*/ 236 h 289"/>
                <a:gd name="T12" fmla="*/ 108 w 616"/>
                <a:gd name="T13" fmla="*/ 260 h 289"/>
                <a:gd name="T14" fmla="*/ 143 w 616"/>
                <a:gd name="T15" fmla="*/ 271 h 289"/>
                <a:gd name="T16" fmla="*/ 181 w 616"/>
                <a:gd name="T17" fmla="*/ 281 h 289"/>
                <a:gd name="T18" fmla="*/ 226 w 616"/>
                <a:gd name="T19" fmla="*/ 289 h 289"/>
                <a:gd name="T20" fmla="*/ 274 w 616"/>
                <a:gd name="T21" fmla="*/ 289 h 289"/>
                <a:gd name="T22" fmla="*/ 323 w 616"/>
                <a:gd name="T23" fmla="*/ 289 h 289"/>
                <a:gd name="T24" fmla="*/ 380 w 616"/>
                <a:gd name="T25" fmla="*/ 281 h 289"/>
                <a:gd name="T26" fmla="*/ 435 w 616"/>
                <a:gd name="T27" fmla="*/ 268 h 289"/>
                <a:gd name="T28" fmla="*/ 494 w 616"/>
                <a:gd name="T29" fmla="*/ 247 h 289"/>
                <a:gd name="T30" fmla="*/ 554 w 616"/>
                <a:gd name="T31" fmla="*/ 216 h 289"/>
                <a:gd name="T32" fmla="*/ 616 w 616"/>
                <a:gd name="T33" fmla="*/ 177 h 289"/>
                <a:gd name="T34" fmla="*/ 609 w 616"/>
                <a:gd name="T35" fmla="*/ 114 h 289"/>
                <a:gd name="T36" fmla="*/ 606 w 616"/>
                <a:gd name="T37" fmla="*/ 59 h 289"/>
                <a:gd name="T38" fmla="*/ 606 w 616"/>
                <a:gd name="T39" fmla="*/ 0 h 289"/>
                <a:gd name="T40" fmla="*/ 10 w 616"/>
                <a:gd name="T41" fmla="*/ 3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16" h="289">
                  <a:moveTo>
                    <a:pt x="10" y="3"/>
                  </a:moveTo>
                  <a:lnTo>
                    <a:pt x="10" y="70"/>
                  </a:lnTo>
                  <a:lnTo>
                    <a:pt x="6" y="135"/>
                  </a:lnTo>
                  <a:lnTo>
                    <a:pt x="0" y="208"/>
                  </a:lnTo>
                  <a:lnTo>
                    <a:pt x="14" y="216"/>
                  </a:lnTo>
                  <a:lnTo>
                    <a:pt x="48" y="236"/>
                  </a:lnTo>
                  <a:lnTo>
                    <a:pt x="108" y="260"/>
                  </a:lnTo>
                  <a:lnTo>
                    <a:pt x="143" y="271"/>
                  </a:lnTo>
                  <a:lnTo>
                    <a:pt x="181" y="281"/>
                  </a:lnTo>
                  <a:lnTo>
                    <a:pt x="226" y="289"/>
                  </a:lnTo>
                  <a:lnTo>
                    <a:pt x="274" y="289"/>
                  </a:lnTo>
                  <a:lnTo>
                    <a:pt x="323" y="289"/>
                  </a:lnTo>
                  <a:lnTo>
                    <a:pt x="380" y="281"/>
                  </a:lnTo>
                  <a:lnTo>
                    <a:pt x="435" y="268"/>
                  </a:lnTo>
                  <a:lnTo>
                    <a:pt x="494" y="247"/>
                  </a:lnTo>
                  <a:lnTo>
                    <a:pt x="554" y="216"/>
                  </a:lnTo>
                  <a:lnTo>
                    <a:pt x="616" y="177"/>
                  </a:lnTo>
                  <a:lnTo>
                    <a:pt x="609" y="114"/>
                  </a:lnTo>
                  <a:lnTo>
                    <a:pt x="606" y="59"/>
                  </a:lnTo>
                  <a:lnTo>
                    <a:pt x="606" y="0"/>
                  </a:lnTo>
                  <a:lnTo>
                    <a:pt x="10" y="3"/>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9" name="Freeform 33"/>
            <p:cNvSpPr>
              <a:spLocks/>
            </p:cNvSpPr>
            <p:nvPr/>
          </p:nvSpPr>
          <p:spPr bwMode="auto">
            <a:xfrm>
              <a:off x="2596" y="1821"/>
              <a:ext cx="151" cy="340"/>
            </a:xfrm>
            <a:custGeom>
              <a:avLst/>
              <a:gdLst>
                <a:gd name="T0" fmla="*/ 56 w 453"/>
                <a:gd name="T1" fmla="*/ 31 h 1021"/>
                <a:gd name="T2" fmla="*/ 42 w 453"/>
                <a:gd name="T3" fmla="*/ 83 h 1021"/>
                <a:gd name="T4" fmla="*/ 32 w 453"/>
                <a:gd name="T5" fmla="*/ 146 h 1021"/>
                <a:gd name="T6" fmla="*/ 18 w 453"/>
                <a:gd name="T7" fmla="*/ 237 h 1021"/>
                <a:gd name="T8" fmla="*/ 8 w 453"/>
                <a:gd name="T9" fmla="*/ 348 h 1021"/>
                <a:gd name="T10" fmla="*/ 0 w 453"/>
                <a:gd name="T11" fmla="*/ 488 h 1021"/>
                <a:gd name="T12" fmla="*/ 0 w 453"/>
                <a:gd name="T13" fmla="*/ 647 h 1021"/>
                <a:gd name="T14" fmla="*/ 4 w 453"/>
                <a:gd name="T15" fmla="*/ 738 h 1021"/>
                <a:gd name="T16" fmla="*/ 8 w 453"/>
                <a:gd name="T17" fmla="*/ 836 h 1021"/>
                <a:gd name="T18" fmla="*/ 45 w 453"/>
                <a:gd name="T19" fmla="*/ 871 h 1021"/>
                <a:gd name="T20" fmla="*/ 84 w 453"/>
                <a:gd name="T21" fmla="*/ 905 h 1021"/>
                <a:gd name="T22" fmla="*/ 130 w 453"/>
                <a:gd name="T23" fmla="*/ 944 h 1021"/>
                <a:gd name="T24" fmla="*/ 175 w 453"/>
                <a:gd name="T25" fmla="*/ 979 h 1021"/>
                <a:gd name="T26" fmla="*/ 219 w 453"/>
                <a:gd name="T27" fmla="*/ 1006 h 1021"/>
                <a:gd name="T28" fmla="*/ 240 w 453"/>
                <a:gd name="T29" fmla="*/ 1017 h 1021"/>
                <a:gd name="T30" fmla="*/ 258 w 453"/>
                <a:gd name="T31" fmla="*/ 1021 h 1021"/>
                <a:gd name="T32" fmla="*/ 273 w 453"/>
                <a:gd name="T33" fmla="*/ 1021 h 1021"/>
                <a:gd name="T34" fmla="*/ 283 w 453"/>
                <a:gd name="T35" fmla="*/ 1017 h 1021"/>
                <a:gd name="T36" fmla="*/ 292 w 453"/>
                <a:gd name="T37" fmla="*/ 1003 h 1021"/>
                <a:gd name="T38" fmla="*/ 304 w 453"/>
                <a:gd name="T39" fmla="*/ 985 h 1021"/>
                <a:gd name="T40" fmla="*/ 331 w 453"/>
                <a:gd name="T41" fmla="*/ 933 h 1021"/>
                <a:gd name="T42" fmla="*/ 359 w 453"/>
                <a:gd name="T43" fmla="*/ 874 h 1021"/>
                <a:gd name="T44" fmla="*/ 387 w 453"/>
                <a:gd name="T45" fmla="*/ 805 h 1021"/>
                <a:gd name="T46" fmla="*/ 432 w 453"/>
                <a:gd name="T47" fmla="*/ 686 h 1021"/>
                <a:gd name="T48" fmla="*/ 453 w 453"/>
                <a:gd name="T49" fmla="*/ 631 h 1021"/>
                <a:gd name="T50" fmla="*/ 359 w 453"/>
                <a:gd name="T51" fmla="*/ 384 h 1021"/>
                <a:gd name="T52" fmla="*/ 286 w 453"/>
                <a:gd name="T53" fmla="*/ 192 h 1021"/>
                <a:gd name="T54" fmla="*/ 251 w 453"/>
                <a:gd name="T55" fmla="*/ 111 h 1021"/>
                <a:gd name="T56" fmla="*/ 224 w 453"/>
                <a:gd name="T57" fmla="*/ 56 h 1021"/>
                <a:gd name="T58" fmla="*/ 213 w 453"/>
                <a:gd name="T59" fmla="*/ 38 h 1021"/>
                <a:gd name="T60" fmla="*/ 199 w 453"/>
                <a:gd name="T61" fmla="*/ 25 h 1021"/>
                <a:gd name="T62" fmla="*/ 185 w 453"/>
                <a:gd name="T63" fmla="*/ 14 h 1021"/>
                <a:gd name="T64" fmla="*/ 171 w 453"/>
                <a:gd name="T65" fmla="*/ 7 h 1021"/>
                <a:gd name="T66" fmla="*/ 157 w 453"/>
                <a:gd name="T67" fmla="*/ 4 h 1021"/>
                <a:gd name="T68" fmla="*/ 143 w 453"/>
                <a:gd name="T69" fmla="*/ 0 h 1021"/>
                <a:gd name="T70" fmla="*/ 118 w 453"/>
                <a:gd name="T71" fmla="*/ 4 h 1021"/>
                <a:gd name="T72" fmla="*/ 94 w 453"/>
                <a:gd name="T73" fmla="*/ 10 h 1021"/>
                <a:gd name="T74" fmla="*/ 73 w 453"/>
                <a:gd name="T75" fmla="*/ 21 h 1021"/>
                <a:gd name="T76" fmla="*/ 56 w 453"/>
                <a:gd name="T77" fmla="*/ 31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53" h="1021">
                  <a:moveTo>
                    <a:pt x="56" y="31"/>
                  </a:moveTo>
                  <a:lnTo>
                    <a:pt x="42" y="83"/>
                  </a:lnTo>
                  <a:lnTo>
                    <a:pt x="32" y="146"/>
                  </a:lnTo>
                  <a:lnTo>
                    <a:pt x="18" y="237"/>
                  </a:lnTo>
                  <a:lnTo>
                    <a:pt x="8" y="348"/>
                  </a:lnTo>
                  <a:lnTo>
                    <a:pt x="0" y="488"/>
                  </a:lnTo>
                  <a:lnTo>
                    <a:pt x="0" y="647"/>
                  </a:lnTo>
                  <a:lnTo>
                    <a:pt x="4" y="738"/>
                  </a:lnTo>
                  <a:lnTo>
                    <a:pt x="8" y="836"/>
                  </a:lnTo>
                  <a:lnTo>
                    <a:pt x="45" y="871"/>
                  </a:lnTo>
                  <a:lnTo>
                    <a:pt x="84" y="905"/>
                  </a:lnTo>
                  <a:lnTo>
                    <a:pt x="130" y="944"/>
                  </a:lnTo>
                  <a:lnTo>
                    <a:pt x="175" y="979"/>
                  </a:lnTo>
                  <a:lnTo>
                    <a:pt x="219" y="1006"/>
                  </a:lnTo>
                  <a:lnTo>
                    <a:pt x="240" y="1017"/>
                  </a:lnTo>
                  <a:lnTo>
                    <a:pt x="258" y="1021"/>
                  </a:lnTo>
                  <a:lnTo>
                    <a:pt x="273" y="1021"/>
                  </a:lnTo>
                  <a:lnTo>
                    <a:pt x="283" y="1017"/>
                  </a:lnTo>
                  <a:lnTo>
                    <a:pt x="292" y="1003"/>
                  </a:lnTo>
                  <a:lnTo>
                    <a:pt x="304" y="985"/>
                  </a:lnTo>
                  <a:lnTo>
                    <a:pt x="331" y="933"/>
                  </a:lnTo>
                  <a:lnTo>
                    <a:pt x="359" y="874"/>
                  </a:lnTo>
                  <a:lnTo>
                    <a:pt x="387" y="805"/>
                  </a:lnTo>
                  <a:lnTo>
                    <a:pt x="432" y="686"/>
                  </a:lnTo>
                  <a:lnTo>
                    <a:pt x="453" y="631"/>
                  </a:lnTo>
                  <a:lnTo>
                    <a:pt x="359" y="384"/>
                  </a:lnTo>
                  <a:lnTo>
                    <a:pt x="286" y="192"/>
                  </a:lnTo>
                  <a:lnTo>
                    <a:pt x="251" y="111"/>
                  </a:lnTo>
                  <a:lnTo>
                    <a:pt x="224" y="56"/>
                  </a:lnTo>
                  <a:lnTo>
                    <a:pt x="213" y="38"/>
                  </a:lnTo>
                  <a:lnTo>
                    <a:pt x="199" y="25"/>
                  </a:lnTo>
                  <a:lnTo>
                    <a:pt x="185" y="14"/>
                  </a:lnTo>
                  <a:lnTo>
                    <a:pt x="171" y="7"/>
                  </a:lnTo>
                  <a:lnTo>
                    <a:pt x="157" y="4"/>
                  </a:lnTo>
                  <a:lnTo>
                    <a:pt x="143" y="0"/>
                  </a:lnTo>
                  <a:lnTo>
                    <a:pt x="118" y="4"/>
                  </a:lnTo>
                  <a:lnTo>
                    <a:pt x="94" y="10"/>
                  </a:lnTo>
                  <a:lnTo>
                    <a:pt x="73" y="21"/>
                  </a:lnTo>
                  <a:lnTo>
                    <a:pt x="56" y="31"/>
                  </a:lnTo>
                  <a:close/>
                </a:path>
              </a:pathLst>
            </a:custGeom>
            <a:solidFill>
              <a:srgbClr val="58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0" name="Freeform 34"/>
            <p:cNvSpPr>
              <a:spLocks/>
            </p:cNvSpPr>
            <p:nvPr/>
          </p:nvSpPr>
          <p:spPr bwMode="auto">
            <a:xfrm>
              <a:off x="2603" y="1837"/>
              <a:ext cx="84" cy="136"/>
            </a:xfrm>
            <a:custGeom>
              <a:avLst/>
              <a:gdLst>
                <a:gd name="T0" fmla="*/ 8 w 252"/>
                <a:gd name="T1" fmla="*/ 28 h 408"/>
                <a:gd name="T2" fmla="*/ 0 w 252"/>
                <a:gd name="T3" fmla="*/ 213 h 408"/>
                <a:gd name="T4" fmla="*/ 0 w 252"/>
                <a:gd name="T5" fmla="*/ 216 h 408"/>
                <a:gd name="T6" fmla="*/ 3 w 252"/>
                <a:gd name="T7" fmla="*/ 219 h 408"/>
                <a:gd name="T8" fmla="*/ 11 w 252"/>
                <a:gd name="T9" fmla="*/ 216 h 408"/>
                <a:gd name="T10" fmla="*/ 39 w 252"/>
                <a:gd name="T11" fmla="*/ 195 h 408"/>
                <a:gd name="T12" fmla="*/ 52 w 252"/>
                <a:gd name="T13" fmla="*/ 188 h 408"/>
                <a:gd name="T14" fmla="*/ 63 w 252"/>
                <a:gd name="T15" fmla="*/ 188 h 408"/>
                <a:gd name="T16" fmla="*/ 70 w 252"/>
                <a:gd name="T17" fmla="*/ 192 h 408"/>
                <a:gd name="T18" fmla="*/ 76 w 252"/>
                <a:gd name="T19" fmla="*/ 195 h 408"/>
                <a:gd name="T20" fmla="*/ 84 w 252"/>
                <a:gd name="T21" fmla="*/ 205 h 408"/>
                <a:gd name="T22" fmla="*/ 91 w 252"/>
                <a:gd name="T23" fmla="*/ 216 h 408"/>
                <a:gd name="T24" fmla="*/ 94 w 252"/>
                <a:gd name="T25" fmla="*/ 233 h 408"/>
                <a:gd name="T26" fmla="*/ 105 w 252"/>
                <a:gd name="T27" fmla="*/ 275 h 408"/>
                <a:gd name="T28" fmla="*/ 119 w 252"/>
                <a:gd name="T29" fmla="*/ 314 h 408"/>
                <a:gd name="T30" fmla="*/ 133 w 252"/>
                <a:gd name="T31" fmla="*/ 351 h 408"/>
                <a:gd name="T32" fmla="*/ 146 w 252"/>
                <a:gd name="T33" fmla="*/ 379 h 408"/>
                <a:gd name="T34" fmla="*/ 157 w 252"/>
                <a:gd name="T35" fmla="*/ 397 h 408"/>
                <a:gd name="T36" fmla="*/ 164 w 252"/>
                <a:gd name="T37" fmla="*/ 403 h 408"/>
                <a:gd name="T38" fmla="*/ 171 w 252"/>
                <a:gd name="T39" fmla="*/ 408 h 408"/>
                <a:gd name="T40" fmla="*/ 174 w 252"/>
                <a:gd name="T41" fmla="*/ 408 h 408"/>
                <a:gd name="T42" fmla="*/ 178 w 252"/>
                <a:gd name="T43" fmla="*/ 400 h 408"/>
                <a:gd name="T44" fmla="*/ 178 w 252"/>
                <a:gd name="T45" fmla="*/ 379 h 408"/>
                <a:gd name="T46" fmla="*/ 178 w 252"/>
                <a:gd name="T47" fmla="*/ 317 h 408"/>
                <a:gd name="T48" fmla="*/ 178 w 252"/>
                <a:gd name="T49" fmla="*/ 265 h 408"/>
                <a:gd name="T50" fmla="*/ 178 w 252"/>
                <a:gd name="T51" fmla="*/ 240 h 408"/>
                <a:gd name="T52" fmla="*/ 185 w 252"/>
                <a:gd name="T53" fmla="*/ 219 h 408"/>
                <a:gd name="T54" fmla="*/ 192 w 252"/>
                <a:gd name="T55" fmla="*/ 202 h 408"/>
                <a:gd name="T56" fmla="*/ 203 w 252"/>
                <a:gd name="T57" fmla="*/ 188 h 408"/>
                <a:gd name="T58" fmla="*/ 216 w 252"/>
                <a:gd name="T59" fmla="*/ 174 h 408"/>
                <a:gd name="T60" fmla="*/ 227 w 252"/>
                <a:gd name="T61" fmla="*/ 167 h 408"/>
                <a:gd name="T62" fmla="*/ 244 w 252"/>
                <a:gd name="T63" fmla="*/ 156 h 408"/>
                <a:gd name="T64" fmla="*/ 252 w 252"/>
                <a:gd name="T65" fmla="*/ 146 h 408"/>
                <a:gd name="T66" fmla="*/ 252 w 252"/>
                <a:gd name="T67" fmla="*/ 135 h 408"/>
                <a:gd name="T68" fmla="*/ 247 w 252"/>
                <a:gd name="T69" fmla="*/ 122 h 408"/>
                <a:gd name="T70" fmla="*/ 240 w 252"/>
                <a:gd name="T71" fmla="*/ 104 h 408"/>
                <a:gd name="T72" fmla="*/ 219 w 252"/>
                <a:gd name="T73" fmla="*/ 62 h 408"/>
                <a:gd name="T74" fmla="*/ 209 w 252"/>
                <a:gd name="T75" fmla="*/ 31 h 408"/>
                <a:gd name="T76" fmla="*/ 203 w 252"/>
                <a:gd name="T77" fmla="*/ 7 h 408"/>
                <a:gd name="T78" fmla="*/ 178 w 252"/>
                <a:gd name="T79" fmla="*/ 3 h 408"/>
                <a:gd name="T80" fmla="*/ 115 w 252"/>
                <a:gd name="T81" fmla="*/ 0 h 408"/>
                <a:gd name="T82" fmla="*/ 81 w 252"/>
                <a:gd name="T83" fmla="*/ 0 h 408"/>
                <a:gd name="T84" fmla="*/ 49 w 252"/>
                <a:gd name="T85" fmla="*/ 3 h 408"/>
                <a:gd name="T86" fmla="*/ 21 w 252"/>
                <a:gd name="T87" fmla="*/ 13 h 408"/>
                <a:gd name="T88" fmla="*/ 14 w 252"/>
                <a:gd name="T89" fmla="*/ 21 h 408"/>
                <a:gd name="T90" fmla="*/ 8 w 252"/>
                <a:gd name="T91" fmla="*/ 2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52" h="408">
                  <a:moveTo>
                    <a:pt x="8" y="28"/>
                  </a:moveTo>
                  <a:lnTo>
                    <a:pt x="0" y="213"/>
                  </a:lnTo>
                  <a:lnTo>
                    <a:pt x="0" y="216"/>
                  </a:lnTo>
                  <a:lnTo>
                    <a:pt x="3" y="219"/>
                  </a:lnTo>
                  <a:lnTo>
                    <a:pt x="11" y="216"/>
                  </a:lnTo>
                  <a:lnTo>
                    <a:pt x="39" y="195"/>
                  </a:lnTo>
                  <a:lnTo>
                    <a:pt x="52" y="188"/>
                  </a:lnTo>
                  <a:lnTo>
                    <a:pt x="63" y="188"/>
                  </a:lnTo>
                  <a:lnTo>
                    <a:pt x="70" y="192"/>
                  </a:lnTo>
                  <a:lnTo>
                    <a:pt x="76" y="195"/>
                  </a:lnTo>
                  <a:lnTo>
                    <a:pt x="84" y="205"/>
                  </a:lnTo>
                  <a:lnTo>
                    <a:pt x="91" y="216"/>
                  </a:lnTo>
                  <a:lnTo>
                    <a:pt x="94" y="233"/>
                  </a:lnTo>
                  <a:lnTo>
                    <a:pt x="105" y="275"/>
                  </a:lnTo>
                  <a:lnTo>
                    <a:pt x="119" y="314"/>
                  </a:lnTo>
                  <a:lnTo>
                    <a:pt x="133" y="351"/>
                  </a:lnTo>
                  <a:lnTo>
                    <a:pt x="146" y="379"/>
                  </a:lnTo>
                  <a:lnTo>
                    <a:pt x="157" y="397"/>
                  </a:lnTo>
                  <a:lnTo>
                    <a:pt x="164" y="403"/>
                  </a:lnTo>
                  <a:lnTo>
                    <a:pt x="171" y="408"/>
                  </a:lnTo>
                  <a:lnTo>
                    <a:pt x="174" y="408"/>
                  </a:lnTo>
                  <a:lnTo>
                    <a:pt x="178" y="400"/>
                  </a:lnTo>
                  <a:lnTo>
                    <a:pt x="178" y="379"/>
                  </a:lnTo>
                  <a:lnTo>
                    <a:pt x="178" y="317"/>
                  </a:lnTo>
                  <a:lnTo>
                    <a:pt x="178" y="265"/>
                  </a:lnTo>
                  <a:lnTo>
                    <a:pt x="178" y="240"/>
                  </a:lnTo>
                  <a:lnTo>
                    <a:pt x="185" y="219"/>
                  </a:lnTo>
                  <a:lnTo>
                    <a:pt x="192" y="202"/>
                  </a:lnTo>
                  <a:lnTo>
                    <a:pt x="203" y="188"/>
                  </a:lnTo>
                  <a:lnTo>
                    <a:pt x="216" y="174"/>
                  </a:lnTo>
                  <a:lnTo>
                    <a:pt x="227" y="167"/>
                  </a:lnTo>
                  <a:lnTo>
                    <a:pt x="244" y="156"/>
                  </a:lnTo>
                  <a:lnTo>
                    <a:pt x="252" y="146"/>
                  </a:lnTo>
                  <a:lnTo>
                    <a:pt x="252" y="135"/>
                  </a:lnTo>
                  <a:lnTo>
                    <a:pt x="247" y="122"/>
                  </a:lnTo>
                  <a:lnTo>
                    <a:pt x="240" y="104"/>
                  </a:lnTo>
                  <a:lnTo>
                    <a:pt x="219" y="62"/>
                  </a:lnTo>
                  <a:lnTo>
                    <a:pt x="209" y="31"/>
                  </a:lnTo>
                  <a:lnTo>
                    <a:pt x="203" y="7"/>
                  </a:lnTo>
                  <a:lnTo>
                    <a:pt x="178" y="3"/>
                  </a:lnTo>
                  <a:lnTo>
                    <a:pt x="115" y="0"/>
                  </a:lnTo>
                  <a:lnTo>
                    <a:pt x="81" y="0"/>
                  </a:lnTo>
                  <a:lnTo>
                    <a:pt x="49" y="3"/>
                  </a:lnTo>
                  <a:lnTo>
                    <a:pt x="21" y="13"/>
                  </a:lnTo>
                  <a:lnTo>
                    <a:pt x="14" y="21"/>
                  </a:lnTo>
                  <a:lnTo>
                    <a:pt x="8" y="28"/>
                  </a:lnTo>
                  <a:close/>
                </a:path>
              </a:pathLst>
            </a:custGeom>
            <a:solidFill>
              <a:srgbClr val="4464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1" name="Freeform 35"/>
            <p:cNvSpPr>
              <a:spLocks/>
            </p:cNvSpPr>
            <p:nvPr/>
          </p:nvSpPr>
          <p:spPr bwMode="auto">
            <a:xfrm>
              <a:off x="2575" y="1703"/>
              <a:ext cx="131" cy="154"/>
            </a:xfrm>
            <a:custGeom>
              <a:avLst/>
              <a:gdLst>
                <a:gd name="T0" fmla="*/ 0 w 393"/>
                <a:gd name="T1" fmla="*/ 136 h 460"/>
                <a:gd name="T2" fmla="*/ 3 w 393"/>
                <a:gd name="T3" fmla="*/ 167 h 460"/>
                <a:gd name="T4" fmla="*/ 16 w 393"/>
                <a:gd name="T5" fmla="*/ 248 h 460"/>
                <a:gd name="T6" fmla="*/ 31 w 393"/>
                <a:gd name="T7" fmla="*/ 297 h 460"/>
                <a:gd name="T8" fmla="*/ 45 w 393"/>
                <a:gd name="T9" fmla="*/ 346 h 460"/>
                <a:gd name="T10" fmla="*/ 66 w 393"/>
                <a:gd name="T11" fmla="*/ 390 h 460"/>
                <a:gd name="T12" fmla="*/ 76 w 393"/>
                <a:gd name="T13" fmla="*/ 411 h 460"/>
                <a:gd name="T14" fmla="*/ 91 w 393"/>
                <a:gd name="T15" fmla="*/ 429 h 460"/>
                <a:gd name="T16" fmla="*/ 107 w 393"/>
                <a:gd name="T17" fmla="*/ 439 h 460"/>
                <a:gd name="T18" fmla="*/ 128 w 393"/>
                <a:gd name="T19" fmla="*/ 446 h 460"/>
                <a:gd name="T20" fmla="*/ 156 w 393"/>
                <a:gd name="T21" fmla="*/ 453 h 460"/>
                <a:gd name="T22" fmla="*/ 188 w 393"/>
                <a:gd name="T23" fmla="*/ 456 h 460"/>
                <a:gd name="T24" fmla="*/ 223 w 393"/>
                <a:gd name="T25" fmla="*/ 460 h 460"/>
                <a:gd name="T26" fmla="*/ 257 w 393"/>
                <a:gd name="T27" fmla="*/ 453 h 460"/>
                <a:gd name="T28" fmla="*/ 275 w 393"/>
                <a:gd name="T29" fmla="*/ 450 h 460"/>
                <a:gd name="T30" fmla="*/ 292 w 393"/>
                <a:gd name="T31" fmla="*/ 443 h 460"/>
                <a:gd name="T32" fmla="*/ 306 w 393"/>
                <a:gd name="T33" fmla="*/ 411 h 460"/>
                <a:gd name="T34" fmla="*/ 338 w 393"/>
                <a:gd name="T35" fmla="*/ 341 h 460"/>
                <a:gd name="T36" fmla="*/ 359 w 393"/>
                <a:gd name="T37" fmla="*/ 300 h 460"/>
                <a:gd name="T38" fmla="*/ 372 w 393"/>
                <a:gd name="T39" fmla="*/ 255 h 460"/>
                <a:gd name="T40" fmla="*/ 387 w 393"/>
                <a:gd name="T41" fmla="*/ 209 h 460"/>
                <a:gd name="T42" fmla="*/ 393 w 393"/>
                <a:gd name="T43" fmla="*/ 167 h 460"/>
                <a:gd name="T44" fmla="*/ 167 w 393"/>
                <a:gd name="T45" fmla="*/ 0 h 460"/>
                <a:gd name="T46" fmla="*/ 0 w 393"/>
                <a:gd name="T47" fmla="*/ 13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3" h="460">
                  <a:moveTo>
                    <a:pt x="0" y="136"/>
                  </a:moveTo>
                  <a:lnTo>
                    <a:pt x="3" y="167"/>
                  </a:lnTo>
                  <a:lnTo>
                    <a:pt x="16" y="248"/>
                  </a:lnTo>
                  <a:lnTo>
                    <a:pt x="31" y="297"/>
                  </a:lnTo>
                  <a:lnTo>
                    <a:pt x="45" y="346"/>
                  </a:lnTo>
                  <a:lnTo>
                    <a:pt x="66" y="390"/>
                  </a:lnTo>
                  <a:lnTo>
                    <a:pt x="76" y="411"/>
                  </a:lnTo>
                  <a:lnTo>
                    <a:pt x="91" y="429"/>
                  </a:lnTo>
                  <a:lnTo>
                    <a:pt x="107" y="439"/>
                  </a:lnTo>
                  <a:lnTo>
                    <a:pt x="128" y="446"/>
                  </a:lnTo>
                  <a:lnTo>
                    <a:pt x="156" y="453"/>
                  </a:lnTo>
                  <a:lnTo>
                    <a:pt x="188" y="456"/>
                  </a:lnTo>
                  <a:lnTo>
                    <a:pt x="223" y="460"/>
                  </a:lnTo>
                  <a:lnTo>
                    <a:pt x="257" y="453"/>
                  </a:lnTo>
                  <a:lnTo>
                    <a:pt x="275" y="450"/>
                  </a:lnTo>
                  <a:lnTo>
                    <a:pt x="292" y="443"/>
                  </a:lnTo>
                  <a:lnTo>
                    <a:pt x="306" y="411"/>
                  </a:lnTo>
                  <a:lnTo>
                    <a:pt x="338" y="341"/>
                  </a:lnTo>
                  <a:lnTo>
                    <a:pt x="359" y="300"/>
                  </a:lnTo>
                  <a:lnTo>
                    <a:pt x="372" y="255"/>
                  </a:lnTo>
                  <a:lnTo>
                    <a:pt x="387" y="209"/>
                  </a:lnTo>
                  <a:lnTo>
                    <a:pt x="393" y="167"/>
                  </a:lnTo>
                  <a:lnTo>
                    <a:pt x="167" y="0"/>
                  </a:lnTo>
                  <a:lnTo>
                    <a:pt x="0" y="136"/>
                  </a:lnTo>
                  <a:close/>
                </a:path>
              </a:pathLst>
            </a:custGeom>
            <a:solidFill>
              <a:srgbClr val="58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2" name="Freeform 36"/>
            <p:cNvSpPr>
              <a:spLocks/>
            </p:cNvSpPr>
            <p:nvPr/>
          </p:nvSpPr>
          <p:spPr bwMode="auto">
            <a:xfrm>
              <a:off x="2431" y="3253"/>
              <a:ext cx="376" cy="1087"/>
            </a:xfrm>
            <a:custGeom>
              <a:avLst/>
              <a:gdLst>
                <a:gd name="T0" fmla="*/ 0 w 1129"/>
                <a:gd name="T1" fmla="*/ 3026 h 3259"/>
                <a:gd name="T2" fmla="*/ 48 w 1129"/>
                <a:gd name="T3" fmla="*/ 2751 h 3259"/>
                <a:gd name="T4" fmla="*/ 97 w 1129"/>
                <a:gd name="T5" fmla="*/ 2455 h 3259"/>
                <a:gd name="T6" fmla="*/ 156 w 1129"/>
                <a:gd name="T7" fmla="*/ 2093 h 3259"/>
                <a:gd name="T8" fmla="*/ 216 w 1129"/>
                <a:gd name="T9" fmla="*/ 1696 h 3259"/>
                <a:gd name="T10" fmla="*/ 240 w 1129"/>
                <a:gd name="T11" fmla="*/ 1490 h 3259"/>
                <a:gd name="T12" fmla="*/ 264 w 1129"/>
                <a:gd name="T13" fmla="*/ 1288 h 3259"/>
                <a:gd name="T14" fmla="*/ 286 w 1129"/>
                <a:gd name="T15" fmla="*/ 1093 h 3259"/>
                <a:gd name="T16" fmla="*/ 299 w 1129"/>
                <a:gd name="T17" fmla="*/ 905 h 3259"/>
                <a:gd name="T18" fmla="*/ 310 w 1129"/>
                <a:gd name="T19" fmla="*/ 731 h 3259"/>
                <a:gd name="T20" fmla="*/ 313 w 1129"/>
                <a:gd name="T21" fmla="*/ 574 h 3259"/>
                <a:gd name="T22" fmla="*/ 317 w 1129"/>
                <a:gd name="T23" fmla="*/ 435 h 3259"/>
                <a:gd name="T24" fmla="*/ 323 w 1129"/>
                <a:gd name="T25" fmla="*/ 317 h 3259"/>
                <a:gd name="T26" fmla="*/ 338 w 1129"/>
                <a:gd name="T27" fmla="*/ 213 h 3259"/>
                <a:gd name="T28" fmla="*/ 355 w 1129"/>
                <a:gd name="T29" fmla="*/ 128 h 3259"/>
                <a:gd name="T30" fmla="*/ 365 w 1129"/>
                <a:gd name="T31" fmla="*/ 97 h 3259"/>
                <a:gd name="T32" fmla="*/ 375 w 1129"/>
                <a:gd name="T33" fmla="*/ 66 h 3259"/>
                <a:gd name="T34" fmla="*/ 386 w 1129"/>
                <a:gd name="T35" fmla="*/ 42 h 3259"/>
                <a:gd name="T36" fmla="*/ 396 w 1129"/>
                <a:gd name="T37" fmla="*/ 24 h 3259"/>
                <a:gd name="T38" fmla="*/ 411 w 1129"/>
                <a:gd name="T39" fmla="*/ 10 h 3259"/>
                <a:gd name="T40" fmla="*/ 425 w 1129"/>
                <a:gd name="T41" fmla="*/ 3 h 3259"/>
                <a:gd name="T42" fmla="*/ 438 w 1129"/>
                <a:gd name="T43" fmla="*/ 0 h 3259"/>
                <a:gd name="T44" fmla="*/ 453 w 1129"/>
                <a:gd name="T45" fmla="*/ 3 h 3259"/>
                <a:gd name="T46" fmla="*/ 466 w 1129"/>
                <a:gd name="T47" fmla="*/ 13 h 3259"/>
                <a:gd name="T48" fmla="*/ 484 w 1129"/>
                <a:gd name="T49" fmla="*/ 28 h 3259"/>
                <a:gd name="T50" fmla="*/ 498 w 1129"/>
                <a:gd name="T51" fmla="*/ 49 h 3259"/>
                <a:gd name="T52" fmla="*/ 512 w 1129"/>
                <a:gd name="T53" fmla="*/ 73 h 3259"/>
                <a:gd name="T54" fmla="*/ 529 w 1129"/>
                <a:gd name="T55" fmla="*/ 107 h 3259"/>
                <a:gd name="T56" fmla="*/ 547 w 1129"/>
                <a:gd name="T57" fmla="*/ 146 h 3259"/>
                <a:gd name="T58" fmla="*/ 578 w 1129"/>
                <a:gd name="T59" fmla="*/ 244 h 3259"/>
                <a:gd name="T60" fmla="*/ 609 w 1129"/>
                <a:gd name="T61" fmla="*/ 366 h 3259"/>
                <a:gd name="T62" fmla="*/ 640 w 1129"/>
                <a:gd name="T63" fmla="*/ 515 h 3259"/>
                <a:gd name="T64" fmla="*/ 669 w 1129"/>
                <a:gd name="T65" fmla="*/ 689 h 3259"/>
                <a:gd name="T66" fmla="*/ 697 w 1129"/>
                <a:gd name="T67" fmla="*/ 895 h 3259"/>
                <a:gd name="T68" fmla="*/ 752 w 1129"/>
                <a:gd name="T69" fmla="*/ 1326 h 3259"/>
                <a:gd name="T70" fmla="*/ 804 w 1129"/>
                <a:gd name="T71" fmla="*/ 1742 h 3259"/>
                <a:gd name="T72" fmla="*/ 860 w 1129"/>
                <a:gd name="T73" fmla="*/ 2127 h 3259"/>
                <a:gd name="T74" fmla="*/ 913 w 1129"/>
                <a:gd name="T75" fmla="*/ 2473 h 3259"/>
                <a:gd name="T76" fmla="*/ 941 w 1129"/>
                <a:gd name="T77" fmla="*/ 2629 h 3259"/>
                <a:gd name="T78" fmla="*/ 968 w 1129"/>
                <a:gd name="T79" fmla="*/ 2772 h 3259"/>
                <a:gd name="T80" fmla="*/ 996 w 1129"/>
                <a:gd name="T81" fmla="*/ 2897 h 3259"/>
                <a:gd name="T82" fmla="*/ 1020 w 1129"/>
                <a:gd name="T83" fmla="*/ 3009 h 3259"/>
                <a:gd name="T84" fmla="*/ 1048 w 1129"/>
                <a:gd name="T85" fmla="*/ 3103 h 3259"/>
                <a:gd name="T86" fmla="*/ 1076 w 1129"/>
                <a:gd name="T87" fmla="*/ 3176 h 3259"/>
                <a:gd name="T88" fmla="*/ 1090 w 1129"/>
                <a:gd name="T89" fmla="*/ 3204 h 3259"/>
                <a:gd name="T90" fmla="*/ 1105 w 1129"/>
                <a:gd name="T91" fmla="*/ 3228 h 3259"/>
                <a:gd name="T92" fmla="*/ 1118 w 1129"/>
                <a:gd name="T93" fmla="*/ 3249 h 3259"/>
                <a:gd name="T94" fmla="*/ 1129 w 1129"/>
                <a:gd name="T95" fmla="*/ 3259 h 3259"/>
                <a:gd name="T96" fmla="*/ 1003 w 1129"/>
                <a:gd name="T97" fmla="*/ 3245 h 3259"/>
                <a:gd name="T98" fmla="*/ 864 w 1129"/>
                <a:gd name="T99" fmla="*/ 3225 h 3259"/>
                <a:gd name="T100" fmla="*/ 693 w 1129"/>
                <a:gd name="T101" fmla="*/ 3196 h 3259"/>
                <a:gd name="T102" fmla="*/ 508 w 1129"/>
                <a:gd name="T103" fmla="*/ 3162 h 3259"/>
                <a:gd name="T104" fmla="*/ 323 w 1129"/>
                <a:gd name="T105" fmla="*/ 3123 h 3259"/>
                <a:gd name="T106" fmla="*/ 233 w 1129"/>
                <a:gd name="T107" fmla="*/ 3099 h 3259"/>
                <a:gd name="T108" fmla="*/ 146 w 1129"/>
                <a:gd name="T109" fmla="*/ 3079 h 3259"/>
                <a:gd name="T110" fmla="*/ 69 w 1129"/>
                <a:gd name="T111" fmla="*/ 3050 h 3259"/>
                <a:gd name="T112" fmla="*/ 0 w 1129"/>
                <a:gd name="T113" fmla="*/ 3026 h 3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29" h="3259">
                  <a:moveTo>
                    <a:pt x="0" y="3026"/>
                  </a:moveTo>
                  <a:lnTo>
                    <a:pt x="48" y="2751"/>
                  </a:lnTo>
                  <a:lnTo>
                    <a:pt x="97" y="2455"/>
                  </a:lnTo>
                  <a:lnTo>
                    <a:pt x="156" y="2093"/>
                  </a:lnTo>
                  <a:lnTo>
                    <a:pt x="216" y="1696"/>
                  </a:lnTo>
                  <a:lnTo>
                    <a:pt x="240" y="1490"/>
                  </a:lnTo>
                  <a:lnTo>
                    <a:pt x="264" y="1288"/>
                  </a:lnTo>
                  <a:lnTo>
                    <a:pt x="286" y="1093"/>
                  </a:lnTo>
                  <a:lnTo>
                    <a:pt x="299" y="905"/>
                  </a:lnTo>
                  <a:lnTo>
                    <a:pt x="310" y="731"/>
                  </a:lnTo>
                  <a:lnTo>
                    <a:pt x="313" y="574"/>
                  </a:lnTo>
                  <a:lnTo>
                    <a:pt x="317" y="435"/>
                  </a:lnTo>
                  <a:lnTo>
                    <a:pt x="323" y="317"/>
                  </a:lnTo>
                  <a:lnTo>
                    <a:pt x="338" y="213"/>
                  </a:lnTo>
                  <a:lnTo>
                    <a:pt x="355" y="128"/>
                  </a:lnTo>
                  <a:lnTo>
                    <a:pt x="365" y="97"/>
                  </a:lnTo>
                  <a:lnTo>
                    <a:pt x="375" y="66"/>
                  </a:lnTo>
                  <a:lnTo>
                    <a:pt x="386" y="42"/>
                  </a:lnTo>
                  <a:lnTo>
                    <a:pt x="396" y="24"/>
                  </a:lnTo>
                  <a:lnTo>
                    <a:pt x="411" y="10"/>
                  </a:lnTo>
                  <a:lnTo>
                    <a:pt x="425" y="3"/>
                  </a:lnTo>
                  <a:lnTo>
                    <a:pt x="438" y="0"/>
                  </a:lnTo>
                  <a:lnTo>
                    <a:pt x="453" y="3"/>
                  </a:lnTo>
                  <a:lnTo>
                    <a:pt x="466" y="13"/>
                  </a:lnTo>
                  <a:lnTo>
                    <a:pt x="484" y="28"/>
                  </a:lnTo>
                  <a:lnTo>
                    <a:pt x="498" y="49"/>
                  </a:lnTo>
                  <a:lnTo>
                    <a:pt x="512" y="73"/>
                  </a:lnTo>
                  <a:lnTo>
                    <a:pt x="529" y="107"/>
                  </a:lnTo>
                  <a:lnTo>
                    <a:pt x="547" y="146"/>
                  </a:lnTo>
                  <a:lnTo>
                    <a:pt x="578" y="244"/>
                  </a:lnTo>
                  <a:lnTo>
                    <a:pt x="609" y="366"/>
                  </a:lnTo>
                  <a:lnTo>
                    <a:pt x="640" y="515"/>
                  </a:lnTo>
                  <a:lnTo>
                    <a:pt x="669" y="689"/>
                  </a:lnTo>
                  <a:lnTo>
                    <a:pt x="697" y="895"/>
                  </a:lnTo>
                  <a:lnTo>
                    <a:pt x="752" y="1326"/>
                  </a:lnTo>
                  <a:lnTo>
                    <a:pt x="804" y="1742"/>
                  </a:lnTo>
                  <a:lnTo>
                    <a:pt x="860" y="2127"/>
                  </a:lnTo>
                  <a:lnTo>
                    <a:pt x="913" y="2473"/>
                  </a:lnTo>
                  <a:lnTo>
                    <a:pt x="941" y="2629"/>
                  </a:lnTo>
                  <a:lnTo>
                    <a:pt x="968" y="2772"/>
                  </a:lnTo>
                  <a:lnTo>
                    <a:pt x="996" y="2897"/>
                  </a:lnTo>
                  <a:lnTo>
                    <a:pt x="1020" y="3009"/>
                  </a:lnTo>
                  <a:lnTo>
                    <a:pt x="1048" y="3103"/>
                  </a:lnTo>
                  <a:lnTo>
                    <a:pt x="1076" y="3176"/>
                  </a:lnTo>
                  <a:lnTo>
                    <a:pt x="1090" y="3204"/>
                  </a:lnTo>
                  <a:lnTo>
                    <a:pt x="1105" y="3228"/>
                  </a:lnTo>
                  <a:lnTo>
                    <a:pt x="1118" y="3249"/>
                  </a:lnTo>
                  <a:lnTo>
                    <a:pt x="1129" y="3259"/>
                  </a:lnTo>
                  <a:lnTo>
                    <a:pt x="1003" y="3245"/>
                  </a:lnTo>
                  <a:lnTo>
                    <a:pt x="864" y="3225"/>
                  </a:lnTo>
                  <a:lnTo>
                    <a:pt x="693" y="3196"/>
                  </a:lnTo>
                  <a:lnTo>
                    <a:pt x="508" y="3162"/>
                  </a:lnTo>
                  <a:lnTo>
                    <a:pt x="323" y="3123"/>
                  </a:lnTo>
                  <a:lnTo>
                    <a:pt x="233" y="3099"/>
                  </a:lnTo>
                  <a:lnTo>
                    <a:pt x="146" y="3079"/>
                  </a:lnTo>
                  <a:lnTo>
                    <a:pt x="69" y="3050"/>
                  </a:lnTo>
                  <a:lnTo>
                    <a:pt x="0" y="3026"/>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3" name="Freeform 37"/>
            <p:cNvSpPr>
              <a:spLocks/>
            </p:cNvSpPr>
            <p:nvPr/>
          </p:nvSpPr>
          <p:spPr bwMode="auto">
            <a:xfrm>
              <a:off x="2051" y="3487"/>
              <a:ext cx="123" cy="855"/>
            </a:xfrm>
            <a:custGeom>
              <a:avLst/>
              <a:gdLst>
                <a:gd name="T0" fmla="*/ 369 w 369"/>
                <a:gd name="T1" fmla="*/ 2253 h 2566"/>
                <a:gd name="T2" fmla="*/ 363 w 369"/>
                <a:gd name="T3" fmla="*/ 2169 h 2566"/>
                <a:gd name="T4" fmla="*/ 342 w 369"/>
                <a:gd name="T5" fmla="*/ 1950 h 2566"/>
                <a:gd name="T6" fmla="*/ 332 w 369"/>
                <a:gd name="T7" fmla="*/ 1807 h 2566"/>
                <a:gd name="T8" fmla="*/ 324 w 369"/>
                <a:gd name="T9" fmla="*/ 1647 h 2566"/>
                <a:gd name="T10" fmla="*/ 320 w 369"/>
                <a:gd name="T11" fmla="*/ 1476 h 2566"/>
                <a:gd name="T12" fmla="*/ 320 w 369"/>
                <a:gd name="T13" fmla="*/ 1305 h 2566"/>
                <a:gd name="T14" fmla="*/ 324 w 369"/>
                <a:gd name="T15" fmla="*/ 1219 h 2566"/>
                <a:gd name="T16" fmla="*/ 320 w 369"/>
                <a:gd name="T17" fmla="*/ 1125 h 2566"/>
                <a:gd name="T18" fmla="*/ 311 w 369"/>
                <a:gd name="T19" fmla="*/ 930 h 2566"/>
                <a:gd name="T20" fmla="*/ 293 w 369"/>
                <a:gd name="T21" fmla="*/ 731 h 2566"/>
                <a:gd name="T22" fmla="*/ 268 w 369"/>
                <a:gd name="T23" fmla="*/ 536 h 2566"/>
                <a:gd name="T24" fmla="*/ 244 w 369"/>
                <a:gd name="T25" fmla="*/ 355 h 2566"/>
                <a:gd name="T26" fmla="*/ 223 w 369"/>
                <a:gd name="T27" fmla="*/ 198 h 2566"/>
                <a:gd name="T28" fmla="*/ 192 w 369"/>
                <a:gd name="T29" fmla="*/ 0 h 2566"/>
                <a:gd name="T30" fmla="*/ 195 w 369"/>
                <a:gd name="T31" fmla="*/ 146 h 2566"/>
                <a:gd name="T32" fmla="*/ 202 w 369"/>
                <a:gd name="T33" fmla="*/ 504 h 2566"/>
                <a:gd name="T34" fmla="*/ 202 w 369"/>
                <a:gd name="T35" fmla="*/ 720 h 2566"/>
                <a:gd name="T36" fmla="*/ 202 w 369"/>
                <a:gd name="T37" fmla="*/ 940 h 2566"/>
                <a:gd name="T38" fmla="*/ 192 w 369"/>
                <a:gd name="T39" fmla="*/ 1146 h 2566"/>
                <a:gd name="T40" fmla="*/ 185 w 369"/>
                <a:gd name="T41" fmla="*/ 1237 h 2566"/>
                <a:gd name="T42" fmla="*/ 177 w 369"/>
                <a:gd name="T43" fmla="*/ 1316 h 2566"/>
                <a:gd name="T44" fmla="*/ 143 w 369"/>
                <a:gd name="T45" fmla="*/ 1616 h 2566"/>
                <a:gd name="T46" fmla="*/ 112 w 369"/>
                <a:gd name="T47" fmla="*/ 1880 h 2566"/>
                <a:gd name="T48" fmla="*/ 98 w 369"/>
                <a:gd name="T49" fmla="*/ 1996 h 2566"/>
                <a:gd name="T50" fmla="*/ 80 w 369"/>
                <a:gd name="T51" fmla="*/ 2093 h 2566"/>
                <a:gd name="T52" fmla="*/ 63 w 369"/>
                <a:gd name="T53" fmla="*/ 2173 h 2566"/>
                <a:gd name="T54" fmla="*/ 46 w 369"/>
                <a:gd name="T55" fmla="*/ 2228 h 2566"/>
                <a:gd name="T56" fmla="*/ 28 w 369"/>
                <a:gd name="T57" fmla="*/ 2274 h 2566"/>
                <a:gd name="T58" fmla="*/ 15 w 369"/>
                <a:gd name="T59" fmla="*/ 2322 h 2566"/>
                <a:gd name="T60" fmla="*/ 3 w 369"/>
                <a:gd name="T61" fmla="*/ 2368 h 2566"/>
                <a:gd name="T62" fmla="*/ 0 w 369"/>
                <a:gd name="T63" fmla="*/ 2417 h 2566"/>
                <a:gd name="T64" fmla="*/ 0 w 369"/>
                <a:gd name="T65" fmla="*/ 2459 h 2566"/>
                <a:gd name="T66" fmla="*/ 3 w 369"/>
                <a:gd name="T67" fmla="*/ 2480 h 2566"/>
                <a:gd name="T68" fmla="*/ 10 w 369"/>
                <a:gd name="T69" fmla="*/ 2501 h 2566"/>
                <a:gd name="T70" fmla="*/ 18 w 369"/>
                <a:gd name="T71" fmla="*/ 2517 h 2566"/>
                <a:gd name="T72" fmla="*/ 28 w 369"/>
                <a:gd name="T73" fmla="*/ 2535 h 2566"/>
                <a:gd name="T74" fmla="*/ 42 w 369"/>
                <a:gd name="T75" fmla="*/ 2549 h 2566"/>
                <a:gd name="T76" fmla="*/ 59 w 369"/>
                <a:gd name="T77" fmla="*/ 2566 h 2566"/>
                <a:gd name="T78" fmla="*/ 52 w 369"/>
                <a:gd name="T79" fmla="*/ 2556 h 2566"/>
                <a:gd name="T80" fmla="*/ 42 w 369"/>
                <a:gd name="T81" fmla="*/ 2528 h 2566"/>
                <a:gd name="T82" fmla="*/ 35 w 369"/>
                <a:gd name="T83" fmla="*/ 2511 h 2566"/>
                <a:gd name="T84" fmla="*/ 35 w 369"/>
                <a:gd name="T85" fmla="*/ 2490 h 2566"/>
                <a:gd name="T86" fmla="*/ 35 w 369"/>
                <a:gd name="T87" fmla="*/ 2469 h 2566"/>
                <a:gd name="T88" fmla="*/ 39 w 369"/>
                <a:gd name="T89" fmla="*/ 2444 h 2566"/>
                <a:gd name="T90" fmla="*/ 49 w 369"/>
                <a:gd name="T91" fmla="*/ 2420 h 2566"/>
                <a:gd name="T92" fmla="*/ 67 w 369"/>
                <a:gd name="T93" fmla="*/ 2392 h 2566"/>
                <a:gd name="T94" fmla="*/ 91 w 369"/>
                <a:gd name="T95" fmla="*/ 2368 h 2566"/>
                <a:gd name="T96" fmla="*/ 125 w 369"/>
                <a:gd name="T97" fmla="*/ 2343 h 2566"/>
                <a:gd name="T98" fmla="*/ 168 w 369"/>
                <a:gd name="T99" fmla="*/ 2319 h 2566"/>
                <a:gd name="T100" fmla="*/ 223 w 369"/>
                <a:gd name="T101" fmla="*/ 2295 h 2566"/>
                <a:gd name="T102" fmla="*/ 289 w 369"/>
                <a:gd name="T103" fmla="*/ 2274 h 2566"/>
                <a:gd name="T104" fmla="*/ 369 w 369"/>
                <a:gd name="T105" fmla="*/ 2253 h 2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9" h="2566">
                  <a:moveTo>
                    <a:pt x="369" y="2253"/>
                  </a:moveTo>
                  <a:lnTo>
                    <a:pt x="363" y="2169"/>
                  </a:lnTo>
                  <a:lnTo>
                    <a:pt x="342" y="1950"/>
                  </a:lnTo>
                  <a:lnTo>
                    <a:pt x="332" y="1807"/>
                  </a:lnTo>
                  <a:lnTo>
                    <a:pt x="324" y="1647"/>
                  </a:lnTo>
                  <a:lnTo>
                    <a:pt x="320" y="1476"/>
                  </a:lnTo>
                  <a:lnTo>
                    <a:pt x="320" y="1305"/>
                  </a:lnTo>
                  <a:lnTo>
                    <a:pt x="324" y="1219"/>
                  </a:lnTo>
                  <a:lnTo>
                    <a:pt x="320" y="1125"/>
                  </a:lnTo>
                  <a:lnTo>
                    <a:pt x="311" y="930"/>
                  </a:lnTo>
                  <a:lnTo>
                    <a:pt x="293" y="731"/>
                  </a:lnTo>
                  <a:lnTo>
                    <a:pt x="268" y="536"/>
                  </a:lnTo>
                  <a:lnTo>
                    <a:pt x="244" y="355"/>
                  </a:lnTo>
                  <a:lnTo>
                    <a:pt x="223" y="198"/>
                  </a:lnTo>
                  <a:lnTo>
                    <a:pt x="192" y="0"/>
                  </a:lnTo>
                  <a:lnTo>
                    <a:pt x="195" y="146"/>
                  </a:lnTo>
                  <a:lnTo>
                    <a:pt x="202" y="504"/>
                  </a:lnTo>
                  <a:lnTo>
                    <a:pt x="202" y="720"/>
                  </a:lnTo>
                  <a:lnTo>
                    <a:pt x="202" y="940"/>
                  </a:lnTo>
                  <a:lnTo>
                    <a:pt x="192" y="1146"/>
                  </a:lnTo>
                  <a:lnTo>
                    <a:pt x="185" y="1237"/>
                  </a:lnTo>
                  <a:lnTo>
                    <a:pt x="177" y="1316"/>
                  </a:lnTo>
                  <a:lnTo>
                    <a:pt x="143" y="1616"/>
                  </a:lnTo>
                  <a:lnTo>
                    <a:pt x="112" y="1880"/>
                  </a:lnTo>
                  <a:lnTo>
                    <a:pt x="98" y="1996"/>
                  </a:lnTo>
                  <a:lnTo>
                    <a:pt x="80" y="2093"/>
                  </a:lnTo>
                  <a:lnTo>
                    <a:pt x="63" y="2173"/>
                  </a:lnTo>
                  <a:lnTo>
                    <a:pt x="46" y="2228"/>
                  </a:lnTo>
                  <a:lnTo>
                    <a:pt x="28" y="2274"/>
                  </a:lnTo>
                  <a:lnTo>
                    <a:pt x="15" y="2322"/>
                  </a:lnTo>
                  <a:lnTo>
                    <a:pt x="3" y="2368"/>
                  </a:lnTo>
                  <a:lnTo>
                    <a:pt x="0" y="2417"/>
                  </a:lnTo>
                  <a:lnTo>
                    <a:pt x="0" y="2459"/>
                  </a:lnTo>
                  <a:lnTo>
                    <a:pt x="3" y="2480"/>
                  </a:lnTo>
                  <a:lnTo>
                    <a:pt x="10" y="2501"/>
                  </a:lnTo>
                  <a:lnTo>
                    <a:pt x="18" y="2517"/>
                  </a:lnTo>
                  <a:lnTo>
                    <a:pt x="28" y="2535"/>
                  </a:lnTo>
                  <a:lnTo>
                    <a:pt x="42" y="2549"/>
                  </a:lnTo>
                  <a:lnTo>
                    <a:pt x="59" y="2566"/>
                  </a:lnTo>
                  <a:lnTo>
                    <a:pt x="52" y="2556"/>
                  </a:lnTo>
                  <a:lnTo>
                    <a:pt x="42" y="2528"/>
                  </a:lnTo>
                  <a:lnTo>
                    <a:pt x="35" y="2511"/>
                  </a:lnTo>
                  <a:lnTo>
                    <a:pt x="35" y="2490"/>
                  </a:lnTo>
                  <a:lnTo>
                    <a:pt x="35" y="2469"/>
                  </a:lnTo>
                  <a:lnTo>
                    <a:pt x="39" y="2444"/>
                  </a:lnTo>
                  <a:lnTo>
                    <a:pt x="49" y="2420"/>
                  </a:lnTo>
                  <a:lnTo>
                    <a:pt x="67" y="2392"/>
                  </a:lnTo>
                  <a:lnTo>
                    <a:pt x="91" y="2368"/>
                  </a:lnTo>
                  <a:lnTo>
                    <a:pt x="125" y="2343"/>
                  </a:lnTo>
                  <a:lnTo>
                    <a:pt x="168" y="2319"/>
                  </a:lnTo>
                  <a:lnTo>
                    <a:pt x="223" y="2295"/>
                  </a:lnTo>
                  <a:lnTo>
                    <a:pt x="289" y="2274"/>
                  </a:lnTo>
                  <a:lnTo>
                    <a:pt x="369" y="2253"/>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4" name="Freeform 38"/>
            <p:cNvSpPr>
              <a:spLocks/>
            </p:cNvSpPr>
            <p:nvPr/>
          </p:nvSpPr>
          <p:spPr bwMode="auto">
            <a:xfrm>
              <a:off x="2647" y="2878"/>
              <a:ext cx="612" cy="991"/>
            </a:xfrm>
            <a:custGeom>
              <a:avLst/>
              <a:gdLst>
                <a:gd name="T0" fmla="*/ 484 w 1835"/>
                <a:gd name="T1" fmla="*/ 830 h 2972"/>
                <a:gd name="T2" fmla="*/ 400 w 1835"/>
                <a:gd name="T3" fmla="*/ 673 h 2972"/>
                <a:gd name="T4" fmla="*/ 317 w 1835"/>
                <a:gd name="T5" fmla="*/ 484 h 2972"/>
                <a:gd name="T6" fmla="*/ 247 w 1835"/>
                <a:gd name="T7" fmla="*/ 279 h 2972"/>
                <a:gd name="T8" fmla="*/ 212 w 1835"/>
                <a:gd name="T9" fmla="*/ 182 h 2972"/>
                <a:gd name="T10" fmla="*/ 171 w 1835"/>
                <a:gd name="T11" fmla="*/ 94 h 2972"/>
                <a:gd name="T12" fmla="*/ 125 w 1835"/>
                <a:gd name="T13" fmla="*/ 32 h 2972"/>
                <a:gd name="T14" fmla="*/ 80 w 1835"/>
                <a:gd name="T15" fmla="*/ 0 h 2972"/>
                <a:gd name="T16" fmla="*/ 59 w 1835"/>
                <a:gd name="T17" fmla="*/ 0 h 2972"/>
                <a:gd name="T18" fmla="*/ 41 w 1835"/>
                <a:gd name="T19" fmla="*/ 11 h 2972"/>
                <a:gd name="T20" fmla="*/ 24 w 1835"/>
                <a:gd name="T21" fmla="*/ 32 h 2972"/>
                <a:gd name="T22" fmla="*/ 3 w 1835"/>
                <a:gd name="T23" fmla="*/ 115 h 2972"/>
                <a:gd name="T24" fmla="*/ 3 w 1835"/>
                <a:gd name="T25" fmla="*/ 258 h 2972"/>
                <a:gd name="T26" fmla="*/ 17 w 1835"/>
                <a:gd name="T27" fmla="*/ 408 h 2972"/>
                <a:gd name="T28" fmla="*/ 41 w 1835"/>
                <a:gd name="T29" fmla="*/ 509 h 2972"/>
                <a:gd name="T30" fmla="*/ 73 w 1835"/>
                <a:gd name="T31" fmla="*/ 611 h 2972"/>
                <a:gd name="T32" fmla="*/ 135 w 1835"/>
                <a:gd name="T33" fmla="*/ 760 h 2972"/>
                <a:gd name="T34" fmla="*/ 244 w 1835"/>
                <a:gd name="T35" fmla="*/ 944 h 2972"/>
                <a:gd name="T36" fmla="*/ 372 w 1835"/>
                <a:gd name="T37" fmla="*/ 1119 h 2972"/>
                <a:gd name="T38" fmla="*/ 504 w 1835"/>
                <a:gd name="T39" fmla="*/ 1275 h 2972"/>
                <a:gd name="T40" fmla="*/ 637 w 1835"/>
                <a:gd name="T41" fmla="*/ 1412 h 2972"/>
                <a:gd name="T42" fmla="*/ 853 w 1835"/>
                <a:gd name="T43" fmla="*/ 1627 h 2972"/>
                <a:gd name="T44" fmla="*/ 930 w 1835"/>
                <a:gd name="T45" fmla="*/ 1718 h 2972"/>
                <a:gd name="T46" fmla="*/ 1000 w 1835"/>
                <a:gd name="T47" fmla="*/ 1818 h 2972"/>
                <a:gd name="T48" fmla="*/ 1063 w 1835"/>
                <a:gd name="T49" fmla="*/ 1934 h 2972"/>
                <a:gd name="T50" fmla="*/ 1222 w 1835"/>
                <a:gd name="T51" fmla="*/ 2286 h 2972"/>
                <a:gd name="T52" fmla="*/ 1299 w 1835"/>
                <a:gd name="T53" fmla="*/ 2449 h 2972"/>
                <a:gd name="T54" fmla="*/ 1355 w 1835"/>
                <a:gd name="T55" fmla="*/ 2543 h 2972"/>
                <a:gd name="T56" fmla="*/ 1456 w 1835"/>
                <a:gd name="T57" fmla="*/ 2683 h 2972"/>
                <a:gd name="T58" fmla="*/ 1599 w 1835"/>
                <a:gd name="T59" fmla="*/ 2839 h 2972"/>
                <a:gd name="T60" fmla="*/ 1697 w 1835"/>
                <a:gd name="T61" fmla="*/ 2923 h 2972"/>
                <a:gd name="T62" fmla="*/ 1756 w 1835"/>
                <a:gd name="T63" fmla="*/ 2957 h 2972"/>
                <a:gd name="T64" fmla="*/ 1798 w 1835"/>
                <a:gd name="T65" fmla="*/ 2972 h 2972"/>
                <a:gd name="T66" fmla="*/ 1822 w 1835"/>
                <a:gd name="T67" fmla="*/ 2965 h 2972"/>
                <a:gd name="T68" fmla="*/ 1832 w 1835"/>
                <a:gd name="T69" fmla="*/ 2936 h 2972"/>
                <a:gd name="T70" fmla="*/ 1835 w 1835"/>
                <a:gd name="T71" fmla="*/ 2868 h 2972"/>
                <a:gd name="T72" fmla="*/ 1829 w 1835"/>
                <a:gd name="T73" fmla="*/ 2766 h 2972"/>
                <a:gd name="T74" fmla="*/ 1787 w 1835"/>
                <a:gd name="T75" fmla="*/ 2515 h 2972"/>
                <a:gd name="T76" fmla="*/ 1725 w 1835"/>
                <a:gd name="T77" fmla="*/ 2254 h 2972"/>
                <a:gd name="T78" fmla="*/ 1665 w 1835"/>
                <a:gd name="T79" fmla="*/ 2046 h 2972"/>
                <a:gd name="T80" fmla="*/ 1592 w 1835"/>
                <a:gd name="T81" fmla="*/ 1875 h 2972"/>
                <a:gd name="T82" fmla="*/ 1508 w 1835"/>
                <a:gd name="T83" fmla="*/ 1735 h 2972"/>
                <a:gd name="T84" fmla="*/ 1424 w 1835"/>
                <a:gd name="T85" fmla="*/ 1623 h 2972"/>
                <a:gd name="T86" fmla="*/ 1362 w 1835"/>
                <a:gd name="T87" fmla="*/ 1561 h 2972"/>
                <a:gd name="T88" fmla="*/ 1237 w 1835"/>
                <a:gd name="T89" fmla="*/ 1474 h 2972"/>
                <a:gd name="T90" fmla="*/ 863 w 1835"/>
                <a:gd name="T91" fmla="*/ 1230 h 2972"/>
                <a:gd name="T92" fmla="*/ 741 w 1835"/>
                <a:gd name="T93" fmla="*/ 1136 h 2972"/>
                <a:gd name="T94" fmla="*/ 637 w 1835"/>
                <a:gd name="T95" fmla="*/ 1042 h 2972"/>
                <a:gd name="T96" fmla="*/ 557 w 1835"/>
                <a:gd name="T97" fmla="*/ 944 h 2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35" h="2972">
                  <a:moveTo>
                    <a:pt x="557" y="944"/>
                  </a:moveTo>
                  <a:lnTo>
                    <a:pt x="484" y="830"/>
                  </a:lnTo>
                  <a:lnTo>
                    <a:pt x="442" y="753"/>
                  </a:lnTo>
                  <a:lnTo>
                    <a:pt x="400" y="673"/>
                  </a:lnTo>
                  <a:lnTo>
                    <a:pt x="355" y="582"/>
                  </a:lnTo>
                  <a:lnTo>
                    <a:pt x="317" y="484"/>
                  </a:lnTo>
                  <a:lnTo>
                    <a:pt x="278" y="384"/>
                  </a:lnTo>
                  <a:lnTo>
                    <a:pt x="247" y="279"/>
                  </a:lnTo>
                  <a:lnTo>
                    <a:pt x="233" y="231"/>
                  </a:lnTo>
                  <a:lnTo>
                    <a:pt x="212" y="182"/>
                  </a:lnTo>
                  <a:lnTo>
                    <a:pt x="192" y="137"/>
                  </a:lnTo>
                  <a:lnTo>
                    <a:pt x="171" y="94"/>
                  </a:lnTo>
                  <a:lnTo>
                    <a:pt x="146" y="60"/>
                  </a:lnTo>
                  <a:lnTo>
                    <a:pt x="125" y="32"/>
                  </a:lnTo>
                  <a:lnTo>
                    <a:pt x="101" y="11"/>
                  </a:lnTo>
                  <a:lnTo>
                    <a:pt x="80" y="0"/>
                  </a:lnTo>
                  <a:lnTo>
                    <a:pt x="70" y="0"/>
                  </a:lnTo>
                  <a:lnTo>
                    <a:pt x="59" y="0"/>
                  </a:lnTo>
                  <a:lnTo>
                    <a:pt x="49" y="5"/>
                  </a:lnTo>
                  <a:lnTo>
                    <a:pt x="41" y="11"/>
                  </a:lnTo>
                  <a:lnTo>
                    <a:pt x="31" y="18"/>
                  </a:lnTo>
                  <a:lnTo>
                    <a:pt x="24" y="32"/>
                  </a:lnTo>
                  <a:lnTo>
                    <a:pt x="13" y="67"/>
                  </a:lnTo>
                  <a:lnTo>
                    <a:pt x="3" y="115"/>
                  </a:lnTo>
                  <a:lnTo>
                    <a:pt x="0" y="179"/>
                  </a:lnTo>
                  <a:lnTo>
                    <a:pt x="3" y="258"/>
                  </a:lnTo>
                  <a:lnTo>
                    <a:pt x="10" y="356"/>
                  </a:lnTo>
                  <a:lnTo>
                    <a:pt x="17" y="408"/>
                  </a:lnTo>
                  <a:lnTo>
                    <a:pt x="28" y="460"/>
                  </a:lnTo>
                  <a:lnTo>
                    <a:pt x="41" y="509"/>
                  </a:lnTo>
                  <a:lnTo>
                    <a:pt x="55" y="562"/>
                  </a:lnTo>
                  <a:lnTo>
                    <a:pt x="73" y="611"/>
                  </a:lnTo>
                  <a:lnTo>
                    <a:pt x="90" y="663"/>
                  </a:lnTo>
                  <a:lnTo>
                    <a:pt x="135" y="760"/>
                  </a:lnTo>
                  <a:lnTo>
                    <a:pt x="187" y="854"/>
                  </a:lnTo>
                  <a:lnTo>
                    <a:pt x="244" y="944"/>
                  </a:lnTo>
                  <a:lnTo>
                    <a:pt x="306" y="1032"/>
                  </a:lnTo>
                  <a:lnTo>
                    <a:pt x="372" y="1119"/>
                  </a:lnTo>
                  <a:lnTo>
                    <a:pt x="439" y="1199"/>
                  </a:lnTo>
                  <a:lnTo>
                    <a:pt x="504" y="1275"/>
                  </a:lnTo>
                  <a:lnTo>
                    <a:pt x="571" y="1345"/>
                  </a:lnTo>
                  <a:lnTo>
                    <a:pt x="637" y="1412"/>
                  </a:lnTo>
                  <a:lnTo>
                    <a:pt x="756" y="1529"/>
                  </a:lnTo>
                  <a:lnTo>
                    <a:pt x="853" y="1627"/>
                  </a:lnTo>
                  <a:lnTo>
                    <a:pt x="896" y="1669"/>
                  </a:lnTo>
                  <a:lnTo>
                    <a:pt x="930" y="1718"/>
                  </a:lnTo>
                  <a:lnTo>
                    <a:pt x="969" y="1766"/>
                  </a:lnTo>
                  <a:lnTo>
                    <a:pt x="1000" y="1818"/>
                  </a:lnTo>
                  <a:lnTo>
                    <a:pt x="1031" y="1875"/>
                  </a:lnTo>
                  <a:lnTo>
                    <a:pt x="1063" y="1934"/>
                  </a:lnTo>
                  <a:lnTo>
                    <a:pt x="1118" y="2049"/>
                  </a:lnTo>
                  <a:lnTo>
                    <a:pt x="1222" y="2286"/>
                  </a:lnTo>
                  <a:lnTo>
                    <a:pt x="1271" y="2397"/>
                  </a:lnTo>
                  <a:lnTo>
                    <a:pt x="1299" y="2449"/>
                  </a:lnTo>
                  <a:lnTo>
                    <a:pt x="1327" y="2498"/>
                  </a:lnTo>
                  <a:lnTo>
                    <a:pt x="1355" y="2543"/>
                  </a:lnTo>
                  <a:lnTo>
                    <a:pt x="1387" y="2592"/>
                  </a:lnTo>
                  <a:lnTo>
                    <a:pt x="1456" y="2683"/>
                  </a:lnTo>
                  <a:lnTo>
                    <a:pt x="1526" y="2766"/>
                  </a:lnTo>
                  <a:lnTo>
                    <a:pt x="1599" y="2839"/>
                  </a:lnTo>
                  <a:lnTo>
                    <a:pt x="1665" y="2899"/>
                  </a:lnTo>
                  <a:lnTo>
                    <a:pt x="1697" y="2923"/>
                  </a:lnTo>
                  <a:lnTo>
                    <a:pt x="1728" y="2944"/>
                  </a:lnTo>
                  <a:lnTo>
                    <a:pt x="1756" y="2957"/>
                  </a:lnTo>
                  <a:lnTo>
                    <a:pt x="1777" y="2968"/>
                  </a:lnTo>
                  <a:lnTo>
                    <a:pt x="1798" y="2972"/>
                  </a:lnTo>
                  <a:lnTo>
                    <a:pt x="1815" y="2972"/>
                  </a:lnTo>
                  <a:lnTo>
                    <a:pt x="1822" y="2965"/>
                  </a:lnTo>
                  <a:lnTo>
                    <a:pt x="1825" y="2957"/>
                  </a:lnTo>
                  <a:lnTo>
                    <a:pt x="1832" y="2936"/>
                  </a:lnTo>
                  <a:lnTo>
                    <a:pt x="1835" y="2905"/>
                  </a:lnTo>
                  <a:lnTo>
                    <a:pt x="1835" y="2868"/>
                  </a:lnTo>
                  <a:lnTo>
                    <a:pt x="1835" y="2819"/>
                  </a:lnTo>
                  <a:lnTo>
                    <a:pt x="1829" y="2766"/>
                  </a:lnTo>
                  <a:lnTo>
                    <a:pt x="1811" y="2644"/>
                  </a:lnTo>
                  <a:lnTo>
                    <a:pt x="1787" y="2515"/>
                  </a:lnTo>
                  <a:lnTo>
                    <a:pt x="1756" y="2379"/>
                  </a:lnTo>
                  <a:lnTo>
                    <a:pt x="1725" y="2254"/>
                  </a:lnTo>
                  <a:lnTo>
                    <a:pt x="1697" y="2143"/>
                  </a:lnTo>
                  <a:lnTo>
                    <a:pt x="1665" y="2046"/>
                  </a:lnTo>
                  <a:lnTo>
                    <a:pt x="1630" y="1958"/>
                  </a:lnTo>
                  <a:lnTo>
                    <a:pt x="1592" y="1875"/>
                  </a:lnTo>
                  <a:lnTo>
                    <a:pt x="1551" y="1802"/>
                  </a:lnTo>
                  <a:lnTo>
                    <a:pt x="1508" y="1735"/>
                  </a:lnTo>
                  <a:lnTo>
                    <a:pt x="1466" y="1675"/>
                  </a:lnTo>
                  <a:lnTo>
                    <a:pt x="1424" y="1623"/>
                  </a:lnTo>
                  <a:lnTo>
                    <a:pt x="1387" y="1582"/>
                  </a:lnTo>
                  <a:lnTo>
                    <a:pt x="1362" y="1561"/>
                  </a:lnTo>
                  <a:lnTo>
                    <a:pt x="1327" y="1534"/>
                  </a:lnTo>
                  <a:lnTo>
                    <a:pt x="1237" y="1474"/>
                  </a:lnTo>
                  <a:lnTo>
                    <a:pt x="993" y="1318"/>
                  </a:lnTo>
                  <a:lnTo>
                    <a:pt x="863" y="1230"/>
                  </a:lnTo>
                  <a:lnTo>
                    <a:pt x="801" y="1185"/>
                  </a:lnTo>
                  <a:lnTo>
                    <a:pt x="741" y="1136"/>
                  </a:lnTo>
                  <a:lnTo>
                    <a:pt x="686" y="1087"/>
                  </a:lnTo>
                  <a:lnTo>
                    <a:pt x="637" y="1042"/>
                  </a:lnTo>
                  <a:lnTo>
                    <a:pt x="592" y="993"/>
                  </a:lnTo>
                  <a:lnTo>
                    <a:pt x="557" y="944"/>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5" name="Freeform 39"/>
            <p:cNvSpPr>
              <a:spLocks/>
            </p:cNvSpPr>
            <p:nvPr/>
          </p:nvSpPr>
          <p:spPr bwMode="auto">
            <a:xfrm>
              <a:off x="2016" y="1867"/>
              <a:ext cx="1244" cy="889"/>
            </a:xfrm>
            <a:custGeom>
              <a:avLst/>
              <a:gdLst>
                <a:gd name="T0" fmla="*/ 3540 w 3732"/>
                <a:gd name="T1" fmla="*/ 31 h 2667"/>
                <a:gd name="T2" fmla="*/ 3613 w 3732"/>
                <a:gd name="T3" fmla="*/ 90 h 2667"/>
                <a:gd name="T4" fmla="*/ 3686 w 3732"/>
                <a:gd name="T5" fmla="*/ 166 h 2667"/>
                <a:gd name="T6" fmla="*/ 3724 w 3732"/>
                <a:gd name="T7" fmla="*/ 226 h 2667"/>
                <a:gd name="T8" fmla="*/ 3732 w 3732"/>
                <a:gd name="T9" fmla="*/ 254 h 2667"/>
                <a:gd name="T10" fmla="*/ 3711 w 3732"/>
                <a:gd name="T11" fmla="*/ 317 h 2667"/>
                <a:gd name="T12" fmla="*/ 3644 w 3732"/>
                <a:gd name="T13" fmla="*/ 460 h 2667"/>
                <a:gd name="T14" fmla="*/ 3400 w 3732"/>
                <a:gd name="T15" fmla="*/ 894 h 2667"/>
                <a:gd name="T16" fmla="*/ 3077 w 3732"/>
                <a:gd name="T17" fmla="*/ 1427 h 2667"/>
                <a:gd name="T18" fmla="*/ 2742 w 3732"/>
                <a:gd name="T19" fmla="*/ 1935 h 2667"/>
                <a:gd name="T20" fmla="*/ 2477 w 3732"/>
                <a:gd name="T21" fmla="*/ 2301 h 2667"/>
                <a:gd name="T22" fmla="*/ 2289 w 3732"/>
                <a:gd name="T23" fmla="*/ 2517 h 2667"/>
                <a:gd name="T24" fmla="*/ 2167 w 3732"/>
                <a:gd name="T25" fmla="*/ 2626 h 2667"/>
                <a:gd name="T26" fmla="*/ 2090 w 3732"/>
                <a:gd name="T27" fmla="*/ 2667 h 2667"/>
                <a:gd name="T28" fmla="*/ 2076 w 3732"/>
                <a:gd name="T29" fmla="*/ 2663 h 2667"/>
                <a:gd name="T30" fmla="*/ 2021 w 3732"/>
                <a:gd name="T31" fmla="*/ 2622 h 2667"/>
                <a:gd name="T32" fmla="*/ 1871 w 3732"/>
                <a:gd name="T33" fmla="*/ 2483 h 2667"/>
                <a:gd name="T34" fmla="*/ 1578 w 3732"/>
                <a:gd name="T35" fmla="*/ 2184 h 2667"/>
                <a:gd name="T36" fmla="*/ 1031 w 3732"/>
                <a:gd name="T37" fmla="*/ 1597 h 2667"/>
                <a:gd name="T38" fmla="*/ 334 w 3732"/>
                <a:gd name="T39" fmla="*/ 832 h 2667"/>
                <a:gd name="T40" fmla="*/ 34 w 3732"/>
                <a:gd name="T41" fmla="*/ 487 h 2667"/>
                <a:gd name="T42" fmla="*/ 3 w 3732"/>
                <a:gd name="T43" fmla="*/ 431 h 2667"/>
                <a:gd name="T44" fmla="*/ 3 w 3732"/>
                <a:gd name="T45" fmla="*/ 400 h 2667"/>
                <a:gd name="T46" fmla="*/ 21 w 3732"/>
                <a:gd name="T47" fmla="*/ 348 h 2667"/>
                <a:gd name="T48" fmla="*/ 65 w 3732"/>
                <a:gd name="T49" fmla="*/ 278 h 2667"/>
                <a:gd name="T50" fmla="*/ 135 w 3732"/>
                <a:gd name="T51" fmla="*/ 190 h 2667"/>
                <a:gd name="T52" fmla="*/ 143 w 3732"/>
                <a:gd name="T53" fmla="*/ 190 h 2667"/>
                <a:gd name="T54" fmla="*/ 187 w 3732"/>
                <a:gd name="T55" fmla="*/ 219 h 2667"/>
                <a:gd name="T56" fmla="*/ 314 w 3732"/>
                <a:gd name="T57" fmla="*/ 327 h 2667"/>
                <a:gd name="T58" fmla="*/ 714 w 3732"/>
                <a:gd name="T59" fmla="*/ 707 h 2667"/>
                <a:gd name="T60" fmla="*/ 1369 w 3732"/>
                <a:gd name="T61" fmla="*/ 1344 h 2667"/>
                <a:gd name="T62" fmla="*/ 1791 w 3732"/>
                <a:gd name="T63" fmla="*/ 1740 h 2667"/>
                <a:gd name="T64" fmla="*/ 1930 w 3732"/>
                <a:gd name="T65" fmla="*/ 1859 h 2667"/>
                <a:gd name="T66" fmla="*/ 1989 w 3732"/>
                <a:gd name="T67" fmla="*/ 1898 h 2667"/>
                <a:gd name="T68" fmla="*/ 2021 w 3732"/>
                <a:gd name="T69" fmla="*/ 1898 h 2667"/>
                <a:gd name="T70" fmla="*/ 2073 w 3732"/>
                <a:gd name="T71" fmla="*/ 1856 h 2667"/>
                <a:gd name="T72" fmla="*/ 2191 w 3732"/>
                <a:gd name="T73" fmla="*/ 1727 h 2667"/>
                <a:gd name="T74" fmla="*/ 2407 w 3732"/>
                <a:gd name="T75" fmla="*/ 1462 h 2667"/>
                <a:gd name="T76" fmla="*/ 2797 w 3732"/>
                <a:gd name="T77" fmla="*/ 950 h 2667"/>
                <a:gd name="T78" fmla="*/ 3279 w 3732"/>
                <a:gd name="T79" fmla="*/ 296 h 2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32" h="2667">
                  <a:moveTo>
                    <a:pt x="3495" y="0"/>
                  </a:moveTo>
                  <a:lnTo>
                    <a:pt x="3540" y="31"/>
                  </a:lnTo>
                  <a:lnTo>
                    <a:pt x="3574" y="59"/>
                  </a:lnTo>
                  <a:lnTo>
                    <a:pt x="3613" y="90"/>
                  </a:lnTo>
                  <a:lnTo>
                    <a:pt x="3651" y="128"/>
                  </a:lnTo>
                  <a:lnTo>
                    <a:pt x="3686" y="166"/>
                  </a:lnTo>
                  <a:lnTo>
                    <a:pt x="3714" y="208"/>
                  </a:lnTo>
                  <a:lnTo>
                    <a:pt x="3724" y="226"/>
                  </a:lnTo>
                  <a:lnTo>
                    <a:pt x="3732" y="244"/>
                  </a:lnTo>
                  <a:lnTo>
                    <a:pt x="3732" y="254"/>
                  </a:lnTo>
                  <a:lnTo>
                    <a:pt x="3727" y="271"/>
                  </a:lnTo>
                  <a:lnTo>
                    <a:pt x="3711" y="317"/>
                  </a:lnTo>
                  <a:lnTo>
                    <a:pt x="3683" y="379"/>
                  </a:lnTo>
                  <a:lnTo>
                    <a:pt x="3644" y="460"/>
                  </a:lnTo>
                  <a:lnTo>
                    <a:pt x="3537" y="655"/>
                  </a:lnTo>
                  <a:lnTo>
                    <a:pt x="3400" y="894"/>
                  </a:lnTo>
                  <a:lnTo>
                    <a:pt x="3243" y="1155"/>
                  </a:lnTo>
                  <a:lnTo>
                    <a:pt x="3077" y="1427"/>
                  </a:lnTo>
                  <a:lnTo>
                    <a:pt x="2906" y="1692"/>
                  </a:lnTo>
                  <a:lnTo>
                    <a:pt x="2742" y="1935"/>
                  </a:lnTo>
                  <a:lnTo>
                    <a:pt x="2599" y="2138"/>
                  </a:lnTo>
                  <a:lnTo>
                    <a:pt x="2477" y="2301"/>
                  </a:lnTo>
                  <a:lnTo>
                    <a:pt x="2373" y="2423"/>
                  </a:lnTo>
                  <a:lnTo>
                    <a:pt x="2289" y="2517"/>
                  </a:lnTo>
                  <a:lnTo>
                    <a:pt x="2222" y="2580"/>
                  </a:lnTo>
                  <a:lnTo>
                    <a:pt x="2167" y="2626"/>
                  </a:lnTo>
                  <a:lnTo>
                    <a:pt x="2125" y="2653"/>
                  </a:lnTo>
                  <a:lnTo>
                    <a:pt x="2090" y="2667"/>
                  </a:lnTo>
                  <a:lnTo>
                    <a:pt x="2084" y="2667"/>
                  </a:lnTo>
                  <a:lnTo>
                    <a:pt x="2076" y="2663"/>
                  </a:lnTo>
                  <a:lnTo>
                    <a:pt x="2055" y="2650"/>
                  </a:lnTo>
                  <a:lnTo>
                    <a:pt x="2021" y="2622"/>
                  </a:lnTo>
                  <a:lnTo>
                    <a:pt x="1978" y="2584"/>
                  </a:lnTo>
                  <a:lnTo>
                    <a:pt x="1871" y="2483"/>
                  </a:lnTo>
                  <a:lnTo>
                    <a:pt x="1735" y="2346"/>
                  </a:lnTo>
                  <a:lnTo>
                    <a:pt x="1578" y="2184"/>
                  </a:lnTo>
                  <a:lnTo>
                    <a:pt x="1404" y="1999"/>
                  </a:lnTo>
                  <a:lnTo>
                    <a:pt x="1031" y="1597"/>
                  </a:lnTo>
                  <a:lnTo>
                    <a:pt x="658" y="1194"/>
                  </a:lnTo>
                  <a:lnTo>
                    <a:pt x="334" y="832"/>
                  </a:lnTo>
                  <a:lnTo>
                    <a:pt x="101" y="567"/>
                  </a:lnTo>
                  <a:lnTo>
                    <a:pt x="34" y="487"/>
                  </a:lnTo>
                  <a:lnTo>
                    <a:pt x="7" y="449"/>
                  </a:lnTo>
                  <a:lnTo>
                    <a:pt x="3" y="431"/>
                  </a:lnTo>
                  <a:lnTo>
                    <a:pt x="0" y="418"/>
                  </a:lnTo>
                  <a:lnTo>
                    <a:pt x="3" y="400"/>
                  </a:lnTo>
                  <a:lnTo>
                    <a:pt x="7" y="382"/>
                  </a:lnTo>
                  <a:lnTo>
                    <a:pt x="21" y="348"/>
                  </a:lnTo>
                  <a:lnTo>
                    <a:pt x="41" y="312"/>
                  </a:lnTo>
                  <a:lnTo>
                    <a:pt x="65" y="278"/>
                  </a:lnTo>
                  <a:lnTo>
                    <a:pt x="90" y="247"/>
                  </a:lnTo>
                  <a:lnTo>
                    <a:pt x="135" y="190"/>
                  </a:lnTo>
                  <a:lnTo>
                    <a:pt x="139" y="190"/>
                  </a:lnTo>
                  <a:lnTo>
                    <a:pt x="143" y="190"/>
                  </a:lnTo>
                  <a:lnTo>
                    <a:pt x="163" y="201"/>
                  </a:lnTo>
                  <a:lnTo>
                    <a:pt x="187" y="219"/>
                  </a:lnTo>
                  <a:lnTo>
                    <a:pt x="223" y="247"/>
                  </a:lnTo>
                  <a:lnTo>
                    <a:pt x="314" y="327"/>
                  </a:lnTo>
                  <a:lnTo>
                    <a:pt x="428" y="431"/>
                  </a:lnTo>
                  <a:lnTo>
                    <a:pt x="714" y="707"/>
                  </a:lnTo>
                  <a:lnTo>
                    <a:pt x="1042" y="1024"/>
                  </a:lnTo>
                  <a:lnTo>
                    <a:pt x="1369" y="1344"/>
                  </a:lnTo>
                  <a:lnTo>
                    <a:pt x="1665" y="1626"/>
                  </a:lnTo>
                  <a:lnTo>
                    <a:pt x="1791" y="1740"/>
                  </a:lnTo>
                  <a:lnTo>
                    <a:pt x="1892" y="1828"/>
                  </a:lnTo>
                  <a:lnTo>
                    <a:pt x="1930" y="1859"/>
                  </a:lnTo>
                  <a:lnTo>
                    <a:pt x="1965" y="1883"/>
                  </a:lnTo>
                  <a:lnTo>
                    <a:pt x="1989" y="1898"/>
                  </a:lnTo>
                  <a:lnTo>
                    <a:pt x="2006" y="1901"/>
                  </a:lnTo>
                  <a:lnTo>
                    <a:pt x="2021" y="1898"/>
                  </a:lnTo>
                  <a:lnTo>
                    <a:pt x="2045" y="1880"/>
                  </a:lnTo>
                  <a:lnTo>
                    <a:pt x="2073" y="1856"/>
                  </a:lnTo>
                  <a:lnTo>
                    <a:pt x="2108" y="1821"/>
                  </a:lnTo>
                  <a:lnTo>
                    <a:pt x="2191" y="1727"/>
                  </a:lnTo>
                  <a:lnTo>
                    <a:pt x="2292" y="1605"/>
                  </a:lnTo>
                  <a:lnTo>
                    <a:pt x="2407" y="1462"/>
                  </a:lnTo>
                  <a:lnTo>
                    <a:pt x="2533" y="1298"/>
                  </a:lnTo>
                  <a:lnTo>
                    <a:pt x="2797" y="950"/>
                  </a:lnTo>
                  <a:lnTo>
                    <a:pt x="3056" y="601"/>
                  </a:lnTo>
                  <a:lnTo>
                    <a:pt x="3279" y="296"/>
                  </a:lnTo>
                  <a:lnTo>
                    <a:pt x="3495" y="0"/>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6" name="Freeform 40"/>
            <p:cNvSpPr>
              <a:spLocks/>
            </p:cNvSpPr>
            <p:nvPr/>
          </p:nvSpPr>
          <p:spPr bwMode="auto">
            <a:xfrm>
              <a:off x="3221" y="1980"/>
              <a:ext cx="448" cy="1486"/>
            </a:xfrm>
            <a:custGeom>
              <a:avLst/>
              <a:gdLst>
                <a:gd name="T0" fmla="*/ 233 w 1345"/>
                <a:gd name="T1" fmla="*/ 81 h 4458"/>
                <a:gd name="T2" fmla="*/ 338 w 1345"/>
                <a:gd name="T3" fmla="*/ 248 h 4458"/>
                <a:gd name="T4" fmla="*/ 464 w 1345"/>
                <a:gd name="T5" fmla="*/ 488 h 4458"/>
                <a:gd name="T6" fmla="*/ 558 w 1345"/>
                <a:gd name="T7" fmla="*/ 693 h 4458"/>
                <a:gd name="T8" fmla="*/ 620 w 1345"/>
                <a:gd name="T9" fmla="*/ 833 h 4458"/>
                <a:gd name="T10" fmla="*/ 641 w 1345"/>
                <a:gd name="T11" fmla="*/ 854 h 4458"/>
                <a:gd name="T12" fmla="*/ 665 w 1345"/>
                <a:gd name="T13" fmla="*/ 861 h 4458"/>
                <a:gd name="T14" fmla="*/ 693 w 1345"/>
                <a:gd name="T15" fmla="*/ 849 h 4458"/>
                <a:gd name="T16" fmla="*/ 738 w 1345"/>
                <a:gd name="T17" fmla="*/ 815 h 4458"/>
                <a:gd name="T18" fmla="*/ 847 w 1345"/>
                <a:gd name="T19" fmla="*/ 718 h 4458"/>
                <a:gd name="T20" fmla="*/ 923 w 1345"/>
                <a:gd name="T21" fmla="*/ 659 h 4458"/>
                <a:gd name="T22" fmla="*/ 961 w 1345"/>
                <a:gd name="T23" fmla="*/ 638 h 4458"/>
                <a:gd name="T24" fmla="*/ 1000 w 1345"/>
                <a:gd name="T25" fmla="*/ 630 h 4458"/>
                <a:gd name="T26" fmla="*/ 1038 w 1345"/>
                <a:gd name="T27" fmla="*/ 638 h 4458"/>
                <a:gd name="T28" fmla="*/ 1073 w 1345"/>
                <a:gd name="T29" fmla="*/ 662 h 4458"/>
                <a:gd name="T30" fmla="*/ 1107 w 1345"/>
                <a:gd name="T31" fmla="*/ 708 h 4458"/>
                <a:gd name="T32" fmla="*/ 1140 w 1345"/>
                <a:gd name="T33" fmla="*/ 773 h 4458"/>
                <a:gd name="T34" fmla="*/ 1192 w 1345"/>
                <a:gd name="T35" fmla="*/ 955 h 4458"/>
                <a:gd name="T36" fmla="*/ 1234 w 1345"/>
                <a:gd name="T37" fmla="*/ 1174 h 4458"/>
                <a:gd name="T38" fmla="*/ 1262 w 1345"/>
                <a:gd name="T39" fmla="*/ 1418 h 4458"/>
                <a:gd name="T40" fmla="*/ 1299 w 1345"/>
                <a:gd name="T41" fmla="*/ 1943 h 4458"/>
                <a:gd name="T42" fmla="*/ 1324 w 1345"/>
                <a:gd name="T43" fmla="*/ 2438 h 4458"/>
                <a:gd name="T44" fmla="*/ 1341 w 1345"/>
                <a:gd name="T45" fmla="*/ 2748 h 4458"/>
                <a:gd name="T46" fmla="*/ 1345 w 1345"/>
                <a:gd name="T47" fmla="*/ 2992 h 4458"/>
                <a:gd name="T48" fmla="*/ 1335 w 1345"/>
                <a:gd name="T49" fmla="*/ 3264 h 4458"/>
                <a:gd name="T50" fmla="*/ 1314 w 1345"/>
                <a:gd name="T51" fmla="*/ 3549 h 4458"/>
                <a:gd name="T52" fmla="*/ 1286 w 1345"/>
                <a:gd name="T53" fmla="*/ 3828 h 4458"/>
                <a:gd name="T54" fmla="*/ 1254 w 1345"/>
                <a:gd name="T55" fmla="*/ 4075 h 4458"/>
                <a:gd name="T56" fmla="*/ 1216 w 1345"/>
                <a:gd name="T57" fmla="*/ 4273 h 4458"/>
                <a:gd name="T58" fmla="*/ 1174 w 1345"/>
                <a:gd name="T59" fmla="*/ 4403 h 4458"/>
                <a:gd name="T60" fmla="*/ 1153 w 1345"/>
                <a:gd name="T61" fmla="*/ 4434 h 4458"/>
                <a:gd name="T62" fmla="*/ 1132 w 1345"/>
                <a:gd name="T63" fmla="*/ 4451 h 4458"/>
                <a:gd name="T64" fmla="*/ 1101 w 1345"/>
                <a:gd name="T65" fmla="*/ 4458 h 4458"/>
                <a:gd name="T66" fmla="*/ 1031 w 1345"/>
                <a:gd name="T67" fmla="*/ 4455 h 4458"/>
                <a:gd name="T68" fmla="*/ 951 w 1345"/>
                <a:gd name="T69" fmla="*/ 4424 h 4458"/>
                <a:gd name="T70" fmla="*/ 864 w 1345"/>
                <a:gd name="T71" fmla="*/ 4370 h 4458"/>
                <a:gd name="T72" fmla="*/ 774 w 1345"/>
                <a:gd name="T73" fmla="*/ 4302 h 4458"/>
                <a:gd name="T74" fmla="*/ 690 w 1345"/>
                <a:gd name="T75" fmla="*/ 4214 h 4458"/>
                <a:gd name="T76" fmla="*/ 616 w 1345"/>
                <a:gd name="T77" fmla="*/ 4117 h 4458"/>
                <a:gd name="T78" fmla="*/ 561 w 1345"/>
                <a:gd name="T79" fmla="*/ 4009 h 4458"/>
                <a:gd name="T80" fmla="*/ 516 w 1345"/>
                <a:gd name="T81" fmla="*/ 3887 h 4458"/>
                <a:gd name="T82" fmla="*/ 477 w 1345"/>
                <a:gd name="T83" fmla="*/ 3740 h 4458"/>
                <a:gd name="T84" fmla="*/ 408 w 1345"/>
                <a:gd name="T85" fmla="*/ 3407 h 4458"/>
                <a:gd name="T86" fmla="*/ 335 w 1345"/>
                <a:gd name="T87" fmla="*/ 3079 h 4458"/>
                <a:gd name="T88" fmla="*/ 290 w 1345"/>
                <a:gd name="T89" fmla="*/ 2936 h 4458"/>
                <a:gd name="T90" fmla="*/ 236 w 1345"/>
                <a:gd name="T91" fmla="*/ 2822 h 4458"/>
                <a:gd name="T92" fmla="*/ 181 w 1345"/>
                <a:gd name="T93" fmla="*/ 2695 h 4458"/>
                <a:gd name="T94" fmla="*/ 135 w 1345"/>
                <a:gd name="T95" fmla="*/ 2529 h 4458"/>
                <a:gd name="T96" fmla="*/ 94 w 1345"/>
                <a:gd name="T97" fmla="*/ 2334 h 4458"/>
                <a:gd name="T98" fmla="*/ 59 w 1345"/>
                <a:gd name="T99" fmla="*/ 2128 h 4458"/>
                <a:gd name="T100" fmla="*/ 10 w 1345"/>
                <a:gd name="T101" fmla="*/ 1728 h 4458"/>
                <a:gd name="T102" fmla="*/ 0 w 1345"/>
                <a:gd name="T103" fmla="*/ 1498 h 4458"/>
                <a:gd name="T104" fmla="*/ 10 w 1345"/>
                <a:gd name="T105" fmla="*/ 1017 h 4458"/>
                <a:gd name="T106" fmla="*/ 38 w 1345"/>
                <a:gd name="T107" fmla="*/ 495 h 4458"/>
                <a:gd name="T108" fmla="*/ 62 w 1345"/>
                <a:gd name="T109" fmla="*/ 264 h 4458"/>
                <a:gd name="T110" fmla="*/ 94 w 1345"/>
                <a:gd name="T111" fmla="*/ 94 h 4458"/>
                <a:gd name="T112" fmla="*/ 114 w 1345"/>
                <a:gd name="T113" fmla="*/ 38 h 4458"/>
                <a:gd name="T114" fmla="*/ 139 w 1345"/>
                <a:gd name="T115" fmla="*/ 7 h 4458"/>
                <a:gd name="T116" fmla="*/ 168 w 1345"/>
                <a:gd name="T117" fmla="*/ 4 h 4458"/>
                <a:gd name="T118" fmla="*/ 199 w 1345"/>
                <a:gd name="T119" fmla="*/ 32 h 4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5" h="4458">
                  <a:moveTo>
                    <a:pt x="199" y="32"/>
                  </a:moveTo>
                  <a:lnTo>
                    <a:pt x="233" y="81"/>
                  </a:lnTo>
                  <a:lnTo>
                    <a:pt x="268" y="133"/>
                  </a:lnTo>
                  <a:lnTo>
                    <a:pt x="338" y="248"/>
                  </a:lnTo>
                  <a:lnTo>
                    <a:pt x="400" y="370"/>
                  </a:lnTo>
                  <a:lnTo>
                    <a:pt x="464" y="488"/>
                  </a:lnTo>
                  <a:lnTo>
                    <a:pt x="516" y="596"/>
                  </a:lnTo>
                  <a:lnTo>
                    <a:pt x="558" y="693"/>
                  </a:lnTo>
                  <a:lnTo>
                    <a:pt x="610" y="815"/>
                  </a:lnTo>
                  <a:lnTo>
                    <a:pt x="620" y="833"/>
                  </a:lnTo>
                  <a:lnTo>
                    <a:pt x="631" y="846"/>
                  </a:lnTo>
                  <a:lnTo>
                    <a:pt x="641" y="854"/>
                  </a:lnTo>
                  <a:lnTo>
                    <a:pt x="652" y="857"/>
                  </a:lnTo>
                  <a:lnTo>
                    <a:pt x="665" y="861"/>
                  </a:lnTo>
                  <a:lnTo>
                    <a:pt x="676" y="857"/>
                  </a:lnTo>
                  <a:lnTo>
                    <a:pt x="693" y="849"/>
                  </a:lnTo>
                  <a:lnTo>
                    <a:pt x="707" y="839"/>
                  </a:lnTo>
                  <a:lnTo>
                    <a:pt x="738" y="815"/>
                  </a:lnTo>
                  <a:lnTo>
                    <a:pt x="774" y="784"/>
                  </a:lnTo>
                  <a:lnTo>
                    <a:pt x="847" y="718"/>
                  </a:lnTo>
                  <a:lnTo>
                    <a:pt x="885" y="683"/>
                  </a:lnTo>
                  <a:lnTo>
                    <a:pt x="923" y="659"/>
                  </a:lnTo>
                  <a:lnTo>
                    <a:pt x="945" y="648"/>
                  </a:lnTo>
                  <a:lnTo>
                    <a:pt x="961" y="638"/>
                  </a:lnTo>
                  <a:lnTo>
                    <a:pt x="982" y="634"/>
                  </a:lnTo>
                  <a:lnTo>
                    <a:pt x="1000" y="630"/>
                  </a:lnTo>
                  <a:lnTo>
                    <a:pt x="1021" y="634"/>
                  </a:lnTo>
                  <a:lnTo>
                    <a:pt x="1038" y="638"/>
                  </a:lnTo>
                  <a:lnTo>
                    <a:pt x="1055" y="648"/>
                  </a:lnTo>
                  <a:lnTo>
                    <a:pt x="1073" y="662"/>
                  </a:lnTo>
                  <a:lnTo>
                    <a:pt x="1091" y="683"/>
                  </a:lnTo>
                  <a:lnTo>
                    <a:pt x="1107" y="708"/>
                  </a:lnTo>
                  <a:lnTo>
                    <a:pt x="1125" y="735"/>
                  </a:lnTo>
                  <a:lnTo>
                    <a:pt x="1140" y="773"/>
                  </a:lnTo>
                  <a:lnTo>
                    <a:pt x="1167" y="857"/>
                  </a:lnTo>
                  <a:lnTo>
                    <a:pt x="1192" y="955"/>
                  </a:lnTo>
                  <a:lnTo>
                    <a:pt x="1213" y="1059"/>
                  </a:lnTo>
                  <a:lnTo>
                    <a:pt x="1234" y="1174"/>
                  </a:lnTo>
                  <a:lnTo>
                    <a:pt x="1247" y="1293"/>
                  </a:lnTo>
                  <a:lnTo>
                    <a:pt x="1262" y="1418"/>
                  </a:lnTo>
                  <a:lnTo>
                    <a:pt x="1283" y="1679"/>
                  </a:lnTo>
                  <a:lnTo>
                    <a:pt x="1299" y="1943"/>
                  </a:lnTo>
                  <a:lnTo>
                    <a:pt x="1310" y="2201"/>
                  </a:lnTo>
                  <a:lnTo>
                    <a:pt x="1324" y="2438"/>
                  </a:lnTo>
                  <a:lnTo>
                    <a:pt x="1338" y="2647"/>
                  </a:lnTo>
                  <a:lnTo>
                    <a:pt x="1341" y="2748"/>
                  </a:lnTo>
                  <a:lnTo>
                    <a:pt x="1345" y="2863"/>
                  </a:lnTo>
                  <a:lnTo>
                    <a:pt x="1345" y="2992"/>
                  </a:lnTo>
                  <a:lnTo>
                    <a:pt x="1341" y="3124"/>
                  </a:lnTo>
                  <a:lnTo>
                    <a:pt x="1335" y="3264"/>
                  </a:lnTo>
                  <a:lnTo>
                    <a:pt x="1324" y="3407"/>
                  </a:lnTo>
                  <a:lnTo>
                    <a:pt x="1314" y="3549"/>
                  </a:lnTo>
                  <a:lnTo>
                    <a:pt x="1303" y="3692"/>
                  </a:lnTo>
                  <a:lnTo>
                    <a:pt x="1286" y="3828"/>
                  </a:lnTo>
                  <a:lnTo>
                    <a:pt x="1272" y="3956"/>
                  </a:lnTo>
                  <a:lnTo>
                    <a:pt x="1254" y="4075"/>
                  </a:lnTo>
                  <a:lnTo>
                    <a:pt x="1234" y="4183"/>
                  </a:lnTo>
                  <a:lnTo>
                    <a:pt x="1216" y="4273"/>
                  </a:lnTo>
                  <a:lnTo>
                    <a:pt x="1195" y="4346"/>
                  </a:lnTo>
                  <a:lnTo>
                    <a:pt x="1174" y="4403"/>
                  </a:lnTo>
                  <a:lnTo>
                    <a:pt x="1164" y="4424"/>
                  </a:lnTo>
                  <a:lnTo>
                    <a:pt x="1153" y="4434"/>
                  </a:lnTo>
                  <a:lnTo>
                    <a:pt x="1143" y="4445"/>
                  </a:lnTo>
                  <a:lnTo>
                    <a:pt x="1132" y="4451"/>
                  </a:lnTo>
                  <a:lnTo>
                    <a:pt x="1119" y="4455"/>
                  </a:lnTo>
                  <a:lnTo>
                    <a:pt x="1101" y="4458"/>
                  </a:lnTo>
                  <a:lnTo>
                    <a:pt x="1070" y="4458"/>
                  </a:lnTo>
                  <a:lnTo>
                    <a:pt x="1031" y="4455"/>
                  </a:lnTo>
                  <a:lnTo>
                    <a:pt x="993" y="4440"/>
                  </a:lnTo>
                  <a:lnTo>
                    <a:pt x="951" y="4424"/>
                  </a:lnTo>
                  <a:lnTo>
                    <a:pt x="909" y="4399"/>
                  </a:lnTo>
                  <a:lnTo>
                    <a:pt x="864" y="4370"/>
                  </a:lnTo>
                  <a:lnTo>
                    <a:pt x="818" y="4336"/>
                  </a:lnTo>
                  <a:lnTo>
                    <a:pt x="774" y="4302"/>
                  </a:lnTo>
                  <a:lnTo>
                    <a:pt x="732" y="4260"/>
                  </a:lnTo>
                  <a:lnTo>
                    <a:pt x="690" y="4214"/>
                  </a:lnTo>
                  <a:lnTo>
                    <a:pt x="652" y="4165"/>
                  </a:lnTo>
                  <a:lnTo>
                    <a:pt x="616" y="4117"/>
                  </a:lnTo>
                  <a:lnTo>
                    <a:pt x="585" y="4065"/>
                  </a:lnTo>
                  <a:lnTo>
                    <a:pt x="561" y="4009"/>
                  </a:lnTo>
                  <a:lnTo>
                    <a:pt x="537" y="3953"/>
                  </a:lnTo>
                  <a:lnTo>
                    <a:pt x="516" y="3887"/>
                  </a:lnTo>
                  <a:lnTo>
                    <a:pt x="495" y="3814"/>
                  </a:lnTo>
                  <a:lnTo>
                    <a:pt x="477" y="3740"/>
                  </a:lnTo>
                  <a:lnTo>
                    <a:pt x="442" y="3577"/>
                  </a:lnTo>
                  <a:lnTo>
                    <a:pt x="408" y="3407"/>
                  </a:lnTo>
                  <a:lnTo>
                    <a:pt x="373" y="3239"/>
                  </a:lnTo>
                  <a:lnTo>
                    <a:pt x="335" y="3079"/>
                  </a:lnTo>
                  <a:lnTo>
                    <a:pt x="314" y="3005"/>
                  </a:lnTo>
                  <a:lnTo>
                    <a:pt x="290" y="2936"/>
                  </a:lnTo>
                  <a:lnTo>
                    <a:pt x="265" y="2874"/>
                  </a:lnTo>
                  <a:lnTo>
                    <a:pt x="236" y="2822"/>
                  </a:lnTo>
                  <a:lnTo>
                    <a:pt x="209" y="2765"/>
                  </a:lnTo>
                  <a:lnTo>
                    <a:pt x="181" y="2695"/>
                  </a:lnTo>
                  <a:lnTo>
                    <a:pt x="157" y="2615"/>
                  </a:lnTo>
                  <a:lnTo>
                    <a:pt x="135" y="2529"/>
                  </a:lnTo>
                  <a:lnTo>
                    <a:pt x="111" y="2435"/>
                  </a:lnTo>
                  <a:lnTo>
                    <a:pt x="94" y="2334"/>
                  </a:lnTo>
                  <a:lnTo>
                    <a:pt x="73" y="2232"/>
                  </a:lnTo>
                  <a:lnTo>
                    <a:pt x="59" y="2128"/>
                  </a:lnTo>
                  <a:lnTo>
                    <a:pt x="31" y="1920"/>
                  </a:lnTo>
                  <a:lnTo>
                    <a:pt x="10" y="1728"/>
                  </a:lnTo>
                  <a:lnTo>
                    <a:pt x="0" y="1564"/>
                  </a:lnTo>
                  <a:lnTo>
                    <a:pt x="0" y="1498"/>
                  </a:lnTo>
                  <a:lnTo>
                    <a:pt x="0" y="1446"/>
                  </a:lnTo>
                  <a:lnTo>
                    <a:pt x="10" y="1017"/>
                  </a:lnTo>
                  <a:lnTo>
                    <a:pt x="21" y="756"/>
                  </a:lnTo>
                  <a:lnTo>
                    <a:pt x="38" y="495"/>
                  </a:lnTo>
                  <a:lnTo>
                    <a:pt x="49" y="376"/>
                  </a:lnTo>
                  <a:lnTo>
                    <a:pt x="62" y="264"/>
                  </a:lnTo>
                  <a:lnTo>
                    <a:pt x="77" y="170"/>
                  </a:lnTo>
                  <a:lnTo>
                    <a:pt x="94" y="94"/>
                  </a:lnTo>
                  <a:lnTo>
                    <a:pt x="104" y="63"/>
                  </a:lnTo>
                  <a:lnTo>
                    <a:pt x="114" y="38"/>
                  </a:lnTo>
                  <a:lnTo>
                    <a:pt x="129" y="17"/>
                  </a:lnTo>
                  <a:lnTo>
                    <a:pt x="139" y="7"/>
                  </a:lnTo>
                  <a:lnTo>
                    <a:pt x="153" y="0"/>
                  </a:lnTo>
                  <a:lnTo>
                    <a:pt x="168" y="4"/>
                  </a:lnTo>
                  <a:lnTo>
                    <a:pt x="181" y="14"/>
                  </a:lnTo>
                  <a:lnTo>
                    <a:pt x="199" y="32"/>
                  </a:lnTo>
                  <a:close/>
                </a:path>
              </a:pathLst>
            </a:custGeom>
            <a:solidFill>
              <a:srgbClr val="3D44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7" name="Freeform 41"/>
            <p:cNvSpPr>
              <a:spLocks/>
            </p:cNvSpPr>
            <p:nvPr/>
          </p:nvSpPr>
          <p:spPr bwMode="auto">
            <a:xfrm>
              <a:off x="3550" y="2478"/>
              <a:ext cx="131" cy="987"/>
            </a:xfrm>
            <a:custGeom>
              <a:avLst/>
              <a:gdLst>
                <a:gd name="T0" fmla="*/ 157 w 391"/>
                <a:gd name="T1" fmla="*/ 1773 h 2961"/>
                <a:gd name="T2" fmla="*/ 151 w 391"/>
                <a:gd name="T3" fmla="*/ 2017 h 2961"/>
                <a:gd name="T4" fmla="*/ 140 w 391"/>
                <a:gd name="T5" fmla="*/ 2208 h 2961"/>
                <a:gd name="T6" fmla="*/ 126 w 391"/>
                <a:gd name="T7" fmla="*/ 2413 h 2961"/>
                <a:gd name="T8" fmla="*/ 118 w 391"/>
                <a:gd name="T9" fmla="*/ 2515 h 2961"/>
                <a:gd name="T10" fmla="*/ 109 w 391"/>
                <a:gd name="T11" fmla="*/ 2613 h 2961"/>
                <a:gd name="T12" fmla="*/ 94 w 391"/>
                <a:gd name="T13" fmla="*/ 2703 h 2961"/>
                <a:gd name="T14" fmla="*/ 81 w 391"/>
                <a:gd name="T15" fmla="*/ 2783 h 2961"/>
                <a:gd name="T16" fmla="*/ 63 w 391"/>
                <a:gd name="T17" fmla="*/ 2849 h 2961"/>
                <a:gd name="T18" fmla="*/ 45 w 391"/>
                <a:gd name="T19" fmla="*/ 2901 h 2961"/>
                <a:gd name="T20" fmla="*/ 35 w 391"/>
                <a:gd name="T21" fmla="*/ 2919 h 2961"/>
                <a:gd name="T22" fmla="*/ 24 w 391"/>
                <a:gd name="T23" fmla="*/ 2933 h 2961"/>
                <a:gd name="T24" fmla="*/ 11 w 391"/>
                <a:gd name="T25" fmla="*/ 2943 h 2961"/>
                <a:gd name="T26" fmla="*/ 0 w 391"/>
                <a:gd name="T27" fmla="*/ 2943 h 2961"/>
                <a:gd name="T28" fmla="*/ 24 w 391"/>
                <a:gd name="T29" fmla="*/ 2954 h 2961"/>
                <a:gd name="T30" fmla="*/ 49 w 391"/>
                <a:gd name="T31" fmla="*/ 2957 h 2961"/>
                <a:gd name="T32" fmla="*/ 84 w 391"/>
                <a:gd name="T33" fmla="*/ 2961 h 2961"/>
                <a:gd name="T34" fmla="*/ 122 w 391"/>
                <a:gd name="T35" fmla="*/ 2957 h 2961"/>
                <a:gd name="T36" fmla="*/ 143 w 391"/>
                <a:gd name="T37" fmla="*/ 2951 h 2961"/>
                <a:gd name="T38" fmla="*/ 164 w 391"/>
                <a:gd name="T39" fmla="*/ 2943 h 2961"/>
                <a:gd name="T40" fmla="*/ 185 w 391"/>
                <a:gd name="T41" fmla="*/ 2933 h 2961"/>
                <a:gd name="T42" fmla="*/ 206 w 391"/>
                <a:gd name="T43" fmla="*/ 2919 h 2961"/>
                <a:gd name="T44" fmla="*/ 227 w 391"/>
                <a:gd name="T45" fmla="*/ 2901 h 2961"/>
                <a:gd name="T46" fmla="*/ 248 w 391"/>
                <a:gd name="T47" fmla="*/ 2876 h 2961"/>
                <a:gd name="T48" fmla="*/ 261 w 391"/>
                <a:gd name="T49" fmla="*/ 2860 h 2961"/>
                <a:gd name="T50" fmla="*/ 273 w 391"/>
                <a:gd name="T51" fmla="*/ 2839 h 2961"/>
                <a:gd name="T52" fmla="*/ 283 w 391"/>
                <a:gd name="T53" fmla="*/ 2811 h 2961"/>
                <a:gd name="T54" fmla="*/ 294 w 391"/>
                <a:gd name="T55" fmla="*/ 2779 h 2961"/>
                <a:gd name="T56" fmla="*/ 314 w 391"/>
                <a:gd name="T57" fmla="*/ 2706 h 2961"/>
                <a:gd name="T58" fmla="*/ 328 w 391"/>
                <a:gd name="T59" fmla="*/ 2626 h 2961"/>
                <a:gd name="T60" fmla="*/ 342 w 391"/>
                <a:gd name="T61" fmla="*/ 2532 h 2961"/>
                <a:gd name="T62" fmla="*/ 356 w 391"/>
                <a:gd name="T63" fmla="*/ 2431 h 2961"/>
                <a:gd name="T64" fmla="*/ 362 w 391"/>
                <a:gd name="T65" fmla="*/ 2327 h 2961"/>
                <a:gd name="T66" fmla="*/ 370 w 391"/>
                <a:gd name="T67" fmla="*/ 2218 h 2961"/>
                <a:gd name="T68" fmla="*/ 380 w 391"/>
                <a:gd name="T69" fmla="*/ 1999 h 2961"/>
                <a:gd name="T70" fmla="*/ 387 w 391"/>
                <a:gd name="T71" fmla="*/ 1794 h 2961"/>
                <a:gd name="T72" fmla="*/ 391 w 391"/>
                <a:gd name="T73" fmla="*/ 1490 h 2961"/>
                <a:gd name="T74" fmla="*/ 391 w 391"/>
                <a:gd name="T75" fmla="*/ 1432 h 2961"/>
                <a:gd name="T76" fmla="*/ 387 w 391"/>
                <a:gd name="T77" fmla="*/ 1359 h 2961"/>
                <a:gd name="T78" fmla="*/ 373 w 391"/>
                <a:gd name="T79" fmla="*/ 1174 h 2961"/>
                <a:gd name="T80" fmla="*/ 338 w 391"/>
                <a:gd name="T81" fmla="*/ 722 h 2961"/>
                <a:gd name="T82" fmla="*/ 300 w 391"/>
                <a:gd name="T83" fmla="*/ 283 h 2961"/>
                <a:gd name="T84" fmla="*/ 286 w 391"/>
                <a:gd name="T85" fmla="*/ 115 h 2961"/>
                <a:gd name="T86" fmla="*/ 283 w 391"/>
                <a:gd name="T87" fmla="*/ 10 h 2961"/>
                <a:gd name="T88" fmla="*/ 283 w 391"/>
                <a:gd name="T89" fmla="*/ 0 h 2961"/>
                <a:gd name="T90" fmla="*/ 279 w 391"/>
                <a:gd name="T91" fmla="*/ 21 h 2961"/>
                <a:gd name="T92" fmla="*/ 265 w 391"/>
                <a:gd name="T93" fmla="*/ 164 h 2961"/>
                <a:gd name="T94" fmla="*/ 224 w 391"/>
                <a:gd name="T95" fmla="*/ 697 h 2961"/>
                <a:gd name="T96" fmla="*/ 178 w 391"/>
                <a:gd name="T97" fmla="*/ 1328 h 2961"/>
                <a:gd name="T98" fmla="*/ 164 w 391"/>
                <a:gd name="T99" fmla="*/ 1592 h 2961"/>
                <a:gd name="T100" fmla="*/ 157 w 391"/>
                <a:gd name="T101" fmla="*/ 1773 h 29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1" h="2961">
                  <a:moveTo>
                    <a:pt x="157" y="1773"/>
                  </a:moveTo>
                  <a:lnTo>
                    <a:pt x="151" y="2017"/>
                  </a:lnTo>
                  <a:lnTo>
                    <a:pt x="140" y="2208"/>
                  </a:lnTo>
                  <a:lnTo>
                    <a:pt x="126" y="2413"/>
                  </a:lnTo>
                  <a:lnTo>
                    <a:pt x="118" y="2515"/>
                  </a:lnTo>
                  <a:lnTo>
                    <a:pt x="109" y="2613"/>
                  </a:lnTo>
                  <a:lnTo>
                    <a:pt x="94" y="2703"/>
                  </a:lnTo>
                  <a:lnTo>
                    <a:pt x="81" y="2783"/>
                  </a:lnTo>
                  <a:lnTo>
                    <a:pt x="63" y="2849"/>
                  </a:lnTo>
                  <a:lnTo>
                    <a:pt x="45" y="2901"/>
                  </a:lnTo>
                  <a:lnTo>
                    <a:pt x="35" y="2919"/>
                  </a:lnTo>
                  <a:lnTo>
                    <a:pt x="24" y="2933"/>
                  </a:lnTo>
                  <a:lnTo>
                    <a:pt x="11" y="2943"/>
                  </a:lnTo>
                  <a:lnTo>
                    <a:pt x="0" y="2943"/>
                  </a:lnTo>
                  <a:lnTo>
                    <a:pt x="24" y="2954"/>
                  </a:lnTo>
                  <a:lnTo>
                    <a:pt x="49" y="2957"/>
                  </a:lnTo>
                  <a:lnTo>
                    <a:pt x="84" y="2961"/>
                  </a:lnTo>
                  <a:lnTo>
                    <a:pt x="122" y="2957"/>
                  </a:lnTo>
                  <a:lnTo>
                    <a:pt x="143" y="2951"/>
                  </a:lnTo>
                  <a:lnTo>
                    <a:pt x="164" y="2943"/>
                  </a:lnTo>
                  <a:lnTo>
                    <a:pt x="185" y="2933"/>
                  </a:lnTo>
                  <a:lnTo>
                    <a:pt x="206" y="2919"/>
                  </a:lnTo>
                  <a:lnTo>
                    <a:pt x="227" y="2901"/>
                  </a:lnTo>
                  <a:lnTo>
                    <a:pt x="248" y="2876"/>
                  </a:lnTo>
                  <a:lnTo>
                    <a:pt x="261" y="2860"/>
                  </a:lnTo>
                  <a:lnTo>
                    <a:pt x="273" y="2839"/>
                  </a:lnTo>
                  <a:lnTo>
                    <a:pt x="283" y="2811"/>
                  </a:lnTo>
                  <a:lnTo>
                    <a:pt x="294" y="2779"/>
                  </a:lnTo>
                  <a:lnTo>
                    <a:pt x="314" y="2706"/>
                  </a:lnTo>
                  <a:lnTo>
                    <a:pt x="328" y="2626"/>
                  </a:lnTo>
                  <a:lnTo>
                    <a:pt x="342" y="2532"/>
                  </a:lnTo>
                  <a:lnTo>
                    <a:pt x="356" y="2431"/>
                  </a:lnTo>
                  <a:lnTo>
                    <a:pt x="362" y="2327"/>
                  </a:lnTo>
                  <a:lnTo>
                    <a:pt x="370" y="2218"/>
                  </a:lnTo>
                  <a:lnTo>
                    <a:pt x="380" y="1999"/>
                  </a:lnTo>
                  <a:lnTo>
                    <a:pt x="387" y="1794"/>
                  </a:lnTo>
                  <a:lnTo>
                    <a:pt x="391" y="1490"/>
                  </a:lnTo>
                  <a:lnTo>
                    <a:pt x="391" y="1432"/>
                  </a:lnTo>
                  <a:lnTo>
                    <a:pt x="387" y="1359"/>
                  </a:lnTo>
                  <a:lnTo>
                    <a:pt x="373" y="1174"/>
                  </a:lnTo>
                  <a:lnTo>
                    <a:pt x="338" y="722"/>
                  </a:lnTo>
                  <a:lnTo>
                    <a:pt x="300" y="283"/>
                  </a:lnTo>
                  <a:lnTo>
                    <a:pt x="286" y="115"/>
                  </a:lnTo>
                  <a:lnTo>
                    <a:pt x="283" y="10"/>
                  </a:lnTo>
                  <a:lnTo>
                    <a:pt x="283" y="0"/>
                  </a:lnTo>
                  <a:lnTo>
                    <a:pt x="279" y="21"/>
                  </a:lnTo>
                  <a:lnTo>
                    <a:pt x="265" y="164"/>
                  </a:lnTo>
                  <a:lnTo>
                    <a:pt x="224" y="697"/>
                  </a:lnTo>
                  <a:lnTo>
                    <a:pt x="178" y="1328"/>
                  </a:lnTo>
                  <a:lnTo>
                    <a:pt x="164" y="1592"/>
                  </a:lnTo>
                  <a:lnTo>
                    <a:pt x="157" y="1773"/>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8" name="Freeform 42"/>
            <p:cNvSpPr>
              <a:spLocks/>
            </p:cNvSpPr>
            <p:nvPr/>
          </p:nvSpPr>
          <p:spPr bwMode="auto">
            <a:xfrm>
              <a:off x="2634" y="1576"/>
              <a:ext cx="237" cy="247"/>
            </a:xfrm>
            <a:custGeom>
              <a:avLst/>
              <a:gdLst>
                <a:gd name="T0" fmla="*/ 398 w 711"/>
                <a:gd name="T1" fmla="*/ 0 h 741"/>
                <a:gd name="T2" fmla="*/ 359 w 711"/>
                <a:gd name="T3" fmla="*/ 52 h 741"/>
                <a:gd name="T4" fmla="*/ 320 w 711"/>
                <a:gd name="T5" fmla="*/ 104 h 741"/>
                <a:gd name="T6" fmla="*/ 265 w 711"/>
                <a:gd name="T7" fmla="*/ 166 h 741"/>
                <a:gd name="T8" fmla="*/ 206 w 711"/>
                <a:gd name="T9" fmla="*/ 236 h 741"/>
                <a:gd name="T10" fmla="*/ 171 w 711"/>
                <a:gd name="T11" fmla="*/ 268 h 741"/>
                <a:gd name="T12" fmla="*/ 140 w 711"/>
                <a:gd name="T13" fmla="*/ 295 h 741"/>
                <a:gd name="T14" fmla="*/ 104 w 711"/>
                <a:gd name="T15" fmla="*/ 323 h 741"/>
                <a:gd name="T16" fmla="*/ 70 w 711"/>
                <a:gd name="T17" fmla="*/ 348 h 741"/>
                <a:gd name="T18" fmla="*/ 36 w 711"/>
                <a:gd name="T19" fmla="*/ 369 h 741"/>
                <a:gd name="T20" fmla="*/ 0 w 711"/>
                <a:gd name="T21" fmla="*/ 382 h 741"/>
                <a:gd name="T22" fmla="*/ 31 w 711"/>
                <a:gd name="T23" fmla="*/ 438 h 741"/>
                <a:gd name="T24" fmla="*/ 63 w 711"/>
                <a:gd name="T25" fmla="*/ 497 h 741"/>
                <a:gd name="T26" fmla="*/ 101 w 711"/>
                <a:gd name="T27" fmla="*/ 564 h 741"/>
                <a:gd name="T28" fmla="*/ 143 w 711"/>
                <a:gd name="T29" fmla="*/ 630 h 741"/>
                <a:gd name="T30" fmla="*/ 189 w 711"/>
                <a:gd name="T31" fmla="*/ 685 h 741"/>
                <a:gd name="T32" fmla="*/ 210 w 711"/>
                <a:gd name="T33" fmla="*/ 710 h 741"/>
                <a:gd name="T34" fmla="*/ 231 w 711"/>
                <a:gd name="T35" fmla="*/ 728 h 741"/>
                <a:gd name="T36" fmla="*/ 247 w 711"/>
                <a:gd name="T37" fmla="*/ 738 h 741"/>
                <a:gd name="T38" fmla="*/ 265 w 711"/>
                <a:gd name="T39" fmla="*/ 741 h 741"/>
                <a:gd name="T40" fmla="*/ 272 w 711"/>
                <a:gd name="T41" fmla="*/ 741 h 741"/>
                <a:gd name="T42" fmla="*/ 283 w 711"/>
                <a:gd name="T43" fmla="*/ 738 h 741"/>
                <a:gd name="T44" fmla="*/ 310 w 711"/>
                <a:gd name="T45" fmla="*/ 720 h 741"/>
                <a:gd name="T46" fmla="*/ 338 w 711"/>
                <a:gd name="T47" fmla="*/ 695 h 741"/>
                <a:gd name="T48" fmla="*/ 373 w 711"/>
                <a:gd name="T49" fmla="*/ 664 h 741"/>
                <a:gd name="T50" fmla="*/ 450 w 711"/>
                <a:gd name="T51" fmla="*/ 588 h 741"/>
                <a:gd name="T52" fmla="*/ 527 w 711"/>
                <a:gd name="T53" fmla="*/ 494 h 741"/>
                <a:gd name="T54" fmla="*/ 600 w 711"/>
                <a:gd name="T55" fmla="*/ 396 h 741"/>
                <a:gd name="T56" fmla="*/ 662 w 711"/>
                <a:gd name="T57" fmla="*/ 305 h 741"/>
                <a:gd name="T58" fmla="*/ 683 w 711"/>
                <a:gd name="T59" fmla="*/ 268 h 741"/>
                <a:gd name="T60" fmla="*/ 701 w 711"/>
                <a:gd name="T61" fmla="*/ 236 h 741"/>
                <a:gd name="T62" fmla="*/ 707 w 711"/>
                <a:gd name="T63" fmla="*/ 208 h 741"/>
                <a:gd name="T64" fmla="*/ 711 w 711"/>
                <a:gd name="T65" fmla="*/ 198 h 741"/>
                <a:gd name="T66" fmla="*/ 707 w 711"/>
                <a:gd name="T67" fmla="*/ 190 h 741"/>
                <a:gd name="T68" fmla="*/ 701 w 711"/>
                <a:gd name="T69" fmla="*/ 177 h 741"/>
                <a:gd name="T70" fmla="*/ 691 w 711"/>
                <a:gd name="T71" fmla="*/ 163 h 741"/>
                <a:gd name="T72" fmla="*/ 673 w 711"/>
                <a:gd name="T73" fmla="*/ 146 h 741"/>
                <a:gd name="T74" fmla="*/ 649 w 711"/>
                <a:gd name="T75" fmla="*/ 132 h 741"/>
                <a:gd name="T76" fmla="*/ 600 w 711"/>
                <a:gd name="T77" fmla="*/ 97 h 741"/>
                <a:gd name="T78" fmla="*/ 543 w 711"/>
                <a:gd name="T79" fmla="*/ 68 h 741"/>
                <a:gd name="T80" fmla="*/ 442 w 711"/>
                <a:gd name="T81" fmla="*/ 16 h 741"/>
                <a:gd name="T82" fmla="*/ 398 w 711"/>
                <a:gd name="T83" fmla="*/ 0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11" h="741">
                  <a:moveTo>
                    <a:pt x="398" y="0"/>
                  </a:moveTo>
                  <a:lnTo>
                    <a:pt x="359" y="52"/>
                  </a:lnTo>
                  <a:lnTo>
                    <a:pt x="320" y="104"/>
                  </a:lnTo>
                  <a:lnTo>
                    <a:pt x="265" y="166"/>
                  </a:lnTo>
                  <a:lnTo>
                    <a:pt x="206" y="236"/>
                  </a:lnTo>
                  <a:lnTo>
                    <a:pt x="171" y="268"/>
                  </a:lnTo>
                  <a:lnTo>
                    <a:pt x="140" y="295"/>
                  </a:lnTo>
                  <a:lnTo>
                    <a:pt x="104" y="323"/>
                  </a:lnTo>
                  <a:lnTo>
                    <a:pt x="70" y="348"/>
                  </a:lnTo>
                  <a:lnTo>
                    <a:pt x="36" y="369"/>
                  </a:lnTo>
                  <a:lnTo>
                    <a:pt x="0" y="382"/>
                  </a:lnTo>
                  <a:lnTo>
                    <a:pt x="31" y="438"/>
                  </a:lnTo>
                  <a:lnTo>
                    <a:pt x="63" y="497"/>
                  </a:lnTo>
                  <a:lnTo>
                    <a:pt x="101" y="564"/>
                  </a:lnTo>
                  <a:lnTo>
                    <a:pt x="143" y="630"/>
                  </a:lnTo>
                  <a:lnTo>
                    <a:pt x="189" y="685"/>
                  </a:lnTo>
                  <a:lnTo>
                    <a:pt x="210" y="710"/>
                  </a:lnTo>
                  <a:lnTo>
                    <a:pt x="231" y="728"/>
                  </a:lnTo>
                  <a:lnTo>
                    <a:pt x="247" y="738"/>
                  </a:lnTo>
                  <a:lnTo>
                    <a:pt x="265" y="741"/>
                  </a:lnTo>
                  <a:lnTo>
                    <a:pt x="272" y="741"/>
                  </a:lnTo>
                  <a:lnTo>
                    <a:pt x="283" y="738"/>
                  </a:lnTo>
                  <a:lnTo>
                    <a:pt x="310" y="720"/>
                  </a:lnTo>
                  <a:lnTo>
                    <a:pt x="338" y="695"/>
                  </a:lnTo>
                  <a:lnTo>
                    <a:pt x="373" y="664"/>
                  </a:lnTo>
                  <a:lnTo>
                    <a:pt x="450" y="588"/>
                  </a:lnTo>
                  <a:lnTo>
                    <a:pt x="527" y="494"/>
                  </a:lnTo>
                  <a:lnTo>
                    <a:pt x="600" y="396"/>
                  </a:lnTo>
                  <a:lnTo>
                    <a:pt x="662" y="305"/>
                  </a:lnTo>
                  <a:lnTo>
                    <a:pt x="683" y="268"/>
                  </a:lnTo>
                  <a:lnTo>
                    <a:pt x="701" y="236"/>
                  </a:lnTo>
                  <a:lnTo>
                    <a:pt x="707" y="208"/>
                  </a:lnTo>
                  <a:lnTo>
                    <a:pt x="711" y="198"/>
                  </a:lnTo>
                  <a:lnTo>
                    <a:pt x="707" y="190"/>
                  </a:lnTo>
                  <a:lnTo>
                    <a:pt x="701" y="177"/>
                  </a:lnTo>
                  <a:lnTo>
                    <a:pt x="691" y="163"/>
                  </a:lnTo>
                  <a:lnTo>
                    <a:pt x="673" y="146"/>
                  </a:lnTo>
                  <a:lnTo>
                    <a:pt x="649" y="132"/>
                  </a:lnTo>
                  <a:lnTo>
                    <a:pt x="600" y="97"/>
                  </a:lnTo>
                  <a:lnTo>
                    <a:pt x="543" y="68"/>
                  </a:lnTo>
                  <a:lnTo>
                    <a:pt x="442" y="16"/>
                  </a:lnTo>
                  <a:lnTo>
                    <a:pt x="39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9" name="Freeform 43"/>
            <p:cNvSpPr>
              <a:spLocks/>
            </p:cNvSpPr>
            <p:nvPr/>
          </p:nvSpPr>
          <p:spPr bwMode="auto">
            <a:xfrm>
              <a:off x="2406" y="1587"/>
              <a:ext cx="228" cy="236"/>
            </a:xfrm>
            <a:custGeom>
              <a:avLst/>
              <a:gdLst>
                <a:gd name="T0" fmla="*/ 324 w 683"/>
                <a:gd name="T1" fmla="*/ 0 h 707"/>
                <a:gd name="T2" fmla="*/ 348 w 683"/>
                <a:gd name="T3" fmla="*/ 45 h 707"/>
                <a:gd name="T4" fmla="*/ 381 w 683"/>
                <a:gd name="T5" fmla="*/ 91 h 707"/>
                <a:gd name="T6" fmla="*/ 422 w 683"/>
                <a:gd name="T7" fmla="*/ 146 h 707"/>
                <a:gd name="T8" fmla="*/ 474 w 683"/>
                <a:gd name="T9" fmla="*/ 205 h 707"/>
                <a:gd name="T10" fmla="*/ 506 w 683"/>
                <a:gd name="T11" fmla="*/ 237 h 707"/>
                <a:gd name="T12" fmla="*/ 537 w 683"/>
                <a:gd name="T13" fmla="*/ 265 h 707"/>
                <a:gd name="T14" fmla="*/ 572 w 683"/>
                <a:gd name="T15" fmla="*/ 289 h 707"/>
                <a:gd name="T16" fmla="*/ 607 w 683"/>
                <a:gd name="T17" fmla="*/ 314 h 707"/>
                <a:gd name="T18" fmla="*/ 645 w 683"/>
                <a:gd name="T19" fmla="*/ 331 h 707"/>
                <a:gd name="T20" fmla="*/ 683 w 683"/>
                <a:gd name="T21" fmla="*/ 348 h 707"/>
                <a:gd name="T22" fmla="*/ 645 w 683"/>
                <a:gd name="T23" fmla="*/ 404 h 707"/>
                <a:gd name="T24" fmla="*/ 558 w 683"/>
                <a:gd name="T25" fmla="*/ 530 h 707"/>
                <a:gd name="T26" fmla="*/ 506 w 683"/>
                <a:gd name="T27" fmla="*/ 596 h 707"/>
                <a:gd name="T28" fmla="*/ 457 w 683"/>
                <a:gd name="T29" fmla="*/ 651 h 707"/>
                <a:gd name="T30" fmla="*/ 433 w 683"/>
                <a:gd name="T31" fmla="*/ 676 h 707"/>
                <a:gd name="T32" fmla="*/ 415 w 683"/>
                <a:gd name="T33" fmla="*/ 694 h 707"/>
                <a:gd name="T34" fmla="*/ 397 w 683"/>
                <a:gd name="T35" fmla="*/ 704 h 707"/>
                <a:gd name="T36" fmla="*/ 384 w 683"/>
                <a:gd name="T37" fmla="*/ 707 h 707"/>
                <a:gd name="T38" fmla="*/ 369 w 683"/>
                <a:gd name="T39" fmla="*/ 704 h 707"/>
                <a:gd name="T40" fmla="*/ 348 w 683"/>
                <a:gd name="T41" fmla="*/ 689 h 707"/>
                <a:gd name="T42" fmla="*/ 327 w 683"/>
                <a:gd name="T43" fmla="*/ 669 h 707"/>
                <a:gd name="T44" fmla="*/ 300 w 683"/>
                <a:gd name="T45" fmla="*/ 645 h 707"/>
                <a:gd name="T46" fmla="*/ 238 w 683"/>
                <a:gd name="T47" fmla="*/ 575 h 707"/>
                <a:gd name="T48" fmla="*/ 171 w 683"/>
                <a:gd name="T49" fmla="*/ 491 h 707"/>
                <a:gd name="T50" fmla="*/ 105 w 683"/>
                <a:gd name="T51" fmla="*/ 404 h 707"/>
                <a:gd name="T52" fmla="*/ 52 w 683"/>
                <a:gd name="T53" fmla="*/ 324 h 707"/>
                <a:gd name="T54" fmla="*/ 31 w 683"/>
                <a:gd name="T55" fmla="*/ 286 h 707"/>
                <a:gd name="T56" fmla="*/ 15 w 683"/>
                <a:gd name="T57" fmla="*/ 254 h 707"/>
                <a:gd name="T58" fmla="*/ 4 w 683"/>
                <a:gd name="T59" fmla="*/ 226 h 707"/>
                <a:gd name="T60" fmla="*/ 0 w 683"/>
                <a:gd name="T61" fmla="*/ 205 h 707"/>
                <a:gd name="T62" fmla="*/ 4 w 683"/>
                <a:gd name="T63" fmla="*/ 185 h 707"/>
                <a:gd name="T64" fmla="*/ 15 w 683"/>
                <a:gd name="T65" fmla="*/ 167 h 707"/>
                <a:gd name="T66" fmla="*/ 31 w 683"/>
                <a:gd name="T67" fmla="*/ 150 h 707"/>
                <a:gd name="T68" fmla="*/ 49 w 683"/>
                <a:gd name="T69" fmla="*/ 132 h 707"/>
                <a:gd name="T70" fmla="*/ 74 w 683"/>
                <a:gd name="T71" fmla="*/ 115 h 707"/>
                <a:gd name="T72" fmla="*/ 101 w 683"/>
                <a:gd name="T73" fmla="*/ 98 h 707"/>
                <a:gd name="T74" fmla="*/ 161 w 683"/>
                <a:gd name="T75" fmla="*/ 66 h 707"/>
                <a:gd name="T76" fmla="*/ 220 w 683"/>
                <a:gd name="T77" fmla="*/ 39 h 707"/>
                <a:gd name="T78" fmla="*/ 272 w 683"/>
                <a:gd name="T79" fmla="*/ 18 h 707"/>
                <a:gd name="T80" fmla="*/ 324 w 683"/>
                <a:gd name="T81" fmla="*/ 0 h 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3" h="707">
                  <a:moveTo>
                    <a:pt x="324" y="0"/>
                  </a:moveTo>
                  <a:lnTo>
                    <a:pt x="348" y="45"/>
                  </a:lnTo>
                  <a:lnTo>
                    <a:pt x="381" y="91"/>
                  </a:lnTo>
                  <a:lnTo>
                    <a:pt x="422" y="146"/>
                  </a:lnTo>
                  <a:lnTo>
                    <a:pt x="474" y="205"/>
                  </a:lnTo>
                  <a:lnTo>
                    <a:pt x="506" y="237"/>
                  </a:lnTo>
                  <a:lnTo>
                    <a:pt x="537" y="265"/>
                  </a:lnTo>
                  <a:lnTo>
                    <a:pt x="572" y="289"/>
                  </a:lnTo>
                  <a:lnTo>
                    <a:pt x="607" y="314"/>
                  </a:lnTo>
                  <a:lnTo>
                    <a:pt x="645" y="331"/>
                  </a:lnTo>
                  <a:lnTo>
                    <a:pt x="683" y="348"/>
                  </a:lnTo>
                  <a:lnTo>
                    <a:pt x="645" y="404"/>
                  </a:lnTo>
                  <a:lnTo>
                    <a:pt x="558" y="530"/>
                  </a:lnTo>
                  <a:lnTo>
                    <a:pt x="506" y="596"/>
                  </a:lnTo>
                  <a:lnTo>
                    <a:pt x="457" y="651"/>
                  </a:lnTo>
                  <a:lnTo>
                    <a:pt x="433" y="676"/>
                  </a:lnTo>
                  <a:lnTo>
                    <a:pt x="415" y="694"/>
                  </a:lnTo>
                  <a:lnTo>
                    <a:pt x="397" y="704"/>
                  </a:lnTo>
                  <a:lnTo>
                    <a:pt x="384" y="707"/>
                  </a:lnTo>
                  <a:lnTo>
                    <a:pt x="369" y="704"/>
                  </a:lnTo>
                  <a:lnTo>
                    <a:pt x="348" y="689"/>
                  </a:lnTo>
                  <a:lnTo>
                    <a:pt x="327" y="669"/>
                  </a:lnTo>
                  <a:lnTo>
                    <a:pt x="300" y="645"/>
                  </a:lnTo>
                  <a:lnTo>
                    <a:pt x="238" y="575"/>
                  </a:lnTo>
                  <a:lnTo>
                    <a:pt x="171" y="491"/>
                  </a:lnTo>
                  <a:lnTo>
                    <a:pt x="105" y="404"/>
                  </a:lnTo>
                  <a:lnTo>
                    <a:pt x="52" y="324"/>
                  </a:lnTo>
                  <a:lnTo>
                    <a:pt x="31" y="286"/>
                  </a:lnTo>
                  <a:lnTo>
                    <a:pt x="15" y="254"/>
                  </a:lnTo>
                  <a:lnTo>
                    <a:pt x="4" y="226"/>
                  </a:lnTo>
                  <a:lnTo>
                    <a:pt x="0" y="205"/>
                  </a:lnTo>
                  <a:lnTo>
                    <a:pt x="4" y="185"/>
                  </a:lnTo>
                  <a:lnTo>
                    <a:pt x="15" y="167"/>
                  </a:lnTo>
                  <a:lnTo>
                    <a:pt x="31" y="150"/>
                  </a:lnTo>
                  <a:lnTo>
                    <a:pt x="49" y="132"/>
                  </a:lnTo>
                  <a:lnTo>
                    <a:pt x="74" y="115"/>
                  </a:lnTo>
                  <a:lnTo>
                    <a:pt x="101" y="98"/>
                  </a:lnTo>
                  <a:lnTo>
                    <a:pt x="161" y="66"/>
                  </a:lnTo>
                  <a:lnTo>
                    <a:pt x="220" y="39"/>
                  </a:lnTo>
                  <a:lnTo>
                    <a:pt x="272" y="18"/>
                  </a:lnTo>
                  <a:lnTo>
                    <a:pt x="3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0" name="Freeform 44"/>
            <p:cNvSpPr>
              <a:spLocks/>
            </p:cNvSpPr>
            <p:nvPr/>
          </p:nvSpPr>
          <p:spPr bwMode="auto">
            <a:xfrm>
              <a:off x="3461" y="2194"/>
              <a:ext cx="191" cy="889"/>
            </a:xfrm>
            <a:custGeom>
              <a:avLst/>
              <a:gdLst>
                <a:gd name="T0" fmla="*/ 199 w 572"/>
                <a:gd name="T1" fmla="*/ 119 h 2665"/>
                <a:gd name="T2" fmla="*/ 164 w 572"/>
                <a:gd name="T3" fmla="*/ 195 h 2665"/>
                <a:gd name="T4" fmla="*/ 126 w 572"/>
                <a:gd name="T5" fmla="*/ 304 h 2665"/>
                <a:gd name="T6" fmla="*/ 84 w 572"/>
                <a:gd name="T7" fmla="*/ 433 h 2665"/>
                <a:gd name="T8" fmla="*/ 63 w 572"/>
                <a:gd name="T9" fmla="*/ 506 h 2665"/>
                <a:gd name="T10" fmla="*/ 45 w 572"/>
                <a:gd name="T11" fmla="*/ 579 h 2665"/>
                <a:gd name="T12" fmla="*/ 28 w 572"/>
                <a:gd name="T13" fmla="*/ 659 h 2665"/>
                <a:gd name="T14" fmla="*/ 14 w 572"/>
                <a:gd name="T15" fmla="*/ 735 h 2665"/>
                <a:gd name="T16" fmla="*/ 7 w 572"/>
                <a:gd name="T17" fmla="*/ 816 h 2665"/>
                <a:gd name="T18" fmla="*/ 0 w 572"/>
                <a:gd name="T19" fmla="*/ 896 h 2665"/>
                <a:gd name="T20" fmla="*/ 0 w 572"/>
                <a:gd name="T21" fmla="*/ 975 h 2665"/>
                <a:gd name="T22" fmla="*/ 4 w 572"/>
                <a:gd name="T23" fmla="*/ 1052 h 2665"/>
                <a:gd name="T24" fmla="*/ 14 w 572"/>
                <a:gd name="T25" fmla="*/ 1128 h 2665"/>
                <a:gd name="T26" fmla="*/ 32 w 572"/>
                <a:gd name="T27" fmla="*/ 1198 h 2665"/>
                <a:gd name="T28" fmla="*/ 84 w 572"/>
                <a:gd name="T29" fmla="*/ 1359 h 2665"/>
                <a:gd name="T30" fmla="*/ 146 w 572"/>
                <a:gd name="T31" fmla="*/ 1547 h 2665"/>
                <a:gd name="T32" fmla="*/ 212 w 572"/>
                <a:gd name="T33" fmla="*/ 1752 h 2665"/>
                <a:gd name="T34" fmla="*/ 279 w 572"/>
                <a:gd name="T35" fmla="*/ 1965 h 2665"/>
                <a:gd name="T36" fmla="*/ 341 w 572"/>
                <a:gd name="T37" fmla="*/ 2174 h 2665"/>
                <a:gd name="T38" fmla="*/ 370 w 572"/>
                <a:gd name="T39" fmla="*/ 2272 h 2665"/>
                <a:gd name="T40" fmla="*/ 394 w 572"/>
                <a:gd name="T41" fmla="*/ 2365 h 2665"/>
                <a:gd name="T42" fmla="*/ 411 w 572"/>
                <a:gd name="T43" fmla="*/ 2456 h 2665"/>
                <a:gd name="T44" fmla="*/ 425 w 572"/>
                <a:gd name="T45" fmla="*/ 2535 h 2665"/>
                <a:gd name="T46" fmla="*/ 435 w 572"/>
                <a:gd name="T47" fmla="*/ 2605 h 2665"/>
                <a:gd name="T48" fmla="*/ 440 w 572"/>
                <a:gd name="T49" fmla="*/ 2665 h 2665"/>
                <a:gd name="T50" fmla="*/ 443 w 572"/>
                <a:gd name="T51" fmla="*/ 2584 h 2665"/>
                <a:gd name="T52" fmla="*/ 464 w 572"/>
                <a:gd name="T53" fmla="*/ 2386 h 2665"/>
                <a:gd name="T54" fmla="*/ 492 w 572"/>
                <a:gd name="T55" fmla="*/ 2124 h 2665"/>
                <a:gd name="T56" fmla="*/ 508 w 572"/>
                <a:gd name="T57" fmla="*/ 1993 h 2665"/>
                <a:gd name="T58" fmla="*/ 529 w 572"/>
                <a:gd name="T59" fmla="*/ 1864 h 2665"/>
                <a:gd name="T60" fmla="*/ 541 w 572"/>
                <a:gd name="T61" fmla="*/ 1794 h 2665"/>
                <a:gd name="T62" fmla="*/ 551 w 572"/>
                <a:gd name="T63" fmla="*/ 1707 h 2665"/>
                <a:gd name="T64" fmla="*/ 557 w 572"/>
                <a:gd name="T65" fmla="*/ 1606 h 2665"/>
                <a:gd name="T66" fmla="*/ 565 w 572"/>
                <a:gd name="T67" fmla="*/ 1491 h 2665"/>
                <a:gd name="T68" fmla="*/ 572 w 572"/>
                <a:gd name="T69" fmla="*/ 1237 h 2665"/>
                <a:gd name="T70" fmla="*/ 572 w 572"/>
                <a:gd name="T71" fmla="*/ 972 h 2665"/>
                <a:gd name="T72" fmla="*/ 568 w 572"/>
                <a:gd name="T73" fmla="*/ 714 h 2665"/>
                <a:gd name="T74" fmla="*/ 562 w 572"/>
                <a:gd name="T75" fmla="*/ 485 h 2665"/>
                <a:gd name="T76" fmla="*/ 554 w 572"/>
                <a:gd name="T77" fmla="*/ 390 h 2665"/>
                <a:gd name="T78" fmla="*/ 547 w 572"/>
                <a:gd name="T79" fmla="*/ 314 h 2665"/>
                <a:gd name="T80" fmla="*/ 541 w 572"/>
                <a:gd name="T81" fmla="*/ 254 h 2665"/>
                <a:gd name="T82" fmla="*/ 529 w 572"/>
                <a:gd name="T83" fmla="*/ 217 h 2665"/>
                <a:gd name="T84" fmla="*/ 505 w 572"/>
                <a:gd name="T85" fmla="*/ 164 h 2665"/>
                <a:gd name="T86" fmla="*/ 474 w 572"/>
                <a:gd name="T87" fmla="*/ 108 h 2665"/>
                <a:gd name="T88" fmla="*/ 453 w 572"/>
                <a:gd name="T89" fmla="*/ 84 h 2665"/>
                <a:gd name="T90" fmla="*/ 432 w 572"/>
                <a:gd name="T91" fmla="*/ 59 h 2665"/>
                <a:gd name="T92" fmla="*/ 411 w 572"/>
                <a:gd name="T93" fmla="*/ 39 h 2665"/>
                <a:gd name="T94" fmla="*/ 386 w 572"/>
                <a:gd name="T95" fmla="*/ 22 h 2665"/>
                <a:gd name="T96" fmla="*/ 362 w 572"/>
                <a:gd name="T97" fmla="*/ 10 h 2665"/>
                <a:gd name="T98" fmla="*/ 338 w 572"/>
                <a:gd name="T99" fmla="*/ 4 h 2665"/>
                <a:gd name="T100" fmla="*/ 313 w 572"/>
                <a:gd name="T101" fmla="*/ 0 h 2665"/>
                <a:gd name="T102" fmla="*/ 289 w 572"/>
                <a:gd name="T103" fmla="*/ 7 h 2665"/>
                <a:gd name="T104" fmla="*/ 265 w 572"/>
                <a:gd name="T105" fmla="*/ 22 h 2665"/>
                <a:gd name="T106" fmla="*/ 240 w 572"/>
                <a:gd name="T107" fmla="*/ 43 h 2665"/>
                <a:gd name="T108" fmla="*/ 220 w 572"/>
                <a:gd name="T109" fmla="*/ 77 h 2665"/>
                <a:gd name="T110" fmla="*/ 199 w 572"/>
                <a:gd name="T111" fmla="*/ 119 h 2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72" h="2665">
                  <a:moveTo>
                    <a:pt x="199" y="119"/>
                  </a:moveTo>
                  <a:lnTo>
                    <a:pt x="164" y="195"/>
                  </a:lnTo>
                  <a:lnTo>
                    <a:pt x="126" y="304"/>
                  </a:lnTo>
                  <a:lnTo>
                    <a:pt x="84" y="433"/>
                  </a:lnTo>
                  <a:lnTo>
                    <a:pt x="63" y="506"/>
                  </a:lnTo>
                  <a:lnTo>
                    <a:pt x="45" y="579"/>
                  </a:lnTo>
                  <a:lnTo>
                    <a:pt x="28" y="659"/>
                  </a:lnTo>
                  <a:lnTo>
                    <a:pt x="14" y="735"/>
                  </a:lnTo>
                  <a:lnTo>
                    <a:pt x="7" y="816"/>
                  </a:lnTo>
                  <a:lnTo>
                    <a:pt x="0" y="896"/>
                  </a:lnTo>
                  <a:lnTo>
                    <a:pt x="0" y="975"/>
                  </a:lnTo>
                  <a:lnTo>
                    <a:pt x="4" y="1052"/>
                  </a:lnTo>
                  <a:lnTo>
                    <a:pt x="14" y="1128"/>
                  </a:lnTo>
                  <a:lnTo>
                    <a:pt x="32" y="1198"/>
                  </a:lnTo>
                  <a:lnTo>
                    <a:pt x="84" y="1359"/>
                  </a:lnTo>
                  <a:lnTo>
                    <a:pt x="146" y="1547"/>
                  </a:lnTo>
                  <a:lnTo>
                    <a:pt x="212" y="1752"/>
                  </a:lnTo>
                  <a:lnTo>
                    <a:pt x="279" y="1965"/>
                  </a:lnTo>
                  <a:lnTo>
                    <a:pt x="341" y="2174"/>
                  </a:lnTo>
                  <a:lnTo>
                    <a:pt x="370" y="2272"/>
                  </a:lnTo>
                  <a:lnTo>
                    <a:pt x="394" y="2365"/>
                  </a:lnTo>
                  <a:lnTo>
                    <a:pt x="411" y="2456"/>
                  </a:lnTo>
                  <a:lnTo>
                    <a:pt x="425" y="2535"/>
                  </a:lnTo>
                  <a:lnTo>
                    <a:pt x="435" y="2605"/>
                  </a:lnTo>
                  <a:lnTo>
                    <a:pt x="440" y="2665"/>
                  </a:lnTo>
                  <a:lnTo>
                    <a:pt x="443" y="2584"/>
                  </a:lnTo>
                  <a:lnTo>
                    <a:pt x="464" y="2386"/>
                  </a:lnTo>
                  <a:lnTo>
                    <a:pt x="492" y="2124"/>
                  </a:lnTo>
                  <a:lnTo>
                    <a:pt x="508" y="1993"/>
                  </a:lnTo>
                  <a:lnTo>
                    <a:pt x="529" y="1864"/>
                  </a:lnTo>
                  <a:lnTo>
                    <a:pt x="541" y="1794"/>
                  </a:lnTo>
                  <a:lnTo>
                    <a:pt x="551" y="1707"/>
                  </a:lnTo>
                  <a:lnTo>
                    <a:pt x="557" y="1606"/>
                  </a:lnTo>
                  <a:lnTo>
                    <a:pt x="565" y="1491"/>
                  </a:lnTo>
                  <a:lnTo>
                    <a:pt x="572" y="1237"/>
                  </a:lnTo>
                  <a:lnTo>
                    <a:pt x="572" y="972"/>
                  </a:lnTo>
                  <a:lnTo>
                    <a:pt x="568" y="714"/>
                  </a:lnTo>
                  <a:lnTo>
                    <a:pt x="562" y="485"/>
                  </a:lnTo>
                  <a:lnTo>
                    <a:pt x="554" y="390"/>
                  </a:lnTo>
                  <a:lnTo>
                    <a:pt x="547" y="314"/>
                  </a:lnTo>
                  <a:lnTo>
                    <a:pt x="541" y="254"/>
                  </a:lnTo>
                  <a:lnTo>
                    <a:pt x="529" y="217"/>
                  </a:lnTo>
                  <a:lnTo>
                    <a:pt x="505" y="164"/>
                  </a:lnTo>
                  <a:lnTo>
                    <a:pt x="474" y="108"/>
                  </a:lnTo>
                  <a:lnTo>
                    <a:pt x="453" y="84"/>
                  </a:lnTo>
                  <a:lnTo>
                    <a:pt x="432" y="59"/>
                  </a:lnTo>
                  <a:lnTo>
                    <a:pt x="411" y="39"/>
                  </a:lnTo>
                  <a:lnTo>
                    <a:pt x="386" y="22"/>
                  </a:lnTo>
                  <a:lnTo>
                    <a:pt x="362" y="10"/>
                  </a:lnTo>
                  <a:lnTo>
                    <a:pt x="338" y="4"/>
                  </a:lnTo>
                  <a:lnTo>
                    <a:pt x="313" y="0"/>
                  </a:lnTo>
                  <a:lnTo>
                    <a:pt x="289" y="7"/>
                  </a:lnTo>
                  <a:lnTo>
                    <a:pt x="265" y="22"/>
                  </a:lnTo>
                  <a:lnTo>
                    <a:pt x="240" y="43"/>
                  </a:lnTo>
                  <a:lnTo>
                    <a:pt x="220" y="77"/>
                  </a:lnTo>
                  <a:lnTo>
                    <a:pt x="199" y="119"/>
                  </a:lnTo>
                  <a:close/>
                </a:path>
              </a:pathLst>
            </a:custGeom>
            <a:solidFill>
              <a:srgbClr val="2C32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1" name="Freeform 45"/>
            <p:cNvSpPr>
              <a:spLocks/>
            </p:cNvSpPr>
            <p:nvPr/>
          </p:nvSpPr>
          <p:spPr bwMode="auto">
            <a:xfrm>
              <a:off x="3439" y="2249"/>
              <a:ext cx="196" cy="504"/>
            </a:xfrm>
            <a:custGeom>
              <a:avLst/>
              <a:gdLst>
                <a:gd name="T0" fmla="*/ 516 w 589"/>
                <a:gd name="T1" fmla="*/ 331 h 1512"/>
                <a:gd name="T2" fmla="*/ 533 w 589"/>
                <a:gd name="T3" fmla="*/ 359 h 1512"/>
                <a:gd name="T4" fmla="*/ 550 w 589"/>
                <a:gd name="T5" fmla="*/ 390 h 1512"/>
                <a:gd name="T6" fmla="*/ 561 w 589"/>
                <a:gd name="T7" fmla="*/ 421 h 1512"/>
                <a:gd name="T8" fmla="*/ 571 w 589"/>
                <a:gd name="T9" fmla="*/ 457 h 1512"/>
                <a:gd name="T10" fmla="*/ 579 w 589"/>
                <a:gd name="T11" fmla="*/ 495 h 1512"/>
                <a:gd name="T12" fmla="*/ 585 w 589"/>
                <a:gd name="T13" fmla="*/ 533 h 1512"/>
                <a:gd name="T14" fmla="*/ 585 w 589"/>
                <a:gd name="T15" fmla="*/ 574 h 1512"/>
                <a:gd name="T16" fmla="*/ 589 w 589"/>
                <a:gd name="T17" fmla="*/ 616 h 1512"/>
                <a:gd name="T18" fmla="*/ 582 w 589"/>
                <a:gd name="T19" fmla="*/ 704 h 1512"/>
                <a:gd name="T20" fmla="*/ 568 w 589"/>
                <a:gd name="T21" fmla="*/ 794 h 1512"/>
                <a:gd name="T22" fmla="*/ 550 w 589"/>
                <a:gd name="T23" fmla="*/ 888 h 1512"/>
                <a:gd name="T24" fmla="*/ 522 w 589"/>
                <a:gd name="T25" fmla="*/ 979 h 1512"/>
                <a:gd name="T26" fmla="*/ 495 w 589"/>
                <a:gd name="T27" fmla="*/ 1070 h 1512"/>
                <a:gd name="T28" fmla="*/ 464 w 589"/>
                <a:gd name="T29" fmla="*/ 1156 h 1512"/>
                <a:gd name="T30" fmla="*/ 428 w 589"/>
                <a:gd name="T31" fmla="*/ 1240 h 1512"/>
                <a:gd name="T32" fmla="*/ 397 w 589"/>
                <a:gd name="T33" fmla="*/ 1313 h 1512"/>
                <a:gd name="T34" fmla="*/ 363 w 589"/>
                <a:gd name="T35" fmla="*/ 1380 h 1512"/>
                <a:gd name="T36" fmla="*/ 327 w 589"/>
                <a:gd name="T37" fmla="*/ 1439 h 1512"/>
                <a:gd name="T38" fmla="*/ 300 w 589"/>
                <a:gd name="T39" fmla="*/ 1481 h 1512"/>
                <a:gd name="T40" fmla="*/ 272 w 589"/>
                <a:gd name="T41" fmla="*/ 1512 h 1512"/>
                <a:gd name="T42" fmla="*/ 233 w 589"/>
                <a:gd name="T43" fmla="*/ 1442 h 1512"/>
                <a:gd name="T44" fmla="*/ 192 w 589"/>
                <a:gd name="T45" fmla="*/ 1365 h 1512"/>
                <a:gd name="T46" fmla="*/ 143 w 589"/>
                <a:gd name="T47" fmla="*/ 1268 h 1512"/>
                <a:gd name="T48" fmla="*/ 94 w 589"/>
                <a:gd name="T49" fmla="*/ 1149 h 1512"/>
                <a:gd name="T50" fmla="*/ 73 w 589"/>
                <a:gd name="T51" fmla="*/ 1086 h 1512"/>
                <a:gd name="T52" fmla="*/ 52 w 589"/>
                <a:gd name="T53" fmla="*/ 1024 h 1512"/>
                <a:gd name="T54" fmla="*/ 31 w 589"/>
                <a:gd name="T55" fmla="*/ 958 h 1512"/>
                <a:gd name="T56" fmla="*/ 17 w 589"/>
                <a:gd name="T57" fmla="*/ 891 h 1512"/>
                <a:gd name="T58" fmla="*/ 7 w 589"/>
                <a:gd name="T59" fmla="*/ 826 h 1512"/>
                <a:gd name="T60" fmla="*/ 0 w 589"/>
                <a:gd name="T61" fmla="*/ 759 h 1512"/>
                <a:gd name="T62" fmla="*/ 0 w 589"/>
                <a:gd name="T63" fmla="*/ 655 h 1512"/>
                <a:gd name="T64" fmla="*/ 7 w 589"/>
                <a:gd name="T65" fmla="*/ 537 h 1512"/>
                <a:gd name="T66" fmla="*/ 17 w 589"/>
                <a:gd name="T67" fmla="*/ 421 h 1512"/>
                <a:gd name="T68" fmla="*/ 35 w 589"/>
                <a:gd name="T69" fmla="*/ 306 h 1512"/>
                <a:gd name="T70" fmla="*/ 56 w 589"/>
                <a:gd name="T71" fmla="*/ 199 h 1512"/>
                <a:gd name="T72" fmla="*/ 80 w 589"/>
                <a:gd name="T73" fmla="*/ 111 h 1512"/>
                <a:gd name="T74" fmla="*/ 94 w 589"/>
                <a:gd name="T75" fmla="*/ 74 h 1512"/>
                <a:gd name="T76" fmla="*/ 108 w 589"/>
                <a:gd name="T77" fmla="*/ 46 h 1512"/>
                <a:gd name="T78" fmla="*/ 122 w 589"/>
                <a:gd name="T79" fmla="*/ 21 h 1512"/>
                <a:gd name="T80" fmla="*/ 135 w 589"/>
                <a:gd name="T81" fmla="*/ 7 h 1512"/>
                <a:gd name="T82" fmla="*/ 153 w 589"/>
                <a:gd name="T83" fmla="*/ 0 h 1512"/>
                <a:gd name="T84" fmla="*/ 171 w 589"/>
                <a:gd name="T85" fmla="*/ 0 h 1512"/>
                <a:gd name="T86" fmla="*/ 192 w 589"/>
                <a:gd name="T87" fmla="*/ 7 h 1512"/>
                <a:gd name="T88" fmla="*/ 216 w 589"/>
                <a:gd name="T89" fmla="*/ 17 h 1512"/>
                <a:gd name="T90" fmla="*/ 241 w 589"/>
                <a:gd name="T91" fmla="*/ 35 h 1512"/>
                <a:gd name="T92" fmla="*/ 268 w 589"/>
                <a:gd name="T93" fmla="*/ 56 h 1512"/>
                <a:gd name="T94" fmla="*/ 324 w 589"/>
                <a:gd name="T95" fmla="*/ 108 h 1512"/>
                <a:gd name="T96" fmla="*/ 379 w 589"/>
                <a:gd name="T97" fmla="*/ 168 h 1512"/>
                <a:gd name="T98" fmla="*/ 431 w 589"/>
                <a:gd name="T99" fmla="*/ 230 h 1512"/>
                <a:gd name="T100" fmla="*/ 516 w 589"/>
                <a:gd name="T101" fmla="*/ 331 h 1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9" h="1512">
                  <a:moveTo>
                    <a:pt x="516" y="331"/>
                  </a:moveTo>
                  <a:lnTo>
                    <a:pt x="533" y="359"/>
                  </a:lnTo>
                  <a:lnTo>
                    <a:pt x="550" y="390"/>
                  </a:lnTo>
                  <a:lnTo>
                    <a:pt x="561" y="421"/>
                  </a:lnTo>
                  <a:lnTo>
                    <a:pt x="571" y="457"/>
                  </a:lnTo>
                  <a:lnTo>
                    <a:pt x="579" y="495"/>
                  </a:lnTo>
                  <a:lnTo>
                    <a:pt x="585" y="533"/>
                  </a:lnTo>
                  <a:lnTo>
                    <a:pt x="585" y="574"/>
                  </a:lnTo>
                  <a:lnTo>
                    <a:pt x="589" y="616"/>
                  </a:lnTo>
                  <a:lnTo>
                    <a:pt x="582" y="704"/>
                  </a:lnTo>
                  <a:lnTo>
                    <a:pt x="568" y="794"/>
                  </a:lnTo>
                  <a:lnTo>
                    <a:pt x="550" y="888"/>
                  </a:lnTo>
                  <a:lnTo>
                    <a:pt x="522" y="979"/>
                  </a:lnTo>
                  <a:lnTo>
                    <a:pt x="495" y="1070"/>
                  </a:lnTo>
                  <a:lnTo>
                    <a:pt x="464" y="1156"/>
                  </a:lnTo>
                  <a:lnTo>
                    <a:pt x="428" y="1240"/>
                  </a:lnTo>
                  <a:lnTo>
                    <a:pt x="397" y="1313"/>
                  </a:lnTo>
                  <a:lnTo>
                    <a:pt x="363" y="1380"/>
                  </a:lnTo>
                  <a:lnTo>
                    <a:pt x="327" y="1439"/>
                  </a:lnTo>
                  <a:lnTo>
                    <a:pt x="300" y="1481"/>
                  </a:lnTo>
                  <a:lnTo>
                    <a:pt x="272" y="1512"/>
                  </a:lnTo>
                  <a:lnTo>
                    <a:pt x="233" y="1442"/>
                  </a:lnTo>
                  <a:lnTo>
                    <a:pt x="192" y="1365"/>
                  </a:lnTo>
                  <a:lnTo>
                    <a:pt x="143" y="1268"/>
                  </a:lnTo>
                  <a:lnTo>
                    <a:pt x="94" y="1149"/>
                  </a:lnTo>
                  <a:lnTo>
                    <a:pt x="73" y="1086"/>
                  </a:lnTo>
                  <a:lnTo>
                    <a:pt x="52" y="1024"/>
                  </a:lnTo>
                  <a:lnTo>
                    <a:pt x="31" y="958"/>
                  </a:lnTo>
                  <a:lnTo>
                    <a:pt x="17" y="891"/>
                  </a:lnTo>
                  <a:lnTo>
                    <a:pt x="7" y="826"/>
                  </a:lnTo>
                  <a:lnTo>
                    <a:pt x="0" y="759"/>
                  </a:lnTo>
                  <a:lnTo>
                    <a:pt x="0" y="655"/>
                  </a:lnTo>
                  <a:lnTo>
                    <a:pt x="7" y="537"/>
                  </a:lnTo>
                  <a:lnTo>
                    <a:pt x="17" y="421"/>
                  </a:lnTo>
                  <a:lnTo>
                    <a:pt x="35" y="306"/>
                  </a:lnTo>
                  <a:lnTo>
                    <a:pt x="56" y="199"/>
                  </a:lnTo>
                  <a:lnTo>
                    <a:pt x="80" y="111"/>
                  </a:lnTo>
                  <a:lnTo>
                    <a:pt x="94" y="74"/>
                  </a:lnTo>
                  <a:lnTo>
                    <a:pt x="108" y="46"/>
                  </a:lnTo>
                  <a:lnTo>
                    <a:pt x="122" y="21"/>
                  </a:lnTo>
                  <a:lnTo>
                    <a:pt x="135" y="7"/>
                  </a:lnTo>
                  <a:lnTo>
                    <a:pt x="153" y="0"/>
                  </a:lnTo>
                  <a:lnTo>
                    <a:pt x="171" y="0"/>
                  </a:lnTo>
                  <a:lnTo>
                    <a:pt x="192" y="7"/>
                  </a:lnTo>
                  <a:lnTo>
                    <a:pt x="216" y="17"/>
                  </a:lnTo>
                  <a:lnTo>
                    <a:pt x="241" y="35"/>
                  </a:lnTo>
                  <a:lnTo>
                    <a:pt x="268" y="56"/>
                  </a:lnTo>
                  <a:lnTo>
                    <a:pt x="324" y="108"/>
                  </a:lnTo>
                  <a:lnTo>
                    <a:pt x="379" y="168"/>
                  </a:lnTo>
                  <a:lnTo>
                    <a:pt x="431" y="230"/>
                  </a:lnTo>
                  <a:lnTo>
                    <a:pt x="516" y="3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2" name="Freeform 46"/>
            <p:cNvSpPr>
              <a:spLocks/>
            </p:cNvSpPr>
            <p:nvPr/>
          </p:nvSpPr>
          <p:spPr bwMode="auto">
            <a:xfrm>
              <a:off x="2323" y="2244"/>
              <a:ext cx="251" cy="2048"/>
            </a:xfrm>
            <a:custGeom>
              <a:avLst/>
              <a:gdLst>
                <a:gd name="T0" fmla="*/ 637 w 752"/>
                <a:gd name="T1" fmla="*/ 161 h 6144"/>
                <a:gd name="T2" fmla="*/ 658 w 752"/>
                <a:gd name="T3" fmla="*/ 387 h 6144"/>
                <a:gd name="T4" fmla="*/ 679 w 752"/>
                <a:gd name="T5" fmla="*/ 715 h 6144"/>
                <a:gd name="T6" fmla="*/ 699 w 752"/>
                <a:gd name="T7" fmla="*/ 1118 h 6144"/>
                <a:gd name="T8" fmla="*/ 717 w 752"/>
                <a:gd name="T9" fmla="*/ 1571 h 6144"/>
                <a:gd name="T10" fmla="*/ 735 w 752"/>
                <a:gd name="T11" fmla="*/ 2041 h 6144"/>
                <a:gd name="T12" fmla="*/ 745 w 752"/>
                <a:gd name="T13" fmla="*/ 2497 h 6144"/>
                <a:gd name="T14" fmla="*/ 752 w 752"/>
                <a:gd name="T15" fmla="*/ 2915 h 6144"/>
                <a:gd name="T16" fmla="*/ 752 w 752"/>
                <a:gd name="T17" fmla="*/ 3100 h 6144"/>
                <a:gd name="T18" fmla="*/ 749 w 752"/>
                <a:gd name="T19" fmla="*/ 3267 h 6144"/>
                <a:gd name="T20" fmla="*/ 731 w 752"/>
                <a:gd name="T21" fmla="*/ 4023 h 6144"/>
                <a:gd name="T22" fmla="*/ 707 w 752"/>
                <a:gd name="T23" fmla="*/ 4915 h 6144"/>
                <a:gd name="T24" fmla="*/ 699 w 752"/>
                <a:gd name="T25" fmla="*/ 5336 h 6144"/>
                <a:gd name="T26" fmla="*/ 693 w 752"/>
                <a:gd name="T27" fmla="*/ 5701 h 6144"/>
                <a:gd name="T28" fmla="*/ 693 w 752"/>
                <a:gd name="T29" fmla="*/ 5980 h 6144"/>
                <a:gd name="T30" fmla="*/ 696 w 752"/>
                <a:gd name="T31" fmla="*/ 6077 h 6144"/>
                <a:gd name="T32" fmla="*/ 704 w 752"/>
                <a:gd name="T33" fmla="*/ 6144 h 6144"/>
                <a:gd name="T34" fmla="*/ 411 w 752"/>
                <a:gd name="T35" fmla="*/ 6077 h 6144"/>
                <a:gd name="T36" fmla="*/ 184 w 752"/>
                <a:gd name="T37" fmla="*/ 6028 h 6144"/>
                <a:gd name="T38" fmla="*/ 86 w 752"/>
                <a:gd name="T39" fmla="*/ 6012 h 6144"/>
                <a:gd name="T40" fmla="*/ 13 w 752"/>
                <a:gd name="T41" fmla="*/ 6001 h 6144"/>
                <a:gd name="T42" fmla="*/ 17 w 752"/>
                <a:gd name="T43" fmla="*/ 5893 h 6144"/>
                <a:gd name="T44" fmla="*/ 24 w 752"/>
                <a:gd name="T45" fmla="*/ 5611 h 6144"/>
                <a:gd name="T46" fmla="*/ 31 w 752"/>
                <a:gd name="T47" fmla="*/ 5427 h 6144"/>
                <a:gd name="T48" fmla="*/ 41 w 752"/>
                <a:gd name="T49" fmla="*/ 5224 h 6144"/>
                <a:gd name="T50" fmla="*/ 59 w 752"/>
                <a:gd name="T51" fmla="*/ 5012 h 6144"/>
                <a:gd name="T52" fmla="*/ 80 w 752"/>
                <a:gd name="T53" fmla="*/ 4800 h 6144"/>
                <a:gd name="T54" fmla="*/ 90 w 752"/>
                <a:gd name="T55" fmla="*/ 4688 h 6144"/>
                <a:gd name="T56" fmla="*/ 97 w 752"/>
                <a:gd name="T57" fmla="*/ 4566 h 6144"/>
                <a:gd name="T58" fmla="*/ 104 w 752"/>
                <a:gd name="T59" fmla="*/ 4431 h 6144"/>
                <a:gd name="T60" fmla="*/ 111 w 752"/>
                <a:gd name="T61" fmla="*/ 4284 h 6144"/>
                <a:gd name="T62" fmla="*/ 114 w 752"/>
                <a:gd name="T63" fmla="*/ 3978 h 6144"/>
                <a:gd name="T64" fmla="*/ 117 w 752"/>
                <a:gd name="T65" fmla="*/ 3651 h 6144"/>
                <a:gd name="T66" fmla="*/ 114 w 752"/>
                <a:gd name="T67" fmla="*/ 3326 h 6144"/>
                <a:gd name="T68" fmla="*/ 107 w 752"/>
                <a:gd name="T69" fmla="*/ 3009 h 6144"/>
                <a:gd name="T70" fmla="*/ 93 w 752"/>
                <a:gd name="T71" fmla="*/ 2466 h 6144"/>
                <a:gd name="T72" fmla="*/ 73 w 752"/>
                <a:gd name="T73" fmla="*/ 1825 h 6144"/>
                <a:gd name="T74" fmla="*/ 41 w 752"/>
                <a:gd name="T75" fmla="*/ 1007 h 6144"/>
                <a:gd name="T76" fmla="*/ 0 w 752"/>
                <a:gd name="T77" fmla="*/ 0 h 6144"/>
                <a:gd name="T78" fmla="*/ 637 w 752"/>
                <a:gd name="T79" fmla="*/ 161 h 6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2" h="6144">
                  <a:moveTo>
                    <a:pt x="637" y="161"/>
                  </a:moveTo>
                  <a:lnTo>
                    <a:pt x="658" y="387"/>
                  </a:lnTo>
                  <a:lnTo>
                    <a:pt x="679" y="715"/>
                  </a:lnTo>
                  <a:lnTo>
                    <a:pt x="699" y="1118"/>
                  </a:lnTo>
                  <a:lnTo>
                    <a:pt x="717" y="1571"/>
                  </a:lnTo>
                  <a:lnTo>
                    <a:pt x="735" y="2041"/>
                  </a:lnTo>
                  <a:lnTo>
                    <a:pt x="745" y="2497"/>
                  </a:lnTo>
                  <a:lnTo>
                    <a:pt x="752" y="2915"/>
                  </a:lnTo>
                  <a:lnTo>
                    <a:pt x="752" y="3100"/>
                  </a:lnTo>
                  <a:lnTo>
                    <a:pt x="749" y="3267"/>
                  </a:lnTo>
                  <a:lnTo>
                    <a:pt x="731" y="4023"/>
                  </a:lnTo>
                  <a:lnTo>
                    <a:pt x="707" y="4915"/>
                  </a:lnTo>
                  <a:lnTo>
                    <a:pt x="699" y="5336"/>
                  </a:lnTo>
                  <a:lnTo>
                    <a:pt x="693" y="5701"/>
                  </a:lnTo>
                  <a:lnTo>
                    <a:pt x="693" y="5980"/>
                  </a:lnTo>
                  <a:lnTo>
                    <a:pt x="696" y="6077"/>
                  </a:lnTo>
                  <a:lnTo>
                    <a:pt x="704" y="6144"/>
                  </a:lnTo>
                  <a:lnTo>
                    <a:pt x="411" y="6077"/>
                  </a:lnTo>
                  <a:lnTo>
                    <a:pt x="184" y="6028"/>
                  </a:lnTo>
                  <a:lnTo>
                    <a:pt x="86" y="6012"/>
                  </a:lnTo>
                  <a:lnTo>
                    <a:pt x="13" y="6001"/>
                  </a:lnTo>
                  <a:lnTo>
                    <a:pt x="17" y="5893"/>
                  </a:lnTo>
                  <a:lnTo>
                    <a:pt x="24" y="5611"/>
                  </a:lnTo>
                  <a:lnTo>
                    <a:pt x="31" y="5427"/>
                  </a:lnTo>
                  <a:lnTo>
                    <a:pt x="41" y="5224"/>
                  </a:lnTo>
                  <a:lnTo>
                    <a:pt x="59" y="5012"/>
                  </a:lnTo>
                  <a:lnTo>
                    <a:pt x="80" y="4800"/>
                  </a:lnTo>
                  <a:lnTo>
                    <a:pt x="90" y="4688"/>
                  </a:lnTo>
                  <a:lnTo>
                    <a:pt x="97" y="4566"/>
                  </a:lnTo>
                  <a:lnTo>
                    <a:pt x="104" y="4431"/>
                  </a:lnTo>
                  <a:lnTo>
                    <a:pt x="111" y="4284"/>
                  </a:lnTo>
                  <a:lnTo>
                    <a:pt x="114" y="3978"/>
                  </a:lnTo>
                  <a:lnTo>
                    <a:pt x="117" y="3651"/>
                  </a:lnTo>
                  <a:lnTo>
                    <a:pt x="114" y="3326"/>
                  </a:lnTo>
                  <a:lnTo>
                    <a:pt x="107" y="3009"/>
                  </a:lnTo>
                  <a:lnTo>
                    <a:pt x="93" y="2466"/>
                  </a:lnTo>
                  <a:lnTo>
                    <a:pt x="73" y="1825"/>
                  </a:lnTo>
                  <a:lnTo>
                    <a:pt x="41" y="1007"/>
                  </a:lnTo>
                  <a:lnTo>
                    <a:pt x="0" y="0"/>
                  </a:lnTo>
                  <a:lnTo>
                    <a:pt x="637" y="161"/>
                  </a:lnTo>
                  <a:close/>
                </a:path>
              </a:pathLst>
            </a:custGeom>
            <a:solidFill>
              <a:srgbClr val="3931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3" name="Freeform 47"/>
            <p:cNvSpPr>
              <a:spLocks/>
            </p:cNvSpPr>
            <p:nvPr/>
          </p:nvSpPr>
          <p:spPr bwMode="auto">
            <a:xfrm>
              <a:off x="2320" y="2255"/>
              <a:ext cx="232" cy="328"/>
            </a:xfrm>
            <a:custGeom>
              <a:avLst/>
              <a:gdLst>
                <a:gd name="T0" fmla="*/ 687 w 694"/>
                <a:gd name="T1" fmla="*/ 773 h 986"/>
                <a:gd name="T2" fmla="*/ 694 w 694"/>
                <a:gd name="T3" fmla="*/ 986 h 986"/>
                <a:gd name="T4" fmla="*/ 380 w 694"/>
                <a:gd name="T5" fmla="*/ 669 h 986"/>
                <a:gd name="T6" fmla="*/ 154 w 694"/>
                <a:gd name="T7" fmla="*/ 432 h 986"/>
                <a:gd name="T8" fmla="*/ 70 w 694"/>
                <a:gd name="T9" fmla="*/ 342 h 986"/>
                <a:gd name="T10" fmla="*/ 21 w 694"/>
                <a:gd name="T11" fmla="*/ 289 h 986"/>
                <a:gd name="T12" fmla="*/ 8 w 694"/>
                <a:gd name="T13" fmla="*/ 157 h 986"/>
                <a:gd name="T14" fmla="*/ 0 w 694"/>
                <a:gd name="T15" fmla="*/ 60 h 986"/>
                <a:gd name="T16" fmla="*/ 0 w 694"/>
                <a:gd name="T17" fmla="*/ 21 h 986"/>
                <a:gd name="T18" fmla="*/ 8 w 694"/>
                <a:gd name="T19" fmla="*/ 0 h 986"/>
                <a:gd name="T20" fmla="*/ 11 w 694"/>
                <a:gd name="T21" fmla="*/ 0 h 986"/>
                <a:gd name="T22" fmla="*/ 18 w 694"/>
                <a:gd name="T23" fmla="*/ 4 h 986"/>
                <a:gd name="T24" fmla="*/ 39 w 694"/>
                <a:gd name="T25" fmla="*/ 21 h 986"/>
                <a:gd name="T26" fmla="*/ 119 w 694"/>
                <a:gd name="T27" fmla="*/ 102 h 986"/>
                <a:gd name="T28" fmla="*/ 227 w 694"/>
                <a:gd name="T29" fmla="*/ 219 h 986"/>
                <a:gd name="T30" fmla="*/ 353 w 694"/>
                <a:gd name="T31" fmla="*/ 359 h 986"/>
                <a:gd name="T32" fmla="*/ 582 w 694"/>
                <a:gd name="T33" fmla="*/ 624 h 986"/>
                <a:gd name="T34" fmla="*/ 687 w 694"/>
                <a:gd name="T35" fmla="*/ 746 h 986"/>
                <a:gd name="T36" fmla="*/ 687 w 694"/>
                <a:gd name="T37" fmla="*/ 773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4" h="986">
                  <a:moveTo>
                    <a:pt x="687" y="773"/>
                  </a:moveTo>
                  <a:lnTo>
                    <a:pt x="694" y="986"/>
                  </a:lnTo>
                  <a:lnTo>
                    <a:pt x="380" y="669"/>
                  </a:lnTo>
                  <a:lnTo>
                    <a:pt x="154" y="432"/>
                  </a:lnTo>
                  <a:lnTo>
                    <a:pt x="70" y="342"/>
                  </a:lnTo>
                  <a:lnTo>
                    <a:pt x="21" y="289"/>
                  </a:lnTo>
                  <a:lnTo>
                    <a:pt x="8" y="157"/>
                  </a:lnTo>
                  <a:lnTo>
                    <a:pt x="0" y="60"/>
                  </a:lnTo>
                  <a:lnTo>
                    <a:pt x="0" y="21"/>
                  </a:lnTo>
                  <a:lnTo>
                    <a:pt x="8" y="0"/>
                  </a:lnTo>
                  <a:lnTo>
                    <a:pt x="11" y="0"/>
                  </a:lnTo>
                  <a:lnTo>
                    <a:pt x="18" y="4"/>
                  </a:lnTo>
                  <a:lnTo>
                    <a:pt x="39" y="21"/>
                  </a:lnTo>
                  <a:lnTo>
                    <a:pt x="119" y="102"/>
                  </a:lnTo>
                  <a:lnTo>
                    <a:pt x="227" y="219"/>
                  </a:lnTo>
                  <a:lnTo>
                    <a:pt x="353" y="359"/>
                  </a:lnTo>
                  <a:lnTo>
                    <a:pt x="582" y="624"/>
                  </a:lnTo>
                  <a:lnTo>
                    <a:pt x="687" y="746"/>
                  </a:lnTo>
                  <a:lnTo>
                    <a:pt x="687" y="773"/>
                  </a:lnTo>
                  <a:close/>
                </a:path>
              </a:pathLst>
            </a:custGeom>
            <a:solidFill>
              <a:srgbClr val="2C26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4" name="Freeform 48"/>
            <p:cNvSpPr>
              <a:spLocks/>
            </p:cNvSpPr>
            <p:nvPr/>
          </p:nvSpPr>
          <p:spPr bwMode="auto">
            <a:xfrm>
              <a:off x="2470" y="3260"/>
              <a:ext cx="109" cy="1036"/>
            </a:xfrm>
            <a:custGeom>
              <a:avLst/>
              <a:gdLst>
                <a:gd name="T0" fmla="*/ 257 w 327"/>
                <a:gd name="T1" fmla="*/ 3107 h 3107"/>
                <a:gd name="T2" fmla="*/ 262 w 327"/>
                <a:gd name="T3" fmla="*/ 2946 h 3107"/>
                <a:gd name="T4" fmla="*/ 272 w 327"/>
                <a:gd name="T5" fmla="*/ 2559 h 3107"/>
                <a:gd name="T6" fmla="*/ 286 w 327"/>
                <a:gd name="T7" fmla="*/ 2103 h 3107"/>
                <a:gd name="T8" fmla="*/ 296 w 327"/>
                <a:gd name="T9" fmla="*/ 1891 h 3107"/>
                <a:gd name="T10" fmla="*/ 307 w 327"/>
                <a:gd name="T11" fmla="*/ 1716 h 3107"/>
                <a:gd name="T12" fmla="*/ 314 w 327"/>
                <a:gd name="T13" fmla="*/ 1636 h 3107"/>
                <a:gd name="T14" fmla="*/ 320 w 327"/>
                <a:gd name="T15" fmla="*/ 1539 h 3107"/>
                <a:gd name="T16" fmla="*/ 324 w 327"/>
                <a:gd name="T17" fmla="*/ 1305 h 3107"/>
                <a:gd name="T18" fmla="*/ 327 w 327"/>
                <a:gd name="T19" fmla="*/ 1048 h 3107"/>
                <a:gd name="T20" fmla="*/ 327 w 327"/>
                <a:gd name="T21" fmla="*/ 780 h 3107"/>
                <a:gd name="T22" fmla="*/ 324 w 327"/>
                <a:gd name="T23" fmla="*/ 299 h 3107"/>
                <a:gd name="T24" fmla="*/ 320 w 327"/>
                <a:gd name="T25" fmla="*/ 34 h 3107"/>
                <a:gd name="T26" fmla="*/ 320 w 327"/>
                <a:gd name="T27" fmla="*/ 17 h 3107"/>
                <a:gd name="T28" fmla="*/ 317 w 327"/>
                <a:gd name="T29" fmla="*/ 3 h 3107"/>
                <a:gd name="T30" fmla="*/ 310 w 327"/>
                <a:gd name="T31" fmla="*/ 0 h 3107"/>
                <a:gd name="T32" fmla="*/ 303 w 327"/>
                <a:gd name="T33" fmla="*/ 0 h 3107"/>
                <a:gd name="T34" fmla="*/ 293 w 327"/>
                <a:gd name="T35" fmla="*/ 13 h 3107"/>
                <a:gd name="T36" fmla="*/ 286 w 327"/>
                <a:gd name="T37" fmla="*/ 31 h 3107"/>
                <a:gd name="T38" fmla="*/ 275 w 327"/>
                <a:gd name="T39" fmla="*/ 59 h 3107"/>
                <a:gd name="T40" fmla="*/ 265 w 327"/>
                <a:gd name="T41" fmla="*/ 94 h 3107"/>
                <a:gd name="T42" fmla="*/ 254 w 327"/>
                <a:gd name="T43" fmla="*/ 135 h 3107"/>
                <a:gd name="T44" fmla="*/ 244 w 327"/>
                <a:gd name="T45" fmla="*/ 187 h 3107"/>
                <a:gd name="T46" fmla="*/ 233 w 327"/>
                <a:gd name="T47" fmla="*/ 244 h 3107"/>
                <a:gd name="T48" fmla="*/ 226 w 327"/>
                <a:gd name="T49" fmla="*/ 309 h 3107"/>
                <a:gd name="T50" fmla="*/ 223 w 327"/>
                <a:gd name="T51" fmla="*/ 387 h 3107"/>
                <a:gd name="T52" fmla="*/ 216 w 327"/>
                <a:gd name="T53" fmla="*/ 466 h 3107"/>
                <a:gd name="T54" fmla="*/ 216 w 327"/>
                <a:gd name="T55" fmla="*/ 557 h 3107"/>
                <a:gd name="T56" fmla="*/ 216 w 327"/>
                <a:gd name="T57" fmla="*/ 655 h 3107"/>
                <a:gd name="T58" fmla="*/ 216 w 327"/>
                <a:gd name="T59" fmla="*/ 759 h 3107"/>
                <a:gd name="T60" fmla="*/ 213 w 327"/>
                <a:gd name="T61" fmla="*/ 863 h 3107"/>
                <a:gd name="T62" fmla="*/ 202 w 327"/>
                <a:gd name="T63" fmla="*/ 975 h 3107"/>
                <a:gd name="T64" fmla="*/ 192 w 327"/>
                <a:gd name="T65" fmla="*/ 1086 h 3107"/>
                <a:gd name="T66" fmla="*/ 177 w 327"/>
                <a:gd name="T67" fmla="*/ 1198 h 3107"/>
                <a:gd name="T68" fmla="*/ 160 w 327"/>
                <a:gd name="T69" fmla="*/ 1310 h 3107"/>
                <a:gd name="T70" fmla="*/ 122 w 327"/>
                <a:gd name="T71" fmla="*/ 1532 h 3107"/>
                <a:gd name="T72" fmla="*/ 52 w 327"/>
                <a:gd name="T73" fmla="*/ 1922 h 3107"/>
                <a:gd name="T74" fmla="*/ 25 w 327"/>
                <a:gd name="T75" fmla="*/ 2082 h 3107"/>
                <a:gd name="T76" fmla="*/ 18 w 327"/>
                <a:gd name="T77" fmla="*/ 2145 h 3107"/>
                <a:gd name="T78" fmla="*/ 10 w 327"/>
                <a:gd name="T79" fmla="*/ 2200 h 3107"/>
                <a:gd name="T80" fmla="*/ 7 w 327"/>
                <a:gd name="T81" fmla="*/ 2444 h 3107"/>
                <a:gd name="T82" fmla="*/ 3 w 327"/>
                <a:gd name="T83" fmla="*/ 2720 h 3107"/>
                <a:gd name="T84" fmla="*/ 0 w 327"/>
                <a:gd name="T85" fmla="*/ 3040 h 3107"/>
                <a:gd name="T86" fmla="*/ 101 w 327"/>
                <a:gd name="T87" fmla="*/ 3068 h 3107"/>
                <a:gd name="T88" fmla="*/ 189 w 327"/>
                <a:gd name="T89" fmla="*/ 3089 h 3107"/>
                <a:gd name="T90" fmla="*/ 257 w 327"/>
                <a:gd name="T91" fmla="*/ 3107 h 3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7" h="3107">
                  <a:moveTo>
                    <a:pt x="257" y="3107"/>
                  </a:moveTo>
                  <a:lnTo>
                    <a:pt x="262" y="2946"/>
                  </a:lnTo>
                  <a:lnTo>
                    <a:pt x="272" y="2559"/>
                  </a:lnTo>
                  <a:lnTo>
                    <a:pt x="286" y="2103"/>
                  </a:lnTo>
                  <a:lnTo>
                    <a:pt x="296" y="1891"/>
                  </a:lnTo>
                  <a:lnTo>
                    <a:pt x="307" y="1716"/>
                  </a:lnTo>
                  <a:lnTo>
                    <a:pt x="314" y="1636"/>
                  </a:lnTo>
                  <a:lnTo>
                    <a:pt x="320" y="1539"/>
                  </a:lnTo>
                  <a:lnTo>
                    <a:pt x="324" y="1305"/>
                  </a:lnTo>
                  <a:lnTo>
                    <a:pt x="327" y="1048"/>
                  </a:lnTo>
                  <a:lnTo>
                    <a:pt x="327" y="780"/>
                  </a:lnTo>
                  <a:lnTo>
                    <a:pt x="324" y="299"/>
                  </a:lnTo>
                  <a:lnTo>
                    <a:pt x="320" y="34"/>
                  </a:lnTo>
                  <a:lnTo>
                    <a:pt x="320" y="17"/>
                  </a:lnTo>
                  <a:lnTo>
                    <a:pt x="317" y="3"/>
                  </a:lnTo>
                  <a:lnTo>
                    <a:pt x="310" y="0"/>
                  </a:lnTo>
                  <a:lnTo>
                    <a:pt x="303" y="0"/>
                  </a:lnTo>
                  <a:lnTo>
                    <a:pt x="293" y="13"/>
                  </a:lnTo>
                  <a:lnTo>
                    <a:pt x="286" y="31"/>
                  </a:lnTo>
                  <a:lnTo>
                    <a:pt x="275" y="59"/>
                  </a:lnTo>
                  <a:lnTo>
                    <a:pt x="265" y="94"/>
                  </a:lnTo>
                  <a:lnTo>
                    <a:pt x="254" y="135"/>
                  </a:lnTo>
                  <a:lnTo>
                    <a:pt x="244" y="187"/>
                  </a:lnTo>
                  <a:lnTo>
                    <a:pt x="233" y="244"/>
                  </a:lnTo>
                  <a:lnTo>
                    <a:pt x="226" y="309"/>
                  </a:lnTo>
                  <a:lnTo>
                    <a:pt x="223" y="387"/>
                  </a:lnTo>
                  <a:lnTo>
                    <a:pt x="216" y="466"/>
                  </a:lnTo>
                  <a:lnTo>
                    <a:pt x="216" y="557"/>
                  </a:lnTo>
                  <a:lnTo>
                    <a:pt x="216" y="655"/>
                  </a:lnTo>
                  <a:lnTo>
                    <a:pt x="216" y="759"/>
                  </a:lnTo>
                  <a:lnTo>
                    <a:pt x="213" y="863"/>
                  </a:lnTo>
                  <a:lnTo>
                    <a:pt x="202" y="975"/>
                  </a:lnTo>
                  <a:lnTo>
                    <a:pt x="192" y="1086"/>
                  </a:lnTo>
                  <a:lnTo>
                    <a:pt x="177" y="1198"/>
                  </a:lnTo>
                  <a:lnTo>
                    <a:pt x="160" y="1310"/>
                  </a:lnTo>
                  <a:lnTo>
                    <a:pt x="122" y="1532"/>
                  </a:lnTo>
                  <a:lnTo>
                    <a:pt x="52" y="1922"/>
                  </a:lnTo>
                  <a:lnTo>
                    <a:pt x="25" y="2082"/>
                  </a:lnTo>
                  <a:lnTo>
                    <a:pt x="18" y="2145"/>
                  </a:lnTo>
                  <a:lnTo>
                    <a:pt x="10" y="2200"/>
                  </a:lnTo>
                  <a:lnTo>
                    <a:pt x="7" y="2444"/>
                  </a:lnTo>
                  <a:lnTo>
                    <a:pt x="3" y="2720"/>
                  </a:lnTo>
                  <a:lnTo>
                    <a:pt x="0" y="3040"/>
                  </a:lnTo>
                  <a:lnTo>
                    <a:pt x="101" y="3068"/>
                  </a:lnTo>
                  <a:lnTo>
                    <a:pt x="189" y="3089"/>
                  </a:lnTo>
                  <a:lnTo>
                    <a:pt x="257" y="3107"/>
                  </a:lnTo>
                  <a:close/>
                </a:path>
              </a:pathLst>
            </a:custGeom>
            <a:solidFill>
              <a:srgbClr val="2C26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5" name="Freeform 49"/>
            <p:cNvSpPr>
              <a:spLocks/>
            </p:cNvSpPr>
            <p:nvPr/>
          </p:nvSpPr>
          <p:spPr bwMode="auto">
            <a:xfrm>
              <a:off x="2835" y="2155"/>
              <a:ext cx="367" cy="2214"/>
            </a:xfrm>
            <a:custGeom>
              <a:avLst/>
              <a:gdLst>
                <a:gd name="T0" fmla="*/ 31 w 1101"/>
                <a:gd name="T1" fmla="*/ 672 h 6642"/>
                <a:gd name="T2" fmla="*/ 21 w 1101"/>
                <a:gd name="T3" fmla="*/ 773 h 6642"/>
                <a:gd name="T4" fmla="*/ 15 w 1101"/>
                <a:gd name="T5" fmla="*/ 910 h 6642"/>
                <a:gd name="T6" fmla="*/ 7 w 1101"/>
                <a:gd name="T7" fmla="*/ 1072 h 6642"/>
                <a:gd name="T8" fmla="*/ 3 w 1101"/>
                <a:gd name="T9" fmla="*/ 1264 h 6642"/>
                <a:gd name="T10" fmla="*/ 0 w 1101"/>
                <a:gd name="T11" fmla="*/ 1703 h 6642"/>
                <a:gd name="T12" fmla="*/ 7 w 1101"/>
                <a:gd name="T13" fmla="*/ 2190 h 6642"/>
                <a:gd name="T14" fmla="*/ 10 w 1101"/>
                <a:gd name="T15" fmla="*/ 2445 h 6642"/>
                <a:gd name="T16" fmla="*/ 21 w 1101"/>
                <a:gd name="T17" fmla="*/ 2699 h 6642"/>
                <a:gd name="T18" fmla="*/ 31 w 1101"/>
                <a:gd name="T19" fmla="*/ 2946 h 6642"/>
                <a:gd name="T20" fmla="*/ 42 w 1101"/>
                <a:gd name="T21" fmla="*/ 3190 h 6642"/>
                <a:gd name="T22" fmla="*/ 59 w 1101"/>
                <a:gd name="T23" fmla="*/ 3420 h 6642"/>
                <a:gd name="T24" fmla="*/ 80 w 1101"/>
                <a:gd name="T25" fmla="*/ 3636 h 6642"/>
                <a:gd name="T26" fmla="*/ 101 w 1101"/>
                <a:gd name="T27" fmla="*/ 3828 h 6642"/>
                <a:gd name="T28" fmla="*/ 125 w 1101"/>
                <a:gd name="T29" fmla="*/ 3998 h 6642"/>
                <a:gd name="T30" fmla="*/ 153 w 1101"/>
                <a:gd name="T31" fmla="*/ 4166 h 6642"/>
                <a:gd name="T32" fmla="*/ 181 w 1101"/>
                <a:gd name="T33" fmla="*/ 4350 h 6642"/>
                <a:gd name="T34" fmla="*/ 230 w 1101"/>
                <a:gd name="T35" fmla="*/ 4757 h 6642"/>
                <a:gd name="T36" fmla="*/ 278 w 1101"/>
                <a:gd name="T37" fmla="*/ 5193 h 6642"/>
                <a:gd name="T38" fmla="*/ 324 w 1101"/>
                <a:gd name="T39" fmla="*/ 5622 h 6642"/>
                <a:gd name="T40" fmla="*/ 363 w 1101"/>
                <a:gd name="T41" fmla="*/ 6012 h 6642"/>
                <a:gd name="T42" fmla="*/ 390 w 1101"/>
                <a:gd name="T43" fmla="*/ 6328 h 6642"/>
                <a:gd name="T44" fmla="*/ 415 w 1101"/>
                <a:gd name="T45" fmla="*/ 6621 h 6642"/>
                <a:gd name="T46" fmla="*/ 478 w 1101"/>
                <a:gd name="T47" fmla="*/ 6628 h 6642"/>
                <a:gd name="T48" fmla="*/ 551 w 1101"/>
                <a:gd name="T49" fmla="*/ 6631 h 6642"/>
                <a:gd name="T50" fmla="*/ 645 w 1101"/>
                <a:gd name="T51" fmla="*/ 6639 h 6642"/>
                <a:gd name="T52" fmla="*/ 749 w 1101"/>
                <a:gd name="T53" fmla="*/ 6642 h 6642"/>
                <a:gd name="T54" fmla="*/ 868 w 1101"/>
                <a:gd name="T55" fmla="*/ 6642 h 6642"/>
                <a:gd name="T56" fmla="*/ 987 w 1101"/>
                <a:gd name="T57" fmla="*/ 6634 h 6642"/>
                <a:gd name="T58" fmla="*/ 1045 w 1101"/>
                <a:gd name="T59" fmla="*/ 6628 h 6642"/>
                <a:gd name="T60" fmla="*/ 1101 w 1101"/>
                <a:gd name="T61" fmla="*/ 6621 h 6642"/>
                <a:gd name="T62" fmla="*/ 1084 w 1101"/>
                <a:gd name="T63" fmla="*/ 6311 h 6642"/>
                <a:gd name="T64" fmla="*/ 1060 w 1101"/>
                <a:gd name="T65" fmla="*/ 5984 h 6642"/>
                <a:gd name="T66" fmla="*/ 1032 w 1101"/>
                <a:gd name="T67" fmla="*/ 5593 h 6642"/>
                <a:gd name="T68" fmla="*/ 993 w 1101"/>
                <a:gd name="T69" fmla="*/ 5175 h 6642"/>
                <a:gd name="T70" fmla="*/ 954 w 1101"/>
                <a:gd name="T71" fmla="*/ 4772 h 6642"/>
                <a:gd name="T72" fmla="*/ 930 w 1101"/>
                <a:gd name="T73" fmla="*/ 4587 h 6642"/>
                <a:gd name="T74" fmla="*/ 909 w 1101"/>
                <a:gd name="T75" fmla="*/ 4419 h 6642"/>
                <a:gd name="T76" fmla="*/ 885 w 1101"/>
                <a:gd name="T77" fmla="*/ 4273 h 6642"/>
                <a:gd name="T78" fmla="*/ 860 w 1101"/>
                <a:gd name="T79" fmla="*/ 4158 h 6642"/>
                <a:gd name="T80" fmla="*/ 840 w 1101"/>
                <a:gd name="T81" fmla="*/ 4054 h 6642"/>
                <a:gd name="T82" fmla="*/ 819 w 1101"/>
                <a:gd name="T83" fmla="*/ 3939 h 6642"/>
                <a:gd name="T84" fmla="*/ 801 w 1101"/>
                <a:gd name="T85" fmla="*/ 3825 h 6642"/>
                <a:gd name="T86" fmla="*/ 787 w 1101"/>
                <a:gd name="T87" fmla="*/ 3703 h 6642"/>
                <a:gd name="T88" fmla="*/ 777 w 1101"/>
                <a:gd name="T89" fmla="*/ 3576 h 6642"/>
                <a:gd name="T90" fmla="*/ 767 w 1101"/>
                <a:gd name="T91" fmla="*/ 3448 h 6642"/>
                <a:gd name="T92" fmla="*/ 749 w 1101"/>
                <a:gd name="T93" fmla="*/ 3186 h 6642"/>
                <a:gd name="T94" fmla="*/ 743 w 1101"/>
                <a:gd name="T95" fmla="*/ 2922 h 6642"/>
                <a:gd name="T96" fmla="*/ 735 w 1101"/>
                <a:gd name="T97" fmla="*/ 2665 h 6642"/>
                <a:gd name="T98" fmla="*/ 735 w 1101"/>
                <a:gd name="T99" fmla="*/ 2190 h 6642"/>
                <a:gd name="T100" fmla="*/ 732 w 1101"/>
                <a:gd name="T101" fmla="*/ 1605 h 6642"/>
                <a:gd name="T102" fmla="*/ 725 w 1101"/>
                <a:gd name="T103" fmla="*/ 881 h 6642"/>
                <a:gd name="T104" fmla="*/ 714 w 1101"/>
                <a:gd name="T105" fmla="*/ 0 h 6642"/>
                <a:gd name="T106" fmla="*/ 31 w 1101"/>
                <a:gd name="T107" fmla="*/ 672 h 6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1" h="6642">
                  <a:moveTo>
                    <a:pt x="31" y="672"/>
                  </a:moveTo>
                  <a:lnTo>
                    <a:pt x="21" y="773"/>
                  </a:lnTo>
                  <a:lnTo>
                    <a:pt x="15" y="910"/>
                  </a:lnTo>
                  <a:lnTo>
                    <a:pt x="7" y="1072"/>
                  </a:lnTo>
                  <a:lnTo>
                    <a:pt x="3" y="1264"/>
                  </a:lnTo>
                  <a:lnTo>
                    <a:pt x="0" y="1703"/>
                  </a:lnTo>
                  <a:lnTo>
                    <a:pt x="7" y="2190"/>
                  </a:lnTo>
                  <a:lnTo>
                    <a:pt x="10" y="2445"/>
                  </a:lnTo>
                  <a:lnTo>
                    <a:pt x="21" y="2699"/>
                  </a:lnTo>
                  <a:lnTo>
                    <a:pt x="31" y="2946"/>
                  </a:lnTo>
                  <a:lnTo>
                    <a:pt x="42" y="3190"/>
                  </a:lnTo>
                  <a:lnTo>
                    <a:pt x="59" y="3420"/>
                  </a:lnTo>
                  <a:lnTo>
                    <a:pt x="80" y="3636"/>
                  </a:lnTo>
                  <a:lnTo>
                    <a:pt x="101" y="3828"/>
                  </a:lnTo>
                  <a:lnTo>
                    <a:pt x="125" y="3998"/>
                  </a:lnTo>
                  <a:lnTo>
                    <a:pt x="153" y="4166"/>
                  </a:lnTo>
                  <a:lnTo>
                    <a:pt x="181" y="4350"/>
                  </a:lnTo>
                  <a:lnTo>
                    <a:pt x="230" y="4757"/>
                  </a:lnTo>
                  <a:lnTo>
                    <a:pt x="278" y="5193"/>
                  </a:lnTo>
                  <a:lnTo>
                    <a:pt x="324" y="5622"/>
                  </a:lnTo>
                  <a:lnTo>
                    <a:pt x="363" y="6012"/>
                  </a:lnTo>
                  <a:lnTo>
                    <a:pt x="390" y="6328"/>
                  </a:lnTo>
                  <a:lnTo>
                    <a:pt x="415" y="6621"/>
                  </a:lnTo>
                  <a:lnTo>
                    <a:pt x="478" y="6628"/>
                  </a:lnTo>
                  <a:lnTo>
                    <a:pt x="551" y="6631"/>
                  </a:lnTo>
                  <a:lnTo>
                    <a:pt x="645" y="6639"/>
                  </a:lnTo>
                  <a:lnTo>
                    <a:pt x="749" y="6642"/>
                  </a:lnTo>
                  <a:lnTo>
                    <a:pt x="868" y="6642"/>
                  </a:lnTo>
                  <a:lnTo>
                    <a:pt x="987" y="6634"/>
                  </a:lnTo>
                  <a:lnTo>
                    <a:pt x="1045" y="6628"/>
                  </a:lnTo>
                  <a:lnTo>
                    <a:pt x="1101" y="6621"/>
                  </a:lnTo>
                  <a:lnTo>
                    <a:pt x="1084" y="6311"/>
                  </a:lnTo>
                  <a:lnTo>
                    <a:pt x="1060" y="5984"/>
                  </a:lnTo>
                  <a:lnTo>
                    <a:pt x="1032" y="5593"/>
                  </a:lnTo>
                  <a:lnTo>
                    <a:pt x="993" y="5175"/>
                  </a:lnTo>
                  <a:lnTo>
                    <a:pt x="954" y="4772"/>
                  </a:lnTo>
                  <a:lnTo>
                    <a:pt x="930" y="4587"/>
                  </a:lnTo>
                  <a:lnTo>
                    <a:pt x="909" y="4419"/>
                  </a:lnTo>
                  <a:lnTo>
                    <a:pt x="885" y="4273"/>
                  </a:lnTo>
                  <a:lnTo>
                    <a:pt x="860" y="4158"/>
                  </a:lnTo>
                  <a:lnTo>
                    <a:pt x="840" y="4054"/>
                  </a:lnTo>
                  <a:lnTo>
                    <a:pt x="819" y="3939"/>
                  </a:lnTo>
                  <a:lnTo>
                    <a:pt x="801" y="3825"/>
                  </a:lnTo>
                  <a:lnTo>
                    <a:pt x="787" y="3703"/>
                  </a:lnTo>
                  <a:lnTo>
                    <a:pt x="777" y="3576"/>
                  </a:lnTo>
                  <a:lnTo>
                    <a:pt x="767" y="3448"/>
                  </a:lnTo>
                  <a:lnTo>
                    <a:pt x="749" y="3186"/>
                  </a:lnTo>
                  <a:lnTo>
                    <a:pt x="743" y="2922"/>
                  </a:lnTo>
                  <a:lnTo>
                    <a:pt x="735" y="2665"/>
                  </a:lnTo>
                  <a:lnTo>
                    <a:pt x="735" y="2190"/>
                  </a:lnTo>
                  <a:lnTo>
                    <a:pt x="732" y="1605"/>
                  </a:lnTo>
                  <a:lnTo>
                    <a:pt x="725" y="881"/>
                  </a:lnTo>
                  <a:lnTo>
                    <a:pt x="714" y="0"/>
                  </a:lnTo>
                  <a:lnTo>
                    <a:pt x="31" y="672"/>
                  </a:lnTo>
                  <a:close/>
                </a:path>
              </a:pathLst>
            </a:custGeom>
            <a:solidFill>
              <a:srgbClr val="3931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6" name="Freeform 50"/>
            <p:cNvSpPr>
              <a:spLocks/>
            </p:cNvSpPr>
            <p:nvPr/>
          </p:nvSpPr>
          <p:spPr bwMode="auto">
            <a:xfrm>
              <a:off x="2833" y="2163"/>
              <a:ext cx="243" cy="482"/>
            </a:xfrm>
            <a:custGeom>
              <a:avLst/>
              <a:gdLst>
                <a:gd name="T0" fmla="*/ 729 w 729"/>
                <a:gd name="T1" fmla="*/ 11 h 1446"/>
                <a:gd name="T2" fmla="*/ 725 w 729"/>
                <a:gd name="T3" fmla="*/ 153 h 1446"/>
                <a:gd name="T4" fmla="*/ 721 w 729"/>
                <a:gd name="T5" fmla="*/ 369 h 1446"/>
                <a:gd name="T6" fmla="*/ 623 w 729"/>
                <a:gd name="T7" fmla="*/ 519 h 1446"/>
                <a:gd name="T8" fmla="*/ 404 w 729"/>
                <a:gd name="T9" fmla="*/ 864 h 1446"/>
                <a:gd name="T10" fmla="*/ 279 w 729"/>
                <a:gd name="T11" fmla="*/ 1052 h 1446"/>
                <a:gd name="T12" fmla="*/ 160 w 729"/>
                <a:gd name="T13" fmla="*/ 1230 h 1446"/>
                <a:gd name="T14" fmla="*/ 63 w 729"/>
                <a:gd name="T15" fmla="*/ 1365 h 1446"/>
                <a:gd name="T16" fmla="*/ 25 w 729"/>
                <a:gd name="T17" fmla="*/ 1414 h 1446"/>
                <a:gd name="T18" fmla="*/ 0 w 729"/>
                <a:gd name="T19" fmla="*/ 1446 h 1446"/>
                <a:gd name="T20" fmla="*/ 0 w 729"/>
                <a:gd name="T21" fmla="*/ 1167 h 1446"/>
                <a:gd name="T22" fmla="*/ 111 w 729"/>
                <a:gd name="T23" fmla="*/ 965 h 1446"/>
                <a:gd name="T24" fmla="*/ 230 w 729"/>
                <a:gd name="T25" fmla="*/ 759 h 1446"/>
                <a:gd name="T26" fmla="*/ 363 w 729"/>
                <a:gd name="T27" fmla="*/ 533 h 1446"/>
                <a:gd name="T28" fmla="*/ 498 w 729"/>
                <a:gd name="T29" fmla="*/ 311 h 1446"/>
                <a:gd name="T30" fmla="*/ 561 w 729"/>
                <a:gd name="T31" fmla="*/ 213 h 1446"/>
                <a:gd name="T32" fmla="*/ 613 w 729"/>
                <a:gd name="T33" fmla="*/ 125 h 1446"/>
                <a:gd name="T34" fmla="*/ 662 w 729"/>
                <a:gd name="T35" fmla="*/ 60 h 1446"/>
                <a:gd name="T36" fmla="*/ 697 w 729"/>
                <a:gd name="T37" fmla="*/ 18 h 1446"/>
                <a:gd name="T38" fmla="*/ 711 w 729"/>
                <a:gd name="T39" fmla="*/ 4 h 1446"/>
                <a:gd name="T40" fmla="*/ 721 w 729"/>
                <a:gd name="T41" fmla="*/ 0 h 1446"/>
                <a:gd name="T42" fmla="*/ 725 w 729"/>
                <a:gd name="T43" fmla="*/ 0 h 1446"/>
                <a:gd name="T44" fmla="*/ 729 w 729"/>
                <a:gd name="T45" fmla="*/ 0 h 1446"/>
                <a:gd name="T46" fmla="*/ 729 w 729"/>
                <a:gd name="T47" fmla="*/ 11 h 1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9" h="1446">
                  <a:moveTo>
                    <a:pt x="729" y="11"/>
                  </a:moveTo>
                  <a:lnTo>
                    <a:pt x="725" y="153"/>
                  </a:lnTo>
                  <a:lnTo>
                    <a:pt x="721" y="369"/>
                  </a:lnTo>
                  <a:lnTo>
                    <a:pt x="623" y="519"/>
                  </a:lnTo>
                  <a:lnTo>
                    <a:pt x="404" y="864"/>
                  </a:lnTo>
                  <a:lnTo>
                    <a:pt x="279" y="1052"/>
                  </a:lnTo>
                  <a:lnTo>
                    <a:pt x="160" y="1230"/>
                  </a:lnTo>
                  <a:lnTo>
                    <a:pt x="63" y="1365"/>
                  </a:lnTo>
                  <a:lnTo>
                    <a:pt x="25" y="1414"/>
                  </a:lnTo>
                  <a:lnTo>
                    <a:pt x="0" y="1446"/>
                  </a:lnTo>
                  <a:lnTo>
                    <a:pt x="0" y="1167"/>
                  </a:lnTo>
                  <a:lnTo>
                    <a:pt x="111" y="965"/>
                  </a:lnTo>
                  <a:lnTo>
                    <a:pt x="230" y="759"/>
                  </a:lnTo>
                  <a:lnTo>
                    <a:pt x="363" y="533"/>
                  </a:lnTo>
                  <a:lnTo>
                    <a:pt x="498" y="311"/>
                  </a:lnTo>
                  <a:lnTo>
                    <a:pt x="561" y="213"/>
                  </a:lnTo>
                  <a:lnTo>
                    <a:pt x="613" y="125"/>
                  </a:lnTo>
                  <a:lnTo>
                    <a:pt x="662" y="60"/>
                  </a:lnTo>
                  <a:lnTo>
                    <a:pt x="697" y="18"/>
                  </a:lnTo>
                  <a:lnTo>
                    <a:pt x="711" y="4"/>
                  </a:lnTo>
                  <a:lnTo>
                    <a:pt x="721" y="0"/>
                  </a:lnTo>
                  <a:lnTo>
                    <a:pt x="725" y="0"/>
                  </a:lnTo>
                  <a:lnTo>
                    <a:pt x="729" y="0"/>
                  </a:lnTo>
                  <a:lnTo>
                    <a:pt x="729" y="11"/>
                  </a:lnTo>
                  <a:close/>
                </a:path>
              </a:pathLst>
            </a:custGeom>
            <a:solidFill>
              <a:srgbClr val="2C26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7" name="Freeform 51"/>
            <p:cNvSpPr>
              <a:spLocks/>
            </p:cNvSpPr>
            <p:nvPr/>
          </p:nvSpPr>
          <p:spPr bwMode="auto">
            <a:xfrm>
              <a:off x="2852" y="3235"/>
              <a:ext cx="302" cy="557"/>
            </a:xfrm>
            <a:custGeom>
              <a:avLst/>
              <a:gdLst>
                <a:gd name="T0" fmla="*/ 25 w 906"/>
                <a:gd name="T1" fmla="*/ 23 h 1670"/>
                <a:gd name="T2" fmla="*/ 39 w 906"/>
                <a:gd name="T3" fmla="*/ 41 h 1670"/>
                <a:gd name="T4" fmla="*/ 52 w 906"/>
                <a:gd name="T5" fmla="*/ 58 h 1670"/>
                <a:gd name="T6" fmla="*/ 84 w 906"/>
                <a:gd name="T7" fmla="*/ 89 h 1670"/>
                <a:gd name="T8" fmla="*/ 125 w 906"/>
                <a:gd name="T9" fmla="*/ 117 h 1670"/>
                <a:gd name="T10" fmla="*/ 171 w 906"/>
                <a:gd name="T11" fmla="*/ 141 h 1670"/>
                <a:gd name="T12" fmla="*/ 220 w 906"/>
                <a:gd name="T13" fmla="*/ 166 h 1670"/>
                <a:gd name="T14" fmla="*/ 272 w 906"/>
                <a:gd name="T15" fmla="*/ 187 h 1670"/>
                <a:gd name="T16" fmla="*/ 384 w 906"/>
                <a:gd name="T17" fmla="*/ 232 h 1670"/>
                <a:gd name="T18" fmla="*/ 436 w 906"/>
                <a:gd name="T19" fmla="*/ 253 h 1670"/>
                <a:gd name="T20" fmla="*/ 491 w 906"/>
                <a:gd name="T21" fmla="*/ 278 h 1670"/>
                <a:gd name="T22" fmla="*/ 544 w 906"/>
                <a:gd name="T23" fmla="*/ 305 h 1670"/>
                <a:gd name="T24" fmla="*/ 593 w 906"/>
                <a:gd name="T25" fmla="*/ 336 h 1670"/>
                <a:gd name="T26" fmla="*/ 638 w 906"/>
                <a:gd name="T27" fmla="*/ 372 h 1670"/>
                <a:gd name="T28" fmla="*/ 676 w 906"/>
                <a:gd name="T29" fmla="*/ 409 h 1670"/>
                <a:gd name="T30" fmla="*/ 691 w 906"/>
                <a:gd name="T31" fmla="*/ 431 h 1670"/>
                <a:gd name="T32" fmla="*/ 707 w 906"/>
                <a:gd name="T33" fmla="*/ 452 h 1670"/>
                <a:gd name="T34" fmla="*/ 718 w 906"/>
                <a:gd name="T35" fmla="*/ 476 h 1670"/>
                <a:gd name="T36" fmla="*/ 728 w 906"/>
                <a:gd name="T37" fmla="*/ 500 h 1670"/>
                <a:gd name="T38" fmla="*/ 749 w 906"/>
                <a:gd name="T39" fmla="*/ 560 h 1670"/>
                <a:gd name="T40" fmla="*/ 767 w 906"/>
                <a:gd name="T41" fmla="*/ 622 h 1670"/>
                <a:gd name="T42" fmla="*/ 784 w 906"/>
                <a:gd name="T43" fmla="*/ 695 h 1670"/>
                <a:gd name="T44" fmla="*/ 802 w 906"/>
                <a:gd name="T45" fmla="*/ 772 h 1670"/>
                <a:gd name="T46" fmla="*/ 829 w 906"/>
                <a:gd name="T47" fmla="*/ 936 h 1670"/>
                <a:gd name="T48" fmla="*/ 857 w 906"/>
                <a:gd name="T49" fmla="*/ 1106 h 1670"/>
                <a:gd name="T50" fmla="*/ 878 w 906"/>
                <a:gd name="T51" fmla="*/ 1274 h 1670"/>
                <a:gd name="T52" fmla="*/ 892 w 906"/>
                <a:gd name="T53" fmla="*/ 1427 h 1670"/>
                <a:gd name="T54" fmla="*/ 902 w 906"/>
                <a:gd name="T55" fmla="*/ 1556 h 1670"/>
                <a:gd name="T56" fmla="*/ 906 w 906"/>
                <a:gd name="T57" fmla="*/ 1654 h 1670"/>
                <a:gd name="T58" fmla="*/ 902 w 906"/>
                <a:gd name="T59" fmla="*/ 1667 h 1670"/>
                <a:gd name="T60" fmla="*/ 899 w 906"/>
                <a:gd name="T61" fmla="*/ 1670 h 1670"/>
                <a:gd name="T62" fmla="*/ 892 w 906"/>
                <a:gd name="T63" fmla="*/ 1667 h 1670"/>
                <a:gd name="T64" fmla="*/ 886 w 906"/>
                <a:gd name="T65" fmla="*/ 1664 h 1670"/>
                <a:gd name="T66" fmla="*/ 875 w 906"/>
                <a:gd name="T67" fmla="*/ 1654 h 1670"/>
                <a:gd name="T68" fmla="*/ 847 w 906"/>
                <a:gd name="T69" fmla="*/ 1615 h 1670"/>
                <a:gd name="T70" fmla="*/ 805 w 906"/>
                <a:gd name="T71" fmla="*/ 1545 h 1670"/>
                <a:gd name="T72" fmla="*/ 746 w 906"/>
                <a:gd name="T73" fmla="*/ 1444 h 1670"/>
                <a:gd name="T74" fmla="*/ 673 w 906"/>
                <a:gd name="T75" fmla="*/ 1301 h 1670"/>
                <a:gd name="T76" fmla="*/ 579 w 906"/>
                <a:gd name="T77" fmla="*/ 1117 h 1670"/>
                <a:gd name="T78" fmla="*/ 527 w 906"/>
                <a:gd name="T79" fmla="*/ 1015 h 1670"/>
                <a:gd name="T80" fmla="*/ 475 w 906"/>
                <a:gd name="T81" fmla="*/ 926 h 1670"/>
                <a:gd name="T82" fmla="*/ 422 w 906"/>
                <a:gd name="T83" fmla="*/ 845 h 1670"/>
                <a:gd name="T84" fmla="*/ 374 w 906"/>
                <a:gd name="T85" fmla="*/ 776 h 1670"/>
                <a:gd name="T86" fmla="*/ 324 w 906"/>
                <a:gd name="T87" fmla="*/ 710 h 1670"/>
                <a:gd name="T88" fmla="*/ 280 w 906"/>
                <a:gd name="T89" fmla="*/ 653 h 1670"/>
                <a:gd name="T90" fmla="*/ 195 w 906"/>
                <a:gd name="T91" fmla="*/ 560 h 1670"/>
                <a:gd name="T92" fmla="*/ 125 w 906"/>
                <a:gd name="T93" fmla="*/ 487 h 1670"/>
                <a:gd name="T94" fmla="*/ 73 w 906"/>
                <a:gd name="T95" fmla="*/ 427 h 1670"/>
                <a:gd name="T96" fmla="*/ 52 w 906"/>
                <a:gd name="T97" fmla="*/ 399 h 1670"/>
                <a:gd name="T98" fmla="*/ 39 w 906"/>
                <a:gd name="T99" fmla="*/ 375 h 1670"/>
                <a:gd name="T100" fmla="*/ 28 w 906"/>
                <a:gd name="T101" fmla="*/ 351 h 1670"/>
                <a:gd name="T102" fmla="*/ 25 w 906"/>
                <a:gd name="T103" fmla="*/ 326 h 1670"/>
                <a:gd name="T104" fmla="*/ 25 w 906"/>
                <a:gd name="T105" fmla="*/ 271 h 1670"/>
                <a:gd name="T106" fmla="*/ 18 w 906"/>
                <a:gd name="T107" fmla="*/ 208 h 1670"/>
                <a:gd name="T108" fmla="*/ 4 w 906"/>
                <a:gd name="T109" fmla="*/ 86 h 1670"/>
                <a:gd name="T110" fmla="*/ 0 w 906"/>
                <a:gd name="T111" fmla="*/ 37 h 1670"/>
                <a:gd name="T112" fmla="*/ 0 w 906"/>
                <a:gd name="T113" fmla="*/ 6 h 1670"/>
                <a:gd name="T114" fmla="*/ 4 w 906"/>
                <a:gd name="T115" fmla="*/ 0 h 1670"/>
                <a:gd name="T116" fmla="*/ 7 w 906"/>
                <a:gd name="T117" fmla="*/ 0 h 1670"/>
                <a:gd name="T118" fmla="*/ 18 w 906"/>
                <a:gd name="T119" fmla="*/ 6 h 1670"/>
                <a:gd name="T120" fmla="*/ 25 w 906"/>
                <a:gd name="T121" fmla="*/ 23 h 1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6" h="1670">
                  <a:moveTo>
                    <a:pt x="25" y="23"/>
                  </a:moveTo>
                  <a:lnTo>
                    <a:pt x="39" y="41"/>
                  </a:lnTo>
                  <a:lnTo>
                    <a:pt x="52" y="58"/>
                  </a:lnTo>
                  <a:lnTo>
                    <a:pt x="84" y="89"/>
                  </a:lnTo>
                  <a:lnTo>
                    <a:pt x="125" y="117"/>
                  </a:lnTo>
                  <a:lnTo>
                    <a:pt x="171" y="141"/>
                  </a:lnTo>
                  <a:lnTo>
                    <a:pt x="220" y="166"/>
                  </a:lnTo>
                  <a:lnTo>
                    <a:pt x="272" y="187"/>
                  </a:lnTo>
                  <a:lnTo>
                    <a:pt x="384" y="232"/>
                  </a:lnTo>
                  <a:lnTo>
                    <a:pt x="436" y="253"/>
                  </a:lnTo>
                  <a:lnTo>
                    <a:pt x="491" y="278"/>
                  </a:lnTo>
                  <a:lnTo>
                    <a:pt x="544" y="305"/>
                  </a:lnTo>
                  <a:lnTo>
                    <a:pt x="593" y="336"/>
                  </a:lnTo>
                  <a:lnTo>
                    <a:pt x="638" y="372"/>
                  </a:lnTo>
                  <a:lnTo>
                    <a:pt x="676" y="409"/>
                  </a:lnTo>
                  <a:lnTo>
                    <a:pt x="691" y="431"/>
                  </a:lnTo>
                  <a:lnTo>
                    <a:pt x="707" y="452"/>
                  </a:lnTo>
                  <a:lnTo>
                    <a:pt x="718" y="476"/>
                  </a:lnTo>
                  <a:lnTo>
                    <a:pt x="728" y="500"/>
                  </a:lnTo>
                  <a:lnTo>
                    <a:pt x="749" y="560"/>
                  </a:lnTo>
                  <a:lnTo>
                    <a:pt x="767" y="622"/>
                  </a:lnTo>
                  <a:lnTo>
                    <a:pt x="784" y="695"/>
                  </a:lnTo>
                  <a:lnTo>
                    <a:pt x="802" y="772"/>
                  </a:lnTo>
                  <a:lnTo>
                    <a:pt x="829" y="936"/>
                  </a:lnTo>
                  <a:lnTo>
                    <a:pt x="857" y="1106"/>
                  </a:lnTo>
                  <a:lnTo>
                    <a:pt x="878" y="1274"/>
                  </a:lnTo>
                  <a:lnTo>
                    <a:pt x="892" y="1427"/>
                  </a:lnTo>
                  <a:lnTo>
                    <a:pt x="902" y="1556"/>
                  </a:lnTo>
                  <a:lnTo>
                    <a:pt x="906" y="1654"/>
                  </a:lnTo>
                  <a:lnTo>
                    <a:pt x="902" y="1667"/>
                  </a:lnTo>
                  <a:lnTo>
                    <a:pt x="899" y="1670"/>
                  </a:lnTo>
                  <a:lnTo>
                    <a:pt x="892" y="1667"/>
                  </a:lnTo>
                  <a:lnTo>
                    <a:pt x="886" y="1664"/>
                  </a:lnTo>
                  <a:lnTo>
                    <a:pt x="875" y="1654"/>
                  </a:lnTo>
                  <a:lnTo>
                    <a:pt x="847" y="1615"/>
                  </a:lnTo>
                  <a:lnTo>
                    <a:pt x="805" y="1545"/>
                  </a:lnTo>
                  <a:lnTo>
                    <a:pt x="746" y="1444"/>
                  </a:lnTo>
                  <a:lnTo>
                    <a:pt x="673" y="1301"/>
                  </a:lnTo>
                  <a:lnTo>
                    <a:pt x="579" y="1117"/>
                  </a:lnTo>
                  <a:lnTo>
                    <a:pt x="527" y="1015"/>
                  </a:lnTo>
                  <a:lnTo>
                    <a:pt x="475" y="926"/>
                  </a:lnTo>
                  <a:lnTo>
                    <a:pt x="422" y="845"/>
                  </a:lnTo>
                  <a:lnTo>
                    <a:pt x="374" y="776"/>
                  </a:lnTo>
                  <a:lnTo>
                    <a:pt x="324" y="710"/>
                  </a:lnTo>
                  <a:lnTo>
                    <a:pt x="280" y="653"/>
                  </a:lnTo>
                  <a:lnTo>
                    <a:pt x="195" y="560"/>
                  </a:lnTo>
                  <a:lnTo>
                    <a:pt x="125" y="487"/>
                  </a:lnTo>
                  <a:lnTo>
                    <a:pt x="73" y="427"/>
                  </a:lnTo>
                  <a:lnTo>
                    <a:pt x="52" y="399"/>
                  </a:lnTo>
                  <a:lnTo>
                    <a:pt x="39" y="375"/>
                  </a:lnTo>
                  <a:lnTo>
                    <a:pt x="28" y="351"/>
                  </a:lnTo>
                  <a:lnTo>
                    <a:pt x="25" y="326"/>
                  </a:lnTo>
                  <a:lnTo>
                    <a:pt x="25" y="271"/>
                  </a:lnTo>
                  <a:lnTo>
                    <a:pt x="18" y="208"/>
                  </a:lnTo>
                  <a:lnTo>
                    <a:pt x="4" y="86"/>
                  </a:lnTo>
                  <a:lnTo>
                    <a:pt x="0" y="37"/>
                  </a:lnTo>
                  <a:lnTo>
                    <a:pt x="0" y="6"/>
                  </a:lnTo>
                  <a:lnTo>
                    <a:pt x="4" y="0"/>
                  </a:lnTo>
                  <a:lnTo>
                    <a:pt x="7" y="0"/>
                  </a:lnTo>
                  <a:lnTo>
                    <a:pt x="18" y="6"/>
                  </a:lnTo>
                  <a:lnTo>
                    <a:pt x="25" y="23"/>
                  </a:lnTo>
                  <a:close/>
                </a:path>
              </a:pathLst>
            </a:custGeom>
            <a:solidFill>
              <a:srgbClr val="2C26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8" name="Freeform 52"/>
            <p:cNvSpPr>
              <a:spLocks/>
            </p:cNvSpPr>
            <p:nvPr/>
          </p:nvSpPr>
          <p:spPr bwMode="auto">
            <a:xfrm>
              <a:off x="2022" y="1639"/>
              <a:ext cx="1193" cy="1048"/>
            </a:xfrm>
            <a:custGeom>
              <a:avLst/>
              <a:gdLst>
                <a:gd name="T0" fmla="*/ 1168 w 3578"/>
                <a:gd name="T1" fmla="*/ 115 h 3142"/>
                <a:gd name="T2" fmla="*/ 1554 w 3578"/>
                <a:gd name="T3" fmla="*/ 655 h 3142"/>
                <a:gd name="T4" fmla="*/ 1924 w 3578"/>
                <a:gd name="T5" fmla="*/ 1168 h 3142"/>
                <a:gd name="T6" fmla="*/ 1969 w 3578"/>
                <a:gd name="T7" fmla="*/ 1223 h 3142"/>
                <a:gd name="T8" fmla="*/ 1982 w 3578"/>
                <a:gd name="T9" fmla="*/ 1217 h 3142"/>
                <a:gd name="T10" fmla="*/ 2035 w 3578"/>
                <a:gd name="T11" fmla="*/ 1126 h 3142"/>
                <a:gd name="T12" fmla="*/ 2156 w 3578"/>
                <a:gd name="T13" fmla="*/ 854 h 3142"/>
                <a:gd name="T14" fmla="*/ 2348 w 3578"/>
                <a:gd name="T15" fmla="*/ 398 h 3142"/>
                <a:gd name="T16" fmla="*/ 2473 w 3578"/>
                <a:gd name="T17" fmla="*/ 115 h 3142"/>
                <a:gd name="T18" fmla="*/ 2530 w 3578"/>
                <a:gd name="T19" fmla="*/ 15 h 3142"/>
                <a:gd name="T20" fmla="*/ 2543 w 3578"/>
                <a:gd name="T21" fmla="*/ 0 h 3142"/>
                <a:gd name="T22" fmla="*/ 2600 w 3578"/>
                <a:gd name="T23" fmla="*/ 21 h 3142"/>
                <a:gd name="T24" fmla="*/ 2844 w 3578"/>
                <a:gd name="T25" fmla="*/ 168 h 3142"/>
                <a:gd name="T26" fmla="*/ 3171 w 3578"/>
                <a:gd name="T27" fmla="*/ 395 h 3142"/>
                <a:gd name="T28" fmla="*/ 3404 w 3578"/>
                <a:gd name="T29" fmla="*/ 572 h 3142"/>
                <a:gd name="T30" fmla="*/ 3526 w 3578"/>
                <a:gd name="T31" fmla="*/ 679 h 3142"/>
                <a:gd name="T32" fmla="*/ 3575 w 3578"/>
                <a:gd name="T33" fmla="*/ 733 h 3142"/>
                <a:gd name="T34" fmla="*/ 3578 w 3578"/>
                <a:gd name="T35" fmla="*/ 760 h 3142"/>
                <a:gd name="T36" fmla="*/ 3569 w 3578"/>
                <a:gd name="T37" fmla="*/ 819 h 3142"/>
                <a:gd name="T38" fmla="*/ 3530 w 3578"/>
                <a:gd name="T39" fmla="*/ 934 h 3142"/>
                <a:gd name="T40" fmla="*/ 3460 w 3578"/>
                <a:gd name="T41" fmla="*/ 1077 h 3142"/>
                <a:gd name="T42" fmla="*/ 3317 w 3578"/>
                <a:gd name="T43" fmla="*/ 1345 h 3142"/>
                <a:gd name="T44" fmla="*/ 3073 w 3578"/>
                <a:gd name="T45" fmla="*/ 1756 h 3142"/>
                <a:gd name="T46" fmla="*/ 2802 w 3578"/>
                <a:gd name="T47" fmla="*/ 2184 h 3142"/>
                <a:gd name="T48" fmla="*/ 2421 w 3578"/>
                <a:gd name="T49" fmla="*/ 2762 h 3142"/>
                <a:gd name="T50" fmla="*/ 2178 w 3578"/>
                <a:gd name="T51" fmla="*/ 3107 h 3142"/>
                <a:gd name="T52" fmla="*/ 2143 w 3578"/>
                <a:gd name="T53" fmla="*/ 3142 h 3142"/>
                <a:gd name="T54" fmla="*/ 2115 w 3578"/>
                <a:gd name="T55" fmla="*/ 3128 h 3142"/>
                <a:gd name="T56" fmla="*/ 2038 w 3578"/>
                <a:gd name="T57" fmla="*/ 3066 h 3142"/>
                <a:gd name="T58" fmla="*/ 1787 w 3578"/>
                <a:gd name="T59" fmla="*/ 2829 h 3142"/>
                <a:gd name="T60" fmla="*/ 1443 w 3578"/>
                <a:gd name="T61" fmla="*/ 2476 h 3142"/>
                <a:gd name="T62" fmla="*/ 672 w 3578"/>
                <a:gd name="T63" fmla="*/ 1659 h 3142"/>
                <a:gd name="T64" fmla="*/ 97 w 3578"/>
                <a:gd name="T65" fmla="*/ 1028 h 3142"/>
                <a:gd name="T66" fmla="*/ 0 w 3578"/>
                <a:gd name="T67" fmla="*/ 913 h 3142"/>
                <a:gd name="T68" fmla="*/ 11 w 3578"/>
                <a:gd name="T69" fmla="*/ 892 h 3142"/>
                <a:gd name="T70" fmla="*/ 90 w 3578"/>
                <a:gd name="T71" fmla="*/ 801 h 3142"/>
                <a:gd name="T72" fmla="*/ 233 w 3578"/>
                <a:gd name="T73" fmla="*/ 666 h 3142"/>
                <a:gd name="T74" fmla="*/ 523 w 3578"/>
                <a:gd name="T75" fmla="*/ 426 h 3142"/>
                <a:gd name="T76" fmla="*/ 819 w 3578"/>
                <a:gd name="T77" fmla="*/ 196 h 3142"/>
                <a:gd name="T78" fmla="*/ 979 w 3578"/>
                <a:gd name="T79" fmla="*/ 84 h 3142"/>
                <a:gd name="T80" fmla="*/ 1063 w 3578"/>
                <a:gd name="T81" fmla="*/ 39 h 3142"/>
                <a:gd name="T82" fmla="*/ 1098 w 3578"/>
                <a:gd name="T83" fmla="*/ 32 h 3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578" h="3142">
                  <a:moveTo>
                    <a:pt x="1105" y="36"/>
                  </a:moveTo>
                  <a:lnTo>
                    <a:pt x="1168" y="115"/>
                  </a:lnTo>
                  <a:lnTo>
                    <a:pt x="1272" y="262"/>
                  </a:lnTo>
                  <a:lnTo>
                    <a:pt x="1554" y="655"/>
                  </a:lnTo>
                  <a:lnTo>
                    <a:pt x="1826" y="1038"/>
                  </a:lnTo>
                  <a:lnTo>
                    <a:pt x="1924" y="1168"/>
                  </a:lnTo>
                  <a:lnTo>
                    <a:pt x="1951" y="1206"/>
                  </a:lnTo>
                  <a:lnTo>
                    <a:pt x="1969" y="1223"/>
                  </a:lnTo>
                  <a:lnTo>
                    <a:pt x="1976" y="1223"/>
                  </a:lnTo>
                  <a:lnTo>
                    <a:pt x="1982" y="1217"/>
                  </a:lnTo>
                  <a:lnTo>
                    <a:pt x="2004" y="1181"/>
                  </a:lnTo>
                  <a:lnTo>
                    <a:pt x="2035" y="1126"/>
                  </a:lnTo>
                  <a:lnTo>
                    <a:pt x="2070" y="1049"/>
                  </a:lnTo>
                  <a:lnTo>
                    <a:pt x="2156" y="854"/>
                  </a:lnTo>
                  <a:lnTo>
                    <a:pt x="2251" y="624"/>
                  </a:lnTo>
                  <a:lnTo>
                    <a:pt x="2348" y="398"/>
                  </a:lnTo>
                  <a:lnTo>
                    <a:pt x="2436" y="196"/>
                  </a:lnTo>
                  <a:lnTo>
                    <a:pt x="2473" y="115"/>
                  </a:lnTo>
                  <a:lnTo>
                    <a:pt x="2506" y="53"/>
                  </a:lnTo>
                  <a:lnTo>
                    <a:pt x="2530" y="15"/>
                  </a:lnTo>
                  <a:lnTo>
                    <a:pt x="2537" y="5"/>
                  </a:lnTo>
                  <a:lnTo>
                    <a:pt x="2543" y="0"/>
                  </a:lnTo>
                  <a:lnTo>
                    <a:pt x="2564" y="8"/>
                  </a:lnTo>
                  <a:lnTo>
                    <a:pt x="2600" y="21"/>
                  </a:lnTo>
                  <a:lnTo>
                    <a:pt x="2701" y="81"/>
                  </a:lnTo>
                  <a:lnTo>
                    <a:pt x="2844" y="168"/>
                  </a:lnTo>
                  <a:lnTo>
                    <a:pt x="3003" y="276"/>
                  </a:lnTo>
                  <a:lnTo>
                    <a:pt x="3171" y="395"/>
                  </a:lnTo>
                  <a:lnTo>
                    <a:pt x="3331" y="517"/>
                  </a:lnTo>
                  <a:lnTo>
                    <a:pt x="3404" y="572"/>
                  </a:lnTo>
                  <a:lnTo>
                    <a:pt x="3471" y="627"/>
                  </a:lnTo>
                  <a:lnTo>
                    <a:pt x="3526" y="679"/>
                  </a:lnTo>
                  <a:lnTo>
                    <a:pt x="3569" y="725"/>
                  </a:lnTo>
                  <a:lnTo>
                    <a:pt x="3575" y="733"/>
                  </a:lnTo>
                  <a:lnTo>
                    <a:pt x="3578" y="746"/>
                  </a:lnTo>
                  <a:lnTo>
                    <a:pt x="3578" y="760"/>
                  </a:lnTo>
                  <a:lnTo>
                    <a:pt x="3578" y="777"/>
                  </a:lnTo>
                  <a:lnTo>
                    <a:pt x="3569" y="819"/>
                  </a:lnTo>
                  <a:lnTo>
                    <a:pt x="3551" y="871"/>
                  </a:lnTo>
                  <a:lnTo>
                    <a:pt x="3530" y="934"/>
                  </a:lnTo>
                  <a:lnTo>
                    <a:pt x="3499" y="1001"/>
                  </a:lnTo>
                  <a:lnTo>
                    <a:pt x="3460" y="1077"/>
                  </a:lnTo>
                  <a:lnTo>
                    <a:pt x="3418" y="1160"/>
                  </a:lnTo>
                  <a:lnTo>
                    <a:pt x="3317" y="1345"/>
                  </a:lnTo>
                  <a:lnTo>
                    <a:pt x="3202" y="1544"/>
                  </a:lnTo>
                  <a:lnTo>
                    <a:pt x="3073" y="1756"/>
                  </a:lnTo>
                  <a:lnTo>
                    <a:pt x="2941" y="1972"/>
                  </a:lnTo>
                  <a:lnTo>
                    <a:pt x="2802" y="2184"/>
                  </a:lnTo>
                  <a:lnTo>
                    <a:pt x="2669" y="2393"/>
                  </a:lnTo>
                  <a:lnTo>
                    <a:pt x="2421" y="2762"/>
                  </a:lnTo>
                  <a:lnTo>
                    <a:pt x="2237" y="3027"/>
                  </a:lnTo>
                  <a:lnTo>
                    <a:pt x="2178" y="3107"/>
                  </a:lnTo>
                  <a:lnTo>
                    <a:pt x="2150" y="3142"/>
                  </a:lnTo>
                  <a:lnTo>
                    <a:pt x="2143" y="3142"/>
                  </a:lnTo>
                  <a:lnTo>
                    <a:pt x="2135" y="3142"/>
                  </a:lnTo>
                  <a:lnTo>
                    <a:pt x="2115" y="3128"/>
                  </a:lnTo>
                  <a:lnTo>
                    <a:pt x="2080" y="3104"/>
                  </a:lnTo>
                  <a:lnTo>
                    <a:pt x="2038" y="3066"/>
                  </a:lnTo>
                  <a:lnTo>
                    <a:pt x="1927" y="2964"/>
                  </a:lnTo>
                  <a:lnTo>
                    <a:pt x="1787" y="2829"/>
                  </a:lnTo>
                  <a:lnTo>
                    <a:pt x="1623" y="2665"/>
                  </a:lnTo>
                  <a:lnTo>
                    <a:pt x="1443" y="2476"/>
                  </a:lnTo>
                  <a:lnTo>
                    <a:pt x="1056" y="2073"/>
                  </a:lnTo>
                  <a:lnTo>
                    <a:pt x="672" y="1659"/>
                  </a:lnTo>
                  <a:lnTo>
                    <a:pt x="338" y="1293"/>
                  </a:lnTo>
                  <a:lnTo>
                    <a:pt x="97" y="1028"/>
                  </a:lnTo>
                  <a:lnTo>
                    <a:pt x="28" y="948"/>
                  </a:lnTo>
                  <a:lnTo>
                    <a:pt x="0" y="913"/>
                  </a:lnTo>
                  <a:lnTo>
                    <a:pt x="4" y="903"/>
                  </a:lnTo>
                  <a:lnTo>
                    <a:pt x="11" y="892"/>
                  </a:lnTo>
                  <a:lnTo>
                    <a:pt x="38" y="854"/>
                  </a:lnTo>
                  <a:lnTo>
                    <a:pt x="90" y="801"/>
                  </a:lnTo>
                  <a:lnTo>
                    <a:pt x="157" y="739"/>
                  </a:lnTo>
                  <a:lnTo>
                    <a:pt x="233" y="666"/>
                  </a:lnTo>
                  <a:lnTo>
                    <a:pt x="324" y="590"/>
                  </a:lnTo>
                  <a:lnTo>
                    <a:pt x="523" y="426"/>
                  </a:lnTo>
                  <a:lnTo>
                    <a:pt x="724" y="265"/>
                  </a:lnTo>
                  <a:lnTo>
                    <a:pt x="819" y="196"/>
                  </a:lnTo>
                  <a:lnTo>
                    <a:pt x="903" y="133"/>
                  </a:lnTo>
                  <a:lnTo>
                    <a:pt x="979" y="84"/>
                  </a:lnTo>
                  <a:lnTo>
                    <a:pt x="1038" y="49"/>
                  </a:lnTo>
                  <a:lnTo>
                    <a:pt x="1063" y="39"/>
                  </a:lnTo>
                  <a:lnTo>
                    <a:pt x="1084" y="32"/>
                  </a:lnTo>
                  <a:lnTo>
                    <a:pt x="1098" y="32"/>
                  </a:lnTo>
                  <a:lnTo>
                    <a:pt x="1105" y="36"/>
                  </a:lnTo>
                  <a:close/>
                </a:path>
              </a:pathLst>
            </a:custGeom>
            <a:solidFill>
              <a:srgbClr val="3D44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9" name="Freeform 53"/>
            <p:cNvSpPr>
              <a:spLocks/>
            </p:cNvSpPr>
            <p:nvPr/>
          </p:nvSpPr>
          <p:spPr bwMode="auto">
            <a:xfrm>
              <a:off x="2117" y="1699"/>
              <a:ext cx="985" cy="788"/>
            </a:xfrm>
            <a:custGeom>
              <a:avLst/>
              <a:gdLst>
                <a:gd name="T0" fmla="*/ 1024 w 2954"/>
                <a:gd name="T1" fmla="*/ 870 h 2364"/>
                <a:gd name="T2" fmla="*/ 1627 w 2954"/>
                <a:gd name="T3" fmla="*/ 1612 h 2364"/>
                <a:gd name="T4" fmla="*/ 1708 w 2954"/>
                <a:gd name="T5" fmla="*/ 1712 h 2364"/>
                <a:gd name="T6" fmla="*/ 1724 w 2954"/>
                <a:gd name="T7" fmla="*/ 1709 h 2364"/>
                <a:gd name="T8" fmla="*/ 1760 w 2954"/>
                <a:gd name="T9" fmla="*/ 1667 h 2364"/>
                <a:gd name="T10" fmla="*/ 1864 w 2954"/>
                <a:gd name="T11" fmla="*/ 1493 h 2364"/>
                <a:gd name="T12" fmla="*/ 2000 w 2954"/>
                <a:gd name="T13" fmla="*/ 1222 h 2364"/>
                <a:gd name="T14" fmla="*/ 2436 w 2954"/>
                <a:gd name="T15" fmla="*/ 292 h 2364"/>
                <a:gd name="T16" fmla="*/ 2564 w 2954"/>
                <a:gd name="T17" fmla="*/ 27 h 2364"/>
                <a:gd name="T18" fmla="*/ 2582 w 2954"/>
                <a:gd name="T19" fmla="*/ 3 h 2364"/>
                <a:gd name="T20" fmla="*/ 2610 w 2954"/>
                <a:gd name="T21" fmla="*/ 3 h 2364"/>
                <a:gd name="T22" fmla="*/ 2655 w 2954"/>
                <a:gd name="T23" fmla="*/ 24 h 2364"/>
                <a:gd name="T24" fmla="*/ 2774 w 2954"/>
                <a:gd name="T25" fmla="*/ 104 h 2364"/>
                <a:gd name="T26" fmla="*/ 2954 w 2954"/>
                <a:gd name="T27" fmla="*/ 253 h 2364"/>
                <a:gd name="T28" fmla="*/ 2948 w 2954"/>
                <a:gd name="T29" fmla="*/ 281 h 2364"/>
                <a:gd name="T30" fmla="*/ 2864 w 2954"/>
                <a:gd name="T31" fmla="*/ 456 h 2364"/>
                <a:gd name="T32" fmla="*/ 2616 w 2954"/>
                <a:gd name="T33" fmla="*/ 923 h 2364"/>
                <a:gd name="T34" fmla="*/ 2192 w 2954"/>
                <a:gd name="T35" fmla="*/ 1678 h 2364"/>
                <a:gd name="T36" fmla="*/ 1857 w 2954"/>
                <a:gd name="T37" fmla="*/ 2256 h 2364"/>
                <a:gd name="T38" fmla="*/ 1787 w 2954"/>
                <a:gd name="T39" fmla="*/ 2364 h 2364"/>
                <a:gd name="T40" fmla="*/ 1776 w 2954"/>
                <a:gd name="T41" fmla="*/ 2364 h 2364"/>
                <a:gd name="T42" fmla="*/ 1732 w 2954"/>
                <a:gd name="T43" fmla="*/ 2330 h 2364"/>
                <a:gd name="T44" fmla="*/ 1602 w 2954"/>
                <a:gd name="T45" fmla="*/ 2211 h 2364"/>
                <a:gd name="T46" fmla="*/ 1355 w 2954"/>
                <a:gd name="T47" fmla="*/ 1953 h 2364"/>
                <a:gd name="T48" fmla="*/ 885 w 2954"/>
                <a:gd name="T49" fmla="*/ 1444 h 2364"/>
                <a:gd name="T50" fmla="*/ 289 w 2954"/>
                <a:gd name="T51" fmla="*/ 780 h 2364"/>
                <a:gd name="T52" fmla="*/ 0 w 2954"/>
                <a:gd name="T53" fmla="*/ 452 h 2364"/>
                <a:gd name="T54" fmla="*/ 6 w 2954"/>
                <a:gd name="T55" fmla="*/ 435 h 2364"/>
                <a:gd name="T56" fmla="*/ 38 w 2954"/>
                <a:gd name="T57" fmla="*/ 393 h 2364"/>
                <a:gd name="T58" fmla="*/ 154 w 2954"/>
                <a:gd name="T59" fmla="*/ 281 h 2364"/>
                <a:gd name="T60" fmla="*/ 292 w 2954"/>
                <a:gd name="T61" fmla="*/ 174 h 2364"/>
                <a:gd name="T62" fmla="*/ 380 w 2954"/>
                <a:gd name="T63" fmla="*/ 118 h 2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54" h="2364">
                  <a:moveTo>
                    <a:pt x="401" y="107"/>
                  </a:moveTo>
                  <a:lnTo>
                    <a:pt x="1024" y="870"/>
                  </a:lnTo>
                  <a:lnTo>
                    <a:pt x="1467" y="1413"/>
                  </a:lnTo>
                  <a:lnTo>
                    <a:pt x="1627" y="1612"/>
                  </a:lnTo>
                  <a:lnTo>
                    <a:pt x="1703" y="1709"/>
                  </a:lnTo>
                  <a:lnTo>
                    <a:pt x="1708" y="1712"/>
                  </a:lnTo>
                  <a:lnTo>
                    <a:pt x="1711" y="1716"/>
                  </a:lnTo>
                  <a:lnTo>
                    <a:pt x="1724" y="1709"/>
                  </a:lnTo>
                  <a:lnTo>
                    <a:pt x="1739" y="1691"/>
                  </a:lnTo>
                  <a:lnTo>
                    <a:pt x="1760" y="1667"/>
                  </a:lnTo>
                  <a:lnTo>
                    <a:pt x="1805" y="1594"/>
                  </a:lnTo>
                  <a:lnTo>
                    <a:pt x="1864" y="1493"/>
                  </a:lnTo>
                  <a:lnTo>
                    <a:pt x="1930" y="1368"/>
                  </a:lnTo>
                  <a:lnTo>
                    <a:pt x="2000" y="1222"/>
                  </a:lnTo>
                  <a:lnTo>
                    <a:pt x="2153" y="905"/>
                  </a:lnTo>
                  <a:lnTo>
                    <a:pt x="2436" y="292"/>
                  </a:lnTo>
                  <a:lnTo>
                    <a:pt x="2533" y="86"/>
                  </a:lnTo>
                  <a:lnTo>
                    <a:pt x="2564" y="27"/>
                  </a:lnTo>
                  <a:lnTo>
                    <a:pt x="2574" y="10"/>
                  </a:lnTo>
                  <a:lnTo>
                    <a:pt x="2582" y="3"/>
                  </a:lnTo>
                  <a:lnTo>
                    <a:pt x="2595" y="0"/>
                  </a:lnTo>
                  <a:lnTo>
                    <a:pt x="2610" y="3"/>
                  </a:lnTo>
                  <a:lnTo>
                    <a:pt x="2631" y="13"/>
                  </a:lnTo>
                  <a:lnTo>
                    <a:pt x="2655" y="24"/>
                  </a:lnTo>
                  <a:lnTo>
                    <a:pt x="2711" y="62"/>
                  </a:lnTo>
                  <a:lnTo>
                    <a:pt x="2774" y="104"/>
                  </a:lnTo>
                  <a:lnTo>
                    <a:pt x="2888" y="195"/>
                  </a:lnTo>
                  <a:lnTo>
                    <a:pt x="2954" y="253"/>
                  </a:lnTo>
                  <a:lnTo>
                    <a:pt x="2954" y="261"/>
                  </a:lnTo>
                  <a:lnTo>
                    <a:pt x="2948" y="281"/>
                  </a:lnTo>
                  <a:lnTo>
                    <a:pt x="2916" y="351"/>
                  </a:lnTo>
                  <a:lnTo>
                    <a:pt x="2864" y="456"/>
                  </a:lnTo>
                  <a:lnTo>
                    <a:pt x="2798" y="588"/>
                  </a:lnTo>
                  <a:lnTo>
                    <a:pt x="2616" y="923"/>
                  </a:lnTo>
                  <a:lnTo>
                    <a:pt x="2407" y="1298"/>
                  </a:lnTo>
                  <a:lnTo>
                    <a:pt x="2192" y="1678"/>
                  </a:lnTo>
                  <a:lnTo>
                    <a:pt x="2000" y="2013"/>
                  </a:lnTo>
                  <a:lnTo>
                    <a:pt x="1857" y="2256"/>
                  </a:lnTo>
                  <a:lnTo>
                    <a:pt x="1812" y="2330"/>
                  </a:lnTo>
                  <a:lnTo>
                    <a:pt x="1787" y="2364"/>
                  </a:lnTo>
                  <a:lnTo>
                    <a:pt x="1784" y="2364"/>
                  </a:lnTo>
                  <a:lnTo>
                    <a:pt x="1776" y="2364"/>
                  </a:lnTo>
                  <a:lnTo>
                    <a:pt x="1756" y="2354"/>
                  </a:lnTo>
                  <a:lnTo>
                    <a:pt x="1732" y="2330"/>
                  </a:lnTo>
                  <a:lnTo>
                    <a:pt x="1693" y="2302"/>
                  </a:lnTo>
                  <a:lnTo>
                    <a:pt x="1602" y="2211"/>
                  </a:lnTo>
                  <a:lnTo>
                    <a:pt x="1488" y="2096"/>
                  </a:lnTo>
                  <a:lnTo>
                    <a:pt x="1355" y="1953"/>
                  </a:lnTo>
                  <a:lnTo>
                    <a:pt x="1205" y="1797"/>
                  </a:lnTo>
                  <a:lnTo>
                    <a:pt x="885" y="1444"/>
                  </a:lnTo>
                  <a:lnTo>
                    <a:pt x="568" y="1093"/>
                  </a:lnTo>
                  <a:lnTo>
                    <a:pt x="289" y="780"/>
                  </a:lnTo>
                  <a:lnTo>
                    <a:pt x="3" y="456"/>
                  </a:lnTo>
                  <a:lnTo>
                    <a:pt x="0" y="452"/>
                  </a:lnTo>
                  <a:lnTo>
                    <a:pt x="0" y="448"/>
                  </a:lnTo>
                  <a:lnTo>
                    <a:pt x="6" y="435"/>
                  </a:lnTo>
                  <a:lnTo>
                    <a:pt x="17" y="414"/>
                  </a:lnTo>
                  <a:lnTo>
                    <a:pt x="38" y="393"/>
                  </a:lnTo>
                  <a:lnTo>
                    <a:pt x="87" y="341"/>
                  </a:lnTo>
                  <a:lnTo>
                    <a:pt x="154" y="281"/>
                  </a:lnTo>
                  <a:lnTo>
                    <a:pt x="222" y="226"/>
                  </a:lnTo>
                  <a:lnTo>
                    <a:pt x="292" y="174"/>
                  </a:lnTo>
                  <a:lnTo>
                    <a:pt x="352" y="131"/>
                  </a:lnTo>
                  <a:lnTo>
                    <a:pt x="380" y="118"/>
                  </a:lnTo>
                  <a:lnTo>
                    <a:pt x="401" y="107"/>
                  </a:lnTo>
                  <a:close/>
                </a:path>
              </a:pathLst>
            </a:custGeom>
            <a:solidFill>
              <a:srgbClr val="3931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0" name="Freeform 54"/>
            <p:cNvSpPr>
              <a:spLocks/>
            </p:cNvSpPr>
            <p:nvPr/>
          </p:nvSpPr>
          <p:spPr bwMode="auto">
            <a:xfrm>
              <a:off x="3448" y="2270"/>
              <a:ext cx="172" cy="181"/>
            </a:xfrm>
            <a:custGeom>
              <a:avLst/>
              <a:gdLst>
                <a:gd name="T0" fmla="*/ 104 w 515"/>
                <a:gd name="T1" fmla="*/ 0 h 544"/>
                <a:gd name="T2" fmla="*/ 91 w 515"/>
                <a:gd name="T3" fmla="*/ 18 h 544"/>
                <a:gd name="T4" fmla="*/ 66 w 515"/>
                <a:gd name="T5" fmla="*/ 70 h 544"/>
                <a:gd name="T6" fmla="*/ 55 w 515"/>
                <a:gd name="T7" fmla="*/ 101 h 544"/>
                <a:gd name="T8" fmla="*/ 45 w 515"/>
                <a:gd name="T9" fmla="*/ 137 h 544"/>
                <a:gd name="T10" fmla="*/ 38 w 515"/>
                <a:gd name="T11" fmla="*/ 171 h 544"/>
                <a:gd name="T12" fmla="*/ 38 w 515"/>
                <a:gd name="T13" fmla="*/ 207 h 544"/>
                <a:gd name="T14" fmla="*/ 45 w 515"/>
                <a:gd name="T15" fmla="*/ 241 h 544"/>
                <a:gd name="T16" fmla="*/ 62 w 515"/>
                <a:gd name="T17" fmla="*/ 283 h 544"/>
                <a:gd name="T18" fmla="*/ 83 w 515"/>
                <a:gd name="T19" fmla="*/ 322 h 544"/>
                <a:gd name="T20" fmla="*/ 115 w 515"/>
                <a:gd name="T21" fmla="*/ 363 h 544"/>
                <a:gd name="T22" fmla="*/ 153 w 515"/>
                <a:gd name="T23" fmla="*/ 398 h 544"/>
                <a:gd name="T24" fmla="*/ 174 w 515"/>
                <a:gd name="T25" fmla="*/ 412 h 544"/>
                <a:gd name="T26" fmla="*/ 195 w 515"/>
                <a:gd name="T27" fmla="*/ 426 h 544"/>
                <a:gd name="T28" fmla="*/ 219 w 515"/>
                <a:gd name="T29" fmla="*/ 439 h 544"/>
                <a:gd name="T30" fmla="*/ 244 w 515"/>
                <a:gd name="T31" fmla="*/ 450 h 544"/>
                <a:gd name="T32" fmla="*/ 272 w 515"/>
                <a:gd name="T33" fmla="*/ 457 h 544"/>
                <a:gd name="T34" fmla="*/ 299 w 515"/>
                <a:gd name="T35" fmla="*/ 460 h 544"/>
                <a:gd name="T36" fmla="*/ 327 w 515"/>
                <a:gd name="T37" fmla="*/ 460 h 544"/>
                <a:gd name="T38" fmla="*/ 351 w 515"/>
                <a:gd name="T39" fmla="*/ 460 h 544"/>
                <a:gd name="T40" fmla="*/ 376 w 515"/>
                <a:gd name="T41" fmla="*/ 457 h 544"/>
                <a:gd name="T42" fmla="*/ 397 w 515"/>
                <a:gd name="T43" fmla="*/ 450 h 544"/>
                <a:gd name="T44" fmla="*/ 436 w 515"/>
                <a:gd name="T45" fmla="*/ 436 h 544"/>
                <a:gd name="T46" fmla="*/ 463 w 515"/>
                <a:gd name="T47" fmla="*/ 423 h 544"/>
                <a:gd name="T48" fmla="*/ 488 w 515"/>
                <a:gd name="T49" fmla="*/ 405 h 544"/>
                <a:gd name="T50" fmla="*/ 502 w 515"/>
                <a:gd name="T51" fmla="*/ 387 h 544"/>
                <a:gd name="T52" fmla="*/ 515 w 515"/>
                <a:gd name="T53" fmla="*/ 374 h 544"/>
                <a:gd name="T54" fmla="*/ 512 w 515"/>
                <a:gd name="T55" fmla="*/ 398 h 544"/>
                <a:gd name="T56" fmla="*/ 505 w 515"/>
                <a:gd name="T57" fmla="*/ 423 h 544"/>
                <a:gd name="T58" fmla="*/ 491 w 515"/>
                <a:gd name="T59" fmla="*/ 450 h 544"/>
                <a:gd name="T60" fmla="*/ 473 w 515"/>
                <a:gd name="T61" fmla="*/ 481 h 544"/>
                <a:gd name="T62" fmla="*/ 463 w 515"/>
                <a:gd name="T63" fmla="*/ 496 h 544"/>
                <a:gd name="T64" fmla="*/ 449 w 515"/>
                <a:gd name="T65" fmla="*/ 509 h 544"/>
                <a:gd name="T66" fmla="*/ 432 w 515"/>
                <a:gd name="T67" fmla="*/ 520 h 544"/>
                <a:gd name="T68" fmla="*/ 415 w 515"/>
                <a:gd name="T69" fmla="*/ 530 h 544"/>
                <a:gd name="T70" fmla="*/ 393 w 515"/>
                <a:gd name="T71" fmla="*/ 537 h 544"/>
                <a:gd name="T72" fmla="*/ 369 w 515"/>
                <a:gd name="T73" fmla="*/ 541 h 544"/>
                <a:gd name="T74" fmla="*/ 345 w 515"/>
                <a:gd name="T75" fmla="*/ 544 h 544"/>
                <a:gd name="T76" fmla="*/ 320 w 515"/>
                <a:gd name="T77" fmla="*/ 541 h 544"/>
                <a:gd name="T78" fmla="*/ 296 w 515"/>
                <a:gd name="T79" fmla="*/ 541 h 544"/>
                <a:gd name="T80" fmla="*/ 272 w 515"/>
                <a:gd name="T81" fmla="*/ 533 h 544"/>
                <a:gd name="T82" fmla="*/ 226 w 515"/>
                <a:gd name="T83" fmla="*/ 520 h 544"/>
                <a:gd name="T84" fmla="*/ 184 w 515"/>
                <a:gd name="T85" fmla="*/ 499 h 544"/>
                <a:gd name="T86" fmla="*/ 143 w 515"/>
                <a:gd name="T87" fmla="*/ 475 h 544"/>
                <a:gd name="T88" fmla="*/ 107 w 515"/>
                <a:gd name="T89" fmla="*/ 447 h 544"/>
                <a:gd name="T90" fmla="*/ 49 w 515"/>
                <a:gd name="T91" fmla="*/ 398 h 544"/>
                <a:gd name="T92" fmla="*/ 38 w 515"/>
                <a:gd name="T93" fmla="*/ 384 h 544"/>
                <a:gd name="T94" fmla="*/ 24 w 515"/>
                <a:gd name="T95" fmla="*/ 366 h 544"/>
                <a:gd name="T96" fmla="*/ 18 w 515"/>
                <a:gd name="T97" fmla="*/ 346 h 544"/>
                <a:gd name="T98" fmla="*/ 10 w 515"/>
                <a:gd name="T99" fmla="*/ 325 h 544"/>
                <a:gd name="T100" fmla="*/ 3 w 515"/>
                <a:gd name="T101" fmla="*/ 301 h 544"/>
                <a:gd name="T102" fmla="*/ 0 w 515"/>
                <a:gd name="T103" fmla="*/ 273 h 544"/>
                <a:gd name="T104" fmla="*/ 0 w 515"/>
                <a:gd name="T105" fmla="*/ 244 h 544"/>
                <a:gd name="T106" fmla="*/ 0 w 515"/>
                <a:gd name="T107" fmla="*/ 213 h 544"/>
                <a:gd name="T108" fmla="*/ 7 w 515"/>
                <a:gd name="T109" fmla="*/ 186 h 544"/>
                <a:gd name="T110" fmla="*/ 10 w 515"/>
                <a:gd name="T111" fmla="*/ 154 h 544"/>
                <a:gd name="T112" fmla="*/ 21 w 515"/>
                <a:gd name="T113" fmla="*/ 127 h 544"/>
                <a:gd name="T114" fmla="*/ 31 w 515"/>
                <a:gd name="T115" fmla="*/ 98 h 544"/>
                <a:gd name="T116" fmla="*/ 45 w 515"/>
                <a:gd name="T117" fmla="*/ 70 h 544"/>
                <a:gd name="T118" fmla="*/ 62 w 515"/>
                <a:gd name="T119" fmla="*/ 46 h 544"/>
                <a:gd name="T120" fmla="*/ 80 w 515"/>
                <a:gd name="T121" fmla="*/ 22 h 544"/>
                <a:gd name="T122" fmla="*/ 104 w 515"/>
                <a:gd name="T123"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5" h="544">
                  <a:moveTo>
                    <a:pt x="104" y="0"/>
                  </a:moveTo>
                  <a:lnTo>
                    <a:pt x="91" y="18"/>
                  </a:lnTo>
                  <a:lnTo>
                    <a:pt x="66" y="70"/>
                  </a:lnTo>
                  <a:lnTo>
                    <a:pt x="55" y="101"/>
                  </a:lnTo>
                  <a:lnTo>
                    <a:pt x="45" y="137"/>
                  </a:lnTo>
                  <a:lnTo>
                    <a:pt x="38" y="171"/>
                  </a:lnTo>
                  <a:lnTo>
                    <a:pt x="38" y="207"/>
                  </a:lnTo>
                  <a:lnTo>
                    <a:pt x="45" y="241"/>
                  </a:lnTo>
                  <a:lnTo>
                    <a:pt x="62" y="283"/>
                  </a:lnTo>
                  <a:lnTo>
                    <a:pt x="83" y="322"/>
                  </a:lnTo>
                  <a:lnTo>
                    <a:pt x="115" y="363"/>
                  </a:lnTo>
                  <a:lnTo>
                    <a:pt x="153" y="398"/>
                  </a:lnTo>
                  <a:lnTo>
                    <a:pt x="174" y="412"/>
                  </a:lnTo>
                  <a:lnTo>
                    <a:pt x="195" y="426"/>
                  </a:lnTo>
                  <a:lnTo>
                    <a:pt x="219" y="439"/>
                  </a:lnTo>
                  <a:lnTo>
                    <a:pt x="244" y="450"/>
                  </a:lnTo>
                  <a:lnTo>
                    <a:pt x="272" y="457"/>
                  </a:lnTo>
                  <a:lnTo>
                    <a:pt x="299" y="460"/>
                  </a:lnTo>
                  <a:lnTo>
                    <a:pt x="327" y="460"/>
                  </a:lnTo>
                  <a:lnTo>
                    <a:pt x="351" y="460"/>
                  </a:lnTo>
                  <a:lnTo>
                    <a:pt x="376" y="457"/>
                  </a:lnTo>
                  <a:lnTo>
                    <a:pt x="397" y="450"/>
                  </a:lnTo>
                  <a:lnTo>
                    <a:pt x="436" y="436"/>
                  </a:lnTo>
                  <a:lnTo>
                    <a:pt x="463" y="423"/>
                  </a:lnTo>
                  <a:lnTo>
                    <a:pt x="488" y="405"/>
                  </a:lnTo>
                  <a:lnTo>
                    <a:pt x="502" y="387"/>
                  </a:lnTo>
                  <a:lnTo>
                    <a:pt x="515" y="374"/>
                  </a:lnTo>
                  <a:lnTo>
                    <a:pt x="512" y="398"/>
                  </a:lnTo>
                  <a:lnTo>
                    <a:pt x="505" y="423"/>
                  </a:lnTo>
                  <a:lnTo>
                    <a:pt x="491" y="450"/>
                  </a:lnTo>
                  <a:lnTo>
                    <a:pt x="473" y="481"/>
                  </a:lnTo>
                  <a:lnTo>
                    <a:pt x="463" y="496"/>
                  </a:lnTo>
                  <a:lnTo>
                    <a:pt x="449" y="509"/>
                  </a:lnTo>
                  <a:lnTo>
                    <a:pt x="432" y="520"/>
                  </a:lnTo>
                  <a:lnTo>
                    <a:pt x="415" y="530"/>
                  </a:lnTo>
                  <a:lnTo>
                    <a:pt x="393" y="537"/>
                  </a:lnTo>
                  <a:lnTo>
                    <a:pt x="369" y="541"/>
                  </a:lnTo>
                  <a:lnTo>
                    <a:pt x="345" y="544"/>
                  </a:lnTo>
                  <a:lnTo>
                    <a:pt x="320" y="541"/>
                  </a:lnTo>
                  <a:lnTo>
                    <a:pt x="296" y="541"/>
                  </a:lnTo>
                  <a:lnTo>
                    <a:pt x="272" y="533"/>
                  </a:lnTo>
                  <a:lnTo>
                    <a:pt x="226" y="520"/>
                  </a:lnTo>
                  <a:lnTo>
                    <a:pt x="184" y="499"/>
                  </a:lnTo>
                  <a:lnTo>
                    <a:pt x="143" y="475"/>
                  </a:lnTo>
                  <a:lnTo>
                    <a:pt x="107" y="447"/>
                  </a:lnTo>
                  <a:lnTo>
                    <a:pt x="49" y="398"/>
                  </a:lnTo>
                  <a:lnTo>
                    <a:pt x="38" y="384"/>
                  </a:lnTo>
                  <a:lnTo>
                    <a:pt x="24" y="366"/>
                  </a:lnTo>
                  <a:lnTo>
                    <a:pt x="18" y="346"/>
                  </a:lnTo>
                  <a:lnTo>
                    <a:pt x="10" y="325"/>
                  </a:lnTo>
                  <a:lnTo>
                    <a:pt x="3" y="301"/>
                  </a:lnTo>
                  <a:lnTo>
                    <a:pt x="0" y="273"/>
                  </a:lnTo>
                  <a:lnTo>
                    <a:pt x="0" y="244"/>
                  </a:lnTo>
                  <a:lnTo>
                    <a:pt x="0" y="213"/>
                  </a:lnTo>
                  <a:lnTo>
                    <a:pt x="7" y="186"/>
                  </a:lnTo>
                  <a:lnTo>
                    <a:pt x="10" y="154"/>
                  </a:lnTo>
                  <a:lnTo>
                    <a:pt x="21" y="127"/>
                  </a:lnTo>
                  <a:lnTo>
                    <a:pt x="31" y="98"/>
                  </a:lnTo>
                  <a:lnTo>
                    <a:pt x="45" y="70"/>
                  </a:lnTo>
                  <a:lnTo>
                    <a:pt x="62" y="46"/>
                  </a:lnTo>
                  <a:lnTo>
                    <a:pt x="80" y="22"/>
                  </a:lnTo>
                  <a:lnTo>
                    <a:pt x="104" y="0"/>
                  </a:lnTo>
                  <a:close/>
                </a:path>
              </a:pathLst>
            </a:custGeom>
            <a:solidFill>
              <a:srgbClr val="D5D6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1" name="Freeform 55"/>
            <p:cNvSpPr>
              <a:spLocks/>
            </p:cNvSpPr>
            <p:nvPr/>
          </p:nvSpPr>
          <p:spPr bwMode="auto">
            <a:xfrm>
              <a:off x="3414" y="1910"/>
              <a:ext cx="463" cy="457"/>
            </a:xfrm>
            <a:custGeom>
              <a:avLst/>
              <a:gdLst>
                <a:gd name="T0" fmla="*/ 397 w 1390"/>
                <a:gd name="T1" fmla="*/ 1359 h 1372"/>
                <a:gd name="T2" fmla="*/ 306 w 1390"/>
                <a:gd name="T3" fmla="*/ 1317 h 1372"/>
                <a:gd name="T4" fmla="*/ 223 w 1390"/>
                <a:gd name="T5" fmla="*/ 1240 h 1372"/>
                <a:gd name="T6" fmla="*/ 156 w 1390"/>
                <a:gd name="T7" fmla="*/ 1133 h 1372"/>
                <a:gd name="T8" fmla="*/ 117 w 1390"/>
                <a:gd name="T9" fmla="*/ 990 h 1372"/>
                <a:gd name="T10" fmla="*/ 117 w 1390"/>
                <a:gd name="T11" fmla="*/ 829 h 1372"/>
                <a:gd name="T12" fmla="*/ 93 w 1390"/>
                <a:gd name="T13" fmla="*/ 697 h 1372"/>
                <a:gd name="T14" fmla="*/ 34 w 1390"/>
                <a:gd name="T15" fmla="*/ 547 h 1372"/>
                <a:gd name="T16" fmla="*/ 0 w 1390"/>
                <a:gd name="T17" fmla="*/ 436 h 1372"/>
                <a:gd name="T18" fmla="*/ 31 w 1390"/>
                <a:gd name="T19" fmla="*/ 379 h 1372"/>
                <a:gd name="T20" fmla="*/ 101 w 1390"/>
                <a:gd name="T21" fmla="*/ 352 h 1372"/>
                <a:gd name="T22" fmla="*/ 156 w 1390"/>
                <a:gd name="T23" fmla="*/ 352 h 1372"/>
                <a:gd name="T24" fmla="*/ 202 w 1390"/>
                <a:gd name="T25" fmla="*/ 373 h 1372"/>
                <a:gd name="T26" fmla="*/ 275 w 1390"/>
                <a:gd name="T27" fmla="*/ 453 h 1372"/>
                <a:gd name="T28" fmla="*/ 320 w 1390"/>
                <a:gd name="T29" fmla="*/ 554 h 1372"/>
                <a:gd name="T30" fmla="*/ 348 w 1390"/>
                <a:gd name="T31" fmla="*/ 683 h 1372"/>
                <a:gd name="T32" fmla="*/ 403 w 1390"/>
                <a:gd name="T33" fmla="*/ 335 h 1372"/>
                <a:gd name="T34" fmla="*/ 459 w 1390"/>
                <a:gd name="T35" fmla="*/ 153 h 1372"/>
                <a:gd name="T36" fmla="*/ 519 w 1390"/>
                <a:gd name="T37" fmla="*/ 42 h 1372"/>
                <a:gd name="T38" fmla="*/ 561 w 1390"/>
                <a:gd name="T39" fmla="*/ 7 h 1372"/>
                <a:gd name="T40" fmla="*/ 613 w 1390"/>
                <a:gd name="T41" fmla="*/ 4 h 1372"/>
                <a:gd name="T42" fmla="*/ 658 w 1390"/>
                <a:gd name="T43" fmla="*/ 35 h 1372"/>
                <a:gd name="T44" fmla="*/ 683 w 1390"/>
                <a:gd name="T45" fmla="*/ 91 h 1372"/>
                <a:gd name="T46" fmla="*/ 693 w 1390"/>
                <a:gd name="T47" fmla="*/ 220 h 1372"/>
                <a:gd name="T48" fmla="*/ 671 w 1390"/>
                <a:gd name="T49" fmla="*/ 408 h 1372"/>
                <a:gd name="T50" fmla="*/ 602 w 1390"/>
                <a:gd name="T51" fmla="*/ 676 h 1372"/>
                <a:gd name="T52" fmla="*/ 745 w 1390"/>
                <a:gd name="T53" fmla="*/ 345 h 1372"/>
                <a:gd name="T54" fmla="*/ 839 w 1390"/>
                <a:gd name="T55" fmla="*/ 178 h 1372"/>
                <a:gd name="T56" fmla="*/ 923 w 1390"/>
                <a:gd name="T57" fmla="*/ 87 h 1372"/>
                <a:gd name="T58" fmla="*/ 972 w 1390"/>
                <a:gd name="T59" fmla="*/ 67 h 1372"/>
                <a:gd name="T60" fmla="*/ 1016 w 1390"/>
                <a:gd name="T61" fmla="*/ 83 h 1372"/>
                <a:gd name="T62" fmla="*/ 1045 w 1390"/>
                <a:gd name="T63" fmla="*/ 132 h 1372"/>
                <a:gd name="T64" fmla="*/ 1052 w 1390"/>
                <a:gd name="T65" fmla="*/ 199 h 1372"/>
                <a:gd name="T66" fmla="*/ 1024 w 1390"/>
                <a:gd name="T67" fmla="*/ 342 h 1372"/>
                <a:gd name="T68" fmla="*/ 947 w 1390"/>
                <a:gd name="T69" fmla="*/ 527 h 1372"/>
                <a:gd name="T70" fmla="*/ 804 w 1390"/>
                <a:gd name="T71" fmla="*/ 784 h 1372"/>
                <a:gd name="T72" fmla="*/ 1006 w 1390"/>
                <a:gd name="T73" fmla="*/ 516 h 1372"/>
                <a:gd name="T74" fmla="*/ 1128 w 1390"/>
                <a:gd name="T75" fmla="*/ 384 h 1372"/>
                <a:gd name="T76" fmla="*/ 1232 w 1390"/>
                <a:gd name="T77" fmla="*/ 311 h 1372"/>
                <a:gd name="T78" fmla="*/ 1271 w 1390"/>
                <a:gd name="T79" fmla="*/ 311 h 1372"/>
                <a:gd name="T80" fmla="*/ 1305 w 1390"/>
                <a:gd name="T81" fmla="*/ 352 h 1372"/>
                <a:gd name="T82" fmla="*/ 1313 w 1390"/>
                <a:gd name="T83" fmla="*/ 411 h 1372"/>
                <a:gd name="T84" fmla="*/ 1299 w 1390"/>
                <a:gd name="T85" fmla="*/ 481 h 1372"/>
                <a:gd name="T86" fmla="*/ 1212 w 1390"/>
                <a:gd name="T87" fmla="*/ 631 h 1372"/>
                <a:gd name="T88" fmla="*/ 1094 w 1390"/>
                <a:gd name="T89" fmla="*/ 777 h 1372"/>
                <a:gd name="T90" fmla="*/ 943 w 1390"/>
                <a:gd name="T91" fmla="*/ 923 h 1372"/>
                <a:gd name="T92" fmla="*/ 1139 w 1390"/>
                <a:gd name="T93" fmla="*/ 798 h 1372"/>
                <a:gd name="T94" fmla="*/ 1253 w 1390"/>
                <a:gd name="T95" fmla="*/ 749 h 1372"/>
                <a:gd name="T96" fmla="*/ 1334 w 1390"/>
                <a:gd name="T97" fmla="*/ 746 h 1372"/>
                <a:gd name="T98" fmla="*/ 1369 w 1390"/>
                <a:gd name="T99" fmla="*/ 763 h 1372"/>
                <a:gd name="T100" fmla="*/ 1390 w 1390"/>
                <a:gd name="T101" fmla="*/ 795 h 1372"/>
                <a:gd name="T102" fmla="*/ 1369 w 1390"/>
                <a:gd name="T103" fmla="*/ 839 h 1372"/>
                <a:gd name="T104" fmla="*/ 1219 w 1390"/>
                <a:gd name="T105" fmla="*/ 958 h 1372"/>
                <a:gd name="T106" fmla="*/ 1021 w 1390"/>
                <a:gd name="T107" fmla="*/ 1101 h 1372"/>
                <a:gd name="T108" fmla="*/ 926 w 1390"/>
                <a:gd name="T109" fmla="*/ 1191 h 1372"/>
                <a:gd name="T110" fmla="*/ 842 w 1390"/>
                <a:gd name="T111" fmla="*/ 1278 h 1372"/>
                <a:gd name="T112" fmla="*/ 756 w 1390"/>
                <a:gd name="T113" fmla="*/ 1334 h 1372"/>
                <a:gd name="T114" fmla="*/ 668 w 1390"/>
                <a:gd name="T115" fmla="*/ 1362 h 1372"/>
                <a:gd name="T116" fmla="*/ 515 w 1390"/>
                <a:gd name="T117" fmla="*/ 1372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90" h="1372">
                  <a:moveTo>
                    <a:pt x="452" y="1369"/>
                  </a:moveTo>
                  <a:lnTo>
                    <a:pt x="424" y="1365"/>
                  </a:lnTo>
                  <a:lnTo>
                    <a:pt x="397" y="1359"/>
                  </a:lnTo>
                  <a:lnTo>
                    <a:pt x="366" y="1348"/>
                  </a:lnTo>
                  <a:lnTo>
                    <a:pt x="333" y="1334"/>
                  </a:lnTo>
                  <a:lnTo>
                    <a:pt x="306" y="1317"/>
                  </a:lnTo>
                  <a:lnTo>
                    <a:pt x="275" y="1296"/>
                  </a:lnTo>
                  <a:lnTo>
                    <a:pt x="247" y="1268"/>
                  </a:lnTo>
                  <a:lnTo>
                    <a:pt x="223" y="1240"/>
                  </a:lnTo>
                  <a:lnTo>
                    <a:pt x="198" y="1209"/>
                  </a:lnTo>
                  <a:lnTo>
                    <a:pt x="174" y="1170"/>
                  </a:lnTo>
                  <a:lnTo>
                    <a:pt x="156" y="1133"/>
                  </a:lnTo>
                  <a:lnTo>
                    <a:pt x="138" y="1087"/>
                  </a:lnTo>
                  <a:lnTo>
                    <a:pt x="125" y="1042"/>
                  </a:lnTo>
                  <a:lnTo>
                    <a:pt x="117" y="990"/>
                  </a:lnTo>
                  <a:lnTo>
                    <a:pt x="114" y="937"/>
                  </a:lnTo>
                  <a:lnTo>
                    <a:pt x="117" y="878"/>
                  </a:lnTo>
                  <a:lnTo>
                    <a:pt x="117" y="829"/>
                  </a:lnTo>
                  <a:lnTo>
                    <a:pt x="111" y="784"/>
                  </a:lnTo>
                  <a:lnTo>
                    <a:pt x="104" y="738"/>
                  </a:lnTo>
                  <a:lnTo>
                    <a:pt x="93" y="697"/>
                  </a:lnTo>
                  <a:lnTo>
                    <a:pt x="80" y="655"/>
                  </a:lnTo>
                  <a:lnTo>
                    <a:pt x="62" y="616"/>
                  </a:lnTo>
                  <a:lnTo>
                    <a:pt x="34" y="547"/>
                  </a:lnTo>
                  <a:lnTo>
                    <a:pt x="10" y="488"/>
                  </a:lnTo>
                  <a:lnTo>
                    <a:pt x="3" y="460"/>
                  </a:lnTo>
                  <a:lnTo>
                    <a:pt x="0" y="436"/>
                  </a:lnTo>
                  <a:lnTo>
                    <a:pt x="3" y="415"/>
                  </a:lnTo>
                  <a:lnTo>
                    <a:pt x="13" y="397"/>
                  </a:lnTo>
                  <a:lnTo>
                    <a:pt x="31" y="379"/>
                  </a:lnTo>
                  <a:lnTo>
                    <a:pt x="55" y="366"/>
                  </a:lnTo>
                  <a:lnTo>
                    <a:pt x="76" y="359"/>
                  </a:lnTo>
                  <a:lnTo>
                    <a:pt x="101" y="352"/>
                  </a:lnTo>
                  <a:lnTo>
                    <a:pt x="117" y="352"/>
                  </a:lnTo>
                  <a:lnTo>
                    <a:pt x="138" y="352"/>
                  </a:lnTo>
                  <a:lnTo>
                    <a:pt x="156" y="352"/>
                  </a:lnTo>
                  <a:lnTo>
                    <a:pt x="174" y="359"/>
                  </a:lnTo>
                  <a:lnTo>
                    <a:pt x="187" y="366"/>
                  </a:lnTo>
                  <a:lnTo>
                    <a:pt x="202" y="373"/>
                  </a:lnTo>
                  <a:lnTo>
                    <a:pt x="229" y="394"/>
                  </a:lnTo>
                  <a:lnTo>
                    <a:pt x="254" y="421"/>
                  </a:lnTo>
                  <a:lnTo>
                    <a:pt x="275" y="453"/>
                  </a:lnTo>
                  <a:lnTo>
                    <a:pt x="292" y="485"/>
                  </a:lnTo>
                  <a:lnTo>
                    <a:pt x="306" y="519"/>
                  </a:lnTo>
                  <a:lnTo>
                    <a:pt x="320" y="554"/>
                  </a:lnTo>
                  <a:lnTo>
                    <a:pt x="333" y="616"/>
                  </a:lnTo>
                  <a:lnTo>
                    <a:pt x="344" y="665"/>
                  </a:lnTo>
                  <a:lnTo>
                    <a:pt x="348" y="683"/>
                  </a:lnTo>
                  <a:lnTo>
                    <a:pt x="362" y="575"/>
                  </a:lnTo>
                  <a:lnTo>
                    <a:pt x="379" y="463"/>
                  </a:lnTo>
                  <a:lnTo>
                    <a:pt x="403" y="335"/>
                  </a:lnTo>
                  <a:lnTo>
                    <a:pt x="421" y="272"/>
                  </a:lnTo>
                  <a:lnTo>
                    <a:pt x="439" y="209"/>
                  </a:lnTo>
                  <a:lnTo>
                    <a:pt x="459" y="153"/>
                  </a:lnTo>
                  <a:lnTo>
                    <a:pt x="480" y="101"/>
                  </a:lnTo>
                  <a:lnTo>
                    <a:pt x="504" y="59"/>
                  </a:lnTo>
                  <a:lnTo>
                    <a:pt x="519" y="42"/>
                  </a:lnTo>
                  <a:lnTo>
                    <a:pt x="532" y="25"/>
                  </a:lnTo>
                  <a:lnTo>
                    <a:pt x="546" y="14"/>
                  </a:lnTo>
                  <a:lnTo>
                    <a:pt x="561" y="7"/>
                  </a:lnTo>
                  <a:lnTo>
                    <a:pt x="577" y="0"/>
                  </a:lnTo>
                  <a:lnTo>
                    <a:pt x="592" y="0"/>
                  </a:lnTo>
                  <a:lnTo>
                    <a:pt x="613" y="4"/>
                  </a:lnTo>
                  <a:lnTo>
                    <a:pt x="630" y="10"/>
                  </a:lnTo>
                  <a:lnTo>
                    <a:pt x="644" y="21"/>
                  </a:lnTo>
                  <a:lnTo>
                    <a:pt x="658" y="35"/>
                  </a:lnTo>
                  <a:lnTo>
                    <a:pt x="668" y="49"/>
                  </a:lnTo>
                  <a:lnTo>
                    <a:pt x="675" y="70"/>
                  </a:lnTo>
                  <a:lnTo>
                    <a:pt x="683" y="91"/>
                  </a:lnTo>
                  <a:lnTo>
                    <a:pt x="686" y="111"/>
                  </a:lnTo>
                  <a:lnTo>
                    <a:pt x="693" y="164"/>
                  </a:lnTo>
                  <a:lnTo>
                    <a:pt x="693" y="220"/>
                  </a:lnTo>
                  <a:lnTo>
                    <a:pt x="689" y="282"/>
                  </a:lnTo>
                  <a:lnTo>
                    <a:pt x="683" y="345"/>
                  </a:lnTo>
                  <a:lnTo>
                    <a:pt x="671" y="408"/>
                  </a:lnTo>
                  <a:lnTo>
                    <a:pt x="658" y="467"/>
                  </a:lnTo>
                  <a:lnTo>
                    <a:pt x="634" y="571"/>
                  </a:lnTo>
                  <a:lnTo>
                    <a:pt x="602" y="676"/>
                  </a:lnTo>
                  <a:lnTo>
                    <a:pt x="644" y="571"/>
                  </a:lnTo>
                  <a:lnTo>
                    <a:pt x="689" y="463"/>
                  </a:lnTo>
                  <a:lnTo>
                    <a:pt x="745" y="345"/>
                  </a:lnTo>
                  <a:lnTo>
                    <a:pt x="777" y="286"/>
                  </a:lnTo>
                  <a:lnTo>
                    <a:pt x="808" y="230"/>
                  </a:lnTo>
                  <a:lnTo>
                    <a:pt x="839" y="178"/>
                  </a:lnTo>
                  <a:lnTo>
                    <a:pt x="874" y="136"/>
                  </a:lnTo>
                  <a:lnTo>
                    <a:pt x="905" y="101"/>
                  </a:lnTo>
                  <a:lnTo>
                    <a:pt x="923" y="87"/>
                  </a:lnTo>
                  <a:lnTo>
                    <a:pt x="940" y="77"/>
                  </a:lnTo>
                  <a:lnTo>
                    <a:pt x="954" y="70"/>
                  </a:lnTo>
                  <a:lnTo>
                    <a:pt x="972" y="67"/>
                  </a:lnTo>
                  <a:lnTo>
                    <a:pt x="985" y="67"/>
                  </a:lnTo>
                  <a:lnTo>
                    <a:pt x="1000" y="73"/>
                  </a:lnTo>
                  <a:lnTo>
                    <a:pt x="1016" y="83"/>
                  </a:lnTo>
                  <a:lnTo>
                    <a:pt x="1027" y="98"/>
                  </a:lnTo>
                  <a:lnTo>
                    <a:pt x="1037" y="111"/>
                  </a:lnTo>
                  <a:lnTo>
                    <a:pt x="1045" y="132"/>
                  </a:lnTo>
                  <a:lnTo>
                    <a:pt x="1052" y="153"/>
                  </a:lnTo>
                  <a:lnTo>
                    <a:pt x="1052" y="174"/>
                  </a:lnTo>
                  <a:lnTo>
                    <a:pt x="1052" y="199"/>
                  </a:lnTo>
                  <a:lnTo>
                    <a:pt x="1052" y="226"/>
                  </a:lnTo>
                  <a:lnTo>
                    <a:pt x="1042" y="282"/>
                  </a:lnTo>
                  <a:lnTo>
                    <a:pt x="1024" y="342"/>
                  </a:lnTo>
                  <a:lnTo>
                    <a:pt x="1000" y="405"/>
                  </a:lnTo>
                  <a:lnTo>
                    <a:pt x="975" y="467"/>
                  </a:lnTo>
                  <a:lnTo>
                    <a:pt x="947" y="527"/>
                  </a:lnTo>
                  <a:lnTo>
                    <a:pt x="919" y="585"/>
                  </a:lnTo>
                  <a:lnTo>
                    <a:pt x="863" y="686"/>
                  </a:lnTo>
                  <a:lnTo>
                    <a:pt x="804" y="784"/>
                  </a:lnTo>
                  <a:lnTo>
                    <a:pt x="867" y="697"/>
                  </a:lnTo>
                  <a:lnTo>
                    <a:pt x="930" y="610"/>
                  </a:lnTo>
                  <a:lnTo>
                    <a:pt x="1006" y="516"/>
                  </a:lnTo>
                  <a:lnTo>
                    <a:pt x="1048" y="467"/>
                  </a:lnTo>
                  <a:lnTo>
                    <a:pt x="1089" y="421"/>
                  </a:lnTo>
                  <a:lnTo>
                    <a:pt x="1128" y="384"/>
                  </a:lnTo>
                  <a:lnTo>
                    <a:pt x="1167" y="348"/>
                  </a:lnTo>
                  <a:lnTo>
                    <a:pt x="1201" y="324"/>
                  </a:lnTo>
                  <a:lnTo>
                    <a:pt x="1232" y="311"/>
                  </a:lnTo>
                  <a:lnTo>
                    <a:pt x="1247" y="307"/>
                  </a:lnTo>
                  <a:lnTo>
                    <a:pt x="1261" y="307"/>
                  </a:lnTo>
                  <a:lnTo>
                    <a:pt x="1271" y="311"/>
                  </a:lnTo>
                  <a:lnTo>
                    <a:pt x="1281" y="317"/>
                  </a:lnTo>
                  <a:lnTo>
                    <a:pt x="1295" y="335"/>
                  </a:lnTo>
                  <a:lnTo>
                    <a:pt x="1305" y="352"/>
                  </a:lnTo>
                  <a:lnTo>
                    <a:pt x="1313" y="369"/>
                  </a:lnTo>
                  <a:lnTo>
                    <a:pt x="1313" y="390"/>
                  </a:lnTo>
                  <a:lnTo>
                    <a:pt x="1313" y="411"/>
                  </a:lnTo>
                  <a:lnTo>
                    <a:pt x="1313" y="432"/>
                  </a:lnTo>
                  <a:lnTo>
                    <a:pt x="1305" y="457"/>
                  </a:lnTo>
                  <a:lnTo>
                    <a:pt x="1299" y="481"/>
                  </a:lnTo>
                  <a:lnTo>
                    <a:pt x="1274" y="530"/>
                  </a:lnTo>
                  <a:lnTo>
                    <a:pt x="1247" y="582"/>
                  </a:lnTo>
                  <a:lnTo>
                    <a:pt x="1212" y="631"/>
                  </a:lnTo>
                  <a:lnTo>
                    <a:pt x="1174" y="683"/>
                  </a:lnTo>
                  <a:lnTo>
                    <a:pt x="1135" y="732"/>
                  </a:lnTo>
                  <a:lnTo>
                    <a:pt x="1094" y="777"/>
                  </a:lnTo>
                  <a:lnTo>
                    <a:pt x="1021" y="853"/>
                  </a:lnTo>
                  <a:lnTo>
                    <a:pt x="964" y="906"/>
                  </a:lnTo>
                  <a:lnTo>
                    <a:pt x="943" y="923"/>
                  </a:lnTo>
                  <a:lnTo>
                    <a:pt x="1003" y="881"/>
                  </a:lnTo>
                  <a:lnTo>
                    <a:pt x="1065" y="839"/>
                  </a:lnTo>
                  <a:lnTo>
                    <a:pt x="1139" y="798"/>
                  </a:lnTo>
                  <a:lnTo>
                    <a:pt x="1177" y="777"/>
                  </a:lnTo>
                  <a:lnTo>
                    <a:pt x="1216" y="763"/>
                  </a:lnTo>
                  <a:lnTo>
                    <a:pt x="1253" y="749"/>
                  </a:lnTo>
                  <a:lnTo>
                    <a:pt x="1289" y="742"/>
                  </a:lnTo>
                  <a:lnTo>
                    <a:pt x="1320" y="742"/>
                  </a:lnTo>
                  <a:lnTo>
                    <a:pt x="1334" y="746"/>
                  </a:lnTo>
                  <a:lnTo>
                    <a:pt x="1348" y="749"/>
                  </a:lnTo>
                  <a:lnTo>
                    <a:pt x="1359" y="756"/>
                  </a:lnTo>
                  <a:lnTo>
                    <a:pt x="1369" y="763"/>
                  </a:lnTo>
                  <a:lnTo>
                    <a:pt x="1379" y="774"/>
                  </a:lnTo>
                  <a:lnTo>
                    <a:pt x="1386" y="787"/>
                  </a:lnTo>
                  <a:lnTo>
                    <a:pt x="1390" y="795"/>
                  </a:lnTo>
                  <a:lnTo>
                    <a:pt x="1390" y="805"/>
                  </a:lnTo>
                  <a:lnTo>
                    <a:pt x="1383" y="822"/>
                  </a:lnTo>
                  <a:lnTo>
                    <a:pt x="1369" y="839"/>
                  </a:lnTo>
                  <a:lnTo>
                    <a:pt x="1348" y="860"/>
                  </a:lnTo>
                  <a:lnTo>
                    <a:pt x="1292" y="906"/>
                  </a:lnTo>
                  <a:lnTo>
                    <a:pt x="1219" y="958"/>
                  </a:lnTo>
                  <a:lnTo>
                    <a:pt x="1139" y="1014"/>
                  </a:lnTo>
                  <a:lnTo>
                    <a:pt x="1058" y="1070"/>
                  </a:lnTo>
                  <a:lnTo>
                    <a:pt x="1021" y="1101"/>
                  </a:lnTo>
                  <a:lnTo>
                    <a:pt x="985" y="1133"/>
                  </a:lnTo>
                  <a:lnTo>
                    <a:pt x="954" y="1160"/>
                  </a:lnTo>
                  <a:lnTo>
                    <a:pt x="926" y="1191"/>
                  </a:lnTo>
                  <a:lnTo>
                    <a:pt x="899" y="1226"/>
                  </a:lnTo>
                  <a:lnTo>
                    <a:pt x="870" y="1253"/>
                  </a:lnTo>
                  <a:lnTo>
                    <a:pt x="842" y="1278"/>
                  </a:lnTo>
                  <a:lnTo>
                    <a:pt x="814" y="1299"/>
                  </a:lnTo>
                  <a:lnTo>
                    <a:pt x="787" y="1317"/>
                  </a:lnTo>
                  <a:lnTo>
                    <a:pt x="756" y="1334"/>
                  </a:lnTo>
                  <a:lnTo>
                    <a:pt x="728" y="1344"/>
                  </a:lnTo>
                  <a:lnTo>
                    <a:pt x="696" y="1355"/>
                  </a:lnTo>
                  <a:lnTo>
                    <a:pt x="668" y="1362"/>
                  </a:lnTo>
                  <a:lnTo>
                    <a:pt x="637" y="1365"/>
                  </a:lnTo>
                  <a:lnTo>
                    <a:pt x="577" y="1372"/>
                  </a:lnTo>
                  <a:lnTo>
                    <a:pt x="515" y="1372"/>
                  </a:lnTo>
                  <a:lnTo>
                    <a:pt x="452" y="1369"/>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2" name="Freeform 56"/>
            <p:cNvSpPr>
              <a:spLocks/>
            </p:cNvSpPr>
            <p:nvPr/>
          </p:nvSpPr>
          <p:spPr bwMode="auto">
            <a:xfrm>
              <a:off x="3527" y="2133"/>
              <a:ext cx="67" cy="179"/>
            </a:xfrm>
            <a:custGeom>
              <a:avLst/>
              <a:gdLst>
                <a:gd name="T0" fmla="*/ 7 w 199"/>
                <a:gd name="T1" fmla="*/ 15 h 538"/>
                <a:gd name="T2" fmla="*/ 38 w 199"/>
                <a:gd name="T3" fmla="*/ 60 h 538"/>
                <a:gd name="T4" fmla="*/ 69 w 199"/>
                <a:gd name="T5" fmla="*/ 112 h 538"/>
                <a:gd name="T6" fmla="*/ 93 w 199"/>
                <a:gd name="T7" fmla="*/ 164 h 538"/>
                <a:gd name="T8" fmla="*/ 118 w 199"/>
                <a:gd name="T9" fmla="*/ 220 h 538"/>
                <a:gd name="T10" fmla="*/ 125 w 199"/>
                <a:gd name="T11" fmla="*/ 249 h 538"/>
                <a:gd name="T12" fmla="*/ 129 w 199"/>
                <a:gd name="T13" fmla="*/ 280 h 538"/>
                <a:gd name="T14" fmla="*/ 132 w 199"/>
                <a:gd name="T15" fmla="*/ 307 h 538"/>
                <a:gd name="T16" fmla="*/ 132 w 199"/>
                <a:gd name="T17" fmla="*/ 338 h 538"/>
                <a:gd name="T18" fmla="*/ 129 w 199"/>
                <a:gd name="T19" fmla="*/ 374 h 538"/>
                <a:gd name="T20" fmla="*/ 122 w 199"/>
                <a:gd name="T21" fmla="*/ 405 h 538"/>
                <a:gd name="T22" fmla="*/ 111 w 199"/>
                <a:gd name="T23" fmla="*/ 439 h 538"/>
                <a:gd name="T24" fmla="*/ 98 w 199"/>
                <a:gd name="T25" fmla="*/ 475 h 538"/>
                <a:gd name="T26" fmla="*/ 77 w 199"/>
                <a:gd name="T27" fmla="*/ 523 h 538"/>
                <a:gd name="T28" fmla="*/ 73 w 199"/>
                <a:gd name="T29" fmla="*/ 538 h 538"/>
                <a:gd name="T30" fmla="*/ 80 w 199"/>
                <a:gd name="T31" fmla="*/ 533 h 538"/>
                <a:gd name="T32" fmla="*/ 90 w 199"/>
                <a:gd name="T33" fmla="*/ 523 h 538"/>
                <a:gd name="T34" fmla="*/ 114 w 199"/>
                <a:gd name="T35" fmla="*/ 489 h 538"/>
                <a:gd name="T36" fmla="*/ 142 w 199"/>
                <a:gd name="T37" fmla="*/ 436 h 538"/>
                <a:gd name="T38" fmla="*/ 171 w 199"/>
                <a:gd name="T39" fmla="*/ 374 h 538"/>
                <a:gd name="T40" fmla="*/ 181 w 199"/>
                <a:gd name="T41" fmla="*/ 342 h 538"/>
                <a:gd name="T42" fmla="*/ 191 w 199"/>
                <a:gd name="T43" fmla="*/ 311 h 538"/>
                <a:gd name="T44" fmla="*/ 199 w 199"/>
                <a:gd name="T45" fmla="*/ 280 h 538"/>
                <a:gd name="T46" fmla="*/ 199 w 199"/>
                <a:gd name="T47" fmla="*/ 252 h 538"/>
                <a:gd name="T48" fmla="*/ 195 w 199"/>
                <a:gd name="T49" fmla="*/ 224 h 538"/>
                <a:gd name="T50" fmla="*/ 187 w 199"/>
                <a:gd name="T51" fmla="*/ 200 h 538"/>
                <a:gd name="T52" fmla="*/ 178 w 199"/>
                <a:gd name="T53" fmla="*/ 171 h 538"/>
                <a:gd name="T54" fmla="*/ 163 w 199"/>
                <a:gd name="T55" fmla="*/ 143 h 538"/>
                <a:gd name="T56" fmla="*/ 146 w 199"/>
                <a:gd name="T57" fmla="*/ 119 h 538"/>
                <a:gd name="T58" fmla="*/ 125 w 199"/>
                <a:gd name="T59" fmla="*/ 95 h 538"/>
                <a:gd name="T60" fmla="*/ 87 w 199"/>
                <a:gd name="T61" fmla="*/ 57 h 538"/>
                <a:gd name="T62" fmla="*/ 49 w 199"/>
                <a:gd name="T63" fmla="*/ 21 h 538"/>
                <a:gd name="T64" fmla="*/ 17 w 199"/>
                <a:gd name="T65" fmla="*/ 5 h 538"/>
                <a:gd name="T66" fmla="*/ 7 w 199"/>
                <a:gd name="T67" fmla="*/ 0 h 538"/>
                <a:gd name="T68" fmla="*/ 0 w 199"/>
                <a:gd name="T69" fmla="*/ 0 h 538"/>
                <a:gd name="T70" fmla="*/ 0 w 199"/>
                <a:gd name="T71" fmla="*/ 5 h 538"/>
                <a:gd name="T72" fmla="*/ 7 w 199"/>
                <a:gd name="T73" fmla="*/ 15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538">
                  <a:moveTo>
                    <a:pt x="7" y="15"/>
                  </a:moveTo>
                  <a:lnTo>
                    <a:pt x="38" y="60"/>
                  </a:lnTo>
                  <a:lnTo>
                    <a:pt x="69" y="112"/>
                  </a:lnTo>
                  <a:lnTo>
                    <a:pt x="93" y="164"/>
                  </a:lnTo>
                  <a:lnTo>
                    <a:pt x="118" y="220"/>
                  </a:lnTo>
                  <a:lnTo>
                    <a:pt x="125" y="249"/>
                  </a:lnTo>
                  <a:lnTo>
                    <a:pt x="129" y="280"/>
                  </a:lnTo>
                  <a:lnTo>
                    <a:pt x="132" y="307"/>
                  </a:lnTo>
                  <a:lnTo>
                    <a:pt x="132" y="338"/>
                  </a:lnTo>
                  <a:lnTo>
                    <a:pt x="129" y="374"/>
                  </a:lnTo>
                  <a:lnTo>
                    <a:pt x="122" y="405"/>
                  </a:lnTo>
                  <a:lnTo>
                    <a:pt x="111" y="439"/>
                  </a:lnTo>
                  <a:lnTo>
                    <a:pt x="98" y="475"/>
                  </a:lnTo>
                  <a:lnTo>
                    <a:pt x="77" y="523"/>
                  </a:lnTo>
                  <a:lnTo>
                    <a:pt x="73" y="538"/>
                  </a:lnTo>
                  <a:lnTo>
                    <a:pt x="80" y="533"/>
                  </a:lnTo>
                  <a:lnTo>
                    <a:pt x="90" y="523"/>
                  </a:lnTo>
                  <a:lnTo>
                    <a:pt x="114" y="489"/>
                  </a:lnTo>
                  <a:lnTo>
                    <a:pt x="142" y="436"/>
                  </a:lnTo>
                  <a:lnTo>
                    <a:pt x="171" y="374"/>
                  </a:lnTo>
                  <a:lnTo>
                    <a:pt x="181" y="342"/>
                  </a:lnTo>
                  <a:lnTo>
                    <a:pt x="191" y="311"/>
                  </a:lnTo>
                  <a:lnTo>
                    <a:pt x="199" y="280"/>
                  </a:lnTo>
                  <a:lnTo>
                    <a:pt x="199" y="252"/>
                  </a:lnTo>
                  <a:lnTo>
                    <a:pt x="195" y="224"/>
                  </a:lnTo>
                  <a:lnTo>
                    <a:pt x="187" y="200"/>
                  </a:lnTo>
                  <a:lnTo>
                    <a:pt x="178" y="171"/>
                  </a:lnTo>
                  <a:lnTo>
                    <a:pt x="163" y="143"/>
                  </a:lnTo>
                  <a:lnTo>
                    <a:pt x="146" y="119"/>
                  </a:lnTo>
                  <a:lnTo>
                    <a:pt x="125" y="95"/>
                  </a:lnTo>
                  <a:lnTo>
                    <a:pt x="87" y="57"/>
                  </a:lnTo>
                  <a:lnTo>
                    <a:pt x="49" y="21"/>
                  </a:lnTo>
                  <a:lnTo>
                    <a:pt x="17" y="5"/>
                  </a:lnTo>
                  <a:lnTo>
                    <a:pt x="7" y="0"/>
                  </a:lnTo>
                  <a:lnTo>
                    <a:pt x="0" y="0"/>
                  </a:lnTo>
                  <a:lnTo>
                    <a:pt x="0" y="5"/>
                  </a:lnTo>
                  <a:lnTo>
                    <a:pt x="7" y="15"/>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3" name="Freeform 57"/>
            <p:cNvSpPr>
              <a:spLocks/>
            </p:cNvSpPr>
            <p:nvPr/>
          </p:nvSpPr>
          <p:spPr bwMode="auto">
            <a:xfrm>
              <a:off x="3564" y="2161"/>
              <a:ext cx="314" cy="211"/>
            </a:xfrm>
            <a:custGeom>
              <a:avLst/>
              <a:gdLst>
                <a:gd name="T0" fmla="*/ 0 w 941"/>
                <a:gd name="T1" fmla="*/ 616 h 633"/>
                <a:gd name="T2" fmla="*/ 39 w 941"/>
                <a:gd name="T3" fmla="*/ 612 h 633"/>
                <a:gd name="T4" fmla="*/ 76 w 941"/>
                <a:gd name="T5" fmla="*/ 606 h 633"/>
                <a:gd name="T6" fmla="*/ 130 w 941"/>
                <a:gd name="T7" fmla="*/ 591 h 633"/>
                <a:gd name="T8" fmla="*/ 188 w 941"/>
                <a:gd name="T9" fmla="*/ 575 h 633"/>
                <a:gd name="T10" fmla="*/ 252 w 941"/>
                <a:gd name="T11" fmla="*/ 546 h 633"/>
                <a:gd name="T12" fmla="*/ 283 w 941"/>
                <a:gd name="T13" fmla="*/ 529 h 633"/>
                <a:gd name="T14" fmla="*/ 314 w 941"/>
                <a:gd name="T15" fmla="*/ 508 h 633"/>
                <a:gd name="T16" fmla="*/ 345 w 941"/>
                <a:gd name="T17" fmla="*/ 484 h 633"/>
                <a:gd name="T18" fmla="*/ 374 w 941"/>
                <a:gd name="T19" fmla="*/ 459 h 633"/>
                <a:gd name="T20" fmla="*/ 426 w 941"/>
                <a:gd name="T21" fmla="*/ 414 h 633"/>
                <a:gd name="T22" fmla="*/ 467 w 941"/>
                <a:gd name="T23" fmla="*/ 375 h 633"/>
                <a:gd name="T24" fmla="*/ 509 w 941"/>
                <a:gd name="T25" fmla="*/ 348 h 633"/>
                <a:gd name="T26" fmla="*/ 551 w 941"/>
                <a:gd name="T27" fmla="*/ 320 h 633"/>
                <a:gd name="T28" fmla="*/ 627 w 941"/>
                <a:gd name="T29" fmla="*/ 278 h 633"/>
                <a:gd name="T30" fmla="*/ 718 w 941"/>
                <a:gd name="T31" fmla="*/ 229 h 633"/>
                <a:gd name="T32" fmla="*/ 760 w 941"/>
                <a:gd name="T33" fmla="*/ 205 h 633"/>
                <a:gd name="T34" fmla="*/ 801 w 941"/>
                <a:gd name="T35" fmla="*/ 177 h 633"/>
                <a:gd name="T36" fmla="*/ 833 w 941"/>
                <a:gd name="T37" fmla="*/ 149 h 633"/>
                <a:gd name="T38" fmla="*/ 858 w 941"/>
                <a:gd name="T39" fmla="*/ 122 h 633"/>
                <a:gd name="T40" fmla="*/ 878 w 941"/>
                <a:gd name="T41" fmla="*/ 94 h 633"/>
                <a:gd name="T42" fmla="*/ 889 w 941"/>
                <a:gd name="T43" fmla="*/ 66 h 633"/>
                <a:gd name="T44" fmla="*/ 892 w 941"/>
                <a:gd name="T45" fmla="*/ 48 h 633"/>
                <a:gd name="T46" fmla="*/ 892 w 941"/>
                <a:gd name="T47" fmla="*/ 31 h 633"/>
                <a:gd name="T48" fmla="*/ 892 w 941"/>
                <a:gd name="T49" fmla="*/ 17 h 633"/>
                <a:gd name="T50" fmla="*/ 889 w 941"/>
                <a:gd name="T51" fmla="*/ 0 h 633"/>
                <a:gd name="T52" fmla="*/ 899 w 941"/>
                <a:gd name="T53" fmla="*/ 3 h 633"/>
                <a:gd name="T54" fmla="*/ 913 w 941"/>
                <a:gd name="T55" fmla="*/ 6 h 633"/>
                <a:gd name="T56" fmla="*/ 923 w 941"/>
                <a:gd name="T57" fmla="*/ 17 h 633"/>
                <a:gd name="T58" fmla="*/ 934 w 941"/>
                <a:gd name="T59" fmla="*/ 31 h 633"/>
                <a:gd name="T60" fmla="*/ 941 w 941"/>
                <a:gd name="T61" fmla="*/ 48 h 633"/>
                <a:gd name="T62" fmla="*/ 941 w 941"/>
                <a:gd name="T63" fmla="*/ 73 h 633"/>
                <a:gd name="T64" fmla="*/ 934 w 941"/>
                <a:gd name="T65" fmla="*/ 107 h 633"/>
                <a:gd name="T66" fmla="*/ 920 w 941"/>
                <a:gd name="T67" fmla="*/ 135 h 633"/>
                <a:gd name="T68" fmla="*/ 902 w 941"/>
                <a:gd name="T69" fmla="*/ 159 h 633"/>
                <a:gd name="T70" fmla="*/ 882 w 941"/>
                <a:gd name="T71" fmla="*/ 184 h 633"/>
                <a:gd name="T72" fmla="*/ 858 w 941"/>
                <a:gd name="T73" fmla="*/ 208 h 633"/>
                <a:gd name="T74" fmla="*/ 829 w 941"/>
                <a:gd name="T75" fmla="*/ 229 h 633"/>
                <a:gd name="T76" fmla="*/ 798 w 941"/>
                <a:gd name="T77" fmla="*/ 250 h 633"/>
                <a:gd name="T78" fmla="*/ 736 w 941"/>
                <a:gd name="T79" fmla="*/ 292 h 633"/>
                <a:gd name="T80" fmla="*/ 669 w 941"/>
                <a:gd name="T81" fmla="*/ 330 h 633"/>
                <a:gd name="T82" fmla="*/ 603 w 941"/>
                <a:gd name="T83" fmla="*/ 372 h 633"/>
                <a:gd name="T84" fmla="*/ 548 w 941"/>
                <a:gd name="T85" fmla="*/ 411 h 633"/>
                <a:gd name="T86" fmla="*/ 523 w 941"/>
                <a:gd name="T87" fmla="*/ 432 h 633"/>
                <a:gd name="T88" fmla="*/ 505 w 941"/>
                <a:gd name="T89" fmla="*/ 456 h 633"/>
                <a:gd name="T90" fmla="*/ 460 w 941"/>
                <a:gd name="T91" fmla="*/ 505 h 633"/>
                <a:gd name="T92" fmla="*/ 415 w 941"/>
                <a:gd name="T93" fmla="*/ 546 h 633"/>
                <a:gd name="T94" fmla="*/ 393 w 941"/>
                <a:gd name="T95" fmla="*/ 564 h 633"/>
                <a:gd name="T96" fmla="*/ 366 w 941"/>
                <a:gd name="T97" fmla="*/ 581 h 633"/>
                <a:gd name="T98" fmla="*/ 338 w 941"/>
                <a:gd name="T99" fmla="*/ 595 h 633"/>
                <a:gd name="T100" fmla="*/ 310 w 941"/>
                <a:gd name="T101" fmla="*/ 606 h 633"/>
                <a:gd name="T102" fmla="*/ 283 w 941"/>
                <a:gd name="T103" fmla="*/ 616 h 633"/>
                <a:gd name="T104" fmla="*/ 247 w 941"/>
                <a:gd name="T105" fmla="*/ 627 h 633"/>
                <a:gd name="T106" fmla="*/ 213 w 941"/>
                <a:gd name="T107" fmla="*/ 630 h 633"/>
                <a:gd name="T108" fmla="*/ 178 w 941"/>
                <a:gd name="T109" fmla="*/ 633 h 633"/>
                <a:gd name="T110" fmla="*/ 136 w 941"/>
                <a:gd name="T111" fmla="*/ 633 h 633"/>
                <a:gd name="T112" fmla="*/ 94 w 941"/>
                <a:gd name="T113" fmla="*/ 630 h 633"/>
                <a:gd name="T114" fmla="*/ 49 w 941"/>
                <a:gd name="T115" fmla="*/ 627 h 633"/>
                <a:gd name="T116" fmla="*/ 0 w 941"/>
                <a:gd name="T117" fmla="*/ 616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41" h="633">
                  <a:moveTo>
                    <a:pt x="0" y="616"/>
                  </a:moveTo>
                  <a:lnTo>
                    <a:pt x="39" y="612"/>
                  </a:lnTo>
                  <a:lnTo>
                    <a:pt x="76" y="606"/>
                  </a:lnTo>
                  <a:lnTo>
                    <a:pt x="130" y="591"/>
                  </a:lnTo>
                  <a:lnTo>
                    <a:pt x="188" y="575"/>
                  </a:lnTo>
                  <a:lnTo>
                    <a:pt x="252" y="546"/>
                  </a:lnTo>
                  <a:lnTo>
                    <a:pt x="283" y="529"/>
                  </a:lnTo>
                  <a:lnTo>
                    <a:pt x="314" y="508"/>
                  </a:lnTo>
                  <a:lnTo>
                    <a:pt x="345" y="484"/>
                  </a:lnTo>
                  <a:lnTo>
                    <a:pt x="374" y="459"/>
                  </a:lnTo>
                  <a:lnTo>
                    <a:pt x="426" y="414"/>
                  </a:lnTo>
                  <a:lnTo>
                    <a:pt x="467" y="375"/>
                  </a:lnTo>
                  <a:lnTo>
                    <a:pt x="509" y="348"/>
                  </a:lnTo>
                  <a:lnTo>
                    <a:pt x="551" y="320"/>
                  </a:lnTo>
                  <a:lnTo>
                    <a:pt x="627" y="278"/>
                  </a:lnTo>
                  <a:lnTo>
                    <a:pt x="718" y="229"/>
                  </a:lnTo>
                  <a:lnTo>
                    <a:pt x="760" y="205"/>
                  </a:lnTo>
                  <a:lnTo>
                    <a:pt x="801" y="177"/>
                  </a:lnTo>
                  <a:lnTo>
                    <a:pt x="833" y="149"/>
                  </a:lnTo>
                  <a:lnTo>
                    <a:pt x="858" y="122"/>
                  </a:lnTo>
                  <a:lnTo>
                    <a:pt x="878" y="94"/>
                  </a:lnTo>
                  <a:lnTo>
                    <a:pt x="889" y="66"/>
                  </a:lnTo>
                  <a:lnTo>
                    <a:pt x="892" y="48"/>
                  </a:lnTo>
                  <a:lnTo>
                    <a:pt x="892" y="31"/>
                  </a:lnTo>
                  <a:lnTo>
                    <a:pt x="892" y="17"/>
                  </a:lnTo>
                  <a:lnTo>
                    <a:pt x="889" y="0"/>
                  </a:lnTo>
                  <a:lnTo>
                    <a:pt x="899" y="3"/>
                  </a:lnTo>
                  <a:lnTo>
                    <a:pt x="913" y="6"/>
                  </a:lnTo>
                  <a:lnTo>
                    <a:pt x="923" y="17"/>
                  </a:lnTo>
                  <a:lnTo>
                    <a:pt x="934" y="31"/>
                  </a:lnTo>
                  <a:lnTo>
                    <a:pt x="941" y="48"/>
                  </a:lnTo>
                  <a:lnTo>
                    <a:pt x="941" y="73"/>
                  </a:lnTo>
                  <a:lnTo>
                    <a:pt x="934" y="107"/>
                  </a:lnTo>
                  <a:lnTo>
                    <a:pt x="920" y="135"/>
                  </a:lnTo>
                  <a:lnTo>
                    <a:pt x="902" y="159"/>
                  </a:lnTo>
                  <a:lnTo>
                    <a:pt x="882" y="184"/>
                  </a:lnTo>
                  <a:lnTo>
                    <a:pt x="858" y="208"/>
                  </a:lnTo>
                  <a:lnTo>
                    <a:pt x="829" y="229"/>
                  </a:lnTo>
                  <a:lnTo>
                    <a:pt x="798" y="250"/>
                  </a:lnTo>
                  <a:lnTo>
                    <a:pt x="736" y="292"/>
                  </a:lnTo>
                  <a:lnTo>
                    <a:pt x="669" y="330"/>
                  </a:lnTo>
                  <a:lnTo>
                    <a:pt x="603" y="372"/>
                  </a:lnTo>
                  <a:lnTo>
                    <a:pt x="548" y="411"/>
                  </a:lnTo>
                  <a:lnTo>
                    <a:pt x="523" y="432"/>
                  </a:lnTo>
                  <a:lnTo>
                    <a:pt x="505" y="456"/>
                  </a:lnTo>
                  <a:lnTo>
                    <a:pt x="460" y="505"/>
                  </a:lnTo>
                  <a:lnTo>
                    <a:pt x="415" y="546"/>
                  </a:lnTo>
                  <a:lnTo>
                    <a:pt x="393" y="564"/>
                  </a:lnTo>
                  <a:lnTo>
                    <a:pt x="366" y="581"/>
                  </a:lnTo>
                  <a:lnTo>
                    <a:pt x="338" y="595"/>
                  </a:lnTo>
                  <a:lnTo>
                    <a:pt x="310" y="606"/>
                  </a:lnTo>
                  <a:lnTo>
                    <a:pt x="283" y="616"/>
                  </a:lnTo>
                  <a:lnTo>
                    <a:pt x="247" y="627"/>
                  </a:lnTo>
                  <a:lnTo>
                    <a:pt x="213" y="630"/>
                  </a:lnTo>
                  <a:lnTo>
                    <a:pt x="178" y="633"/>
                  </a:lnTo>
                  <a:lnTo>
                    <a:pt x="136" y="633"/>
                  </a:lnTo>
                  <a:lnTo>
                    <a:pt x="94" y="630"/>
                  </a:lnTo>
                  <a:lnTo>
                    <a:pt x="49" y="627"/>
                  </a:lnTo>
                  <a:lnTo>
                    <a:pt x="0" y="616"/>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4" name="Freeform 58"/>
            <p:cNvSpPr>
              <a:spLocks/>
            </p:cNvSpPr>
            <p:nvPr/>
          </p:nvSpPr>
          <p:spPr bwMode="auto">
            <a:xfrm>
              <a:off x="2106" y="2966"/>
              <a:ext cx="232" cy="391"/>
            </a:xfrm>
            <a:custGeom>
              <a:avLst/>
              <a:gdLst>
                <a:gd name="T0" fmla="*/ 0 w 696"/>
                <a:gd name="T1" fmla="*/ 533 h 1171"/>
                <a:gd name="T2" fmla="*/ 7 w 696"/>
                <a:gd name="T3" fmla="*/ 523 h 1171"/>
                <a:gd name="T4" fmla="*/ 31 w 696"/>
                <a:gd name="T5" fmla="*/ 533 h 1171"/>
                <a:gd name="T6" fmla="*/ 135 w 696"/>
                <a:gd name="T7" fmla="*/ 599 h 1171"/>
                <a:gd name="T8" fmla="*/ 321 w 696"/>
                <a:gd name="T9" fmla="*/ 721 h 1171"/>
                <a:gd name="T10" fmla="*/ 411 w 696"/>
                <a:gd name="T11" fmla="*/ 767 h 1171"/>
                <a:gd name="T12" fmla="*/ 470 w 696"/>
                <a:gd name="T13" fmla="*/ 784 h 1171"/>
                <a:gd name="T14" fmla="*/ 498 w 696"/>
                <a:gd name="T15" fmla="*/ 780 h 1171"/>
                <a:gd name="T16" fmla="*/ 522 w 696"/>
                <a:gd name="T17" fmla="*/ 767 h 1171"/>
                <a:gd name="T18" fmla="*/ 543 w 696"/>
                <a:gd name="T19" fmla="*/ 728 h 1171"/>
                <a:gd name="T20" fmla="*/ 558 w 696"/>
                <a:gd name="T21" fmla="*/ 655 h 1171"/>
                <a:gd name="T22" fmla="*/ 561 w 696"/>
                <a:gd name="T23" fmla="*/ 568 h 1171"/>
                <a:gd name="T24" fmla="*/ 550 w 696"/>
                <a:gd name="T25" fmla="*/ 422 h 1171"/>
                <a:gd name="T26" fmla="*/ 519 w 696"/>
                <a:gd name="T27" fmla="*/ 219 h 1171"/>
                <a:gd name="T28" fmla="*/ 477 w 696"/>
                <a:gd name="T29" fmla="*/ 8 h 1171"/>
                <a:gd name="T30" fmla="*/ 485 w 696"/>
                <a:gd name="T31" fmla="*/ 14 h 1171"/>
                <a:gd name="T32" fmla="*/ 530 w 696"/>
                <a:gd name="T33" fmla="*/ 146 h 1171"/>
                <a:gd name="T34" fmla="*/ 616 w 696"/>
                <a:gd name="T35" fmla="*/ 460 h 1171"/>
                <a:gd name="T36" fmla="*/ 676 w 696"/>
                <a:gd name="T37" fmla="*/ 718 h 1171"/>
                <a:gd name="T38" fmla="*/ 696 w 696"/>
                <a:gd name="T39" fmla="*/ 864 h 1171"/>
                <a:gd name="T40" fmla="*/ 696 w 696"/>
                <a:gd name="T41" fmla="*/ 976 h 1171"/>
                <a:gd name="T42" fmla="*/ 686 w 696"/>
                <a:gd name="T43" fmla="*/ 1059 h 1171"/>
                <a:gd name="T44" fmla="*/ 669 w 696"/>
                <a:gd name="T45" fmla="*/ 1118 h 1171"/>
                <a:gd name="T46" fmla="*/ 641 w 696"/>
                <a:gd name="T47" fmla="*/ 1157 h 1171"/>
                <a:gd name="T48" fmla="*/ 603 w 696"/>
                <a:gd name="T49" fmla="*/ 1171 h 1171"/>
                <a:gd name="T50" fmla="*/ 554 w 696"/>
                <a:gd name="T51" fmla="*/ 1167 h 1171"/>
                <a:gd name="T52" fmla="*/ 495 w 696"/>
                <a:gd name="T53" fmla="*/ 1142 h 1171"/>
                <a:gd name="T54" fmla="*/ 425 w 696"/>
                <a:gd name="T55" fmla="*/ 1098 h 1171"/>
                <a:gd name="T56" fmla="*/ 348 w 696"/>
                <a:gd name="T57" fmla="*/ 1035 h 1171"/>
                <a:gd name="T58" fmla="*/ 241 w 696"/>
                <a:gd name="T59" fmla="*/ 934 h 1171"/>
                <a:gd name="T60" fmla="*/ 132 w 696"/>
                <a:gd name="T61" fmla="*/ 794 h 1171"/>
                <a:gd name="T62" fmla="*/ 52 w 696"/>
                <a:gd name="T63" fmla="*/ 659 h 1171"/>
                <a:gd name="T64" fmla="*/ 4 w 696"/>
                <a:gd name="T65" fmla="*/ 541 h 1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6" h="1171">
                  <a:moveTo>
                    <a:pt x="4" y="541"/>
                  </a:moveTo>
                  <a:lnTo>
                    <a:pt x="0" y="533"/>
                  </a:lnTo>
                  <a:lnTo>
                    <a:pt x="0" y="526"/>
                  </a:lnTo>
                  <a:lnTo>
                    <a:pt x="7" y="523"/>
                  </a:lnTo>
                  <a:lnTo>
                    <a:pt x="10" y="526"/>
                  </a:lnTo>
                  <a:lnTo>
                    <a:pt x="31" y="533"/>
                  </a:lnTo>
                  <a:lnTo>
                    <a:pt x="59" y="551"/>
                  </a:lnTo>
                  <a:lnTo>
                    <a:pt x="135" y="599"/>
                  </a:lnTo>
                  <a:lnTo>
                    <a:pt x="226" y="663"/>
                  </a:lnTo>
                  <a:lnTo>
                    <a:pt x="321" y="721"/>
                  </a:lnTo>
                  <a:lnTo>
                    <a:pt x="369" y="749"/>
                  </a:lnTo>
                  <a:lnTo>
                    <a:pt x="411" y="767"/>
                  </a:lnTo>
                  <a:lnTo>
                    <a:pt x="452" y="780"/>
                  </a:lnTo>
                  <a:lnTo>
                    <a:pt x="470" y="784"/>
                  </a:lnTo>
                  <a:lnTo>
                    <a:pt x="485" y="784"/>
                  </a:lnTo>
                  <a:lnTo>
                    <a:pt x="498" y="780"/>
                  </a:lnTo>
                  <a:lnTo>
                    <a:pt x="512" y="777"/>
                  </a:lnTo>
                  <a:lnTo>
                    <a:pt x="522" y="767"/>
                  </a:lnTo>
                  <a:lnTo>
                    <a:pt x="530" y="756"/>
                  </a:lnTo>
                  <a:lnTo>
                    <a:pt x="543" y="728"/>
                  </a:lnTo>
                  <a:lnTo>
                    <a:pt x="550" y="694"/>
                  </a:lnTo>
                  <a:lnTo>
                    <a:pt x="558" y="655"/>
                  </a:lnTo>
                  <a:lnTo>
                    <a:pt x="561" y="614"/>
                  </a:lnTo>
                  <a:lnTo>
                    <a:pt x="561" y="568"/>
                  </a:lnTo>
                  <a:lnTo>
                    <a:pt x="561" y="523"/>
                  </a:lnTo>
                  <a:lnTo>
                    <a:pt x="550" y="422"/>
                  </a:lnTo>
                  <a:lnTo>
                    <a:pt x="537" y="321"/>
                  </a:lnTo>
                  <a:lnTo>
                    <a:pt x="519" y="219"/>
                  </a:lnTo>
                  <a:lnTo>
                    <a:pt x="481" y="36"/>
                  </a:lnTo>
                  <a:lnTo>
                    <a:pt x="477" y="8"/>
                  </a:lnTo>
                  <a:lnTo>
                    <a:pt x="477" y="0"/>
                  </a:lnTo>
                  <a:lnTo>
                    <a:pt x="485" y="14"/>
                  </a:lnTo>
                  <a:lnTo>
                    <a:pt x="495" y="42"/>
                  </a:lnTo>
                  <a:lnTo>
                    <a:pt x="530" y="146"/>
                  </a:lnTo>
                  <a:lnTo>
                    <a:pt x="571" y="293"/>
                  </a:lnTo>
                  <a:lnTo>
                    <a:pt x="616" y="460"/>
                  </a:lnTo>
                  <a:lnTo>
                    <a:pt x="659" y="635"/>
                  </a:lnTo>
                  <a:lnTo>
                    <a:pt x="676" y="718"/>
                  </a:lnTo>
                  <a:lnTo>
                    <a:pt x="686" y="794"/>
                  </a:lnTo>
                  <a:lnTo>
                    <a:pt x="696" y="864"/>
                  </a:lnTo>
                  <a:lnTo>
                    <a:pt x="696" y="923"/>
                  </a:lnTo>
                  <a:lnTo>
                    <a:pt x="696" y="976"/>
                  </a:lnTo>
                  <a:lnTo>
                    <a:pt x="693" y="1020"/>
                  </a:lnTo>
                  <a:lnTo>
                    <a:pt x="686" y="1059"/>
                  </a:lnTo>
                  <a:lnTo>
                    <a:pt x="680" y="1090"/>
                  </a:lnTo>
                  <a:lnTo>
                    <a:pt x="669" y="1118"/>
                  </a:lnTo>
                  <a:lnTo>
                    <a:pt x="655" y="1139"/>
                  </a:lnTo>
                  <a:lnTo>
                    <a:pt x="641" y="1157"/>
                  </a:lnTo>
                  <a:lnTo>
                    <a:pt x="623" y="1167"/>
                  </a:lnTo>
                  <a:lnTo>
                    <a:pt x="603" y="1171"/>
                  </a:lnTo>
                  <a:lnTo>
                    <a:pt x="579" y="1171"/>
                  </a:lnTo>
                  <a:lnTo>
                    <a:pt x="554" y="1167"/>
                  </a:lnTo>
                  <a:lnTo>
                    <a:pt x="526" y="1157"/>
                  </a:lnTo>
                  <a:lnTo>
                    <a:pt x="495" y="1142"/>
                  </a:lnTo>
                  <a:lnTo>
                    <a:pt x="463" y="1122"/>
                  </a:lnTo>
                  <a:lnTo>
                    <a:pt x="425" y="1098"/>
                  </a:lnTo>
                  <a:lnTo>
                    <a:pt x="387" y="1069"/>
                  </a:lnTo>
                  <a:lnTo>
                    <a:pt x="348" y="1035"/>
                  </a:lnTo>
                  <a:lnTo>
                    <a:pt x="311" y="1004"/>
                  </a:lnTo>
                  <a:lnTo>
                    <a:pt x="241" y="934"/>
                  </a:lnTo>
                  <a:lnTo>
                    <a:pt x="181" y="864"/>
                  </a:lnTo>
                  <a:lnTo>
                    <a:pt x="132" y="794"/>
                  </a:lnTo>
                  <a:lnTo>
                    <a:pt x="87" y="725"/>
                  </a:lnTo>
                  <a:lnTo>
                    <a:pt x="52" y="659"/>
                  </a:lnTo>
                  <a:lnTo>
                    <a:pt x="25" y="596"/>
                  </a:lnTo>
                  <a:lnTo>
                    <a:pt x="4" y="541"/>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5" name="Freeform 59"/>
            <p:cNvSpPr>
              <a:spLocks/>
            </p:cNvSpPr>
            <p:nvPr/>
          </p:nvSpPr>
          <p:spPr bwMode="auto">
            <a:xfrm>
              <a:off x="2165" y="2349"/>
              <a:ext cx="160" cy="902"/>
            </a:xfrm>
            <a:custGeom>
              <a:avLst/>
              <a:gdLst>
                <a:gd name="T0" fmla="*/ 63 w 481"/>
                <a:gd name="T1" fmla="*/ 0 h 2706"/>
                <a:gd name="T2" fmla="*/ 100 w 481"/>
                <a:gd name="T3" fmla="*/ 3 h 2706"/>
                <a:gd name="T4" fmla="*/ 143 w 481"/>
                <a:gd name="T5" fmla="*/ 24 h 2706"/>
                <a:gd name="T6" fmla="*/ 185 w 481"/>
                <a:gd name="T7" fmla="*/ 66 h 2706"/>
                <a:gd name="T8" fmla="*/ 222 w 481"/>
                <a:gd name="T9" fmla="*/ 128 h 2706"/>
                <a:gd name="T10" fmla="*/ 264 w 481"/>
                <a:gd name="T11" fmla="*/ 212 h 2706"/>
                <a:gd name="T12" fmla="*/ 323 w 481"/>
                <a:gd name="T13" fmla="*/ 380 h 2706"/>
                <a:gd name="T14" fmla="*/ 383 w 481"/>
                <a:gd name="T15" fmla="*/ 599 h 2706"/>
                <a:gd name="T16" fmla="*/ 404 w 481"/>
                <a:gd name="T17" fmla="*/ 759 h 2706"/>
                <a:gd name="T18" fmla="*/ 414 w 481"/>
                <a:gd name="T19" fmla="*/ 922 h 2706"/>
                <a:gd name="T20" fmla="*/ 411 w 481"/>
                <a:gd name="T21" fmla="*/ 1173 h 2706"/>
                <a:gd name="T22" fmla="*/ 401 w 481"/>
                <a:gd name="T23" fmla="*/ 1501 h 2706"/>
                <a:gd name="T24" fmla="*/ 404 w 481"/>
                <a:gd name="T25" fmla="*/ 1657 h 2706"/>
                <a:gd name="T26" fmla="*/ 414 w 481"/>
                <a:gd name="T27" fmla="*/ 1803 h 2706"/>
                <a:gd name="T28" fmla="*/ 466 w 481"/>
                <a:gd name="T29" fmla="*/ 2250 h 2706"/>
                <a:gd name="T30" fmla="*/ 481 w 481"/>
                <a:gd name="T31" fmla="*/ 2504 h 2706"/>
                <a:gd name="T32" fmla="*/ 477 w 481"/>
                <a:gd name="T33" fmla="*/ 2601 h 2706"/>
                <a:gd name="T34" fmla="*/ 463 w 481"/>
                <a:gd name="T35" fmla="*/ 2671 h 2706"/>
                <a:gd name="T36" fmla="*/ 445 w 481"/>
                <a:gd name="T37" fmla="*/ 2699 h 2706"/>
                <a:gd name="T38" fmla="*/ 432 w 481"/>
                <a:gd name="T39" fmla="*/ 2706 h 2706"/>
                <a:gd name="T40" fmla="*/ 414 w 481"/>
                <a:gd name="T41" fmla="*/ 2699 h 2706"/>
                <a:gd name="T42" fmla="*/ 383 w 481"/>
                <a:gd name="T43" fmla="*/ 2667 h 2706"/>
                <a:gd name="T44" fmla="*/ 341 w 481"/>
                <a:gd name="T45" fmla="*/ 2594 h 2706"/>
                <a:gd name="T46" fmla="*/ 268 w 481"/>
                <a:gd name="T47" fmla="*/ 2430 h 2706"/>
                <a:gd name="T48" fmla="*/ 174 w 481"/>
                <a:gd name="T49" fmla="*/ 2159 h 2706"/>
                <a:gd name="T50" fmla="*/ 100 w 481"/>
                <a:gd name="T51" fmla="*/ 1888 h 2706"/>
                <a:gd name="T52" fmla="*/ 76 w 481"/>
                <a:gd name="T53" fmla="*/ 1745 h 2706"/>
                <a:gd name="T54" fmla="*/ 38 w 481"/>
                <a:gd name="T55" fmla="*/ 1368 h 2706"/>
                <a:gd name="T56" fmla="*/ 17 w 481"/>
                <a:gd name="T57" fmla="*/ 968 h 2706"/>
                <a:gd name="T58" fmla="*/ 3 w 481"/>
                <a:gd name="T59" fmla="*/ 581 h 2706"/>
                <a:gd name="T60" fmla="*/ 0 w 481"/>
                <a:gd name="T61" fmla="*/ 254 h 2706"/>
                <a:gd name="T62" fmla="*/ 11 w 481"/>
                <a:gd name="T63" fmla="*/ 87 h 2706"/>
                <a:gd name="T64" fmla="*/ 21 w 481"/>
                <a:gd name="T65" fmla="*/ 31 h 2706"/>
                <a:gd name="T66" fmla="*/ 42 w 481"/>
                <a:gd name="T67" fmla="*/ 6 h 2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81" h="2706">
                  <a:moveTo>
                    <a:pt x="42" y="6"/>
                  </a:moveTo>
                  <a:lnTo>
                    <a:pt x="63" y="0"/>
                  </a:lnTo>
                  <a:lnTo>
                    <a:pt x="83" y="0"/>
                  </a:lnTo>
                  <a:lnTo>
                    <a:pt x="100" y="3"/>
                  </a:lnTo>
                  <a:lnTo>
                    <a:pt x="121" y="11"/>
                  </a:lnTo>
                  <a:lnTo>
                    <a:pt x="143" y="24"/>
                  </a:lnTo>
                  <a:lnTo>
                    <a:pt x="164" y="42"/>
                  </a:lnTo>
                  <a:lnTo>
                    <a:pt x="185" y="66"/>
                  </a:lnTo>
                  <a:lnTo>
                    <a:pt x="201" y="94"/>
                  </a:lnTo>
                  <a:lnTo>
                    <a:pt x="222" y="128"/>
                  </a:lnTo>
                  <a:lnTo>
                    <a:pt x="243" y="167"/>
                  </a:lnTo>
                  <a:lnTo>
                    <a:pt x="264" y="212"/>
                  </a:lnTo>
                  <a:lnTo>
                    <a:pt x="285" y="264"/>
                  </a:lnTo>
                  <a:lnTo>
                    <a:pt x="323" y="380"/>
                  </a:lnTo>
                  <a:lnTo>
                    <a:pt x="365" y="523"/>
                  </a:lnTo>
                  <a:lnTo>
                    <a:pt x="383" y="599"/>
                  </a:lnTo>
                  <a:lnTo>
                    <a:pt x="396" y="679"/>
                  </a:lnTo>
                  <a:lnTo>
                    <a:pt x="404" y="759"/>
                  </a:lnTo>
                  <a:lnTo>
                    <a:pt x="411" y="839"/>
                  </a:lnTo>
                  <a:lnTo>
                    <a:pt x="414" y="922"/>
                  </a:lnTo>
                  <a:lnTo>
                    <a:pt x="414" y="1007"/>
                  </a:lnTo>
                  <a:lnTo>
                    <a:pt x="411" y="1173"/>
                  </a:lnTo>
                  <a:lnTo>
                    <a:pt x="404" y="1337"/>
                  </a:lnTo>
                  <a:lnTo>
                    <a:pt x="401" y="1501"/>
                  </a:lnTo>
                  <a:lnTo>
                    <a:pt x="401" y="1577"/>
                  </a:lnTo>
                  <a:lnTo>
                    <a:pt x="404" y="1657"/>
                  </a:lnTo>
                  <a:lnTo>
                    <a:pt x="407" y="1730"/>
                  </a:lnTo>
                  <a:lnTo>
                    <a:pt x="414" y="1803"/>
                  </a:lnTo>
                  <a:lnTo>
                    <a:pt x="450" y="2104"/>
                  </a:lnTo>
                  <a:lnTo>
                    <a:pt x="466" y="2250"/>
                  </a:lnTo>
                  <a:lnTo>
                    <a:pt x="477" y="2385"/>
                  </a:lnTo>
                  <a:lnTo>
                    <a:pt x="481" y="2504"/>
                  </a:lnTo>
                  <a:lnTo>
                    <a:pt x="481" y="2556"/>
                  </a:lnTo>
                  <a:lnTo>
                    <a:pt x="477" y="2601"/>
                  </a:lnTo>
                  <a:lnTo>
                    <a:pt x="469" y="2640"/>
                  </a:lnTo>
                  <a:lnTo>
                    <a:pt x="463" y="2671"/>
                  </a:lnTo>
                  <a:lnTo>
                    <a:pt x="453" y="2692"/>
                  </a:lnTo>
                  <a:lnTo>
                    <a:pt x="445" y="2699"/>
                  </a:lnTo>
                  <a:lnTo>
                    <a:pt x="438" y="2702"/>
                  </a:lnTo>
                  <a:lnTo>
                    <a:pt x="432" y="2706"/>
                  </a:lnTo>
                  <a:lnTo>
                    <a:pt x="421" y="2702"/>
                  </a:lnTo>
                  <a:lnTo>
                    <a:pt x="414" y="2699"/>
                  </a:lnTo>
                  <a:lnTo>
                    <a:pt x="404" y="2692"/>
                  </a:lnTo>
                  <a:lnTo>
                    <a:pt x="383" y="2667"/>
                  </a:lnTo>
                  <a:lnTo>
                    <a:pt x="362" y="2636"/>
                  </a:lnTo>
                  <a:lnTo>
                    <a:pt x="341" y="2594"/>
                  </a:lnTo>
                  <a:lnTo>
                    <a:pt x="317" y="2546"/>
                  </a:lnTo>
                  <a:lnTo>
                    <a:pt x="268" y="2430"/>
                  </a:lnTo>
                  <a:lnTo>
                    <a:pt x="219" y="2299"/>
                  </a:lnTo>
                  <a:lnTo>
                    <a:pt x="174" y="2159"/>
                  </a:lnTo>
                  <a:lnTo>
                    <a:pt x="133" y="2019"/>
                  </a:lnTo>
                  <a:lnTo>
                    <a:pt x="100" y="1888"/>
                  </a:lnTo>
                  <a:lnTo>
                    <a:pt x="90" y="1821"/>
                  </a:lnTo>
                  <a:lnTo>
                    <a:pt x="76" y="1745"/>
                  </a:lnTo>
                  <a:lnTo>
                    <a:pt x="55" y="1567"/>
                  </a:lnTo>
                  <a:lnTo>
                    <a:pt x="38" y="1368"/>
                  </a:lnTo>
                  <a:lnTo>
                    <a:pt x="27" y="1163"/>
                  </a:lnTo>
                  <a:lnTo>
                    <a:pt x="17" y="968"/>
                  </a:lnTo>
                  <a:lnTo>
                    <a:pt x="11" y="797"/>
                  </a:lnTo>
                  <a:lnTo>
                    <a:pt x="3" y="581"/>
                  </a:lnTo>
                  <a:lnTo>
                    <a:pt x="3" y="438"/>
                  </a:lnTo>
                  <a:lnTo>
                    <a:pt x="0" y="254"/>
                  </a:lnTo>
                  <a:lnTo>
                    <a:pt x="3" y="164"/>
                  </a:lnTo>
                  <a:lnTo>
                    <a:pt x="11" y="87"/>
                  </a:lnTo>
                  <a:lnTo>
                    <a:pt x="14" y="55"/>
                  </a:lnTo>
                  <a:lnTo>
                    <a:pt x="21" y="31"/>
                  </a:lnTo>
                  <a:lnTo>
                    <a:pt x="31" y="14"/>
                  </a:lnTo>
                  <a:lnTo>
                    <a:pt x="42" y="6"/>
                  </a:lnTo>
                  <a:close/>
                </a:path>
              </a:pathLst>
            </a:custGeom>
            <a:solidFill>
              <a:srgbClr val="2C32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6" name="Freeform 60"/>
            <p:cNvSpPr>
              <a:spLocks/>
            </p:cNvSpPr>
            <p:nvPr/>
          </p:nvSpPr>
          <p:spPr bwMode="auto">
            <a:xfrm>
              <a:off x="3251" y="2251"/>
              <a:ext cx="193" cy="510"/>
            </a:xfrm>
            <a:custGeom>
              <a:avLst/>
              <a:gdLst>
                <a:gd name="T0" fmla="*/ 544 w 579"/>
                <a:gd name="T1" fmla="*/ 98 h 1529"/>
                <a:gd name="T2" fmla="*/ 460 w 579"/>
                <a:gd name="T3" fmla="*/ 219 h 1529"/>
                <a:gd name="T4" fmla="*/ 370 w 579"/>
                <a:gd name="T5" fmla="*/ 383 h 1529"/>
                <a:gd name="T6" fmla="*/ 335 w 579"/>
                <a:gd name="T7" fmla="*/ 470 h 1529"/>
                <a:gd name="T8" fmla="*/ 314 w 579"/>
                <a:gd name="T9" fmla="*/ 554 h 1529"/>
                <a:gd name="T10" fmla="*/ 304 w 579"/>
                <a:gd name="T11" fmla="*/ 662 h 1529"/>
                <a:gd name="T12" fmla="*/ 300 w 579"/>
                <a:gd name="T13" fmla="*/ 989 h 1529"/>
                <a:gd name="T14" fmla="*/ 307 w 579"/>
                <a:gd name="T15" fmla="*/ 1331 h 1529"/>
                <a:gd name="T16" fmla="*/ 300 w 579"/>
                <a:gd name="T17" fmla="*/ 1498 h 1529"/>
                <a:gd name="T18" fmla="*/ 293 w 579"/>
                <a:gd name="T19" fmla="*/ 1529 h 1529"/>
                <a:gd name="T20" fmla="*/ 286 w 579"/>
                <a:gd name="T21" fmla="*/ 1526 h 1529"/>
                <a:gd name="T22" fmla="*/ 268 w 579"/>
                <a:gd name="T23" fmla="*/ 1484 h 1529"/>
                <a:gd name="T24" fmla="*/ 241 w 579"/>
                <a:gd name="T25" fmla="*/ 1341 h 1529"/>
                <a:gd name="T26" fmla="*/ 216 w 579"/>
                <a:gd name="T27" fmla="*/ 1087 h 1529"/>
                <a:gd name="T28" fmla="*/ 203 w 579"/>
                <a:gd name="T29" fmla="*/ 832 h 1529"/>
                <a:gd name="T30" fmla="*/ 203 w 579"/>
                <a:gd name="T31" fmla="*/ 655 h 1529"/>
                <a:gd name="T32" fmla="*/ 203 w 579"/>
                <a:gd name="T33" fmla="*/ 582 h 1529"/>
                <a:gd name="T34" fmla="*/ 192 w 579"/>
                <a:gd name="T35" fmla="*/ 567 h 1529"/>
                <a:gd name="T36" fmla="*/ 178 w 579"/>
                <a:gd name="T37" fmla="*/ 572 h 1529"/>
                <a:gd name="T38" fmla="*/ 140 w 579"/>
                <a:gd name="T39" fmla="*/ 621 h 1529"/>
                <a:gd name="T40" fmla="*/ 84 w 579"/>
                <a:gd name="T41" fmla="*/ 718 h 1529"/>
                <a:gd name="T42" fmla="*/ 53 w 579"/>
                <a:gd name="T43" fmla="*/ 767 h 1529"/>
                <a:gd name="T44" fmla="*/ 29 w 579"/>
                <a:gd name="T45" fmla="*/ 787 h 1529"/>
                <a:gd name="T46" fmla="*/ 11 w 579"/>
                <a:gd name="T47" fmla="*/ 783 h 1529"/>
                <a:gd name="T48" fmla="*/ 0 w 579"/>
                <a:gd name="T49" fmla="*/ 762 h 1529"/>
                <a:gd name="T50" fmla="*/ 0 w 579"/>
                <a:gd name="T51" fmla="*/ 725 h 1529"/>
                <a:gd name="T52" fmla="*/ 14 w 579"/>
                <a:gd name="T53" fmla="*/ 676 h 1529"/>
                <a:gd name="T54" fmla="*/ 42 w 579"/>
                <a:gd name="T55" fmla="*/ 621 h 1529"/>
                <a:gd name="T56" fmla="*/ 91 w 579"/>
                <a:gd name="T57" fmla="*/ 561 h 1529"/>
                <a:gd name="T58" fmla="*/ 200 w 579"/>
                <a:gd name="T59" fmla="*/ 442 h 1529"/>
                <a:gd name="T60" fmla="*/ 286 w 579"/>
                <a:gd name="T61" fmla="*/ 352 h 1529"/>
                <a:gd name="T62" fmla="*/ 349 w 579"/>
                <a:gd name="T63" fmla="*/ 265 h 1529"/>
                <a:gd name="T64" fmla="*/ 387 w 579"/>
                <a:gd name="T65" fmla="*/ 156 h 1529"/>
                <a:gd name="T66" fmla="*/ 419 w 579"/>
                <a:gd name="T67" fmla="*/ 94 h 1529"/>
                <a:gd name="T68" fmla="*/ 464 w 579"/>
                <a:gd name="T69" fmla="*/ 46 h 1529"/>
                <a:gd name="T70" fmla="*/ 520 w 579"/>
                <a:gd name="T71" fmla="*/ 0 h 1529"/>
                <a:gd name="T72" fmla="*/ 520 w 579"/>
                <a:gd name="T73" fmla="*/ 21 h 1529"/>
                <a:gd name="T74" fmla="*/ 530 w 579"/>
                <a:gd name="T75" fmla="*/ 42 h 1529"/>
                <a:gd name="T76" fmla="*/ 558 w 579"/>
                <a:gd name="T77" fmla="*/ 52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9" h="1529">
                  <a:moveTo>
                    <a:pt x="579" y="49"/>
                  </a:moveTo>
                  <a:lnTo>
                    <a:pt x="544" y="98"/>
                  </a:lnTo>
                  <a:lnTo>
                    <a:pt x="505" y="153"/>
                  </a:lnTo>
                  <a:lnTo>
                    <a:pt x="460" y="219"/>
                  </a:lnTo>
                  <a:lnTo>
                    <a:pt x="415" y="299"/>
                  </a:lnTo>
                  <a:lnTo>
                    <a:pt x="370" y="383"/>
                  </a:lnTo>
                  <a:lnTo>
                    <a:pt x="352" y="426"/>
                  </a:lnTo>
                  <a:lnTo>
                    <a:pt x="335" y="470"/>
                  </a:lnTo>
                  <a:lnTo>
                    <a:pt x="321" y="512"/>
                  </a:lnTo>
                  <a:lnTo>
                    <a:pt x="314" y="554"/>
                  </a:lnTo>
                  <a:lnTo>
                    <a:pt x="307" y="603"/>
                  </a:lnTo>
                  <a:lnTo>
                    <a:pt x="304" y="662"/>
                  </a:lnTo>
                  <a:lnTo>
                    <a:pt x="300" y="816"/>
                  </a:lnTo>
                  <a:lnTo>
                    <a:pt x="300" y="989"/>
                  </a:lnTo>
                  <a:lnTo>
                    <a:pt x="304" y="1167"/>
                  </a:lnTo>
                  <a:lnTo>
                    <a:pt x="307" y="1331"/>
                  </a:lnTo>
                  <a:lnTo>
                    <a:pt x="304" y="1456"/>
                  </a:lnTo>
                  <a:lnTo>
                    <a:pt x="300" y="1498"/>
                  </a:lnTo>
                  <a:lnTo>
                    <a:pt x="297" y="1522"/>
                  </a:lnTo>
                  <a:lnTo>
                    <a:pt x="293" y="1529"/>
                  </a:lnTo>
                  <a:lnTo>
                    <a:pt x="289" y="1529"/>
                  </a:lnTo>
                  <a:lnTo>
                    <a:pt x="286" y="1526"/>
                  </a:lnTo>
                  <a:lnTo>
                    <a:pt x="279" y="1515"/>
                  </a:lnTo>
                  <a:lnTo>
                    <a:pt x="268" y="1484"/>
                  </a:lnTo>
                  <a:lnTo>
                    <a:pt x="262" y="1446"/>
                  </a:lnTo>
                  <a:lnTo>
                    <a:pt x="241" y="1341"/>
                  </a:lnTo>
                  <a:lnTo>
                    <a:pt x="227" y="1219"/>
                  </a:lnTo>
                  <a:lnTo>
                    <a:pt x="216" y="1087"/>
                  </a:lnTo>
                  <a:lnTo>
                    <a:pt x="206" y="954"/>
                  </a:lnTo>
                  <a:lnTo>
                    <a:pt x="203" y="832"/>
                  </a:lnTo>
                  <a:lnTo>
                    <a:pt x="203" y="728"/>
                  </a:lnTo>
                  <a:lnTo>
                    <a:pt x="203" y="655"/>
                  </a:lnTo>
                  <a:lnTo>
                    <a:pt x="206" y="609"/>
                  </a:lnTo>
                  <a:lnTo>
                    <a:pt x="203" y="582"/>
                  </a:lnTo>
                  <a:lnTo>
                    <a:pt x="200" y="572"/>
                  </a:lnTo>
                  <a:lnTo>
                    <a:pt x="192" y="567"/>
                  </a:lnTo>
                  <a:lnTo>
                    <a:pt x="185" y="567"/>
                  </a:lnTo>
                  <a:lnTo>
                    <a:pt x="178" y="572"/>
                  </a:lnTo>
                  <a:lnTo>
                    <a:pt x="161" y="588"/>
                  </a:lnTo>
                  <a:lnTo>
                    <a:pt x="140" y="621"/>
                  </a:lnTo>
                  <a:lnTo>
                    <a:pt x="112" y="662"/>
                  </a:lnTo>
                  <a:lnTo>
                    <a:pt x="84" y="718"/>
                  </a:lnTo>
                  <a:lnTo>
                    <a:pt x="67" y="746"/>
                  </a:lnTo>
                  <a:lnTo>
                    <a:pt x="53" y="767"/>
                  </a:lnTo>
                  <a:lnTo>
                    <a:pt x="39" y="780"/>
                  </a:lnTo>
                  <a:lnTo>
                    <a:pt x="29" y="787"/>
                  </a:lnTo>
                  <a:lnTo>
                    <a:pt x="18" y="787"/>
                  </a:lnTo>
                  <a:lnTo>
                    <a:pt x="11" y="783"/>
                  </a:lnTo>
                  <a:lnTo>
                    <a:pt x="4" y="777"/>
                  </a:lnTo>
                  <a:lnTo>
                    <a:pt x="0" y="762"/>
                  </a:lnTo>
                  <a:lnTo>
                    <a:pt x="0" y="746"/>
                  </a:lnTo>
                  <a:lnTo>
                    <a:pt x="0" y="725"/>
                  </a:lnTo>
                  <a:lnTo>
                    <a:pt x="8" y="704"/>
                  </a:lnTo>
                  <a:lnTo>
                    <a:pt x="14" y="676"/>
                  </a:lnTo>
                  <a:lnTo>
                    <a:pt x="29" y="648"/>
                  </a:lnTo>
                  <a:lnTo>
                    <a:pt x="42" y="621"/>
                  </a:lnTo>
                  <a:lnTo>
                    <a:pt x="63" y="588"/>
                  </a:lnTo>
                  <a:lnTo>
                    <a:pt x="91" y="561"/>
                  </a:lnTo>
                  <a:lnTo>
                    <a:pt x="146" y="494"/>
                  </a:lnTo>
                  <a:lnTo>
                    <a:pt x="200" y="442"/>
                  </a:lnTo>
                  <a:lnTo>
                    <a:pt x="248" y="393"/>
                  </a:lnTo>
                  <a:lnTo>
                    <a:pt x="286" y="352"/>
                  </a:lnTo>
                  <a:lnTo>
                    <a:pt x="321" y="310"/>
                  </a:lnTo>
                  <a:lnTo>
                    <a:pt x="349" y="265"/>
                  </a:lnTo>
                  <a:lnTo>
                    <a:pt x="374" y="216"/>
                  </a:lnTo>
                  <a:lnTo>
                    <a:pt x="387" y="156"/>
                  </a:lnTo>
                  <a:lnTo>
                    <a:pt x="401" y="125"/>
                  </a:lnTo>
                  <a:lnTo>
                    <a:pt x="419" y="94"/>
                  </a:lnTo>
                  <a:lnTo>
                    <a:pt x="439" y="70"/>
                  </a:lnTo>
                  <a:lnTo>
                    <a:pt x="464" y="46"/>
                  </a:lnTo>
                  <a:lnTo>
                    <a:pt x="502" y="14"/>
                  </a:lnTo>
                  <a:lnTo>
                    <a:pt x="520" y="0"/>
                  </a:lnTo>
                  <a:lnTo>
                    <a:pt x="520" y="10"/>
                  </a:lnTo>
                  <a:lnTo>
                    <a:pt x="520" y="21"/>
                  </a:lnTo>
                  <a:lnTo>
                    <a:pt x="523" y="31"/>
                  </a:lnTo>
                  <a:lnTo>
                    <a:pt x="530" y="42"/>
                  </a:lnTo>
                  <a:lnTo>
                    <a:pt x="541" y="49"/>
                  </a:lnTo>
                  <a:lnTo>
                    <a:pt x="558" y="52"/>
                  </a:lnTo>
                  <a:lnTo>
                    <a:pt x="579" y="49"/>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7" name="Freeform 61"/>
            <p:cNvSpPr>
              <a:spLocks/>
            </p:cNvSpPr>
            <p:nvPr/>
          </p:nvSpPr>
          <p:spPr bwMode="auto">
            <a:xfrm>
              <a:off x="3483" y="2395"/>
              <a:ext cx="159" cy="366"/>
            </a:xfrm>
            <a:custGeom>
              <a:avLst/>
              <a:gdLst>
                <a:gd name="T0" fmla="*/ 119 w 478"/>
                <a:gd name="T1" fmla="*/ 122 h 1097"/>
                <a:gd name="T2" fmla="*/ 140 w 478"/>
                <a:gd name="T3" fmla="*/ 129 h 1097"/>
                <a:gd name="T4" fmla="*/ 158 w 478"/>
                <a:gd name="T5" fmla="*/ 143 h 1097"/>
                <a:gd name="T6" fmla="*/ 182 w 478"/>
                <a:gd name="T7" fmla="*/ 160 h 1097"/>
                <a:gd name="T8" fmla="*/ 206 w 478"/>
                <a:gd name="T9" fmla="*/ 184 h 1097"/>
                <a:gd name="T10" fmla="*/ 220 w 478"/>
                <a:gd name="T11" fmla="*/ 202 h 1097"/>
                <a:gd name="T12" fmla="*/ 231 w 478"/>
                <a:gd name="T13" fmla="*/ 223 h 1097"/>
                <a:gd name="T14" fmla="*/ 241 w 478"/>
                <a:gd name="T15" fmla="*/ 244 h 1097"/>
                <a:gd name="T16" fmla="*/ 247 w 478"/>
                <a:gd name="T17" fmla="*/ 272 h 1097"/>
                <a:gd name="T18" fmla="*/ 255 w 478"/>
                <a:gd name="T19" fmla="*/ 299 h 1097"/>
                <a:gd name="T20" fmla="*/ 262 w 478"/>
                <a:gd name="T21" fmla="*/ 330 h 1097"/>
                <a:gd name="T22" fmla="*/ 262 w 478"/>
                <a:gd name="T23" fmla="*/ 369 h 1097"/>
                <a:gd name="T24" fmla="*/ 258 w 478"/>
                <a:gd name="T25" fmla="*/ 408 h 1097"/>
                <a:gd name="T26" fmla="*/ 251 w 478"/>
                <a:gd name="T27" fmla="*/ 449 h 1097"/>
                <a:gd name="T28" fmla="*/ 241 w 478"/>
                <a:gd name="T29" fmla="*/ 488 h 1097"/>
                <a:gd name="T30" fmla="*/ 223 w 478"/>
                <a:gd name="T31" fmla="*/ 530 h 1097"/>
                <a:gd name="T32" fmla="*/ 206 w 478"/>
                <a:gd name="T33" fmla="*/ 567 h 1097"/>
                <a:gd name="T34" fmla="*/ 185 w 478"/>
                <a:gd name="T35" fmla="*/ 610 h 1097"/>
                <a:gd name="T36" fmla="*/ 164 w 478"/>
                <a:gd name="T37" fmla="*/ 644 h 1097"/>
                <a:gd name="T38" fmla="*/ 143 w 478"/>
                <a:gd name="T39" fmla="*/ 679 h 1097"/>
                <a:gd name="T40" fmla="*/ 119 w 478"/>
                <a:gd name="T41" fmla="*/ 710 h 1097"/>
                <a:gd name="T42" fmla="*/ 94 w 478"/>
                <a:gd name="T43" fmla="*/ 738 h 1097"/>
                <a:gd name="T44" fmla="*/ 73 w 478"/>
                <a:gd name="T45" fmla="*/ 762 h 1097"/>
                <a:gd name="T46" fmla="*/ 52 w 478"/>
                <a:gd name="T47" fmla="*/ 780 h 1097"/>
                <a:gd name="T48" fmla="*/ 31 w 478"/>
                <a:gd name="T49" fmla="*/ 795 h 1097"/>
                <a:gd name="T50" fmla="*/ 15 w 478"/>
                <a:gd name="T51" fmla="*/ 801 h 1097"/>
                <a:gd name="T52" fmla="*/ 0 w 478"/>
                <a:gd name="T53" fmla="*/ 801 h 1097"/>
                <a:gd name="T54" fmla="*/ 49 w 478"/>
                <a:gd name="T55" fmla="*/ 912 h 1097"/>
                <a:gd name="T56" fmla="*/ 91 w 478"/>
                <a:gd name="T57" fmla="*/ 1010 h 1097"/>
                <a:gd name="T58" fmla="*/ 133 w 478"/>
                <a:gd name="T59" fmla="*/ 1097 h 1097"/>
                <a:gd name="T60" fmla="*/ 154 w 478"/>
                <a:gd name="T61" fmla="*/ 1079 h 1097"/>
                <a:gd name="T62" fmla="*/ 174 w 478"/>
                <a:gd name="T63" fmla="*/ 1055 h 1097"/>
                <a:gd name="T64" fmla="*/ 202 w 478"/>
                <a:gd name="T65" fmla="*/ 1017 h 1097"/>
                <a:gd name="T66" fmla="*/ 237 w 478"/>
                <a:gd name="T67" fmla="*/ 961 h 1097"/>
                <a:gd name="T68" fmla="*/ 279 w 478"/>
                <a:gd name="T69" fmla="*/ 884 h 1097"/>
                <a:gd name="T70" fmla="*/ 324 w 478"/>
                <a:gd name="T71" fmla="*/ 783 h 1097"/>
                <a:gd name="T72" fmla="*/ 369 w 478"/>
                <a:gd name="T73" fmla="*/ 658 h 1097"/>
                <a:gd name="T74" fmla="*/ 411 w 478"/>
                <a:gd name="T75" fmla="*/ 522 h 1097"/>
                <a:gd name="T76" fmla="*/ 442 w 478"/>
                <a:gd name="T77" fmla="*/ 403 h 1097"/>
                <a:gd name="T78" fmla="*/ 463 w 478"/>
                <a:gd name="T79" fmla="*/ 299 h 1097"/>
                <a:gd name="T80" fmla="*/ 475 w 478"/>
                <a:gd name="T81" fmla="*/ 208 h 1097"/>
                <a:gd name="T82" fmla="*/ 478 w 478"/>
                <a:gd name="T83" fmla="*/ 171 h 1097"/>
                <a:gd name="T84" fmla="*/ 478 w 478"/>
                <a:gd name="T85" fmla="*/ 132 h 1097"/>
                <a:gd name="T86" fmla="*/ 475 w 478"/>
                <a:gd name="T87" fmla="*/ 101 h 1097"/>
                <a:gd name="T88" fmla="*/ 471 w 478"/>
                <a:gd name="T89" fmla="*/ 73 h 1097"/>
                <a:gd name="T90" fmla="*/ 463 w 478"/>
                <a:gd name="T91" fmla="*/ 49 h 1097"/>
                <a:gd name="T92" fmla="*/ 453 w 478"/>
                <a:gd name="T93" fmla="*/ 28 h 1097"/>
                <a:gd name="T94" fmla="*/ 442 w 478"/>
                <a:gd name="T95" fmla="*/ 13 h 1097"/>
                <a:gd name="T96" fmla="*/ 432 w 478"/>
                <a:gd name="T97" fmla="*/ 0 h 1097"/>
                <a:gd name="T98" fmla="*/ 432 w 478"/>
                <a:gd name="T99" fmla="*/ 7 h 1097"/>
                <a:gd name="T100" fmla="*/ 432 w 478"/>
                <a:gd name="T101" fmla="*/ 31 h 1097"/>
                <a:gd name="T102" fmla="*/ 429 w 478"/>
                <a:gd name="T103" fmla="*/ 46 h 1097"/>
                <a:gd name="T104" fmla="*/ 426 w 478"/>
                <a:gd name="T105" fmla="*/ 62 h 1097"/>
                <a:gd name="T106" fmla="*/ 415 w 478"/>
                <a:gd name="T107" fmla="*/ 77 h 1097"/>
                <a:gd name="T108" fmla="*/ 405 w 478"/>
                <a:gd name="T109" fmla="*/ 94 h 1097"/>
                <a:gd name="T110" fmla="*/ 390 w 478"/>
                <a:gd name="T111" fmla="*/ 108 h 1097"/>
                <a:gd name="T112" fmla="*/ 369 w 478"/>
                <a:gd name="T113" fmla="*/ 122 h 1097"/>
                <a:gd name="T114" fmla="*/ 345 w 478"/>
                <a:gd name="T115" fmla="*/ 132 h 1097"/>
                <a:gd name="T116" fmla="*/ 314 w 478"/>
                <a:gd name="T117" fmla="*/ 140 h 1097"/>
                <a:gd name="T118" fmla="*/ 275 w 478"/>
                <a:gd name="T119" fmla="*/ 143 h 1097"/>
                <a:gd name="T120" fmla="*/ 231 w 478"/>
                <a:gd name="T121" fmla="*/ 143 h 1097"/>
                <a:gd name="T122" fmla="*/ 179 w 478"/>
                <a:gd name="T123" fmla="*/ 135 h 1097"/>
                <a:gd name="T124" fmla="*/ 119 w 478"/>
                <a:gd name="T125" fmla="*/ 122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8" h="1097">
                  <a:moveTo>
                    <a:pt x="119" y="122"/>
                  </a:moveTo>
                  <a:lnTo>
                    <a:pt x="140" y="129"/>
                  </a:lnTo>
                  <a:lnTo>
                    <a:pt x="158" y="143"/>
                  </a:lnTo>
                  <a:lnTo>
                    <a:pt x="182" y="160"/>
                  </a:lnTo>
                  <a:lnTo>
                    <a:pt x="206" y="184"/>
                  </a:lnTo>
                  <a:lnTo>
                    <a:pt x="220" y="202"/>
                  </a:lnTo>
                  <a:lnTo>
                    <a:pt x="231" y="223"/>
                  </a:lnTo>
                  <a:lnTo>
                    <a:pt x="241" y="244"/>
                  </a:lnTo>
                  <a:lnTo>
                    <a:pt x="247" y="272"/>
                  </a:lnTo>
                  <a:lnTo>
                    <a:pt x="255" y="299"/>
                  </a:lnTo>
                  <a:lnTo>
                    <a:pt x="262" y="330"/>
                  </a:lnTo>
                  <a:lnTo>
                    <a:pt x="262" y="369"/>
                  </a:lnTo>
                  <a:lnTo>
                    <a:pt x="258" y="408"/>
                  </a:lnTo>
                  <a:lnTo>
                    <a:pt x="251" y="449"/>
                  </a:lnTo>
                  <a:lnTo>
                    <a:pt x="241" y="488"/>
                  </a:lnTo>
                  <a:lnTo>
                    <a:pt x="223" y="530"/>
                  </a:lnTo>
                  <a:lnTo>
                    <a:pt x="206" y="567"/>
                  </a:lnTo>
                  <a:lnTo>
                    <a:pt x="185" y="610"/>
                  </a:lnTo>
                  <a:lnTo>
                    <a:pt x="164" y="644"/>
                  </a:lnTo>
                  <a:lnTo>
                    <a:pt x="143" y="679"/>
                  </a:lnTo>
                  <a:lnTo>
                    <a:pt x="119" y="710"/>
                  </a:lnTo>
                  <a:lnTo>
                    <a:pt x="94" y="738"/>
                  </a:lnTo>
                  <a:lnTo>
                    <a:pt x="73" y="762"/>
                  </a:lnTo>
                  <a:lnTo>
                    <a:pt x="52" y="780"/>
                  </a:lnTo>
                  <a:lnTo>
                    <a:pt x="31" y="795"/>
                  </a:lnTo>
                  <a:lnTo>
                    <a:pt x="15" y="801"/>
                  </a:lnTo>
                  <a:lnTo>
                    <a:pt x="0" y="801"/>
                  </a:lnTo>
                  <a:lnTo>
                    <a:pt x="49" y="912"/>
                  </a:lnTo>
                  <a:lnTo>
                    <a:pt x="91" y="1010"/>
                  </a:lnTo>
                  <a:lnTo>
                    <a:pt x="133" y="1097"/>
                  </a:lnTo>
                  <a:lnTo>
                    <a:pt x="154" y="1079"/>
                  </a:lnTo>
                  <a:lnTo>
                    <a:pt x="174" y="1055"/>
                  </a:lnTo>
                  <a:lnTo>
                    <a:pt x="202" y="1017"/>
                  </a:lnTo>
                  <a:lnTo>
                    <a:pt x="237" y="961"/>
                  </a:lnTo>
                  <a:lnTo>
                    <a:pt x="279" y="884"/>
                  </a:lnTo>
                  <a:lnTo>
                    <a:pt x="324" y="783"/>
                  </a:lnTo>
                  <a:lnTo>
                    <a:pt x="369" y="658"/>
                  </a:lnTo>
                  <a:lnTo>
                    <a:pt x="411" y="522"/>
                  </a:lnTo>
                  <a:lnTo>
                    <a:pt x="442" y="403"/>
                  </a:lnTo>
                  <a:lnTo>
                    <a:pt x="463" y="299"/>
                  </a:lnTo>
                  <a:lnTo>
                    <a:pt x="475" y="208"/>
                  </a:lnTo>
                  <a:lnTo>
                    <a:pt x="478" y="171"/>
                  </a:lnTo>
                  <a:lnTo>
                    <a:pt x="478" y="132"/>
                  </a:lnTo>
                  <a:lnTo>
                    <a:pt x="475" y="101"/>
                  </a:lnTo>
                  <a:lnTo>
                    <a:pt x="471" y="73"/>
                  </a:lnTo>
                  <a:lnTo>
                    <a:pt x="463" y="49"/>
                  </a:lnTo>
                  <a:lnTo>
                    <a:pt x="453" y="28"/>
                  </a:lnTo>
                  <a:lnTo>
                    <a:pt x="442" y="13"/>
                  </a:lnTo>
                  <a:lnTo>
                    <a:pt x="432" y="0"/>
                  </a:lnTo>
                  <a:lnTo>
                    <a:pt x="432" y="7"/>
                  </a:lnTo>
                  <a:lnTo>
                    <a:pt x="432" y="31"/>
                  </a:lnTo>
                  <a:lnTo>
                    <a:pt x="429" y="46"/>
                  </a:lnTo>
                  <a:lnTo>
                    <a:pt x="426" y="62"/>
                  </a:lnTo>
                  <a:lnTo>
                    <a:pt x="415" y="77"/>
                  </a:lnTo>
                  <a:lnTo>
                    <a:pt x="405" y="94"/>
                  </a:lnTo>
                  <a:lnTo>
                    <a:pt x="390" y="108"/>
                  </a:lnTo>
                  <a:lnTo>
                    <a:pt x="369" y="122"/>
                  </a:lnTo>
                  <a:lnTo>
                    <a:pt x="345" y="132"/>
                  </a:lnTo>
                  <a:lnTo>
                    <a:pt x="314" y="140"/>
                  </a:lnTo>
                  <a:lnTo>
                    <a:pt x="275" y="143"/>
                  </a:lnTo>
                  <a:lnTo>
                    <a:pt x="231" y="143"/>
                  </a:lnTo>
                  <a:lnTo>
                    <a:pt x="179" y="135"/>
                  </a:lnTo>
                  <a:lnTo>
                    <a:pt x="119" y="122"/>
                  </a:lnTo>
                  <a:close/>
                </a:path>
              </a:pathLst>
            </a:custGeom>
            <a:solidFill>
              <a:srgbClr val="D5D6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8" name="Freeform 62"/>
            <p:cNvSpPr>
              <a:spLocks/>
            </p:cNvSpPr>
            <p:nvPr/>
          </p:nvSpPr>
          <p:spPr bwMode="auto">
            <a:xfrm>
              <a:off x="3352" y="78"/>
              <a:ext cx="42" cy="428"/>
            </a:xfrm>
            <a:custGeom>
              <a:avLst/>
              <a:gdLst>
                <a:gd name="T0" fmla="*/ 66 w 125"/>
                <a:gd name="T1" fmla="*/ 1284 h 1284"/>
                <a:gd name="T2" fmla="*/ 48 w 125"/>
                <a:gd name="T3" fmla="*/ 1159 h 1284"/>
                <a:gd name="T4" fmla="*/ 34 w 125"/>
                <a:gd name="T5" fmla="*/ 1034 h 1284"/>
                <a:gd name="T6" fmla="*/ 24 w 125"/>
                <a:gd name="T7" fmla="*/ 912 h 1284"/>
                <a:gd name="T8" fmla="*/ 14 w 125"/>
                <a:gd name="T9" fmla="*/ 793 h 1284"/>
                <a:gd name="T10" fmla="*/ 3 w 125"/>
                <a:gd name="T11" fmla="*/ 577 h 1284"/>
                <a:gd name="T12" fmla="*/ 0 w 125"/>
                <a:gd name="T13" fmla="*/ 386 h 1284"/>
                <a:gd name="T14" fmla="*/ 3 w 125"/>
                <a:gd name="T15" fmla="*/ 226 h 1284"/>
                <a:gd name="T16" fmla="*/ 6 w 125"/>
                <a:gd name="T17" fmla="*/ 104 h 1284"/>
                <a:gd name="T18" fmla="*/ 14 w 125"/>
                <a:gd name="T19" fmla="*/ 0 h 1284"/>
                <a:gd name="T20" fmla="*/ 55 w 125"/>
                <a:gd name="T21" fmla="*/ 0 h 1284"/>
                <a:gd name="T22" fmla="*/ 58 w 125"/>
                <a:gd name="T23" fmla="*/ 166 h 1284"/>
                <a:gd name="T24" fmla="*/ 58 w 125"/>
                <a:gd name="T25" fmla="*/ 345 h 1284"/>
                <a:gd name="T26" fmla="*/ 66 w 125"/>
                <a:gd name="T27" fmla="*/ 553 h 1284"/>
                <a:gd name="T28" fmla="*/ 73 w 125"/>
                <a:gd name="T29" fmla="*/ 777 h 1284"/>
                <a:gd name="T30" fmla="*/ 86 w 125"/>
                <a:gd name="T31" fmla="*/ 985 h 1284"/>
                <a:gd name="T32" fmla="*/ 94 w 125"/>
                <a:gd name="T33" fmla="*/ 1079 h 1284"/>
                <a:gd name="T34" fmla="*/ 104 w 125"/>
                <a:gd name="T35" fmla="*/ 1162 h 1284"/>
                <a:gd name="T36" fmla="*/ 115 w 125"/>
                <a:gd name="T37" fmla="*/ 1229 h 1284"/>
                <a:gd name="T38" fmla="*/ 125 w 125"/>
                <a:gd name="T39" fmla="*/ 1284 h 1284"/>
                <a:gd name="T40" fmla="*/ 66 w 125"/>
                <a:gd name="T41" fmla="*/ 1284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5" h="1284">
                  <a:moveTo>
                    <a:pt x="66" y="1284"/>
                  </a:moveTo>
                  <a:lnTo>
                    <a:pt x="48" y="1159"/>
                  </a:lnTo>
                  <a:lnTo>
                    <a:pt x="34" y="1034"/>
                  </a:lnTo>
                  <a:lnTo>
                    <a:pt x="24" y="912"/>
                  </a:lnTo>
                  <a:lnTo>
                    <a:pt x="14" y="793"/>
                  </a:lnTo>
                  <a:lnTo>
                    <a:pt x="3" y="577"/>
                  </a:lnTo>
                  <a:lnTo>
                    <a:pt x="0" y="386"/>
                  </a:lnTo>
                  <a:lnTo>
                    <a:pt x="3" y="226"/>
                  </a:lnTo>
                  <a:lnTo>
                    <a:pt x="6" y="104"/>
                  </a:lnTo>
                  <a:lnTo>
                    <a:pt x="14" y="0"/>
                  </a:lnTo>
                  <a:lnTo>
                    <a:pt x="55" y="0"/>
                  </a:lnTo>
                  <a:lnTo>
                    <a:pt x="58" y="166"/>
                  </a:lnTo>
                  <a:lnTo>
                    <a:pt x="58" y="345"/>
                  </a:lnTo>
                  <a:lnTo>
                    <a:pt x="66" y="553"/>
                  </a:lnTo>
                  <a:lnTo>
                    <a:pt x="73" y="777"/>
                  </a:lnTo>
                  <a:lnTo>
                    <a:pt x="86" y="985"/>
                  </a:lnTo>
                  <a:lnTo>
                    <a:pt x="94" y="1079"/>
                  </a:lnTo>
                  <a:lnTo>
                    <a:pt x="104" y="1162"/>
                  </a:lnTo>
                  <a:lnTo>
                    <a:pt x="115" y="1229"/>
                  </a:lnTo>
                  <a:lnTo>
                    <a:pt x="125" y="1284"/>
                  </a:lnTo>
                  <a:lnTo>
                    <a:pt x="66" y="1284"/>
                  </a:lnTo>
                  <a:close/>
                </a:path>
              </a:pathLst>
            </a:custGeom>
            <a:solidFill>
              <a:srgbClr val="F3C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9" name="Freeform 63"/>
            <p:cNvSpPr>
              <a:spLocks/>
            </p:cNvSpPr>
            <p:nvPr/>
          </p:nvSpPr>
          <p:spPr bwMode="auto">
            <a:xfrm>
              <a:off x="3351" y="489"/>
              <a:ext cx="68" cy="49"/>
            </a:xfrm>
            <a:custGeom>
              <a:avLst/>
              <a:gdLst>
                <a:gd name="T0" fmla="*/ 83 w 205"/>
                <a:gd name="T1" fmla="*/ 0 h 146"/>
                <a:gd name="T2" fmla="*/ 108 w 205"/>
                <a:gd name="T3" fmla="*/ 0 h 146"/>
                <a:gd name="T4" fmla="*/ 132 w 205"/>
                <a:gd name="T5" fmla="*/ 3 h 146"/>
                <a:gd name="T6" fmla="*/ 157 w 205"/>
                <a:gd name="T7" fmla="*/ 11 h 146"/>
                <a:gd name="T8" fmla="*/ 178 w 205"/>
                <a:gd name="T9" fmla="*/ 21 h 146"/>
                <a:gd name="T10" fmla="*/ 192 w 205"/>
                <a:gd name="T11" fmla="*/ 35 h 146"/>
                <a:gd name="T12" fmla="*/ 202 w 205"/>
                <a:gd name="T13" fmla="*/ 49 h 146"/>
                <a:gd name="T14" fmla="*/ 205 w 205"/>
                <a:gd name="T15" fmla="*/ 60 h 146"/>
                <a:gd name="T16" fmla="*/ 205 w 205"/>
                <a:gd name="T17" fmla="*/ 70 h 146"/>
                <a:gd name="T18" fmla="*/ 205 w 205"/>
                <a:gd name="T19" fmla="*/ 81 h 146"/>
                <a:gd name="T20" fmla="*/ 202 w 205"/>
                <a:gd name="T21" fmla="*/ 94 h 146"/>
                <a:gd name="T22" fmla="*/ 189 w 205"/>
                <a:gd name="T23" fmla="*/ 115 h 146"/>
                <a:gd name="T24" fmla="*/ 171 w 205"/>
                <a:gd name="T25" fmla="*/ 133 h 146"/>
                <a:gd name="T26" fmla="*/ 150 w 205"/>
                <a:gd name="T27" fmla="*/ 143 h 146"/>
                <a:gd name="T28" fmla="*/ 126 w 205"/>
                <a:gd name="T29" fmla="*/ 146 h 146"/>
                <a:gd name="T30" fmla="*/ 101 w 205"/>
                <a:gd name="T31" fmla="*/ 146 h 146"/>
                <a:gd name="T32" fmla="*/ 77 w 205"/>
                <a:gd name="T33" fmla="*/ 143 h 146"/>
                <a:gd name="T34" fmla="*/ 52 w 205"/>
                <a:gd name="T35" fmla="*/ 133 h 146"/>
                <a:gd name="T36" fmla="*/ 31 w 205"/>
                <a:gd name="T37" fmla="*/ 119 h 146"/>
                <a:gd name="T38" fmla="*/ 14 w 205"/>
                <a:gd name="T39" fmla="*/ 105 h 146"/>
                <a:gd name="T40" fmla="*/ 4 w 205"/>
                <a:gd name="T41" fmla="*/ 88 h 146"/>
                <a:gd name="T42" fmla="*/ 0 w 205"/>
                <a:gd name="T43" fmla="*/ 70 h 146"/>
                <a:gd name="T44" fmla="*/ 4 w 205"/>
                <a:gd name="T45" fmla="*/ 52 h 146"/>
                <a:gd name="T46" fmla="*/ 10 w 205"/>
                <a:gd name="T47" fmla="*/ 35 h 146"/>
                <a:gd name="T48" fmla="*/ 28 w 205"/>
                <a:gd name="T49" fmla="*/ 21 h 146"/>
                <a:gd name="T50" fmla="*/ 52 w 205"/>
                <a:gd name="T51" fmla="*/ 11 h 146"/>
                <a:gd name="T52" fmla="*/ 83 w 205"/>
                <a:gd name="T5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146">
                  <a:moveTo>
                    <a:pt x="83" y="0"/>
                  </a:moveTo>
                  <a:lnTo>
                    <a:pt x="108" y="0"/>
                  </a:lnTo>
                  <a:lnTo>
                    <a:pt x="132" y="3"/>
                  </a:lnTo>
                  <a:lnTo>
                    <a:pt x="157" y="11"/>
                  </a:lnTo>
                  <a:lnTo>
                    <a:pt x="178" y="21"/>
                  </a:lnTo>
                  <a:lnTo>
                    <a:pt x="192" y="35"/>
                  </a:lnTo>
                  <a:lnTo>
                    <a:pt x="202" y="49"/>
                  </a:lnTo>
                  <a:lnTo>
                    <a:pt x="205" y="60"/>
                  </a:lnTo>
                  <a:lnTo>
                    <a:pt x="205" y="70"/>
                  </a:lnTo>
                  <a:lnTo>
                    <a:pt x="205" y="81"/>
                  </a:lnTo>
                  <a:lnTo>
                    <a:pt x="202" y="94"/>
                  </a:lnTo>
                  <a:lnTo>
                    <a:pt x="189" y="115"/>
                  </a:lnTo>
                  <a:lnTo>
                    <a:pt x="171" y="133"/>
                  </a:lnTo>
                  <a:lnTo>
                    <a:pt x="150" y="143"/>
                  </a:lnTo>
                  <a:lnTo>
                    <a:pt x="126" y="146"/>
                  </a:lnTo>
                  <a:lnTo>
                    <a:pt x="101" y="146"/>
                  </a:lnTo>
                  <a:lnTo>
                    <a:pt x="77" y="143"/>
                  </a:lnTo>
                  <a:lnTo>
                    <a:pt x="52" y="133"/>
                  </a:lnTo>
                  <a:lnTo>
                    <a:pt x="31" y="119"/>
                  </a:lnTo>
                  <a:lnTo>
                    <a:pt x="14" y="105"/>
                  </a:lnTo>
                  <a:lnTo>
                    <a:pt x="4" y="88"/>
                  </a:lnTo>
                  <a:lnTo>
                    <a:pt x="0" y="70"/>
                  </a:lnTo>
                  <a:lnTo>
                    <a:pt x="4" y="52"/>
                  </a:lnTo>
                  <a:lnTo>
                    <a:pt x="10" y="35"/>
                  </a:lnTo>
                  <a:lnTo>
                    <a:pt x="28" y="21"/>
                  </a:lnTo>
                  <a:lnTo>
                    <a:pt x="52" y="11"/>
                  </a:lnTo>
                  <a:lnTo>
                    <a:pt x="83" y="0"/>
                  </a:lnTo>
                  <a:close/>
                </a:path>
              </a:pathLst>
            </a:custGeom>
            <a:solidFill>
              <a:srgbClr val="F3C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0" name="Freeform 64"/>
            <p:cNvSpPr>
              <a:spLocks/>
            </p:cNvSpPr>
            <p:nvPr/>
          </p:nvSpPr>
          <p:spPr bwMode="auto">
            <a:xfrm>
              <a:off x="3303" y="522"/>
              <a:ext cx="170" cy="265"/>
            </a:xfrm>
            <a:custGeom>
              <a:avLst/>
              <a:gdLst>
                <a:gd name="T0" fmla="*/ 129 w 509"/>
                <a:gd name="T1" fmla="*/ 59 h 797"/>
                <a:gd name="T2" fmla="*/ 153 w 509"/>
                <a:gd name="T3" fmla="*/ 38 h 797"/>
                <a:gd name="T4" fmla="*/ 181 w 509"/>
                <a:gd name="T5" fmla="*/ 21 h 797"/>
                <a:gd name="T6" fmla="*/ 213 w 509"/>
                <a:gd name="T7" fmla="*/ 7 h 797"/>
                <a:gd name="T8" fmla="*/ 244 w 509"/>
                <a:gd name="T9" fmla="*/ 0 h 797"/>
                <a:gd name="T10" fmla="*/ 262 w 509"/>
                <a:gd name="T11" fmla="*/ 0 h 797"/>
                <a:gd name="T12" fmla="*/ 279 w 509"/>
                <a:gd name="T13" fmla="*/ 3 h 797"/>
                <a:gd name="T14" fmla="*/ 296 w 509"/>
                <a:gd name="T15" fmla="*/ 7 h 797"/>
                <a:gd name="T16" fmla="*/ 314 w 509"/>
                <a:gd name="T17" fmla="*/ 14 h 797"/>
                <a:gd name="T18" fmla="*/ 332 w 509"/>
                <a:gd name="T19" fmla="*/ 21 h 797"/>
                <a:gd name="T20" fmla="*/ 348 w 509"/>
                <a:gd name="T21" fmla="*/ 35 h 797"/>
                <a:gd name="T22" fmla="*/ 366 w 509"/>
                <a:gd name="T23" fmla="*/ 48 h 797"/>
                <a:gd name="T24" fmla="*/ 384 w 509"/>
                <a:gd name="T25" fmla="*/ 66 h 797"/>
                <a:gd name="T26" fmla="*/ 418 w 509"/>
                <a:gd name="T27" fmla="*/ 111 h 797"/>
                <a:gd name="T28" fmla="*/ 449 w 509"/>
                <a:gd name="T29" fmla="*/ 160 h 797"/>
                <a:gd name="T30" fmla="*/ 478 w 509"/>
                <a:gd name="T31" fmla="*/ 216 h 797"/>
                <a:gd name="T32" fmla="*/ 488 w 509"/>
                <a:gd name="T33" fmla="*/ 248 h 797"/>
                <a:gd name="T34" fmla="*/ 498 w 509"/>
                <a:gd name="T35" fmla="*/ 279 h 797"/>
                <a:gd name="T36" fmla="*/ 502 w 509"/>
                <a:gd name="T37" fmla="*/ 310 h 797"/>
                <a:gd name="T38" fmla="*/ 506 w 509"/>
                <a:gd name="T39" fmla="*/ 345 h 797"/>
                <a:gd name="T40" fmla="*/ 509 w 509"/>
                <a:gd name="T41" fmla="*/ 380 h 797"/>
                <a:gd name="T42" fmla="*/ 506 w 509"/>
                <a:gd name="T43" fmla="*/ 414 h 797"/>
                <a:gd name="T44" fmla="*/ 502 w 509"/>
                <a:gd name="T45" fmla="*/ 449 h 797"/>
                <a:gd name="T46" fmla="*/ 491 w 509"/>
                <a:gd name="T47" fmla="*/ 484 h 797"/>
                <a:gd name="T48" fmla="*/ 481 w 509"/>
                <a:gd name="T49" fmla="*/ 522 h 797"/>
                <a:gd name="T50" fmla="*/ 464 w 509"/>
                <a:gd name="T51" fmla="*/ 560 h 797"/>
                <a:gd name="T52" fmla="*/ 449 w 509"/>
                <a:gd name="T53" fmla="*/ 592 h 797"/>
                <a:gd name="T54" fmla="*/ 436 w 509"/>
                <a:gd name="T55" fmla="*/ 623 h 797"/>
                <a:gd name="T56" fmla="*/ 429 w 509"/>
                <a:gd name="T57" fmla="*/ 658 h 797"/>
                <a:gd name="T58" fmla="*/ 425 w 509"/>
                <a:gd name="T59" fmla="*/ 686 h 797"/>
                <a:gd name="T60" fmla="*/ 425 w 509"/>
                <a:gd name="T61" fmla="*/ 717 h 797"/>
                <a:gd name="T62" fmla="*/ 433 w 509"/>
                <a:gd name="T63" fmla="*/ 745 h 797"/>
                <a:gd name="T64" fmla="*/ 443 w 509"/>
                <a:gd name="T65" fmla="*/ 773 h 797"/>
                <a:gd name="T66" fmla="*/ 464 w 509"/>
                <a:gd name="T67" fmla="*/ 797 h 797"/>
                <a:gd name="T68" fmla="*/ 422 w 509"/>
                <a:gd name="T69" fmla="*/ 797 h 797"/>
                <a:gd name="T70" fmla="*/ 376 w 509"/>
                <a:gd name="T71" fmla="*/ 797 h 797"/>
                <a:gd name="T72" fmla="*/ 321 w 509"/>
                <a:gd name="T73" fmla="*/ 791 h 797"/>
                <a:gd name="T74" fmla="*/ 290 w 509"/>
                <a:gd name="T75" fmla="*/ 784 h 797"/>
                <a:gd name="T76" fmla="*/ 258 w 509"/>
                <a:gd name="T77" fmla="*/ 773 h 797"/>
                <a:gd name="T78" fmla="*/ 223 w 509"/>
                <a:gd name="T79" fmla="*/ 760 h 797"/>
                <a:gd name="T80" fmla="*/ 192 w 509"/>
                <a:gd name="T81" fmla="*/ 745 h 797"/>
                <a:gd name="T82" fmla="*/ 161 w 509"/>
                <a:gd name="T83" fmla="*/ 724 h 797"/>
                <a:gd name="T84" fmla="*/ 129 w 509"/>
                <a:gd name="T85" fmla="*/ 700 h 797"/>
                <a:gd name="T86" fmla="*/ 101 w 509"/>
                <a:gd name="T87" fmla="*/ 672 h 797"/>
                <a:gd name="T88" fmla="*/ 77 w 509"/>
                <a:gd name="T89" fmla="*/ 638 h 797"/>
                <a:gd name="T90" fmla="*/ 52 w 509"/>
                <a:gd name="T91" fmla="*/ 602 h 797"/>
                <a:gd name="T92" fmla="*/ 35 w 509"/>
                <a:gd name="T93" fmla="*/ 565 h 797"/>
                <a:gd name="T94" fmla="*/ 21 w 509"/>
                <a:gd name="T95" fmla="*/ 522 h 797"/>
                <a:gd name="T96" fmla="*/ 10 w 509"/>
                <a:gd name="T97" fmla="*/ 484 h 797"/>
                <a:gd name="T98" fmla="*/ 4 w 509"/>
                <a:gd name="T99" fmla="*/ 443 h 797"/>
                <a:gd name="T100" fmla="*/ 0 w 509"/>
                <a:gd name="T101" fmla="*/ 401 h 797"/>
                <a:gd name="T102" fmla="*/ 0 w 509"/>
                <a:gd name="T103" fmla="*/ 358 h 797"/>
                <a:gd name="T104" fmla="*/ 4 w 509"/>
                <a:gd name="T105" fmla="*/ 321 h 797"/>
                <a:gd name="T106" fmla="*/ 10 w 509"/>
                <a:gd name="T107" fmla="*/ 279 h 797"/>
                <a:gd name="T108" fmla="*/ 21 w 509"/>
                <a:gd name="T109" fmla="*/ 240 h 797"/>
                <a:gd name="T110" fmla="*/ 31 w 509"/>
                <a:gd name="T111" fmla="*/ 206 h 797"/>
                <a:gd name="T112" fmla="*/ 46 w 509"/>
                <a:gd name="T113" fmla="*/ 170 h 797"/>
                <a:gd name="T114" fmla="*/ 62 w 509"/>
                <a:gd name="T115" fmla="*/ 136 h 797"/>
                <a:gd name="T116" fmla="*/ 84 w 509"/>
                <a:gd name="T117" fmla="*/ 108 h 797"/>
                <a:gd name="T118" fmla="*/ 105 w 509"/>
                <a:gd name="T119" fmla="*/ 80 h 797"/>
                <a:gd name="T120" fmla="*/ 129 w 509"/>
                <a:gd name="T121" fmla="*/ 59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9" h="797">
                  <a:moveTo>
                    <a:pt x="129" y="59"/>
                  </a:moveTo>
                  <a:lnTo>
                    <a:pt x="153" y="38"/>
                  </a:lnTo>
                  <a:lnTo>
                    <a:pt x="181" y="21"/>
                  </a:lnTo>
                  <a:lnTo>
                    <a:pt x="213" y="7"/>
                  </a:lnTo>
                  <a:lnTo>
                    <a:pt x="244" y="0"/>
                  </a:lnTo>
                  <a:lnTo>
                    <a:pt x="262" y="0"/>
                  </a:lnTo>
                  <a:lnTo>
                    <a:pt x="279" y="3"/>
                  </a:lnTo>
                  <a:lnTo>
                    <a:pt x="296" y="7"/>
                  </a:lnTo>
                  <a:lnTo>
                    <a:pt x="314" y="14"/>
                  </a:lnTo>
                  <a:lnTo>
                    <a:pt x="332" y="21"/>
                  </a:lnTo>
                  <a:lnTo>
                    <a:pt x="348" y="35"/>
                  </a:lnTo>
                  <a:lnTo>
                    <a:pt x="366" y="48"/>
                  </a:lnTo>
                  <a:lnTo>
                    <a:pt x="384" y="66"/>
                  </a:lnTo>
                  <a:lnTo>
                    <a:pt x="418" y="111"/>
                  </a:lnTo>
                  <a:lnTo>
                    <a:pt x="449" y="160"/>
                  </a:lnTo>
                  <a:lnTo>
                    <a:pt x="478" y="216"/>
                  </a:lnTo>
                  <a:lnTo>
                    <a:pt x="488" y="248"/>
                  </a:lnTo>
                  <a:lnTo>
                    <a:pt x="498" y="279"/>
                  </a:lnTo>
                  <a:lnTo>
                    <a:pt x="502" y="310"/>
                  </a:lnTo>
                  <a:lnTo>
                    <a:pt x="506" y="345"/>
                  </a:lnTo>
                  <a:lnTo>
                    <a:pt x="509" y="380"/>
                  </a:lnTo>
                  <a:lnTo>
                    <a:pt x="506" y="414"/>
                  </a:lnTo>
                  <a:lnTo>
                    <a:pt x="502" y="449"/>
                  </a:lnTo>
                  <a:lnTo>
                    <a:pt x="491" y="484"/>
                  </a:lnTo>
                  <a:lnTo>
                    <a:pt x="481" y="522"/>
                  </a:lnTo>
                  <a:lnTo>
                    <a:pt x="464" y="560"/>
                  </a:lnTo>
                  <a:lnTo>
                    <a:pt x="449" y="592"/>
                  </a:lnTo>
                  <a:lnTo>
                    <a:pt x="436" y="623"/>
                  </a:lnTo>
                  <a:lnTo>
                    <a:pt x="429" y="658"/>
                  </a:lnTo>
                  <a:lnTo>
                    <a:pt x="425" y="686"/>
                  </a:lnTo>
                  <a:lnTo>
                    <a:pt x="425" y="717"/>
                  </a:lnTo>
                  <a:lnTo>
                    <a:pt x="433" y="745"/>
                  </a:lnTo>
                  <a:lnTo>
                    <a:pt x="443" y="773"/>
                  </a:lnTo>
                  <a:lnTo>
                    <a:pt x="464" y="797"/>
                  </a:lnTo>
                  <a:lnTo>
                    <a:pt x="422" y="797"/>
                  </a:lnTo>
                  <a:lnTo>
                    <a:pt x="376" y="797"/>
                  </a:lnTo>
                  <a:lnTo>
                    <a:pt x="321" y="791"/>
                  </a:lnTo>
                  <a:lnTo>
                    <a:pt x="290" y="784"/>
                  </a:lnTo>
                  <a:lnTo>
                    <a:pt x="258" y="773"/>
                  </a:lnTo>
                  <a:lnTo>
                    <a:pt x="223" y="760"/>
                  </a:lnTo>
                  <a:lnTo>
                    <a:pt x="192" y="745"/>
                  </a:lnTo>
                  <a:lnTo>
                    <a:pt x="161" y="724"/>
                  </a:lnTo>
                  <a:lnTo>
                    <a:pt x="129" y="700"/>
                  </a:lnTo>
                  <a:lnTo>
                    <a:pt x="101" y="672"/>
                  </a:lnTo>
                  <a:lnTo>
                    <a:pt x="77" y="638"/>
                  </a:lnTo>
                  <a:lnTo>
                    <a:pt x="52" y="602"/>
                  </a:lnTo>
                  <a:lnTo>
                    <a:pt x="35" y="565"/>
                  </a:lnTo>
                  <a:lnTo>
                    <a:pt x="21" y="522"/>
                  </a:lnTo>
                  <a:lnTo>
                    <a:pt x="10" y="484"/>
                  </a:lnTo>
                  <a:lnTo>
                    <a:pt x="4" y="443"/>
                  </a:lnTo>
                  <a:lnTo>
                    <a:pt x="0" y="401"/>
                  </a:lnTo>
                  <a:lnTo>
                    <a:pt x="0" y="358"/>
                  </a:lnTo>
                  <a:lnTo>
                    <a:pt x="4" y="321"/>
                  </a:lnTo>
                  <a:lnTo>
                    <a:pt x="10" y="279"/>
                  </a:lnTo>
                  <a:lnTo>
                    <a:pt x="21" y="240"/>
                  </a:lnTo>
                  <a:lnTo>
                    <a:pt x="31" y="206"/>
                  </a:lnTo>
                  <a:lnTo>
                    <a:pt x="46" y="170"/>
                  </a:lnTo>
                  <a:lnTo>
                    <a:pt x="62" y="136"/>
                  </a:lnTo>
                  <a:lnTo>
                    <a:pt x="84" y="108"/>
                  </a:lnTo>
                  <a:lnTo>
                    <a:pt x="105" y="80"/>
                  </a:lnTo>
                  <a:lnTo>
                    <a:pt x="129" y="59"/>
                  </a:lnTo>
                  <a:close/>
                </a:path>
              </a:pathLst>
            </a:custGeom>
            <a:solidFill>
              <a:srgbClr val="F2ED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1" name="Freeform 65"/>
            <p:cNvSpPr>
              <a:spLocks/>
            </p:cNvSpPr>
            <p:nvPr/>
          </p:nvSpPr>
          <p:spPr bwMode="auto">
            <a:xfrm>
              <a:off x="3302" y="634"/>
              <a:ext cx="173" cy="164"/>
            </a:xfrm>
            <a:custGeom>
              <a:avLst/>
              <a:gdLst>
                <a:gd name="T0" fmla="*/ 3 w 519"/>
                <a:gd name="T1" fmla="*/ 0 h 491"/>
                <a:gd name="T2" fmla="*/ 21 w 519"/>
                <a:gd name="T3" fmla="*/ 39 h 491"/>
                <a:gd name="T4" fmla="*/ 41 w 519"/>
                <a:gd name="T5" fmla="*/ 74 h 491"/>
                <a:gd name="T6" fmla="*/ 70 w 519"/>
                <a:gd name="T7" fmla="*/ 116 h 491"/>
                <a:gd name="T8" fmla="*/ 104 w 519"/>
                <a:gd name="T9" fmla="*/ 158 h 491"/>
                <a:gd name="T10" fmla="*/ 122 w 519"/>
                <a:gd name="T11" fmla="*/ 179 h 491"/>
                <a:gd name="T12" fmla="*/ 143 w 519"/>
                <a:gd name="T13" fmla="*/ 195 h 491"/>
                <a:gd name="T14" fmla="*/ 167 w 519"/>
                <a:gd name="T15" fmla="*/ 213 h 491"/>
                <a:gd name="T16" fmla="*/ 192 w 519"/>
                <a:gd name="T17" fmla="*/ 228 h 491"/>
                <a:gd name="T18" fmla="*/ 216 w 519"/>
                <a:gd name="T19" fmla="*/ 234 h 491"/>
                <a:gd name="T20" fmla="*/ 244 w 519"/>
                <a:gd name="T21" fmla="*/ 241 h 491"/>
                <a:gd name="T22" fmla="*/ 268 w 519"/>
                <a:gd name="T23" fmla="*/ 238 h 491"/>
                <a:gd name="T24" fmla="*/ 296 w 519"/>
                <a:gd name="T25" fmla="*/ 234 h 491"/>
                <a:gd name="T26" fmla="*/ 320 w 519"/>
                <a:gd name="T27" fmla="*/ 223 h 491"/>
                <a:gd name="T28" fmla="*/ 345 w 519"/>
                <a:gd name="T29" fmla="*/ 210 h 491"/>
                <a:gd name="T30" fmla="*/ 369 w 519"/>
                <a:gd name="T31" fmla="*/ 192 h 491"/>
                <a:gd name="T32" fmla="*/ 390 w 519"/>
                <a:gd name="T33" fmla="*/ 174 h 491"/>
                <a:gd name="T34" fmla="*/ 428 w 519"/>
                <a:gd name="T35" fmla="*/ 133 h 491"/>
                <a:gd name="T36" fmla="*/ 460 w 519"/>
                <a:gd name="T37" fmla="*/ 91 h 491"/>
                <a:gd name="T38" fmla="*/ 484 w 519"/>
                <a:gd name="T39" fmla="*/ 52 h 491"/>
                <a:gd name="T40" fmla="*/ 505 w 519"/>
                <a:gd name="T41" fmla="*/ 15 h 491"/>
                <a:gd name="T42" fmla="*/ 509 w 519"/>
                <a:gd name="T43" fmla="*/ 33 h 491"/>
                <a:gd name="T44" fmla="*/ 512 w 519"/>
                <a:gd name="T45" fmla="*/ 52 h 491"/>
                <a:gd name="T46" fmla="*/ 512 w 519"/>
                <a:gd name="T47" fmla="*/ 77 h 491"/>
                <a:gd name="T48" fmla="*/ 509 w 519"/>
                <a:gd name="T49" fmla="*/ 109 h 491"/>
                <a:gd name="T50" fmla="*/ 501 w 519"/>
                <a:gd name="T51" fmla="*/ 143 h 491"/>
                <a:gd name="T52" fmla="*/ 488 w 519"/>
                <a:gd name="T53" fmla="*/ 182 h 491"/>
                <a:gd name="T54" fmla="*/ 467 w 519"/>
                <a:gd name="T55" fmla="*/ 223 h 491"/>
                <a:gd name="T56" fmla="*/ 457 w 519"/>
                <a:gd name="T57" fmla="*/ 241 h 491"/>
                <a:gd name="T58" fmla="*/ 446 w 519"/>
                <a:gd name="T59" fmla="*/ 262 h 491"/>
                <a:gd name="T60" fmla="*/ 442 w 519"/>
                <a:gd name="T61" fmla="*/ 283 h 491"/>
                <a:gd name="T62" fmla="*/ 439 w 519"/>
                <a:gd name="T63" fmla="*/ 304 h 491"/>
                <a:gd name="T64" fmla="*/ 436 w 519"/>
                <a:gd name="T65" fmla="*/ 345 h 491"/>
                <a:gd name="T66" fmla="*/ 442 w 519"/>
                <a:gd name="T67" fmla="*/ 384 h 491"/>
                <a:gd name="T68" fmla="*/ 457 w 519"/>
                <a:gd name="T69" fmla="*/ 415 h 491"/>
                <a:gd name="T70" fmla="*/ 473 w 519"/>
                <a:gd name="T71" fmla="*/ 447 h 491"/>
                <a:gd name="T72" fmla="*/ 494 w 519"/>
                <a:gd name="T73" fmla="*/ 471 h 491"/>
                <a:gd name="T74" fmla="*/ 519 w 519"/>
                <a:gd name="T75" fmla="*/ 491 h 491"/>
                <a:gd name="T76" fmla="*/ 494 w 519"/>
                <a:gd name="T77" fmla="*/ 491 h 491"/>
                <a:gd name="T78" fmla="*/ 428 w 519"/>
                <a:gd name="T79" fmla="*/ 488 h 491"/>
                <a:gd name="T80" fmla="*/ 387 w 519"/>
                <a:gd name="T81" fmla="*/ 485 h 491"/>
                <a:gd name="T82" fmla="*/ 338 w 519"/>
                <a:gd name="T83" fmla="*/ 475 h 491"/>
                <a:gd name="T84" fmla="*/ 289 w 519"/>
                <a:gd name="T85" fmla="*/ 464 h 491"/>
                <a:gd name="T86" fmla="*/ 236 w 519"/>
                <a:gd name="T87" fmla="*/ 442 h 491"/>
                <a:gd name="T88" fmla="*/ 187 w 519"/>
                <a:gd name="T89" fmla="*/ 418 h 491"/>
                <a:gd name="T90" fmla="*/ 164 w 519"/>
                <a:gd name="T91" fmla="*/ 405 h 491"/>
                <a:gd name="T92" fmla="*/ 139 w 519"/>
                <a:gd name="T93" fmla="*/ 387 h 491"/>
                <a:gd name="T94" fmla="*/ 114 w 519"/>
                <a:gd name="T95" fmla="*/ 369 h 491"/>
                <a:gd name="T96" fmla="*/ 94 w 519"/>
                <a:gd name="T97" fmla="*/ 349 h 491"/>
                <a:gd name="T98" fmla="*/ 77 w 519"/>
                <a:gd name="T99" fmla="*/ 328 h 491"/>
                <a:gd name="T100" fmla="*/ 55 w 519"/>
                <a:gd name="T101" fmla="*/ 301 h 491"/>
                <a:gd name="T102" fmla="*/ 41 w 519"/>
                <a:gd name="T103" fmla="*/ 272 h 491"/>
                <a:gd name="T104" fmla="*/ 28 w 519"/>
                <a:gd name="T105" fmla="*/ 244 h 491"/>
                <a:gd name="T106" fmla="*/ 17 w 519"/>
                <a:gd name="T107" fmla="*/ 210 h 491"/>
                <a:gd name="T108" fmla="*/ 7 w 519"/>
                <a:gd name="T109" fmla="*/ 174 h 491"/>
                <a:gd name="T110" fmla="*/ 3 w 519"/>
                <a:gd name="T111" fmla="*/ 137 h 491"/>
                <a:gd name="T112" fmla="*/ 0 w 519"/>
                <a:gd name="T113" fmla="*/ 95 h 491"/>
                <a:gd name="T114" fmla="*/ 0 w 519"/>
                <a:gd name="T115" fmla="*/ 49 h 491"/>
                <a:gd name="T116" fmla="*/ 3 w 519"/>
                <a:gd name="T117" fmla="*/ 0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19" h="491">
                  <a:moveTo>
                    <a:pt x="3" y="0"/>
                  </a:moveTo>
                  <a:lnTo>
                    <a:pt x="21" y="39"/>
                  </a:lnTo>
                  <a:lnTo>
                    <a:pt x="41" y="74"/>
                  </a:lnTo>
                  <a:lnTo>
                    <a:pt x="70" y="116"/>
                  </a:lnTo>
                  <a:lnTo>
                    <a:pt x="104" y="158"/>
                  </a:lnTo>
                  <a:lnTo>
                    <a:pt x="122" y="179"/>
                  </a:lnTo>
                  <a:lnTo>
                    <a:pt x="143" y="195"/>
                  </a:lnTo>
                  <a:lnTo>
                    <a:pt x="167" y="213"/>
                  </a:lnTo>
                  <a:lnTo>
                    <a:pt x="192" y="228"/>
                  </a:lnTo>
                  <a:lnTo>
                    <a:pt x="216" y="234"/>
                  </a:lnTo>
                  <a:lnTo>
                    <a:pt x="244" y="241"/>
                  </a:lnTo>
                  <a:lnTo>
                    <a:pt x="268" y="238"/>
                  </a:lnTo>
                  <a:lnTo>
                    <a:pt x="296" y="234"/>
                  </a:lnTo>
                  <a:lnTo>
                    <a:pt x="320" y="223"/>
                  </a:lnTo>
                  <a:lnTo>
                    <a:pt x="345" y="210"/>
                  </a:lnTo>
                  <a:lnTo>
                    <a:pt x="369" y="192"/>
                  </a:lnTo>
                  <a:lnTo>
                    <a:pt x="390" y="174"/>
                  </a:lnTo>
                  <a:lnTo>
                    <a:pt x="428" y="133"/>
                  </a:lnTo>
                  <a:lnTo>
                    <a:pt x="460" y="91"/>
                  </a:lnTo>
                  <a:lnTo>
                    <a:pt x="484" y="52"/>
                  </a:lnTo>
                  <a:lnTo>
                    <a:pt x="505" y="15"/>
                  </a:lnTo>
                  <a:lnTo>
                    <a:pt x="509" y="33"/>
                  </a:lnTo>
                  <a:lnTo>
                    <a:pt x="512" y="52"/>
                  </a:lnTo>
                  <a:lnTo>
                    <a:pt x="512" y="77"/>
                  </a:lnTo>
                  <a:lnTo>
                    <a:pt x="509" y="109"/>
                  </a:lnTo>
                  <a:lnTo>
                    <a:pt x="501" y="143"/>
                  </a:lnTo>
                  <a:lnTo>
                    <a:pt x="488" y="182"/>
                  </a:lnTo>
                  <a:lnTo>
                    <a:pt x="467" y="223"/>
                  </a:lnTo>
                  <a:lnTo>
                    <a:pt x="457" y="241"/>
                  </a:lnTo>
                  <a:lnTo>
                    <a:pt x="446" y="262"/>
                  </a:lnTo>
                  <a:lnTo>
                    <a:pt x="442" y="283"/>
                  </a:lnTo>
                  <a:lnTo>
                    <a:pt x="439" y="304"/>
                  </a:lnTo>
                  <a:lnTo>
                    <a:pt x="436" y="345"/>
                  </a:lnTo>
                  <a:lnTo>
                    <a:pt x="442" y="384"/>
                  </a:lnTo>
                  <a:lnTo>
                    <a:pt x="457" y="415"/>
                  </a:lnTo>
                  <a:lnTo>
                    <a:pt x="473" y="447"/>
                  </a:lnTo>
                  <a:lnTo>
                    <a:pt x="494" y="471"/>
                  </a:lnTo>
                  <a:lnTo>
                    <a:pt x="519" y="491"/>
                  </a:lnTo>
                  <a:lnTo>
                    <a:pt x="494" y="491"/>
                  </a:lnTo>
                  <a:lnTo>
                    <a:pt x="428" y="488"/>
                  </a:lnTo>
                  <a:lnTo>
                    <a:pt x="387" y="485"/>
                  </a:lnTo>
                  <a:lnTo>
                    <a:pt x="338" y="475"/>
                  </a:lnTo>
                  <a:lnTo>
                    <a:pt x="289" y="464"/>
                  </a:lnTo>
                  <a:lnTo>
                    <a:pt x="236" y="442"/>
                  </a:lnTo>
                  <a:lnTo>
                    <a:pt x="187" y="418"/>
                  </a:lnTo>
                  <a:lnTo>
                    <a:pt x="164" y="405"/>
                  </a:lnTo>
                  <a:lnTo>
                    <a:pt x="139" y="387"/>
                  </a:lnTo>
                  <a:lnTo>
                    <a:pt x="114" y="369"/>
                  </a:lnTo>
                  <a:lnTo>
                    <a:pt x="94" y="349"/>
                  </a:lnTo>
                  <a:lnTo>
                    <a:pt x="77" y="328"/>
                  </a:lnTo>
                  <a:lnTo>
                    <a:pt x="55" y="301"/>
                  </a:lnTo>
                  <a:lnTo>
                    <a:pt x="41" y="272"/>
                  </a:lnTo>
                  <a:lnTo>
                    <a:pt x="28" y="244"/>
                  </a:lnTo>
                  <a:lnTo>
                    <a:pt x="17" y="210"/>
                  </a:lnTo>
                  <a:lnTo>
                    <a:pt x="7" y="174"/>
                  </a:lnTo>
                  <a:lnTo>
                    <a:pt x="3" y="137"/>
                  </a:lnTo>
                  <a:lnTo>
                    <a:pt x="0" y="95"/>
                  </a:lnTo>
                  <a:lnTo>
                    <a:pt x="0" y="49"/>
                  </a:lnTo>
                  <a:lnTo>
                    <a:pt x="3" y="0"/>
                  </a:lnTo>
                  <a:close/>
                </a:path>
              </a:pathLst>
            </a:custGeom>
            <a:solidFill>
              <a:srgbClr val="F3C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2" name="Freeform 66"/>
            <p:cNvSpPr>
              <a:spLocks/>
            </p:cNvSpPr>
            <p:nvPr/>
          </p:nvSpPr>
          <p:spPr bwMode="auto">
            <a:xfrm>
              <a:off x="1925" y="856"/>
              <a:ext cx="206" cy="312"/>
            </a:xfrm>
            <a:custGeom>
              <a:avLst/>
              <a:gdLst>
                <a:gd name="T0" fmla="*/ 566 w 618"/>
                <a:gd name="T1" fmla="*/ 119 h 937"/>
                <a:gd name="T2" fmla="*/ 548 w 618"/>
                <a:gd name="T3" fmla="*/ 98 h 937"/>
                <a:gd name="T4" fmla="*/ 523 w 618"/>
                <a:gd name="T5" fmla="*/ 77 h 937"/>
                <a:gd name="T6" fmla="*/ 496 w 618"/>
                <a:gd name="T7" fmla="*/ 59 h 937"/>
                <a:gd name="T8" fmla="*/ 468 w 618"/>
                <a:gd name="T9" fmla="*/ 41 h 937"/>
                <a:gd name="T10" fmla="*/ 436 w 618"/>
                <a:gd name="T11" fmla="*/ 25 h 937"/>
                <a:gd name="T12" fmla="*/ 402 w 618"/>
                <a:gd name="T13" fmla="*/ 14 h 937"/>
                <a:gd name="T14" fmla="*/ 367 w 618"/>
                <a:gd name="T15" fmla="*/ 4 h 937"/>
                <a:gd name="T16" fmla="*/ 328 w 618"/>
                <a:gd name="T17" fmla="*/ 0 h 937"/>
                <a:gd name="T18" fmla="*/ 290 w 618"/>
                <a:gd name="T19" fmla="*/ 0 h 937"/>
                <a:gd name="T20" fmla="*/ 255 w 618"/>
                <a:gd name="T21" fmla="*/ 4 h 937"/>
                <a:gd name="T22" fmla="*/ 216 w 618"/>
                <a:gd name="T23" fmla="*/ 10 h 937"/>
                <a:gd name="T24" fmla="*/ 182 w 618"/>
                <a:gd name="T25" fmla="*/ 25 h 937"/>
                <a:gd name="T26" fmla="*/ 143 w 618"/>
                <a:gd name="T27" fmla="*/ 46 h 937"/>
                <a:gd name="T28" fmla="*/ 112 w 618"/>
                <a:gd name="T29" fmla="*/ 73 h 937"/>
                <a:gd name="T30" fmla="*/ 81 w 618"/>
                <a:gd name="T31" fmla="*/ 104 h 937"/>
                <a:gd name="T32" fmla="*/ 54 w 618"/>
                <a:gd name="T33" fmla="*/ 147 h 937"/>
                <a:gd name="T34" fmla="*/ 39 w 618"/>
                <a:gd name="T35" fmla="*/ 171 h 937"/>
                <a:gd name="T36" fmla="*/ 29 w 618"/>
                <a:gd name="T37" fmla="*/ 195 h 937"/>
                <a:gd name="T38" fmla="*/ 18 w 618"/>
                <a:gd name="T39" fmla="*/ 223 h 937"/>
                <a:gd name="T40" fmla="*/ 11 w 618"/>
                <a:gd name="T41" fmla="*/ 254 h 937"/>
                <a:gd name="T42" fmla="*/ 5 w 618"/>
                <a:gd name="T43" fmla="*/ 320 h 937"/>
                <a:gd name="T44" fmla="*/ 0 w 618"/>
                <a:gd name="T45" fmla="*/ 390 h 937"/>
                <a:gd name="T46" fmla="*/ 8 w 618"/>
                <a:gd name="T47" fmla="*/ 463 h 937"/>
                <a:gd name="T48" fmla="*/ 21 w 618"/>
                <a:gd name="T49" fmla="*/ 537 h 937"/>
                <a:gd name="T50" fmla="*/ 42 w 618"/>
                <a:gd name="T51" fmla="*/ 610 h 937"/>
                <a:gd name="T52" fmla="*/ 57 w 618"/>
                <a:gd name="T53" fmla="*/ 644 h 937"/>
                <a:gd name="T54" fmla="*/ 70 w 618"/>
                <a:gd name="T55" fmla="*/ 679 h 937"/>
                <a:gd name="T56" fmla="*/ 88 w 618"/>
                <a:gd name="T57" fmla="*/ 714 h 937"/>
                <a:gd name="T58" fmla="*/ 109 w 618"/>
                <a:gd name="T59" fmla="*/ 745 h 937"/>
                <a:gd name="T60" fmla="*/ 130 w 618"/>
                <a:gd name="T61" fmla="*/ 773 h 937"/>
                <a:gd name="T62" fmla="*/ 151 w 618"/>
                <a:gd name="T63" fmla="*/ 805 h 937"/>
                <a:gd name="T64" fmla="*/ 175 w 618"/>
                <a:gd name="T65" fmla="*/ 829 h 937"/>
                <a:gd name="T66" fmla="*/ 203 w 618"/>
                <a:gd name="T67" fmla="*/ 853 h 937"/>
                <a:gd name="T68" fmla="*/ 231 w 618"/>
                <a:gd name="T69" fmla="*/ 874 h 937"/>
                <a:gd name="T70" fmla="*/ 259 w 618"/>
                <a:gd name="T71" fmla="*/ 896 h 937"/>
                <a:gd name="T72" fmla="*/ 294 w 618"/>
                <a:gd name="T73" fmla="*/ 909 h 937"/>
                <a:gd name="T74" fmla="*/ 325 w 618"/>
                <a:gd name="T75" fmla="*/ 923 h 937"/>
                <a:gd name="T76" fmla="*/ 359 w 618"/>
                <a:gd name="T77" fmla="*/ 930 h 937"/>
                <a:gd name="T78" fmla="*/ 398 w 618"/>
                <a:gd name="T79" fmla="*/ 933 h 937"/>
                <a:gd name="T80" fmla="*/ 436 w 618"/>
                <a:gd name="T81" fmla="*/ 937 h 937"/>
                <a:gd name="T82" fmla="*/ 478 w 618"/>
                <a:gd name="T83" fmla="*/ 933 h 937"/>
                <a:gd name="T84" fmla="*/ 520 w 618"/>
                <a:gd name="T85" fmla="*/ 923 h 937"/>
                <a:gd name="T86" fmla="*/ 566 w 618"/>
                <a:gd name="T87" fmla="*/ 912 h 937"/>
                <a:gd name="T88" fmla="*/ 576 w 618"/>
                <a:gd name="T89" fmla="*/ 905 h 937"/>
                <a:gd name="T90" fmla="*/ 587 w 618"/>
                <a:gd name="T91" fmla="*/ 896 h 937"/>
                <a:gd name="T92" fmla="*/ 593 w 618"/>
                <a:gd name="T93" fmla="*/ 881 h 937"/>
                <a:gd name="T94" fmla="*/ 600 w 618"/>
                <a:gd name="T95" fmla="*/ 867 h 937"/>
                <a:gd name="T96" fmla="*/ 611 w 618"/>
                <a:gd name="T97" fmla="*/ 826 h 937"/>
                <a:gd name="T98" fmla="*/ 618 w 618"/>
                <a:gd name="T99" fmla="*/ 769 h 937"/>
                <a:gd name="T100" fmla="*/ 618 w 618"/>
                <a:gd name="T101" fmla="*/ 710 h 937"/>
                <a:gd name="T102" fmla="*/ 618 w 618"/>
                <a:gd name="T103" fmla="*/ 644 h 937"/>
                <a:gd name="T104" fmla="*/ 611 w 618"/>
                <a:gd name="T105" fmla="*/ 501 h 937"/>
                <a:gd name="T106" fmla="*/ 597 w 618"/>
                <a:gd name="T107" fmla="*/ 358 h 937"/>
                <a:gd name="T108" fmla="*/ 582 w 618"/>
                <a:gd name="T109" fmla="*/ 236 h 937"/>
                <a:gd name="T110" fmla="*/ 566 w 618"/>
                <a:gd name="T111" fmla="*/ 119 h 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8" h="937">
                  <a:moveTo>
                    <a:pt x="566" y="119"/>
                  </a:moveTo>
                  <a:lnTo>
                    <a:pt x="548" y="98"/>
                  </a:lnTo>
                  <a:lnTo>
                    <a:pt x="523" y="77"/>
                  </a:lnTo>
                  <a:lnTo>
                    <a:pt x="496" y="59"/>
                  </a:lnTo>
                  <a:lnTo>
                    <a:pt x="468" y="41"/>
                  </a:lnTo>
                  <a:lnTo>
                    <a:pt x="436" y="25"/>
                  </a:lnTo>
                  <a:lnTo>
                    <a:pt x="402" y="14"/>
                  </a:lnTo>
                  <a:lnTo>
                    <a:pt x="367" y="4"/>
                  </a:lnTo>
                  <a:lnTo>
                    <a:pt x="328" y="0"/>
                  </a:lnTo>
                  <a:lnTo>
                    <a:pt x="290" y="0"/>
                  </a:lnTo>
                  <a:lnTo>
                    <a:pt x="255" y="4"/>
                  </a:lnTo>
                  <a:lnTo>
                    <a:pt x="216" y="10"/>
                  </a:lnTo>
                  <a:lnTo>
                    <a:pt x="182" y="25"/>
                  </a:lnTo>
                  <a:lnTo>
                    <a:pt x="143" y="46"/>
                  </a:lnTo>
                  <a:lnTo>
                    <a:pt x="112" y="73"/>
                  </a:lnTo>
                  <a:lnTo>
                    <a:pt x="81" y="104"/>
                  </a:lnTo>
                  <a:lnTo>
                    <a:pt x="54" y="147"/>
                  </a:lnTo>
                  <a:lnTo>
                    <a:pt x="39" y="171"/>
                  </a:lnTo>
                  <a:lnTo>
                    <a:pt x="29" y="195"/>
                  </a:lnTo>
                  <a:lnTo>
                    <a:pt x="18" y="223"/>
                  </a:lnTo>
                  <a:lnTo>
                    <a:pt x="11" y="254"/>
                  </a:lnTo>
                  <a:lnTo>
                    <a:pt x="5" y="320"/>
                  </a:lnTo>
                  <a:lnTo>
                    <a:pt x="0" y="390"/>
                  </a:lnTo>
                  <a:lnTo>
                    <a:pt x="8" y="463"/>
                  </a:lnTo>
                  <a:lnTo>
                    <a:pt x="21" y="537"/>
                  </a:lnTo>
                  <a:lnTo>
                    <a:pt x="42" y="610"/>
                  </a:lnTo>
                  <a:lnTo>
                    <a:pt x="57" y="644"/>
                  </a:lnTo>
                  <a:lnTo>
                    <a:pt x="70" y="679"/>
                  </a:lnTo>
                  <a:lnTo>
                    <a:pt x="88" y="714"/>
                  </a:lnTo>
                  <a:lnTo>
                    <a:pt x="109" y="745"/>
                  </a:lnTo>
                  <a:lnTo>
                    <a:pt x="130" y="773"/>
                  </a:lnTo>
                  <a:lnTo>
                    <a:pt x="151" y="805"/>
                  </a:lnTo>
                  <a:lnTo>
                    <a:pt x="175" y="829"/>
                  </a:lnTo>
                  <a:lnTo>
                    <a:pt x="203" y="853"/>
                  </a:lnTo>
                  <a:lnTo>
                    <a:pt x="231" y="874"/>
                  </a:lnTo>
                  <a:lnTo>
                    <a:pt x="259" y="896"/>
                  </a:lnTo>
                  <a:lnTo>
                    <a:pt x="294" y="909"/>
                  </a:lnTo>
                  <a:lnTo>
                    <a:pt x="325" y="923"/>
                  </a:lnTo>
                  <a:lnTo>
                    <a:pt x="359" y="930"/>
                  </a:lnTo>
                  <a:lnTo>
                    <a:pt x="398" y="933"/>
                  </a:lnTo>
                  <a:lnTo>
                    <a:pt x="436" y="937"/>
                  </a:lnTo>
                  <a:lnTo>
                    <a:pt x="478" y="933"/>
                  </a:lnTo>
                  <a:lnTo>
                    <a:pt x="520" y="923"/>
                  </a:lnTo>
                  <a:lnTo>
                    <a:pt x="566" y="912"/>
                  </a:lnTo>
                  <a:lnTo>
                    <a:pt x="576" y="905"/>
                  </a:lnTo>
                  <a:lnTo>
                    <a:pt x="587" y="896"/>
                  </a:lnTo>
                  <a:lnTo>
                    <a:pt x="593" y="881"/>
                  </a:lnTo>
                  <a:lnTo>
                    <a:pt x="600" y="867"/>
                  </a:lnTo>
                  <a:lnTo>
                    <a:pt x="611" y="826"/>
                  </a:lnTo>
                  <a:lnTo>
                    <a:pt x="618" y="769"/>
                  </a:lnTo>
                  <a:lnTo>
                    <a:pt x="618" y="710"/>
                  </a:lnTo>
                  <a:lnTo>
                    <a:pt x="618" y="644"/>
                  </a:lnTo>
                  <a:lnTo>
                    <a:pt x="611" y="501"/>
                  </a:lnTo>
                  <a:lnTo>
                    <a:pt x="597" y="358"/>
                  </a:lnTo>
                  <a:lnTo>
                    <a:pt x="582" y="236"/>
                  </a:lnTo>
                  <a:lnTo>
                    <a:pt x="566" y="119"/>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3" name="Freeform 67"/>
            <p:cNvSpPr>
              <a:spLocks/>
            </p:cNvSpPr>
            <p:nvPr/>
          </p:nvSpPr>
          <p:spPr bwMode="auto">
            <a:xfrm>
              <a:off x="1972" y="935"/>
              <a:ext cx="138" cy="150"/>
            </a:xfrm>
            <a:custGeom>
              <a:avLst/>
              <a:gdLst>
                <a:gd name="T0" fmla="*/ 377 w 414"/>
                <a:gd name="T1" fmla="*/ 63 h 450"/>
                <a:gd name="T2" fmla="*/ 341 w 414"/>
                <a:gd name="T3" fmla="*/ 36 h 450"/>
                <a:gd name="T4" fmla="*/ 300 w 414"/>
                <a:gd name="T5" fmla="*/ 15 h 450"/>
                <a:gd name="T6" fmla="*/ 252 w 414"/>
                <a:gd name="T7" fmla="*/ 5 h 450"/>
                <a:gd name="T8" fmla="*/ 195 w 414"/>
                <a:gd name="T9" fmla="*/ 0 h 450"/>
                <a:gd name="T10" fmla="*/ 143 w 414"/>
                <a:gd name="T11" fmla="*/ 15 h 450"/>
                <a:gd name="T12" fmla="*/ 94 w 414"/>
                <a:gd name="T13" fmla="*/ 39 h 450"/>
                <a:gd name="T14" fmla="*/ 49 w 414"/>
                <a:gd name="T15" fmla="*/ 81 h 450"/>
                <a:gd name="T16" fmla="*/ 18 w 414"/>
                <a:gd name="T17" fmla="*/ 137 h 450"/>
                <a:gd name="T18" fmla="*/ 0 w 414"/>
                <a:gd name="T19" fmla="*/ 195 h 450"/>
                <a:gd name="T20" fmla="*/ 3 w 414"/>
                <a:gd name="T21" fmla="*/ 248 h 450"/>
                <a:gd name="T22" fmla="*/ 18 w 414"/>
                <a:gd name="T23" fmla="*/ 293 h 450"/>
                <a:gd name="T24" fmla="*/ 42 w 414"/>
                <a:gd name="T25" fmla="*/ 332 h 450"/>
                <a:gd name="T26" fmla="*/ 70 w 414"/>
                <a:gd name="T27" fmla="*/ 359 h 450"/>
                <a:gd name="T28" fmla="*/ 98 w 414"/>
                <a:gd name="T29" fmla="*/ 377 h 450"/>
                <a:gd name="T30" fmla="*/ 125 w 414"/>
                <a:gd name="T31" fmla="*/ 377 h 450"/>
                <a:gd name="T32" fmla="*/ 143 w 414"/>
                <a:gd name="T33" fmla="*/ 363 h 450"/>
                <a:gd name="T34" fmla="*/ 154 w 414"/>
                <a:gd name="T35" fmla="*/ 342 h 450"/>
                <a:gd name="T36" fmla="*/ 150 w 414"/>
                <a:gd name="T37" fmla="*/ 304 h 450"/>
                <a:gd name="T38" fmla="*/ 146 w 414"/>
                <a:gd name="T39" fmla="*/ 248 h 450"/>
                <a:gd name="T40" fmla="*/ 150 w 414"/>
                <a:gd name="T41" fmla="*/ 220 h 450"/>
                <a:gd name="T42" fmla="*/ 164 w 414"/>
                <a:gd name="T43" fmla="*/ 203 h 450"/>
                <a:gd name="T44" fmla="*/ 188 w 414"/>
                <a:gd name="T45" fmla="*/ 189 h 450"/>
                <a:gd name="T46" fmla="*/ 203 w 414"/>
                <a:gd name="T47" fmla="*/ 185 h 450"/>
                <a:gd name="T48" fmla="*/ 223 w 414"/>
                <a:gd name="T49" fmla="*/ 206 h 450"/>
                <a:gd name="T50" fmla="*/ 237 w 414"/>
                <a:gd name="T51" fmla="*/ 276 h 450"/>
                <a:gd name="T52" fmla="*/ 247 w 414"/>
                <a:gd name="T53" fmla="*/ 363 h 450"/>
                <a:gd name="T54" fmla="*/ 265 w 414"/>
                <a:gd name="T55" fmla="*/ 411 h 450"/>
                <a:gd name="T56" fmla="*/ 300 w 414"/>
                <a:gd name="T57" fmla="*/ 443 h 450"/>
                <a:gd name="T58" fmla="*/ 320 w 414"/>
                <a:gd name="T59" fmla="*/ 450 h 450"/>
                <a:gd name="T60" fmla="*/ 352 w 414"/>
                <a:gd name="T61" fmla="*/ 450 h 450"/>
                <a:gd name="T62" fmla="*/ 398 w 414"/>
                <a:gd name="T63" fmla="*/ 429 h 450"/>
                <a:gd name="T64" fmla="*/ 411 w 414"/>
                <a:gd name="T65" fmla="*/ 395 h 450"/>
                <a:gd name="T66" fmla="*/ 414 w 414"/>
                <a:gd name="T67" fmla="*/ 314 h 450"/>
                <a:gd name="T68" fmla="*/ 405 w 414"/>
                <a:gd name="T69" fmla="*/ 189 h 450"/>
                <a:gd name="T70" fmla="*/ 387 w 414"/>
                <a:gd name="T71" fmla="*/ 81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4" h="450">
                  <a:moveTo>
                    <a:pt x="387" y="81"/>
                  </a:moveTo>
                  <a:lnTo>
                    <a:pt x="377" y="63"/>
                  </a:lnTo>
                  <a:lnTo>
                    <a:pt x="359" y="49"/>
                  </a:lnTo>
                  <a:lnTo>
                    <a:pt x="341" y="36"/>
                  </a:lnTo>
                  <a:lnTo>
                    <a:pt x="320" y="25"/>
                  </a:lnTo>
                  <a:lnTo>
                    <a:pt x="300" y="15"/>
                  </a:lnTo>
                  <a:lnTo>
                    <a:pt x="276" y="8"/>
                  </a:lnTo>
                  <a:lnTo>
                    <a:pt x="252" y="5"/>
                  </a:lnTo>
                  <a:lnTo>
                    <a:pt x="223" y="0"/>
                  </a:lnTo>
                  <a:lnTo>
                    <a:pt x="195" y="0"/>
                  </a:lnTo>
                  <a:lnTo>
                    <a:pt x="171" y="8"/>
                  </a:lnTo>
                  <a:lnTo>
                    <a:pt x="143" y="15"/>
                  </a:lnTo>
                  <a:lnTo>
                    <a:pt x="119" y="25"/>
                  </a:lnTo>
                  <a:lnTo>
                    <a:pt x="94" y="39"/>
                  </a:lnTo>
                  <a:lnTo>
                    <a:pt x="70" y="57"/>
                  </a:lnTo>
                  <a:lnTo>
                    <a:pt x="49" y="81"/>
                  </a:lnTo>
                  <a:lnTo>
                    <a:pt x="31" y="109"/>
                  </a:lnTo>
                  <a:lnTo>
                    <a:pt x="18" y="137"/>
                  </a:lnTo>
                  <a:lnTo>
                    <a:pt x="8" y="168"/>
                  </a:lnTo>
                  <a:lnTo>
                    <a:pt x="0" y="195"/>
                  </a:lnTo>
                  <a:lnTo>
                    <a:pt x="0" y="220"/>
                  </a:lnTo>
                  <a:lnTo>
                    <a:pt x="3" y="248"/>
                  </a:lnTo>
                  <a:lnTo>
                    <a:pt x="11" y="273"/>
                  </a:lnTo>
                  <a:lnTo>
                    <a:pt x="18" y="293"/>
                  </a:lnTo>
                  <a:lnTo>
                    <a:pt x="28" y="314"/>
                  </a:lnTo>
                  <a:lnTo>
                    <a:pt x="42" y="332"/>
                  </a:lnTo>
                  <a:lnTo>
                    <a:pt x="55" y="349"/>
                  </a:lnTo>
                  <a:lnTo>
                    <a:pt x="70" y="359"/>
                  </a:lnTo>
                  <a:lnTo>
                    <a:pt x="84" y="370"/>
                  </a:lnTo>
                  <a:lnTo>
                    <a:pt x="98" y="377"/>
                  </a:lnTo>
                  <a:lnTo>
                    <a:pt x="112" y="377"/>
                  </a:lnTo>
                  <a:lnTo>
                    <a:pt x="125" y="377"/>
                  </a:lnTo>
                  <a:lnTo>
                    <a:pt x="136" y="374"/>
                  </a:lnTo>
                  <a:lnTo>
                    <a:pt x="143" y="363"/>
                  </a:lnTo>
                  <a:lnTo>
                    <a:pt x="150" y="353"/>
                  </a:lnTo>
                  <a:lnTo>
                    <a:pt x="154" y="342"/>
                  </a:lnTo>
                  <a:lnTo>
                    <a:pt x="154" y="332"/>
                  </a:lnTo>
                  <a:lnTo>
                    <a:pt x="150" y="304"/>
                  </a:lnTo>
                  <a:lnTo>
                    <a:pt x="146" y="276"/>
                  </a:lnTo>
                  <a:lnTo>
                    <a:pt x="146" y="248"/>
                  </a:lnTo>
                  <a:lnTo>
                    <a:pt x="146" y="234"/>
                  </a:lnTo>
                  <a:lnTo>
                    <a:pt x="150" y="220"/>
                  </a:lnTo>
                  <a:lnTo>
                    <a:pt x="154" y="210"/>
                  </a:lnTo>
                  <a:lnTo>
                    <a:pt x="164" y="203"/>
                  </a:lnTo>
                  <a:lnTo>
                    <a:pt x="174" y="192"/>
                  </a:lnTo>
                  <a:lnTo>
                    <a:pt x="188" y="189"/>
                  </a:lnTo>
                  <a:lnTo>
                    <a:pt x="195" y="185"/>
                  </a:lnTo>
                  <a:lnTo>
                    <a:pt x="203" y="185"/>
                  </a:lnTo>
                  <a:lnTo>
                    <a:pt x="216" y="192"/>
                  </a:lnTo>
                  <a:lnTo>
                    <a:pt x="223" y="206"/>
                  </a:lnTo>
                  <a:lnTo>
                    <a:pt x="231" y="227"/>
                  </a:lnTo>
                  <a:lnTo>
                    <a:pt x="237" y="276"/>
                  </a:lnTo>
                  <a:lnTo>
                    <a:pt x="244" y="335"/>
                  </a:lnTo>
                  <a:lnTo>
                    <a:pt x="247" y="363"/>
                  </a:lnTo>
                  <a:lnTo>
                    <a:pt x="255" y="387"/>
                  </a:lnTo>
                  <a:lnTo>
                    <a:pt x="265" y="411"/>
                  </a:lnTo>
                  <a:lnTo>
                    <a:pt x="279" y="429"/>
                  </a:lnTo>
                  <a:lnTo>
                    <a:pt x="300" y="443"/>
                  </a:lnTo>
                  <a:lnTo>
                    <a:pt x="310" y="447"/>
                  </a:lnTo>
                  <a:lnTo>
                    <a:pt x="320" y="450"/>
                  </a:lnTo>
                  <a:lnTo>
                    <a:pt x="335" y="450"/>
                  </a:lnTo>
                  <a:lnTo>
                    <a:pt x="352" y="450"/>
                  </a:lnTo>
                  <a:lnTo>
                    <a:pt x="387" y="439"/>
                  </a:lnTo>
                  <a:lnTo>
                    <a:pt x="398" y="429"/>
                  </a:lnTo>
                  <a:lnTo>
                    <a:pt x="405" y="415"/>
                  </a:lnTo>
                  <a:lnTo>
                    <a:pt x="411" y="395"/>
                  </a:lnTo>
                  <a:lnTo>
                    <a:pt x="414" y="370"/>
                  </a:lnTo>
                  <a:lnTo>
                    <a:pt x="414" y="314"/>
                  </a:lnTo>
                  <a:lnTo>
                    <a:pt x="411" y="252"/>
                  </a:lnTo>
                  <a:lnTo>
                    <a:pt x="405" y="189"/>
                  </a:lnTo>
                  <a:lnTo>
                    <a:pt x="398" y="133"/>
                  </a:lnTo>
                  <a:lnTo>
                    <a:pt x="387" y="81"/>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4" name="Freeform 68"/>
            <p:cNvSpPr>
              <a:spLocks/>
            </p:cNvSpPr>
            <p:nvPr/>
          </p:nvSpPr>
          <p:spPr bwMode="auto">
            <a:xfrm>
              <a:off x="1655" y="-493"/>
              <a:ext cx="1719" cy="1207"/>
            </a:xfrm>
            <a:custGeom>
              <a:avLst/>
              <a:gdLst>
                <a:gd name="T0" fmla="*/ 18 w 5157"/>
                <a:gd name="T1" fmla="*/ 2153 h 3622"/>
                <a:gd name="T2" fmla="*/ 143 w 5157"/>
                <a:gd name="T3" fmla="*/ 2239 h 3622"/>
                <a:gd name="T4" fmla="*/ 439 w 5157"/>
                <a:gd name="T5" fmla="*/ 2424 h 3622"/>
                <a:gd name="T6" fmla="*/ 843 w 5157"/>
                <a:gd name="T7" fmla="*/ 2654 h 3622"/>
                <a:gd name="T8" fmla="*/ 1756 w 5157"/>
                <a:gd name="T9" fmla="*/ 3162 h 3622"/>
                <a:gd name="T10" fmla="*/ 2474 w 5157"/>
                <a:gd name="T11" fmla="*/ 3545 h 3622"/>
                <a:gd name="T12" fmla="*/ 2630 w 5157"/>
                <a:gd name="T13" fmla="*/ 3622 h 3622"/>
                <a:gd name="T14" fmla="*/ 2655 w 5157"/>
                <a:gd name="T15" fmla="*/ 3622 h 3622"/>
                <a:gd name="T16" fmla="*/ 2735 w 5157"/>
                <a:gd name="T17" fmla="*/ 3591 h 3622"/>
                <a:gd name="T18" fmla="*/ 2854 w 5157"/>
                <a:gd name="T19" fmla="*/ 3521 h 3622"/>
                <a:gd name="T20" fmla="*/ 3098 w 5157"/>
                <a:gd name="T21" fmla="*/ 3357 h 3622"/>
                <a:gd name="T22" fmla="*/ 3501 w 5157"/>
                <a:gd name="T23" fmla="*/ 3058 h 3622"/>
                <a:gd name="T24" fmla="*/ 3951 w 5157"/>
                <a:gd name="T25" fmla="*/ 2710 h 3622"/>
                <a:gd name="T26" fmla="*/ 4394 w 5157"/>
                <a:gd name="T27" fmla="*/ 2354 h 3622"/>
                <a:gd name="T28" fmla="*/ 4930 w 5157"/>
                <a:gd name="T29" fmla="*/ 1909 h 3622"/>
                <a:gd name="T30" fmla="*/ 5125 w 5157"/>
                <a:gd name="T31" fmla="*/ 1734 h 3622"/>
                <a:gd name="T32" fmla="*/ 5157 w 5157"/>
                <a:gd name="T33" fmla="*/ 1703 h 3622"/>
                <a:gd name="T34" fmla="*/ 5149 w 5157"/>
                <a:gd name="T35" fmla="*/ 1693 h 3622"/>
                <a:gd name="T36" fmla="*/ 5055 w 5157"/>
                <a:gd name="T37" fmla="*/ 1609 h 3622"/>
                <a:gd name="T38" fmla="*/ 4777 w 5157"/>
                <a:gd name="T39" fmla="*/ 1404 h 3622"/>
                <a:gd name="T40" fmla="*/ 4380 w 5157"/>
                <a:gd name="T41" fmla="*/ 1128 h 3622"/>
                <a:gd name="T42" fmla="*/ 3683 w 5157"/>
                <a:gd name="T43" fmla="*/ 658 h 3622"/>
                <a:gd name="T44" fmla="*/ 3230 w 5157"/>
                <a:gd name="T45" fmla="*/ 369 h 3622"/>
                <a:gd name="T46" fmla="*/ 2857 w 5157"/>
                <a:gd name="T47" fmla="*/ 140 h 3622"/>
                <a:gd name="T48" fmla="*/ 2662 w 5157"/>
                <a:gd name="T49" fmla="*/ 34 h 3622"/>
                <a:gd name="T50" fmla="*/ 2586 w 5157"/>
                <a:gd name="T51" fmla="*/ 0 h 3622"/>
                <a:gd name="T52" fmla="*/ 2533 w 5157"/>
                <a:gd name="T53" fmla="*/ 10 h 3622"/>
                <a:gd name="T54" fmla="*/ 2435 w 5157"/>
                <a:gd name="T55" fmla="*/ 63 h 3622"/>
                <a:gd name="T56" fmla="*/ 2216 w 5157"/>
                <a:gd name="T57" fmla="*/ 209 h 3622"/>
                <a:gd name="T58" fmla="*/ 1829 w 5157"/>
                <a:gd name="T59" fmla="*/ 502 h 3622"/>
                <a:gd name="T60" fmla="*/ 1377 w 5157"/>
                <a:gd name="T61" fmla="*/ 856 h 3622"/>
                <a:gd name="T62" fmla="*/ 917 w 5157"/>
                <a:gd name="T63" fmla="*/ 1240 h 3622"/>
                <a:gd name="T64" fmla="*/ 502 w 5157"/>
                <a:gd name="T65" fmla="*/ 1602 h 3622"/>
                <a:gd name="T66" fmla="*/ 181 w 5157"/>
                <a:gd name="T67" fmla="*/ 1901 h 3622"/>
                <a:gd name="T68" fmla="*/ 76 w 5157"/>
                <a:gd name="T69" fmla="*/ 2013 h 3622"/>
                <a:gd name="T70" fmla="*/ 14 w 5157"/>
                <a:gd name="T71" fmla="*/ 2093 h 3622"/>
                <a:gd name="T72" fmla="*/ 0 w 5157"/>
                <a:gd name="T73" fmla="*/ 2128 h 3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157" h="3622">
                  <a:moveTo>
                    <a:pt x="0" y="2135"/>
                  </a:moveTo>
                  <a:lnTo>
                    <a:pt x="18" y="2153"/>
                  </a:lnTo>
                  <a:lnTo>
                    <a:pt x="49" y="2177"/>
                  </a:lnTo>
                  <a:lnTo>
                    <a:pt x="143" y="2239"/>
                  </a:lnTo>
                  <a:lnTo>
                    <a:pt x="275" y="2323"/>
                  </a:lnTo>
                  <a:lnTo>
                    <a:pt x="439" y="2424"/>
                  </a:lnTo>
                  <a:lnTo>
                    <a:pt x="631" y="2535"/>
                  </a:lnTo>
                  <a:lnTo>
                    <a:pt x="843" y="2654"/>
                  </a:lnTo>
                  <a:lnTo>
                    <a:pt x="1300" y="2912"/>
                  </a:lnTo>
                  <a:lnTo>
                    <a:pt x="1756" y="3162"/>
                  </a:lnTo>
                  <a:lnTo>
                    <a:pt x="2167" y="3381"/>
                  </a:lnTo>
                  <a:lnTo>
                    <a:pt x="2474" y="3545"/>
                  </a:lnTo>
                  <a:lnTo>
                    <a:pt x="2575" y="3594"/>
                  </a:lnTo>
                  <a:lnTo>
                    <a:pt x="2630" y="3622"/>
                  </a:lnTo>
                  <a:lnTo>
                    <a:pt x="2641" y="3622"/>
                  </a:lnTo>
                  <a:lnTo>
                    <a:pt x="2655" y="3622"/>
                  </a:lnTo>
                  <a:lnTo>
                    <a:pt x="2690" y="3612"/>
                  </a:lnTo>
                  <a:lnTo>
                    <a:pt x="2735" y="3591"/>
                  </a:lnTo>
                  <a:lnTo>
                    <a:pt x="2788" y="3560"/>
                  </a:lnTo>
                  <a:lnTo>
                    <a:pt x="2854" y="3521"/>
                  </a:lnTo>
                  <a:lnTo>
                    <a:pt x="2927" y="3472"/>
                  </a:lnTo>
                  <a:lnTo>
                    <a:pt x="3098" y="3357"/>
                  </a:lnTo>
                  <a:lnTo>
                    <a:pt x="3290" y="3219"/>
                  </a:lnTo>
                  <a:lnTo>
                    <a:pt x="3501" y="3058"/>
                  </a:lnTo>
                  <a:lnTo>
                    <a:pt x="3721" y="2887"/>
                  </a:lnTo>
                  <a:lnTo>
                    <a:pt x="3951" y="2710"/>
                  </a:lnTo>
                  <a:lnTo>
                    <a:pt x="4174" y="2532"/>
                  </a:lnTo>
                  <a:lnTo>
                    <a:pt x="4394" y="2354"/>
                  </a:lnTo>
                  <a:lnTo>
                    <a:pt x="4777" y="2037"/>
                  </a:lnTo>
                  <a:lnTo>
                    <a:pt x="4930" y="1909"/>
                  </a:lnTo>
                  <a:lnTo>
                    <a:pt x="5049" y="1807"/>
                  </a:lnTo>
                  <a:lnTo>
                    <a:pt x="5125" y="1734"/>
                  </a:lnTo>
                  <a:lnTo>
                    <a:pt x="5146" y="1714"/>
                  </a:lnTo>
                  <a:lnTo>
                    <a:pt x="5157" y="1703"/>
                  </a:lnTo>
                  <a:lnTo>
                    <a:pt x="5153" y="1700"/>
                  </a:lnTo>
                  <a:lnTo>
                    <a:pt x="5149" y="1693"/>
                  </a:lnTo>
                  <a:lnTo>
                    <a:pt x="5133" y="1672"/>
                  </a:lnTo>
                  <a:lnTo>
                    <a:pt x="5055" y="1609"/>
                  </a:lnTo>
                  <a:lnTo>
                    <a:pt x="4938" y="1518"/>
                  </a:lnTo>
                  <a:lnTo>
                    <a:pt x="4777" y="1404"/>
                  </a:lnTo>
                  <a:lnTo>
                    <a:pt x="4592" y="1271"/>
                  </a:lnTo>
                  <a:lnTo>
                    <a:pt x="4380" y="1128"/>
                  </a:lnTo>
                  <a:lnTo>
                    <a:pt x="3920" y="815"/>
                  </a:lnTo>
                  <a:lnTo>
                    <a:pt x="3683" y="658"/>
                  </a:lnTo>
                  <a:lnTo>
                    <a:pt x="3449" y="509"/>
                  </a:lnTo>
                  <a:lnTo>
                    <a:pt x="3230" y="369"/>
                  </a:lnTo>
                  <a:lnTo>
                    <a:pt x="3031" y="244"/>
                  </a:lnTo>
                  <a:lnTo>
                    <a:pt x="2857" y="140"/>
                  </a:lnTo>
                  <a:lnTo>
                    <a:pt x="2718" y="63"/>
                  </a:lnTo>
                  <a:lnTo>
                    <a:pt x="2662" y="34"/>
                  </a:lnTo>
                  <a:lnTo>
                    <a:pt x="2620" y="14"/>
                  </a:lnTo>
                  <a:lnTo>
                    <a:pt x="2586" y="0"/>
                  </a:lnTo>
                  <a:lnTo>
                    <a:pt x="2568" y="0"/>
                  </a:lnTo>
                  <a:lnTo>
                    <a:pt x="2533" y="10"/>
                  </a:lnTo>
                  <a:lnTo>
                    <a:pt x="2492" y="31"/>
                  </a:lnTo>
                  <a:lnTo>
                    <a:pt x="2435" y="63"/>
                  </a:lnTo>
                  <a:lnTo>
                    <a:pt x="2373" y="104"/>
                  </a:lnTo>
                  <a:lnTo>
                    <a:pt x="2216" y="209"/>
                  </a:lnTo>
                  <a:lnTo>
                    <a:pt x="2035" y="345"/>
                  </a:lnTo>
                  <a:lnTo>
                    <a:pt x="1829" y="502"/>
                  </a:lnTo>
                  <a:lnTo>
                    <a:pt x="1606" y="673"/>
                  </a:lnTo>
                  <a:lnTo>
                    <a:pt x="1377" y="856"/>
                  </a:lnTo>
                  <a:lnTo>
                    <a:pt x="1143" y="1048"/>
                  </a:lnTo>
                  <a:lnTo>
                    <a:pt x="917" y="1240"/>
                  </a:lnTo>
                  <a:lnTo>
                    <a:pt x="700" y="1428"/>
                  </a:lnTo>
                  <a:lnTo>
                    <a:pt x="502" y="1602"/>
                  </a:lnTo>
                  <a:lnTo>
                    <a:pt x="324" y="1763"/>
                  </a:lnTo>
                  <a:lnTo>
                    <a:pt x="181" y="1901"/>
                  </a:lnTo>
                  <a:lnTo>
                    <a:pt x="122" y="1961"/>
                  </a:lnTo>
                  <a:lnTo>
                    <a:pt x="76" y="2013"/>
                  </a:lnTo>
                  <a:lnTo>
                    <a:pt x="39" y="2059"/>
                  </a:lnTo>
                  <a:lnTo>
                    <a:pt x="14" y="2093"/>
                  </a:lnTo>
                  <a:lnTo>
                    <a:pt x="0" y="2117"/>
                  </a:lnTo>
                  <a:lnTo>
                    <a:pt x="0" y="2128"/>
                  </a:lnTo>
                  <a:lnTo>
                    <a:pt x="0" y="2135"/>
                  </a:lnTo>
                  <a:close/>
                </a:path>
              </a:pathLst>
            </a:custGeom>
            <a:solidFill>
              <a:srgbClr val="3D44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5" name="Freeform 69"/>
            <p:cNvSpPr>
              <a:spLocks/>
            </p:cNvSpPr>
            <p:nvPr/>
          </p:nvSpPr>
          <p:spPr bwMode="auto">
            <a:xfrm>
              <a:off x="1655" y="-147"/>
              <a:ext cx="1432" cy="867"/>
            </a:xfrm>
            <a:custGeom>
              <a:avLst/>
              <a:gdLst>
                <a:gd name="T0" fmla="*/ 1174 w 4296"/>
                <a:gd name="T1" fmla="*/ 38 h 2602"/>
                <a:gd name="T2" fmla="*/ 1149 w 4296"/>
                <a:gd name="T3" fmla="*/ 146 h 2602"/>
                <a:gd name="T4" fmla="*/ 1125 w 4296"/>
                <a:gd name="T5" fmla="*/ 299 h 2602"/>
                <a:gd name="T6" fmla="*/ 1122 w 4296"/>
                <a:gd name="T7" fmla="*/ 488 h 2602"/>
                <a:gd name="T8" fmla="*/ 1129 w 4296"/>
                <a:gd name="T9" fmla="*/ 588 h 2602"/>
                <a:gd name="T10" fmla="*/ 1146 w 4296"/>
                <a:gd name="T11" fmla="*/ 693 h 2602"/>
                <a:gd name="T12" fmla="*/ 1178 w 4296"/>
                <a:gd name="T13" fmla="*/ 793 h 2602"/>
                <a:gd name="T14" fmla="*/ 1223 w 4296"/>
                <a:gd name="T15" fmla="*/ 895 h 2602"/>
                <a:gd name="T16" fmla="*/ 1286 w 4296"/>
                <a:gd name="T17" fmla="*/ 988 h 2602"/>
                <a:gd name="T18" fmla="*/ 1365 w 4296"/>
                <a:gd name="T19" fmla="*/ 1079 h 2602"/>
                <a:gd name="T20" fmla="*/ 1463 w 4296"/>
                <a:gd name="T21" fmla="*/ 1159 h 2602"/>
                <a:gd name="T22" fmla="*/ 1585 w 4296"/>
                <a:gd name="T23" fmla="*/ 1226 h 2602"/>
                <a:gd name="T24" fmla="*/ 1725 w 4296"/>
                <a:gd name="T25" fmla="*/ 1285 h 2602"/>
                <a:gd name="T26" fmla="*/ 1882 w 4296"/>
                <a:gd name="T27" fmla="*/ 1337 h 2602"/>
                <a:gd name="T28" fmla="*/ 2053 w 4296"/>
                <a:gd name="T29" fmla="*/ 1378 h 2602"/>
                <a:gd name="T30" fmla="*/ 2233 w 4296"/>
                <a:gd name="T31" fmla="*/ 1414 h 2602"/>
                <a:gd name="T32" fmla="*/ 2617 w 4296"/>
                <a:gd name="T33" fmla="*/ 1466 h 2602"/>
                <a:gd name="T34" fmla="*/ 3010 w 4296"/>
                <a:gd name="T35" fmla="*/ 1490 h 2602"/>
                <a:gd name="T36" fmla="*/ 3397 w 4296"/>
                <a:gd name="T37" fmla="*/ 1494 h 2602"/>
                <a:gd name="T38" fmla="*/ 3753 w 4296"/>
                <a:gd name="T39" fmla="*/ 1477 h 2602"/>
                <a:gd name="T40" fmla="*/ 4059 w 4296"/>
                <a:gd name="T41" fmla="*/ 1442 h 2602"/>
                <a:gd name="T42" fmla="*/ 4296 w 4296"/>
                <a:gd name="T43" fmla="*/ 1393 h 2602"/>
                <a:gd name="T44" fmla="*/ 3843 w 4296"/>
                <a:gd name="T45" fmla="*/ 1773 h 2602"/>
                <a:gd name="T46" fmla="*/ 3290 w 4296"/>
                <a:gd name="T47" fmla="*/ 2212 h 2602"/>
                <a:gd name="T48" fmla="*/ 3028 w 4296"/>
                <a:gd name="T49" fmla="*/ 2407 h 2602"/>
                <a:gd name="T50" fmla="*/ 2815 w 4296"/>
                <a:gd name="T51" fmla="*/ 2546 h 2602"/>
                <a:gd name="T52" fmla="*/ 2735 w 4296"/>
                <a:gd name="T53" fmla="*/ 2584 h 2602"/>
                <a:gd name="T54" fmla="*/ 2679 w 4296"/>
                <a:gd name="T55" fmla="*/ 2602 h 2602"/>
                <a:gd name="T56" fmla="*/ 2614 w 4296"/>
                <a:gd name="T57" fmla="*/ 2587 h 2602"/>
                <a:gd name="T58" fmla="*/ 2502 w 4296"/>
                <a:gd name="T59" fmla="*/ 2546 h 2602"/>
                <a:gd name="T60" fmla="*/ 2171 w 4296"/>
                <a:gd name="T61" fmla="*/ 2389 h 2602"/>
                <a:gd name="T62" fmla="*/ 1742 w 4296"/>
                <a:gd name="T63" fmla="*/ 2163 h 2602"/>
                <a:gd name="T64" fmla="*/ 1268 w 4296"/>
                <a:gd name="T65" fmla="*/ 1898 h 2602"/>
                <a:gd name="T66" fmla="*/ 805 w 4296"/>
                <a:gd name="T67" fmla="*/ 1627 h 2602"/>
                <a:gd name="T68" fmla="*/ 405 w 4296"/>
                <a:gd name="T69" fmla="*/ 1378 h 2602"/>
                <a:gd name="T70" fmla="*/ 115 w 4296"/>
                <a:gd name="T71" fmla="*/ 1191 h 2602"/>
                <a:gd name="T72" fmla="*/ 10 w 4296"/>
                <a:gd name="T73" fmla="*/ 1111 h 2602"/>
                <a:gd name="T74" fmla="*/ 0 w 4296"/>
                <a:gd name="T75" fmla="*/ 1083 h 2602"/>
                <a:gd name="T76" fmla="*/ 18 w 4296"/>
                <a:gd name="T77" fmla="*/ 1048 h 2602"/>
                <a:gd name="T78" fmla="*/ 83 w 4296"/>
                <a:gd name="T79" fmla="*/ 968 h 2602"/>
                <a:gd name="T80" fmla="*/ 223 w 4296"/>
                <a:gd name="T81" fmla="*/ 829 h 2602"/>
                <a:gd name="T82" fmla="*/ 512 w 4296"/>
                <a:gd name="T83" fmla="*/ 578 h 2602"/>
                <a:gd name="T84" fmla="*/ 1081 w 4296"/>
                <a:gd name="T85" fmla="*/ 98 h 2602"/>
                <a:gd name="T86" fmla="*/ 1185 w 4296"/>
                <a:gd name="T87" fmla="*/ 0 h 2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96" h="2602">
                  <a:moveTo>
                    <a:pt x="1185" y="0"/>
                  </a:moveTo>
                  <a:lnTo>
                    <a:pt x="1174" y="38"/>
                  </a:lnTo>
                  <a:lnTo>
                    <a:pt x="1164" y="83"/>
                  </a:lnTo>
                  <a:lnTo>
                    <a:pt x="1149" y="146"/>
                  </a:lnTo>
                  <a:lnTo>
                    <a:pt x="1136" y="220"/>
                  </a:lnTo>
                  <a:lnTo>
                    <a:pt x="1125" y="299"/>
                  </a:lnTo>
                  <a:lnTo>
                    <a:pt x="1118" y="390"/>
                  </a:lnTo>
                  <a:lnTo>
                    <a:pt x="1122" y="488"/>
                  </a:lnTo>
                  <a:lnTo>
                    <a:pt x="1122" y="540"/>
                  </a:lnTo>
                  <a:lnTo>
                    <a:pt x="1129" y="588"/>
                  </a:lnTo>
                  <a:lnTo>
                    <a:pt x="1136" y="641"/>
                  </a:lnTo>
                  <a:lnTo>
                    <a:pt x="1146" y="693"/>
                  </a:lnTo>
                  <a:lnTo>
                    <a:pt x="1160" y="745"/>
                  </a:lnTo>
                  <a:lnTo>
                    <a:pt x="1178" y="793"/>
                  </a:lnTo>
                  <a:lnTo>
                    <a:pt x="1198" y="847"/>
                  </a:lnTo>
                  <a:lnTo>
                    <a:pt x="1223" y="895"/>
                  </a:lnTo>
                  <a:lnTo>
                    <a:pt x="1255" y="944"/>
                  </a:lnTo>
                  <a:lnTo>
                    <a:pt x="1286" y="988"/>
                  </a:lnTo>
                  <a:lnTo>
                    <a:pt x="1324" y="1034"/>
                  </a:lnTo>
                  <a:lnTo>
                    <a:pt x="1365" y="1079"/>
                  </a:lnTo>
                  <a:lnTo>
                    <a:pt x="1411" y="1118"/>
                  </a:lnTo>
                  <a:lnTo>
                    <a:pt x="1463" y="1159"/>
                  </a:lnTo>
                  <a:lnTo>
                    <a:pt x="1523" y="1194"/>
                  </a:lnTo>
                  <a:lnTo>
                    <a:pt x="1585" y="1226"/>
                  </a:lnTo>
                  <a:lnTo>
                    <a:pt x="1651" y="1258"/>
                  </a:lnTo>
                  <a:lnTo>
                    <a:pt x="1725" y="1285"/>
                  </a:lnTo>
                  <a:lnTo>
                    <a:pt x="1801" y="1313"/>
                  </a:lnTo>
                  <a:lnTo>
                    <a:pt x="1882" y="1337"/>
                  </a:lnTo>
                  <a:lnTo>
                    <a:pt x="1965" y="1358"/>
                  </a:lnTo>
                  <a:lnTo>
                    <a:pt x="2053" y="1378"/>
                  </a:lnTo>
                  <a:lnTo>
                    <a:pt x="2142" y="1396"/>
                  </a:lnTo>
                  <a:lnTo>
                    <a:pt x="2233" y="1414"/>
                  </a:lnTo>
                  <a:lnTo>
                    <a:pt x="2422" y="1445"/>
                  </a:lnTo>
                  <a:lnTo>
                    <a:pt x="2617" y="1466"/>
                  </a:lnTo>
                  <a:lnTo>
                    <a:pt x="2812" y="1484"/>
                  </a:lnTo>
                  <a:lnTo>
                    <a:pt x="3010" y="1490"/>
                  </a:lnTo>
                  <a:lnTo>
                    <a:pt x="3205" y="1497"/>
                  </a:lnTo>
                  <a:lnTo>
                    <a:pt x="3397" y="1494"/>
                  </a:lnTo>
                  <a:lnTo>
                    <a:pt x="3579" y="1487"/>
                  </a:lnTo>
                  <a:lnTo>
                    <a:pt x="3753" y="1477"/>
                  </a:lnTo>
                  <a:lnTo>
                    <a:pt x="3913" y="1463"/>
                  </a:lnTo>
                  <a:lnTo>
                    <a:pt x="4059" y="1442"/>
                  </a:lnTo>
                  <a:lnTo>
                    <a:pt x="4188" y="1421"/>
                  </a:lnTo>
                  <a:lnTo>
                    <a:pt x="4296" y="1393"/>
                  </a:lnTo>
                  <a:lnTo>
                    <a:pt x="4077" y="1581"/>
                  </a:lnTo>
                  <a:lnTo>
                    <a:pt x="3843" y="1773"/>
                  </a:lnTo>
                  <a:lnTo>
                    <a:pt x="3571" y="1992"/>
                  </a:lnTo>
                  <a:lnTo>
                    <a:pt x="3290" y="2212"/>
                  </a:lnTo>
                  <a:lnTo>
                    <a:pt x="3153" y="2312"/>
                  </a:lnTo>
                  <a:lnTo>
                    <a:pt x="3028" y="2407"/>
                  </a:lnTo>
                  <a:lnTo>
                    <a:pt x="2913" y="2483"/>
                  </a:lnTo>
                  <a:lnTo>
                    <a:pt x="2815" y="2546"/>
                  </a:lnTo>
                  <a:lnTo>
                    <a:pt x="2773" y="2566"/>
                  </a:lnTo>
                  <a:lnTo>
                    <a:pt x="2735" y="2584"/>
                  </a:lnTo>
                  <a:lnTo>
                    <a:pt x="2703" y="2598"/>
                  </a:lnTo>
                  <a:lnTo>
                    <a:pt x="2679" y="2602"/>
                  </a:lnTo>
                  <a:lnTo>
                    <a:pt x="2651" y="2598"/>
                  </a:lnTo>
                  <a:lnTo>
                    <a:pt x="2614" y="2587"/>
                  </a:lnTo>
                  <a:lnTo>
                    <a:pt x="2565" y="2571"/>
                  </a:lnTo>
                  <a:lnTo>
                    <a:pt x="2502" y="2546"/>
                  </a:lnTo>
                  <a:lnTo>
                    <a:pt x="2352" y="2480"/>
                  </a:lnTo>
                  <a:lnTo>
                    <a:pt x="2171" y="2389"/>
                  </a:lnTo>
                  <a:lnTo>
                    <a:pt x="1968" y="2281"/>
                  </a:lnTo>
                  <a:lnTo>
                    <a:pt x="1742" y="2163"/>
                  </a:lnTo>
                  <a:lnTo>
                    <a:pt x="1508" y="2033"/>
                  </a:lnTo>
                  <a:lnTo>
                    <a:pt x="1268" y="1898"/>
                  </a:lnTo>
                  <a:lnTo>
                    <a:pt x="1031" y="1758"/>
                  </a:lnTo>
                  <a:lnTo>
                    <a:pt x="805" y="1627"/>
                  </a:lnTo>
                  <a:lnTo>
                    <a:pt x="592" y="1497"/>
                  </a:lnTo>
                  <a:lnTo>
                    <a:pt x="405" y="1378"/>
                  </a:lnTo>
                  <a:lnTo>
                    <a:pt x="241" y="1278"/>
                  </a:lnTo>
                  <a:lnTo>
                    <a:pt x="115" y="1191"/>
                  </a:lnTo>
                  <a:lnTo>
                    <a:pt x="34" y="1131"/>
                  </a:lnTo>
                  <a:lnTo>
                    <a:pt x="10" y="1111"/>
                  </a:lnTo>
                  <a:lnTo>
                    <a:pt x="0" y="1097"/>
                  </a:lnTo>
                  <a:lnTo>
                    <a:pt x="0" y="1083"/>
                  </a:lnTo>
                  <a:lnTo>
                    <a:pt x="7" y="1066"/>
                  </a:lnTo>
                  <a:lnTo>
                    <a:pt x="18" y="1048"/>
                  </a:lnTo>
                  <a:lnTo>
                    <a:pt x="34" y="1024"/>
                  </a:lnTo>
                  <a:lnTo>
                    <a:pt x="83" y="968"/>
                  </a:lnTo>
                  <a:lnTo>
                    <a:pt x="146" y="905"/>
                  </a:lnTo>
                  <a:lnTo>
                    <a:pt x="223" y="829"/>
                  </a:lnTo>
                  <a:lnTo>
                    <a:pt x="314" y="749"/>
                  </a:lnTo>
                  <a:lnTo>
                    <a:pt x="512" y="578"/>
                  </a:lnTo>
                  <a:lnTo>
                    <a:pt x="917" y="233"/>
                  </a:lnTo>
                  <a:lnTo>
                    <a:pt x="1081" y="98"/>
                  </a:lnTo>
                  <a:lnTo>
                    <a:pt x="1143" y="41"/>
                  </a:lnTo>
                  <a:lnTo>
                    <a:pt x="1185" y="0"/>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6" name="Freeform 70"/>
            <p:cNvSpPr>
              <a:spLocks/>
            </p:cNvSpPr>
            <p:nvPr/>
          </p:nvSpPr>
          <p:spPr bwMode="auto">
            <a:xfrm>
              <a:off x="2251" y="-493"/>
              <a:ext cx="1123" cy="674"/>
            </a:xfrm>
            <a:custGeom>
              <a:avLst/>
              <a:gdLst>
                <a:gd name="T0" fmla="*/ 16 w 3369"/>
                <a:gd name="T1" fmla="*/ 526 h 2023"/>
                <a:gd name="T2" fmla="*/ 94 w 3369"/>
                <a:gd name="T3" fmla="*/ 470 h 2023"/>
                <a:gd name="T4" fmla="*/ 180 w 3369"/>
                <a:gd name="T5" fmla="*/ 425 h 2023"/>
                <a:gd name="T6" fmla="*/ 296 w 3369"/>
                <a:gd name="T7" fmla="*/ 380 h 2023"/>
                <a:gd name="T8" fmla="*/ 442 w 3369"/>
                <a:gd name="T9" fmla="*/ 348 h 2023"/>
                <a:gd name="T10" fmla="*/ 616 w 3369"/>
                <a:gd name="T11" fmla="*/ 341 h 2023"/>
                <a:gd name="T12" fmla="*/ 766 w 3369"/>
                <a:gd name="T13" fmla="*/ 356 h 2023"/>
                <a:gd name="T14" fmla="*/ 874 w 3369"/>
                <a:gd name="T15" fmla="*/ 377 h 2023"/>
                <a:gd name="T16" fmla="*/ 988 w 3369"/>
                <a:gd name="T17" fmla="*/ 408 h 2023"/>
                <a:gd name="T18" fmla="*/ 1180 w 3369"/>
                <a:gd name="T19" fmla="*/ 478 h 2023"/>
                <a:gd name="T20" fmla="*/ 1463 w 3369"/>
                <a:gd name="T21" fmla="*/ 603 h 2023"/>
                <a:gd name="T22" fmla="*/ 1759 w 3369"/>
                <a:gd name="T23" fmla="*/ 759 h 2023"/>
                <a:gd name="T24" fmla="*/ 2051 w 3369"/>
                <a:gd name="T25" fmla="*/ 930 h 2023"/>
                <a:gd name="T26" fmla="*/ 2327 w 3369"/>
                <a:gd name="T27" fmla="*/ 1108 h 2023"/>
                <a:gd name="T28" fmla="*/ 2568 w 3369"/>
                <a:gd name="T29" fmla="*/ 1274 h 2023"/>
                <a:gd name="T30" fmla="*/ 2760 w 3369"/>
                <a:gd name="T31" fmla="*/ 1425 h 2023"/>
                <a:gd name="T32" fmla="*/ 2882 w 3369"/>
                <a:gd name="T33" fmla="*/ 1539 h 2023"/>
                <a:gd name="T34" fmla="*/ 2950 w 3369"/>
                <a:gd name="T35" fmla="*/ 1636 h 2023"/>
                <a:gd name="T36" fmla="*/ 2992 w 3369"/>
                <a:gd name="T37" fmla="*/ 1727 h 2023"/>
                <a:gd name="T38" fmla="*/ 3013 w 3369"/>
                <a:gd name="T39" fmla="*/ 1807 h 2023"/>
                <a:gd name="T40" fmla="*/ 3020 w 3369"/>
                <a:gd name="T41" fmla="*/ 1880 h 2023"/>
                <a:gd name="T42" fmla="*/ 3017 w 3369"/>
                <a:gd name="T43" fmla="*/ 1940 h 2023"/>
                <a:gd name="T44" fmla="*/ 2996 w 3369"/>
                <a:gd name="T45" fmla="*/ 2013 h 2023"/>
                <a:gd name="T46" fmla="*/ 3044 w 3369"/>
                <a:gd name="T47" fmla="*/ 1985 h 2023"/>
                <a:gd name="T48" fmla="*/ 3233 w 3369"/>
                <a:gd name="T49" fmla="*/ 1843 h 2023"/>
                <a:gd name="T50" fmla="*/ 3340 w 3369"/>
                <a:gd name="T51" fmla="*/ 1742 h 2023"/>
                <a:gd name="T52" fmla="*/ 3369 w 3369"/>
                <a:gd name="T53" fmla="*/ 1703 h 2023"/>
                <a:gd name="T54" fmla="*/ 3361 w 3369"/>
                <a:gd name="T55" fmla="*/ 1690 h 2023"/>
                <a:gd name="T56" fmla="*/ 3313 w 3369"/>
                <a:gd name="T57" fmla="*/ 1641 h 2023"/>
                <a:gd name="T58" fmla="*/ 3153 w 3369"/>
                <a:gd name="T59" fmla="*/ 1511 h 2023"/>
                <a:gd name="T60" fmla="*/ 2808 w 3369"/>
                <a:gd name="T61" fmla="*/ 1267 h 2023"/>
                <a:gd name="T62" fmla="*/ 2136 w 3369"/>
                <a:gd name="T63" fmla="*/ 819 h 2023"/>
                <a:gd name="T64" fmla="*/ 1442 w 3369"/>
                <a:gd name="T65" fmla="*/ 377 h 2023"/>
                <a:gd name="T66" fmla="*/ 1069 w 3369"/>
                <a:gd name="T67" fmla="*/ 150 h 2023"/>
                <a:gd name="T68" fmla="*/ 829 w 3369"/>
                <a:gd name="T69" fmla="*/ 18 h 2023"/>
                <a:gd name="T70" fmla="*/ 780 w 3369"/>
                <a:gd name="T71" fmla="*/ 0 h 2023"/>
                <a:gd name="T72" fmla="*/ 749 w 3369"/>
                <a:gd name="T73" fmla="*/ 7 h 2023"/>
                <a:gd name="T74" fmla="*/ 661 w 3369"/>
                <a:gd name="T75" fmla="*/ 49 h 2023"/>
                <a:gd name="T76" fmla="*/ 476 w 3369"/>
                <a:gd name="T77" fmla="*/ 171 h 2023"/>
                <a:gd name="T78" fmla="*/ 211 w 3369"/>
                <a:gd name="T79" fmla="*/ 369 h 2023"/>
                <a:gd name="T80" fmla="*/ 0 w 3369"/>
                <a:gd name="T81" fmla="*/ 540 h 2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369" h="2023">
                  <a:moveTo>
                    <a:pt x="0" y="540"/>
                  </a:moveTo>
                  <a:lnTo>
                    <a:pt x="16" y="526"/>
                  </a:lnTo>
                  <a:lnTo>
                    <a:pt x="59" y="491"/>
                  </a:lnTo>
                  <a:lnTo>
                    <a:pt x="94" y="470"/>
                  </a:lnTo>
                  <a:lnTo>
                    <a:pt x="132" y="445"/>
                  </a:lnTo>
                  <a:lnTo>
                    <a:pt x="180" y="425"/>
                  </a:lnTo>
                  <a:lnTo>
                    <a:pt x="236" y="400"/>
                  </a:lnTo>
                  <a:lnTo>
                    <a:pt x="296" y="380"/>
                  </a:lnTo>
                  <a:lnTo>
                    <a:pt x="366" y="362"/>
                  </a:lnTo>
                  <a:lnTo>
                    <a:pt x="442" y="348"/>
                  </a:lnTo>
                  <a:lnTo>
                    <a:pt x="525" y="341"/>
                  </a:lnTo>
                  <a:lnTo>
                    <a:pt x="616" y="341"/>
                  </a:lnTo>
                  <a:lnTo>
                    <a:pt x="714" y="348"/>
                  </a:lnTo>
                  <a:lnTo>
                    <a:pt x="766" y="356"/>
                  </a:lnTo>
                  <a:lnTo>
                    <a:pt x="818" y="362"/>
                  </a:lnTo>
                  <a:lnTo>
                    <a:pt x="874" y="377"/>
                  </a:lnTo>
                  <a:lnTo>
                    <a:pt x="930" y="390"/>
                  </a:lnTo>
                  <a:lnTo>
                    <a:pt x="988" y="408"/>
                  </a:lnTo>
                  <a:lnTo>
                    <a:pt x="1052" y="429"/>
                  </a:lnTo>
                  <a:lnTo>
                    <a:pt x="1180" y="478"/>
                  </a:lnTo>
                  <a:lnTo>
                    <a:pt x="1317" y="536"/>
                  </a:lnTo>
                  <a:lnTo>
                    <a:pt x="1463" y="603"/>
                  </a:lnTo>
                  <a:lnTo>
                    <a:pt x="1609" y="679"/>
                  </a:lnTo>
                  <a:lnTo>
                    <a:pt x="1759" y="759"/>
                  </a:lnTo>
                  <a:lnTo>
                    <a:pt x="1905" y="843"/>
                  </a:lnTo>
                  <a:lnTo>
                    <a:pt x="2051" y="930"/>
                  </a:lnTo>
                  <a:lnTo>
                    <a:pt x="2191" y="1017"/>
                  </a:lnTo>
                  <a:lnTo>
                    <a:pt x="2327" y="1108"/>
                  </a:lnTo>
                  <a:lnTo>
                    <a:pt x="2453" y="1191"/>
                  </a:lnTo>
                  <a:lnTo>
                    <a:pt x="2568" y="1274"/>
                  </a:lnTo>
                  <a:lnTo>
                    <a:pt x="2672" y="1352"/>
                  </a:lnTo>
                  <a:lnTo>
                    <a:pt x="2760" y="1425"/>
                  </a:lnTo>
                  <a:lnTo>
                    <a:pt x="2828" y="1487"/>
                  </a:lnTo>
                  <a:lnTo>
                    <a:pt x="2882" y="1539"/>
                  </a:lnTo>
                  <a:lnTo>
                    <a:pt x="2919" y="1588"/>
                  </a:lnTo>
                  <a:lnTo>
                    <a:pt x="2950" y="1636"/>
                  </a:lnTo>
                  <a:lnTo>
                    <a:pt x="2975" y="1682"/>
                  </a:lnTo>
                  <a:lnTo>
                    <a:pt x="2992" y="1727"/>
                  </a:lnTo>
                  <a:lnTo>
                    <a:pt x="3007" y="1769"/>
                  </a:lnTo>
                  <a:lnTo>
                    <a:pt x="3013" y="1807"/>
                  </a:lnTo>
                  <a:lnTo>
                    <a:pt x="3017" y="1846"/>
                  </a:lnTo>
                  <a:lnTo>
                    <a:pt x="3020" y="1880"/>
                  </a:lnTo>
                  <a:lnTo>
                    <a:pt x="3020" y="1912"/>
                  </a:lnTo>
                  <a:lnTo>
                    <a:pt x="3017" y="1940"/>
                  </a:lnTo>
                  <a:lnTo>
                    <a:pt x="3007" y="1985"/>
                  </a:lnTo>
                  <a:lnTo>
                    <a:pt x="2996" y="2013"/>
                  </a:lnTo>
                  <a:lnTo>
                    <a:pt x="2992" y="2023"/>
                  </a:lnTo>
                  <a:lnTo>
                    <a:pt x="3044" y="1985"/>
                  </a:lnTo>
                  <a:lnTo>
                    <a:pt x="3166" y="1895"/>
                  </a:lnTo>
                  <a:lnTo>
                    <a:pt x="3233" y="1843"/>
                  </a:lnTo>
                  <a:lnTo>
                    <a:pt x="3296" y="1790"/>
                  </a:lnTo>
                  <a:lnTo>
                    <a:pt x="3340" y="1742"/>
                  </a:lnTo>
                  <a:lnTo>
                    <a:pt x="3358" y="1721"/>
                  </a:lnTo>
                  <a:lnTo>
                    <a:pt x="3369" y="1703"/>
                  </a:lnTo>
                  <a:lnTo>
                    <a:pt x="3365" y="1696"/>
                  </a:lnTo>
                  <a:lnTo>
                    <a:pt x="3361" y="1690"/>
                  </a:lnTo>
                  <a:lnTo>
                    <a:pt x="3345" y="1669"/>
                  </a:lnTo>
                  <a:lnTo>
                    <a:pt x="3313" y="1641"/>
                  </a:lnTo>
                  <a:lnTo>
                    <a:pt x="3272" y="1605"/>
                  </a:lnTo>
                  <a:lnTo>
                    <a:pt x="3153" y="1511"/>
                  </a:lnTo>
                  <a:lnTo>
                    <a:pt x="2996" y="1400"/>
                  </a:lnTo>
                  <a:lnTo>
                    <a:pt x="2808" y="1267"/>
                  </a:lnTo>
                  <a:lnTo>
                    <a:pt x="2599" y="1125"/>
                  </a:lnTo>
                  <a:lnTo>
                    <a:pt x="2136" y="819"/>
                  </a:lnTo>
                  <a:lnTo>
                    <a:pt x="1665" y="515"/>
                  </a:lnTo>
                  <a:lnTo>
                    <a:pt x="1442" y="377"/>
                  </a:lnTo>
                  <a:lnTo>
                    <a:pt x="1243" y="254"/>
                  </a:lnTo>
                  <a:lnTo>
                    <a:pt x="1069" y="150"/>
                  </a:lnTo>
                  <a:lnTo>
                    <a:pt x="930" y="70"/>
                  </a:lnTo>
                  <a:lnTo>
                    <a:pt x="829" y="18"/>
                  </a:lnTo>
                  <a:lnTo>
                    <a:pt x="798" y="3"/>
                  </a:lnTo>
                  <a:lnTo>
                    <a:pt x="780" y="0"/>
                  </a:lnTo>
                  <a:lnTo>
                    <a:pt x="766" y="0"/>
                  </a:lnTo>
                  <a:lnTo>
                    <a:pt x="749" y="7"/>
                  </a:lnTo>
                  <a:lnTo>
                    <a:pt x="710" y="21"/>
                  </a:lnTo>
                  <a:lnTo>
                    <a:pt x="661" y="49"/>
                  </a:lnTo>
                  <a:lnTo>
                    <a:pt x="603" y="83"/>
                  </a:lnTo>
                  <a:lnTo>
                    <a:pt x="476" y="171"/>
                  </a:lnTo>
                  <a:lnTo>
                    <a:pt x="341" y="268"/>
                  </a:lnTo>
                  <a:lnTo>
                    <a:pt x="211" y="369"/>
                  </a:lnTo>
                  <a:lnTo>
                    <a:pt x="104" y="453"/>
                  </a:lnTo>
                  <a:lnTo>
                    <a:pt x="0" y="540"/>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7" name="Freeform 71"/>
            <p:cNvSpPr>
              <a:spLocks/>
            </p:cNvSpPr>
            <p:nvPr/>
          </p:nvSpPr>
          <p:spPr bwMode="auto">
            <a:xfrm>
              <a:off x="3071" y="859"/>
              <a:ext cx="206" cy="313"/>
            </a:xfrm>
            <a:custGeom>
              <a:avLst/>
              <a:gdLst>
                <a:gd name="T0" fmla="*/ 52 w 618"/>
                <a:gd name="T1" fmla="*/ 122 h 938"/>
                <a:gd name="T2" fmla="*/ 73 w 618"/>
                <a:gd name="T3" fmla="*/ 98 h 938"/>
                <a:gd name="T4" fmla="*/ 98 w 618"/>
                <a:gd name="T5" fmla="*/ 77 h 938"/>
                <a:gd name="T6" fmla="*/ 122 w 618"/>
                <a:gd name="T7" fmla="*/ 60 h 938"/>
                <a:gd name="T8" fmla="*/ 153 w 618"/>
                <a:gd name="T9" fmla="*/ 42 h 938"/>
                <a:gd name="T10" fmla="*/ 185 w 618"/>
                <a:gd name="T11" fmla="*/ 28 h 938"/>
                <a:gd name="T12" fmla="*/ 220 w 618"/>
                <a:gd name="T13" fmla="*/ 15 h 938"/>
                <a:gd name="T14" fmla="*/ 255 w 618"/>
                <a:gd name="T15" fmla="*/ 7 h 938"/>
                <a:gd name="T16" fmla="*/ 293 w 618"/>
                <a:gd name="T17" fmla="*/ 0 h 938"/>
                <a:gd name="T18" fmla="*/ 328 w 618"/>
                <a:gd name="T19" fmla="*/ 0 h 938"/>
                <a:gd name="T20" fmla="*/ 366 w 618"/>
                <a:gd name="T21" fmla="*/ 4 h 938"/>
                <a:gd name="T22" fmla="*/ 405 w 618"/>
                <a:gd name="T23" fmla="*/ 11 h 938"/>
                <a:gd name="T24" fmla="*/ 439 w 618"/>
                <a:gd name="T25" fmla="*/ 28 h 938"/>
                <a:gd name="T26" fmla="*/ 475 w 618"/>
                <a:gd name="T27" fmla="*/ 46 h 938"/>
                <a:gd name="T28" fmla="*/ 509 w 618"/>
                <a:gd name="T29" fmla="*/ 73 h 938"/>
                <a:gd name="T30" fmla="*/ 540 w 618"/>
                <a:gd name="T31" fmla="*/ 109 h 938"/>
                <a:gd name="T32" fmla="*/ 569 w 618"/>
                <a:gd name="T33" fmla="*/ 147 h 938"/>
                <a:gd name="T34" fmla="*/ 582 w 618"/>
                <a:gd name="T35" fmla="*/ 171 h 938"/>
                <a:gd name="T36" fmla="*/ 593 w 618"/>
                <a:gd name="T37" fmla="*/ 195 h 938"/>
                <a:gd name="T38" fmla="*/ 600 w 618"/>
                <a:gd name="T39" fmla="*/ 226 h 938"/>
                <a:gd name="T40" fmla="*/ 607 w 618"/>
                <a:gd name="T41" fmla="*/ 255 h 938"/>
                <a:gd name="T42" fmla="*/ 618 w 618"/>
                <a:gd name="T43" fmla="*/ 320 h 938"/>
                <a:gd name="T44" fmla="*/ 618 w 618"/>
                <a:gd name="T45" fmla="*/ 390 h 938"/>
                <a:gd name="T46" fmla="*/ 610 w 618"/>
                <a:gd name="T47" fmla="*/ 463 h 938"/>
                <a:gd name="T48" fmla="*/ 600 w 618"/>
                <a:gd name="T49" fmla="*/ 537 h 938"/>
                <a:gd name="T50" fmla="*/ 575 w 618"/>
                <a:gd name="T51" fmla="*/ 610 h 938"/>
                <a:gd name="T52" fmla="*/ 564 w 618"/>
                <a:gd name="T53" fmla="*/ 645 h 938"/>
                <a:gd name="T54" fmla="*/ 548 w 618"/>
                <a:gd name="T55" fmla="*/ 679 h 938"/>
                <a:gd name="T56" fmla="*/ 530 w 618"/>
                <a:gd name="T57" fmla="*/ 714 h 938"/>
                <a:gd name="T58" fmla="*/ 512 w 618"/>
                <a:gd name="T59" fmla="*/ 746 h 938"/>
                <a:gd name="T60" fmla="*/ 491 w 618"/>
                <a:gd name="T61" fmla="*/ 777 h 938"/>
                <a:gd name="T62" fmla="*/ 471 w 618"/>
                <a:gd name="T63" fmla="*/ 805 h 938"/>
                <a:gd name="T64" fmla="*/ 447 w 618"/>
                <a:gd name="T65" fmla="*/ 829 h 938"/>
                <a:gd name="T66" fmla="*/ 418 w 618"/>
                <a:gd name="T67" fmla="*/ 853 h 938"/>
                <a:gd name="T68" fmla="*/ 390 w 618"/>
                <a:gd name="T69" fmla="*/ 878 h 938"/>
                <a:gd name="T70" fmla="*/ 359 w 618"/>
                <a:gd name="T71" fmla="*/ 895 h 938"/>
                <a:gd name="T72" fmla="*/ 328 w 618"/>
                <a:gd name="T73" fmla="*/ 910 h 938"/>
                <a:gd name="T74" fmla="*/ 293 w 618"/>
                <a:gd name="T75" fmla="*/ 923 h 938"/>
                <a:gd name="T76" fmla="*/ 258 w 618"/>
                <a:gd name="T77" fmla="*/ 930 h 938"/>
                <a:gd name="T78" fmla="*/ 223 w 618"/>
                <a:gd name="T79" fmla="*/ 938 h 938"/>
                <a:gd name="T80" fmla="*/ 182 w 618"/>
                <a:gd name="T81" fmla="*/ 938 h 938"/>
                <a:gd name="T82" fmla="*/ 143 w 618"/>
                <a:gd name="T83" fmla="*/ 933 h 938"/>
                <a:gd name="T84" fmla="*/ 98 w 618"/>
                <a:gd name="T85" fmla="*/ 927 h 938"/>
                <a:gd name="T86" fmla="*/ 52 w 618"/>
                <a:gd name="T87" fmla="*/ 913 h 938"/>
                <a:gd name="T88" fmla="*/ 42 w 618"/>
                <a:gd name="T89" fmla="*/ 905 h 938"/>
                <a:gd name="T90" fmla="*/ 36 w 618"/>
                <a:gd name="T91" fmla="*/ 899 h 938"/>
                <a:gd name="T92" fmla="*/ 28 w 618"/>
                <a:gd name="T93" fmla="*/ 886 h 938"/>
                <a:gd name="T94" fmla="*/ 21 w 618"/>
                <a:gd name="T95" fmla="*/ 868 h 938"/>
                <a:gd name="T96" fmla="*/ 11 w 618"/>
                <a:gd name="T97" fmla="*/ 826 h 938"/>
                <a:gd name="T98" fmla="*/ 4 w 618"/>
                <a:gd name="T99" fmla="*/ 774 h 938"/>
                <a:gd name="T100" fmla="*/ 0 w 618"/>
                <a:gd name="T101" fmla="*/ 710 h 938"/>
                <a:gd name="T102" fmla="*/ 0 w 618"/>
                <a:gd name="T103" fmla="*/ 645 h 938"/>
                <a:gd name="T104" fmla="*/ 11 w 618"/>
                <a:gd name="T105" fmla="*/ 502 h 938"/>
                <a:gd name="T106" fmla="*/ 21 w 618"/>
                <a:gd name="T107" fmla="*/ 363 h 938"/>
                <a:gd name="T108" fmla="*/ 39 w 618"/>
                <a:gd name="T109" fmla="*/ 241 h 938"/>
                <a:gd name="T110" fmla="*/ 52 w 618"/>
                <a:gd name="T111" fmla="*/ 122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8" h="938">
                  <a:moveTo>
                    <a:pt x="52" y="122"/>
                  </a:moveTo>
                  <a:lnTo>
                    <a:pt x="73" y="98"/>
                  </a:lnTo>
                  <a:lnTo>
                    <a:pt x="98" y="77"/>
                  </a:lnTo>
                  <a:lnTo>
                    <a:pt x="122" y="60"/>
                  </a:lnTo>
                  <a:lnTo>
                    <a:pt x="153" y="42"/>
                  </a:lnTo>
                  <a:lnTo>
                    <a:pt x="185" y="28"/>
                  </a:lnTo>
                  <a:lnTo>
                    <a:pt x="220" y="15"/>
                  </a:lnTo>
                  <a:lnTo>
                    <a:pt x="255" y="7"/>
                  </a:lnTo>
                  <a:lnTo>
                    <a:pt x="293" y="0"/>
                  </a:lnTo>
                  <a:lnTo>
                    <a:pt x="328" y="0"/>
                  </a:lnTo>
                  <a:lnTo>
                    <a:pt x="366" y="4"/>
                  </a:lnTo>
                  <a:lnTo>
                    <a:pt x="405" y="11"/>
                  </a:lnTo>
                  <a:lnTo>
                    <a:pt x="439" y="28"/>
                  </a:lnTo>
                  <a:lnTo>
                    <a:pt x="475" y="46"/>
                  </a:lnTo>
                  <a:lnTo>
                    <a:pt x="509" y="73"/>
                  </a:lnTo>
                  <a:lnTo>
                    <a:pt x="540" y="109"/>
                  </a:lnTo>
                  <a:lnTo>
                    <a:pt x="569" y="147"/>
                  </a:lnTo>
                  <a:lnTo>
                    <a:pt x="582" y="171"/>
                  </a:lnTo>
                  <a:lnTo>
                    <a:pt x="593" y="195"/>
                  </a:lnTo>
                  <a:lnTo>
                    <a:pt x="600" y="226"/>
                  </a:lnTo>
                  <a:lnTo>
                    <a:pt x="607" y="255"/>
                  </a:lnTo>
                  <a:lnTo>
                    <a:pt x="618" y="320"/>
                  </a:lnTo>
                  <a:lnTo>
                    <a:pt x="618" y="390"/>
                  </a:lnTo>
                  <a:lnTo>
                    <a:pt x="610" y="463"/>
                  </a:lnTo>
                  <a:lnTo>
                    <a:pt x="600" y="537"/>
                  </a:lnTo>
                  <a:lnTo>
                    <a:pt x="575" y="610"/>
                  </a:lnTo>
                  <a:lnTo>
                    <a:pt x="564" y="645"/>
                  </a:lnTo>
                  <a:lnTo>
                    <a:pt x="548" y="679"/>
                  </a:lnTo>
                  <a:lnTo>
                    <a:pt x="530" y="714"/>
                  </a:lnTo>
                  <a:lnTo>
                    <a:pt x="512" y="746"/>
                  </a:lnTo>
                  <a:lnTo>
                    <a:pt x="491" y="777"/>
                  </a:lnTo>
                  <a:lnTo>
                    <a:pt x="471" y="805"/>
                  </a:lnTo>
                  <a:lnTo>
                    <a:pt x="447" y="829"/>
                  </a:lnTo>
                  <a:lnTo>
                    <a:pt x="418" y="853"/>
                  </a:lnTo>
                  <a:lnTo>
                    <a:pt x="390" y="878"/>
                  </a:lnTo>
                  <a:lnTo>
                    <a:pt x="359" y="895"/>
                  </a:lnTo>
                  <a:lnTo>
                    <a:pt x="328" y="910"/>
                  </a:lnTo>
                  <a:lnTo>
                    <a:pt x="293" y="923"/>
                  </a:lnTo>
                  <a:lnTo>
                    <a:pt x="258" y="930"/>
                  </a:lnTo>
                  <a:lnTo>
                    <a:pt x="223" y="938"/>
                  </a:lnTo>
                  <a:lnTo>
                    <a:pt x="182" y="938"/>
                  </a:lnTo>
                  <a:lnTo>
                    <a:pt x="143" y="933"/>
                  </a:lnTo>
                  <a:lnTo>
                    <a:pt x="98" y="927"/>
                  </a:lnTo>
                  <a:lnTo>
                    <a:pt x="52" y="913"/>
                  </a:lnTo>
                  <a:lnTo>
                    <a:pt x="42" y="905"/>
                  </a:lnTo>
                  <a:lnTo>
                    <a:pt x="36" y="899"/>
                  </a:lnTo>
                  <a:lnTo>
                    <a:pt x="28" y="886"/>
                  </a:lnTo>
                  <a:lnTo>
                    <a:pt x="21" y="868"/>
                  </a:lnTo>
                  <a:lnTo>
                    <a:pt x="11" y="826"/>
                  </a:lnTo>
                  <a:lnTo>
                    <a:pt x="4" y="774"/>
                  </a:lnTo>
                  <a:lnTo>
                    <a:pt x="0" y="710"/>
                  </a:lnTo>
                  <a:lnTo>
                    <a:pt x="0" y="645"/>
                  </a:lnTo>
                  <a:lnTo>
                    <a:pt x="11" y="502"/>
                  </a:lnTo>
                  <a:lnTo>
                    <a:pt x="21" y="363"/>
                  </a:lnTo>
                  <a:lnTo>
                    <a:pt x="39" y="241"/>
                  </a:lnTo>
                  <a:lnTo>
                    <a:pt x="52" y="122"/>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8" name="Freeform 72"/>
            <p:cNvSpPr>
              <a:spLocks/>
            </p:cNvSpPr>
            <p:nvPr/>
          </p:nvSpPr>
          <p:spPr bwMode="auto">
            <a:xfrm>
              <a:off x="3092" y="938"/>
              <a:ext cx="139" cy="150"/>
            </a:xfrm>
            <a:custGeom>
              <a:avLst/>
              <a:gdLst>
                <a:gd name="T0" fmla="*/ 41 w 418"/>
                <a:gd name="T1" fmla="*/ 67 h 449"/>
                <a:gd name="T2" fmla="*/ 77 w 418"/>
                <a:gd name="T3" fmla="*/ 35 h 449"/>
                <a:gd name="T4" fmla="*/ 119 w 418"/>
                <a:gd name="T5" fmla="*/ 14 h 449"/>
                <a:gd name="T6" fmla="*/ 168 w 418"/>
                <a:gd name="T7" fmla="*/ 4 h 449"/>
                <a:gd name="T8" fmla="*/ 220 w 418"/>
                <a:gd name="T9" fmla="*/ 4 h 449"/>
                <a:gd name="T10" fmla="*/ 275 w 418"/>
                <a:gd name="T11" fmla="*/ 14 h 449"/>
                <a:gd name="T12" fmla="*/ 324 w 418"/>
                <a:gd name="T13" fmla="*/ 38 h 449"/>
                <a:gd name="T14" fmla="*/ 369 w 418"/>
                <a:gd name="T15" fmla="*/ 80 h 449"/>
                <a:gd name="T16" fmla="*/ 401 w 418"/>
                <a:gd name="T17" fmla="*/ 140 h 449"/>
                <a:gd name="T18" fmla="*/ 415 w 418"/>
                <a:gd name="T19" fmla="*/ 195 h 449"/>
                <a:gd name="T20" fmla="*/ 415 w 418"/>
                <a:gd name="T21" fmla="*/ 247 h 449"/>
                <a:gd name="T22" fmla="*/ 401 w 418"/>
                <a:gd name="T23" fmla="*/ 293 h 449"/>
                <a:gd name="T24" fmla="*/ 376 w 418"/>
                <a:gd name="T25" fmla="*/ 331 h 449"/>
                <a:gd name="T26" fmla="*/ 348 w 418"/>
                <a:gd name="T27" fmla="*/ 359 h 449"/>
                <a:gd name="T28" fmla="*/ 317 w 418"/>
                <a:gd name="T29" fmla="*/ 376 h 449"/>
                <a:gd name="T30" fmla="*/ 293 w 418"/>
                <a:gd name="T31" fmla="*/ 376 h 449"/>
                <a:gd name="T32" fmla="*/ 272 w 418"/>
                <a:gd name="T33" fmla="*/ 363 h 449"/>
                <a:gd name="T34" fmla="*/ 265 w 418"/>
                <a:gd name="T35" fmla="*/ 342 h 449"/>
                <a:gd name="T36" fmla="*/ 265 w 418"/>
                <a:gd name="T37" fmla="*/ 303 h 449"/>
                <a:gd name="T38" fmla="*/ 272 w 418"/>
                <a:gd name="T39" fmla="*/ 247 h 449"/>
                <a:gd name="T40" fmla="*/ 269 w 418"/>
                <a:gd name="T41" fmla="*/ 223 h 449"/>
                <a:gd name="T42" fmla="*/ 254 w 418"/>
                <a:gd name="T43" fmla="*/ 202 h 449"/>
                <a:gd name="T44" fmla="*/ 230 w 418"/>
                <a:gd name="T45" fmla="*/ 189 h 449"/>
                <a:gd name="T46" fmla="*/ 212 w 418"/>
                <a:gd name="T47" fmla="*/ 189 h 449"/>
                <a:gd name="T48" fmla="*/ 195 w 418"/>
                <a:gd name="T49" fmla="*/ 209 h 449"/>
                <a:gd name="T50" fmla="*/ 181 w 418"/>
                <a:gd name="T51" fmla="*/ 278 h 449"/>
                <a:gd name="T52" fmla="*/ 168 w 418"/>
                <a:gd name="T53" fmla="*/ 363 h 449"/>
                <a:gd name="T54" fmla="*/ 150 w 418"/>
                <a:gd name="T55" fmla="*/ 411 h 449"/>
                <a:gd name="T56" fmla="*/ 119 w 418"/>
                <a:gd name="T57" fmla="*/ 442 h 449"/>
                <a:gd name="T58" fmla="*/ 95 w 418"/>
                <a:gd name="T59" fmla="*/ 449 h 449"/>
                <a:gd name="T60" fmla="*/ 66 w 418"/>
                <a:gd name="T61" fmla="*/ 449 h 449"/>
                <a:gd name="T62" fmla="*/ 21 w 418"/>
                <a:gd name="T63" fmla="*/ 428 h 449"/>
                <a:gd name="T64" fmla="*/ 7 w 418"/>
                <a:gd name="T65" fmla="*/ 394 h 449"/>
                <a:gd name="T66" fmla="*/ 0 w 418"/>
                <a:gd name="T67" fmla="*/ 314 h 449"/>
                <a:gd name="T68" fmla="*/ 14 w 418"/>
                <a:gd name="T69" fmla="*/ 189 h 449"/>
                <a:gd name="T70" fmla="*/ 31 w 418"/>
                <a:gd name="T71" fmla="*/ 8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8" h="449">
                  <a:moveTo>
                    <a:pt x="31" y="80"/>
                  </a:moveTo>
                  <a:lnTo>
                    <a:pt x="41" y="67"/>
                  </a:lnTo>
                  <a:lnTo>
                    <a:pt x="56" y="49"/>
                  </a:lnTo>
                  <a:lnTo>
                    <a:pt x="77" y="35"/>
                  </a:lnTo>
                  <a:lnTo>
                    <a:pt x="95" y="25"/>
                  </a:lnTo>
                  <a:lnTo>
                    <a:pt x="119" y="14"/>
                  </a:lnTo>
                  <a:lnTo>
                    <a:pt x="143" y="7"/>
                  </a:lnTo>
                  <a:lnTo>
                    <a:pt x="168" y="4"/>
                  </a:lnTo>
                  <a:lnTo>
                    <a:pt x="195" y="0"/>
                  </a:lnTo>
                  <a:lnTo>
                    <a:pt x="220" y="4"/>
                  </a:lnTo>
                  <a:lnTo>
                    <a:pt x="248" y="7"/>
                  </a:lnTo>
                  <a:lnTo>
                    <a:pt x="275" y="14"/>
                  </a:lnTo>
                  <a:lnTo>
                    <a:pt x="300" y="25"/>
                  </a:lnTo>
                  <a:lnTo>
                    <a:pt x="324" y="38"/>
                  </a:lnTo>
                  <a:lnTo>
                    <a:pt x="348" y="59"/>
                  </a:lnTo>
                  <a:lnTo>
                    <a:pt x="369" y="80"/>
                  </a:lnTo>
                  <a:lnTo>
                    <a:pt x="387" y="108"/>
                  </a:lnTo>
                  <a:lnTo>
                    <a:pt x="401" y="140"/>
                  </a:lnTo>
                  <a:lnTo>
                    <a:pt x="412" y="168"/>
                  </a:lnTo>
                  <a:lnTo>
                    <a:pt x="415" y="195"/>
                  </a:lnTo>
                  <a:lnTo>
                    <a:pt x="418" y="223"/>
                  </a:lnTo>
                  <a:lnTo>
                    <a:pt x="415" y="247"/>
                  </a:lnTo>
                  <a:lnTo>
                    <a:pt x="408" y="272"/>
                  </a:lnTo>
                  <a:lnTo>
                    <a:pt x="401" y="293"/>
                  </a:lnTo>
                  <a:lnTo>
                    <a:pt x="391" y="314"/>
                  </a:lnTo>
                  <a:lnTo>
                    <a:pt x="376" y="331"/>
                  </a:lnTo>
                  <a:lnTo>
                    <a:pt x="363" y="348"/>
                  </a:lnTo>
                  <a:lnTo>
                    <a:pt x="348" y="359"/>
                  </a:lnTo>
                  <a:lnTo>
                    <a:pt x="335" y="369"/>
                  </a:lnTo>
                  <a:lnTo>
                    <a:pt x="317" y="376"/>
                  </a:lnTo>
                  <a:lnTo>
                    <a:pt x="306" y="379"/>
                  </a:lnTo>
                  <a:lnTo>
                    <a:pt x="293" y="376"/>
                  </a:lnTo>
                  <a:lnTo>
                    <a:pt x="282" y="373"/>
                  </a:lnTo>
                  <a:lnTo>
                    <a:pt x="272" y="363"/>
                  </a:lnTo>
                  <a:lnTo>
                    <a:pt x="269" y="355"/>
                  </a:lnTo>
                  <a:lnTo>
                    <a:pt x="265" y="342"/>
                  </a:lnTo>
                  <a:lnTo>
                    <a:pt x="265" y="331"/>
                  </a:lnTo>
                  <a:lnTo>
                    <a:pt x="265" y="303"/>
                  </a:lnTo>
                  <a:lnTo>
                    <a:pt x="269" y="275"/>
                  </a:lnTo>
                  <a:lnTo>
                    <a:pt x="272" y="247"/>
                  </a:lnTo>
                  <a:lnTo>
                    <a:pt x="272" y="233"/>
                  </a:lnTo>
                  <a:lnTo>
                    <a:pt x="269" y="223"/>
                  </a:lnTo>
                  <a:lnTo>
                    <a:pt x="265" y="213"/>
                  </a:lnTo>
                  <a:lnTo>
                    <a:pt x="254" y="202"/>
                  </a:lnTo>
                  <a:lnTo>
                    <a:pt x="244" y="195"/>
                  </a:lnTo>
                  <a:lnTo>
                    <a:pt x="230" y="189"/>
                  </a:lnTo>
                  <a:lnTo>
                    <a:pt x="220" y="184"/>
                  </a:lnTo>
                  <a:lnTo>
                    <a:pt x="212" y="189"/>
                  </a:lnTo>
                  <a:lnTo>
                    <a:pt x="202" y="195"/>
                  </a:lnTo>
                  <a:lnTo>
                    <a:pt x="195" y="209"/>
                  </a:lnTo>
                  <a:lnTo>
                    <a:pt x="188" y="226"/>
                  </a:lnTo>
                  <a:lnTo>
                    <a:pt x="181" y="278"/>
                  </a:lnTo>
                  <a:lnTo>
                    <a:pt x="174" y="335"/>
                  </a:lnTo>
                  <a:lnTo>
                    <a:pt x="168" y="363"/>
                  </a:lnTo>
                  <a:lnTo>
                    <a:pt x="160" y="390"/>
                  </a:lnTo>
                  <a:lnTo>
                    <a:pt x="150" y="411"/>
                  </a:lnTo>
                  <a:lnTo>
                    <a:pt x="136" y="432"/>
                  </a:lnTo>
                  <a:lnTo>
                    <a:pt x="119" y="442"/>
                  </a:lnTo>
                  <a:lnTo>
                    <a:pt x="108" y="449"/>
                  </a:lnTo>
                  <a:lnTo>
                    <a:pt x="95" y="449"/>
                  </a:lnTo>
                  <a:lnTo>
                    <a:pt x="80" y="449"/>
                  </a:lnTo>
                  <a:lnTo>
                    <a:pt x="66" y="449"/>
                  </a:lnTo>
                  <a:lnTo>
                    <a:pt x="31" y="439"/>
                  </a:lnTo>
                  <a:lnTo>
                    <a:pt x="21" y="428"/>
                  </a:lnTo>
                  <a:lnTo>
                    <a:pt x="10" y="415"/>
                  </a:lnTo>
                  <a:lnTo>
                    <a:pt x="7" y="394"/>
                  </a:lnTo>
                  <a:lnTo>
                    <a:pt x="4" y="373"/>
                  </a:lnTo>
                  <a:lnTo>
                    <a:pt x="0" y="314"/>
                  </a:lnTo>
                  <a:lnTo>
                    <a:pt x="7" y="251"/>
                  </a:lnTo>
                  <a:lnTo>
                    <a:pt x="14" y="189"/>
                  </a:lnTo>
                  <a:lnTo>
                    <a:pt x="21" y="132"/>
                  </a:lnTo>
                  <a:lnTo>
                    <a:pt x="31" y="80"/>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9" name="Freeform 73"/>
            <p:cNvSpPr>
              <a:spLocks/>
            </p:cNvSpPr>
            <p:nvPr/>
          </p:nvSpPr>
          <p:spPr bwMode="auto">
            <a:xfrm>
              <a:off x="2095" y="465"/>
              <a:ext cx="1012" cy="1091"/>
            </a:xfrm>
            <a:custGeom>
              <a:avLst/>
              <a:gdLst>
                <a:gd name="T0" fmla="*/ 0 w 3036"/>
                <a:gd name="T1" fmla="*/ 1220 h 3274"/>
                <a:gd name="T2" fmla="*/ 8 w 3036"/>
                <a:gd name="T3" fmla="*/ 1547 h 3274"/>
                <a:gd name="T4" fmla="*/ 36 w 3036"/>
                <a:gd name="T5" fmla="*/ 1829 h 3274"/>
                <a:gd name="T6" fmla="*/ 94 w 3036"/>
                <a:gd name="T7" fmla="*/ 2122 h 3274"/>
                <a:gd name="T8" fmla="*/ 196 w 3036"/>
                <a:gd name="T9" fmla="*/ 2411 h 3274"/>
                <a:gd name="T10" fmla="*/ 343 w 3036"/>
                <a:gd name="T11" fmla="*/ 2682 h 3274"/>
                <a:gd name="T12" fmla="*/ 502 w 3036"/>
                <a:gd name="T13" fmla="*/ 2884 h 3274"/>
                <a:gd name="T14" fmla="*/ 621 w 3036"/>
                <a:gd name="T15" fmla="*/ 2988 h 3274"/>
                <a:gd name="T16" fmla="*/ 757 w 3036"/>
                <a:gd name="T17" fmla="*/ 3079 h 3274"/>
                <a:gd name="T18" fmla="*/ 907 w 3036"/>
                <a:gd name="T19" fmla="*/ 3155 h 3274"/>
                <a:gd name="T20" fmla="*/ 1077 w 3036"/>
                <a:gd name="T21" fmla="*/ 3215 h 3274"/>
                <a:gd name="T22" fmla="*/ 1266 w 3036"/>
                <a:gd name="T23" fmla="*/ 3253 h 3274"/>
                <a:gd name="T24" fmla="*/ 1474 w 3036"/>
                <a:gd name="T25" fmla="*/ 3271 h 3274"/>
                <a:gd name="T26" fmla="*/ 1715 w 3036"/>
                <a:gd name="T27" fmla="*/ 3267 h 3274"/>
                <a:gd name="T28" fmla="*/ 1941 w 3036"/>
                <a:gd name="T29" fmla="*/ 3236 h 3274"/>
                <a:gd name="T30" fmla="*/ 2140 w 3036"/>
                <a:gd name="T31" fmla="*/ 3180 h 3274"/>
                <a:gd name="T32" fmla="*/ 2318 w 3036"/>
                <a:gd name="T33" fmla="*/ 3103 h 3274"/>
                <a:gd name="T34" fmla="*/ 2467 w 3036"/>
                <a:gd name="T35" fmla="*/ 3012 h 3274"/>
                <a:gd name="T36" fmla="*/ 2596 w 3036"/>
                <a:gd name="T37" fmla="*/ 2902 h 3274"/>
                <a:gd name="T38" fmla="*/ 2704 w 3036"/>
                <a:gd name="T39" fmla="*/ 2780 h 3274"/>
                <a:gd name="T40" fmla="*/ 2795 w 3036"/>
                <a:gd name="T41" fmla="*/ 2643 h 3274"/>
                <a:gd name="T42" fmla="*/ 2906 w 3036"/>
                <a:gd name="T43" fmla="*/ 2400 h 3274"/>
                <a:gd name="T44" fmla="*/ 2990 w 3036"/>
                <a:gd name="T45" fmla="*/ 2086 h 3274"/>
                <a:gd name="T46" fmla="*/ 3028 w 3036"/>
                <a:gd name="T47" fmla="*/ 1773 h 3274"/>
                <a:gd name="T48" fmla="*/ 3036 w 3036"/>
                <a:gd name="T49" fmla="*/ 1473 h 3274"/>
                <a:gd name="T50" fmla="*/ 3015 w 3036"/>
                <a:gd name="T51" fmla="*/ 1056 h 3274"/>
                <a:gd name="T52" fmla="*/ 2997 w 3036"/>
                <a:gd name="T53" fmla="*/ 788 h 3274"/>
                <a:gd name="T54" fmla="*/ 2969 w 3036"/>
                <a:gd name="T55" fmla="*/ 627 h 3274"/>
                <a:gd name="T56" fmla="*/ 2906 w 3036"/>
                <a:gd name="T57" fmla="*/ 484 h 3274"/>
                <a:gd name="T58" fmla="*/ 2820 w 3036"/>
                <a:gd name="T59" fmla="*/ 362 h 3274"/>
                <a:gd name="T60" fmla="*/ 2704 w 3036"/>
                <a:gd name="T61" fmla="*/ 261 h 3274"/>
                <a:gd name="T62" fmla="*/ 2565 w 3036"/>
                <a:gd name="T63" fmla="*/ 178 h 3274"/>
                <a:gd name="T64" fmla="*/ 2409 w 3036"/>
                <a:gd name="T65" fmla="*/ 108 h 3274"/>
                <a:gd name="T66" fmla="*/ 2235 w 3036"/>
                <a:gd name="T67" fmla="*/ 60 h 3274"/>
                <a:gd name="T68" fmla="*/ 1848 w 3036"/>
                <a:gd name="T69" fmla="*/ 3 h 3274"/>
                <a:gd name="T70" fmla="*/ 1300 w 3036"/>
                <a:gd name="T71" fmla="*/ 14 h 3274"/>
                <a:gd name="T72" fmla="*/ 907 w 3036"/>
                <a:gd name="T73" fmla="*/ 52 h 3274"/>
                <a:gd name="T74" fmla="*/ 725 w 3036"/>
                <a:gd name="T75" fmla="*/ 94 h 3274"/>
                <a:gd name="T76" fmla="*/ 558 w 3036"/>
                <a:gd name="T77" fmla="*/ 154 h 3274"/>
                <a:gd name="T78" fmla="*/ 408 w 3036"/>
                <a:gd name="T79" fmla="*/ 237 h 3274"/>
                <a:gd name="T80" fmla="*/ 276 w 3036"/>
                <a:gd name="T81" fmla="*/ 349 h 3274"/>
                <a:gd name="T82" fmla="*/ 167 w 3036"/>
                <a:gd name="T83" fmla="*/ 492 h 3274"/>
                <a:gd name="T84" fmla="*/ 84 w 3036"/>
                <a:gd name="T85" fmla="*/ 672 h 3274"/>
                <a:gd name="T86" fmla="*/ 29 w 3036"/>
                <a:gd name="T87" fmla="*/ 895 h 3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036" h="3274">
                  <a:moveTo>
                    <a:pt x="18" y="979"/>
                  </a:moveTo>
                  <a:lnTo>
                    <a:pt x="8" y="1087"/>
                  </a:lnTo>
                  <a:lnTo>
                    <a:pt x="0" y="1220"/>
                  </a:lnTo>
                  <a:lnTo>
                    <a:pt x="0" y="1376"/>
                  </a:lnTo>
                  <a:lnTo>
                    <a:pt x="0" y="1459"/>
                  </a:lnTo>
                  <a:lnTo>
                    <a:pt x="8" y="1547"/>
                  </a:lnTo>
                  <a:lnTo>
                    <a:pt x="14" y="1641"/>
                  </a:lnTo>
                  <a:lnTo>
                    <a:pt x="21" y="1732"/>
                  </a:lnTo>
                  <a:lnTo>
                    <a:pt x="36" y="1829"/>
                  </a:lnTo>
                  <a:lnTo>
                    <a:pt x="53" y="1927"/>
                  </a:lnTo>
                  <a:lnTo>
                    <a:pt x="73" y="2024"/>
                  </a:lnTo>
                  <a:lnTo>
                    <a:pt x="94" y="2122"/>
                  </a:lnTo>
                  <a:lnTo>
                    <a:pt x="126" y="2219"/>
                  </a:lnTo>
                  <a:lnTo>
                    <a:pt x="157" y="2317"/>
                  </a:lnTo>
                  <a:lnTo>
                    <a:pt x="196" y="2411"/>
                  </a:lnTo>
                  <a:lnTo>
                    <a:pt x="237" y="2504"/>
                  </a:lnTo>
                  <a:lnTo>
                    <a:pt x="286" y="2595"/>
                  </a:lnTo>
                  <a:lnTo>
                    <a:pt x="343" y="2682"/>
                  </a:lnTo>
                  <a:lnTo>
                    <a:pt x="401" y="2765"/>
                  </a:lnTo>
                  <a:lnTo>
                    <a:pt x="468" y="2845"/>
                  </a:lnTo>
                  <a:lnTo>
                    <a:pt x="502" y="2884"/>
                  </a:lnTo>
                  <a:lnTo>
                    <a:pt x="541" y="2918"/>
                  </a:lnTo>
                  <a:lnTo>
                    <a:pt x="579" y="2954"/>
                  </a:lnTo>
                  <a:lnTo>
                    <a:pt x="621" y="2988"/>
                  </a:lnTo>
                  <a:lnTo>
                    <a:pt x="663" y="3020"/>
                  </a:lnTo>
                  <a:lnTo>
                    <a:pt x="708" y="3051"/>
                  </a:lnTo>
                  <a:lnTo>
                    <a:pt x="757" y="3079"/>
                  </a:lnTo>
                  <a:lnTo>
                    <a:pt x="806" y="3107"/>
                  </a:lnTo>
                  <a:lnTo>
                    <a:pt x="855" y="3131"/>
                  </a:lnTo>
                  <a:lnTo>
                    <a:pt x="907" y="3155"/>
                  </a:lnTo>
                  <a:lnTo>
                    <a:pt x="962" y="3176"/>
                  </a:lnTo>
                  <a:lnTo>
                    <a:pt x="1018" y="3197"/>
                  </a:lnTo>
                  <a:lnTo>
                    <a:pt x="1077" y="3215"/>
                  </a:lnTo>
                  <a:lnTo>
                    <a:pt x="1136" y="3228"/>
                  </a:lnTo>
                  <a:lnTo>
                    <a:pt x="1199" y="3243"/>
                  </a:lnTo>
                  <a:lnTo>
                    <a:pt x="1266" y="3253"/>
                  </a:lnTo>
                  <a:lnTo>
                    <a:pt x="1331" y="3264"/>
                  </a:lnTo>
                  <a:lnTo>
                    <a:pt x="1401" y="3267"/>
                  </a:lnTo>
                  <a:lnTo>
                    <a:pt x="1474" y="3271"/>
                  </a:lnTo>
                  <a:lnTo>
                    <a:pt x="1547" y="3274"/>
                  </a:lnTo>
                  <a:lnTo>
                    <a:pt x="1635" y="3271"/>
                  </a:lnTo>
                  <a:lnTo>
                    <a:pt x="1715" y="3267"/>
                  </a:lnTo>
                  <a:lnTo>
                    <a:pt x="1794" y="3256"/>
                  </a:lnTo>
                  <a:lnTo>
                    <a:pt x="1868" y="3246"/>
                  </a:lnTo>
                  <a:lnTo>
                    <a:pt x="1941" y="3236"/>
                  </a:lnTo>
                  <a:lnTo>
                    <a:pt x="2011" y="3218"/>
                  </a:lnTo>
                  <a:lnTo>
                    <a:pt x="2077" y="3201"/>
                  </a:lnTo>
                  <a:lnTo>
                    <a:pt x="2140" y="3180"/>
                  </a:lnTo>
                  <a:lnTo>
                    <a:pt x="2202" y="3155"/>
                  </a:lnTo>
                  <a:lnTo>
                    <a:pt x="2262" y="3131"/>
                  </a:lnTo>
                  <a:lnTo>
                    <a:pt x="2318" y="3103"/>
                  </a:lnTo>
                  <a:lnTo>
                    <a:pt x="2370" y="3076"/>
                  </a:lnTo>
                  <a:lnTo>
                    <a:pt x="2418" y="3044"/>
                  </a:lnTo>
                  <a:lnTo>
                    <a:pt x="2467" y="3012"/>
                  </a:lnTo>
                  <a:lnTo>
                    <a:pt x="2513" y="2978"/>
                  </a:lnTo>
                  <a:lnTo>
                    <a:pt x="2555" y="2939"/>
                  </a:lnTo>
                  <a:lnTo>
                    <a:pt x="2596" y="2902"/>
                  </a:lnTo>
                  <a:lnTo>
                    <a:pt x="2635" y="2863"/>
                  </a:lnTo>
                  <a:lnTo>
                    <a:pt x="2670" y="2821"/>
                  </a:lnTo>
                  <a:lnTo>
                    <a:pt x="2704" y="2780"/>
                  </a:lnTo>
                  <a:lnTo>
                    <a:pt x="2735" y="2734"/>
                  </a:lnTo>
                  <a:lnTo>
                    <a:pt x="2768" y="2689"/>
                  </a:lnTo>
                  <a:lnTo>
                    <a:pt x="2795" y="2643"/>
                  </a:lnTo>
                  <a:lnTo>
                    <a:pt x="2820" y="2595"/>
                  </a:lnTo>
                  <a:lnTo>
                    <a:pt x="2868" y="2500"/>
                  </a:lnTo>
                  <a:lnTo>
                    <a:pt x="2906" y="2400"/>
                  </a:lnTo>
                  <a:lnTo>
                    <a:pt x="2942" y="2296"/>
                  </a:lnTo>
                  <a:lnTo>
                    <a:pt x="2966" y="2195"/>
                  </a:lnTo>
                  <a:lnTo>
                    <a:pt x="2990" y="2086"/>
                  </a:lnTo>
                  <a:lnTo>
                    <a:pt x="3007" y="1982"/>
                  </a:lnTo>
                  <a:lnTo>
                    <a:pt x="3018" y="1878"/>
                  </a:lnTo>
                  <a:lnTo>
                    <a:pt x="3028" y="1773"/>
                  </a:lnTo>
                  <a:lnTo>
                    <a:pt x="3031" y="1668"/>
                  </a:lnTo>
                  <a:lnTo>
                    <a:pt x="3036" y="1571"/>
                  </a:lnTo>
                  <a:lnTo>
                    <a:pt x="3036" y="1473"/>
                  </a:lnTo>
                  <a:lnTo>
                    <a:pt x="3031" y="1379"/>
                  </a:lnTo>
                  <a:lnTo>
                    <a:pt x="3025" y="1205"/>
                  </a:lnTo>
                  <a:lnTo>
                    <a:pt x="3015" y="1056"/>
                  </a:lnTo>
                  <a:lnTo>
                    <a:pt x="3004" y="934"/>
                  </a:lnTo>
                  <a:lnTo>
                    <a:pt x="3000" y="846"/>
                  </a:lnTo>
                  <a:lnTo>
                    <a:pt x="2997" y="788"/>
                  </a:lnTo>
                  <a:lnTo>
                    <a:pt x="2994" y="731"/>
                  </a:lnTo>
                  <a:lnTo>
                    <a:pt x="2983" y="679"/>
                  </a:lnTo>
                  <a:lnTo>
                    <a:pt x="2969" y="627"/>
                  </a:lnTo>
                  <a:lnTo>
                    <a:pt x="2952" y="578"/>
                  </a:lnTo>
                  <a:lnTo>
                    <a:pt x="2931" y="529"/>
                  </a:lnTo>
                  <a:lnTo>
                    <a:pt x="2906" y="484"/>
                  </a:lnTo>
                  <a:lnTo>
                    <a:pt x="2882" y="443"/>
                  </a:lnTo>
                  <a:lnTo>
                    <a:pt x="2851" y="401"/>
                  </a:lnTo>
                  <a:lnTo>
                    <a:pt x="2820" y="362"/>
                  </a:lnTo>
                  <a:lnTo>
                    <a:pt x="2781" y="328"/>
                  </a:lnTo>
                  <a:lnTo>
                    <a:pt x="2743" y="292"/>
                  </a:lnTo>
                  <a:lnTo>
                    <a:pt x="2704" y="261"/>
                  </a:lnTo>
                  <a:lnTo>
                    <a:pt x="2659" y="230"/>
                  </a:lnTo>
                  <a:lnTo>
                    <a:pt x="2614" y="203"/>
                  </a:lnTo>
                  <a:lnTo>
                    <a:pt x="2565" y="178"/>
                  </a:lnTo>
                  <a:lnTo>
                    <a:pt x="2513" y="154"/>
                  </a:lnTo>
                  <a:lnTo>
                    <a:pt x="2461" y="130"/>
                  </a:lnTo>
                  <a:lnTo>
                    <a:pt x="2409" y="108"/>
                  </a:lnTo>
                  <a:lnTo>
                    <a:pt x="2349" y="91"/>
                  </a:lnTo>
                  <a:lnTo>
                    <a:pt x="2293" y="73"/>
                  </a:lnTo>
                  <a:lnTo>
                    <a:pt x="2235" y="60"/>
                  </a:lnTo>
                  <a:lnTo>
                    <a:pt x="2108" y="32"/>
                  </a:lnTo>
                  <a:lnTo>
                    <a:pt x="1980" y="14"/>
                  </a:lnTo>
                  <a:lnTo>
                    <a:pt x="1848" y="3"/>
                  </a:lnTo>
                  <a:lnTo>
                    <a:pt x="1711" y="0"/>
                  </a:lnTo>
                  <a:lnTo>
                    <a:pt x="1575" y="0"/>
                  </a:lnTo>
                  <a:lnTo>
                    <a:pt x="1300" y="14"/>
                  </a:lnTo>
                  <a:lnTo>
                    <a:pt x="1164" y="21"/>
                  </a:lnTo>
                  <a:lnTo>
                    <a:pt x="1035" y="35"/>
                  </a:lnTo>
                  <a:lnTo>
                    <a:pt x="907" y="52"/>
                  </a:lnTo>
                  <a:lnTo>
                    <a:pt x="847" y="66"/>
                  </a:lnTo>
                  <a:lnTo>
                    <a:pt x="785" y="76"/>
                  </a:lnTo>
                  <a:lnTo>
                    <a:pt x="725" y="94"/>
                  </a:lnTo>
                  <a:lnTo>
                    <a:pt x="670" y="112"/>
                  </a:lnTo>
                  <a:lnTo>
                    <a:pt x="614" y="133"/>
                  </a:lnTo>
                  <a:lnTo>
                    <a:pt x="558" y="154"/>
                  </a:lnTo>
                  <a:lnTo>
                    <a:pt x="505" y="178"/>
                  </a:lnTo>
                  <a:lnTo>
                    <a:pt x="457" y="206"/>
                  </a:lnTo>
                  <a:lnTo>
                    <a:pt x="408" y="237"/>
                  </a:lnTo>
                  <a:lnTo>
                    <a:pt x="362" y="268"/>
                  </a:lnTo>
                  <a:lnTo>
                    <a:pt x="317" y="307"/>
                  </a:lnTo>
                  <a:lnTo>
                    <a:pt x="276" y="349"/>
                  </a:lnTo>
                  <a:lnTo>
                    <a:pt x="237" y="390"/>
                  </a:lnTo>
                  <a:lnTo>
                    <a:pt x="203" y="439"/>
                  </a:lnTo>
                  <a:lnTo>
                    <a:pt x="167" y="492"/>
                  </a:lnTo>
                  <a:lnTo>
                    <a:pt x="136" y="547"/>
                  </a:lnTo>
                  <a:lnTo>
                    <a:pt x="109" y="606"/>
                  </a:lnTo>
                  <a:lnTo>
                    <a:pt x="84" y="672"/>
                  </a:lnTo>
                  <a:lnTo>
                    <a:pt x="63" y="742"/>
                  </a:lnTo>
                  <a:lnTo>
                    <a:pt x="45" y="815"/>
                  </a:lnTo>
                  <a:lnTo>
                    <a:pt x="29" y="895"/>
                  </a:lnTo>
                  <a:lnTo>
                    <a:pt x="18" y="979"/>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0" name="Freeform 74"/>
            <p:cNvSpPr>
              <a:spLocks/>
            </p:cNvSpPr>
            <p:nvPr/>
          </p:nvSpPr>
          <p:spPr bwMode="auto">
            <a:xfrm>
              <a:off x="2080" y="480"/>
              <a:ext cx="1028" cy="1067"/>
            </a:xfrm>
            <a:custGeom>
              <a:avLst/>
              <a:gdLst>
                <a:gd name="T0" fmla="*/ 1173 w 3083"/>
                <a:gd name="T1" fmla="*/ 3183 h 3201"/>
                <a:gd name="T2" fmla="*/ 996 w 3083"/>
                <a:gd name="T3" fmla="*/ 3135 h 3201"/>
                <a:gd name="T4" fmla="*/ 832 w 3083"/>
                <a:gd name="T5" fmla="*/ 3058 h 3201"/>
                <a:gd name="T6" fmla="*/ 679 w 3083"/>
                <a:gd name="T7" fmla="*/ 2957 h 3201"/>
                <a:gd name="T8" fmla="*/ 536 w 3083"/>
                <a:gd name="T9" fmla="*/ 2832 h 3201"/>
                <a:gd name="T10" fmla="*/ 411 w 3083"/>
                <a:gd name="T11" fmla="*/ 2686 h 3201"/>
                <a:gd name="T12" fmla="*/ 299 w 3083"/>
                <a:gd name="T13" fmla="*/ 2515 h 3201"/>
                <a:gd name="T14" fmla="*/ 201 w 3083"/>
                <a:gd name="T15" fmla="*/ 2327 h 3201"/>
                <a:gd name="T16" fmla="*/ 122 w 3083"/>
                <a:gd name="T17" fmla="*/ 2114 h 3201"/>
                <a:gd name="T18" fmla="*/ 62 w 3083"/>
                <a:gd name="T19" fmla="*/ 1882 h 3201"/>
                <a:gd name="T20" fmla="*/ 24 w 3083"/>
                <a:gd name="T21" fmla="*/ 1630 h 3201"/>
                <a:gd name="T22" fmla="*/ 0 w 3083"/>
                <a:gd name="T23" fmla="*/ 1191 h 3201"/>
                <a:gd name="T24" fmla="*/ 37 w 3083"/>
                <a:gd name="T25" fmla="*/ 840 h 3201"/>
                <a:gd name="T26" fmla="*/ 97 w 3083"/>
                <a:gd name="T27" fmla="*/ 645 h 3201"/>
                <a:gd name="T28" fmla="*/ 156 w 3083"/>
                <a:gd name="T29" fmla="*/ 520 h 3201"/>
                <a:gd name="T30" fmla="*/ 229 w 3083"/>
                <a:gd name="T31" fmla="*/ 411 h 3201"/>
                <a:gd name="T32" fmla="*/ 414 w 3083"/>
                <a:gd name="T33" fmla="*/ 234 h 3201"/>
                <a:gd name="T34" fmla="*/ 606 w 3083"/>
                <a:gd name="T35" fmla="*/ 122 h 3201"/>
                <a:gd name="T36" fmla="*/ 766 w 3083"/>
                <a:gd name="T37" fmla="*/ 70 h 3201"/>
                <a:gd name="T38" fmla="*/ 1034 w 3083"/>
                <a:gd name="T39" fmla="*/ 25 h 3201"/>
                <a:gd name="T40" fmla="*/ 1518 w 3083"/>
                <a:gd name="T41" fmla="*/ 0 h 3201"/>
                <a:gd name="T42" fmla="*/ 2024 w 3083"/>
                <a:gd name="T43" fmla="*/ 28 h 3201"/>
                <a:gd name="T44" fmla="*/ 2400 w 3083"/>
                <a:gd name="T45" fmla="*/ 91 h 3201"/>
                <a:gd name="T46" fmla="*/ 2588 w 3083"/>
                <a:gd name="T47" fmla="*/ 143 h 3201"/>
                <a:gd name="T48" fmla="*/ 2731 w 3083"/>
                <a:gd name="T49" fmla="*/ 210 h 3201"/>
                <a:gd name="T50" fmla="*/ 2885 w 3083"/>
                <a:gd name="T51" fmla="*/ 338 h 3201"/>
                <a:gd name="T52" fmla="*/ 2999 w 3083"/>
                <a:gd name="T53" fmla="*/ 506 h 3201"/>
                <a:gd name="T54" fmla="*/ 3059 w 3083"/>
                <a:gd name="T55" fmla="*/ 666 h 3201"/>
                <a:gd name="T56" fmla="*/ 3083 w 3083"/>
                <a:gd name="T57" fmla="*/ 837 h 3201"/>
                <a:gd name="T58" fmla="*/ 2999 w 3083"/>
                <a:gd name="T59" fmla="*/ 892 h 3201"/>
                <a:gd name="T60" fmla="*/ 2661 w 3083"/>
                <a:gd name="T61" fmla="*/ 812 h 3201"/>
                <a:gd name="T62" fmla="*/ 2445 w 3083"/>
                <a:gd name="T63" fmla="*/ 743 h 3201"/>
                <a:gd name="T64" fmla="*/ 2230 w 3083"/>
                <a:gd name="T65" fmla="*/ 645 h 3201"/>
                <a:gd name="T66" fmla="*/ 2337 w 3083"/>
                <a:gd name="T67" fmla="*/ 764 h 3201"/>
                <a:gd name="T68" fmla="*/ 2449 w 3083"/>
                <a:gd name="T69" fmla="*/ 850 h 3201"/>
                <a:gd name="T70" fmla="*/ 1965 w 3083"/>
                <a:gd name="T71" fmla="*/ 732 h 3201"/>
                <a:gd name="T72" fmla="*/ 1664 w 3083"/>
                <a:gd name="T73" fmla="*/ 634 h 3201"/>
                <a:gd name="T74" fmla="*/ 1386 w 3083"/>
                <a:gd name="T75" fmla="*/ 520 h 3201"/>
                <a:gd name="T76" fmla="*/ 1359 w 3083"/>
                <a:gd name="T77" fmla="*/ 551 h 3201"/>
                <a:gd name="T78" fmla="*/ 1526 w 3083"/>
                <a:gd name="T79" fmla="*/ 725 h 3201"/>
                <a:gd name="T80" fmla="*/ 1452 w 3083"/>
                <a:gd name="T81" fmla="*/ 743 h 3201"/>
                <a:gd name="T82" fmla="*/ 1338 w 3083"/>
                <a:gd name="T83" fmla="*/ 735 h 3201"/>
                <a:gd name="T84" fmla="*/ 1163 w 3083"/>
                <a:gd name="T85" fmla="*/ 679 h 3201"/>
                <a:gd name="T86" fmla="*/ 923 w 3083"/>
                <a:gd name="T87" fmla="*/ 554 h 3201"/>
                <a:gd name="T88" fmla="*/ 787 w 3083"/>
                <a:gd name="T89" fmla="*/ 478 h 3201"/>
                <a:gd name="T90" fmla="*/ 720 w 3083"/>
                <a:gd name="T91" fmla="*/ 491 h 3201"/>
                <a:gd name="T92" fmla="*/ 650 w 3083"/>
                <a:gd name="T93" fmla="*/ 540 h 3201"/>
                <a:gd name="T94" fmla="*/ 553 w 3083"/>
                <a:gd name="T95" fmla="*/ 658 h 3201"/>
                <a:gd name="T96" fmla="*/ 411 w 3083"/>
                <a:gd name="T97" fmla="*/ 910 h 3201"/>
                <a:gd name="T98" fmla="*/ 292 w 3083"/>
                <a:gd name="T99" fmla="*/ 1223 h 3201"/>
                <a:gd name="T100" fmla="*/ 223 w 3083"/>
                <a:gd name="T101" fmla="*/ 1550 h 3201"/>
                <a:gd name="T102" fmla="*/ 211 w 3083"/>
                <a:gd name="T103" fmla="*/ 1815 h 3201"/>
                <a:gd name="T104" fmla="*/ 232 w 3083"/>
                <a:gd name="T105" fmla="*/ 2034 h 3201"/>
                <a:gd name="T106" fmla="*/ 281 w 3083"/>
                <a:gd name="T107" fmla="*/ 2233 h 3201"/>
                <a:gd name="T108" fmla="*/ 348 w 3083"/>
                <a:gd name="T109" fmla="*/ 2410 h 3201"/>
                <a:gd name="T110" fmla="*/ 428 w 3083"/>
                <a:gd name="T111" fmla="*/ 2564 h 3201"/>
                <a:gd name="T112" fmla="*/ 549 w 3083"/>
                <a:gd name="T113" fmla="*/ 2727 h 3201"/>
                <a:gd name="T114" fmla="*/ 752 w 3083"/>
                <a:gd name="T115" fmla="*/ 2926 h 3201"/>
                <a:gd name="T116" fmla="*/ 954 w 3083"/>
                <a:gd name="T117" fmla="*/ 3062 h 3201"/>
                <a:gd name="T118" fmla="*/ 1125 w 3083"/>
                <a:gd name="T119" fmla="*/ 3146 h 3201"/>
                <a:gd name="T120" fmla="*/ 1295 w 3083"/>
                <a:gd name="T121" fmla="*/ 3201 h 3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83" h="3201">
                  <a:moveTo>
                    <a:pt x="1295" y="3201"/>
                  </a:moveTo>
                  <a:lnTo>
                    <a:pt x="1232" y="3194"/>
                  </a:lnTo>
                  <a:lnTo>
                    <a:pt x="1173" y="3183"/>
                  </a:lnTo>
                  <a:lnTo>
                    <a:pt x="1115" y="3170"/>
                  </a:lnTo>
                  <a:lnTo>
                    <a:pt x="1055" y="3152"/>
                  </a:lnTo>
                  <a:lnTo>
                    <a:pt x="996" y="3135"/>
                  </a:lnTo>
                  <a:lnTo>
                    <a:pt x="940" y="3110"/>
                  </a:lnTo>
                  <a:lnTo>
                    <a:pt x="884" y="3086"/>
                  </a:lnTo>
                  <a:lnTo>
                    <a:pt x="832" y="3058"/>
                  </a:lnTo>
                  <a:lnTo>
                    <a:pt x="780" y="3027"/>
                  </a:lnTo>
                  <a:lnTo>
                    <a:pt x="728" y="2992"/>
                  </a:lnTo>
                  <a:lnTo>
                    <a:pt x="679" y="2957"/>
                  </a:lnTo>
                  <a:lnTo>
                    <a:pt x="630" y="2919"/>
                  </a:lnTo>
                  <a:lnTo>
                    <a:pt x="585" y="2878"/>
                  </a:lnTo>
                  <a:lnTo>
                    <a:pt x="536" y="2832"/>
                  </a:lnTo>
                  <a:lnTo>
                    <a:pt x="494" y="2787"/>
                  </a:lnTo>
                  <a:lnTo>
                    <a:pt x="452" y="2738"/>
                  </a:lnTo>
                  <a:lnTo>
                    <a:pt x="411" y="2686"/>
                  </a:lnTo>
                  <a:lnTo>
                    <a:pt x="372" y="2634"/>
                  </a:lnTo>
                  <a:lnTo>
                    <a:pt x="333" y="2574"/>
                  </a:lnTo>
                  <a:lnTo>
                    <a:pt x="299" y="2515"/>
                  </a:lnTo>
                  <a:lnTo>
                    <a:pt x="265" y="2455"/>
                  </a:lnTo>
                  <a:lnTo>
                    <a:pt x="232" y="2393"/>
                  </a:lnTo>
                  <a:lnTo>
                    <a:pt x="201" y="2327"/>
                  </a:lnTo>
                  <a:lnTo>
                    <a:pt x="174" y="2257"/>
                  </a:lnTo>
                  <a:lnTo>
                    <a:pt x="146" y="2187"/>
                  </a:lnTo>
                  <a:lnTo>
                    <a:pt x="122" y="2114"/>
                  </a:lnTo>
                  <a:lnTo>
                    <a:pt x="101" y="2038"/>
                  </a:lnTo>
                  <a:lnTo>
                    <a:pt x="80" y="1961"/>
                  </a:lnTo>
                  <a:lnTo>
                    <a:pt x="62" y="1882"/>
                  </a:lnTo>
                  <a:lnTo>
                    <a:pt x="48" y="1801"/>
                  </a:lnTo>
                  <a:lnTo>
                    <a:pt x="34" y="1718"/>
                  </a:lnTo>
                  <a:lnTo>
                    <a:pt x="24" y="1630"/>
                  </a:lnTo>
                  <a:lnTo>
                    <a:pt x="6" y="1474"/>
                  </a:lnTo>
                  <a:lnTo>
                    <a:pt x="0" y="1328"/>
                  </a:lnTo>
                  <a:lnTo>
                    <a:pt x="0" y="1191"/>
                  </a:lnTo>
                  <a:lnTo>
                    <a:pt x="6" y="1066"/>
                  </a:lnTo>
                  <a:lnTo>
                    <a:pt x="16" y="948"/>
                  </a:lnTo>
                  <a:lnTo>
                    <a:pt x="37" y="840"/>
                  </a:lnTo>
                  <a:lnTo>
                    <a:pt x="65" y="739"/>
                  </a:lnTo>
                  <a:lnTo>
                    <a:pt x="80" y="691"/>
                  </a:lnTo>
                  <a:lnTo>
                    <a:pt x="97" y="645"/>
                  </a:lnTo>
                  <a:lnTo>
                    <a:pt x="114" y="603"/>
                  </a:lnTo>
                  <a:lnTo>
                    <a:pt x="135" y="561"/>
                  </a:lnTo>
                  <a:lnTo>
                    <a:pt x="156" y="520"/>
                  </a:lnTo>
                  <a:lnTo>
                    <a:pt x="180" y="481"/>
                  </a:lnTo>
                  <a:lnTo>
                    <a:pt x="205" y="447"/>
                  </a:lnTo>
                  <a:lnTo>
                    <a:pt x="229" y="411"/>
                  </a:lnTo>
                  <a:lnTo>
                    <a:pt x="285" y="345"/>
                  </a:lnTo>
                  <a:lnTo>
                    <a:pt x="348" y="286"/>
                  </a:lnTo>
                  <a:lnTo>
                    <a:pt x="414" y="234"/>
                  </a:lnTo>
                  <a:lnTo>
                    <a:pt x="487" y="185"/>
                  </a:lnTo>
                  <a:lnTo>
                    <a:pt x="564" y="140"/>
                  </a:lnTo>
                  <a:lnTo>
                    <a:pt x="606" y="122"/>
                  </a:lnTo>
                  <a:lnTo>
                    <a:pt x="655" y="101"/>
                  </a:lnTo>
                  <a:lnTo>
                    <a:pt x="707" y="85"/>
                  </a:lnTo>
                  <a:lnTo>
                    <a:pt x="766" y="70"/>
                  </a:lnTo>
                  <a:lnTo>
                    <a:pt x="829" y="56"/>
                  </a:lnTo>
                  <a:lnTo>
                    <a:pt x="891" y="42"/>
                  </a:lnTo>
                  <a:lnTo>
                    <a:pt x="1034" y="25"/>
                  </a:lnTo>
                  <a:lnTo>
                    <a:pt x="1191" y="11"/>
                  </a:lnTo>
                  <a:lnTo>
                    <a:pt x="1351" y="0"/>
                  </a:lnTo>
                  <a:lnTo>
                    <a:pt x="1518" y="0"/>
                  </a:lnTo>
                  <a:lnTo>
                    <a:pt x="1689" y="4"/>
                  </a:lnTo>
                  <a:lnTo>
                    <a:pt x="1860" y="15"/>
                  </a:lnTo>
                  <a:lnTo>
                    <a:pt x="2024" y="28"/>
                  </a:lnTo>
                  <a:lnTo>
                    <a:pt x="2184" y="49"/>
                  </a:lnTo>
                  <a:lnTo>
                    <a:pt x="2331" y="77"/>
                  </a:lnTo>
                  <a:lnTo>
                    <a:pt x="2400" y="91"/>
                  </a:lnTo>
                  <a:lnTo>
                    <a:pt x="2466" y="109"/>
                  </a:lnTo>
                  <a:lnTo>
                    <a:pt x="2529" y="126"/>
                  </a:lnTo>
                  <a:lnTo>
                    <a:pt x="2588" y="143"/>
                  </a:lnTo>
                  <a:lnTo>
                    <a:pt x="2640" y="164"/>
                  </a:lnTo>
                  <a:lnTo>
                    <a:pt x="2690" y="185"/>
                  </a:lnTo>
                  <a:lnTo>
                    <a:pt x="2731" y="210"/>
                  </a:lnTo>
                  <a:lnTo>
                    <a:pt x="2766" y="234"/>
                  </a:lnTo>
                  <a:lnTo>
                    <a:pt x="2828" y="286"/>
                  </a:lnTo>
                  <a:lnTo>
                    <a:pt x="2885" y="338"/>
                  </a:lnTo>
                  <a:lnTo>
                    <a:pt x="2929" y="394"/>
                  </a:lnTo>
                  <a:lnTo>
                    <a:pt x="2968" y="450"/>
                  </a:lnTo>
                  <a:lnTo>
                    <a:pt x="2999" y="506"/>
                  </a:lnTo>
                  <a:lnTo>
                    <a:pt x="3023" y="561"/>
                  </a:lnTo>
                  <a:lnTo>
                    <a:pt x="3044" y="617"/>
                  </a:lnTo>
                  <a:lnTo>
                    <a:pt x="3059" y="666"/>
                  </a:lnTo>
                  <a:lnTo>
                    <a:pt x="3069" y="715"/>
                  </a:lnTo>
                  <a:lnTo>
                    <a:pt x="3075" y="759"/>
                  </a:lnTo>
                  <a:lnTo>
                    <a:pt x="3083" y="837"/>
                  </a:lnTo>
                  <a:lnTo>
                    <a:pt x="3083" y="886"/>
                  </a:lnTo>
                  <a:lnTo>
                    <a:pt x="3083" y="902"/>
                  </a:lnTo>
                  <a:lnTo>
                    <a:pt x="2999" y="892"/>
                  </a:lnTo>
                  <a:lnTo>
                    <a:pt x="2909" y="874"/>
                  </a:lnTo>
                  <a:lnTo>
                    <a:pt x="2794" y="847"/>
                  </a:lnTo>
                  <a:lnTo>
                    <a:pt x="2661" y="812"/>
                  </a:lnTo>
                  <a:lnTo>
                    <a:pt x="2591" y="791"/>
                  </a:lnTo>
                  <a:lnTo>
                    <a:pt x="2518" y="770"/>
                  </a:lnTo>
                  <a:lnTo>
                    <a:pt x="2445" y="743"/>
                  </a:lnTo>
                  <a:lnTo>
                    <a:pt x="2372" y="715"/>
                  </a:lnTo>
                  <a:lnTo>
                    <a:pt x="2298" y="679"/>
                  </a:lnTo>
                  <a:lnTo>
                    <a:pt x="2230" y="645"/>
                  </a:lnTo>
                  <a:lnTo>
                    <a:pt x="2250" y="670"/>
                  </a:lnTo>
                  <a:lnTo>
                    <a:pt x="2303" y="728"/>
                  </a:lnTo>
                  <a:lnTo>
                    <a:pt x="2337" y="764"/>
                  </a:lnTo>
                  <a:lnTo>
                    <a:pt x="2376" y="798"/>
                  </a:lnTo>
                  <a:lnTo>
                    <a:pt x="2414" y="826"/>
                  </a:lnTo>
                  <a:lnTo>
                    <a:pt x="2449" y="850"/>
                  </a:lnTo>
                  <a:lnTo>
                    <a:pt x="2306" y="819"/>
                  </a:lnTo>
                  <a:lnTo>
                    <a:pt x="2152" y="780"/>
                  </a:lnTo>
                  <a:lnTo>
                    <a:pt x="1965" y="732"/>
                  </a:lnTo>
                  <a:lnTo>
                    <a:pt x="1867" y="701"/>
                  </a:lnTo>
                  <a:lnTo>
                    <a:pt x="1765" y="670"/>
                  </a:lnTo>
                  <a:lnTo>
                    <a:pt x="1664" y="634"/>
                  </a:lnTo>
                  <a:lnTo>
                    <a:pt x="1567" y="600"/>
                  </a:lnTo>
                  <a:lnTo>
                    <a:pt x="1473" y="561"/>
                  </a:lnTo>
                  <a:lnTo>
                    <a:pt x="1386" y="520"/>
                  </a:lnTo>
                  <a:lnTo>
                    <a:pt x="1310" y="478"/>
                  </a:lnTo>
                  <a:lnTo>
                    <a:pt x="1243" y="432"/>
                  </a:lnTo>
                  <a:lnTo>
                    <a:pt x="1359" y="551"/>
                  </a:lnTo>
                  <a:lnTo>
                    <a:pt x="1456" y="648"/>
                  </a:lnTo>
                  <a:lnTo>
                    <a:pt x="1533" y="722"/>
                  </a:lnTo>
                  <a:lnTo>
                    <a:pt x="1526" y="725"/>
                  </a:lnTo>
                  <a:lnTo>
                    <a:pt x="1497" y="735"/>
                  </a:lnTo>
                  <a:lnTo>
                    <a:pt x="1477" y="743"/>
                  </a:lnTo>
                  <a:lnTo>
                    <a:pt x="1452" y="743"/>
                  </a:lnTo>
                  <a:lnTo>
                    <a:pt x="1417" y="746"/>
                  </a:lnTo>
                  <a:lnTo>
                    <a:pt x="1383" y="743"/>
                  </a:lnTo>
                  <a:lnTo>
                    <a:pt x="1338" y="735"/>
                  </a:lnTo>
                  <a:lnTo>
                    <a:pt x="1285" y="725"/>
                  </a:lnTo>
                  <a:lnTo>
                    <a:pt x="1229" y="704"/>
                  </a:lnTo>
                  <a:lnTo>
                    <a:pt x="1163" y="679"/>
                  </a:lnTo>
                  <a:lnTo>
                    <a:pt x="1090" y="648"/>
                  </a:lnTo>
                  <a:lnTo>
                    <a:pt x="1009" y="606"/>
                  </a:lnTo>
                  <a:lnTo>
                    <a:pt x="923" y="554"/>
                  </a:lnTo>
                  <a:lnTo>
                    <a:pt x="825" y="496"/>
                  </a:lnTo>
                  <a:lnTo>
                    <a:pt x="804" y="484"/>
                  </a:lnTo>
                  <a:lnTo>
                    <a:pt x="787" y="478"/>
                  </a:lnTo>
                  <a:lnTo>
                    <a:pt x="766" y="478"/>
                  </a:lnTo>
                  <a:lnTo>
                    <a:pt x="741" y="484"/>
                  </a:lnTo>
                  <a:lnTo>
                    <a:pt x="720" y="491"/>
                  </a:lnTo>
                  <a:lnTo>
                    <a:pt x="696" y="506"/>
                  </a:lnTo>
                  <a:lnTo>
                    <a:pt x="675" y="523"/>
                  </a:lnTo>
                  <a:lnTo>
                    <a:pt x="650" y="540"/>
                  </a:lnTo>
                  <a:lnTo>
                    <a:pt x="626" y="564"/>
                  </a:lnTo>
                  <a:lnTo>
                    <a:pt x="602" y="593"/>
                  </a:lnTo>
                  <a:lnTo>
                    <a:pt x="553" y="658"/>
                  </a:lnTo>
                  <a:lnTo>
                    <a:pt x="504" y="732"/>
                  </a:lnTo>
                  <a:lnTo>
                    <a:pt x="455" y="819"/>
                  </a:lnTo>
                  <a:lnTo>
                    <a:pt x="411" y="910"/>
                  </a:lnTo>
                  <a:lnTo>
                    <a:pt x="365" y="1011"/>
                  </a:lnTo>
                  <a:lnTo>
                    <a:pt x="327" y="1115"/>
                  </a:lnTo>
                  <a:lnTo>
                    <a:pt x="292" y="1223"/>
                  </a:lnTo>
                  <a:lnTo>
                    <a:pt x="265" y="1331"/>
                  </a:lnTo>
                  <a:lnTo>
                    <a:pt x="240" y="1443"/>
                  </a:lnTo>
                  <a:lnTo>
                    <a:pt x="223" y="1550"/>
                  </a:lnTo>
                  <a:lnTo>
                    <a:pt x="211" y="1654"/>
                  </a:lnTo>
                  <a:lnTo>
                    <a:pt x="211" y="1735"/>
                  </a:lnTo>
                  <a:lnTo>
                    <a:pt x="211" y="1815"/>
                  </a:lnTo>
                  <a:lnTo>
                    <a:pt x="216" y="1888"/>
                  </a:lnTo>
                  <a:lnTo>
                    <a:pt x="223" y="1961"/>
                  </a:lnTo>
                  <a:lnTo>
                    <a:pt x="232" y="2034"/>
                  </a:lnTo>
                  <a:lnTo>
                    <a:pt x="247" y="2104"/>
                  </a:lnTo>
                  <a:lnTo>
                    <a:pt x="265" y="2170"/>
                  </a:lnTo>
                  <a:lnTo>
                    <a:pt x="281" y="2233"/>
                  </a:lnTo>
                  <a:lnTo>
                    <a:pt x="302" y="2296"/>
                  </a:lnTo>
                  <a:lnTo>
                    <a:pt x="323" y="2355"/>
                  </a:lnTo>
                  <a:lnTo>
                    <a:pt x="348" y="2410"/>
                  </a:lnTo>
                  <a:lnTo>
                    <a:pt x="372" y="2463"/>
                  </a:lnTo>
                  <a:lnTo>
                    <a:pt x="400" y="2515"/>
                  </a:lnTo>
                  <a:lnTo>
                    <a:pt x="428" y="2564"/>
                  </a:lnTo>
                  <a:lnTo>
                    <a:pt x="455" y="2610"/>
                  </a:lnTo>
                  <a:lnTo>
                    <a:pt x="484" y="2650"/>
                  </a:lnTo>
                  <a:lnTo>
                    <a:pt x="549" y="2727"/>
                  </a:lnTo>
                  <a:lnTo>
                    <a:pt x="616" y="2800"/>
                  </a:lnTo>
                  <a:lnTo>
                    <a:pt x="682" y="2867"/>
                  </a:lnTo>
                  <a:lnTo>
                    <a:pt x="752" y="2926"/>
                  </a:lnTo>
                  <a:lnTo>
                    <a:pt x="821" y="2975"/>
                  </a:lnTo>
                  <a:lnTo>
                    <a:pt x="888" y="3021"/>
                  </a:lnTo>
                  <a:lnTo>
                    <a:pt x="954" y="3062"/>
                  </a:lnTo>
                  <a:lnTo>
                    <a:pt x="1013" y="3094"/>
                  </a:lnTo>
                  <a:lnTo>
                    <a:pt x="1073" y="3121"/>
                  </a:lnTo>
                  <a:lnTo>
                    <a:pt x="1125" y="3146"/>
                  </a:lnTo>
                  <a:lnTo>
                    <a:pt x="1216" y="3180"/>
                  </a:lnTo>
                  <a:lnTo>
                    <a:pt x="1274" y="3198"/>
                  </a:lnTo>
                  <a:lnTo>
                    <a:pt x="1295" y="3201"/>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1" name="Freeform 75"/>
            <p:cNvSpPr>
              <a:spLocks/>
            </p:cNvSpPr>
            <p:nvPr/>
          </p:nvSpPr>
          <p:spPr bwMode="auto">
            <a:xfrm>
              <a:off x="2017" y="360"/>
              <a:ext cx="1145" cy="719"/>
            </a:xfrm>
            <a:custGeom>
              <a:avLst/>
              <a:gdLst>
                <a:gd name="T0" fmla="*/ 839 w 3435"/>
                <a:gd name="T1" fmla="*/ 736 h 2156"/>
                <a:gd name="T2" fmla="*/ 917 w 3435"/>
                <a:gd name="T3" fmla="*/ 834 h 2156"/>
                <a:gd name="T4" fmla="*/ 1063 w 3435"/>
                <a:gd name="T5" fmla="*/ 952 h 2156"/>
                <a:gd name="T6" fmla="*/ 1296 w 3435"/>
                <a:gd name="T7" fmla="*/ 1066 h 2156"/>
                <a:gd name="T8" fmla="*/ 1641 w 3435"/>
                <a:gd name="T9" fmla="*/ 1160 h 2156"/>
                <a:gd name="T10" fmla="*/ 1481 w 3435"/>
                <a:gd name="T11" fmla="*/ 1011 h 2156"/>
                <a:gd name="T12" fmla="*/ 1359 w 3435"/>
                <a:gd name="T13" fmla="*/ 865 h 2156"/>
                <a:gd name="T14" fmla="*/ 1293 w 3435"/>
                <a:gd name="T15" fmla="*/ 739 h 2156"/>
                <a:gd name="T16" fmla="*/ 1310 w 3435"/>
                <a:gd name="T17" fmla="*/ 743 h 2156"/>
                <a:gd name="T18" fmla="*/ 1408 w 3435"/>
                <a:gd name="T19" fmla="*/ 847 h 2156"/>
                <a:gd name="T20" fmla="*/ 1589 w 3435"/>
                <a:gd name="T21" fmla="*/ 980 h 2156"/>
                <a:gd name="T22" fmla="*/ 1819 w 3435"/>
                <a:gd name="T23" fmla="*/ 1081 h 2156"/>
                <a:gd name="T24" fmla="*/ 1990 w 3435"/>
                <a:gd name="T25" fmla="*/ 1129 h 2156"/>
                <a:gd name="T26" fmla="*/ 2195 w 3435"/>
                <a:gd name="T27" fmla="*/ 1160 h 2156"/>
                <a:gd name="T28" fmla="*/ 2429 w 3435"/>
                <a:gd name="T29" fmla="*/ 1171 h 2156"/>
                <a:gd name="T30" fmla="*/ 2289 w 3435"/>
                <a:gd name="T31" fmla="*/ 1060 h 2156"/>
                <a:gd name="T32" fmla="*/ 2143 w 3435"/>
                <a:gd name="T33" fmla="*/ 903 h 2156"/>
                <a:gd name="T34" fmla="*/ 2073 w 3435"/>
                <a:gd name="T35" fmla="*/ 791 h 2156"/>
                <a:gd name="T36" fmla="*/ 2258 w 3435"/>
                <a:gd name="T37" fmla="*/ 896 h 2156"/>
                <a:gd name="T38" fmla="*/ 2471 w 3435"/>
                <a:gd name="T39" fmla="*/ 990 h 2156"/>
                <a:gd name="T40" fmla="*/ 2746 w 3435"/>
                <a:gd name="T41" fmla="*/ 1074 h 2156"/>
                <a:gd name="T42" fmla="*/ 3066 w 3435"/>
                <a:gd name="T43" fmla="*/ 1126 h 2156"/>
                <a:gd name="T44" fmla="*/ 3240 w 3435"/>
                <a:gd name="T45" fmla="*/ 1802 h 2156"/>
                <a:gd name="T46" fmla="*/ 3282 w 3435"/>
                <a:gd name="T47" fmla="*/ 1965 h 2156"/>
                <a:gd name="T48" fmla="*/ 3349 w 3435"/>
                <a:gd name="T49" fmla="*/ 1561 h 2156"/>
                <a:gd name="T50" fmla="*/ 3359 w 3435"/>
                <a:gd name="T51" fmla="*/ 1338 h 2156"/>
                <a:gd name="T52" fmla="*/ 3338 w 3435"/>
                <a:gd name="T53" fmla="*/ 1160 h 2156"/>
                <a:gd name="T54" fmla="*/ 3415 w 3435"/>
                <a:gd name="T55" fmla="*/ 1038 h 2156"/>
                <a:gd name="T56" fmla="*/ 3352 w 3435"/>
                <a:gd name="T57" fmla="*/ 847 h 2156"/>
                <a:gd name="T58" fmla="*/ 3220 w 3435"/>
                <a:gd name="T59" fmla="*/ 603 h 2156"/>
                <a:gd name="T60" fmla="*/ 3084 w 3435"/>
                <a:gd name="T61" fmla="*/ 429 h 2156"/>
                <a:gd name="T62" fmla="*/ 2952 w 3435"/>
                <a:gd name="T63" fmla="*/ 304 h 2156"/>
                <a:gd name="T64" fmla="*/ 2791 w 3435"/>
                <a:gd name="T65" fmla="*/ 189 h 2156"/>
                <a:gd name="T66" fmla="*/ 2614 w 3435"/>
                <a:gd name="T67" fmla="*/ 95 h 2156"/>
                <a:gd name="T68" fmla="*/ 2432 w 3435"/>
                <a:gd name="T69" fmla="*/ 39 h 2156"/>
                <a:gd name="T70" fmla="*/ 2219 w 3435"/>
                <a:gd name="T71" fmla="*/ 8 h 2156"/>
                <a:gd name="T72" fmla="*/ 1990 w 3435"/>
                <a:gd name="T73" fmla="*/ 0 h 2156"/>
                <a:gd name="T74" fmla="*/ 1494 w 3435"/>
                <a:gd name="T75" fmla="*/ 42 h 2156"/>
                <a:gd name="T76" fmla="*/ 1014 w 3435"/>
                <a:gd name="T77" fmla="*/ 140 h 2156"/>
                <a:gd name="T78" fmla="*/ 607 w 3435"/>
                <a:gd name="T79" fmla="*/ 265 h 2156"/>
                <a:gd name="T80" fmla="*/ 366 w 3435"/>
                <a:gd name="T81" fmla="*/ 384 h 2156"/>
                <a:gd name="T82" fmla="*/ 251 w 3435"/>
                <a:gd name="T83" fmla="*/ 499 h 2156"/>
                <a:gd name="T84" fmla="*/ 157 w 3435"/>
                <a:gd name="T85" fmla="*/ 648 h 2156"/>
                <a:gd name="T86" fmla="*/ 83 w 3435"/>
                <a:gd name="T87" fmla="*/ 816 h 2156"/>
                <a:gd name="T88" fmla="*/ 0 w 3435"/>
                <a:gd name="T89" fmla="*/ 1118 h 2156"/>
                <a:gd name="T90" fmla="*/ 83 w 3435"/>
                <a:gd name="T91" fmla="*/ 993 h 2156"/>
                <a:gd name="T92" fmla="*/ 199 w 3435"/>
                <a:gd name="T93" fmla="*/ 882 h 2156"/>
                <a:gd name="T94" fmla="*/ 143 w 3435"/>
                <a:gd name="T95" fmla="*/ 1032 h 2156"/>
                <a:gd name="T96" fmla="*/ 104 w 3435"/>
                <a:gd name="T97" fmla="*/ 1248 h 2156"/>
                <a:gd name="T98" fmla="*/ 104 w 3435"/>
                <a:gd name="T99" fmla="*/ 1411 h 2156"/>
                <a:gd name="T100" fmla="*/ 174 w 3435"/>
                <a:gd name="T101" fmla="*/ 1871 h 2156"/>
                <a:gd name="T102" fmla="*/ 230 w 3435"/>
                <a:gd name="T103" fmla="*/ 2041 h 2156"/>
                <a:gd name="T104" fmla="*/ 275 w 3435"/>
                <a:gd name="T105" fmla="*/ 1599 h 2156"/>
                <a:gd name="T106" fmla="*/ 321 w 3435"/>
                <a:gd name="T107" fmla="*/ 1352 h 2156"/>
                <a:gd name="T108" fmla="*/ 390 w 3435"/>
                <a:gd name="T109" fmla="*/ 1139 h 2156"/>
                <a:gd name="T110" fmla="*/ 485 w 3435"/>
                <a:gd name="T111" fmla="*/ 980 h 2156"/>
                <a:gd name="T112" fmla="*/ 589 w 3435"/>
                <a:gd name="T113" fmla="*/ 855 h 2156"/>
                <a:gd name="T114" fmla="*/ 717 w 3435"/>
                <a:gd name="T115" fmla="*/ 743 h 2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35" h="2156">
                  <a:moveTo>
                    <a:pt x="815" y="680"/>
                  </a:moveTo>
                  <a:lnTo>
                    <a:pt x="819" y="697"/>
                  </a:lnTo>
                  <a:lnTo>
                    <a:pt x="839" y="736"/>
                  </a:lnTo>
                  <a:lnTo>
                    <a:pt x="860" y="767"/>
                  </a:lnTo>
                  <a:lnTo>
                    <a:pt x="885" y="798"/>
                  </a:lnTo>
                  <a:lnTo>
                    <a:pt x="917" y="834"/>
                  </a:lnTo>
                  <a:lnTo>
                    <a:pt x="955" y="871"/>
                  </a:lnTo>
                  <a:lnTo>
                    <a:pt x="1003" y="910"/>
                  </a:lnTo>
                  <a:lnTo>
                    <a:pt x="1063" y="952"/>
                  </a:lnTo>
                  <a:lnTo>
                    <a:pt x="1129" y="990"/>
                  </a:lnTo>
                  <a:lnTo>
                    <a:pt x="1206" y="1029"/>
                  </a:lnTo>
                  <a:lnTo>
                    <a:pt x="1296" y="1066"/>
                  </a:lnTo>
                  <a:lnTo>
                    <a:pt x="1397" y="1102"/>
                  </a:lnTo>
                  <a:lnTo>
                    <a:pt x="1512" y="1133"/>
                  </a:lnTo>
                  <a:lnTo>
                    <a:pt x="1641" y="1160"/>
                  </a:lnTo>
                  <a:lnTo>
                    <a:pt x="1592" y="1118"/>
                  </a:lnTo>
                  <a:lnTo>
                    <a:pt x="1540" y="1074"/>
                  </a:lnTo>
                  <a:lnTo>
                    <a:pt x="1481" y="1011"/>
                  </a:lnTo>
                  <a:lnTo>
                    <a:pt x="1418" y="941"/>
                  </a:lnTo>
                  <a:lnTo>
                    <a:pt x="1387" y="903"/>
                  </a:lnTo>
                  <a:lnTo>
                    <a:pt x="1359" y="865"/>
                  </a:lnTo>
                  <a:lnTo>
                    <a:pt x="1335" y="822"/>
                  </a:lnTo>
                  <a:lnTo>
                    <a:pt x="1310" y="781"/>
                  </a:lnTo>
                  <a:lnTo>
                    <a:pt x="1293" y="739"/>
                  </a:lnTo>
                  <a:lnTo>
                    <a:pt x="1279" y="697"/>
                  </a:lnTo>
                  <a:lnTo>
                    <a:pt x="1293" y="718"/>
                  </a:lnTo>
                  <a:lnTo>
                    <a:pt x="1310" y="743"/>
                  </a:lnTo>
                  <a:lnTo>
                    <a:pt x="1335" y="770"/>
                  </a:lnTo>
                  <a:lnTo>
                    <a:pt x="1366" y="809"/>
                  </a:lnTo>
                  <a:lnTo>
                    <a:pt x="1408" y="847"/>
                  </a:lnTo>
                  <a:lnTo>
                    <a:pt x="1457" y="889"/>
                  </a:lnTo>
                  <a:lnTo>
                    <a:pt x="1519" y="934"/>
                  </a:lnTo>
                  <a:lnTo>
                    <a:pt x="1589" y="980"/>
                  </a:lnTo>
                  <a:lnTo>
                    <a:pt x="1673" y="1021"/>
                  </a:lnTo>
                  <a:lnTo>
                    <a:pt x="1767" y="1063"/>
                  </a:lnTo>
                  <a:lnTo>
                    <a:pt x="1819" y="1081"/>
                  </a:lnTo>
                  <a:lnTo>
                    <a:pt x="1871" y="1098"/>
                  </a:lnTo>
                  <a:lnTo>
                    <a:pt x="1930" y="1115"/>
                  </a:lnTo>
                  <a:lnTo>
                    <a:pt x="1990" y="1129"/>
                  </a:lnTo>
                  <a:lnTo>
                    <a:pt x="2056" y="1139"/>
                  </a:lnTo>
                  <a:lnTo>
                    <a:pt x="2122" y="1150"/>
                  </a:lnTo>
                  <a:lnTo>
                    <a:pt x="2195" y="1160"/>
                  </a:lnTo>
                  <a:lnTo>
                    <a:pt x="2268" y="1167"/>
                  </a:lnTo>
                  <a:lnTo>
                    <a:pt x="2349" y="1171"/>
                  </a:lnTo>
                  <a:lnTo>
                    <a:pt x="2429" y="1171"/>
                  </a:lnTo>
                  <a:lnTo>
                    <a:pt x="2390" y="1143"/>
                  </a:lnTo>
                  <a:lnTo>
                    <a:pt x="2346" y="1108"/>
                  </a:lnTo>
                  <a:lnTo>
                    <a:pt x="2289" y="1060"/>
                  </a:lnTo>
                  <a:lnTo>
                    <a:pt x="2230" y="1004"/>
                  </a:lnTo>
                  <a:lnTo>
                    <a:pt x="2170" y="938"/>
                  </a:lnTo>
                  <a:lnTo>
                    <a:pt x="2143" y="903"/>
                  </a:lnTo>
                  <a:lnTo>
                    <a:pt x="2118" y="868"/>
                  </a:lnTo>
                  <a:lnTo>
                    <a:pt x="2094" y="830"/>
                  </a:lnTo>
                  <a:lnTo>
                    <a:pt x="2073" y="791"/>
                  </a:lnTo>
                  <a:lnTo>
                    <a:pt x="2094" y="806"/>
                  </a:lnTo>
                  <a:lnTo>
                    <a:pt x="2157" y="843"/>
                  </a:lnTo>
                  <a:lnTo>
                    <a:pt x="2258" y="896"/>
                  </a:lnTo>
                  <a:lnTo>
                    <a:pt x="2325" y="928"/>
                  </a:lnTo>
                  <a:lnTo>
                    <a:pt x="2393" y="955"/>
                  </a:lnTo>
                  <a:lnTo>
                    <a:pt x="2471" y="990"/>
                  </a:lnTo>
                  <a:lnTo>
                    <a:pt x="2557" y="1017"/>
                  </a:lnTo>
                  <a:lnTo>
                    <a:pt x="2648" y="1050"/>
                  </a:lnTo>
                  <a:lnTo>
                    <a:pt x="2746" y="1074"/>
                  </a:lnTo>
                  <a:lnTo>
                    <a:pt x="2847" y="1098"/>
                  </a:lnTo>
                  <a:lnTo>
                    <a:pt x="2955" y="1115"/>
                  </a:lnTo>
                  <a:lnTo>
                    <a:pt x="3066" y="1126"/>
                  </a:lnTo>
                  <a:lnTo>
                    <a:pt x="3181" y="1133"/>
                  </a:lnTo>
                  <a:lnTo>
                    <a:pt x="3216" y="1495"/>
                  </a:lnTo>
                  <a:lnTo>
                    <a:pt x="3240" y="1802"/>
                  </a:lnTo>
                  <a:lnTo>
                    <a:pt x="3251" y="1948"/>
                  </a:lnTo>
                  <a:lnTo>
                    <a:pt x="3258" y="2070"/>
                  </a:lnTo>
                  <a:lnTo>
                    <a:pt x="3282" y="1965"/>
                  </a:lnTo>
                  <a:lnTo>
                    <a:pt x="3303" y="1851"/>
                  </a:lnTo>
                  <a:lnTo>
                    <a:pt x="3328" y="1711"/>
                  </a:lnTo>
                  <a:lnTo>
                    <a:pt x="3349" y="1561"/>
                  </a:lnTo>
                  <a:lnTo>
                    <a:pt x="3355" y="1485"/>
                  </a:lnTo>
                  <a:lnTo>
                    <a:pt x="3359" y="1411"/>
                  </a:lnTo>
                  <a:lnTo>
                    <a:pt x="3359" y="1338"/>
                  </a:lnTo>
                  <a:lnTo>
                    <a:pt x="3355" y="1272"/>
                  </a:lnTo>
                  <a:lnTo>
                    <a:pt x="3349" y="1212"/>
                  </a:lnTo>
                  <a:lnTo>
                    <a:pt x="3338" y="1160"/>
                  </a:lnTo>
                  <a:lnTo>
                    <a:pt x="3435" y="1147"/>
                  </a:lnTo>
                  <a:lnTo>
                    <a:pt x="3432" y="1118"/>
                  </a:lnTo>
                  <a:lnTo>
                    <a:pt x="3415" y="1038"/>
                  </a:lnTo>
                  <a:lnTo>
                    <a:pt x="3401" y="983"/>
                  </a:lnTo>
                  <a:lnTo>
                    <a:pt x="3380" y="917"/>
                  </a:lnTo>
                  <a:lnTo>
                    <a:pt x="3352" y="847"/>
                  </a:lnTo>
                  <a:lnTo>
                    <a:pt x="3313" y="767"/>
                  </a:lnTo>
                  <a:lnTo>
                    <a:pt x="3272" y="687"/>
                  </a:lnTo>
                  <a:lnTo>
                    <a:pt x="3220" y="603"/>
                  </a:lnTo>
                  <a:lnTo>
                    <a:pt x="3157" y="517"/>
                  </a:lnTo>
                  <a:lnTo>
                    <a:pt x="3123" y="475"/>
                  </a:lnTo>
                  <a:lnTo>
                    <a:pt x="3084" y="429"/>
                  </a:lnTo>
                  <a:lnTo>
                    <a:pt x="3042" y="387"/>
                  </a:lnTo>
                  <a:lnTo>
                    <a:pt x="2996" y="346"/>
                  </a:lnTo>
                  <a:lnTo>
                    <a:pt x="2952" y="304"/>
                  </a:lnTo>
                  <a:lnTo>
                    <a:pt x="2903" y="265"/>
                  </a:lnTo>
                  <a:lnTo>
                    <a:pt x="2847" y="227"/>
                  </a:lnTo>
                  <a:lnTo>
                    <a:pt x="2791" y="189"/>
                  </a:lnTo>
                  <a:lnTo>
                    <a:pt x="2728" y="151"/>
                  </a:lnTo>
                  <a:lnTo>
                    <a:pt x="2666" y="119"/>
                  </a:lnTo>
                  <a:lnTo>
                    <a:pt x="2614" y="95"/>
                  </a:lnTo>
                  <a:lnTo>
                    <a:pt x="2554" y="70"/>
                  </a:lnTo>
                  <a:lnTo>
                    <a:pt x="2495" y="54"/>
                  </a:lnTo>
                  <a:lnTo>
                    <a:pt x="2432" y="39"/>
                  </a:lnTo>
                  <a:lnTo>
                    <a:pt x="2362" y="25"/>
                  </a:lnTo>
                  <a:lnTo>
                    <a:pt x="2292" y="15"/>
                  </a:lnTo>
                  <a:lnTo>
                    <a:pt x="2219" y="8"/>
                  </a:lnTo>
                  <a:lnTo>
                    <a:pt x="2146" y="5"/>
                  </a:lnTo>
                  <a:lnTo>
                    <a:pt x="2066" y="0"/>
                  </a:lnTo>
                  <a:lnTo>
                    <a:pt x="1990" y="0"/>
                  </a:lnTo>
                  <a:lnTo>
                    <a:pt x="1826" y="8"/>
                  </a:lnTo>
                  <a:lnTo>
                    <a:pt x="1662" y="21"/>
                  </a:lnTo>
                  <a:lnTo>
                    <a:pt x="1494" y="42"/>
                  </a:lnTo>
                  <a:lnTo>
                    <a:pt x="1331" y="70"/>
                  </a:lnTo>
                  <a:lnTo>
                    <a:pt x="1167" y="102"/>
                  </a:lnTo>
                  <a:lnTo>
                    <a:pt x="1014" y="140"/>
                  </a:lnTo>
                  <a:lnTo>
                    <a:pt x="868" y="179"/>
                  </a:lnTo>
                  <a:lnTo>
                    <a:pt x="732" y="220"/>
                  </a:lnTo>
                  <a:lnTo>
                    <a:pt x="607" y="265"/>
                  </a:lnTo>
                  <a:lnTo>
                    <a:pt x="498" y="311"/>
                  </a:lnTo>
                  <a:lnTo>
                    <a:pt x="408" y="356"/>
                  </a:lnTo>
                  <a:lnTo>
                    <a:pt x="366" y="384"/>
                  </a:lnTo>
                  <a:lnTo>
                    <a:pt x="324" y="415"/>
                  </a:lnTo>
                  <a:lnTo>
                    <a:pt x="286" y="457"/>
                  </a:lnTo>
                  <a:lnTo>
                    <a:pt x="251" y="499"/>
                  </a:lnTo>
                  <a:lnTo>
                    <a:pt x="216" y="544"/>
                  </a:lnTo>
                  <a:lnTo>
                    <a:pt x="184" y="596"/>
                  </a:lnTo>
                  <a:lnTo>
                    <a:pt x="157" y="648"/>
                  </a:lnTo>
                  <a:lnTo>
                    <a:pt x="129" y="704"/>
                  </a:lnTo>
                  <a:lnTo>
                    <a:pt x="104" y="760"/>
                  </a:lnTo>
                  <a:lnTo>
                    <a:pt x="83" y="816"/>
                  </a:lnTo>
                  <a:lnTo>
                    <a:pt x="49" y="923"/>
                  </a:lnTo>
                  <a:lnTo>
                    <a:pt x="21" y="1029"/>
                  </a:lnTo>
                  <a:lnTo>
                    <a:pt x="0" y="1118"/>
                  </a:lnTo>
                  <a:lnTo>
                    <a:pt x="14" y="1094"/>
                  </a:lnTo>
                  <a:lnTo>
                    <a:pt x="56" y="1032"/>
                  </a:lnTo>
                  <a:lnTo>
                    <a:pt x="83" y="993"/>
                  </a:lnTo>
                  <a:lnTo>
                    <a:pt x="119" y="952"/>
                  </a:lnTo>
                  <a:lnTo>
                    <a:pt x="157" y="917"/>
                  </a:lnTo>
                  <a:lnTo>
                    <a:pt x="199" y="882"/>
                  </a:lnTo>
                  <a:lnTo>
                    <a:pt x="181" y="923"/>
                  </a:lnTo>
                  <a:lnTo>
                    <a:pt x="160" y="969"/>
                  </a:lnTo>
                  <a:lnTo>
                    <a:pt x="143" y="1032"/>
                  </a:lnTo>
                  <a:lnTo>
                    <a:pt x="122" y="1108"/>
                  </a:lnTo>
                  <a:lnTo>
                    <a:pt x="108" y="1199"/>
                  </a:lnTo>
                  <a:lnTo>
                    <a:pt x="104" y="1248"/>
                  </a:lnTo>
                  <a:lnTo>
                    <a:pt x="101" y="1300"/>
                  </a:lnTo>
                  <a:lnTo>
                    <a:pt x="101" y="1355"/>
                  </a:lnTo>
                  <a:lnTo>
                    <a:pt x="104" y="1411"/>
                  </a:lnTo>
                  <a:lnTo>
                    <a:pt x="116" y="1509"/>
                  </a:lnTo>
                  <a:lnTo>
                    <a:pt x="132" y="1627"/>
                  </a:lnTo>
                  <a:lnTo>
                    <a:pt x="174" y="1871"/>
                  </a:lnTo>
                  <a:lnTo>
                    <a:pt x="209" y="2073"/>
                  </a:lnTo>
                  <a:lnTo>
                    <a:pt x="226" y="2156"/>
                  </a:lnTo>
                  <a:lnTo>
                    <a:pt x="230" y="2041"/>
                  </a:lnTo>
                  <a:lnTo>
                    <a:pt x="241" y="1919"/>
                  </a:lnTo>
                  <a:lnTo>
                    <a:pt x="254" y="1766"/>
                  </a:lnTo>
                  <a:lnTo>
                    <a:pt x="275" y="1599"/>
                  </a:lnTo>
                  <a:lnTo>
                    <a:pt x="290" y="1516"/>
                  </a:lnTo>
                  <a:lnTo>
                    <a:pt x="303" y="1432"/>
                  </a:lnTo>
                  <a:lnTo>
                    <a:pt x="321" y="1352"/>
                  </a:lnTo>
                  <a:lnTo>
                    <a:pt x="342" y="1276"/>
                  </a:lnTo>
                  <a:lnTo>
                    <a:pt x="363" y="1202"/>
                  </a:lnTo>
                  <a:lnTo>
                    <a:pt x="390" y="1139"/>
                  </a:lnTo>
                  <a:lnTo>
                    <a:pt x="418" y="1084"/>
                  </a:lnTo>
                  <a:lnTo>
                    <a:pt x="449" y="1029"/>
                  </a:lnTo>
                  <a:lnTo>
                    <a:pt x="485" y="980"/>
                  </a:lnTo>
                  <a:lnTo>
                    <a:pt x="516" y="934"/>
                  </a:lnTo>
                  <a:lnTo>
                    <a:pt x="554" y="892"/>
                  </a:lnTo>
                  <a:lnTo>
                    <a:pt x="589" y="855"/>
                  </a:lnTo>
                  <a:lnTo>
                    <a:pt x="624" y="822"/>
                  </a:lnTo>
                  <a:lnTo>
                    <a:pt x="655" y="791"/>
                  </a:lnTo>
                  <a:lnTo>
                    <a:pt x="717" y="743"/>
                  </a:lnTo>
                  <a:lnTo>
                    <a:pt x="766" y="708"/>
                  </a:lnTo>
                  <a:lnTo>
                    <a:pt x="815" y="680"/>
                  </a:lnTo>
                  <a:close/>
                </a:path>
              </a:pathLst>
            </a:custGeom>
            <a:solidFill>
              <a:srgbClr val="6D3D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2" name="Freeform 76"/>
            <p:cNvSpPr>
              <a:spLocks/>
            </p:cNvSpPr>
            <p:nvPr/>
          </p:nvSpPr>
          <p:spPr bwMode="auto">
            <a:xfrm>
              <a:off x="2457" y="447"/>
              <a:ext cx="535" cy="163"/>
            </a:xfrm>
            <a:custGeom>
              <a:avLst/>
              <a:gdLst>
                <a:gd name="T0" fmla="*/ 4 w 1603"/>
                <a:gd name="T1" fmla="*/ 52 h 487"/>
                <a:gd name="T2" fmla="*/ 36 w 1603"/>
                <a:gd name="T3" fmla="*/ 133 h 487"/>
                <a:gd name="T4" fmla="*/ 67 w 1603"/>
                <a:gd name="T5" fmla="*/ 191 h 487"/>
                <a:gd name="T6" fmla="*/ 116 w 1603"/>
                <a:gd name="T7" fmla="*/ 258 h 487"/>
                <a:gd name="T8" fmla="*/ 182 w 1603"/>
                <a:gd name="T9" fmla="*/ 331 h 487"/>
                <a:gd name="T10" fmla="*/ 272 w 1603"/>
                <a:gd name="T11" fmla="*/ 398 h 487"/>
                <a:gd name="T12" fmla="*/ 384 w 1603"/>
                <a:gd name="T13" fmla="*/ 463 h 487"/>
                <a:gd name="T14" fmla="*/ 369 w 1603"/>
                <a:gd name="T15" fmla="*/ 380 h 487"/>
                <a:gd name="T16" fmla="*/ 369 w 1603"/>
                <a:gd name="T17" fmla="*/ 313 h 487"/>
                <a:gd name="T18" fmla="*/ 387 w 1603"/>
                <a:gd name="T19" fmla="*/ 271 h 487"/>
                <a:gd name="T20" fmla="*/ 468 w 1603"/>
                <a:gd name="T21" fmla="*/ 296 h 487"/>
                <a:gd name="T22" fmla="*/ 645 w 1603"/>
                <a:gd name="T23" fmla="*/ 365 h 487"/>
                <a:gd name="T24" fmla="*/ 875 w 1603"/>
                <a:gd name="T25" fmla="*/ 442 h 487"/>
                <a:gd name="T26" fmla="*/ 1042 w 1603"/>
                <a:gd name="T27" fmla="*/ 481 h 487"/>
                <a:gd name="T28" fmla="*/ 1094 w 1603"/>
                <a:gd name="T29" fmla="*/ 466 h 487"/>
                <a:gd name="T30" fmla="*/ 1084 w 1603"/>
                <a:gd name="T31" fmla="*/ 414 h 487"/>
                <a:gd name="T32" fmla="*/ 1060 w 1603"/>
                <a:gd name="T33" fmla="*/ 349 h 487"/>
                <a:gd name="T34" fmla="*/ 1029 w 1603"/>
                <a:gd name="T35" fmla="*/ 303 h 487"/>
                <a:gd name="T36" fmla="*/ 1084 w 1603"/>
                <a:gd name="T37" fmla="*/ 307 h 487"/>
                <a:gd name="T38" fmla="*/ 1349 w 1603"/>
                <a:gd name="T39" fmla="*/ 377 h 487"/>
                <a:gd name="T40" fmla="*/ 1530 w 1603"/>
                <a:gd name="T41" fmla="*/ 442 h 487"/>
                <a:gd name="T42" fmla="*/ 1596 w 1603"/>
                <a:gd name="T43" fmla="*/ 477 h 487"/>
                <a:gd name="T44" fmla="*/ 1603 w 1603"/>
                <a:gd name="T45" fmla="*/ 429 h 487"/>
                <a:gd name="T46" fmla="*/ 1603 w 1603"/>
                <a:gd name="T47" fmla="*/ 372 h 487"/>
                <a:gd name="T48" fmla="*/ 1590 w 1603"/>
                <a:gd name="T49" fmla="*/ 307 h 487"/>
                <a:gd name="T50" fmla="*/ 1562 w 1603"/>
                <a:gd name="T51" fmla="*/ 234 h 487"/>
                <a:gd name="T52" fmla="*/ 1506 w 1603"/>
                <a:gd name="T53" fmla="*/ 153 h 487"/>
                <a:gd name="T54" fmla="*/ 1426 w 1603"/>
                <a:gd name="T55" fmla="*/ 73 h 487"/>
                <a:gd name="T56" fmla="*/ 1307 w 1603"/>
                <a:gd name="T57" fmla="*/ 0 h 487"/>
                <a:gd name="T58" fmla="*/ 1331 w 1603"/>
                <a:gd name="T59" fmla="*/ 84 h 487"/>
                <a:gd name="T60" fmla="*/ 1356 w 1603"/>
                <a:gd name="T61" fmla="*/ 191 h 487"/>
                <a:gd name="T62" fmla="*/ 1300 w 1603"/>
                <a:gd name="T63" fmla="*/ 201 h 487"/>
                <a:gd name="T64" fmla="*/ 1154 w 1603"/>
                <a:gd name="T65" fmla="*/ 146 h 487"/>
                <a:gd name="T66" fmla="*/ 959 w 1603"/>
                <a:gd name="T67" fmla="*/ 97 h 487"/>
                <a:gd name="T68" fmla="*/ 854 w 1603"/>
                <a:gd name="T69" fmla="*/ 84 h 487"/>
                <a:gd name="T70" fmla="*/ 753 w 1603"/>
                <a:gd name="T71" fmla="*/ 80 h 487"/>
                <a:gd name="T72" fmla="*/ 771 w 1603"/>
                <a:gd name="T73" fmla="*/ 237 h 487"/>
                <a:gd name="T74" fmla="*/ 537 w 1603"/>
                <a:gd name="T75" fmla="*/ 133 h 487"/>
                <a:gd name="T76" fmla="*/ 363 w 1603"/>
                <a:gd name="T77" fmla="*/ 70 h 487"/>
                <a:gd name="T78" fmla="*/ 290 w 1603"/>
                <a:gd name="T79" fmla="*/ 52 h 487"/>
                <a:gd name="T80" fmla="*/ 262 w 1603"/>
                <a:gd name="T81" fmla="*/ 84 h 487"/>
                <a:gd name="T82" fmla="*/ 244 w 1603"/>
                <a:gd name="T83" fmla="*/ 122 h 487"/>
                <a:gd name="T84" fmla="*/ 238 w 1603"/>
                <a:gd name="T85" fmla="*/ 170 h 487"/>
                <a:gd name="T86" fmla="*/ 52 w 1603"/>
                <a:gd name="T87" fmla="*/ 76 h 487"/>
                <a:gd name="T88" fmla="*/ 0 w 1603"/>
                <a:gd name="T89" fmla="*/ 42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03" h="487">
                  <a:moveTo>
                    <a:pt x="0" y="42"/>
                  </a:moveTo>
                  <a:lnTo>
                    <a:pt x="4" y="52"/>
                  </a:lnTo>
                  <a:lnTo>
                    <a:pt x="15" y="84"/>
                  </a:lnTo>
                  <a:lnTo>
                    <a:pt x="36" y="133"/>
                  </a:lnTo>
                  <a:lnTo>
                    <a:pt x="49" y="160"/>
                  </a:lnTo>
                  <a:lnTo>
                    <a:pt x="67" y="191"/>
                  </a:lnTo>
                  <a:lnTo>
                    <a:pt x="91" y="226"/>
                  </a:lnTo>
                  <a:lnTo>
                    <a:pt x="116" y="258"/>
                  </a:lnTo>
                  <a:lnTo>
                    <a:pt x="147" y="292"/>
                  </a:lnTo>
                  <a:lnTo>
                    <a:pt x="182" y="331"/>
                  </a:lnTo>
                  <a:lnTo>
                    <a:pt x="223" y="365"/>
                  </a:lnTo>
                  <a:lnTo>
                    <a:pt x="272" y="398"/>
                  </a:lnTo>
                  <a:lnTo>
                    <a:pt x="325" y="432"/>
                  </a:lnTo>
                  <a:lnTo>
                    <a:pt x="384" y="463"/>
                  </a:lnTo>
                  <a:lnTo>
                    <a:pt x="377" y="435"/>
                  </a:lnTo>
                  <a:lnTo>
                    <a:pt x="369" y="380"/>
                  </a:lnTo>
                  <a:lnTo>
                    <a:pt x="366" y="344"/>
                  </a:lnTo>
                  <a:lnTo>
                    <a:pt x="369" y="313"/>
                  </a:lnTo>
                  <a:lnTo>
                    <a:pt x="381" y="286"/>
                  </a:lnTo>
                  <a:lnTo>
                    <a:pt x="387" y="271"/>
                  </a:lnTo>
                  <a:lnTo>
                    <a:pt x="395" y="265"/>
                  </a:lnTo>
                  <a:lnTo>
                    <a:pt x="468" y="296"/>
                  </a:lnTo>
                  <a:lnTo>
                    <a:pt x="548" y="328"/>
                  </a:lnTo>
                  <a:lnTo>
                    <a:pt x="645" y="365"/>
                  </a:lnTo>
                  <a:lnTo>
                    <a:pt x="756" y="408"/>
                  </a:lnTo>
                  <a:lnTo>
                    <a:pt x="875" y="442"/>
                  </a:lnTo>
                  <a:lnTo>
                    <a:pt x="990" y="471"/>
                  </a:lnTo>
                  <a:lnTo>
                    <a:pt x="1042" y="481"/>
                  </a:lnTo>
                  <a:lnTo>
                    <a:pt x="1094" y="487"/>
                  </a:lnTo>
                  <a:lnTo>
                    <a:pt x="1094" y="466"/>
                  </a:lnTo>
                  <a:lnTo>
                    <a:pt x="1091" y="442"/>
                  </a:lnTo>
                  <a:lnTo>
                    <a:pt x="1084" y="414"/>
                  </a:lnTo>
                  <a:lnTo>
                    <a:pt x="1073" y="383"/>
                  </a:lnTo>
                  <a:lnTo>
                    <a:pt x="1060" y="349"/>
                  </a:lnTo>
                  <a:lnTo>
                    <a:pt x="1042" y="317"/>
                  </a:lnTo>
                  <a:lnTo>
                    <a:pt x="1029" y="303"/>
                  </a:lnTo>
                  <a:lnTo>
                    <a:pt x="1015" y="292"/>
                  </a:lnTo>
                  <a:lnTo>
                    <a:pt x="1084" y="307"/>
                  </a:lnTo>
                  <a:lnTo>
                    <a:pt x="1252" y="349"/>
                  </a:lnTo>
                  <a:lnTo>
                    <a:pt x="1349" y="377"/>
                  </a:lnTo>
                  <a:lnTo>
                    <a:pt x="1443" y="408"/>
                  </a:lnTo>
                  <a:lnTo>
                    <a:pt x="1530" y="442"/>
                  </a:lnTo>
                  <a:lnTo>
                    <a:pt x="1565" y="460"/>
                  </a:lnTo>
                  <a:lnTo>
                    <a:pt x="1596" y="477"/>
                  </a:lnTo>
                  <a:lnTo>
                    <a:pt x="1600" y="463"/>
                  </a:lnTo>
                  <a:lnTo>
                    <a:pt x="1603" y="429"/>
                  </a:lnTo>
                  <a:lnTo>
                    <a:pt x="1603" y="404"/>
                  </a:lnTo>
                  <a:lnTo>
                    <a:pt x="1603" y="372"/>
                  </a:lnTo>
                  <a:lnTo>
                    <a:pt x="1596" y="341"/>
                  </a:lnTo>
                  <a:lnTo>
                    <a:pt x="1590" y="307"/>
                  </a:lnTo>
                  <a:lnTo>
                    <a:pt x="1579" y="271"/>
                  </a:lnTo>
                  <a:lnTo>
                    <a:pt x="1562" y="234"/>
                  </a:lnTo>
                  <a:lnTo>
                    <a:pt x="1538" y="191"/>
                  </a:lnTo>
                  <a:lnTo>
                    <a:pt x="1506" y="153"/>
                  </a:lnTo>
                  <a:lnTo>
                    <a:pt x="1471" y="112"/>
                  </a:lnTo>
                  <a:lnTo>
                    <a:pt x="1426" y="73"/>
                  </a:lnTo>
                  <a:lnTo>
                    <a:pt x="1370" y="35"/>
                  </a:lnTo>
                  <a:lnTo>
                    <a:pt x="1307" y="0"/>
                  </a:lnTo>
                  <a:lnTo>
                    <a:pt x="1314" y="24"/>
                  </a:lnTo>
                  <a:lnTo>
                    <a:pt x="1331" y="84"/>
                  </a:lnTo>
                  <a:lnTo>
                    <a:pt x="1349" y="157"/>
                  </a:lnTo>
                  <a:lnTo>
                    <a:pt x="1356" y="191"/>
                  </a:lnTo>
                  <a:lnTo>
                    <a:pt x="1359" y="226"/>
                  </a:lnTo>
                  <a:lnTo>
                    <a:pt x="1300" y="201"/>
                  </a:lnTo>
                  <a:lnTo>
                    <a:pt x="1237" y="174"/>
                  </a:lnTo>
                  <a:lnTo>
                    <a:pt x="1154" y="146"/>
                  </a:lnTo>
                  <a:lnTo>
                    <a:pt x="1060" y="118"/>
                  </a:lnTo>
                  <a:lnTo>
                    <a:pt x="959" y="97"/>
                  </a:lnTo>
                  <a:lnTo>
                    <a:pt x="907" y="87"/>
                  </a:lnTo>
                  <a:lnTo>
                    <a:pt x="854" y="84"/>
                  </a:lnTo>
                  <a:lnTo>
                    <a:pt x="802" y="80"/>
                  </a:lnTo>
                  <a:lnTo>
                    <a:pt x="753" y="80"/>
                  </a:lnTo>
                  <a:lnTo>
                    <a:pt x="829" y="265"/>
                  </a:lnTo>
                  <a:lnTo>
                    <a:pt x="771" y="237"/>
                  </a:lnTo>
                  <a:lnTo>
                    <a:pt x="624" y="167"/>
                  </a:lnTo>
                  <a:lnTo>
                    <a:pt x="537" y="133"/>
                  </a:lnTo>
                  <a:lnTo>
                    <a:pt x="447" y="97"/>
                  </a:lnTo>
                  <a:lnTo>
                    <a:pt x="363" y="70"/>
                  </a:lnTo>
                  <a:lnTo>
                    <a:pt x="325" y="60"/>
                  </a:lnTo>
                  <a:lnTo>
                    <a:pt x="290" y="52"/>
                  </a:lnTo>
                  <a:lnTo>
                    <a:pt x="283" y="60"/>
                  </a:lnTo>
                  <a:lnTo>
                    <a:pt x="262" y="84"/>
                  </a:lnTo>
                  <a:lnTo>
                    <a:pt x="255" y="101"/>
                  </a:lnTo>
                  <a:lnTo>
                    <a:pt x="244" y="122"/>
                  </a:lnTo>
                  <a:lnTo>
                    <a:pt x="241" y="143"/>
                  </a:lnTo>
                  <a:lnTo>
                    <a:pt x="238" y="170"/>
                  </a:lnTo>
                  <a:lnTo>
                    <a:pt x="133" y="122"/>
                  </a:lnTo>
                  <a:lnTo>
                    <a:pt x="52" y="76"/>
                  </a:lnTo>
                  <a:lnTo>
                    <a:pt x="21" y="55"/>
                  </a:lnTo>
                  <a:lnTo>
                    <a:pt x="0" y="42"/>
                  </a:lnTo>
                  <a:close/>
                </a:path>
              </a:pathLst>
            </a:custGeom>
            <a:solidFill>
              <a:srgbClr val="7D44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3" name="Freeform 77"/>
            <p:cNvSpPr>
              <a:spLocks/>
            </p:cNvSpPr>
            <p:nvPr/>
          </p:nvSpPr>
          <p:spPr bwMode="auto">
            <a:xfrm>
              <a:off x="2113" y="-27"/>
              <a:ext cx="903" cy="531"/>
            </a:xfrm>
            <a:custGeom>
              <a:avLst/>
              <a:gdLst>
                <a:gd name="T0" fmla="*/ 66 w 2710"/>
                <a:gd name="T1" fmla="*/ 1573 h 1594"/>
                <a:gd name="T2" fmla="*/ 199 w 2710"/>
                <a:gd name="T3" fmla="*/ 1518 h 1594"/>
                <a:gd name="T4" fmla="*/ 421 w 2710"/>
                <a:gd name="T5" fmla="*/ 1452 h 1594"/>
                <a:gd name="T6" fmla="*/ 721 w 2710"/>
                <a:gd name="T7" fmla="*/ 1389 h 1594"/>
                <a:gd name="T8" fmla="*/ 989 w 2710"/>
                <a:gd name="T9" fmla="*/ 1351 h 1594"/>
                <a:gd name="T10" fmla="*/ 1188 w 2710"/>
                <a:gd name="T11" fmla="*/ 1333 h 1594"/>
                <a:gd name="T12" fmla="*/ 1397 w 2710"/>
                <a:gd name="T13" fmla="*/ 1323 h 1594"/>
                <a:gd name="T14" fmla="*/ 1620 w 2710"/>
                <a:gd name="T15" fmla="*/ 1323 h 1594"/>
                <a:gd name="T16" fmla="*/ 1850 w 2710"/>
                <a:gd name="T17" fmla="*/ 1337 h 1594"/>
                <a:gd name="T18" fmla="*/ 2087 w 2710"/>
                <a:gd name="T19" fmla="*/ 1365 h 1594"/>
                <a:gd name="T20" fmla="*/ 2331 w 2710"/>
                <a:gd name="T21" fmla="*/ 1406 h 1594"/>
                <a:gd name="T22" fmla="*/ 2582 w 2710"/>
                <a:gd name="T23" fmla="*/ 1466 h 1594"/>
                <a:gd name="T24" fmla="*/ 2286 w 2710"/>
                <a:gd name="T25" fmla="*/ 254 h 1594"/>
                <a:gd name="T26" fmla="*/ 2258 w 2710"/>
                <a:gd name="T27" fmla="*/ 215 h 1594"/>
                <a:gd name="T28" fmla="*/ 2201 w 2710"/>
                <a:gd name="T29" fmla="*/ 174 h 1594"/>
                <a:gd name="T30" fmla="*/ 2118 w 2710"/>
                <a:gd name="T31" fmla="*/ 132 h 1594"/>
                <a:gd name="T32" fmla="*/ 2014 w 2710"/>
                <a:gd name="T33" fmla="*/ 96 h 1594"/>
                <a:gd name="T34" fmla="*/ 1892 w 2710"/>
                <a:gd name="T35" fmla="*/ 62 h 1594"/>
                <a:gd name="T36" fmla="*/ 1749 w 2710"/>
                <a:gd name="T37" fmla="*/ 34 h 1594"/>
                <a:gd name="T38" fmla="*/ 1595 w 2710"/>
                <a:gd name="T39" fmla="*/ 13 h 1594"/>
                <a:gd name="T40" fmla="*/ 1432 w 2710"/>
                <a:gd name="T41" fmla="*/ 3 h 1594"/>
                <a:gd name="T42" fmla="*/ 1262 w 2710"/>
                <a:gd name="T43" fmla="*/ 0 h 1594"/>
                <a:gd name="T44" fmla="*/ 1086 w 2710"/>
                <a:gd name="T45" fmla="*/ 10 h 1594"/>
                <a:gd name="T46" fmla="*/ 909 w 2710"/>
                <a:gd name="T47" fmla="*/ 34 h 1594"/>
                <a:gd name="T48" fmla="*/ 738 w 2710"/>
                <a:gd name="T49" fmla="*/ 73 h 1594"/>
                <a:gd name="T50" fmla="*/ 568 w 2710"/>
                <a:gd name="T51" fmla="*/ 129 h 1594"/>
                <a:gd name="T52" fmla="*/ 407 w 2710"/>
                <a:gd name="T53" fmla="*/ 205 h 1594"/>
                <a:gd name="T54" fmla="*/ 257 w 2710"/>
                <a:gd name="T55" fmla="*/ 299 h 1594"/>
                <a:gd name="T56" fmla="*/ 122 w 2710"/>
                <a:gd name="T57" fmla="*/ 414 h 1594"/>
                <a:gd name="T58" fmla="*/ 108 w 2710"/>
                <a:gd name="T59" fmla="*/ 442 h 1594"/>
                <a:gd name="T60" fmla="*/ 77 w 2710"/>
                <a:gd name="T61" fmla="*/ 561 h 1594"/>
                <a:gd name="T62" fmla="*/ 45 w 2710"/>
                <a:gd name="T63" fmla="*/ 741 h 1594"/>
                <a:gd name="T64" fmla="*/ 14 w 2710"/>
                <a:gd name="T65" fmla="*/ 1065 h 1594"/>
                <a:gd name="T66" fmla="*/ 0 w 2710"/>
                <a:gd name="T67" fmla="*/ 1368 h 1594"/>
                <a:gd name="T68" fmla="*/ 4 w 2710"/>
                <a:gd name="T69" fmla="*/ 1518 h 1594"/>
                <a:gd name="T70" fmla="*/ 14 w 2710"/>
                <a:gd name="T71" fmla="*/ 1581 h 1594"/>
                <a:gd name="T72" fmla="*/ 28 w 2710"/>
                <a:gd name="T73" fmla="*/ 1594 h 1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710" h="1594">
                  <a:moveTo>
                    <a:pt x="35" y="1591"/>
                  </a:moveTo>
                  <a:lnTo>
                    <a:pt x="66" y="1573"/>
                  </a:lnTo>
                  <a:lnTo>
                    <a:pt x="119" y="1549"/>
                  </a:lnTo>
                  <a:lnTo>
                    <a:pt x="199" y="1518"/>
                  </a:lnTo>
                  <a:lnTo>
                    <a:pt x="300" y="1487"/>
                  </a:lnTo>
                  <a:lnTo>
                    <a:pt x="421" y="1452"/>
                  </a:lnTo>
                  <a:lnTo>
                    <a:pt x="564" y="1420"/>
                  </a:lnTo>
                  <a:lnTo>
                    <a:pt x="721" y="1389"/>
                  </a:lnTo>
                  <a:lnTo>
                    <a:pt x="899" y="1362"/>
                  </a:lnTo>
                  <a:lnTo>
                    <a:pt x="989" y="1351"/>
                  </a:lnTo>
                  <a:lnTo>
                    <a:pt x="1086" y="1341"/>
                  </a:lnTo>
                  <a:lnTo>
                    <a:pt x="1188" y="1333"/>
                  </a:lnTo>
                  <a:lnTo>
                    <a:pt x="1293" y="1326"/>
                  </a:lnTo>
                  <a:lnTo>
                    <a:pt x="1397" y="1323"/>
                  </a:lnTo>
                  <a:lnTo>
                    <a:pt x="1505" y="1323"/>
                  </a:lnTo>
                  <a:lnTo>
                    <a:pt x="1620" y="1323"/>
                  </a:lnTo>
                  <a:lnTo>
                    <a:pt x="1732" y="1330"/>
                  </a:lnTo>
                  <a:lnTo>
                    <a:pt x="1850" y="1337"/>
                  </a:lnTo>
                  <a:lnTo>
                    <a:pt x="1969" y="1347"/>
                  </a:lnTo>
                  <a:lnTo>
                    <a:pt x="2087" y="1365"/>
                  </a:lnTo>
                  <a:lnTo>
                    <a:pt x="2209" y="1382"/>
                  </a:lnTo>
                  <a:lnTo>
                    <a:pt x="2331" y="1406"/>
                  </a:lnTo>
                  <a:lnTo>
                    <a:pt x="2456" y="1435"/>
                  </a:lnTo>
                  <a:lnTo>
                    <a:pt x="2582" y="1466"/>
                  </a:lnTo>
                  <a:lnTo>
                    <a:pt x="2710" y="1504"/>
                  </a:lnTo>
                  <a:lnTo>
                    <a:pt x="2286" y="254"/>
                  </a:lnTo>
                  <a:lnTo>
                    <a:pt x="2275" y="236"/>
                  </a:lnTo>
                  <a:lnTo>
                    <a:pt x="2258" y="215"/>
                  </a:lnTo>
                  <a:lnTo>
                    <a:pt x="2234" y="195"/>
                  </a:lnTo>
                  <a:lnTo>
                    <a:pt x="2201" y="174"/>
                  </a:lnTo>
                  <a:lnTo>
                    <a:pt x="2164" y="153"/>
                  </a:lnTo>
                  <a:lnTo>
                    <a:pt x="2118" y="132"/>
                  </a:lnTo>
                  <a:lnTo>
                    <a:pt x="2070" y="114"/>
                  </a:lnTo>
                  <a:lnTo>
                    <a:pt x="2014" y="96"/>
                  </a:lnTo>
                  <a:lnTo>
                    <a:pt x="1954" y="80"/>
                  </a:lnTo>
                  <a:lnTo>
                    <a:pt x="1892" y="62"/>
                  </a:lnTo>
                  <a:lnTo>
                    <a:pt x="1822" y="49"/>
                  </a:lnTo>
                  <a:lnTo>
                    <a:pt x="1749" y="34"/>
                  </a:lnTo>
                  <a:lnTo>
                    <a:pt x="1676" y="24"/>
                  </a:lnTo>
                  <a:lnTo>
                    <a:pt x="1595" y="13"/>
                  </a:lnTo>
                  <a:lnTo>
                    <a:pt x="1515" y="7"/>
                  </a:lnTo>
                  <a:lnTo>
                    <a:pt x="1432" y="3"/>
                  </a:lnTo>
                  <a:lnTo>
                    <a:pt x="1348" y="0"/>
                  </a:lnTo>
                  <a:lnTo>
                    <a:pt x="1262" y="0"/>
                  </a:lnTo>
                  <a:lnTo>
                    <a:pt x="1174" y="3"/>
                  </a:lnTo>
                  <a:lnTo>
                    <a:pt x="1086" y="10"/>
                  </a:lnTo>
                  <a:lnTo>
                    <a:pt x="1000" y="20"/>
                  </a:lnTo>
                  <a:lnTo>
                    <a:pt x="909" y="34"/>
                  </a:lnTo>
                  <a:lnTo>
                    <a:pt x="823" y="52"/>
                  </a:lnTo>
                  <a:lnTo>
                    <a:pt x="738" y="73"/>
                  </a:lnTo>
                  <a:lnTo>
                    <a:pt x="651" y="101"/>
                  </a:lnTo>
                  <a:lnTo>
                    <a:pt x="568" y="129"/>
                  </a:lnTo>
                  <a:lnTo>
                    <a:pt x="488" y="163"/>
                  </a:lnTo>
                  <a:lnTo>
                    <a:pt x="407" y="205"/>
                  </a:lnTo>
                  <a:lnTo>
                    <a:pt x="331" y="247"/>
                  </a:lnTo>
                  <a:lnTo>
                    <a:pt x="257" y="299"/>
                  </a:lnTo>
                  <a:lnTo>
                    <a:pt x="188" y="351"/>
                  </a:lnTo>
                  <a:lnTo>
                    <a:pt x="122" y="414"/>
                  </a:lnTo>
                  <a:lnTo>
                    <a:pt x="114" y="424"/>
                  </a:lnTo>
                  <a:lnTo>
                    <a:pt x="108" y="442"/>
                  </a:lnTo>
                  <a:lnTo>
                    <a:pt x="90" y="491"/>
                  </a:lnTo>
                  <a:lnTo>
                    <a:pt x="77" y="561"/>
                  </a:lnTo>
                  <a:lnTo>
                    <a:pt x="59" y="644"/>
                  </a:lnTo>
                  <a:lnTo>
                    <a:pt x="45" y="741"/>
                  </a:lnTo>
                  <a:lnTo>
                    <a:pt x="35" y="845"/>
                  </a:lnTo>
                  <a:lnTo>
                    <a:pt x="14" y="1065"/>
                  </a:lnTo>
                  <a:lnTo>
                    <a:pt x="0" y="1274"/>
                  </a:lnTo>
                  <a:lnTo>
                    <a:pt x="0" y="1368"/>
                  </a:lnTo>
                  <a:lnTo>
                    <a:pt x="0" y="1452"/>
                  </a:lnTo>
                  <a:lnTo>
                    <a:pt x="4" y="1518"/>
                  </a:lnTo>
                  <a:lnTo>
                    <a:pt x="10" y="1567"/>
                  </a:lnTo>
                  <a:lnTo>
                    <a:pt x="14" y="1581"/>
                  </a:lnTo>
                  <a:lnTo>
                    <a:pt x="20" y="1591"/>
                  </a:lnTo>
                  <a:lnTo>
                    <a:pt x="28" y="1594"/>
                  </a:lnTo>
                  <a:lnTo>
                    <a:pt x="35" y="1591"/>
                  </a:lnTo>
                  <a:close/>
                </a:path>
              </a:pathLst>
            </a:custGeom>
            <a:solidFill>
              <a:srgbClr val="5158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4" name="Freeform 78"/>
            <p:cNvSpPr>
              <a:spLocks/>
            </p:cNvSpPr>
            <p:nvPr/>
          </p:nvSpPr>
          <p:spPr bwMode="auto">
            <a:xfrm>
              <a:off x="2109" y="46"/>
              <a:ext cx="379" cy="463"/>
            </a:xfrm>
            <a:custGeom>
              <a:avLst/>
              <a:gdLst>
                <a:gd name="T0" fmla="*/ 398 w 1136"/>
                <a:gd name="T1" fmla="*/ 0 h 1390"/>
                <a:gd name="T2" fmla="*/ 401 w 1136"/>
                <a:gd name="T3" fmla="*/ 41 h 1390"/>
                <a:gd name="T4" fmla="*/ 405 w 1136"/>
                <a:gd name="T5" fmla="*/ 90 h 1390"/>
                <a:gd name="T6" fmla="*/ 408 w 1136"/>
                <a:gd name="T7" fmla="*/ 153 h 1390"/>
                <a:gd name="T8" fmla="*/ 422 w 1136"/>
                <a:gd name="T9" fmla="*/ 230 h 1390"/>
                <a:gd name="T10" fmla="*/ 436 w 1136"/>
                <a:gd name="T11" fmla="*/ 317 h 1390"/>
                <a:gd name="T12" fmla="*/ 460 w 1136"/>
                <a:gd name="T13" fmla="*/ 407 h 1390"/>
                <a:gd name="T14" fmla="*/ 491 w 1136"/>
                <a:gd name="T15" fmla="*/ 505 h 1390"/>
                <a:gd name="T16" fmla="*/ 509 w 1136"/>
                <a:gd name="T17" fmla="*/ 553 h 1390"/>
                <a:gd name="T18" fmla="*/ 530 w 1136"/>
                <a:gd name="T19" fmla="*/ 602 h 1390"/>
                <a:gd name="T20" fmla="*/ 554 w 1136"/>
                <a:gd name="T21" fmla="*/ 651 h 1390"/>
                <a:gd name="T22" fmla="*/ 579 w 1136"/>
                <a:gd name="T23" fmla="*/ 700 h 1390"/>
                <a:gd name="T24" fmla="*/ 606 w 1136"/>
                <a:gd name="T25" fmla="*/ 748 h 1390"/>
                <a:gd name="T26" fmla="*/ 637 w 1136"/>
                <a:gd name="T27" fmla="*/ 794 h 1390"/>
                <a:gd name="T28" fmla="*/ 673 w 1136"/>
                <a:gd name="T29" fmla="*/ 839 h 1390"/>
                <a:gd name="T30" fmla="*/ 711 w 1136"/>
                <a:gd name="T31" fmla="*/ 885 h 1390"/>
                <a:gd name="T32" fmla="*/ 749 w 1136"/>
                <a:gd name="T33" fmla="*/ 927 h 1390"/>
                <a:gd name="T34" fmla="*/ 795 w 1136"/>
                <a:gd name="T35" fmla="*/ 964 h 1390"/>
                <a:gd name="T36" fmla="*/ 844 w 1136"/>
                <a:gd name="T37" fmla="*/ 1000 h 1390"/>
                <a:gd name="T38" fmla="*/ 892 w 1136"/>
                <a:gd name="T39" fmla="*/ 1034 h 1390"/>
                <a:gd name="T40" fmla="*/ 948 w 1136"/>
                <a:gd name="T41" fmla="*/ 1062 h 1390"/>
                <a:gd name="T42" fmla="*/ 1008 w 1136"/>
                <a:gd name="T43" fmla="*/ 1086 h 1390"/>
                <a:gd name="T44" fmla="*/ 1070 w 1136"/>
                <a:gd name="T45" fmla="*/ 1111 h 1390"/>
                <a:gd name="T46" fmla="*/ 1136 w 1136"/>
                <a:gd name="T47" fmla="*/ 1125 h 1390"/>
                <a:gd name="T48" fmla="*/ 1029 w 1136"/>
                <a:gd name="T49" fmla="*/ 1135 h 1390"/>
                <a:gd name="T50" fmla="*/ 907 w 1136"/>
                <a:gd name="T51" fmla="*/ 1149 h 1390"/>
                <a:gd name="T52" fmla="*/ 753 w 1136"/>
                <a:gd name="T53" fmla="*/ 1174 h 1390"/>
                <a:gd name="T54" fmla="*/ 666 w 1136"/>
                <a:gd name="T55" fmla="*/ 1187 h 1390"/>
                <a:gd name="T56" fmla="*/ 575 w 1136"/>
                <a:gd name="T57" fmla="*/ 1205 h 1390"/>
                <a:gd name="T58" fmla="*/ 481 w 1136"/>
                <a:gd name="T59" fmla="*/ 1229 h 1390"/>
                <a:gd name="T60" fmla="*/ 387 w 1136"/>
                <a:gd name="T61" fmla="*/ 1254 h 1390"/>
                <a:gd name="T62" fmla="*/ 293 w 1136"/>
                <a:gd name="T63" fmla="*/ 1281 h 1390"/>
                <a:gd name="T64" fmla="*/ 195 w 1136"/>
                <a:gd name="T65" fmla="*/ 1313 h 1390"/>
                <a:gd name="T66" fmla="*/ 101 w 1136"/>
                <a:gd name="T67" fmla="*/ 1351 h 1390"/>
                <a:gd name="T68" fmla="*/ 11 w 1136"/>
                <a:gd name="T69" fmla="*/ 1390 h 1390"/>
                <a:gd name="T70" fmla="*/ 3 w 1136"/>
                <a:gd name="T71" fmla="*/ 1233 h 1390"/>
                <a:gd name="T72" fmla="*/ 0 w 1136"/>
                <a:gd name="T73" fmla="*/ 1070 h 1390"/>
                <a:gd name="T74" fmla="*/ 3 w 1136"/>
                <a:gd name="T75" fmla="*/ 875 h 1390"/>
                <a:gd name="T76" fmla="*/ 7 w 1136"/>
                <a:gd name="T77" fmla="*/ 769 h 1390"/>
                <a:gd name="T78" fmla="*/ 15 w 1136"/>
                <a:gd name="T79" fmla="*/ 669 h 1390"/>
                <a:gd name="T80" fmla="*/ 25 w 1136"/>
                <a:gd name="T81" fmla="*/ 568 h 1390"/>
                <a:gd name="T82" fmla="*/ 39 w 1136"/>
                <a:gd name="T83" fmla="*/ 470 h 1390"/>
                <a:gd name="T84" fmla="*/ 56 w 1136"/>
                <a:gd name="T85" fmla="*/ 383 h 1390"/>
                <a:gd name="T86" fmla="*/ 77 w 1136"/>
                <a:gd name="T87" fmla="*/ 306 h 1390"/>
                <a:gd name="T88" fmla="*/ 88 w 1136"/>
                <a:gd name="T89" fmla="*/ 275 h 1390"/>
                <a:gd name="T90" fmla="*/ 101 w 1136"/>
                <a:gd name="T91" fmla="*/ 244 h 1390"/>
                <a:gd name="T92" fmla="*/ 119 w 1136"/>
                <a:gd name="T93" fmla="*/ 215 h 1390"/>
                <a:gd name="T94" fmla="*/ 133 w 1136"/>
                <a:gd name="T95" fmla="*/ 195 h 1390"/>
                <a:gd name="T96" fmla="*/ 174 w 1136"/>
                <a:gd name="T97" fmla="*/ 153 h 1390"/>
                <a:gd name="T98" fmla="*/ 216 w 1136"/>
                <a:gd name="T99" fmla="*/ 115 h 1390"/>
                <a:gd name="T100" fmla="*/ 262 w 1136"/>
                <a:gd name="T101" fmla="*/ 84 h 1390"/>
                <a:gd name="T102" fmla="*/ 304 w 1136"/>
                <a:gd name="T103" fmla="*/ 56 h 1390"/>
                <a:gd name="T104" fmla="*/ 369 w 1136"/>
                <a:gd name="T105" fmla="*/ 14 h 1390"/>
                <a:gd name="T106" fmla="*/ 398 w 1136"/>
                <a:gd name="T107" fmla="*/ 0 h 1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6" h="1390">
                  <a:moveTo>
                    <a:pt x="398" y="0"/>
                  </a:moveTo>
                  <a:lnTo>
                    <a:pt x="401" y="41"/>
                  </a:lnTo>
                  <a:lnTo>
                    <a:pt x="405" y="90"/>
                  </a:lnTo>
                  <a:lnTo>
                    <a:pt x="408" y="153"/>
                  </a:lnTo>
                  <a:lnTo>
                    <a:pt x="422" y="230"/>
                  </a:lnTo>
                  <a:lnTo>
                    <a:pt x="436" y="317"/>
                  </a:lnTo>
                  <a:lnTo>
                    <a:pt x="460" y="407"/>
                  </a:lnTo>
                  <a:lnTo>
                    <a:pt x="491" y="505"/>
                  </a:lnTo>
                  <a:lnTo>
                    <a:pt x="509" y="553"/>
                  </a:lnTo>
                  <a:lnTo>
                    <a:pt x="530" y="602"/>
                  </a:lnTo>
                  <a:lnTo>
                    <a:pt x="554" y="651"/>
                  </a:lnTo>
                  <a:lnTo>
                    <a:pt x="579" y="700"/>
                  </a:lnTo>
                  <a:lnTo>
                    <a:pt x="606" y="748"/>
                  </a:lnTo>
                  <a:lnTo>
                    <a:pt x="637" y="794"/>
                  </a:lnTo>
                  <a:lnTo>
                    <a:pt x="673" y="839"/>
                  </a:lnTo>
                  <a:lnTo>
                    <a:pt x="711" y="885"/>
                  </a:lnTo>
                  <a:lnTo>
                    <a:pt x="749" y="927"/>
                  </a:lnTo>
                  <a:lnTo>
                    <a:pt x="795" y="964"/>
                  </a:lnTo>
                  <a:lnTo>
                    <a:pt x="844" y="1000"/>
                  </a:lnTo>
                  <a:lnTo>
                    <a:pt x="892" y="1034"/>
                  </a:lnTo>
                  <a:lnTo>
                    <a:pt x="948" y="1062"/>
                  </a:lnTo>
                  <a:lnTo>
                    <a:pt x="1008" y="1086"/>
                  </a:lnTo>
                  <a:lnTo>
                    <a:pt x="1070" y="1111"/>
                  </a:lnTo>
                  <a:lnTo>
                    <a:pt x="1136" y="1125"/>
                  </a:lnTo>
                  <a:lnTo>
                    <a:pt x="1029" y="1135"/>
                  </a:lnTo>
                  <a:lnTo>
                    <a:pt x="907" y="1149"/>
                  </a:lnTo>
                  <a:lnTo>
                    <a:pt x="753" y="1174"/>
                  </a:lnTo>
                  <a:lnTo>
                    <a:pt x="666" y="1187"/>
                  </a:lnTo>
                  <a:lnTo>
                    <a:pt x="575" y="1205"/>
                  </a:lnTo>
                  <a:lnTo>
                    <a:pt x="481" y="1229"/>
                  </a:lnTo>
                  <a:lnTo>
                    <a:pt x="387" y="1254"/>
                  </a:lnTo>
                  <a:lnTo>
                    <a:pt x="293" y="1281"/>
                  </a:lnTo>
                  <a:lnTo>
                    <a:pt x="195" y="1313"/>
                  </a:lnTo>
                  <a:lnTo>
                    <a:pt x="101" y="1351"/>
                  </a:lnTo>
                  <a:lnTo>
                    <a:pt x="11" y="1390"/>
                  </a:lnTo>
                  <a:lnTo>
                    <a:pt x="3" y="1233"/>
                  </a:lnTo>
                  <a:lnTo>
                    <a:pt x="0" y="1070"/>
                  </a:lnTo>
                  <a:lnTo>
                    <a:pt x="3" y="875"/>
                  </a:lnTo>
                  <a:lnTo>
                    <a:pt x="7" y="769"/>
                  </a:lnTo>
                  <a:lnTo>
                    <a:pt x="15" y="669"/>
                  </a:lnTo>
                  <a:lnTo>
                    <a:pt x="25" y="568"/>
                  </a:lnTo>
                  <a:lnTo>
                    <a:pt x="39" y="470"/>
                  </a:lnTo>
                  <a:lnTo>
                    <a:pt x="56" y="383"/>
                  </a:lnTo>
                  <a:lnTo>
                    <a:pt x="77" y="306"/>
                  </a:lnTo>
                  <a:lnTo>
                    <a:pt x="88" y="275"/>
                  </a:lnTo>
                  <a:lnTo>
                    <a:pt x="101" y="244"/>
                  </a:lnTo>
                  <a:lnTo>
                    <a:pt x="119" y="215"/>
                  </a:lnTo>
                  <a:lnTo>
                    <a:pt x="133" y="195"/>
                  </a:lnTo>
                  <a:lnTo>
                    <a:pt x="174" y="153"/>
                  </a:lnTo>
                  <a:lnTo>
                    <a:pt x="216" y="115"/>
                  </a:lnTo>
                  <a:lnTo>
                    <a:pt x="262" y="84"/>
                  </a:lnTo>
                  <a:lnTo>
                    <a:pt x="304" y="56"/>
                  </a:lnTo>
                  <a:lnTo>
                    <a:pt x="369" y="14"/>
                  </a:lnTo>
                  <a:lnTo>
                    <a:pt x="398" y="0"/>
                  </a:lnTo>
                  <a:close/>
                </a:path>
              </a:pathLst>
            </a:custGeom>
            <a:solidFill>
              <a:srgbClr val="3B42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5" name="Freeform 79"/>
            <p:cNvSpPr>
              <a:spLocks/>
            </p:cNvSpPr>
            <p:nvPr/>
          </p:nvSpPr>
          <p:spPr bwMode="auto">
            <a:xfrm>
              <a:off x="2453" y="-30"/>
              <a:ext cx="311" cy="451"/>
            </a:xfrm>
            <a:custGeom>
              <a:avLst/>
              <a:gdLst>
                <a:gd name="T0" fmla="*/ 10 w 933"/>
                <a:gd name="T1" fmla="*/ 39 h 1352"/>
                <a:gd name="T2" fmla="*/ 90 w 933"/>
                <a:gd name="T3" fmla="*/ 88 h 1352"/>
                <a:gd name="T4" fmla="*/ 146 w 933"/>
                <a:gd name="T5" fmla="*/ 133 h 1352"/>
                <a:gd name="T6" fmla="*/ 208 w 933"/>
                <a:gd name="T7" fmla="*/ 195 h 1352"/>
                <a:gd name="T8" fmla="*/ 275 w 933"/>
                <a:gd name="T9" fmla="*/ 280 h 1352"/>
                <a:gd name="T10" fmla="*/ 334 w 933"/>
                <a:gd name="T11" fmla="*/ 384 h 1352"/>
                <a:gd name="T12" fmla="*/ 387 w 933"/>
                <a:gd name="T13" fmla="*/ 509 h 1352"/>
                <a:gd name="T14" fmla="*/ 428 w 933"/>
                <a:gd name="T15" fmla="*/ 648 h 1352"/>
                <a:gd name="T16" fmla="*/ 457 w 933"/>
                <a:gd name="T17" fmla="*/ 780 h 1352"/>
                <a:gd name="T18" fmla="*/ 477 w 933"/>
                <a:gd name="T19" fmla="*/ 910 h 1352"/>
                <a:gd name="T20" fmla="*/ 484 w 933"/>
                <a:gd name="T21" fmla="*/ 1024 h 1352"/>
                <a:gd name="T22" fmla="*/ 488 w 933"/>
                <a:gd name="T23" fmla="*/ 1129 h 1352"/>
                <a:gd name="T24" fmla="*/ 477 w 933"/>
                <a:gd name="T25" fmla="*/ 1212 h 1352"/>
                <a:gd name="T26" fmla="*/ 463 w 933"/>
                <a:gd name="T27" fmla="*/ 1279 h 1352"/>
                <a:gd name="T28" fmla="*/ 439 w 933"/>
                <a:gd name="T29" fmla="*/ 1317 h 1352"/>
                <a:gd name="T30" fmla="*/ 613 w 933"/>
                <a:gd name="T31" fmla="*/ 1324 h 1352"/>
                <a:gd name="T32" fmla="*/ 857 w 933"/>
                <a:gd name="T33" fmla="*/ 1341 h 1352"/>
                <a:gd name="T34" fmla="*/ 891 w 933"/>
                <a:gd name="T35" fmla="*/ 1286 h 1352"/>
                <a:gd name="T36" fmla="*/ 801 w 933"/>
                <a:gd name="T37" fmla="*/ 1105 h 1352"/>
                <a:gd name="T38" fmla="*/ 720 w 933"/>
                <a:gd name="T39" fmla="*/ 913 h 1352"/>
                <a:gd name="T40" fmla="*/ 672 w 933"/>
                <a:gd name="T41" fmla="*/ 767 h 1352"/>
                <a:gd name="T42" fmla="*/ 631 w 933"/>
                <a:gd name="T43" fmla="*/ 610 h 1352"/>
                <a:gd name="T44" fmla="*/ 606 w 933"/>
                <a:gd name="T45" fmla="*/ 450 h 1352"/>
                <a:gd name="T46" fmla="*/ 599 w 933"/>
                <a:gd name="T47" fmla="*/ 321 h 1352"/>
                <a:gd name="T48" fmla="*/ 610 w 933"/>
                <a:gd name="T49" fmla="*/ 223 h 1352"/>
                <a:gd name="T50" fmla="*/ 631 w 933"/>
                <a:gd name="T51" fmla="*/ 150 h 1352"/>
                <a:gd name="T52" fmla="*/ 655 w 933"/>
                <a:gd name="T53" fmla="*/ 101 h 1352"/>
                <a:gd name="T54" fmla="*/ 683 w 933"/>
                <a:gd name="T55" fmla="*/ 73 h 1352"/>
                <a:gd name="T56" fmla="*/ 714 w 933"/>
                <a:gd name="T57" fmla="*/ 52 h 1352"/>
                <a:gd name="T58" fmla="*/ 655 w 933"/>
                <a:gd name="T59" fmla="*/ 36 h 1352"/>
                <a:gd name="T60" fmla="*/ 484 w 933"/>
                <a:gd name="T61" fmla="*/ 11 h 1352"/>
                <a:gd name="T62" fmla="*/ 314 w 933"/>
                <a:gd name="T63" fmla="*/ 0 h 1352"/>
                <a:gd name="T64" fmla="*/ 192 w 933"/>
                <a:gd name="T65" fmla="*/ 4 h 1352"/>
                <a:gd name="T66" fmla="*/ 62 w 933"/>
                <a:gd name="T67" fmla="*/ 21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33" h="1352">
                  <a:moveTo>
                    <a:pt x="0" y="36"/>
                  </a:moveTo>
                  <a:lnTo>
                    <a:pt x="10" y="39"/>
                  </a:lnTo>
                  <a:lnTo>
                    <a:pt x="41" y="57"/>
                  </a:lnTo>
                  <a:lnTo>
                    <a:pt x="90" y="88"/>
                  </a:lnTo>
                  <a:lnTo>
                    <a:pt x="119" y="109"/>
                  </a:lnTo>
                  <a:lnTo>
                    <a:pt x="146" y="133"/>
                  </a:lnTo>
                  <a:lnTo>
                    <a:pt x="177" y="164"/>
                  </a:lnTo>
                  <a:lnTo>
                    <a:pt x="208" y="195"/>
                  </a:lnTo>
                  <a:lnTo>
                    <a:pt x="244" y="234"/>
                  </a:lnTo>
                  <a:lnTo>
                    <a:pt x="275" y="280"/>
                  </a:lnTo>
                  <a:lnTo>
                    <a:pt x="306" y="328"/>
                  </a:lnTo>
                  <a:lnTo>
                    <a:pt x="334" y="384"/>
                  </a:lnTo>
                  <a:lnTo>
                    <a:pt x="362" y="442"/>
                  </a:lnTo>
                  <a:lnTo>
                    <a:pt x="387" y="509"/>
                  </a:lnTo>
                  <a:lnTo>
                    <a:pt x="408" y="579"/>
                  </a:lnTo>
                  <a:lnTo>
                    <a:pt x="428" y="648"/>
                  </a:lnTo>
                  <a:lnTo>
                    <a:pt x="442" y="715"/>
                  </a:lnTo>
                  <a:lnTo>
                    <a:pt x="457" y="780"/>
                  </a:lnTo>
                  <a:lnTo>
                    <a:pt x="467" y="847"/>
                  </a:lnTo>
                  <a:lnTo>
                    <a:pt x="477" y="910"/>
                  </a:lnTo>
                  <a:lnTo>
                    <a:pt x="481" y="969"/>
                  </a:lnTo>
                  <a:lnTo>
                    <a:pt x="484" y="1024"/>
                  </a:lnTo>
                  <a:lnTo>
                    <a:pt x="488" y="1081"/>
                  </a:lnTo>
                  <a:lnTo>
                    <a:pt x="488" y="1129"/>
                  </a:lnTo>
                  <a:lnTo>
                    <a:pt x="484" y="1175"/>
                  </a:lnTo>
                  <a:lnTo>
                    <a:pt x="477" y="1212"/>
                  </a:lnTo>
                  <a:lnTo>
                    <a:pt x="470" y="1251"/>
                  </a:lnTo>
                  <a:lnTo>
                    <a:pt x="463" y="1279"/>
                  </a:lnTo>
                  <a:lnTo>
                    <a:pt x="452" y="1303"/>
                  </a:lnTo>
                  <a:lnTo>
                    <a:pt x="439" y="1317"/>
                  </a:lnTo>
                  <a:lnTo>
                    <a:pt x="488" y="1321"/>
                  </a:lnTo>
                  <a:lnTo>
                    <a:pt x="613" y="1324"/>
                  </a:lnTo>
                  <a:lnTo>
                    <a:pt x="774" y="1334"/>
                  </a:lnTo>
                  <a:lnTo>
                    <a:pt x="857" y="1341"/>
                  </a:lnTo>
                  <a:lnTo>
                    <a:pt x="933" y="1352"/>
                  </a:lnTo>
                  <a:lnTo>
                    <a:pt x="891" y="1286"/>
                  </a:lnTo>
                  <a:lnTo>
                    <a:pt x="850" y="1209"/>
                  </a:lnTo>
                  <a:lnTo>
                    <a:pt x="801" y="1105"/>
                  </a:lnTo>
                  <a:lnTo>
                    <a:pt x="745" y="983"/>
                  </a:lnTo>
                  <a:lnTo>
                    <a:pt x="720" y="913"/>
                  </a:lnTo>
                  <a:lnTo>
                    <a:pt x="693" y="840"/>
                  </a:lnTo>
                  <a:lnTo>
                    <a:pt x="672" y="767"/>
                  </a:lnTo>
                  <a:lnTo>
                    <a:pt x="647" y="691"/>
                  </a:lnTo>
                  <a:lnTo>
                    <a:pt x="631" y="610"/>
                  </a:lnTo>
                  <a:lnTo>
                    <a:pt x="616" y="527"/>
                  </a:lnTo>
                  <a:lnTo>
                    <a:pt x="606" y="450"/>
                  </a:lnTo>
                  <a:lnTo>
                    <a:pt x="599" y="380"/>
                  </a:lnTo>
                  <a:lnTo>
                    <a:pt x="599" y="321"/>
                  </a:lnTo>
                  <a:lnTo>
                    <a:pt x="603" y="268"/>
                  </a:lnTo>
                  <a:lnTo>
                    <a:pt x="610" y="223"/>
                  </a:lnTo>
                  <a:lnTo>
                    <a:pt x="616" y="185"/>
                  </a:lnTo>
                  <a:lnTo>
                    <a:pt x="631" y="150"/>
                  </a:lnTo>
                  <a:lnTo>
                    <a:pt x="641" y="126"/>
                  </a:lnTo>
                  <a:lnTo>
                    <a:pt x="655" y="101"/>
                  </a:lnTo>
                  <a:lnTo>
                    <a:pt x="668" y="88"/>
                  </a:lnTo>
                  <a:lnTo>
                    <a:pt x="683" y="73"/>
                  </a:lnTo>
                  <a:lnTo>
                    <a:pt x="693" y="64"/>
                  </a:lnTo>
                  <a:lnTo>
                    <a:pt x="714" y="52"/>
                  </a:lnTo>
                  <a:lnTo>
                    <a:pt x="720" y="52"/>
                  </a:lnTo>
                  <a:lnTo>
                    <a:pt x="655" y="36"/>
                  </a:lnTo>
                  <a:lnTo>
                    <a:pt x="582" y="25"/>
                  </a:lnTo>
                  <a:lnTo>
                    <a:pt x="484" y="11"/>
                  </a:lnTo>
                  <a:lnTo>
                    <a:pt x="376" y="0"/>
                  </a:lnTo>
                  <a:lnTo>
                    <a:pt x="314" y="0"/>
                  </a:lnTo>
                  <a:lnTo>
                    <a:pt x="254" y="0"/>
                  </a:lnTo>
                  <a:lnTo>
                    <a:pt x="192" y="4"/>
                  </a:lnTo>
                  <a:lnTo>
                    <a:pt x="125" y="11"/>
                  </a:lnTo>
                  <a:lnTo>
                    <a:pt x="62" y="21"/>
                  </a:lnTo>
                  <a:lnTo>
                    <a:pt x="0" y="36"/>
                  </a:lnTo>
                  <a:close/>
                </a:path>
              </a:pathLst>
            </a:custGeom>
            <a:solidFill>
              <a:srgbClr val="5D63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6" name="Freeform 80"/>
            <p:cNvSpPr>
              <a:spLocks/>
            </p:cNvSpPr>
            <p:nvPr/>
          </p:nvSpPr>
          <p:spPr bwMode="auto">
            <a:xfrm>
              <a:off x="2845" y="28"/>
              <a:ext cx="171" cy="446"/>
            </a:xfrm>
            <a:custGeom>
              <a:avLst/>
              <a:gdLst>
                <a:gd name="T0" fmla="*/ 0 w 512"/>
                <a:gd name="T1" fmla="*/ 0 h 1338"/>
                <a:gd name="T2" fmla="*/ 15 w 512"/>
                <a:gd name="T3" fmla="*/ 32 h 1338"/>
                <a:gd name="T4" fmla="*/ 49 w 512"/>
                <a:gd name="T5" fmla="*/ 119 h 1338"/>
                <a:gd name="T6" fmla="*/ 101 w 512"/>
                <a:gd name="T7" fmla="*/ 248 h 1338"/>
                <a:gd name="T8" fmla="*/ 158 w 512"/>
                <a:gd name="T9" fmla="*/ 419 h 1338"/>
                <a:gd name="T10" fmla="*/ 185 w 512"/>
                <a:gd name="T11" fmla="*/ 517 h 1338"/>
                <a:gd name="T12" fmla="*/ 213 w 512"/>
                <a:gd name="T13" fmla="*/ 617 h 1338"/>
                <a:gd name="T14" fmla="*/ 237 w 512"/>
                <a:gd name="T15" fmla="*/ 722 h 1338"/>
                <a:gd name="T16" fmla="*/ 262 w 512"/>
                <a:gd name="T17" fmla="*/ 833 h 1338"/>
                <a:gd name="T18" fmla="*/ 279 w 512"/>
                <a:gd name="T19" fmla="*/ 944 h 1338"/>
                <a:gd name="T20" fmla="*/ 293 w 512"/>
                <a:gd name="T21" fmla="*/ 1059 h 1338"/>
                <a:gd name="T22" fmla="*/ 301 w 512"/>
                <a:gd name="T23" fmla="*/ 1171 h 1338"/>
                <a:gd name="T24" fmla="*/ 301 w 512"/>
                <a:gd name="T25" fmla="*/ 1286 h 1338"/>
                <a:gd name="T26" fmla="*/ 380 w 512"/>
                <a:gd name="T27" fmla="*/ 1310 h 1338"/>
                <a:gd name="T28" fmla="*/ 450 w 512"/>
                <a:gd name="T29" fmla="*/ 1331 h 1338"/>
                <a:gd name="T30" fmla="*/ 481 w 512"/>
                <a:gd name="T31" fmla="*/ 1334 h 1338"/>
                <a:gd name="T32" fmla="*/ 512 w 512"/>
                <a:gd name="T33" fmla="*/ 1338 h 1338"/>
                <a:gd name="T34" fmla="*/ 468 w 512"/>
                <a:gd name="T35" fmla="*/ 1157 h 1338"/>
                <a:gd name="T36" fmla="*/ 419 w 512"/>
                <a:gd name="T37" fmla="*/ 972 h 1338"/>
                <a:gd name="T38" fmla="*/ 359 w 512"/>
                <a:gd name="T39" fmla="*/ 757 h 1338"/>
                <a:gd name="T40" fmla="*/ 296 w 512"/>
                <a:gd name="T41" fmla="*/ 533 h 1338"/>
                <a:gd name="T42" fmla="*/ 237 w 512"/>
                <a:gd name="T43" fmla="*/ 335 h 1338"/>
                <a:gd name="T44" fmla="*/ 210 w 512"/>
                <a:gd name="T45" fmla="*/ 252 h 1338"/>
                <a:gd name="T46" fmla="*/ 185 w 512"/>
                <a:gd name="T47" fmla="*/ 185 h 1338"/>
                <a:gd name="T48" fmla="*/ 161 w 512"/>
                <a:gd name="T49" fmla="*/ 137 h 1338"/>
                <a:gd name="T50" fmla="*/ 150 w 512"/>
                <a:gd name="T51" fmla="*/ 119 h 1338"/>
                <a:gd name="T52" fmla="*/ 143 w 512"/>
                <a:gd name="T53" fmla="*/ 106 h 1338"/>
                <a:gd name="T54" fmla="*/ 112 w 512"/>
                <a:gd name="T55" fmla="*/ 78 h 1338"/>
                <a:gd name="T56" fmla="*/ 84 w 512"/>
                <a:gd name="T57" fmla="*/ 53 h 1338"/>
                <a:gd name="T58" fmla="*/ 39 w 512"/>
                <a:gd name="T59" fmla="*/ 21 h 1338"/>
                <a:gd name="T60" fmla="*/ 11 w 512"/>
                <a:gd name="T61" fmla="*/ 4 h 1338"/>
                <a:gd name="T62" fmla="*/ 0 w 512"/>
                <a:gd name="T63" fmla="*/ 0 h 1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1338">
                  <a:moveTo>
                    <a:pt x="0" y="0"/>
                  </a:moveTo>
                  <a:lnTo>
                    <a:pt x="15" y="32"/>
                  </a:lnTo>
                  <a:lnTo>
                    <a:pt x="49" y="119"/>
                  </a:lnTo>
                  <a:lnTo>
                    <a:pt x="101" y="248"/>
                  </a:lnTo>
                  <a:lnTo>
                    <a:pt x="158" y="419"/>
                  </a:lnTo>
                  <a:lnTo>
                    <a:pt x="185" y="517"/>
                  </a:lnTo>
                  <a:lnTo>
                    <a:pt x="213" y="617"/>
                  </a:lnTo>
                  <a:lnTo>
                    <a:pt x="237" y="722"/>
                  </a:lnTo>
                  <a:lnTo>
                    <a:pt x="262" y="833"/>
                  </a:lnTo>
                  <a:lnTo>
                    <a:pt x="279" y="944"/>
                  </a:lnTo>
                  <a:lnTo>
                    <a:pt x="293" y="1059"/>
                  </a:lnTo>
                  <a:lnTo>
                    <a:pt x="301" y="1171"/>
                  </a:lnTo>
                  <a:lnTo>
                    <a:pt x="301" y="1286"/>
                  </a:lnTo>
                  <a:lnTo>
                    <a:pt x="380" y="1310"/>
                  </a:lnTo>
                  <a:lnTo>
                    <a:pt x="450" y="1331"/>
                  </a:lnTo>
                  <a:lnTo>
                    <a:pt x="481" y="1334"/>
                  </a:lnTo>
                  <a:lnTo>
                    <a:pt x="512" y="1338"/>
                  </a:lnTo>
                  <a:lnTo>
                    <a:pt x="468" y="1157"/>
                  </a:lnTo>
                  <a:lnTo>
                    <a:pt x="419" y="972"/>
                  </a:lnTo>
                  <a:lnTo>
                    <a:pt x="359" y="757"/>
                  </a:lnTo>
                  <a:lnTo>
                    <a:pt x="296" y="533"/>
                  </a:lnTo>
                  <a:lnTo>
                    <a:pt x="237" y="335"/>
                  </a:lnTo>
                  <a:lnTo>
                    <a:pt x="210" y="252"/>
                  </a:lnTo>
                  <a:lnTo>
                    <a:pt x="185" y="185"/>
                  </a:lnTo>
                  <a:lnTo>
                    <a:pt x="161" y="137"/>
                  </a:lnTo>
                  <a:lnTo>
                    <a:pt x="150" y="119"/>
                  </a:lnTo>
                  <a:lnTo>
                    <a:pt x="143" y="106"/>
                  </a:lnTo>
                  <a:lnTo>
                    <a:pt x="112" y="78"/>
                  </a:lnTo>
                  <a:lnTo>
                    <a:pt x="84" y="53"/>
                  </a:lnTo>
                  <a:lnTo>
                    <a:pt x="39" y="21"/>
                  </a:lnTo>
                  <a:lnTo>
                    <a:pt x="11" y="4"/>
                  </a:lnTo>
                  <a:lnTo>
                    <a:pt x="0" y="0"/>
                  </a:lnTo>
                  <a:close/>
                </a:path>
              </a:pathLst>
            </a:custGeom>
            <a:solidFill>
              <a:srgbClr val="3B42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7" name="Freeform 81"/>
            <p:cNvSpPr>
              <a:spLocks/>
            </p:cNvSpPr>
            <p:nvPr/>
          </p:nvSpPr>
          <p:spPr bwMode="auto">
            <a:xfrm>
              <a:off x="2343" y="938"/>
              <a:ext cx="61" cy="126"/>
            </a:xfrm>
            <a:custGeom>
              <a:avLst/>
              <a:gdLst>
                <a:gd name="T0" fmla="*/ 79 w 185"/>
                <a:gd name="T1" fmla="*/ 0 h 376"/>
                <a:gd name="T2" fmla="*/ 87 w 185"/>
                <a:gd name="T3" fmla="*/ 0 h 376"/>
                <a:gd name="T4" fmla="*/ 97 w 185"/>
                <a:gd name="T5" fmla="*/ 4 h 376"/>
                <a:gd name="T6" fmla="*/ 115 w 185"/>
                <a:gd name="T7" fmla="*/ 14 h 376"/>
                <a:gd name="T8" fmla="*/ 133 w 185"/>
                <a:gd name="T9" fmla="*/ 31 h 376"/>
                <a:gd name="T10" fmla="*/ 146 w 185"/>
                <a:gd name="T11" fmla="*/ 52 h 376"/>
                <a:gd name="T12" fmla="*/ 157 w 185"/>
                <a:gd name="T13" fmla="*/ 80 h 376"/>
                <a:gd name="T14" fmla="*/ 167 w 185"/>
                <a:gd name="T15" fmla="*/ 116 h 376"/>
                <a:gd name="T16" fmla="*/ 177 w 185"/>
                <a:gd name="T17" fmla="*/ 147 h 376"/>
                <a:gd name="T18" fmla="*/ 181 w 185"/>
                <a:gd name="T19" fmla="*/ 184 h 376"/>
                <a:gd name="T20" fmla="*/ 185 w 185"/>
                <a:gd name="T21" fmla="*/ 220 h 376"/>
                <a:gd name="T22" fmla="*/ 185 w 185"/>
                <a:gd name="T23" fmla="*/ 254 h 376"/>
                <a:gd name="T24" fmla="*/ 181 w 185"/>
                <a:gd name="T25" fmla="*/ 286 h 376"/>
                <a:gd name="T26" fmla="*/ 174 w 185"/>
                <a:gd name="T27" fmla="*/ 314 h 376"/>
                <a:gd name="T28" fmla="*/ 164 w 185"/>
                <a:gd name="T29" fmla="*/ 338 h 376"/>
                <a:gd name="T30" fmla="*/ 146 w 185"/>
                <a:gd name="T31" fmla="*/ 359 h 376"/>
                <a:gd name="T32" fmla="*/ 139 w 185"/>
                <a:gd name="T33" fmla="*/ 366 h 376"/>
                <a:gd name="T34" fmla="*/ 128 w 185"/>
                <a:gd name="T35" fmla="*/ 369 h 376"/>
                <a:gd name="T36" fmla="*/ 118 w 185"/>
                <a:gd name="T37" fmla="*/ 373 h 376"/>
                <a:gd name="T38" fmla="*/ 104 w 185"/>
                <a:gd name="T39" fmla="*/ 376 h 376"/>
                <a:gd name="T40" fmla="*/ 91 w 185"/>
                <a:gd name="T41" fmla="*/ 373 h 376"/>
                <a:gd name="T42" fmla="*/ 79 w 185"/>
                <a:gd name="T43" fmla="*/ 369 h 376"/>
                <a:gd name="T44" fmla="*/ 58 w 185"/>
                <a:gd name="T45" fmla="*/ 359 h 376"/>
                <a:gd name="T46" fmla="*/ 42 w 185"/>
                <a:gd name="T47" fmla="*/ 342 h 376"/>
                <a:gd name="T48" fmla="*/ 27 w 185"/>
                <a:gd name="T49" fmla="*/ 317 h 376"/>
                <a:gd name="T50" fmla="*/ 17 w 185"/>
                <a:gd name="T51" fmla="*/ 290 h 376"/>
                <a:gd name="T52" fmla="*/ 6 w 185"/>
                <a:gd name="T53" fmla="*/ 262 h 376"/>
                <a:gd name="T54" fmla="*/ 3 w 185"/>
                <a:gd name="T55" fmla="*/ 226 h 376"/>
                <a:gd name="T56" fmla="*/ 0 w 185"/>
                <a:gd name="T57" fmla="*/ 192 h 376"/>
                <a:gd name="T58" fmla="*/ 3 w 185"/>
                <a:gd name="T59" fmla="*/ 157 h 376"/>
                <a:gd name="T60" fmla="*/ 6 w 185"/>
                <a:gd name="T61" fmla="*/ 126 h 376"/>
                <a:gd name="T62" fmla="*/ 10 w 185"/>
                <a:gd name="T63" fmla="*/ 95 h 376"/>
                <a:gd name="T64" fmla="*/ 21 w 185"/>
                <a:gd name="T65" fmla="*/ 67 h 376"/>
                <a:gd name="T66" fmla="*/ 31 w 185"/>
                <a:gd name="T67" fmla="*/ 38 h 376"/>
                <a:gd name="T68" fmla="*/ 45 w 185"/>
                <a:gd name="T69" fmla="*/ 21 h 376"/>
                <a:gd name="T70" fmla="*/ 63 w 185"/>
                <a:gd name="T71" fmla="*/ 7 h 376"/>
                <a:gd name="T72" fmla="*/ 79 w 185"/>
                <a:gd name="T73" fmla="*/ 0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5" h="376">
                  <a:moveTo>
                    <a:pt x="79" y="0"/>
                  </a:moveTo>
                  <a:lnTo>
                    <a:pt x="87" y="0"/>
                  </a:lnTo>
                  <a:lnTo>
                    <a:pt x="97" y="4"/>
                  </a:lnTo>
                  <a:lnTo>
                    <a:pt x="115" y="14"/>
                  </a:lnTo>
                  <a:lnTo>
                    <a:pt x="133" y="31"/>
                  </a:lnTo>
                  <a:lnTo>
                    <a:pt x="146" y="52"/>
                  </a:lnTo>
                  <a:lnTo>
                    <a:pt x="157" y="80"/>
                  </a:lnTo>
                  <a:lnTo>
                    <a:pt x="167" y="116"/>
                  </a:lnTo>
                  <a:lnTo>
                    <a:pt x="177" y="147"/>
                  </a:lnTo>
                  <a:lnTo>
                    <a:pt x="181" y="184"/>
                  </a:lnTo>
                  <a:lnTo>
                    <a:pt x="185" y="220"/>
                  </a:lnTo>
                  <a:lnTo>
                    <a:pt x="185" y="254"/>
                  </a:lnTo>
                  <a:lnTo>
                    <a:pt x="181" y="286"/>
                  </a:lnTo>
                  <a:lnTo>
                    <a:pt x="174" y="314"/>
                  </a:lnTo>
                  <a:lnTo>
                    <a:pt x="164" y="338"/>
                  </a:lnTo>
                  <a:lnTo>
                    <a:pt x="146" y="359"/>
                  </a:lnTo>
                  <a:lnTo>
                    <a:pt x="139" y="366"/>
                  </a:lnTo>
                  <a:lnTo>
                    <a:pt x="128" y="369"/>
                  </a:lnTo>
                  <a:lnTo>
                    <a:pt x="118" y="373"/>
                  </a:lnTo>
                  <a:lnTo>
                    <a:pt x="104" y="376"/>
                  </a:lnTo>
                  <a:lnTo>
                    <a:pt x="91" y="373"/>
                  </a:lnTo>
                  <a:lnTo>
                    <a:pt x="79" y="369"/>
                  </a:lnTo>
                  <a:lnTo>
                    <a:pt x="58" y="359"/>
                  </a:lnTo>
                  <a:lnTo>
                    <a:pt x="42" y="342"/>
                  </a:lnTo>
                  <a:lnTo>
                    <a:pt x="27" y="317"/>
                  </a:lnTo>
                  <a:lnTo>
                    <a:pt x="17" y="290"/>
                  </a:lnTo>
                  <a:lnTo>
                    <a:pt x="6" y="262"/>
                  </a:lnTo>
                  <a:lnTo>
                    <a:pt x="3" y="226"/>
                  </a:lnTo>
                  <a:lnTo>
                    <a:pt x="0" y="192"/>
                  </a:lnTo>
                  <a:lnTo>
                    <a:pt x="3" y="157"/>
                  </a:lnTo>
                  <a:lnTo>
                    <a:pt x="6" y="126"/>
                  </a:lnTo>
                  <a:lnTo>
                    <a:pt x="10" y="95"/>
                  </a:lnTo>
                  <a:lnTo>
                    <a:pt x="21" y="67"/>
                  </a:lnTo>
                  <a:lnTo>
                    <a:pt x="31" y="38"/>
                  </a:lnTo>
                  <a:lnTo>
                    <a:pt x="45" y="21"/>
                  </a:lnTo>
                  <a:lnTo>
                    <a:pt x="63" y="7"/>
                  </a:lnTo>
                  <a:lnTo>
                    <a:pt x="79" y="0"/>
                  </a:lnTo>
                  <a:close/>
                </a:path>
              </a:pathLst>
            </a:custGeom>
            <a:solidFill>
              <a:srgbClr val="1315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8" name="Freeform 82"/>
            <p:cNvSpPr>
              <a:spLocks/>
            </p:cNvSpPr>
            <p:nvPr/>
          </p:nvSpPr>
          <p:spPr bwMode="auto">
            <a:xfrm>
              <a:off x="2855" y="935"/>
              <a:ext cx="61" cy="124"/>
            </a:xfrm>
            <a:custGeom>
              <a:avLst/>
              <a:gdLst>
                <a:gd name="T0" fmla="*/ 77 w 185"/>
                <a:gd name="T1" fmla="*/ 0 h 374"/>
                <a:gd name="T2" fmla="*/ 87 w 185"/>
                <a:gd name="T3" fmla="*/ 0 h 374"/>
                <a:gd name="T4" fmla="*/ 97 w 185"/>
                <a:gd name="T5" fmla="*/ 5 h 374"/>
                <a:gd name="T6" fmla="*/ 115 w 185"/>
                <a:gd name="T7" fmla="*/ 15 h 374"/>
                <a:gd name="T8" fmla="*/ 130 w 185"/>
                <a:gd name="T9" fmla="*/ 32 h 374"/>
                <a:gd name="T10" fmla="*/ 143 w 185"/>
                <a:gd name="T11" fmla="*/ 53 h 374"/>
                <a:gd name="T12" fmla="*/ 157 w 185"/>
                <a:gd name="T13" fmla="*/ 81 h 374"/>
                <a:gd name="T14" fmla="*/ 167 w 185"/>
                <a:gd name="T15" fmla="*/ 112 h 374"/>
                <a:gd name="T16" fmla="*/ 175 w 185"/>
                <a:gd name="T17" fmla="*/ 147 h 374"/>
                <a:gd name="T18" fmla="*/ 182 w 185"/>
                <a:gd name="T19" fmla="*/ 182 h 374"/>
                <a:gd name="T20" fmla="*/ 185 w 185"/>
                <a:gd name="T21" fmla="*/ 220 h 374"/>
                <a:gd name="T22" fmla="*/ 185 w 185"/>
                <a:gd name="T23" fmla="*/ 252 h 374"/>
                <a:gd name="T24" fmla="*/ 178 w 185"/>
                <a:gd name="T25" fmla="*/ 286 h 374"/>
                <a:gd name="T26" fmla="*/ 171 w 185"/>
                <a:gd name="T27" fmla="*/ 314 h 374"/>
                <a:gd name="T28" fmla="*/ 161 w 185"/>
                <a:gd name="T29" fmla="*/ 338 h 374"/>
                <a:gd name="T30" fmla="*/ 146 w 185"/>
                <a:gd name="T31" fmla="*/ 359 h 374"/>
                <a:gd name="T32" fmla="*/ 136 w 185"/>
                <a:gd name="T33" fmla="*/ 366 h 374"/>
                <a:gd name="T34" fmla="*/ 126 w 185"/>
                <a:gd name="T35" fmla="*/ 370 h 374"/>
                <a:gd name="T36" fmla="*/ 115 w 185"/>
                <a:gd name="T37" fmla="*/ 374 h 374"/>
                <a:gd name="T38" fmla="*/ 105 w 185"/>
                <a:gd name="T39" fmla="*/ 374 h 374"/>
                <a:gd name="T40" fmla="*/ 91 w 185"/>
                <a:gd name="T41" fmla="*/ 374 h 374"/>
                <a:gd name="T42" fmla="*/ 81 w 185"/>
                <a:gd name="T43" fmla="*/ 370 h 374"/>
                <a:gd name="T44" fmla="*/ 60 w 185"/>
                <a:gd name="T45" fmla="*/ 359 h 374"/>
                <a:gd name="T46" fmla="*/ 42 w 185"/>
                <a:gd name="T47" fmla="*/ 342 h 374"/>
                <a:gd name="T48" fmla="*/ 24 w 185"/>
                <a:gd name="T49" fmla="*/ 317 h 374"/>
                <a:gd name="T50" fmla="*/ 14 w 185"/>
                <a:gd name="T51" fmla="*/ 289 h 374"/>
                <a:gd name="T52" fmla="*/ 8 w 185"/>
                <a:gd name="T53" fmla="*/ 258 h 374"/>
                <a:gd name="T54" fmla="*/ 4 w 185"/>
                <a:gd name="T55" fmla="*/ 227 h 374"/>
                <a:gd name="T56" fmla="*/ 0 w 185"/>
                <a:gd name="T57" fmla="*/ 192 h 374"/>
                <a:gd name="T58" fmla="*/ 0 w 185"/>
                <a:gd name="T59" fmla="*/ 158 h 374"/>
                <a:gd name="T60" fmla="*/ 4 w 185"/>
                <a:gd name="T61" fmla="*/ 127 h 374"/>
                <a:gd name="T62" fmla="*/ 11 w 185"/>
                <a:gd name="T63" fmla="*/ 94 h 374"/>
                <a:gd name="T64" fmla="*/ 21 w 185"/>
                <a:gd name="T65" fmla="*/ 63 h 374"/>
                <a:gd name="T66" fmla="*/ 32 w 185"/>
                <a:gd name="T67" fmla="*/ 39 h 374"/>
                <a:gd name="T68" fmla="*/ 45 w 185"/>
                <a:gd name="T69" fmla="*/ 21 h 374"/>
                <a:gd name="T70" fmla="*/ 60 w 185"/>
                <a:gd name="T71" fmla="*/ 8 h 374"/>
                <a:gd name="T72" fmla="*/ 77 w 185"/>
                <a:gd name="T73"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5" h="374">
                  <a:moveTo>
                    <a:pt x="77" y="0"/>
                  </a:moveTo>
                  <a:lnTo>
                    <a:pt x="87" y="0"/>
                  </a:lnTo>
                  <a:lnTo>
                    <a:pt x="97" y="5"/>
                  </a:lnTo>
                  <a:lnTo>
                    <a:pt x="115" y="15"/>
                  </a:lnTo>
                  <a:lnTo>
                    <a:pt x="130" y="32"/>
                  </a:lnTo>
                  <a:lnTo>
                    <a:pt x="143" y="53"/>
                  </a:lnTo>
                  <a:lnTo>
                    <a:pt x="157" y="81"/>
                  </a:lnTo>
                  <a:lnTo>
                    <a:pt x="167" y="112"/>
                  </a:lnTo>
                  <a:lnTo>
                    <a:pt x="175" y="147"/>
                  </a:lnTo>
                  <a:lnTo>
                    <a:pt x="182" y="182"/>
                  </a:lnTo>
                  <a:lnTo>
                    <a:pt x="185" y="220"/>
                  </a:lnTo>
                  <a:lnTo>
                    <a:pt x="185" y="252"/>
                  </a:lnTo>
                  <a:lnTo>
                    <a:pt x="178" y="286"/>
                  </a:lnTo>
                  <a:lnTo>
                    <a:pt x="171" y="314"/>
                  </a:lnTo>
                  <a:lnTo>
                    <a:pt x="161" y="338"/>
                  </a:lnTo>
                  <a:lnTo>
                    <a:pt x="146" y="359"/>
                  </a:lnTo>
                  <a:lnTo>
                    <a:pt x="136" y="366"/>
                  </a:lnTo>
                  <a:lnTo>
                    <a:pt x="126" y="370"/>
                  </a:lnTo>
                  <a:lnTo>
                    <a:pt x="115" y="374"/>
                  </a:lnTo>
                  <a:lnTo>
                    <a:pt x="105" y="374"/>
                  </a:lnTo>
                  <a:lnTo>
                    <a:pt x="91" y="374"/>
                  </a:lnTo>
                  <a:lnTo>
                    <a:pt x="81" y="370"/>
                  </a:lnTo>
                  <a:lnTo>
                    <a:pt x="60" y="359"/>
                  </a:lnTo>
                  <a:lnTo>
                    <a:pt x="42" y="342"/>
                  </a:lnTo>
                  <a:lnTo>
                    <a:pt x="24" y="317"/>
                  </a:lnTo>
                  <a:lnTo>
                    <a:pt x="14" y="289"/>
                  </a:lnTo>
                  <a:lnTo>
                    <a:pt x="8" y="258"/>
                  </a:lnTo>
                  <a:lnTo>
                    <a:pt x="4" y="227"/>
                  </a:lnTo>
                  <a:lnTo>
                    <a:pt x="0" y="192"/>
                  </a:lnTo>
                  <a:lnTo>
                    <a:pt x="0" y="158"/>
                  </a:lnTo>
                  <a:lnTo>
                    <a:pt x="4" y="127"/>
                  </a:lnTo>
                  <a:lnTo>
                    <a:pt x="11" y="94"/>
                  </a:lnTo>
                  <a:lnTo>
                    <a:pt x="21" y="63"/>
                  </a:lnTo>
                  <a:lnTo>
                    <a:pt x="32" y="39"/>
                  </a:lnTo>
                  <a:lnTo>
                    <a:pt x="45" y="21"/>
                  </a:lnTo>
                  <a:lnTo>
                    <a:pt x="60" y="8"/>
                  </a:lnTo>
                  <a:lnTo>
                    <a:pt x="77" y="0"/>
                  </a:lnTo>
                  <a:close/>
                </a:path>
              </a:pathLst>
            </a:custGeom>
            <a:solidFill>
              <a:srgbClr val="1315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9" name="Freeform 83"/>
            <p:cNvSpPr>
              <a:spLocks/>
            </p:cNvSpPr>
            <p:nvPr/>
          </p:nvSpPr>
          <p:spPr bwMode="auto">
            <a:xfrm>
              <a:off x="2228" y="769"/>
              <a:ext cx="191" cy="34"/>
            </a:xfrm>
            <a:custGeom>
              <a:avLst/>
              <a:gdLst>
                <a:gd name="T0" fmla="*/ 18 w 575"/>
                <a:gd name="T1" fmla="*/ 37 h 101"/>
                <a:gd name="T2" fmla="*/ 31 w 575"/>
                <a:gd name="T3" fmla="*/ 28 h 101"/>
                <a:gd name="T4" fmla="*/ 49 w 575"/>
                <a:gd name="T5" fmla="*/ 21 h 101"/>
                <a:gd name="T6" fmla="*/ 73 w 575"/>
                <a:gd name="T7" fmla="*/ 13 h 101"/>
                <a:gd name="T8" fmla="*/ 101 w 575"/>
                <a:gd name="T9" fmla="*/ 6 h 101"/>
                <a:gd name="T10" fmla="*/ 167 w 575"/>
                <a:gd name="T11" fmla="*/ 0 h 101"/>
                <a:gd name="T12" fmla="*/ 244 w 575"/>
                <a:gd name="T13" fmla="*/ 0 h 101"/>
                <a:gd name="T14" fmla="*/ 286 w 575"/>
                <a:gd name="T15" fmla="*/ 3 h 101"/>
                <a:gd name="T16" fmla="*/ 327 w 575"/>
                <a:gd name="T17" fmla="*/ 10 h 101"/>
                <a:gd name="T18" fmla="*/ 369 w 575"/>
                <a:gd name="T19" fmla="*/ 18 h 101"/>
                <a:gd name="T20" fmla="*/ 414 w 575"/>
                <a:gd name="T21" fmla="*/ 28 h 101"/>
                <a:gd name="T22" fmla="*/ 457 w 575"/>
                <a:gd name="T23" fmla="*/ 37 h 101"/>
                <a:gd name="T24" fmla="*/ 494 w 575"/>
                <a:gd name="T25" fmla="*/ 55 h 101"/>
                <a:gd name="T26" fmla="*/ 536 w 575"/>
                <a:gd name="T27" fmla="*/ 73 h 101"/>
                <a:gd name="T28" fmla="*/ 571 w 575"/>
                <a:gd name="T29" fmla="*/ 97 h 101"/>
                <a:gd name="T30" fmla="*/ 575 w 575"/>
                <a:gd name="T31" fmla="*/ 101 h 101"/>
                <a:gd name="T32" fmla="*/ 571 w 575"/>
                <a:gd name="T33" fmla="*/ 101 h 101"/>
                <a:gd name="T34" fmla="*/ 540 w 575"/>
                <a:gd name="T35" fmla="*/ 101 h 101"/>
                <a:gd name="T36" fmla="*/ 418 w 575"/>
                <a:gd name="T37" fmla="*/ 91 h 101"/>
                <a:gd name="T38" fmla="*/ 338 w 575"/>
                <a:gd name="T39" fmla="*/ 80 h 101"/>
                <a:gd name="T40" fmla="*/ 262 w 575"/>
                <a:gd name="T41" fmla="*/ 76 h 101"/>
                <a:gd name="T42" fmla="*/ 184 w 575"/>
                <a:gd name="T43" fmla="*/ 73 h 101"/>
                <a:gd name="T44" fmla="*/ 122 w 575"/>
                <a:gd name="T45" fmla="*/ 76 h 101"/>
                <a:gd name="T46" fmla="*/ 76 w 575"/>
                <a:gd name="T47" fmla="*/ 80 h 101"/>
                <a:gd name="T48" fmla="*/ 42 w 575"/>
                <a:gd name="T49" fmla="*/ 83 h 101"/>
                <a:gd name="T50" fmla="*/ 18 w 575"/>
                <a:gd name="T51" fmla="*/ 80 h 101"/>
                <a:gd name="T52" fmla="*/ 7 w 575"/>
                <a:gd name="T53" fmla="*/ 73 h 101"/>
                <a:gd name="T54" fmla="*/ 0 w 575"/>
                <a:gd name="T55" fmla="*/ 66 h 101"/>
                <a:gd name="T56" fmla="*/ 3 w 575"/>
                <a:gd name="T57" fmla="*/ 55 h 101"/>
                <a:gd name="T58" fmla="*/ 7 w 575"/>
                <a:gd name="T59" fmla="*/ 49 h 101"/>
                <a:gd name="T60" fmla="*/ 18 w 575"/>
                <a:gd name="T6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75" h="101">
                  <a:moveTo>
                    <a:pt x="18" y="37"/>
                  </a:moveTo>
                  <a:lnTo>
                    <a:pt x="31" y="28"/>
                  </a:lnTo>
                  <a:lnTo>
                    <a:pt x="49" y="21"/>
                  </a:lnTo>
                  <a:lnTo>
                    <a:pt x="73" y="13"/>
                  </a:lnTo>
                  <a:lnTo>
                    <a:pt x="101" y="6"/>
                  </a:lnTo>
                  <a:lnTo>
                    <a:pt x="167" y="0"/>
                  </a:lnTo>
                  <a:lnTo>
                    <a:pt x="244" y="0"/>
                  </a:lnTo>
                  <a:lnTo>
                    <a:pt x="286" y="3"/>
                  </a:lnTo>
                  <a:lnTo>
                    <a:pt x="327" y="10"/>
                  </a:lnTo>
                  <a:lnTo>
                    <a:pt x="369" y="18"/>
                  </a:lnTo>
                  <a:lnTo>
                    <a:pt x="414" y="28"/>
                  </a:lnTo>
                  <a:lnTo>
                    <a:pt x="457" y="37"/>
                  </a:lnTo>
                  <a:lnTo>
                    <a:pt x="494" y="55"/>
                  </a:lnTo>
                  <a:lnTo>
                    <a:pt x="536" y="73"/>
                  </a:lnTo>
                  <a:lnTo>
                    <a:pt x="571" y="97"/>
                  </a:lnTo>
                  <a:lnTo>
                    <a:pt x="575" y="101"/>
                  </a:lnTo>
                  <a:lnTo>
                    <a:pt x="571" y="101"/>
                  </a:lnTo>
                  <a:lnTo>
                    <a:pt x="540" y="101"/>
                  </a:lnTo>
                  <a:lnTo>
                    <a:pt x="418" y="91"/>
                  </a:lnTo>
                  <a:lnTo>
                    <a:pt x="338" y="80"/>
                  </a:lnTo>
                  <a:lnTo>
                    <a:pt x="262" y="76"/>
                  </a:lnTo>
                  <a:lnTo>
                    <a:pt x="184" y="73"/>
                  </a:lnTo>
                  <a:lnTo>
                    <a:pt x="122" y="76"/>
                  </a:lnTo>
                  <a:lnTo>
                    <a:pt x="76" y="80"/>
                  </a:lnTo>
                  <a:lnTo>
                    <a:pt x="42" y="83"/>
                  </a:lnTo>
                  <a:lnTo>
                    <a:pt x="18" y="80"/>
                  </a:lnTo>
                  <a:lnTo>
                    <a:pt x="7" y="73"/>
                  </a:lnTo>
                  <a:lnTo>
                    <a:pt x="0" y="66"/>
                  </a:lnTo>
                  <a:lnTo>
                    <a:pt x="3" y="55"/>
                  </a:lnTo>
                  <a:lnTo>
                    <a:pt x="7" y="49"/>
                  </a:lnTo>
                  <a:lnTo>
                    <a:pt x="18" y="37"/>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0" name="Freeform 84"/>
            <p:cNvSpPr>
              <a:spLocks/>
            </p:cNvSpPr>
            <p:nvPr/>
          </p:nvSpPr>
          <p:spPr bwMode="auto">
            <a:xfrm>
              <a:off x="2810" y="776"/>
              <a:ext cx="191" cy="34"/>
            </a:xfrm>
            <a:custGeom>
              <a:avLst/>
              <a:gdLst>
                <a:gd name="T0" fmla="*/ 557 w 575"/>
                <a:gd name="T1" fmla="*/ 34 h 101"/>
                <a:gd name="T2" fmla="*/ 543 w 575"/>
                <a:gd name="T3" fmla="*/ 28 h 101"/>
                <a:gd name="T4" fmla="*/ 526 w 575"/>
                <a:gd name="T5" fmla="*/ 16 h 101"/>
                <a:gd name="T6" fmla="*/ 502 w 575"/>
                <a:gd name="T7" fmla="*/ 10 h 101"/>
                <a:gd name="T8" fmla="*/ 473 w 575"/>
                <a:gd name="T9" fmla="*/ 3 h 101"/>
                <a:gd name="T10" fmla="*/ 408 w 575"/>
                <a:gd name="T11" fmla="*/ 0 h 101"/>
                <a:gd name="T12" fmla="*/ 330 w 575"/>
                <a:gd name="T13" fmla="*/ 0 h 101"/>
                <a:gd name="T14" fmla="*/ 289 w 575"/>
                <a:gd name="T15" fmla="*/ 3 h 101"/>
                <a:gd name="T16" fmla="*/ 247 w 575"/>
                <a:gd name="T17" fmla="*/ 7 h 101"/>
                <a:gd name="T18" fmla="*/ 205 w 575"/>
                <a:gd name="T19" fmla="*/ 13 h 101"/>
                <a:gd name="T20" fmla="*/ 159 w 575"/>
                <a:gd name="T21" fmla="*/ 24 h 101"/>
                <a:gd name="T22" fmla="*/ 118 w 575"/>
                <a:gd name="T23" fmla="*/ 38 h 101"/>
                <a:gd name="T24" fmla="*/ 79 w 575"/>
                <a:gd name="T25" fmla="*/ 55 h 101"/>
                <a:gd name="T26" fmla="*/ 37 w 575"/>
                <a:gd name="T27" fmla="*/ 73 h 101"/>
                <a:gd name="T28" fmla="*/ 3 w 575"/>
                <a:gd name="T29" fmla="*/ 94 h 101"/>
                <a:gd name="T30" fmla="*/ 0 w 575"/>
                <a:gd name="T31" fmla="*/ 97 h 101"/>
                <a:gd name="T32" fmla="*/ 3 w 575"/>
                <a:gd name="T33" fmla="*/ 101 h 101"/>
                <a:gd name="T34" fmla="*/ 34 w 575"/>
                <a:gd name="T35" fmla="*/ 101 h 101"/>
                <a:gd name="T36" fmla="*/ 156 w 575"/>
                <a:gd name="T37" fmla="*/ 86 h 101"/>
                <a:gd name="T38" fmla="*/ 237 w 575"/>
                <a:gd name="T39" fmla="*/ 80 h 101"/>
                <a:gd name="T40" fmla="*/ 313 w 575"/>
                <a:gd name="T41" fmla="*/ 73 h 101"/>
                <a:gd name="T42" fmla="*/ 390 w 575"/>
                <a:gd name="T43" fmla="*/ 70 h 101"/>
                <a:gd name="T44" fmla="*/ 452 w 575"/>
                <a:gd name="T45" fmla="*/ 76 h 101"/>
                <a:gd name="T46" fmla="*/ 497 w 575"/>
                <a:gd name="T47" fmla="*/ 80 h 101"/>
                <a:gd name="T48" fmla="*/ 533 w 575"/>
                <a:gd name="T49" fmla="*/ 80 h 101"/>
                <a:gd name="T50" fmla="*/ 554 w 575"/>
                <a:gd name="T51" fmla="*/ 76 h 101"/>
                <a:gd name="T52" fmla="*/ 567 w 575"/>
                <a:gd name="T53" fmla="*/ 73 h 101"/>
                <a:gd name="T54" fmla="*/ 575 w 575"/>
                <a:gd name="T55" fmla="*/ 65 h 101"/>
                <a:gd name="T56" fmla="*/ 570 w 575"/>
                <a:gd name="T57" fmla="*/ 55 h 101"/>
                <a:gd name="T58" fmla="*/ 564 w 575"/>
                <a:gd name="T59" fmla="*/ 45 h 101"/>
                <a:gd name="T60" fmla="*/ 557 w 575"/>
                <a:gd name="T61" fmla="*/ 3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75" h="101">
                  <a:moveTo>
                    <a:pt x="557" y="34"/>
                  </a:moveTo>
                  <a:lnTo>
                    <a:pt x="543" y="28"/>
                  </a:lnTo>
                  <a:lnTo>
                    <a:pt x="526" y="16"/>
                  </a:lnTo>
                  <a:lnTo>
                    <a:pt x="502" y="10"/>
                  </a:lnTo>
                  <a:lnTo>
                    <a:pt x="473" y="3"/>
                  </a:lnTo>
                  <a:lnTo>
                    <a:pt x="408" y="0"/>
                  </a:lnTo>
                  <a:lnTo>
                    <a:pt x="330" y="0"/>
                  </a:lnTo>
                  <a:lnTo>
                    <a:pt x="289" y="3"/>
                  </a:lnTo>
                  <a:lnTo>
                    <a:pt x="247" y="7"/>
                  </a:lnTo>
                  <a:lnTo>
                    <a:pt x="205" y="13"/>
                  </a:lnTo>
                  <a:lnTo>
                    <a:pt x="159" y="24"/>
                  </a:lnTo>
                  <a:lnTo>
                    <a:pt x="118" y="38"/>
                  </a:lnTo>
                  <a:lnTo>
                    <a:pt x="79" y="55"/>
                  </a:lnTo>
                  <a:lnTo>
                    <a:pt x="37" y="73"/>
                  </a:lnTo>
                  <a:lnTo>
                    <a:pt x="3" y="94"/>
                  </a:lnTo>
                  <a:lnTo>
                    <a:pt x="0" y="97"/>
                  </a:lnTo>
                  <a:lnTo>
                    <a:pt x="3" y="101"/>
                  </a:lnTo>
                  <a:lnTo>
                    <a:pt x="34" y="101"/>
                  </a:lnTo>
                  <a:lnTo>
                    <a:pt x="156" y="86"/>
                  </a:lnTo>
                  <a:lnTo>
                    <a:pt x="237" y="80"/>
                  </a:lnTo>
                  <a:lnTo>
                    <a:pt x="313" y="73"/>
                  </a:lnTo>
                  <a:lnTo>
                    <a:pt x="390" y="70"/>
                  </a:lnTo>
                  <a:lnTo>
                    <a:pt x="452" y="76"/>
                  </a:lnTo>
                  <a:lnTo>
                    <a:pt x="497" y="80"/>
                  </a:lnTo>
                  <a:lnTo>
                    <a:pt x="533" y="80"/>
                  </a:lnTo>
                  <a:lnTo>
                    <a:pt x="554" y="76"/>
                  </a:lnTo>
                  <a:lnTo>
                    <a:pt x="567" y="73"/>
                  </a:lnTo>
                  <a:lnTo>
                    <a:pt x="575" y="65"/>
                  </a:lnTo>
                  <a:lnTo>
                    <a:pt x="570" y="55"/>
                  </a:lnTo>
                  <a:lnTo>
                    <a:pt x="564" y="45"/>
                  </a:lnTo>
                  <a:lnTo>
                    <a:pt x="557" y="34"/>
                  </a:lnTo>
                  <a:close/>
                </a:path>
              </a:pathLst>
            </a:custGeom>
            <a:solidFill>
              <a:srgbClr val="9D69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1" name="Freeform 85"/>
            <p:cNvSpPr>
              <a:spLocks/>
            </p:cNvSpPr>
            <p:nvPr/>
          </p:nvSpPr>
          <p:spPr bwMode="auto">
            <a:xfrm>
              <a:off x="2625" y="1136"/>
              <a:ext cx="122" cy="106"/>
            </a:xfrm>
            <a:custGeom>
              <a:avLst/>
              <a:gdLst>
                <a:gd name="T0" fmla="*/ 303 w 366"/>
                <a:gd name="T1" fmla="*/ 8 h 320"/>
                <a:gd name="T2" fmla="*/ 283 w 366"/>
                <a:gd name="T3" fmla="*/ 24 h 320"/>
                <a:gd name="T4" fmla="*/ 262 w 366"/>
                <a:gd name="T5" fmla="*/ 49 h 320"/>
                <a:gd name="T6" fmla="*/ 210 w 366"/>
                <a:gd name="T7" fmla="*/ 104 h 320"/>
                <a:gd name="T8" fmla="*/ 181 w 366"/>
                <a:gd name="T9" fmla="*/ 133 h 320"/>
                <a:gd name="T10" fmla="*/ 157 w 366"/>
                <a:gd name="T11" fmla="*/ 161 h 320"/>
                <a:gd name="T12" fmla="*/ 129 w 366"/>
                <a:gd name="T13" fmla="*/ 177 h 320"/>
                <a:gd name="T14" fmla="*/ 105 w 366"/>
                <a:gd name="T15" fmla="*/ 192 h 320"/>
                <a:gd name="T16" fmla="*/ 77 w 366"/>
                <a:gd name="T17" fmla="*/ 202 h 320"/>
                <a:gd name="T18" fmla="*/ 49 w 366"/>
                <a:gd name="T19" fmla="*/ 216 h 320"/>
                <a:gd name="T20" fmla="*/ 25 w 366"/>
                <a:gd name="T21" fmla="*/ 237 h 320"/>
                <a:gd name="T22" fmla="*/ 7 w 366"/>
                <a:gd name="T23" fmla="*/ 258 h 320"/>
                <a:gd name="T24" fmla="*/ 0 w 366"/>
                <a:gd name="T25" fmla="*/ 268 h 320"/>
                <a:gd name="T26" fmla="*/ 0 w 366"/>
                <a:gd name="T27" fmla="*/ 279 h 320"/>
                <a:gd name="T28" fmla="*/ 4 w 366"/>
                <a:gd name="T29" fmla="*/ 286 h 320"/>
                <a:gd name="T30" fmla="*/ 7 w 366"/>
                <a:gd name="T31" fmla="*/ 296 h 320"/>
                <a:gd name="T32" fmla="*/ 22 w 366"/>
                <a:gd name="T33" fmla="*/ 304 h 320"/>
                <a:gd name="T34" fmla="*/ 35 w 366"/>
                <a:gd name="T35" fmla="*/ 310 h 320"/>
                <a:gd name="T36" fmla="*/ 59 w 366"/>
                <a:gd name="T37" fmla="*/ 314 h 320"/>
                <a:gd name="T38" fmla="*/ 88 w 366"/>
                <a:gd name="T39" fmla="*/ 317 h 320"/>
                <a:gd name="T40" fmla="*/ 143 w 366"/>
                <a:gd name="T41" fmla="*/ 320 h 320"/>
                <a:gd name="T42" fmla="*/ 196 w 366"/>
                <a:gd name="T43" fmla="*/ 314 h 320"/>
                <a:gd name="T44" fmla="*/ 241 w 366"/>
                <a:gd name="T45" fmla="*/ 304 h 320"/>
                <a:gd name="T46" fmla="*/ 279 w 366"/>
                <a:gd name="T47" fmla="*/ 286 h 320"/>
                <a:gd name="T48" fmla="*/ 314 w 366"/>
                <a:gd name="T49" fmla="*/ 265 h 320"/>
                <a:gd name="T50" fmla="*/ 338 w 366"/>
                <a:gd name="T51" fmla="*/ 240 h 320"/>
                <a:gd name="T52" fmla="*/ 348 w 366"/>
                <a:gd name="T53" fmla="*/ 227 h 320"/>
                <a:gd name="T54" fmla="*/ 356 w 366"/>
                <a:gd name="T55" fmla="*/ 213 h 320"/>
                <a:gd name="T56" fmla="*/ 363 w 366"/>
                <a:gd name="T57" fmla="*/ 198 h 320"/>
                <a:gd name="T58" fmla="*/ 363 w 366"/>
                <a:gd name="T59" fmla="*/ 185 h 320"/>
                <a:gd name="T60" fmla="*/ 366 w 366"/>
                <a:gd name="T61" fmla="*/ 157 h 320"/>
                <a:gd name="T62" fmla="*/ 366 w 366"/>
                <a:gd name="T63" fmla="*/ 122 h 320"/>
                <a:gd name="T64" fmla="*/ 363 w 366"/>
                <a:gd name="T65" fmla="*/ 88 h 320"/>
                <a:gd name="T66" fmla="*/ 356 w 366"/>
                <a:gd name="T67" fmla="*/ 57 h 320"/>
                <a:gd name="T68" fmla="*/ 348 w 366"/>
                <a:gd name="T69" fmla="*/ 28 h 320"/>
                <a:gd name="T70" fmla="*/ 335 w 366"/>
                <a:gd name="T71" fmla="*/ 8 h 320"/>
                <a:gd name="T72" fmla="*/ 327 w 366"/>
                <a:gd name="T73" fmla="*/ 3 h 320"/>
                <a:gd name="T74" fmla="*/ 321 w 366"/>
                <a:gd name="T75" fmla="*/ 0 h 320"/>
                <a:gd name="T76" fmla="*/ 314 w 366"/>
                <a:gd name="T77" fmla="*/ 0 h 320"/>
                <a:gd name="T78" fmla="*/ 303 w 366"/>
                <a:gd name="T79" fmla="*/ 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6" h="320">
                  <a:moveTo>
                    <a:pt x="303" y="8"/>
                  </a:moveTo>
                  <a:lnTo>
                    <a:pt x="283" y="24"/>
                  </a:lnTo>
                  <a:lnTo>
                    <a:pt x="262" y="49"/>
                  </a:lnTo>
                  <a:lnTo>
                    <a:pt x="210" y="104"/>
                  </a:lnTo>
                  <a:lnTo>
                    <a:pt x="181" y="133"/>
                  </a:lnTo>
                  <a:lnTo>
                    <a:pt x="157" y="161"/>
                  </a:lnTo>
                  <a:lnTo>
                    <a:pt x="129" y="177"/>
                  </a:lnTo>
                  <a:lnTo>
                    <a:pt x="105" y="192"/>
                  </a:lnTo>
                  <a:lnTo>
                    <a:pt x="77" y="202"/>
                  </a:lnTo>
                  <a:lnTo>
                    <a:pt x="49" y="216"/>
                  </a:lnTo>
                  <a:lnTo>
                    <a:pt x="25" y="237"/>
                  </a:lnTo>
                  <a:lnTo>
                    <a:pt x="7" y="258"/>
                  </a:lnTo>
                  <a:lnTo>
                    <a:pt x="0" y="268"/>
                  </a:lnTo>
                  <a:lnTo>
                    <a:pt x="0" y="279"/>
                  </a:lnTo>
                  <a:lnTo>
                    <a:pt x="4" y="286"/>
                  </a:lnTo>
                  <a:lnTo>
                    <a:pt x="7" y="296"/>
                  </a:lnTo>
                  <a:lnTo>
                    <a:pt x="22" y="304"/>
                  </a:lnTo>
                  <a:lnTo>
                    <a:pt x="35" y="310"/>
                  </a:lnTo>
                  <a:lnTo>
                    <a:pt x="59" y="314"/>
                  </a:lnTo>
                  <a:lnTo>
                    <a:pt x="88" y="317"/>
                  </a:lnTo>
                  <a:lnTo>
                    <a:pt x="143" y="320"/>
                  </a:lnTo>
                  <a:lnTo>
                    <a:pt x="196" y="314"/>
                  </a:lnTo>
                  <a:lnTo>
                    <a:pt x="241" y="304"/>
                  </a:lnTo>
                  <a:lnTo>
                    <a:pt x="279" y="286"/>
                  </a:lnTo>
                  <a:lnTo>
                    <a:pt x="314" y="265"/>
                  </a:lnTo>
                  <a:lnTo>
                    <a:pt x="338" y="240"/>
                  </a:lnTo>
                  <a:lnTo>
                    <a:pt x="348" y="227"/>
                  </a:lnTo>
                  <a:lnTo>
                    <a:pt x="356" y="213"/>
                  </a:lnTo>
                  <a:lnTo>
                    <a:pt x="363" y="198"/>
                  </a:lnTo>
                  <a:lnTo>
                    <a:pt x="363" y="185"/>
                  </a:lnTo>
                  <a:lnTo>
                    <a:pt x="366" y="157"/>
                  </a:lnTo>
                  <a:lnTo>
                    <a:pt x="366" y="122"/>
                  </a:lnTo>
                  <a:lnTo>
                    <a:pt x="363" y="88"/>
                  </a:lnTo>
                  <a:lnTo>
                    <a:pt x="356" y="57"/>
                  </a:lnTo>
                  <a:lnTo>
                    <a:pt x="348" y="28"/>
                  </a:lnTo>
                  <a:lnTo>
                    <a:pt x="335" y="8"/>
                  </a:lnTo>
                  <a:lnTo>
                    <a:pt x="327" y="3"/>
                  </a:lnTo>
                  <a:lnTo>
                    <a:pt x="321" y="0"/>
                  </a:lnTo>
                  <a:lnTo>
                    <a:pt x="314" y="0"/>
                  </a:lnTo>
                  <a:lnTo>
                    <a:pt x="303" y="8"/>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2" name="Freeform 86"/>
            <p:cNvSpPr>
              <a:spLocks/>
            </p:cNvSpPr>
            <p:nvPr/>
          </p:nvSpPr>
          <p:spPr bwMode="auto">
            <a:xfrm>
              <a:off x="2641" y="949"/>
              <a:ext cx="101" cy="263"/>
            </a:xfrm>
            <a:custGeom>
              <a:avLst/>
              <a:gdLst>
                <a:gd name="T0" fmla="*/ 10 w 303"/>
                <a:gd name="T1" fmla="*/ 91 h 791"/>
                <a:gd name="T2" fmla="*/ 0 w 303"/>
                <a:gd name="T3" fmla="*/ 216 h 791"/>
                <a:gd name="T4" fmla="*/ 10 w 303"/>
                <a:gd name="T5" fmla="*/ 345 h 791"/>
                <a:gd name="T6" fmla="*/ 25 w 303"/>
                <a:gd name="T7" fmla="*/ 401 h 791"/>
                <a:gd name="T8" fmla="*/ 49 w 303"/>
                <a:gd name="T9" fmla="*/ 446 h 791"/>
                <a:gd name="T10" fmla="*/ 77 w 303"/>
                <a:gd name="T11" fmla="*/ 478 h 791"/>
                <a:gd name="T12" fmla="*/ 140 w 303"/>
                <a:gd name="T13" fmla="*/ 509 h 791"/>
                <a:gd name="T14" fmla="*/ 192 w 303"/>
                <a:gd name="T15" fmla="*/ 537 h 791"/>
                <a:gd name="T16" fmla="*/ 205 w 303"/>
                <a:gd name="T17" fmla="*/ 572 h 791"/>
                <a:gd name="T18" fmla="*/ 202 w 303"/>
                <a:gd name="T19" fmla="*/ 621 h 791"/>
                <a:gd name="T20" fmla="*/ 181 w 303"/>
                <a:gd name="T21" fmla="*/ 665 h 791"/>
                <a:gd name="T22" fmla="*/ 137 w 303"/>
                <a:gd name="T23" fmla="*/ 722 h 791"/>
                <a:gd name="T24" fmla="*/ 88 w 303"/>
                <a:gd name="T25" fmla="*/ 777 h 791"/>
                <a:gd name="T26" fmla="*/ 83 w 303"/>
                <a:gd name="T27" fmla="*/ 788 h 791"/>
                <a:gd name="T28" fmla="*/ 98 w 303"/>
                <a:gd name="T29" fmla="*/ 791 h 791"/>
                <a:gd name="T30" fmla="*/ 156 w 303"/>
                <a:gd name="T31" fmla="*/ 756 h 791"/>
                <a:gd name="T32" fmla="*/ 234 w 303"/>
                <a:gd name="T33" fmla="*/ 694 h 791"/>
                <a:gd name="T34" fmla="*/ 293 w 303"/>
                <a:gd name="T35" fmla="*/ 627 h 791"/>
                <a:gd name="T36" fmla="*/ 303 w 303"/>
                <a:gd name="T37" fmla="*/ 603 h 791"/>
                <a:gd name="T38" fmla="*/ 293 w 303"/>
                <a:gd name="T39" fmla="*/ 558 h 791"/>
                <a:gd name="T40" fmla="*/ 262 w 303"/>
                <a:gd name="T41" fmla="*/ 516 h 791"/>
                <a:gd name="T42" fmla="*/ 213 w 303"/>
                <a:gd name="T43" fmla="*/ 481 h 791"/>
                <a:gd name="T44" fmla="*/ 150 w 303"/>
                <a:gd name="T45" fmla="*/ 457 h 791"/>
                <a:gd name="T46" fmla="*/ 122 w 303"/>
                <a:gd name="T47" fmla="*/ 439 h 791"/>
                <a:gd name="T48" fmla="*/ 101 w 303"/>
                <a:gd name="T49" fmla="*/ 408 h 791"/>
                <a:gd name="T50" fmla="*/ 88 w 303"/>
                <a:gd name="T51" fmla="*/ 366 h 791"/>
                <a:gd name="T52" fmla="*/ 70 w 303"/>
                <a:gd name="T53" fmla="*/ 262 h 791"/>
                <a:gd name="T54" fmla="*/ 59 w 303"/>
                <a:gd name="T55" fmla="*/ 140 h 791"/>
                <a:gd name="T56" fmla="*/ 49 w 303"/>
                <a:gd name="T57" fmla="*/ 25 h 791"/>
                <a:gd name="T58" fmla="*/ 46 w 303"/>
                <a:gd name="T59" fmla="*/ 0 h 791"/>
                <a:gd name="T60" fmla="*/ 39 w 303"/>
                <a:gd name="T61" fmla="*/ 0 h 791"/>
                <a:gd name="T62" fmla="*/ 21 w 303"/>
                <a:gd name="T63" fmla="*/ 39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3" h="791">
                  <a:moveTo>
                    <a:pt x="21" y="39"/>
                  </a:moveTo>
                  <a:lnTo>
                    <a:pt x="10" y="91"/>
                  </a:lnTo>
                  <a:lnTo>
                    <a:pt x="0" y="150"/>
                  </a:lnTo>
                  <a:lnTo>
                    <a:pt x="0" y="216"/>
                  </a:lnTo>
                  <a:lnTo>
                    <a:pt x="0" y="283"/>
                  </a:lnTo>
                  <a:lnTo>
                    <a:pt x="10" y="345"/>
                  </a:lnTo>
                  <a:lnTo>
                    <a:pt x="18" y="373"/>
                  </a:lnTo>
                  <a:lnTo>
                    <a:pt x="25" y="401"/>
                  </a:lnTo>
                  <a:lnTo>
                    <a:pt x="35" y="426"/>
                  </a:lnTo>
                  <a:lnTo>
                    <a:pt x="49" y="446"/>
                  </a:lnTo>
                  <a:lnTo>
                    <a:pt x="63" y="464"/>
                  </a:lnTo>
                  <a:lnTo>
                    <a:pt x="77" y="478"/>
                  </a:lnTo>
                  <a:lnTo>
                    <a:pt x="112" y="495"/>
                  </a:lnTo>
                  <a:lnTo>
                    <a:pt x="140" y="509"/>
                  </a:lnTo>
                  <a:lnTo>
                    <a:pt x="178" y="527"/>
                  </a:lnTo>
                  <a:lnTo>
                    <a:pt x="192" y="537"/>
                  </a:lnTo>
                  <a:lnTo>
                    <a:pt x="199" y="554"/>
                  </a:lnTo>
                  <a:lnTo>
                    <a:pt x="205" y="572"/>
                  </a:lnTo>
                  <a:lnTo>
                    <a:pt x="202" y="603"/>
                  </a:lnTo>
                  <a:lnTo>
                    <a:pt x="202" y="621"/>
                  </a:lnTo>
                  <a:lnTo>
                    <a:pt x="195" y="637"/>
                  </a:lnTo>
                  <a:lnTo>
                    <a:pt x="181" y="665"/>
                  </a:lnTo>
                  <a:lnTo>
                    <a:pt x="161" y="694"/>
                  </a:lnTo>
                  <a:lnTo>
                    <a:pt x="137" y="722"/>
                  </a:lnTo>
                  <a:lnTo>
                    <a:pt x="98" y="759"/>
                  </a:lnTo>
                  <a:lnTo>
                    <a:pt x="88" y="777"/>
                  </a:lnTo>
                  <a:lnTo>
                    <a:pt x="83" y="780"/>
                  </a:lnTo>
                  <a:lnTo>
                    <a:pt x="83" y="788"/>
                  </a:lnTo>
                  <a:lnTo>
                    <a:pt x="91" y="791"/>
                  </a:lnTo>
                  <a:lnTo>
                    <a:pt x="98" y="791"/>
                  </a:lnTo>
                  <a:lnTo>
                    <a:pt x="122" y="777"/>
                  </a:lnTo>
                  <a:lnTo>
                    <a:pt x="156" y="756"/>
                  </a:lnTo>
                  <a:lnTo>
                    <a:pt x="195" y="728"/>
                  </a:lnTo>
                  <a:lnTo>
                    <a:pt x="234" y="694"/>
                  </a:lnTo>
                  <a:lnTo>
                    <a:pt x="268" y="659"/>
                  </a:lnTo>
                  <a:lnTo>
                    <a:pt x="293" y="627"/>
                  </a:lnTo>
                  <a:lnTo>
                    <a:pt x="299" y="613"/>
                  </a:lnTo>
                  <a:lnTo>
                    <a:pt x="303" y="603"/>
                  </a:lnTo>
                  <a:lnTo>
                    <a:pt x="303" y="582"/>
                  </a:lnTo>
                  <a:lnTo>
                    <a:pt x="293" y="558"/>
                  </a:lnTo>
                  <a:lnTo>
                    <a:pt x="278" y="537"/>
                  </a:lnTo>
                  <a:lnTo>
                    <a:pt x="262" y="516"/>
                  </a:lnTo>
                  <a:lnTo>
                    <a:pt x="237" y="495"/>
                  </a:lnTo>
                  <a:lnTo>
                    <a:pt x="213" y="481"/>
                  </a:lnTo>
                  <a:lnTo>
                    <a:pt x="181" y="467"/>
                  </a:lnTo>
                  <a:lnTo>
                    <a:pt x="150" y="457"/>
                  </a:lnTo>
                  <a:lnTo>
                    <a:pt x="137" y="450"/>
                  </a:lnTo>
                  <a:lnTo>
                    <a:pt x="122" y="439"/>
                  </a:lnTo>
                  <a:lnTo>
                    <a:pt x="112" y="426"/>
                  </a:lnTo>
                  <a:lnTo>
                    <a:pt x="101" y="408"/>
                  </a:lnTo>
                  <a:lnTo>
                    <a:pt x="94" y="387"/>
                  </a:lnTo>
                  <a:lnTo>
                    <a:pt x="88" y="366"/>
                  </a:lnTo>
                  <a:lnTo>
                    <a:pt x="77" y="314"/>
                  </a:lnTo>
                  <a:lnTo>
                    <a:pt x="70" y="262"/>
                  </a:lnTo>
                  <a:lnTo>
                    <a:pt x="63" y="213"/>
                  </a:lnTo>
                  <a:lnTo>
                    <a:pt x="59" y="140"/>
                  </a:lnTo>
                  <a:lnTo>
                    <a:pt x="56" y="85"/>
                  </a:lnTo>
                  <a:lnTo>
                    <a:pt x="49" y="25"/>
                  </a:lnTo>
                  <a:lnTo>
                    <a:pt x="46" y="7"/>
                  </a:lnTo>
                  <a:lnTo>
                    <a:pt x="46" y="0"/>
                  </a:lnTo>
                  <a:lnTo>
                    <a:pt x="42" y="0"/>
                  </a:lnTo>
                  <a:lnTo>
                    <a:pt x="39" y="0"/>
                  </a:lnTo>
                  <a:lnTo>
                    <a:pt x="31" y="7"/>
                  </a:lnTo>
                  <a:lnTo>
                    <a:pt x="21" y="39"/>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3" name="Freeform 87"/>
            <p:cNvSpPr>
              <a:spLocks/>
            </p:cNvSpPr>
            <p:nvPr/>
          </p:nvSpPr>
          <p:spPr bwMode="auto">
            <a:xfrm>
              <a:off x="2189" y="1096"/>
              <a:ext cx="186" cy="81"/>
            </a:xfrm>
            <a:custGeom>
              <a:avLst/>
              <a:gdLst>
                <a:gd name="T0" fmla="*/ 206 w 557"/>
                <a:gd name="T1" fmla="*/ 8 h 244"/>
                <a:gd name="T2" fmla="*/ 247 w 557"/>
                <a:gd name="T3" fmla="*/ 4 h 244"/>
                <a:gd name="T4" fmla="*/ 289 w 557"/>
                <a:gd name="T5" fmla="*/ 0 h 244"/>
                <a:gd name="T6" fmla="*/ 328 w 557"/>
                <a:gd name="T7" fmla="*/ 0 h 244"/>
                <a:gd name="T8" fmla="*/ 365 w 557"/>
                <a:gd name="T9" fmla="*/ 4 h 244"/>
                <a:gd name="T10" fmla="*/ 401 w 557"/>
                <a:gd name="T11" fmla="*/ 8 h 244"/>
                <a:gd name="T12" fmla="*/ 432 w 557"/>
                <a:gd name="T13" fmla="*/ 15 h 244"/>
                <a:gd name="T14" fmla="*/ 463 w 557"/>
                <a:gd name="T15" fmla="*/ 25 h 244"/>
                <a:gd name="T16" fmla="*/ 487 w 557"/>
                <a:gd name="T17" fmla="*/ 36 h 244"/>
                <a:gd name="T18" fmla="*/ 512 w 557"/>
                <a:gd name="T19" fmla="*/ 46 h 244"/>
                <a:gd name="T20" fmla="*/ 529 w 557"/>
                <a:gd name="T21" fmla="*/ 60 h 244"/>
                <a:gd name="T22" fmla="*/ 544 w 557"/>
                <a:gd name="T23" fmla="*/ 74 h 244"/>
                <a:gd name="T24" fmla="*/ 554 w 557"/>
                <a:gd name="T25" fmla="*/ 88 h 244"/>
                <a:gd name="T26" fmla="*/ 557 w 557"/>
                <a:gd name="T27" fmla="*/ 106 h 244"/>
                <a:gd name="T28" fmla="*/ 554 w 557"/>
                <a:gd name="T29" fmla="*/ 122 h 244"/>
                <a:gd name="T30" fmla="*/ 547 w 557"/>
                <a:gd name="T31" fmla="*/ 140 h 244"/>
                <a:gd name="T32" fmla="*/ 533 w 557"/>
                <a:gd name="T33" fmla="*/ 158 h 244"/>
                <a:gd name="T34" fmla="*/ 508 w 557"/>
                <a:gd name="T35" fmla="*/ 179 h 244"/>
                <a:gd name="T36" fmla="*/ 481 w 557"/>
                <a:gd name="T37" fmla="*/ 195 h 244"/>
                <a:gd name="T38" fmla="*/ 450 w 557"/>
                <a:gd name="T39" fmla="*/ 213 h 244"/>
                <a:gd name="T40" fmla="*/ 414 w 557"/>
                <a:gd name="T41" fmla="*/ 223 h 244"/>
                <a:gd name="T42" fmla="*/ 380 w 557"/>
                <a:gd name="T43" fmla="*/ 234 h 244"/>
                <a:gd name="T44" fmla="*/ 344 w 557"/>
                <a:gd name="T45" fmla="*/ 241 h 244"/>
                <a:gd name="T46" fmla="*/ 310 w 557"/>
                <a:gd name="T47" fmla="*/ 244 h 244"/>
                <a:gd name="T48" fmla="*/ 271 w 557"/>
                <a:gd name="T49" fmla="*/ 244 h 244"/>
                <a:gd name="T50" fmla="*/ 237 w 557"/>
                <a:gd name="T51" fmla="*/ 244 h 244"/>
                <a:gd name="T52" fmla="*/ 201 w 557"/>
                <a:gd name="T53" fmla="*/ 244 h 244"/>
                <a:gd name="T54" fmla="*/ 136 w 557"/>
                <a:gd name="T55" fmla="*/ 234 h 244"/>
                <a:gd name="T56" fmla="*/ 108 w 557"/>
                <a:gd name="T57" fmla="*/ 223 h 244"/>
                <a:gd name="T58" fmla="*/ 84 w 557"/>
                <a:gd name="T59" fmla="*/ 217 h 244"/>
                <a:gd name="T60" fmla="*/ 63 w 557"/>
                <a:gd name="T61" fmla="*/ 207 h 244"/>
                <a:gd name="T62" fmla="*/ 45 w 557"/>
                <a:gd name="T63" fmla="*/ 195 h 244"/>
                <a:gd name="T64" fmla="*/ 17 w 557"/>
                <a:gd name="T65" fmla="*/ 171 h 244"/>
                <a:gd name="T66" fmla="*/ 10 w 557"/>
                <a:gd name="T67" fmla="*/ 158 h 244"/>
                <a:gd name="T68" fmla="*/ 3 w 557"/>
                <a:gd name="T69" fmla="*/ 143 h 244"/>
                <a:gd name="T70" fmla="*/ 0 w 557"/>
                <a:gd name="T71" fmla="*/ 133 h 244"/>
                <a:gd name="T72" fmla="*/ 0 w 557"/>
                <a:gd name="T73" fmla="*/ 119 h 244"/>
                <a:gd name="T74" fmla="*/ 3 w 557"/>
                <a:gd name="T75" fmla="*/ 106 h 244"/>
                <a:gd name="T76" fmla="*/ 6 w 557"/>
                <a:gd name="T77" fmla="*/ 91 h 244"/>
                <a:gd name="T78" fmla="*/ 17 w 557"/>
                <a:gd name="T79" fmla="*/ 78 h 244"/>
                <a:gd name="T80" fmla="*/ 31 w 557"/>
                <a:gd name="T81" fmla="*/ 67 h 244"/>
                <a:gd name="T82" fmla="*/ 48 w 557"/>
                <a:gd name="T83" fmla="*/ 53 h 244"/>
                <a:gd name="T84" fmla="*/ 73 w 557"/>
                <a:gd name="T85" fmla="*/ 43 h 244"/>
                <a:gd name="T86" fmla="*/ 97 w 557"/>
                <a:gd name="T87" fmla="*/ 33 h 244"/>
                <a:gd name="T88" fmla="*/ 128 w 557"/>
                <a:gd name="T89" fmla="*/ 25 h 244"/>
                <a:gd name="T90" fmla="*/ 164 w 557"/>
                <a:gd name="T91" fmla="*/ 15 h 244"/>
                <a:gd name="T92" fmla="*/ 206 w 557"/>
                <a:gd name="T93" fmla="*/ 8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7" h="244">
                  <a:moveTo>
                    <a:pt x="206" y="8"/>
                  </a:moveTo>
                  <a:lnTo>
                    <a:pt x="247" y="4"/>
                  </a:lnTo>
                  <a:lnTo>
                    <a:pt x="289" y="0"/>
                  </a:lnTo>
                  <a:lnTo>
                    <a:pt x="328" y="0"/>
                  </a:lnTo>
                  <a:lnTo>
                    <a:pt x="365" y="4"/>
                  </a:lnTo>
                  <a:lnTo>
                    <a:pt x="401" y="8"/>
                  </a:lnTo>
                  <a:lnTo>
                    <a:pt x="432" y="15"/>
                  </a:lnTo>
                  <a:lnTo>
                    <a:pt x="463" y="25"/>
                  </a:lnTo>
                  <a:lnTo>
                    <a:pt x="487" y="36"/>
                  </a:lnTo>
                  <a:lnTo>
                    <a:pt x="512" y="46"/>
                  </a:lnTo>
                  <a:lnTo>
                    <a:pt x="529" y="60"/>
                  </a:lnTo>
                  <a:lnTo>
                    <a:pt x="544" y="74"/>
                  </a:lnTo>
                  <a:lnTo>
                    <a:pt x="554" y="88"/>
                  </a:lnTo>
                  <a:lnTo>
                    <a:pt x="557" y="106"/>
                  </a:lnTo>
                  <a:lnTo>
                    <a:pt x="554" y="122"/>
                  </a:lnTo>
                  <a:lnTo>
                    <a:pt x="547" y="140"/>
                  </a:lnTo>
                  <a:lnTo>
                    <a:pt x="533" y="158"/>
                  </a:lnTo>
                  <a:lnTo>
                    <a:pt x="508" y="179"/>
                  </a:lnTo>
                  <a:lnTo>
                    <a:pt x="481" y="195"/>
                  </a:lnTo>
                  <a:lnTo>
                    <a:pt x="450" y="213"/>
                  </a:lnTo>
                  <a:lnTo>
                    <a:pt x="414" y="223"/>
                  </a:lnTo>
                  <a:lnTo>
                    <a:pt x="380" y="234"/>
                  </a:lnTo>
                  <a:lnTo>
                    <a:pt x="344" y="241"/>
                  </a:lnTo>
                  <a:lnTo>
                    <a:pt x="310" y="244"/>
                  </a:lnTo>
                  <a:lnTo>
                    <a:pt x="271" y="244"/>
                  </a:lnTo>
                  <a:lnTo>
                    <a:pt x="237" y="244"/>
                  </a:lnTo>
                  <a:lnTo>
                    <a:pt x="201" y="244"/>
                  </a:lnTo>
                  <a:lnTo>
                    <a:pt x="136" y="234"/>
                  </a:lnTo>
                  <a:lnTo>
                    <a:pt x="108" y="223"/>
                  </a:lnTo>
                  <a:lnTo>
                    <a:pt x="84" y="217"/>
                  </a:lnTo>
                  <a:lnTo>
                    <a:pt x="63" y="207"/>
                  </a:lnTo>
                  <a:lnTo>
                    <a:pt x="45" y="195"/>
                  </a:lnTo>
                  <a:lnTo>
                    <a:pt x="17" y="171"/>
                  </a:lnTo>
                  <a:lnTo>
                    <a:pt x="10" y="158"/>
                  </a:lnTo>
                  <a:lnTo>
                    <a:pt x="3" y="143"/>
                  </a:lnTo>
                  <a:lnTo>
                    <a:pt x="0" y="133"/>
                  </a:lnTo>
                  <a:lnTo>
                    <a:pt x="0" y="119"/>
                  </a:lnTo>
                  <a:lnTo>
                    <a:pt x="3" y="106"/>
                  </a:lnTo>
                  <a:lnTo>
                    <a:pt x="6" y="91"/>
                  </a:lnTo>
                  <a:lnTo>
                    <a:pt x="17" y="78"/>
                  </a:lnTo>
                  <a:lnTo>
                    <a:pt x="31" y="67"/>
                  </a:lnTo>
                  <a:lnTo>
                    <a:pt x="48" y="53"/>
                  </a:lnTo>
                  <a:lnTo>
                    <a:pt x="73" y="43"/>
                  </a:lnTo>
                  <a:lnTo>
                    <a:pt x="97" y="33"/>
                  </a:lnTo>
                  <a:lnTo>
                    <a:pt x="128" y="25"/>
                  </a:lnTo>
                  <a:lnTo>
                    <a:pt x="164" y="15"/>
                  </a:lnTo>
                  <a:lnTo>
                    <a:pt x="206" y="8"/>
                  </a:lnTo>
                  <a:close/>
                </a:path>
              </a:pathLst>
            </a:custGeom>
            <a:solidFill>
              <a:srgbClr val="EFB3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4" name="Freeform 88"/>
            <p:cNvSpPr>
              <a:spLocks/>
            </p:cNvSpPr>
            <p:nvPr/>
          </p:nvSpPr>
          <p:spPr bwMode="auto">
            <a:xfrm>
              <a:off x="2891" y="1078"/>
              <a:ext cx="186" cy="81"/>
            </a:xfrm>
            <a:custGeom>
              <a:avLst/>
              <a:gdLst>
                <a:gd name="T0" fmla="*/ 209 w 558"/>
                <a:gd name="T1" fmla="*/ 7 h 244"/>
                <a:gd name="T2" fmla="*/ 248 w 558"/>
                <a:gd name="T3" fmla="*/ 0 h 244"/>
                <a:gd name="T4" fmla="*/ 290 w 558"/>
                <a:gd name="T5" fmla="*/ 0 h 244"/>
                <a:gd name="T6" fmla="*/ 327 w 558"/>
                <a:gd name="T7" fmla="*/ 0 h 244"/>
                <a:gd name="T8" fmla="*/ 366 w 558"/>
                <a:gd name="T9" fmla="*/ 0 h 244"/>
                <a:gd name="T10" fmla="*/ 401 w 558"/>
                <a:gd name="T11" fmla="*/ 7 h 244"/>
                <a:gd name="T12" fmla="*/ 433 w 558"/>
                <a:gd name="T13" fmla="*/ 14 h 244"/>
                <a:gd name="T14" fmla="*/ 464 w 558"/>
                <a:gd name="T15" fmla="*/ 21 h 244"/>
                <a:gd name="T16" fmla="*/ 491 w 558"/>
                <a:gd name="T17" fmla="*/ 31 h 244"/>
                <a:gd name="T18" fmla="*/ 513 w 558"/>
                <a:gd name="T19" fmla="*/ 42 h 244"/>
                <a:gd name="T20" fmla="*/ 530 w 558"/>
                <a:gd name="T21" fmla="*/ 55 h 244"/>
                <a:gd name="T22" fmla="*/ 544 w 558"/>
                <a:gd name="T23" fmla="*/ 70 h 244"/>
                <a:gd name="T24" fmla="*/ 555 w 558"/>
                <a:gd name="T25" fmla="*/ 83 h 244"/>
                <a:gd name="T26" fmla="*/ 558 w 558"/>
                <a:gd name="T27" fmla="*/ 101 h 244"/>
                <a:gd name="T28" fmla="*/ 555 w 558"/>
                <a:gd name="T29" fmla="*/ 119 h 244"/>
                <a:gd name="T30" fmla="*/ 547 w 558"/>
                <a:gd name="T31" fmla="*/ 136 h 244"/>
                <a:gd name="T32" fmla="*/ 534 w 558"/>
                <a:gd name="T33" fmla="*/ 153 h 244"/>
                <a:gd name="T34" fmla="*/ 509 w 558"/>
                <a:gd name="T35" fmla="*/ 174 h 244"/>
                <a:gd name="T36" fmla="*/ 481 w 558"/>
                <a:gd name="T37" fmla="*/ 192 h 244"/>
                <a:gd name="T38" fmla="*/ 449 w 558"/>
                <a:gd name="T39" fmla="*/ 209 h 244"/>
                <a:gd name="T40" fmla="*/ 418 w 558"/>
                <a:gd name="T41" fmla="*/ 219 h 244"/>
                <a:gd name="T42" fmla="*/ 384 w 558"/>
                <a:gd name="T43" fmla="*/ 231 h 244"/>
                <a:gd name="T44" fmla="*/ 345 w 558"/>
                <a:gd name="T45" fmla="*/ 237 h 244"/>
                <a:gd name="T46" fmla="*/ 311 w 558"/>
                <a:gd name="T47" fmla="*/ 240 h 244"/>
                <a:gd name="T48" fmla="*/ 272 w 558"/>
                <a:gd name="T49" fmla="*/ 244 h 244"/>
                <a:gd name="T50" fmla="*/ 238 w 558"/>
                <a:gd name="T51" fmla="*/ 240 h 244"/>
                <a:gd name="T52" fmla="*/ 202 w 558"/>
                <a:gd name="T53" fmla="*/ 240 h 244"/>
                <a:gd name="T54" fmla="*/ 140 w 558"/>
                <a:gd name="T55" fmla="*/ 231 h 244"/>
                <a:gd name="T56" fmla="*/ 108 w 558"/>
                <a:gd name="T57" fmla="*/ 223 h 244"/>
                <a:gd name="T58" fmla="*/ 84 w 558"/>
                <a:gd name="T59" fmla="*/ 213 h 244"/>
                <a:gd name="T60" fmla="*/ 63 w 558"/>
                <a:gd name="T61" fmla="*/ 202 h 244"/>
                <a:gd name="T62" fmla="*/ 46 w 558"/>
                <a:gd name="T63" fmla="*/ 192 h 244"/>
                <a:gd name="T64" fmla="*/ 22 w 558"/>
                <a:gd name="T65" fmla="*/ 167 h 244"/>
                <a:gd name="T66" fmla="*/ 10 w 558"/>
                <a:gd name="T67" fmla="*/ 153 h 244"/>
                <a:gd name="T68" fmla="*/ 4 w 558"/>
                <a:gd name="T69" fmla="*/ 143 h 244"/>
                <a:gd name="T70" fmla="*/ 0 w 558"/>
                <a:gd name="T71" fmla="*/ 129 h 244"/>
                <a:gd name="T72" fmla="*/ 0 w 558"/>
                <a:gd name="T73" fmla="*/ 115 h 244"/>
                <a:gd name="T74" fmla="*/ 4 w 558"/>
                <a:gd name="T75" fmla="*/ 101 h 244"/>
                <a:gd name="T76" fmla="*/ 10 w 558"/>
                <a:gd name="T77" fmla="*/ 88 h 244"/>
                <a:gd name="T78" fmla="*/ 22 w 558"/>
                <a:gd name="T79" fmla="*/ 77 h 244"/>
                <a:gd name="T80" fmla="*/ 35 w 558"/>
                <a:gd name="T81" fmla="*/ 63 h 244"/>
                <a:gd name="T82" fmla="*/ 53 w 558"/>
                <a:gd name="T83" fmla="*/ 52 h 244"/>
                <a:gd name="T84" fmla="*/ 74 w 558"/>
                <a:gd name="T85" fmla="*/ 42 h 244"/>
                <a:gd name="T86" fmla="*/ 101 w 558"/>
                <a:gd name="T87" fmla="*/ 31 h 244"/>
                <a:gd name="T88" fmla="*/ 132 w 558"/>
                <a:gd name="T89" fmla="*/ 21 h 244"/>
                <a:gd name="T90" fmla="*/ 168 w 558"/>
                <a:gd name="T91" fmla="*/ 14 h 244"/>
                <a:gd name="T92" fmla="*/ 209 w 558"/>
                <a:gd name="T93" fmla="*/ 7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8" h="244">
                  <a:moveTo>
                    <a:pt x="209" y="7"/>
                  </a:moveTo>
                  <a:lnTo>
                    <a:pt x="248" y="0"/>
                  </a:lnTo>
                  <a:lnTo>
                    <a:pt x="290" y="0"/>
                  </a:lnTo>
                  <a:lnTo>
                    <a:pt x="327" y="0"/>
                  </a:lnTo>
                  <a:lnTo>
                    <a:pt x="366" y="0"/>
                  </a:lnTo>
                  <a:lnTo>
                    <a:pt x="401" y="7"/>
                  </a:lnTo>
                  <a:lnTo>
                    <a:pt x="433" y="14"/>
                  </a:lnTo>
                  <a:lnTo>
                    <a:pt x="464" y="21"/>
                  </a:lnTo>
                  <a:lnTo>
                    <a:pt x="491" y="31"/>
                  </a:lnTo>
                  <a:lnTo>
                    <a:pt x="513" y="42"/>
                  </a:lnTo>
                  <a:lnTo>
                    <a:pt x="530" y="55"/>
                  </a:lnTo>
                  <a:lnTo>
                    <a:pt x="544" y="70"/>
                  </a:lnTo>
                  <a:lnTo>
                    <a:pt x="555" y="83"/>
                  </a:lnTo>
                  <a:lnTo>
                    <a:pt x="558" y="101"/>
                  </a:lnTo>
                  <a:lnTo>
                    <a:pt x="555" y="119"/>
                  </a:lnTo>
                  <a:lnTo>
                    <a:pt x="547" y="136"/>
                  </a:lnTo>
                  <a:lnTo>
                    <a:pt x="534" y="153"/>
                  </a:lnTo>
                  <a:lnTo>
                    <a:pt x="509" y="174"/>
                  </a:lnTo>
                  <a:lnTo>
                    <a:pt x="481" y="192"/>
                  </a:lnTo>
                  <a:lnTo>
                    <a:pt x="449" y="209"/>
                  </a:lnTo>
                  <a:lnTo>
                    <a:pt x="418" y="219"/>
                  </a:lnTo>
                  <a:lnTo>
                    <a:pt x="384" y="231"/>
                  </a:lnTo>
                  <a:lnTo>
                    <a:pt x="345" y="237"/>
                  </a:lnTo>
                  <a:lnTo>
                    <a:pt x="311" y="240"/>
                  </a:lnTo>
                  <a:lnTo>
                    <a:pt x="272" y="244"/>
                  </a:lnTo>
                  <a:lnTo>
                    <a:pt x="238" y="240"/>
                  </a:lnTo>
                  <a:lnTo>
                    <a:pt x="202" y="240"/>
                  </a:lnTo>
                  <a:lnTo>
                    <a:pt x="140" y="231"/>
                  </a:lnTo>
                  <a:lnTo>
                    <a:pt x="108" y="223"/>
                  </a:lnTo>
                  <a:lnTo>
                    <a:pt x="84" y="213"/>
                  </a:lnTo>
                  <a:lnTo>
                    <a:pt x="63" y="202"/>
                  </a:lnTo>
                  <a:lnTo>
                    <a:pt x="46" y="192"/>
                  </a:lnTo>
                  <a:lnTo>
                    <a:pt x="22" y="167"/>
                  </a:lnTo>
                  <a:lnTo>
                    <a:pt x="10" y="153"/>
                  </a:lnTo>
                  <a:lnTo>
                    <a:pt x="4" y="143"/>
                  </a:lnTo>
                  <a:lnTo>
                    <a:pt x="0" y="129"/>
                  </a:lnTo>
                  <a:lnTo>
                    <a:pt x="0" y="115"/>
                  </a:lnTo>
                  <a:lnTo>
                    <a:pt x="4" y="101"/>
                  </a:lnTo>
                  <a:lnTo>
                    <a:pt x="10" y="88"/>
                  </a:lnTo>
                  <a:lnTo>
                    <a:pt x="22" y="77"/>
                  </a:lnTo>
                  <a:lnTo>
                    <a:pt x="35" y="63"/>
                  </a:lnTo>
                  <a:lnTo>
                    <a:pt x="53" y="52"/>
                  </a:lnTo>
                  <a:lnTo>
                    <a:pt x="74" y="42"/>
                  </a:lnTo>
                  <a:lnTo>
                    <a:pt x="101" y="31"/>
                  </a:lnTo>
                  <a:lnTo>
                    <a:pt x="132" y="21"/>
                  </a:lnTo>
                  <a:lnTo>
                    <a:pt x="168" y="14"/>
                  </a:lnTo>
                  <a:lnTo>
                    <a:pt x="209" y="7"/>
                  </a:lnTo>
                  <a:close/>
                </a:path>
              </a:pathLst>
            </a:custGeom>
            <a:solidFill>
              <a:srgbClr val="EFB3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5" name="Freeform 89"/>
            <p:cNvSpPr>
              <a:spLocks/>
            </p:cNvSpPr>
            <p:nvPr/>
          </p:nvSpPr>
          <p:spPr bwMode="auto">
            <a:xfrm>
              <a:off x="2599" y="1411"/>
              <a:ext cx="113" cy="45"/>
            </a:xfrm>
            <a:custGeom>
              <a:avLst/>
              <a:gdLst>
                <a:gd name="T0" fmla="*/ 62 w 338"/>
                <a:gd name="T1" fmla="*/ 18 h 137"/>
                <a:gd name="T2" fmla="*/ 119 w 338"/>
                <a:gd name="T3" fmla="*/ 25 h 137"/>
                <a:gd name="T4" fmla="*/ 184 w 338"/>
                <a:gd name="T5" fmla="*/ 28 h 137"/>
                <a:gd name="T6" fmla="*/ 223 w 338"/>
                <a:gd name="T7" fmla="*/ 25 h 137"/>
                <a:gd name="T8" fmla="*/ 254 w 338"/>
                <a:gd name="T9" fmla="*/ 21 h 137"/>
                <a:gd name="T10" fmla="*/ 286 w 338"/>
                <a:gd name="T11" fmla="*/ 15 h 137"/>
                <a:gd name="T12" fmla="*/ 314 w 338"/>
                <a:gd name="T13" fmla="*/ 4 h 137"/>
                <a:gd name="T14" fmla="*/ 324 w 338"/>
                <a:gd name="T15" fmla="*/ 0 h 137"/>
                <a:gd name="T16" fmla="*/ 330 w 338"/>
                <a:gd name="T17" fmla="*/ 0 h 137"/>
                <a:gd name="T18" fmla="*/ 335 w 338"/>
                <a:gd name="T19" fmla="*/ 4 h 137"/>
                <a:gd name="T20" fmla="*/ 338 w 338"/>
                <a:gd name="T21" fmla="*/ 7 h 137"/>
                <a:gd name="T22" fmla="*/ 338 w 338"/>
                <a:gd name="T23" fmla="*/ 21 h 137"/>
                <a:gd name="T24" fmla="*/ 327 w 338"/>
                <a:gd name="T25" fmla="*/ 43 h 137"/>
                <a:gd name="T26" fmla="*/ 310 w 338"/>
                <a:gd name="T27" fmla="*/ 64 h 137"/>
                <a:gd name="T28" fmla="*/ 286 w 338"/>
                <a:gd name="T29" fmla="*/ 88 h 137"/>
                <a:gd name="T30" fmla="*/ 257 w 338"/>
                <a:gd name="T31" fmla="*/ 109 h 137"/>
                <a:gd name="T32" fmla="*/ 226 w 338"/>
                <a:gd name="T33" fmla="*/ 126 h 137"/>
                <a:gd name="T34" fmla="*/ 195 w 338"/>
                <a:gd name="T35" fmla="*/ 137 h 137"/>
                <a:gd name="T36" fmla="*/ 167 w 338"/>
                <a:gd name="T37" fmla="*/ 137 h 137"/>
                <a:gd name="T38" fmla="*/ 140 w 338"/>
                <a:gd name="T39" fmla="*/ 133 h 137"/>
                <a:gd name="T40" fmla="*/ 115 w 338"/>
                <a:gd name="T41" fmla="*/ 126 h 137"/>
                <a:gd name="T42" fmla="*/ 91 w 338"/>
                <a:gd name="T43" fmla="*/ 112 h 137"/>
                <a:gd name="T44" fmla="*/ 70 w 338"/>
                <a:gd name="T45" fmla="*/ 98 h 137"/>
                <a:gd name="T46" fmla="*/ 28 w 338"/>
                <a:gd name="T47" fmla="*/ 64 h 137"/>
                <a:gd name="T48" fmla="*/ 3 w 338"/>
                <a:gd name="T49" fmla="*/ 31 h 137"/>
                <a:gd name="T50" fmla="*/ 0 w 338"/>
                <a:gd name="T51" fmla="*/ 21 h 137"/>
                <a:gd name="T52" fmla="*/ 0 w 338"/>
                <a:gd name="T53" fmla="*/ 18 h 137"/>
                <a:gd name="T54" fmla="*/ 10 w 338"/>
                <a:gd name="T55" fmla="*/ 15 h 137"/>
                <a:gd name="T56" fmla="*/ 21 w 338"/>
                <a:gd name="T57" fmla="*/ 15 h 137"/>
                <a:gd name="T58" fmla="*/ 62 w 338"/>
                <a:gd name="T59" fmla="*/ 18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8" h="137">
                  <a:moveTo>
                    <a:pt x="62" y="18"/>
                  </a:moveTo>
                  <a:lnTo>
                    <a:pt x="119" y="25"/>
                  </a:lnTo>
                  <a:lnTo>
                    <a:pt x="184" y="28"/>
                  </a:lnTo>
                  <a:lnTo>
                    <a:pt x="223" y="25"/>
                  </a:lnTo>
                  <a:lnTo>
                    <a:pt x="254" y="21"/>
                  </a:lnTo>
                  <a:lnTo>
                    <a:pt x="286" y="15"/>
                  </a:lnTo>
                  <a:lnTo>
                    <a:pt x="314" y="4"/>
                  </a:lnTo>
                  <a:lnTo>
                    <a:pt x="324" y="0"/>
                  </a:lnTo>
                  <a:lnTo>
                    <a:pt x="330" y="0"/>
                  </a:lnTo>
                  <a:lnTo>
                    <a:pt x="335" y="4"/>
                  </a:lnTo>
                  <a:lnTo>
                    <a:pt x="338" y="7"/>
                  </a:lnTo>
                  <a:lnTo>
                    <a:pt x="338" y="21"/>
                  </a:lnTo>
                  <a:lnTo>
                    <a:pt x="327" y="43"/>
                  </a:lnTo>
                  <a:lnTo>
                    <a:pt x="310" y="64"/>
                  </a:lnTo>
                  <a:lnTo>
                    <a:pt x="286" y="88"/>
                  </a:lnTo>
                  <a:lnTo>
                    <a:pt x="257" y="109"/>
                  </a:lnTo>
                  <a:lnTo>
                    <a:pt x="226" y="126"/>
                  </a:lnTo>
                  <a:lnTo>
                    <a:pt x="195" y="137"/>
                  </a:lnTo>
                  <a:lnTo>
                    <a:pt x="167" y="137"/>
                  </a:lnTo>
                  <a:lnTo>
                    <a:pt x="140" y="133"/>
                  </a:lnTo>
                  <a:lnTo>
                    <a:pt x="115" y="126"/>
                  </a:lnTo>
                  <a:lnTo>
                    <a:pt x="91" y="112"/>
                  </a:lnTo>
                  <a:lnTo>
                    <a:pt x="70" y="98"/>
                  </a:lnTo>
                  <a:lnTo>
                    <a:pt x="28" y="64"/>
                  </a:lnTo>
                  <a:lnTo>
                    <a:pt x="3" y="31"/>
                  </a:lnTo>
                  <a:lnTo>
                    <a:pt x="0" y="21"/>
                  </a:lnTo>
                  <a:lnTo>
                    <a:pt x="0" y="18"/>
                  </a:lnTo>
                  <a:lnTo>
                    <a:pt x="10" y="15"/>
                  </a:lnTo>
                  <a:lnTo>
                    <a:pt x="21" y="15"/>
                  </a:lnTo>
                  <a:lnTo>
                    <a:pt x="62" y="18"/>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6" name="Freeform 90"/>
            <p:cNvSpPr>
              <a:spLocks/>
            </p:cNvSpPr>
            <p:nvPr/>
          </p:nvSpPr>
          <p:spPr bwMode="auto">
            <a:xfrm>
              <a:off x="2488" y="1282"/>
              <a:ext cx="57" cy="62"/>
            </a:xfrm>
            <a:custGeom>
              <a:avLst/>
              <a:gdLst>
                <a:gd name="T0" fmla="*/ 132 w 171"/>
                <a:gd name="T1" fmla="*/ 112 h 185"/>
                <a:gd name="T2" fmla="*/ 104 w 171"/>
                <a:gd name="T3" fmla="*/ 136 h 185"/>
                <a:gd name="T4" fmla="*/ 83 w 171"/>
                <a:gd name="T5" fmla="*/ 157 h 185"/>
                <a:gd name="T6" fmla="*/ 67 w 171"/>
                <a:gd name="T7" fmla="*/ 174 h 185"/>
                <a:gd name="T8" fmla="*/ 56 w 171"/>
                <a:gd name="T9" fmla="*/ 181 h 185"/>
                <a:gd name="T10" fmla="*/ 42 w 171"/>
                <a:gd name="T11" fmla="*/ 185 h 185"/>
                <a:gd name="T12" fmla="*/ 28 w 171"/>
                <a:gd name="T13" fmla="*/ 181 h 185"/>
                <a:gd name="T14" fmla="*/ 18 w 171"/>
                <a:gd name="T15" fmla="*/ 178 h 185"/>
                <a:gd name="T16" fmla="*/ 7 w 171"/>
                <a:gd name="T17" fmla="*/ 164 h 185"/>
                <a:gd name="T18" fmla="*/ 0 w 171"/>
                <a:gd name="T19" fmla="*/ 149 h 185"/>
                <a:gd name="T20" fmla="*/ 0 w 171"/>
                <a:gd name="T21" fmla="*/ 133 h 185"/>
                <a:gd name="T22" fmla="*/ 0 w 171"/>
                <a:gd name="T23" fmla="*/ 108 h 185"/>
                <a:gd name="T24" fmla="*/ 7 w 171"/>
                <a:gd name="T25" fmla="*/ 84 h 185"/>
                <a:gd name="T26" fmla="*/ 21 w 171"/>
                <a:gd name="T27" fmla="*/ 56 h 185"/>
                <a:gd name="T28" fmla="*/ 39 w 171"/>
                <a:gd name="T29" fmla="*/ 35 h 185"/>
                <a:gd name="T30" fmla="*/ 56 w 171"/>
                <a:gd name="T31" fmla="*/ 17 h 185"/>
                <a:gd name="T32" fmla="*/ 70 w 171"/>
                <a:gd name="T33" fmla="*/ 8 h 185"/>
                <a:gd name="T34" fmla="*/ 83 w 171"/>
                <a:gd name="T35" fmla="*/ 3 h 185"/>
                <a:gd name="T36" fmla="*/ 98 w 171"/>
                <a:gd name="T37" fmla="*/ 0 h 185"/>
                <a:gd name="T38" fmla="*/ 112 w 171"/>
                <a:gd name="T39" fmla="*/ 3 h 185"/>
                <a:gd name="T40" fmla="*/ 140 w 171"/>
                <a:gd name="T41" fmla="*/ 8 h 185"/>
                <a:gd name="T42" fmla="*/ 153 w 171"/>
                <a:gd name="T43" fmla="*/ 14 h 185"/>
                <a:gd name="T44" fmla="*/ 164 w 171"/>
                <a:gd name="T45" fmla="*/ 21 h 185"/>
                <a:gd name="T46" fmla="*/ 171 w 171"/>
                <a:gd name="T47" fmla="*/ 35 h 185"/>
                <a:gd name="T48" fmla="*/ 171 w 171"/>
                <a:gd name="T49" fmla="*/ 48 h 185"/>
                <a:gd name="T50" fmla="*/ 171 w 171"/>
                <a:gd name="T51" fmla="*/ 63 h 185"/>
                <a:gd name="T52" fmla="*/ 164 w 171"/>
                <a:gd name="T53" fmla="*/ 81 h 185"/>
                <a:gd name="T54" fmla="*/ 150 w 171"/>
                <a:gd name="T55" fmla="*/ 94 h 185"/>
                <a:gd name="T56" fmla="*/ 132 w 171"/>
                <a:gd name="T57" fmla="*/ 11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85">
                  <a:moveTo>
                    <a:pt x="132" y="112"/>
                  </a:moveTo>
                  <a:lnTo>
                    <a:pt x="104" y="136"/>
                  </a:lnTo>
                  <a:lnTo>
                    <a:pt x="83" y="157"/>
                  </a:lnTo>
                  <a:lnTo>
                    <a:pt x="67" y="174"/>
                  </a:lnTo>
                  <a:lnTo>
                    <a:pt x="56" y="181"/>
                  </a:lnTo>
                  <a:lnTo>
                    <a:pt x="42" y="185"/>
                  </a:lnTo>
                  <a:lnTo>
                    <a:pt x="28" y="181"/>
                  </a:lnTo>
                  <a:lnTo>
                    <a:pt x="18" y="178"/>
                  </a:lnTo>
                  <a:lnTo>
                    <a:pt x="7" y="164"/>
                  </a:lnTo>
                  <a:lnTo>
                    <a:pt x="0" y="149"/>
                  </a:lnTo>
                  <a:lnTo>
                    <a:pt x="0" y="133"/>
                  </a:lnTo>
                  <a:lnTo>
                    <a:pt x="0" y="108"/>
                  </a:lnTo>
                  <a:lnTo>
                    <a:pt x="7" y="84"/>
                  </a:lnTo>
                  <a:lnTo>
                    <a:pt x="21" y="56"/>
                  </a:lnTo>
                  <a:lnTo>
                    <a:pt x="39" y="35"/>
                  </a:lnTo>
                  <a:lnTo>
                    <a:pt x="56" y="17"/>
                  </a:lnTo>
                  <a:lnTo>
                    <a:pt x="70" y="8"/>
                  </a:lnTo>
                  <a:lnTo>
                    <a:pt x="83" y="3"/>
                  </a:lnTo>
                  <a:lnTo>
                    <a:pt x="98" y="0"/>
                  </a:lnTo>
                  <a:lnTo>
                    <a:pt x="112" y="3"/>
                  </a:lnTo>
                  <a:lnTo>
                    <a:pt x="140" y="8"/>
                  </a:lnTo>
                  <a:lnTo>
                    <a:pt x="153" y="14"/>
                  </a:lnTo>
                  <a:lnTo>
                    <a:pt x="164" y="21"/>
                  </a:lnTo>
                  <a:lnTo>
                    <a:pt x="171" y="35"/>
                  </a:lnTo>
                  <a:lnTo>
                    <a:pt x="171" y="48"/>
                  </a:lnTo>
                  <a:lnTo>
                    <a:pt x="171" y="63"/>
                  </a:lnTo>
                  <a:lnTo>
                    <a:pt x="164" y="81"/>
                  </a:lnTo>
                  <a:lnTo>
                    <a:pt x="150" y="94"/>
                  </a:lnTo>
                  <a:lnTo>
                    <a:pt x="132" y="112"/>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7" name="Freeform 91"/>
            <p:cNvSpPr>
              <a:spLocks/>
            </p:cNvSpPr>
            <p:nvPr/>
          </p:nvSpPr>
          <p:spPr bwMode="auto">
            <a:xfrm>
              <a:off x="2515" y="1299"/>
              <a:ext cx="263" cy="78"/>
            </a:xfrm>
            <a:custGeom>
              <a:avLst/>
              <a:gdLst>
                <a:gd name="T0" fmla="*/ 0 w 788"/>
                <a:gd name="T1" fmla="*/ 24 h 234"/>
                <a:gd name="T2" fmla="*/ 18 w 788"/>
                <a:gd name="T3" fmla="*/ 45 h 234"/>
                <a:gd name="T4" fmla="*/ 46 w 788"/>
                <a:gd name="T5" fmla="*/ 70 h 234"/>
                <a:gd name="T6" fmla="*/ 85 w 788"/>
                <a:gd name="T7" fmla="*/ 94 h 234"/>
                <a:gd name="T8" fmla="*/ 137 w 788"/>
                <a:gd name="T9" fmla="*/ 122 h 234"/>
                <a:gd name="T10" fmla="*/ 168 w 788"/>
                <a:gd name="T11" fmla="*/ 133 h 234"/>
                <a:gd name="T12" fmla="*/ 207 w 788"/>
                <a:gd name="T13" fmla="*/ 146 h 234"/>
                <a:gd name="T14" fmla="*/ 245 w 788"/>
                <a:gd name="T15" fmla="*/ 154 h 234"/>
                <a:gd name="T16" fmla="*/ 286 w 788"/>
                <a:gd name="T17" fmla="*/ 160 h 234"/>
                <a:gd name="T18" fmla="*/ 335 w 788"/>
                <a:gd name="T19" fmla="*/ 167 h 234"/>
                <a:gd name="T20" fmla="*/ 387 w 788"/>
                <a:gd name="T21" fmla="*/ 167 h 234"/>
                <a:gd name="T22" fmla="*/ 447 w 788"/>
                <a:gd name="T23" fmla="*/ 167 h 234"/>
                <a:gd name="T24" fmla="*/ 499 w 788"/>
                <a:gd name="T25" fmla="*/ 164 h 234"/>
                <a:gd name="T26" fmla="*/ 548 w 788"/>
                <a:gd name="T27" fmla="*/ 154 h 234"/>
                <a:gd name="T28" fmla="*/ 590 w 788"/>
                <a:gd name="T29" fmla="*/ 143 h 234"/>
                <a:gd name="T30" fmla="*/ 628 w 788"/>
                <a:gd name="T31" fmla="*/ 133 h 234"/>
                <a:gd name="T32" fmla="*/ 660 w 788"/>
                <a:gd name="T33" fmla="*/ 118 h 234"/>
                <a:gd name="T34" fmla="*/ 688 w 788"/>
                <a:gd name="T35" fmla="*/ 102 h 234"/>
                <a:gd name="T36" fmla="*/ 712 w 788"/>
                <a:gd name="T37" fmla="*/ 87 h 234"/>
                <a:gd name="T38" fmla="*/ 733 w 788"/>
                <a:gd name="T39" fmla="*/ 70 h 234"/>
                <a:gd name="T40" fmla="*/ 750 w 788"/>
                <a:gd name="T41" fmla="*/ 56 h 234"/>
                <a:gd name="T42" fmla="*/ 774 w 788"/>
                <a:gd name="T43" fmla="*/ 29 h 234"/>
                <a:gd name="T44" fmla="*/ 785 w 788"/>
                <a:gd name="T45" fmla="*/ 8 h 234"/>
                <a:gd name="T46" fmla="*/ 788 w 788"/>
                <a:gd name="T47" fmla="*/ 0 h 234"/>
                <a:gd name="T48" fmla="*/ 785 w 788"/>
                <a:gd name="T49" fmla="*/ 11 h 234"/>
                <a:gd name="T50" fmla="*/ 778 w 788"/>
                <a:gd name="T51" fmla="*/ 42 h 234"/>
                <a:gd name="T52" fmla="*/ 767 w 788"/>
                <a:gd name="T53" fmla="*/ 60 h 234"/>
                <a:gd name="T54" fmla="*/ 757 w 788"/>
                <a:gd name="T55" fmla="*/ 81 h 234"/>
                <a:gd name="T56" fmla="*/ 740 w 788"/>
                <a:gd name="T57" fmla="*/ 105 h 234"/>
                <a:gd name="T58" fmla="*/ 722 w 788"/>
                <a:gd name="T59" fmla="*/ 129 h 234"/>
                <a:gd name="T60" fmla="*/ 694 w 788"/>
                <a:gd name="T61" fmla="*/ 151 h 234"/>
                <a:gd name="T62" fmla="*/ 666 w 788"/>
                <a:gd name="T63" fmla="*/ 170 h 234"/>
                <a:gd name="T64" fmla="*/ 628 w 788"/>
                <a:gd name="T65" fmla="*/ 191 h 234"/>
                <a:gd name="T66" fmla="*/ 587 w 788"/>
                <a:gd name="T67" fmla="*/ 209 h 234"/>
                <a:gd name="T68" fmla="*/ 538 w 788"/>
                <a:gd name="T69" fmla="*/ 224 h 234"/>
                <a:gd name="T70" fmla="*/ 481 w 788"/>
                <a:gd name="T71" fmla="*/ 230 h 234"/>
                <a:gd name="T72" fmla="*/ 416 w 788"/>
                <a:gd name="T73" fmla="*/ 234 h 234"/>
                <a:gd name="T74" fmla="*/ 346 w 788"/>
                <a:gd name="T75" fmla="*/ 234 h 234"/>
                <a:gd name="T76" fmla="*/ 290 w 788"/>
                <a:gd name="T77" fmla="*/ 227 h 234"/>
                <a:gd name="T78" fmla="*/ 245 w 788"/>
                <a:gd name="T79" fmla="*/ 216 h 234"/>
                <a:gd name="T80" fmla="*/ 203 w 788"/>
                <a:gd name="T81" fmla="*/ 206 h 234"/>
                <a:gd name="T82" fmla="*/ 164 w 788"/>
                <a:gd name="T83" fmla="*/ 191 h 234"/>
                <a:gd name="T84" fmla="*/ 133 w 788"/>
                <a:gd name="T85" fmla="*/ 175 h 234"/>
                <a:gd name="T86" fmla="*/ 106 w 788"/>
                <a:gd name="T87" fmla="*/ 157 h 234"/>
                <a:gd name="T88" fmla="*/ 81 w 788"/>
                <a:gd name="T89" fmla="*/ 139 h 234"/>
                <a:gd name="T90" fmla="*/ 60 w 788"/>
                <a:gd name="T91" fmla="*/ 122 h 234"/>
                <a:gd name="T92" fmla="*/ 42 w 788"/>
                <a:gd name="T93" fmla="*/ 102 h 234"/>
                <a:gd name="T94" fmla="*/ 29 w 788"/>
                <a:gd name="T95" fmla="*/ 84 h 234"/>
                <a:gd name="T96" fmla="*/ 11 w 788"/>
                <a:gd name="T97" fmla="*/ 56 h 234"/>
                <a:gd name="T98" fmla="*/ 0 w 788"/>
                <a:gd name="T99" fmla="*/ 32 h 234"/>
                <a:gd name="T100" fmla="*/ 0 w 788"/>
                <a:gd name="T101" fmla="*/ 2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8" h="234">
                  <a:moveTo>
                    <a:pt x="0" y="24"/>
                  </a:moveTo>
                  <a:lnTo>
                    <a:pt x="18" y="45"/>
                  </a:lnTo>
                  <a:lnTo>
                    <a:pt x="46" y="70"/>
                  </a:lnTo>
                  <a:lnTo>
                    <a:pt x="85" y="94"/>
                  </a:lnTo>
                  <a:lnTo>
                    <a:pt x="137" y="122"/>
                  </a:lnTo>
                  <a:lnTo>
                    <a:pt x="168" y="133"/>
                  </a:lnTo>
                  <a:lnTo>
                    <a:pt x="207" y="146"/>
                  </a:lnTo>
                  <a:lnTo>
                    <a:pt x="245" y="154"/>
                  </a:lnTo>
                  <a:lnTo>
                    <a:pt x="286" y="160"/>
                  </a:lnTo>
                  <a:lnTo>
                    <a:pt x="335" y="167"/>
                  </a:lnTo>
                  <a:lnTo>
                    <a:pt x="387" y="167"/>
                  </a:lnTo>
                  <a:lnTo>
                    <a:pt x="447" y="167"/>
                  </a:lnTo>
                  <a:lnTo>
                    <a:pt x="499" y="164"/>
                  </a:lnTo>
                  <a:lnTo>
                    <a:pt x="548" y="154"/>
                  </a:lnTo>
                  <a:lnTo>
                    <a:pt x="590" y="143"/>
                  </a:lnTo>
                  <a:lnTo>
                    <a:pt x="628" y="133"/>
                  </a:lnTo>
                  <a:lnTo>
                    <a:pt x="660" y="118"/>
                  </a:lnTo>
                  <a:lnTo>
                    <a:pt x="688" y="102"/>
                  </a:lnTo>
                  <a:lnTo>
                    <a:pt x="712" y="87"/>
                  </a:lnTo>
                  <a:lnTo>
                    <a:pt x="733" y="70"/>
                  </a:lnTo>
                  <a:lnTo>
                    <a:pt x="750" y="56"/>
                  </a:lnTo>
                  <a:lnTo>
                    <a:pt x="774" y="29"/>
                  </a:lnTo>
                  <a:lnTo>
                    <a:pt x="785" y="8"/>
                  </a:lnTo>
                  <a:lnTo>
                    <a:pt x="788" y="0"/>
                  </a:lnTo>
                  <a:lnTo>
                    <a:pt x="785" y="11"/>
                  </a:lnTo>
                  <a:lnTo>
                    <a:pt x="778" y="42"/>
                  </a:lnTo>
                  <a:lnTo>
                    <a:pt x="767" y="60"/>
                  </a:lnTo>
                  <a:lnTo>
                    <a:pt x="757" y="81"/>
                  </a:lnTo>
                  <a:lnTo>
                    <a:pt x="740" y="105"/>
                  </a:lnTo>
                  <a:lnTo>
                    <a:pt x="722" y="129"/>
                  </a:lnTo>
                  <a:lnTo>
                    <a:pt x="694" y="151"/>
                  </a:lnTo>
                  <a:lnTo>
                    <a:pt x="666" y="170"/>
                  </a:lnTo>
                  <a:lnTo>
                    <a:pt x="628" y="191"/>
                  </a:lnTo>
                  <a:lnTo>
                    <a:pt x="587" y="209"/>
                  </a:lnTo>
                  <a:lnTo>
                    <a:pt x="538" y="224"/>
                  </a:lnTo>
                  <a:lnTo>
                    <a:pt x="481" y="230"/>
                  </a:lnTo>
                  <a:lnTo>
                    <a:pt x="416" y="234"/>
                  </a:lnTo>
                  <a:lnTo>
                    <a:pt x="346" y="234"/>
                  </a:lnTo>
                  <a:lnTo>
                    <a:pt x="290" y="227"/>
                  </a:lnTo>
                  <a:lnTo>
                    <a:pt x="245" y="216"/>
                  </a:lnTo>
                  <a:lnTo>
                    <a:pt x="203" y="206"/>
                  </a:lnTo>
                  <a:lnTo>
                    <a:pt x="164" y="191"/>
                  </a:lnTo>
                  <a:lnTo>
                    <a:pt x="133" y="175"/>
                  </a:lnTo>
                  <a:lnTo>
                    <a:pt x="106" y="157"/>
                  </a:lnTo>
                  <a:lnTo>
                    <a:pt x="81" y="139"/>
                  </a:lnTo>
                  <a:lnTo>
                    <a:pt x="60" y="122"/>
                  </a:lnTo>
                  <a:lnTo>
                    <a:pt x="42" y="102"/>
                  </a:lnTo>
                  <a:lnTo>
                    <a:pt x="29" y="84"/>
                  </a:lnTo>
                  <a:lnTo>
                    <a:pt x="11" y="56"/>
                  </a:lnTo>
                  <a:lnTo>
                    <a:pt x="0" y="32"/>
                  </a:lnTo>
                  <a:lnTo>
                    <a:pt x="0" y="24"/>
                  </a:lnTo>
                  <a:close/>
                </a:path>
              </a:pathLst>
            </a:custGeom>
            <a:solidFill>
              <a:srgbClr val="C53D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8" name="Freeform 92"/>
            <p:cNvSpPr>
              <a:spLocks/>
            </p:cNvSpPr>
            <p:nvPr/>
          </p:nvSpPr>
          <p:spPr bwMode="auto">
            <a:xfrm>
              <a:off x="3411" y="2035"/>
              <a:ext cx="77" cy="288"/>
            </a:xfrm>
            <a:custGeom>
              <a:avLst/>
              <a:gdLst>
                <a:gd name="T0" fmla="*/ 52 w 231"/>
                <a:gd name="T1" fmla="*/ 0 h 864"/>
                <a:gd name="T2" fmla="*/ 45 w 231"/>
                <a:gd name="T3" fmla="*/ 14 h 864"/>
                <a:gd name="T4" fmla="*/ 42 w 231"/>
                <a:gd name="T5" fmla="*/ 32 h 864"/>
                <a:gd name="T6" fmla="*/ 39 w 231"/>
                <a:gd name="T7" fmla="*/ 56 h 864"/>
                <a:gd name="T8" fmla="*/ 39 w 231"/>
                <a:gd name="T9" fmla="*/ 81 h 864"/>
                <a:gd name="T10" fmla="*/ 42 w 231"/>
                <a:gd name="T11" fmla="*/ 109 h 864"/>
                <a:gd name="T12" fmla="*/ 52 w 231"/>
                <a:gd name="T13" fmla="*/ 140 h 864"/>
                <a:gd name="T14" fmla="*/ 63 w 231"/>
                <a:gd name="T15" fmla="*/ 154 h 864"/>
                <a:gd name="T16" fmla="*/ 73 w 231"/>
                <a:gd name="T17" fmla="*/ 167 h 864"/>
                <a:gd name="T18" fmla="*/ 98 w 231"/>
                <a:gd name="T19" fmla="*/ 203 h 864"/>
                <a:gd name="T20" fmla="*/ 122 w 231"/>
                <a:gd name="T21" fmla="*/ 240 h 864"/>
                <a:gd name="T22" fmla="*/ 143 w 231"/>
                <a:gd name="T23" fmla="*/ 286 h 864"/>
                <a:gd name="T24" fmla="*/ 161 w 231"/>
                <a:gd name="T25" fmla="*/ 331 h 864"/>
                <a:gd name="T26" fmla="*/ 178 w 231"/>
                <a:gd name="T27" fmla="*/ 380 h 864"/>
                <a:gd name="T28" fmla="*/ 188 w 231"/>
                <a:gd name="T29" fmla="*/ 429 h 864"/>
                <a:gd name="T30" fmla="*/ 195 w 231"/>
                <a:gd name="T31" fmla="*/ 477 h 864"/>
                <a:gd name="T32" fmla="*/ 195 w 231"/>
                <a:gd name="T33" fmla="*/ 523 h 864"/>
                <a:gd name="T34" fmla="*/ 188 w 231"/>
                <a:gd name="T35" fmla="*/ 617 h 864"/>
                <a:gd name="T36" fmla="*/ 188 w 231"/>
                <a:gd name="T37" fmla="*/ 662 h 864"/>
                <a:gd name="T38" fmla="*/ 188 w 231"/>
                <a:gd name="T39" fmla="*/ 711 h 864"/>
                <a:gd name="T40" fmla="*/ 192 w 231"/>
                <a:gd name="T41" fmla="*/ 752 h 864"/>
                <a:gd name="T42" fmla="*/ 203 w 231"/>
                <a:gd name="T43" fmla="*/ 794 h 864"/>
                <a:gd name="T44" fmla="*/ 213 w 231"/>
                <a:gd name="T45" fmla="*/ 833 h 864"/>
                <a:gd name="T46" fmla="*/ 231 w 231"/>
                <a:gd name="T47" fmla="*/ 864 h 864"/>
                <a:gd name="T48" fmla="*/ 216 w 231"/>
                <a:gd name="T49" fmla="*/ 843 h 864"/>
                <a:gd name="T50" fmla="*/ 198 w 231"/>
                <a:gd name="T51" fmla="*/ 822 h 864"/>
                <a:gd name="T52" fmla="*/ 182 w 231"/>
                <a:gd name="T53" fmla="*/ 794 h 864"/>
                <a:gd name="T54" fmla="*/ 161 w 231"/>
                <a:gd name="T55" fmla="*/ 760 h 864"/>
                <a:gd name="T56" fmla="*/ 143 w 231"/>
                <a:gd name="T57" fmla="*/ 721 h 864"/>
                <a:gd name="T58" fmla="*/ 130 w 231"/>
                <a:gd name="T59" fmla="*/ 676 h 864"/>
                <a:gd name="T60" fmla="*/ 119 w 231"/>
                <a:gd name="T61" fmla="*/ 627 h 864"/>
                <a:gd name="T62" fmla="*/ 115 w 231"/>
                <a:gd name="T63" fmla="*/ 578 h 864"/>
                <a:gd name="T64" fmla="*/ 115 w 231"/>
                <a:gd name="T65" fmla="*/ 533 h 864"/>
                <a:gd name="T66" fmla="*/ 115 w 231"/>
                <a:gd name="T67" fmla="*/ 446 h 864"/>
                <a:gd name="T68" fmla="*/ 112 w 231"/>
                <a:gd name="T69" fmla="*/ 404 h 864"/>
                <a:gd name="T70" fmla="*/ 105 w 231"/>
                <a:gd name="T71" fmla="*/ 359 h 864"/>
                <a:gd name="T72" fmla="*/ 91 w 231"/>
                <a:gd name="T73" fmla="*/ 313 h 864"/>
                <a:gd name="T74" fmla="*/ 73 w 231"/>
                <a:gd name="T75" fmla="*/ 268 h 864"/>
                <a:gd name="T76" fmla="*/ 32 w 231"/>
                <a:gd name="T77" fmla="*/ 175 h 864"/>
                <a:gd name="T78" fmla="*/ 14 w 231"/>
                <a:gd name="T79" fmla="*/ 136 h 864"/>
                <a:gd name="T80" fmla="*/ 3 w 231"/>
                <a:gd name="T81" fmla="*/ 97 h 864"/>
                <a:gd name="T82" fmla="*/ 0 w 231"/>
                <a:gd name="T83" fmla="*/ 66 h 864"/>
                <a:gd name="T84" fmla="*/ 3 w 231"/>
                <a:gd name="T85" fmla="*/ 53 h 864"/>
                <a:gd name="T86" fmla="*/ 8 w 231"/>
                <a:gd name="T87" fmla="*/ 39 h 864"/>
                <a:gd name="T88" fmla="*/ 14 w 231"/>
                <a:gd name="T89" fmla="*/ 24 h 864"/>
                <a:gd name="T90" fmla="*/ 24 w 231"/>
                <a:gd name="T91" fmla="*/ 14 h 864"/>
                <a:gd name="T92" fmla="*/ 39 w 231"/>
                <a:gd name="T93" fmla="*/ 8 h 864"/>
                <a:gd name="T94" fmla="*/ 52 w 231"/>
                <a:gd name="T95" fmla="*/ 0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1" h="864">
                  <a:moveTo>
                    <a:pt x="52" y="0"/>
                  </a:moveTo>
                  <a:lnTo>
                    <a:pt x="45" y="14"/>
                  </a:lnTo>
                  <a:lnTo>
                    <a:pt x="42" y="32"/>
                  </a:lnTo>
                  <a:lnTo>
                    <a:pt x="39" y="56"/>
                  </a:lnTo>
                  <a:lnTo>
                    <a:pt x="39" y="81"/>
                  </a:lnTo>
                  <a:lnTo>
                    <a:pt x="42" y="109"/>
                  </a:lnTo>
                  <a:lnTo>
                    <a:pt x="52" y="140"/>
                  </a:lnTo>
                  <a:lnTo>
                    <a:pt x="63" y="154"/>
                  </a:lnTo>
                  <a:lnTo>
                    <a:pt x="73" y="167"/>
                  </a:lnTo>
                  <a:lnTo>
                    <a:pt x="98" y="203"/>
                  </a:lnTo>
                  <a:lnTo>
                    <a:pt x="122" y="240"/>
                  </a:lnTo>
                  <a:lnTo>
                    <a:pt x="143" y="286"/>
                  </a:lnTo>
                  <a:lnTo>
                    <a:pt x="161" y="331"/>
                  </a:lnTo>
                  <a:lnTo>
                    <a:pt x="178" y="380"/>
                  </a:lnTo>
                  <a:lnTo>
                    <a:pt x="188" y="429"/>
                  </a:lnTo>
                  <a:lnTo>
                    <a:pt x="195" y="477"/>
                  </a:lnTo>
                  <a:lnTo>
                    <a:pt x="195" y="523"/>
                  </a:lnTo>
                  <a:lnTo>
                    <a:pt x="188" y="617"/>
                  </a:lnTo>
                  <a:lnTo>
                    <a:pt x="188" y="662"/>
                  </a:lnTo>
                  <a:lnTo>
                    <a:pt x="188" y="711"/>
                  </a:lnTo>
                  <a:lnTo>
                    <a:pt x="192" y="752"/>
                  </a:lnTo>
                  <a:lnTo>
                    <a:pt x="203" y="794"/>
                  </a:lnTo>
                  <a:lnTo>
                    <a:pt x="213" y="833"/>
                  </a:lnTo>
                  <a:lnTo>
                    <a:pt x="231" y="864"/>
                  </a:lnTo>
                  <a:lnTo>
                    <a:pt x="216" y="843"/>
                  </a:lnTo>
                  <a:lnTo>
                    <a:pt x="198" y="822"/>
                  </a:lnTo>
                  <a:lnTo>
                    <a:pt x="182" y="794"/>
                  </a:lnTo>
                  <a:lnTo>
                    <a:pt x="161" y="760"/>
                  </a:lnTo>
                  <a:lnTo>
                    <a:pt x="143" y="721"/>
                  </a:lnTo>
                  <a:lnTo>
                    <a:pt x="130" y="676"/>
                  </a:lnTo>
                  <a:lnTo>
                    <a:pt x="119" y="627"/>
                  </a:lnTo>
                  <a:lnTo>
                    <a:pt x="115" y="578"/>
                  </a:lnTo>
                  <a:lnTo>
                    <a:pt x="115" y="533"/>
                  </a:lnTo>
                  <a:lnTo>
                    <a:pt x="115" y="446"/>
                  </a:lnTo>
                  <a:lnTo>
                    <a:pt x="112" y="404"/>
                  </a:lnTo>
                  <a:lnTo>
                    <a:pt x="105" y="359"/>
                  </a:lnTo>
                  <a:lnTo>
                    <a:pt x="91" y="313"/>
                  </a:lnTo>
                  <a:lnTo>
                    <a:pt x="73" y="268"/>
                  </a:lnTo>
                  <a:lnTo>
                    <a:pt x="32" y="175"/>
                  </a:lnTo>
                  <a:lnTo>
                    <a:pt x="14" y="136"/>
                  </a:lnTo>
                  <a:lnTo>
                    <a:pt x="3" y="97"/>
                  </a:lnTo>
                  <a:lnTo>
                    <a:pt x="0" y="66"/>
                  </a:lnTo>
                  <a:lnTo>
                    <a:pt x="3" y="53"/>
                  </a:lnTo>
                  <a:lnTo>
                    <a:pt x="8" y="39"/>
                  </a:lnTo>
                  <a:lnTo>
                    <a:pt x="14" y="24"/>
                  </a:lnTo>
                  <a:lnTo>
                    <a:pt x="24" y="14"/>
                  </a:lnTo>
                  <a:lnTo>
                    <a:pt x="39" y="8"/>
                  </a:lnTo>
                  <a:lnTo>
                    <a:pt x="52" y="0"/>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9" name="Freeform 93"/>
            <p:cNvSpPr>
              <a:spLocks/>
            </p:cNvSpPr>
            <p:nvPr/>
          </p:nvSpPr>
          <p:spPr bwMode="auto">
            <a:xfrm>
              <a:off x="3530" y="1910"/>
              <a:ext cx="104" cy="238"/>
            </a:xfrm>
            <a:custGeom>
              <a:avLst/>
              <a:gdLst>
                <a:gd name="T0" fmla="*/ 313 w 313"/>
                <a:gd name="T1" fmla="*/ 49 h 714"/>
                <a:gd name="T2" fmla="*/ 302 w 313"/>
                <a:gd name="T3" fmla="*/ 42 h 714"/>
                <a:gd name="T4" fmla="*/ 289 w 313"/>
                <a:gd name="T5" fmla="*/ 35 h 714"/>
                <a:gd name="T6" fmla="*/ 275 w 313"/>
                <a:gd name="T7" fmla="*/ 28 h 714"/>
                <a:gd name="T8" fmla="*/ 258 w 313"/>
                <a:gd name="T9" fmla="*/ 28 h 714"/>
                <a:gd name="T10" fmla="*/ 237 w 313"/>
                <a:gd name="T11" fmla="*/ 31 h 714"/>
                <a:gd name="T12" fmla="*/ 219 w 313"/>
                <a:gd name="T13" fmla="*/ 42 h 714"/>
                <a:gd name="T14" fmla="*/ 198 w 313"/>
                <a:gd name="T15" fmla="*/ 59 h 714"/>
                <a:gd name="T16" fmla="*/ 180 w 313"/>
                <a:gd name="T17" fmla="*/ 91 h 714"/>
                <a:gd name="T18" fmla="*/ 164 w 313"/>
                <a:gd name="T19" fmla="*/ 132 h 714"/>
                <a:gd name="T20" fmla="*/ 146 w 313"/>
                <a:gd name="T21" fmla="*/ 181 h 714"/>
                <a:gd name="T22" fmla="*/ 132 w 313"/>
                <a:gd name="T23" fmla="*/ 233 h 714"/>
                <a:gd name="T24" fmla="*/ 107 w 313"/>
                <a:gd name="T25" fmla="*/ 345 h 714"/>
                <a:gd name="T26" fmla="*/ 83 w 313"/>
                <a:gd name="T27" fmla="*/ 442 h 714"/>
                <a:gd name="T28" fmla="*/ 66 w 313"/>
                <a:gd name="T29" fmla="*/ 527 h 714"/>
                <a:gd name="T30" fmla="*/ 52 w 313"/>
                <a:gd name="T31" fmla="*/ 600 h 714"/>
                <a:gd name="T32" fmla="*/ 52 w 313"/>
                <a:gd name="T33" fmla="*/ 634 h 714"/>
                <a:gd name="T34" fmla="*/ 49 w 313"/>
                <a:gd name="T35" fmla="*/ 665 h 714"/>
                <a:gd name="T36" fmla="*/ 52 w 313"/>
                <a:gd name="T37" fmla="*/ 693 h 714"/>
                <a:gd name="T38" fmla="*/ 55 w 313"/>
                <a:gd name="T39" fmla="*/ 714 h 714"/>
                <a:gd name="T40" fmla="*/ 0 w 313"/>
                <a:gd name="T41" fmla="*/ 673 h 714"/>
                <a:gd name="T42" fmla="*/ 10 w 313"/>
                <a:gd name="T43" fmla="*/ 561 h 714"/>
                <a:gd name="T44" fmla="*/ 28 w 313"/>
                <a:gd name="T45" fmla="*/ 453 h 714"/>
                <a:gd name="T46" fmla="*/ 34 w 313"/>
                <a:gd name="T47" fmla="*/ 394 h 714"/>
                <a:gd name="T48" fmla="*/ 49 w 313"/>
                <a:gd name="T49" fmla="*/ 335 h 714"/>
                <a:gd name="T50" fmla="*/ 76 w 313"/>
                <a:gd name="T51" fmla="*/ 230 h 714"/>
                <a:gd name="T52" fmla="*/ 91 w 313"/>
                <a:gd name="T53" fmla="*/ 181 h 714"/>
                <a:gd name="T54" fmla="*/ 104 w 313"/>
                <a:gd name="T55" fmla="*/ 140 h 714"/>
                <a:gd name="T56" fmla="*/ 122 w 313"/>
                <a:gd name="T57" fmla="*/ 101 h 714"/>
                <a:gd name="T58" fmla="*/ 139 w 313"/>
                <a:gd name="T59" fmla="*/ 70 h 714"/>
                <a:gd name="T60" fmla="*/ 159 w 313"/>
                <a:gd name="T61" fmla="*/ 42 h 714"/>
                <a:gd name="T62" fmla="*/ 188 w 313"/>
                <a:gd name="T63" fmla="*/ 21 h 714"/>
                <a:gd name="T64" fmla="*/ 202 w 313"/>
                <a:gd name="T65" fmla="*/ 10 h 714"/>
                <a:gd name="T66" fmla="*/ 219 w 313"/>
                <a:gd name="T67" fmla="*/ 4 h 714"/>
                <a:gd name="T68" fmla="*/ 234 w 313"/>
                <a:gd name="T69" fmla="*/ 0 h 714"/>
                <a:gd name="T70" fmla="*/ 247 w 313"/>
                <a:gd name="T71" fmla="*/ 0 h 714"/>
                <a:gd name="T72" fmla="*/ 258 w 313"/>
                <a:gd name="T73" fmla="*/ 0 h 714"/>
                <a:gd name="T74" fmla="*/ 268 w 313"/>
                <a:gd name="T75" fmla="*/ 0 h 714"/>
                <a:gd name="T76" fmla="*/ 286 w 313"/>
                <a:gd name="T77" fmla="*/ 10 h 714"/>
                <a:gd name="T78" fmla="*/ 296 w 313"/>
                <a:gd name="T79" fmla="*/ 25 h 714"/>
                <a:gd name="T80" fmla="*/ 307 w 313"/>
                <a:gd name="T81" fmla="*/ 35 h 714"/>
                <a:gd name="T82" fmla="*/ 313 w 313"/>
                <a:gd name="T83" fmla="*/ 49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3" h="714">
                  <a:moveTo>
                    <a:pt x="313" y="49"/>
                  </a:moveTo>
                  <a:lnTo>
                    <a:pt x="302" y="42"/>
                  </a:lnTo>
                  <a:lnTo>
                    <a:pt x="289" y="35"/>
                  </a:lnTo>
                  <a:lnTo>
                    <a:pt x="275" y="28"/>
                  </a:lnTo>
                  <a:lnTo>
                    <a:pt x="258" y="28"/>
                  </a:lnTo>
                  <a:lnTo>
                    <a:pt x="237" y="31"/>
                  </a:lnTo>
                  <a:lnTo>
                    <a:pt x="219" y="42"/>
                  </a:lnTo>
                  <a:lnTo>
                    <a:pt x="198" y="59"/>
                  </a:lnTo>
                  <a:lnTo>
                    <a:pt x="180" y="91"/>
                  </a:lnTo>
                  <a:lnTo>
                    <a:pt x="164" y="132"/>
                  </a:lnTo>
                  <a:lnTo>
                    <a:pt x="146" y="181"/>
                  </a:lnTo>
                  <a:lnTo>
                    <a:pt x="132" y="233"/>
                  </a:lnTo>
                  <a:lnTo>
                    <a:pt x="107" y="345"/>
                  </a:lnTo>
                  <a:lnTo>
                    <a:pt x="83" y="442"/>
                  </a:lnTo>
                  <a:lnTo>
                    <a:pt x="66" y="527"/>
                  </a:lnTo>
                  <a:lnTo>
                    <a:pt x="52" y="600"/>
                  </a:lnTo>
                  <a:lnTo>
                    <a:pt x="52" y="634"/>
                  </a:lnTo>
                  <a:lnTo>
                    <a:pt x="49" y="665"/>
                  </a:lnTo>
                  <a:lnTo>
                    <a:pt x="52" y="693"/>
                  </a:lnTo>
                  <a:lnTo>
                    <a:pt x="55" y="714"/>
                  </a:lnTo>
                  <a:lnTo>
                    <a:pt x="0" y="673"/>
                  </a:lnTo>
                  <a:lnTo>
                    <a:pt x="10" y="561"/>
                  </a:lnTo>
                  <a:lnTo>
                    <a:pt x="28" y="453"/>
                  </a:lnTo>
                  <a:lnTo>
                    <a:pt x="34" y="394"/>
                  </a:lnTo>
                  <a:lnTo>
                    <a:pt x="49" y="335"/>
                  </a:lnTo>
                  <a:lnTo>
                    <a:pt x="76" y="230"/>
                  </a:lnTo>
                  <a:lnTo>
                    <a:pt x="91" y="181"/>
                  </a:lnTo>
                  <a:lnTo>
                    <a:pt x="104" y="140"/>
                  </a:lnTo>
                  <a:lnTo>
                    <a:pt x="122" y="101"/>
                  </a:lnTo>
                  <a:lnTo>
                    <a:pt x="139" y="70"/>
                  </a:lnTo>
                  <a:lnTo>
                    <a:pt x="159" y="42"/>
                  </a:lnTo>
                  <a:lnTo>
                    <a:pt x="188" y="21"/>
                  </a:lnTo>
                  <a:lnTo>
                    <a:pt x="202" y="10"/>
                  </a:lnTo>
                  <a:lnTo>
                    <a:pt x="219" y="4"/>
                  </a:lnTo>
                  <a:lnTo>
                    <a:pt x="234" y="0"/>
                  </a:lnTo>
                  <a:lnTo>
                    <a:pt x="247" y="0"/>
                  </a:lnTo>
                  <a:lnTo>
                    <a:pt x="258" y="0"/>
                  </a:lnTo>
                  <a:lnTo>
                    <a:pt x="268" y="0"/>
                  </a:lnTo>
                  <a:lnTo>
                    <a:pt x="286" y="10"/>
                  </a:lnTo>
                  <a:lnTo>
                    <a:pt x="296" y="25"/>
                  </a:lnTo>
                  <a:lnTo>
                    <a:pt x="307" y="35"/>
                  </a:lnTo>
                  <a:lnTo>
                    <a:pt x="313" y="49"/>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0" name="Freeform 94"/>
            <p:cNvSpPr>
              <a:spLocks/>
            </p:cNvSpPr>
            <p:nvPr/>
          </p:nvSpPr>
          <p:spPr bwMode="auto">
            <a:xfrm>
              <a:off x="3616" y="1931"/>
              <a:ext cx="154" cy="240"/>
            </a:xfrm>
            <a:custGeom>
              <a:avLst/>
              <a:gdLst>
                <a:gd name="T0" fmla="*/ 361 w 463"/>
                <a:gd name="T1" fmla="*/ 0 h 722"/>
                <a:gd name="T2" fmla="*/ 327 w 463"/>
                <a:gd name="T3" fmla="*/ 18 h 722"/>
                <a:gd name="T4" fmla="*/ 288 w 463"/>
                <a:gd name="T5" fmla="*/ 49 h 722"/>
                <a:gd name="T6" fmla="*/ 229 w 463"/>
                <a:gd name="T7" fmla="*/ 122 h 722"/>
                <a:gd name="T8" fmla="*/ 153 w 463"/>
                <a:gd name="T9" fmla="*/ 245 h 722"/>
                <a:gd name="T10" fmla="*/ 93 w 463"/>
                <a:gd name="T11" fmla="*/ 377 h 722"/>
                <a:gd name="T12" fmla="*/ 7 w 463"/>
                <a:gd name="T13" fmla="*/ 596 h 722"/>
                <a:gd name="T14" fmla="*/ 0 w 463"/>
                <a:gd name="T15" fmla="*/ 642 h 722"/>
                <a:gd name="T16" fmla="*/ 3 w 463"/>
                <a:gd name="T17" fmla="*/ 649 h 722"/>
                <a:gd name="T18" fmla="*/ 13 w 463"/>
                <a:gd name="T19" fmla="*/ 639 h 722"/>
                <a:gd name="T20" fmla="*/ 62 w 463"/>
                <a:gd name="T21" fmla="*/ 551 h 722"/>
                <a:gd name="T22" fmla="*/ 153 w 463"/>
                <a:gd name="T23" fmla="*/ 328 h 722"/>
                <a:gd name="T24" fmla="*/ 195 w 463"/>
                <a:gd name="T25" fmla="*/ 237 h 722"/>
                <a:gd name="T26" fmla="*/ 257 w 463"/>
                <a:gd name="T27" fmla="*/ 133 h 722"/>
                <a:gd name="T28" fmla="*/ 303 w 463"/>
                <a:gd name="T29" fmla="*/ 78 h 722"/>
                <a:gd name="T30" fmla="*/ 345 w 463"/>
                <a:gd name="T31" fmla="*/ 46 h 722"/>
                <a:gd name="T32" fmla="*/ 369 w 463"/>
                <a:gd name="T33" fmla="*/ 39 h 722"/>
                <a:gd name="T34" fmla="*/ 394 w 463"/>
                <a:gd name="T35" fmla="*/ 49 h 722"/>
                <a:gd name="T36" fmla="*/ 415 w 463"/>
                <a:gd name="T37" fmla="*/ 78 h 722"/>
                <a:gd name="T38" fmla="*/ 418 w 463"/>
                <a:gd name="T39" fmla="*/ 127 h 722"/>
                <a:gd name="T40" fmla="*/ 410 w 463"/>
                <a:gd name="T41" fmla="*/ 195 h 722"/>
                <a:gd name="T42" fmla="*/ 369 w 463"/>
                <a:gd name="T43" fmla="*/ 317 h 722"/>
                <a:gd name="T44" fmla="*/ 236 w 463"/>
                <a:gd name="T45" fmla="*/ 624 h 722"/>
                <a:gd name="T46" fmla="*/ 191 w 463"/>
                <a:gd name="T47" fmla="*/ 722 h 722"/>
                <a:gd name="T48" fmla="*/ 275 w 463"/>
                <a:gd name="T49" fmla="*/ 606 h 722"/>
                <a:gd name="T50" fmla="*/ 341 w 463"/>
                <a:gd name="T51" fmla="*/ 485 h 722"/>
                <a:gd name="T52" fmla="*/ 404 w 463"/>
                <a:gd name="T53" fmla="*/ 335 h 722"/>
                <a:gd name="T54" fmla="*/ 449 w 463"/>
                <a:gd name="T55" fmla="*/ 192 h 722"/>
                <a:gd name="T56" fmla="*/ 463 w 463"/>
                <a:gd name="T57" fmla="*/ 102 h 722"/>
                <a:gd name="T58" fmla="*/ 456 w 463"/>
                <a:gd name="T59" fmla="*/ 54 h 722"/>
                <a:gd name="T60" fmla="*/ 439 w 463"/>
                <a:gd name="T61" fmla="*/ 25 h 722"/>
                <a:gd name="T62" fmla="*/ 410 w 463"/>
                <a:gd name="T63" fmla="*/ 8 h 722"/>
                <a:gd name="T64" fmla="*/ 379 w 463"/>
                <a:gd name="T65" fmla="*/ 0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3" h="722">
                  <a:moveTo>
                    <a:pt x="379" y="0"/>
                  </a:moveTo>
                  <a:lnTo>
                    <a:pt x="361" y="0"/>
                  </a:lnTo>
                  <a:lnTo>
                    <a:pt x="345" y="8"/>
                  </a:lnTo>
                  <a:lnTo>
                    <a:pt x="327" y="18"/>
                  </a:lnTo>
                  <a:lnTo>
                    <a:pt x="306" y="33"/>
                  </a:lnTo>
                  <a:lnTo>
                    <a:pt x="288" y="49"/>
                  </a:lnTo>
                  <a:lnTo>
                    <a:pt x="268" y="74"/>
                  </a:lnTo>
                  <a:lnTo>
                    <a:pt x="229" y="122"/>
                  </a:lnTo>
                  <a:lnTo>
                    <a:pt x="191" y="182"/>
                  </a:lnTo>
                  <a:lnTo>
                    <a:pt x="153" y="245"/>
                  </a:lnTo>
                  <a:lnTo>
                    <a:pt x="122" y="311"/>
                  </a:lnTo>
                  <a:lnTo>
                    <a:pt x="93" y="377"/>
                  </a:lnTo>
                  <a:lnTo>
                    <a:pt x="24" y="554"/>
                  </a:lnTo>
                  <a:lnTo>
                    <a:pt x="7" y="596"/>
                  </a:lnTo>
                  <a:lnTo>
                    <a:pt x="0" y="624"/>
                  </a:lnTo>
                  <a:lnTo>
                    <a:pt x="0" y="642"/>
                  </a:lnTo>
                  <a:lnTo>
                    <a:pt x="0" y="645"/>
                  </a:lnTo>
                  <a:lnTo>
                    <a:pt x="3" y="649"/>
                  </a:lnTo>
                  <a:lnTo>
                    <a:pt x="7" y="645"/>
                  </a:lnTo>
                  <a:lnTo>
                    <a:pt x="13" y="639"/>
                  </a:lnTo>
                  <a:lnTo>
                    <a:pt x="34" y="606"/>
                  </a:lnTo>
                  <a:lnTo>
                    <a:pt x="62" y="551"/>
                  </a:lnTo>
                  <a:lnTo>
                    <a:pt x="104" y="447"/>
                  </a:lnTo>
                  <a:lnTo>
                    <a:pt x="153" y="328"/>
                  </a:lnTo>
                  <a:lnTo>
                    <a:pt x="174" y="280"/>
                  </a:lnTo>
                  <a:lnTo>
                    <a:pt x="195" y="237"/>
                  </a:lnTo>
                  <a:lnTo>
                    <a:pt x="236" y="168"/>
                  </a:lnTo>
                  <a:lnTo>
                    <a:pt x="257" y="133"/>
                  </a:lnTo>
                  <a:lnTo>
                    <a:pt x="278" y="106"/>
                  </a:lnTo>
                  <a:lnTo>
                    <a:pt x="303" y="78"/>
                  </a:lnTo>
                  <a:lnTo>
                    <a:pt x="324" y="57"/>
                  </a:lnTo>
                  <a:lnTo>
                    <a:pt x="345" y="46"/>
                  </a:lnTo>
                  <a:lnTo>
                    <a:pt x="355" y="42"/>
                  </a:lnTo>
                  <a:lnTo>
                    <a:pt x="369" y="39"/>
                  </a:lnTo>
                  <a:lnTo>
                    <a:pt x="382" y="42"/>
                  </a:lnTo>
                  <a:lnTo>
                    <a:pt x="394" y="49"/>
                  </a:lnTo>
                  <a:lnTo>
                    <a:pt x="404" y="60"/>
                  </a:lnTo>
                  <a:lnTo>
                    <a:pt x="415" y="78"/>
                  </a:lnTo>
                  <a:lnTo>
                    <a:pt x="418" y="98"/>
                  </a:lnTo>
                  <a:lnTo>
                    <a:pt x="418" y="127"/>
                  </a:lnTo>
                  <a:lnTo>
                    <a:pt x="418" y="158"/>
                  </a:lnTo>
                  <a:lnTo>
                    <a:pt x="410" y="195"/>
                  </a:lnTo>
                  <a:lnTo>
                    <a:pt x="394" y="249"/>
                  </a:lnTo>
                  <a:lnTo>
                    <a:pt x="369" y="317"/>
                  </a:lnTo>
                  <a:lnTo>
                    <a:pt x="303" y="478"/>
                  </a:lnTo>
                  <a:lnTo>
                    <a:pt x="236" y="624"/>
                  </a:lnTo>
                  <a:lnTo>
                    <a:pt x="202" y="704"/>
                  </a:lnTo>
                  <a:lnTo>
                    <a:pt x="191" y="722"/>
                  </a:lnTo>
                  <a:lnTo>
                    <a:pt x="198" y="715"/>
                  </a:lnTo>
                  <a:lnTo>
                    <a:pt x="275" y="606"/>
                  </a:lnTo>
                  <a:lnTo>
                    <a:pt x="306" y="551"/>
                  </a:lnTo>
                  <a:lnTo>
                    <a:pt x="341" y="485"/>
                  </a:lnTo>
                  <a:lnTo>
                    <a:pt x="372" y="411"/>
                  </a:lnTo>
                  <a:lnTo>
                    <a:pt x="404" y="335"/>
                  </a:lnTo>
                  <a:lnTo>
                    <a:pt x="428" y="262"/>
                  </a:lnTo>
                  <a:lnTo>
                    <a:pt x="449" y="192"/>
                  </a:lnTo>
                  <a:lnTo>
                    <a:pt x="459" y="140"/>
                  </a:lnTo>
                  <a:lnTo>
                    <a:pt x="463" y="102"/>
                  </a:lnTo>
                  <a:lnTo>
                    <a:pt x="463" y="74"/>
                  </a:lnTo>
                  <a:lnTo>
                    <a:pt x="456" y="54"/>
                  </a:lnTo>
                  <a:lnTo>
                    <a:pt x="449" y="36"/>
                  </a:lnTo>
                  <a:lnTo>
                    <a:pt x="439" y="25"/>
                  </a:lnTo>
                  <a:lnTo>
                    <a:pt x="425" y="15"/>
                  </a:lnTo>
                  <a:lnTo>
                    <a:pt x="410" y="8"/>
                  </a:lnTo>
                  <a:lnTo>
                    <a:pt x="397" y="5"/>
                  </a:lnTo>
                  <a:lnTo>
                    <a:pt x="379" y="0"/>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1" name="Freeform 95"/>
            <p:cNvSpPr>
              <a:spLocks/>
            </p:cNvSpPr>
            <p:nvPr/>
          </p:nvSpPr>
          <p:spPr bwMode="auto">
            <a:xfrm>
              <a:off x="3729" y="2012"/>
              <a:ext cx="133" cy="205"/>
            </a:xfrm>
            <a:custGeom>
              <a:avLst/>
              <a:gdLst>
                <a:gd name="T0" fmla="*/ 258 w 397"/>
                <a:gd name="T1" fmla="*/ 17 h 613"/>
                <a:gd name="T2" fmla="*/ 272 w 397"/>
                <a:gd name="T3" fmla="*/ 14 h 613"/>
                <a:gd name="T4" fmla="*/ 290 w 397"/>
                <a:gd name="T5" fmla="*/ 17 h 613"/>
                <a:gd name="T6" fmla="*/ 306 w 397"/>
                <a:gd name="T7" fmla="*/ 20 h 613"/>
                <a:gd name="T8" fmla="*/ 324 w 397"/>
                <a:gd name="T9" fmla="*/ 31 h 613"/>
                <a:gd name="T10" fmla="*/ 331 w 397"/>
                <a:gd name="T11" fmla="*/ 38 h 613"/>
                <a:gd name="T12" fmla="*/ 338 w 397"/>
                <a:gd name="T13" fmla="*/ 49 h 613"/>
                <a:gd name="T14" fmla="*/ 342 w 397"/>
                <a:gd name="T15" fmla="*/ 59 h 613"/>
                <a:gd name="T16" fmla="*/ 345 w 397"/>
                <a:gd name="T17" fmla="*/ 72 h 613"/>
                <a:gd name="T18" fmla="*/ 348 w 397"/>
                <a:gd name="T19" fmla="*/ 90 h 613"/>
                <a:gd name="T20" fmla="*/ 348 w 397"/>
                <a:gd name="T21" fmla="*/ 111 h 613"/>
                <a:gd name="T22" fmla="*/ 345 w 397"/>
                <a:gd name="T23" fmla="*/ 129 h 613"/>
                <a:gd name="T24" fmla="*/ 338 w 397"/>
                <a:gd name="T25" fmla="*/ 153 h 613"/>
                <a:gd name="T26" fmla="*/ 314 w 397"/>
                <a:gd name="T27" fmla="*/ 199 h 613"/>
                <a:gd name="T28" fmla="*/ 282 w 397"/>
                <a:gd name="T29" fmla="*/ 251 h 613"/>
                <a:gd name="T30" fmla="*/ 248 w 397"/>
                <a:gd name="T31" fmla="*/ 303 h 613"/>
                <a:gd name="T32" fmla="*/ 209 w 397"/>
                <a:gd name="T33" fmla="*/ 351 h 613"/>
                <a:gd name="T34" fmla="*/ 171 w 397"/>
                <a:gd name="T35" fmla="*/ 397 h 613"/>
                <a:gd name="T36" fmla="*/ 118 w 397"/>
                <a:gd name="T37" fmla="*/ 456 h 613"/>
                <a:gd name="T38" fmla="*/ 77 w 397"/>
                <a:gd name="T39" fmla="*/ 504 h 613"/>
                <a:gd name="T40" fmla="*/ 35 w 397"/>
                <a:gd name="T41" fmla="*/ 556 h 613"/>
                <a:gd name="T42" fmla="*/ 7 w 397"/>
                <a:gd name="T43" fmla="*/ 599 h 613"/>
                <a:gd name="T44" fmla="*/ 0 w 397"/>
                <a:gd name="T45" fmla="*/ 610 h 613"/>
                <a:gd name="T46" fmla="*/ 4 w 397"/>
                <a:gd name="T47" fmla="*/ 613 h 613"/>
                <a:gd name="T48" fmla="*/ 17 w 397"/>
                <a:gd name="T49" fmla="*/ 602 h 613"/>
                <a:gd name="T50" fmla="*/ 41 w 397"/>
                <a:gd name="T51" fmla="*/ 585 h 613"/>
                <a:gd name="T52" fmla="*/ 108 w 397"/>
                <a:gd name="T53" fmla="*/ 519 h 613"/>
                <a:gd name="T54" fmla="*/ 196 w 397"/>
                <a:gd name="T55" fmla="*/ 425 h 613"/>
                <a:gd name="T56" fmla="*/ 241 w 397"/>
                <a:gd name="T57" fmla="*/ 366 h 613"/>
                <a:gd name="T58" fmla="*/ 290 w 397"/>
                <a:gd name="T59" fmla="*/ 306 h 613"/>
                <a:gd name="T60" fmla="*/ 331 w 397"/>
                <a:gd name="T61" fmla="*/ 247 h 613"/>
                <a:gd name="T62" fmla="*/ 363 w 397"/>
                <a:gd name="T63" fmla="*/ 199 h 613"/>
                <a:gd name="T64" fmla="*/ 383 w 397"/>
                <a:gd name="T65" fmla="*/ 156 h 613"/>
                <a:gd name="T66" fmla="*/ 394 w 397"/>
                <a:gd name="T67" fmla="*/ 122 h 613"/>
                <a:gd name="T68" fmla="*/ 397 w 397"/>
                <a:gd name="T69" fmla="*/ 90 h 613"/>
                <a:gd name="T70" fmla="*/ 394 w 397"/>
                <a:gd name="T71" fmla="*/ 66 h 613"/>
                <a:gd name="T72" fmla="*/ 387 w 397"/>
                <a:gd name="T73" fmla="*/ 45 h 613"/>
                <a:gd name="T74" fmla="*/ 373 w 397"/>
                <a:gd name="T75" fmla="*/ 28 h 613"/>
                <a:gd name="T76" fmla="*/ 363 w 397"/>
                <a:gd name="T77" fmla="*/ 14 h 613"/>
                <a:gd name="T78" fmla="*/ 348 w 397"/>
                <a:gd name="T79" fmla="*/ 7 h 613"/>
                <a:gd name="T80" fmla="*/ 334 w 397"/>
                <a:gd name="T81" fmla="*/ 4 h 613"/>
                <a:gd name="T82" fmla="*/ 321 w 397"/>
                <a:gd name="T83" fmla="*/ 0 h 613"/>
                <a:gd name="T84" fmla="*/ 303 w 397"/>
                <a:gd name="T85" fmla="*/ 4 h 613"/>
                <a:gd name="T86" fmla="*/ 290 w 397"/>
                <a:gd name="T87" fmla="*/ 7 h 613"/>
                <a:gd name="T88" fmla="*/ 258 w 397"/>
                <a:gd name="T89" fmla="*/ 17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97" h="613">
                  <a:moveTo>
                    <a:pt x="258" y="17"/>
                  </a:moveTo>
                  <a:lnTo>
                    <a:pt x="272" y="14"/>
                  </a:lnTo>
                  <a:lnTo>
                    <a:pt x="290" y="17"/>
                  </a:lnTo>
                  <a:lnTo>
                    <a:pt x="306" y="20"/>
                  </a:lnTo>
                  <a:lnTo>
                    <a:pt x="324" y="31"/>
                  </a:lnTo>
                  <a:lnTo>
                    <a:pt x="331" y="38"/>
                  </a:lnTo>
                  <a:lnTo>
                    <a:pt x="338" y="49"/>
                  </a:lnTo>
                  <a:lnTo>
                    <a:pt x="342" y="59"/>
                  </a:lnTo>
                  <a:lnTo>
                    <a:pt x="345" y="72"/>
                  </a:lnTo>
                  <a:lnTo>
                    <a:pt x="348" y="90"/>
                  </a:lnTo>
                  <a:lnTo>
                    <a:pt x="348" y="111"/>
                  </a:lnTo>
                  <a:lnTo>
                    <a:pt x="345" y="129"/>
                  </a:lnTo>
                  <a:lnTo>
                    <a:pt x="338" y="153"/>
                  </a:lnTo>
                  <a:lnTo>
                    <a:pt x="314" y="199"/>
                  </a:lnTo>
                  <a:lnTo>
                    <a:pt x="282" y="251"/>
                  </a:lnTo>
                  <a:lnTo>
                    <a:pt x="248" y="303"/>
                  </a:lnTo>
                  <a:lnTo>
                    <a:pt x="209" y="351"/>
                  </a:lnTo>
                  <a:lnTo>
                    <a:pt x="171" y="397"/>
                  </a:lnTo>
                  <a:lnTo>
                    <a:pt x="118" y="456"/>
                  </a:lnTo>
                  <a:lnTo>
                    <a:pt x="77" y="504"/>
                  </a:lnTo>
                  <a:lnTo>
                    <a:pt x="35" y="556"/>
                  </a:lnTo>
                  <a:lnTo>
                    <a:pt x="7" y="599"/>
                  </a:lnTo>
                  <a:lnTo>
                    <a:pt x="0" y="610"/>
                  </a:lnTo>
                  <a:lnTo>
                    <a:pt x="4" y="613"/>
                  </a:lnTo>
                  <a:lnTo>
                    <a:pt x="17" y="602"/>
                  </a:lnTo>
                  <a:lnTo>
                    <a:pt x="41" y="585"/>
                  </a:lnTo>
                  <a:lnTo>
                    <a:pt x="108" y="519"/>
                  </a:lnTo>
                  <a:lnTo>
                    <a:pt x="196" y="425"/>
                  </a:lnTo>
                  <a:lnTo>
                    <a:pt x="241" y="366"/>
                  </a:lnTo>
                  <a:lnTo>
                    <a:pt x="290" y="306"/>
                  </a:lnTo>
                  <a:lnTo>
                    <a:pt x="331" y="247"/>
                  </a:lnTo>
                  <a:lnTo>
                    <a:pt x="363" y="199"/>
                  </a:lnTo>
                  <a:lnTo>
                    <a:pt x="383" y="156"/>
                  </a:lnTo>
                  <a:lnTo>
                    <a:pt x="394" y="122"/>
                  </a:lnTo>
                  <a:lnTo>
                    <a:pt x="397" y="90"/>
                  </a:lnTo>
                  <a:lnTo>
                    <a:pt x="394" y="66"/>
                  </a:lnTo>
                  <a:lnTo>
                    <a:pt x="387" y="45"/>
                  </a:lnTo>
                  <a:lnTo>
                    <a:pt x="373" y="28"/>
                  </a:lnTo>
                  <a:lnTo>
                    <a:pt x="363" y="14"/>
                  </a:lnTo>
                  <a:lnTo>
                    <a:pt x="348" y="7"/>
                  </a:lnTo>
                  <a:lnTo>
                    <a:pt x="334" y="4"/>
                  </a:lnTo>
                  <a:lnTo>
                    <a:pt x="321" y="0"/>
                  </a:lnTo>
                  <a:lnTo>
                    <a:pt x="303" y="4"/>
                  </a:lnTo>
                  <a:lnTo>
                    <a:pt x="290" y="7"/>
                  </a:lnTo>
                  <a:lnTo>
                    <a:pt x="258" y="17"/>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2" name="Freeform 96"/>
            <p:cNvSpPr>
              <a:spLocks/>
            </p:cNvSpPr>
            <p:nvPr/>
          </p:nvSpPr>
          <p:spPr bwMode="auto">
            <a:xfrm>
              <a:off x="2091" y="2117"/>
              <a:ext cx="87" cy="193"/>
            </a:xfrm>
            <a:custGeom>
              <a:avLst/>
              <a:gdLst>
                <a:gd name="T0" fmla="*/ 149 w 261"/>
                <a:gd name="T1" fmla="*/ 505 h 581"/>
                <a:gd name="T2" fmla="*/ 128 w 261"/>
                <a:gd name="T3" fmla="*/ 467 h 581"/>
                <a:gd name="T4" fmla="*/ 80 w 261"/>
                <a:gd name="T5" fmla="*/ 380 h 581"/>
                <a:gd name="T6" fmla="*/ 55 w 261"/>
                <a:gd name="T7" fmla="*/ 328 h 581"/>
                <a:gd name="T8" fmla="*/ 31 w 261"/>
                <a:gd name="T9" fmla="*/ 276 h 581"/>
                <a:gd name="T10" fmla="*/ 10 w 261"/>
                <a:gd name="T11" fmla="*/ 223 h 581"/>
                <a:gd name="T12" fmla="*/ 0 w 261"/>
                <a:gd name="T13" fmla="*/ 181 h 581"/>
                <a:gd name="T14" fmla="*/ 0 w 261"/>
                <a:gd name="T15" fmla="*/ 164 h 581"/>
                <a:gd name="T16" fmla="*/ 0 w 261"/>
                <a:gd name="T17" fmla="*/ 143 h 581"/>
                <a:gd name="T18" fmla="*/ 3 w 261"/>
                <a:gd name="T19" fmla="*/ 108 h 581"/>
                <a:gd name="T20" fmla="*/ 17 w 261"/>
                <a:gd name="T21" fmla="*/ 81 h 581"/>
                <a:gd name="T22" fmla="*/ 31 w 261"/>
                <a:gd name="T23" fmla="*/ 53 h 581"/>
                <a:gd name="T24" fmla="*/ 45 w 261"/>
                <a:gd name="T25" fmla="*/ 32 h 581"/>
                <a:gd name="T26" fmla="*/ 58 w 261"/>
                <a:gd name="T27" fmla="*/ 14 h 581"/>
                <a:gd name="T28" fmla="*/ 73 w 261"/>
                <a:gd name="T29" fmla="*/ 0 h 581"/>
                <a:gd name="T30" fmla="*/ 97 w 261"/>
                <a:gd name="T31" fmla="*/ 14 h 581"/>
                <a:gd name="T32" fmla="*/ 156 w 261"/>
                <a:gd name="T33" fmla="*/ 53 h 581"/>
                <a:gd name="T34" fmla="*/ 188 w 261"/>
                <a:gd name="T35" fmla="*/ 77 h 581"/>
                <a:gd name="T36" fmla="*/ 216 w 261"/>
                <a:gd name="T37" fmla="*/ 105 h 581"/>
                <a:gd name="T38" fmla="*/ 237 w 261"/>
                <a:gd name="T39" fmla="*/ 129 h 581"/>
                <a:gd name="T40" fmla="*/ 240 w 261"/>
                <a:gd name="T41" fmla="*/ 139 h 581"/>
                <a:gd name="T42" fmla="*/ 244 w 261"/>
                <a:gd name="T43" fmla="*/ 150 h 581"/>
                <a:gd name="T44" fmla="*/ 250 w 261"/>
                <a:gd name="T45" fmla="*/ 191 h 581"/>
                <a:gd name="T46" fmla="*/ 254 w 261"/>
                <a:gd name="T47" fmla="*/ 268 h 581"/>
                <a:gd name="T48" fmla="*/ 261 w 261"/>
                <a:gd name="T49" fmla="*/ 362 h 581"/>
                <a:gd name="T50" fmla="*/ 261 w 261"/>
                <a:gd name="T51" fmla="*/ 453 h 581"/>
                <a:gd name="T52" fmla="*/ 257 w 261"/>
                <a:gd name="T53" fmla="*/ 495 h 581"/>
                <a:gd name="T54" fmla="*/ 250 w 261"/>
                <a:gd name="T55" fmla="*/ 533 h 581"/>
                <a:gd name="T56" fmla="*/ 244 w 261"/>
                <a:gd name="T57" fmla="*/ 557 h 581"/>
                <a:gd name="T58" fmla="*/ 240 w 261"/>
                <a:gd name="T59" fmla="*/ 568 h 581"/>
                <a:gd name="T60" fmla="*/ 234 w 261"/>
                <a:gd name="T61" fmla="*/ 575 h 581"/>
                <a:gd name="T62" fmla="*/ 226 w 261"/>
                <a:gd name="T63" fmla="*/ 581 h 581"/>
                <a:gd name="T64" fmla="*/ 219 w 261"/>
                <a:gd name="T65" fmla="*/ 581 h 581"/>
                <a:gd name="T66" fmla="*/ 209 w 261"/>
                <a:gd name="T67" fmla="*/ 578 h 581"/>
                <a:gd name="T68" fmla="*/ 198 w 261"/>
                <a:gd name="T69" fmla="*/ 571 h 581"/>
                <a:gd name="T70" fmla="*/ 188 w 261"/>
                <a:gd name="T71" fmla="*/ 560 h 581"/>
                <a:gd name="T72" fmla="*/ 177 w 261"/>
                <a:gd name="T73" fmla="*/ 547 h 581"/>
                <a:gd name="T74" fmla="*/ 149 w 261"/>
                <a:gd name="T75" fmla="*/ 50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1" h="581">
                  <a:moveTo>
                    <a:pt x="149" y="505"/>
                  </a:moveTo>
                  <a:lnTo>
                    <a:pt x="128" y="467"/>
                  </a:lnTo>
                  <a:lnTo>
                    <a:pt x="80" y="380"/>
                  </a:lnTo>
                  <a:lnTo>
                    <a:pt x="55" y="328"/>
                  </a:lnTo>
                  <a:lnTo>
                    <a:pt x="31" y="276"/>
                  </a:lnTo>
                  <a:lnTo>
                    <a:pt x="10" y="223"/>
                  </a:lnTo>
                  <a:lnTo>
                    <a:pt x="0" y="181"/>
                  </a:lnTo>
                  <a:lnTo>
                    <a:pt x="0" y="164"/>
                  </a:lnTo>
                  <a:lnTo>
                    <a:pt x="0" y="143"/>
                  </a:lnTo>
                  <a:lnTo>
                    <a:pt x="3" y="108"/>
                  </a:lnTo>
                  <a:lnTo>
                    <a:pt x="17" y="81"/>
                  </a:lnTo>
                  <a:lnTo>
                    <a:pt x="31" y="53"/>
                  </a:lnTo>
                  <a:lnTo>
                    <a:pt x="45" y="32"/>
                  </a:lnTo>
                  <a:lnTo>
                    <a:pt x="58" y="14"/>
                  </a:lnTo>
                  <a:lnTo>
                    <a:pt x="73" y="0"/>
                  </a:lnTo>
                  <a:lnTo>
                    <a:pt x="97" y="14"/>
                  </a:lnTo>
                  <a:lnTo>
                    <a:pt x="156" y="53"/>
                  </a:lnTo>
                  <a:lnTo>
                    <a:pt x="188" y="77"/>
                  </a:lnTo>
                  <a:lnTo>
                    <a:pt x="216" y="105"/>
                  </a:lnTo>
                  <a:lnTo>
                    <a:pt x="237" y="129"/>
                  </a:lnTo>
                  <a:lnTo>
                    <a:pt x="240" y="139"/>
                  </a:lnTo>
                  <a:lnTo>
                    <a:pt x="244" y="150"/>
                  </a:lnTo>
                  <a:lnTo>
                    <a:pt x="250" y="191"/>
                  </a:lnTo>
                  <a:lnTo>
                    <a:pt x="254" y="268"/>
                  </a:lnTo>
                  <a:lnTo>
                    <a:pt x="261" y="362"/>
                  </a:lnTo>
                  <a:lnTo>
                    <a:pt x="261" y="453"/>
                  </a:lnTo>
                  <a:lnTo>
                    <a:pt x="257" y="495"/>
                  </a:lnTo>
                  <a:lnTo>
                    <a:pt x="250" y="533"/>
                  </a:lnTo>
                  <a:lnTo>
                    <a:pt x="244" y="557"/>
                  </a:lnTo>
                  <a:lnTo>
                    <a:pt x="240" y="568"/>
                  </a:lnTo>
                  <a:lnTo>
                    <a:pt x="234" y="575"/>
                  </a:lnTo>
                  <a:lnTo>
                    <a:pt x="226" y="581"/>
                  </a:lnTo>
                  <a:lnTo>
                    <a:pt x="219" y="581"/>
                  </a:lnTo>
                  <a:lnTo>
                    <a:pt x="209" y="578"/>
                  </a:lnTo>
                  <a:lnTo>
                    <a:pt x="198" y="571"/>
                  </a:lnTo>
                  <a:lnTo>
                    <a:pt x="188" y="560"/>
                  </a:lnTo>
                  <a:lnTo>
                    <a:pt x="177" y="547"/>
                  </a:lnTo>
                  <a:lnTo>
                    <a:pt x="149" y="505"/>
                  </a:lnTo>
                  <a:close/>
                </a:path>
              </a:pathLst>
            </a:custGeom>
            <a:solidFill>
              <a:srgbClr val="E3B2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3" name="Freeform 102"/>
            <p:cNvSpPr>
              <a:spLocks/>
            </p:cNvSpPr>
            <p:nvPr/>
          </p:nvSpPr>
          <p:spPr bwMode="auto">
            <a:xfrm>
              <a:off x="2125" y="2043"/>
              <a:ext cx="215" cy="459"/>
            </a:xfrm>
            <a:custGeom>
              <a:avLst/>
              <a:gdLst>
                <a:gd name="T0" fmla="*/ 115 w 645"/>
                <a:gd name="T1" fmla="*/ 931 h 1376"/>
                <a:gd name="T2" fmla="*/ 76 w 645"/>
                <a:gd name="T3" fmla="*/ 840 h 1376"/>
                <a:gd name="T4" fmla="*/ 35 w 645"/>
                <a:gd name="T5" fmla="*/ 715 h 1376"/>
                <a:gd name="T6" fmla="*/ 11 w 645"/>
                <a:gd name="T7" fmla="*/ 569 h 1376"/>
                <a:gd name="T8" fmla="*/ 0 w 645"/>
                <a:gd name="T9" fmla="*/ 395 h 1376"/>
                <a:gd name="T10" fmla="*/ 3 w 645"/>
                <a:gd name="T11" fmla="*/ 283 h 1376"/>
                <a:gd name="T12" fmla="*/ 32 w 645"/>
                <a:gd name="T13" fmla="*/ 203 h 1376"/>
                <a:gd name="T14" fmla="*/ 81 w 645"/>
                <a:gd name="T15" fmla="*/ 143 h 1376"/>
                <a:gd name="T16" fmla="*/ 140 w 645"/>
                <a:gd name="T17" fmla="*/ 91 h 1376"/>
                <a:gd name="T18" fmla="*/ 216 w 645"/>
                <a:gd name="T19" fmla="*/ 39 h 1376"/>
                <a:gd name="T20" fmla="*/ 304 w 645"/>
                <a:gd name="T21" fmla="*/ 5 h 1376"/>
                <a:gd name="T22" fmla="*/ 345 w 645"/>
                <a:gd name="T23" fmla="*/ 0 h 1376"/>
                <a:gd name="T24" fmla="*/ 383 w 645"/>
                <a:gd name="T25" fmla="*/ 5 h 1376"/>
                <a:gd name="T26" fmla="*/ 411 w 645"/>
                <a:gd name="T27" fmla="*/ 21 h 1376"/>
                <a:gd name="T28" fmla="*/ 432 w 645"/>
                <a:gd name="T29" fmla="*/ 53 h 1376"/>
                <a:gd name="T30" fmla="*/ 439 w 645"/>
                <a:gd name="T31" fmla="*/ 85 h 1376"/>
                <a:gd name="T32" fmla="*/ 429 w 645"/>
                <a:gd name="T33" fmla="*/ 106 h 1376"/>
                <a:gd name="T34" fmla="*/ 414 w 645"/>
                <a:gd name="T35" fmla="*/ 122 h 1376"/>
                <a:gd name="T36" fmla="*/ 335 w 645"/>
                <a:gd name="T37" fmla="*/ 168 h 1376"/>
                <a:gd name="T38" fmla="*/ 283 w 645"/>
                <a:gd name="T39" fmla="*/ 206 h 1376"/>
                <a:gd name="T40" fmla="*/ 258 w 645"/>
                <a:gd name="T41" fmla="*/ 237 h 1376"/>
                <a:gd name="T42" fmla="*/ 230 w 645"/>
                <a:gd name="T43" fmla="*/ 314 h 1376"/>
                <a:gd name="T44" fmla="*/ 223 w 645"/>
                <a:gd name="T45" fmla="*/ 387 h 1376"/>
                <a:gd name="T46" fmla="*/ 223 w 645"/>
                <a:gd name="T47" fmla="*/ 439 h 1376"/>
                <a:gd name="T48" fmla="*/ 429 w 645"/>
                <a:gd name="T49" fmla="*/ 666 h 1376"/>
                <a:gd name="T50" fmla="*/ 572 w 645"/>
                <a:gd name="T51" fmla="*/ 833 h 1376"/>
                <a:gd name="T52" fmla="*/ 634 w 645"/>
                <a:gd name="T53" fmla="*/ 928 h 1376"/>
                <a:gd name="T54" fmla="*/ 645 w 645"/>
                <a:gd name="T55" fmla="*/ 969 h 1376"/>
                <a:gd name="T56" fmla="*/ 642 w 645"/>
                <a:gd name="T57" fmla="*/ 993 h 1376"/>
                <a:gd name="T58" fmla="*/ 627 w 645"/>
                <a:gd name="T59" fmla="*/ 1032 h 1376"/>
                <a:gd name="T60" fmla="*/ 561 w 645"/>
                <a:gd name="T61" fmla="*/ 1126 h 1376"/>
                <a:gd name="T62" fmla="*/ 515 w 645"/>
                <a:gd name="T63" fmla="*/ 1171 h 1376"/>
                <a:gd name="T64" fmla="*/ 474 w 645"/>
                <a:gd name="T65" fmla="*/ 1202 h 1376"/>
                <a:gd name="T66" fmla="*/ 436 w 645"/>
                <a:gd name="T67" fmla="*/ 1220 h 1376"/>
                <a:gd name="T68" fmla="*/ 390 w 645"/>
                <a:gd name="T69" fmla="*/ 1223 h 1376"/>
                <a:gd name="T70" fmla="*/ 349 w 645"/>
                <a:gd name="T71" fmla="*/ 1216 h 1376"/>
                <a:gd name="T72" fmla="*/ 32 w 645"/>
                <a:gd name="T73" fmla="*/ 1032 h 1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45" h="1376">
                  <a:moveTo>
                    <a:pt x="140" y="976"/>
                  </a:moveTo>
                  <a:lnTo>
                    <a:pt x="115" y="931"/>
                  </a:lnTo>
                  <a:lnTo>
                    <a:pt x="94" y="886"/>
                  </a:lnTo>
                  <a:lnTo>
                    <a:pt x="76" y="840"/>
                  </a:lnTo>
                  <a:lnTo>
                    <a:pt x="60" y="798"/>
                  </a:lnTo>
                  <a:lnTo>
                    <a:pt x="35" y="715"/>
                  </a:lnTo>
                  <a:lnTo>
                    <a:pt x="18" y="638"/>
                  </a:lnTo>
                  <a:lnTo>
                    <a:pt x="11" y="569"/>
                  </a:lnTo>
                  <a:lnTo>
                    <a:pt x="3" y="502"/>
                  </a:lnTo>
                  <a:lnTo>
                    <a:pt x="0" y="395"/>
                  </a:lnTo>
                  <a:lnTo>
                    <a:pt x="0" y="335"/>
                  </a:lnTo>
                  <a:lnTo>
                    <a:pt x="3" y="283"/>
                  </a:lnTo>
                  <a:lnTo>
                    <a:pt x="18" y="241"/>
                  </a:lnTo>
                  <a:lnTo>
                    <a:pt x="32" y="203"/>
                  </a:lnTo>
                  <a:lnTo>
                    <a:pt x="52" y="171"/>
                  </a:lnTo>
                  <a:lnTo>
                    <a:pt x="81" y="143"/>
                  </a:lnTo>
                  <a:lnTo>
                    <a:pt x="109" y="116"/>
                  </a:lnTo>
                  <a:lnTo>
                    <a:pt x="140" y="91"/>
                  </a:lnTo>
                  <a:lnTo>
                    <a:pt x="174" y="63"/>
                  </a:lnTo>
                  <a:lnTo>
                    <a:pt x="216" y="39"/>
                  </a:lnTo>
                  <a:lnTo>
                    <a:pt x="258" y="18"/>
                  </a:lnTo>
                  <a:lnTo>
                    <a:pt x="304" y="5"/>
                  </a:lnTo>
                  <a:lnTo>
                    <a:pt x="325" y="0"/>
                  </a:lnTo>
                  <a:lnTo>
                    <a:pt x="345" y="0"/>
                  </a:lnTo>
                  <a:lnTo>
                    <a:pt x="366" y="0"/>
                  </a:lnTo>
                  <a:lnTo>
                    <a:pt x="383" y="5"/>
                  </a:lnTo>
                  <a:lnTo>
                    <a:pt x="398" y="11"/>
                  </a:lnTo>
                  <a:lnTo>
                    <a:pt x="411" y="21"/>
                  </a:lnTo>
                  <a:lnTo>
                    <a:pt x="426" y="36"/>
                  </a:lnTo>
                  <a:lnTo>
                    <a:pt x="432" y="53"/>
                  </a:lnTo>
                  <a:lnTo>
                    <a:pt x="436" y="70"/>
                  </a:lnTo>
                  <a:lnTo>
                    <a:pt x="439" y="85"/>
                  </a:lnTo>
                  <a:lnTo>
                    <a:pt x="436" y="94"/>
                  </a:lnTo>
                  <a:lnTo>
                    <a:pt x="429" y="106"/>
                  </a:lnTo>
                  <a:lnTo>
                    <a:pt x="422" y="116"/>
                  </a:lnTo>
                  <a:lnTo>
                    <a:pt x="414" y="122"/>
                  </a:lnTo>
                  <a:lnTo>
                    <a:pt x="390" y="140"/>
                  </a:lnTo>
                  <a:lnTo>
                    <a:pt x="335" y="168"/>
                  </a:lnTo>
                  <a:lnTo>
                    <a:pt x="307" y="185"/>
                  </a:lnTo>
                  <a:lnTo>
                    <a:pt x="283" y="206"/>
                  </a:lnTo>
                  <a:lnTo>
                    <a:pt x="268" y="220"/>
                  </a:lnTo>
                  <a:lnTo>
                    <a:pt x="258" y="237"/>
                  </a:lnTo>
                  <a:lnTo>
                    <a:pt x="240" y="276"/>
                  </a:lnTo>
                  <a:lnTo>
                    <a:pt x="230" y="314"/>
                  </a:lnTo>
                  <a:lnTo>
                    <a:pt x="223" y="353"/>
                  </a:lnTo>
                  <a:lnTo>
                    <a:pt x="223" y="387"/>
                  </a:lnTo>
                  <a:lnTo>
                    <a:pt x="223" y="415"/>
                  </a:lnTo>
                  <a:lnTo>
                    <a:pt x="223" y="439"/>
                  </a:lnTo>
                  <a:lnTo>
                    <a:pt x="289" y="509"/>
                  </a:lnTo>
                  <a:lnTo>
                    <a:pt x="429" y="666"/>
                  </a:lnTo>
                  <a:lnTo>
                    <a:pt x="502" y="753"/>
                  </a:lnTo>
                  <a:lnTo>
                    <a:pt x="572" y="833"/>
                  </a:lnTo>
                  <a:lnTo>
                    <a:pt x="621" y="903"/>
                  </a:lnTo>
                  <a:lnTo>
                    <a:pt x="634" y="928"/>
                  </a:lnTo>
                  <a:lnTo>
                    <a:pt x="642" y="944"/>
                  </a:lnTo>
                  <a:lnTo>
                    <a:pt x="645" y="969"/>
                  </a:lnTo>
                  <a:lnTo>
                    <a:pt x="645" y="980"/>
                  </a:lnTo>
                  <a:lnTo>
                    <a:pt x="642" y="993"/>
                  </a:lnTo>
                  <a:lnTo>
                    <a:pt x="637" y="1011"/>
                  </a:lnTo>
                  <a:lnTo>
                    <a:pt x="627" y="1032"/>
                  </a:lnTo>
                  <a:lnTo>
                    <a:pt x="585" y="1094"/>
                  </a:lnTo>
                  <a:lnTo>
                    <a:pt x="561" y="1126"/>
                  </a:lnTo>
                  <a:lnTo>
                    <a:pt x="536" y="1150"/>
                  </a:lnTo>
                  <a:lnTo>
                    <a:pt x="515" y="1171"/>
                  </a:lnTo>
                  <a:lnTo>
                    <a:pt x="495" y="1188"/>
                  </a:lnTo>
                  <a:lnTo>
                    <a:pt x="474" y="1202"/>
                  </a:lnTo>
                  <a:lnTo>
                    <a:pt x="453" y="1212"/>
                  </a:lnTo>
                  <a:lnTo>
                    <a:pt x="436" y="1220"/>
                  </a:lnTo>
                  <a:lnTo>
                    <a:pt x="418" y="1223"/>
                  </a:lnTo>
                  <a:lnTo>
                    <a:pt x="390" y="1223"/>
                  </a:lnTo>
                  <a:lnTo>
                    <a:pt x="366" y="1223"/>
                  </a:lnTo>
                  <a:lnTo>
                    <a:pt x="349" y="1216"/>
                  </a:lnTo>
                  <a:lnTo>
                    <a:pt x="182" y="1376"/>
                  </a:lnTo>
                  <a:lnTo>
                    <a:pt x="32" y="1032"/>
                  </a:lnTo>
                  <a:lnTo>
                    <a:pt x="140" y="976"/>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4" name="Freeform 103"/>
            <p:cNvSpPr>
              <a:spLocks/>
            </p:cNvSpPr>
            <p:nvPr/>
          </p:nvSpPr>
          <p:spPr bwMode="auto">
            <a:xfrm>
              <a:off x="1726" y="2061"/>
              <a:ext cx="586" cy="1199"/>
            </a:xfrm>
            <a:custGeom>
              <a:avLst/>
              <a:gdLst>
                <a:gd name="T0" fmla="*/ 700 w 1759"/>
                <a:gd name="T1" fmla="*/ 126 h 3598"/>
                <a:gd name="T2" fmla="*/ 561 w 1759"/>
                <a:gd name="T3" fmla="*/ 337 h 3598"/>
                <a:gd name="T4" fmla="*/ 403 w 1759"/>
                <a:gd name="T5" fmla="*/ 589 h 3598"/>
                <a:gd name="T6" fmla="*/ 302 w 1759"/>
                <a:gd name="T7" fmla="*/ 776 h 3598"/>
                <a:gd name="T8" fmla="*/ 226 w 1759"/>
                <a:gd name="T9" fmla="*/ 958 h 3598"/>
                <a:gd name="T10" fmla="*/ 122 w 1759"/>
                <a:gd name="T11" fmla="*/ 1247 h 3598"/>
                <a:gd name="T12" fmla="*/ 37 w 1759"/>
                <a:gd name="T13" fmla="*/ 1543 h 3598"/>
                <a:gd name="T14" fmla="*/ 10 w 1759"/>
                <a:gd name="T15" fmla="*/ 1676 h 3598"/>
                <a:gd name="T16" fmla="*/ 0 w 1759"/>
                <a:gd name="T17" fmla="*/ 1790 h 3598"/>
                <a:gd name="T18" fmla="*/ 3 w 1759"/>
                <a:gd name="T19" fmla="*/ 1877 h 3598"/>
                <a:gd name="T20" fmla="*/ 34 w 1759"/>
                <a:gd name="T21" fmla="*/ 1964 h 3598"/>
                <a:gd name="T22" fmla="*/ 101 w 1759"/>
                <a:gd name="T23" fmla="*/ 2079 h 3598"/>
                <a:gd name="T24" fmla="*/ 292 w 1759"/>
                <a:gd name="T25" fmla="*/ 2350 h 3598"/>
                <a:gd name="T26" fmla="*/ 497 w 1759"/>
                <a:gd name="T27" fmla="*/ 2643 h 3598"/>
                <a:gd name="T28" fmla="*/ 582 w 1759"/>
                <a:gd name="T29" fmla="*/ 2779 h 3598"/>
                <a:gd name="T30" fmla="*/ 640 w 1759"/>
                <a:gd name="T31" fmla="*/ 2898 h 3598"/>
                <a:gd name="T32" fmla="*/ 689 w 1759"/>
                <a:gd name="T33" fmla="*/ 2992 h 3598"/>
                <a:gd name="T34" fmla="*/ 756 w 1759"/>
                <a:gd name="T35" fmla="*/ 3065 h 3598"/>
                <a:gd name="T36" fmla="*/ 832 w 1759"/>
                <a:gd name="T37" fmla="*/ 3120 h 3598"/>
                <a:gd name="T38" fmla="*/ 916 w 1759"/>
                <a:gd name="T39" fmla="*/ 3166 h 3598"/>
                <a:gd name="T40" fmla="*/ 1090 w 1759"/>
                <a:gd name="T41" fmla="*/ 3236 h 3598"/>
                <a:gd name="T42" fmla="*/ 1170 w 1759"/>
                <a:gd name="T43" fmla="*/ 3273 h 3598"/>
                <a:gd name="T44" fmla="*/ 1240 w 1759"/>
                <a:gd name="T45" fmla="*/ 3315 h 3598"/>
                <a:gd name="T46" fmla="*/ 1396 w 1759"/>
                <a:gd name="T47" fmla="*/ 3427 h 3598"/>
                <a:gd name="T48" fmla="*/ 1575 w 1759"/>
                <a:gd name="T49" fmla="*/ 3531 h 3598"/>
                <a:gd name="T50" fmla="*/ 1686 w 1759"/>
                <a:gd name="T51" fmla="*/ 3584 h 3598"/>
                <a:gd name="T52" fmla="*/ 1734 w 1759"/>
                <a:gd name="T53" fmla="*/ 3598 h 3598"/>
                <a:gd name="T54" fmla="*/ 1755 w 1759"/>
                <a:gd name="T55" fmla="*/ 3590 h 3598"/>
                <a:gd name="T56" fmla="*/ 1759 w 1759"/>
                <a:gd name="T57" fmla="*/ 3577 h 3598"/>
                <a:gd name="T58" fmla="*/ 1734 w 1759"/>
                <a:gd name="T59" fmla="*/ 3514 h 3598"/>
                <a:gd name="T60" fmla="*/ 1658 w 1759"/>
                <a:gd name="T61" fmla="*/ 3330 h 3598"/>
                <a:gd name="T62" fmla="*/ 1567 w 1759"/>
                <a:gd name="T63" fmla="*/ 3068 h 3598"/>
                <a:gd name="T64" fmla="*/ 1526 w 1759"/>
                <a:gd name="T65" fmla="*/ 2915 h 3598"/>
                <a:gd name="T66" fmla="*/ 1494 w 1759"/>
                <a:gd name="T67" fmla="*/ 2755 h 3598"/>
                <a:gd name="T68" fmla="*/ 1477 w 1759"/>
                <a:gd name="T69" fmla="*/ 2584 h 3598"/>
                <a:gd name="T70" fmla="*/ 1474 w 1759"/>
                <a:gd name="T71" fmla="*/ 2403 h 3598"/>
                <a:gd name="T72" fmla="*/ 1481 w 1759"/>
                <a:gd name="T73" fmla="*/ 1999 h 3598"/>
                <a:gd name="T74" fmla="*/ 1505 w 1759"/>
                <a:gd name="T75" fmla="*/ 1449 h 3598"/>
                <a:gd name="T76" fmla="*/ 1505 w 1759"/>
                <a:gd name="T77" fmla="*/ 1275 h 3598"/>
                <a:gd name="T78" fmla="*/ 1494 w 1759"/>
                <a:gd name="T79" fmla="*/ 1211 h 3598"/>
                <a:gd name="T80" fmla="*/ 1463 w 1759"/>
                <a:gd name="T81" fmla="*/ 1114 h 3598"/>
                <a:gd name="T82" fmla="*/ 1390 w 1759"/>
                <a:gd name="T83" fmla="*/ 975 h 3598"/>
                <a:gd name="T84" fmla="*/ 1310 w 1759"/>
                <a:gd name="T85" fmla="*/ 857 h 3598"/>
                <a:gd name="T86" fmla="*/ 1271 w 1759"/>
                <a:gd name="T87" fmla="*/ 815 h 3598"/>
                <a:gd name="T88" fmla="*/ 1237 w 1759"/>
                <a:gd name="T89" fmla="*/ 790 h 3598"/>
                <a:gd name="T90" fmla="*/ 1219 w 1759"/>
                <a:gd name="T91" fmla="*/ 787 h 3598"/>
                <a:gd name="T92" fmla="*/ 1180 w 1759"/>
                <a:gd name="T93" fmla="*/ 805 h 3598"/>
                <a:gd name="T94" fmla="*/ 1143 w 1759"/>
                <a:gd name="T95" fmla="*/ 846 h 3598"/>
                <a:gd name="T96" fmla="*/ 1079 w 1759"/>
                <a:gd name="T97" fmla="*/ 930 h 3598"/>
                <a:gd name="T98" fmla="*/ 1014 w 1759"/>
                <a:gd name="T99" fmla="*/ 1045 h 3598"/>
                <a:gd name="T100" fmla="*/ 957 w 1759"/>
                <a:gd name="T101" fmla="*/ 919 h 3598"/>
                <a:gd name="T102" fmla="*/ 868 w 1759"/>
                <a:gd name="T103" fmla="*/ 327 h 3598"/>
                <a:gd name="T104" fmla="*/ 818 w 1759"/>
                <a:gd name="T105" fmla="*/ 84 h 3598"/>
                <a:gd name="T106" fmla="*/ 793 w 1759"/>
                <a:gd name="T107" fmla="*/ 4 h 3598"/>
                <a:gd name="T108" fmla="*/ 787 w 1759"/>
                <a:gd name="T109" fmla="*/ 0 h 3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59" h="3598">
                  <a:moveTo>
                    <a:pt x="787" y="0"/>
                  </a:moveTo>
                  <a:lnTo>
                    <a:pt x="700" y="126"/>
                  </a:lnTo>
                  <a:lnTo>
                    <a:pt x="634" y="223"/>
                  </a:lnTo>
                  <a:lnTo>
                    <a:pt x="561" y="337"/>
                  </a:lnTo>
                  <a:lnTo>
                    <a:pt x="481" y="459"/>
                  </a:lnTo>
                  <a:lnTo>
                    <a:pt x="403" y="589"/>
                  </a:lnTo>
                  <a:lnTo>
                    <a:pt x="335" y="717"/>
                  </a:lnTo>
                  <a:lnTo>
                    <a:pt x="302" y="776"/>
                  </a:lnTo>
                  <a:lnTo>
                    <a:pt x="278" y="836"/>
                  </a:lnTo>
                  <a:lnTo>
                    <a:pt x="226" y="958"/>
                  </a:lnTo>
                  <a:lnTo>
                    <a:pt x="174" y="1097"/>
                  </a:lnTo>
                  <a:lnTo>
                    <a:pt x="122" y="1247"/>
                  </a:lnTo>
                  <a:lnTo>
                    <a:pt x="76" y="1396"/>
                  </a:lnTo>
                  <a:lnTo>
                    <a:pt x="37" y="1543"/>
                  </a:lnTo>
                  <a:lnTo>
                    <a:pt x="24" y="1613"/>
                  </a:lnTo>
                  <a:lnTo>
                    <a:pt x="10" y="1676"/>
                  </a:lnTo>
                  <a:lnTo>
                    <a:pt x="3" y="1738"/>
                  </a:lnTo>
                  <a:lnTo>
                    <a:pt x="0" y="1790"/>
                  </a:lnTo>
                  <a:lnTo>
                    <a:pt x="0" y="1839"/>
                  </a:lnTo>
                  <a:lnTo>
                    <a:pt x="3" y="1877"/>
                  </a:lnTo>
                  <a:lnTo>
                    <a:pt x="13" y="1919"/>
                  </a:lnTo>
                  <a:lnTo>
                    <a:pt x="34" y="1964"/>
                  </a:lnTo>
                  <a:lnTo>
                    <a:pt x="66" y="2020"/>
                  </a:lnTo>
                  <a:lnTo>
                    <a:pt x="101" y="2079"/>
                  </a:lnTo>
                  <a:lnTo>
                    <a:pt x="192" y="2208"/>
                  </a:lnTo>
                  <a:lnTo>
                    <a:pt x="292" y="2350"/>
                  </a:lnTo>
                  <a:lnTo>
                    <a:pt x="400" y="2500"/>
                  </a:lnTo>
                  <a:lnTo>
                    <a:pt x="497" y="2643"/>
                  </a:lnTo>
                  <a:lnTo>
                    <a:pt x="543" y="2713"/>
                  </a:lnTo>
                  <a:lnTo>
                    <a:pt x="582" y="2779"/>
                  </a:lnTo>
                  <a:lnTo>
                    <a:pt x="613" y="2842"/>
                  </a:lnTo>
                  <a:lnTo>
                    <a:pt x="640" y="2898"/>
                  </a:lnTo>
                  <a:lnTo>
                    <a:pt x="661" y="2950"/>
                  </a:lnTo>
                  <a:lnTo>
                    <a:pt x="689" y="2992"/>
                  </a:lnTo>
                  <a:lnTo>
                    <a:pt x="721" y="3033"/>
                  </a:lnTo>
                  <a:lnTo>
                    <a:pt x="756" y="3065"/>
                  </a:lnTo>
                  <a:lnTo>
                    <a:pt x="793" y="3096"/>
                  </a:lnTo>
                  <a:lnTo>
                    <a:pt x="832" y="3120"/>
                  </a:lnTo>
                  <a:lnTo>
                    <a:pt x="874" y="3145"/>
                  </a:lnTo>
                  <a:lnTo>
                    <a:pt x="916" y="3166"/>
                  </a:lnTo>
                  <a:lnTo>
                    <a:pt x="1003" y="3200"/>
                  </a:lnTo>
                  <a:lnTo>
                    <a:pt x="1090" y="3236"/>
                  </a:lnTo>
                  <a:lnTo>
                    <a:pt x="1131" y="3252"/>
                  </a:lnTo>
                  <a:lnTo>
                    <a:pt x="1170" y="3273"/>
                  </a:lnTo>
                  <a:lnTo>
                    <a:pt x="1205" y="3294"/>
                  </a:lnTo>
                  <a:lnTo>
                    <a:pt x="1240" y="3315"/>
                  </a:lnTo>
                  <a:lnTo>
                    <a:pt x="1310" y="3371"/>
                  </a:lnTo>
                  <a:lnTo>
                    <a:pt x="1396" y="3427"/>
                  </a:lnTo>
                  <a:lnTo>
                    <a:pt x="1487" y="3483"/>
                  </a:lnTo>
                  <a:lnTo>
                    <a:pt x="1575" y="3531"/>
                  </a:lnTo>
                  <a:lnTo>
                    <a:pt x="1651" y="3570"/>
                  </a:lnTo>
                  <a:lnTo>
                    <a:pt x="1686" y="3584"/>
                  </a:lnTo>
                  <a:lnTo>
                    <a:pt x="1713" y="3595"/>
                  </a:lnTo>
                  <a:lnTo>
                    <a:pt x="1734" y="3598"/>
                  </a:lnTo>
                  <a:lnTo>
                    <a:pt x="1752" y="3595"/>
                  </a:lnTo>
                  <a:lnTo>
                    <a:pt x="1755" y="3590"/>
                  </a:lnTo>
                  <a:lnTo>
                    <a:pt x="1759" y="3584"/>
                  </a:lnTo>
                  <a:lnTo>
                    <a:pt x="1759" y="3577"/>
                  </a:lnTo>
                  <a:lnTo>
                    <a:pt x="1755" y="3566"/>
                  </a:lnTo>
                  <a:lnTo>
                    <a:pt x="1734" y="3514"/>
                  </a:lnTo>
                  <a:lnTo>
                    <a:pt x="1700" y="3434"/>
                  </a:lnTo>
                  <a:lnTo>
                    <a:pt x="1658" y="3330"/>
                  </a:lnTo>
                  <a:lnTo>
                    <a:pt x="1612" y="3208"/>
                  </a:lnTo>
                  <a:lnTo>
                    <a:pt x="1567" y="3068"/>
                  </a:lnTo>
                  <a:lnTo>
                    <a:pt x="1547" y="2992"/>
                  </a:lnTo>
                  <a:lnTo>
                    <a:pt x="1526" y="2915"/>
                  </a:lnTo>
                  <a:lnTo>
                    <a:pt x="1512" y="2835"/>
                  </a:lnTo>
                  <a:lnTo>
                    <a:pt x="1494" y="2755"/>
                  </a:lnTo>
                  <a:lnTo>
                    <a:pt x="1484" y="2672"/>
                  </a:lnTo>
                  <a:lnTo>
                    <a:pt x="1477" y="2584"/>
                  </a:lnTo>
                  <a:lnTo>
                    <a:pt x="1474" y="2497"/>
                  </a:lnTo>
                  <a:lnTo>
                    <a:pt x="1474" y="2403"/>
                  </a:lnTo>
                  <a:lnTo>
                    <a:pt x="1477" y="2204"/>
                  </a:lnTo>
                  <a:lnTo>
                    <a:pt x="1481" y="1999"/>
                  </a:lnTo>
                  <a:lnTo>
                    <a:pt x="1491" y="1798"/>
                  </a:lnTo>
                  <a:lnTo>
                    <a:pt x="1505" y="1449"/>
                  </a:lnTo>
                  <a:lnTo>
                    <a:pt x="1505" y="1323"/>
                  </a:lnTo>
                  <a:lnTo>
                    <a:pt x="1505" y="1275"/>
                  </a:lnTo>
                  <a:lnTo>
                    <a:pt x="1502" y="1244"/>
                  </a:lnTo>
                  <a:lnTo>
                    <a:pt x="1494" y="1211"/>
                  </a:lnTo>
                  <a:lnTo>
                    <a:pt x="1487" y="1184"/>
                  </a:lnTo>
                  <a:lnTo>
                    <a:pt x="1463" y="1114"/>
                  </a:lnTo>
                  <a:lnTo>
                    <a:pt x="1428" y="1045"/>
                  </a:lnTo>
                  <a:lnTo>
                    <a:pt x="1390" y="975"/>
                  </a:lnTo>
                  <a:lnTo>
                    <a:pt x="1351" y="909"/>
                  </a:lnTo>
                  <a:lnTo>
                    <a:pt x="1310" y="857"/>
                  </a:lnTo>
                  <a:lnTo>
                    <a:pt x="1289" y="833"/>
                  </a:lnTo>
                  <a:lnTo>
                    <a:pt x="1271" y="815"/>
                  </a:lnTo>
                  <a:lnTo>
                    <a:pt x="1254" y="797"/>
                  </a:lnTo>
                  <a:lnTo>
                    <a:pt x="1237" y="790"/>
                  </a:lnTo>
                  <a:lnTo>
                    <a:pt x="1230" y="787"/>
                  </a:lnTo>
                  <a:lnTo>
                    <a:pt x="1219" y="787"/>
                  </a:lnTo>
                  <a:lnTo>
                    <a:pt x="1201" y="794"/>
                  </a:lnTo>
                  <a:lnTo>
                    <a:pt x="1180" y="805"/>
                  </a:lnTo>
                  <a:lnTo>
                    <a:pt x="1164" y="821"/>
                  </a:lnTo>
                  <a:lnTo>
                    <a:pt x="1143" y="846"/>
                  </a:lnTo>
                  <a:lnTo>
                    <a:pt x="1121" y="870"/>
                  </a:lnTo>
                  <a:lnTo>
                    <a:pt x="1079" y="930"/>
                  </a:lnTo>
                  <a:lnTo>
                    <a:pt x="1042" y="992"/>
                  </a:lnTo>
                  <a:lnTo>
                    <a:pt x="1014" y="1045"/>
                  </a:lnTo>
                  <a:lnTo>
                    <a:pt x="985" y="1097"/>
                  </a:lnTo>
                  <a:lnTo>
                    <a:pt x="957" y="919"/>
                  </a:lnTo>
                  <a:lnTo>
                    <a:pt x="899" y="532"/>
                  </a:lnTo>
                  <a:lnTo>
                    <a:pt x="868" y="327"/>
                  </a:lnTo>
                  <a:lnTo>
                    <a:pt x="832" y="150"/>
                  </a:lnTo>
                  <a:lnTo>
                    <a:pt x="818" y="84"/>
                  </a:lnTo>
                  <a:lnTo>
                    <a:pt x="804" y="35"/>
                  </a:lnTo>
                  <a:lnTo>
                    <a:pt x="793" y="4"/>
                  </a:lnTo>
                  <a:lnTo>
                    <a:pt x="790" y="0"/>
                  </a:lnTo>
                  <a:lnTo>
                    <a:pt x="787" y="0"/>
                  </a:lnTo>
                  <a:close/>
                </a:path>
              </a:pathLst>
            </a:custGeom>
            <a:solidFill>
              <a:srgbClr val="3D44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5" name="Freeform 104"/>
            <p:cNvSpPr>
              <a:spLocks/>
            </p:cNvSpPr>
            <p:nvPr/>
          </p:nvSpPr>
          <p:spPr bwMode="auto">
            <a:xfrm>
              <a:off x="1800" y="2312"/>
              <a:ext cx="340" cy="532"/>
            </a:xfrm>
            <a:custGeom>
              <a:avLst/>
              <a:gdLst>
                <a:gd name="T0" fmla="*/ 767 w 1020"/>
                <a:gd name="T1" fmla="*/ 275 h 1597"/>
                <a:gd name="T2" fmla="*/ 676 w 1020"/>
                <a:gd name="T3" fmla="*/ 372 h 1597"/>
                <a:gd name="T4" fmla="*/ 609 w 1020"/>
                <a:gd name="T5" fmla="*/ 473 h 1597"/>
                <a:gd name="T6" fmla="*/ 570 w 1020"/>
                <a:gd name="T7" fmla="*/ 553 h 1597"/>
                <a:gd name="T8" fmla="*/ 536 w 1020"/>
                <a:gd name="T9" fmla="*/ 647 h 1597"/>
                <a:gd name="T10" fmla="*/ 508 w 1020"/>
                <a:gd name="T11" fmla="*/ 755 h 1597"/>
                <a:gd name="T12" fmla="*/ 484 w 1020"/>
                <a:gd name="T13" fmla="*/ 943 h 1597"/>
                <a:gd name="T14" fmla="*/ 456 w 1020"/>
                <a:gd name="T15" fmla="*/ 1350 h 1597"/>
                <a:gd name="T16" fmla="*/ 438 w 1020"/>
                <a:gd name="T17" fmla="*/ 1545 h 1597"/>
                <a:gd name="T18" fmla="*/ 425 w 1020"/>
                <a:gd name="T19" fmla="*/ 1594 h 1597"/>
                <a:gd name="T20" fmla="*/ 414 w 1020"/>
                <a:gd name="T21" fmla="*/ 1597 h 1597"/>
                <a:gd name="T22" fmla="*/ 404 w 1020"/>
                <a:gd name="T23" fmla="*/ 1594 h 1597"/>
                <a:gd name="T24" fmla="*/ 380 w 1020"/>
                <a:gd name="T25" fmla="*/ 1549 h 1597"/>
                <a:gd name="T26" fmla="*/ 334 w 1020"/>
                <a:gd name="T27" fmla="*/ 1381 h 1597"/>
                <a:gd name="T28" fmla="*/ 296 w 1020"/>
                <a:gd name="T29" fmla="*/ 1170 h 1597"/>
                <a:gd name="T30" fmla="*/ 274 w 1020"/>
                <a:gd name="T31" fmla="*/ 988 h 1597"/>
                <a:gd name="T32" fmla="*/ 271 w 1020"/>
                <a:gd name="T33" fmla="*/ 915 h 1597"/>
                <a:gd name="T34" fmla="*/ 261 w 1020"/>
                <a:gd name="T35" fmla="*/ 894 h 1597"/>
                <a:gd name="T36" fmla="*/ 240 w 1020"/>
                <a:gd name="T37" fmla="*/ 891 h 1597"/>
                <a:gd name="T38" fmla="*/ 201 w 1020"/>
                <a:gd name="T39" fmla="*/ 912 h 1597"/>
                <a:gd name="T40" fmla="*/ 136 w 1020"/>
                <a:gd name="T41" fmla="*/ 975 h 1597"/>
                <a:gd name="T42" fmla="*/ 66 w 1020"/>
                <a:gd name="T43" fmla="*/ 1055 h 1597"/>
                <a:gd name="T44" fmla="*/ 38 w 1020"/>
                <a:gd name="T45" fmla="*/ 1079 h 1597"/>
                <a:gd name="T46" fmla="*/ 17 w 1020"/>
                <a:gd name="T47" fmla="*/ 1076 h 1597"/>
                <a:gd name="T48" fmla="*/ 3 w 1020"/>
                <a:gd name="T49" fmla="*/ 1048 h 1597"/>
                <a:gd name="T50" fmla="*/ 0 w 1020"/>
                <a:gd name="T51" fmla="*/ 1002 h 1597"/>
                <a:gd name="T52" fmla="*/ 3 w 1020"/>
                <a:gd name="T53" fmla="*/ 943 h 1597"/>
                <a:gd name="T54" fmla="*/ 21 w 1020"/>
                <a:gd name="T55" fmla="*/ 870 h 1597"/>
                <a:gd name="T56" fmla="*/ 48 w 1020"/>
                <a:gd name="T57" fmla="*/ 796 h 1597"/>
                <a:gd name="T58" fmla="*/ 90 w 1020"/>
                <a:gd name="T59" fmla="*/ 717 h 1597"/>
                <a:gd name="T60" fmla="*/ 149 w 1020"/>
                <a:gd name="T61" fmla="*/ 647 h 1597"/>
                <a:gd name="T62" fmla="*/ 219 w 1020"/>
                <a:gd name="T63" fmla="*/ 585 h 1597"/>
                <a:gd name="T64" fmla="*/ 296 w 1020"/>
                <a:gd name="T65" fmla="*/ 528 h 1597"/>
                <a:gd name="T66" fmla="*/ 453 w 1020"/>
                <a:gd name="T67" fmla="*/ 434 h 1597"/>
                <a:gd name="T68" fmla="*/ 546 w 1020"/>
                <a:gd name="T69" fmla="*/ 369 h 1597"/>
                <a:gd name="T70" fmla="*/ 591 w 1020"/>
                <a:gd name="T71" fmla="*/ 323 h 1597"/>
                <a:gd name="T72" fmla="*/ 634 w 1020"/>
                <a:gd name="T73" fmla="*/ 250 h 1597"/>
                <a:gd name="T74" fmla="*/ 703 w 1020"/>
                <a:gd name="T75" fmla="*/ 156 h 1597"/>
                <a:gd name="T76" fmla="*/ 787 w 1020"/>
                <a:gd name="T77" fmla="*/ 80 h 1597"/>
                <a:gd name="T78" fmla="*/ 864 w 1020"/>
                <a:gd name="T79" fmla="*/ 31 h 1597"/>
                <a:gd name="T80" fmla="*/ 926 w 1020"/>
                <a:gd name="T81" fmla="*/ 13 h 1597"/>
                <a:gd name="T82" fmla="*/ 996 w 1020"/>
                <a:gd name="T83" fmla="*/ 0 h 1597"/>
                <a:gd name="T84" fmla="*/ 1017 w 1020"/>
                <a:gd name="T85" fmla="*/ 3 h 1597"/>
                <a:gd name="T86" fmla="*/ 1017 w 1020"/>
                <a:gd name="T87" fmla="*/ 23 h 1597"/>
                <a:gd name="T88" fmla="*/ 986 w 1020"/>
                <a:gd name="T89" fmla="*/ 65 h 1597"/>
                <a:gd name="T90" fmla="*/ 920 w 1020"/>
                <a:gd name="T91" fmla="*/ 135 h 1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20" h="1597">
                  <a:moveTo>
                    <a:pt x="804" y="236"/>
                  </a:moveTo>
                  <a:lnTo>
                    <a:pt x="767" y="275"/>
                  </a:lnTo>
                  <a:lnTo>
                    <a:pt x="721" y="320"/>
                  </a:lnTo>
                  <a:lnTo>
                    <a:pt x="676" y="372"/>
                  </a:lnTo>
                  <a:lnTo>
                    <a:pt x="630" y="439"/>
                  </a:lnTo>
                  <a:lnTo>
                    <a:pt x="609" y="473"/>
                  </a:lnTo>
                  <a:lnTo>
                    <a:pt x="588" y="512"/>
                  </a:lnTo>
                  <a:lnTo>
                    <a:pt x="570" y="553"/>
                  </a:lnTo>
                  <a:lnTo>
                    <a:pt x="554" y="598"/>
                  </a:lnTo>
                  <a:lnTo>
                    <a:pt x="536" y="647"/>
                  </a:lnTo>
                  <a:lnTo>
                    <a:pt x="523" y="699"/>
                  </a:lnTo>
                  <a:lnTo>
                    <a:pt x="508" y="755"/>
                  </a:lnTo>
                  <a:lnTo>
                    <a:pt x="498" y="814"/>
                  </a:lnTo>
                  <a:lnTo>
                    <a:pt x="484" y="943"/>
                  </a:lnTo>
                  <a:lnTo>
                    <a:pt x="474" y="1082"/>
                  </a:lnTo>
                  <a:lnTo>
                    <a:pt x="456" y="1350"/>
                  </a:lnTo>
                  <a:lnTo>
                    <a:pt x="450" y="1462"/>
                  </a:lnTo>
                  <a:lnTo>
                    <a:pt x="438" y="1545"/>
                  </a:lnTo>
                  <a:lnTo>
                    <a:pt x="432" y="1576"/>
                  </a:lnTo>
                  <a:lnTo>
                    <a:pt x="425" y="1594"/>
                  </a:lnTo>
                  <a:lnTo>
                    <a:pt x="417" y="1597"/>
                  </a:lnTo>
                  <a:lnTo>
                    <a:pt x="414" y="1597"/>
                  </a:lnTo>
                  <a:lnTo>
                    <a:pt x="411" y="1597"/>
                  </a:lnTo>
                  <a:lnTo>
                    <a:pt x="404" y="1594"/>
                  </a:lnTo>
                  <a:lnTo>
                    <a:pt x="393" y="1573"/>
                  </a:lnTo>
                  <a:lnTo>
                    <a:pt x="380" y="1549"/>
                  </a:lnTo>
                  <a:lnTo>
                    <a:pt x="359" y="1476"/>
                  </a:lnTo>
                  <a:lnTo>
                    <a:pt x="334" y="1381"/>
                  </a:lnTo>
                  <a:lnTo>
                    <a:pt x="313" y="1277"/>
                  </a:lnTo>
                  <a:lnTo>
                    <a:pt x="296" y="1170"/>
                  </a:lnTo>
                  <a:lnTo>
                    <a:pt x="282" y="1072"/>
                  </a:lnTo>
                  <a:lnTo>
                    <a:pt x="274" y="988"/>
                  </a:lnTo>
                  <a:lnTo>
                    <a:pt x="271" y="933"/>
                  </a:lnTo>
                  <a:lnTo>
                    <a:pt x="271" y="915"/>
                  </a:lnTo>
                  <a:lnTo>
                    <a:pt x="264" y="905"/>
                  </a:lnTo>
                  <a:lnTo>
                    <a:pt x="261" y="894"/>
                  </a:lnTo>
                  <a:lnTo>
                    <a:pt x="250" y="891"/>
                  </a:lnTo>
                  <a:lnTo>
                    <a:pt x="240" y="891"/>
                  </a:lnTo>
                  <a:lnTo>
                    <a:pt x="229" y="894"/>
                  </a:lnTo>
                  <a:lnTo>
                    <a:pt x="201" y="912"/>
                  </a:lnTo>
                  <a:lnTo>
                    <a:pt x="167" y="939"/>
                  </a:lnTo>
                  <a:lnTo>
                    <a:pt x="136" y="975"/>
                  </a:lnTo>
                  <a:lnTo>
                    <a:pt x="100" y="1012"/>
                  </a:lnTo>
                  <a:lnTo>
                    <a:pt x="66" y="1055"/>
                  </a:lnTo>
                  <a:lnTo>
                    <a:pt x="52" y="1069"/>
                  </a:lnTo>
                  <a:lnTo>
                    <a:pt x="38" y="1079"/>
                  </a:lnTo>
                  <a:lnTo>
                    <a:pt x="27" y="1079"/>
                  </a:lnTo>
                  <a:lnTo>
                    <a:pt x="17" y="1076"/>
                  </a:lnTo>
                  <a:lnTo>
                    <a:pt x="10" y="1065"/>
                  </a:lnTo>
                  <a:lnTo>
                    <a:pt x="3" y="1048"/>
                  </a:lnTo>
                  <a:lnTo>
                    <a:pt x="0" y="1027"/>
                  </a:lnTo>
                  <a:lnTo>
                    <a:pt x="0" y="1002"/>
                  </a:lnTo>
                  <a:lnTo>
                    <a:pt x="0" y="975"/>
                  </a:lnTo>
                  <a:lnTo>
                    <a:pt x="3" y="943"/>
                  </a:lnTo>
                  <a:lnTo>
                    <a:pt x="10" y="908"/>
                  </a:lnTo>
                  <a:lnTo>
                    <a:pt x="21" y="870"/>
                  </a:lnTo>
                  <a:lnTo>
                    <a:pt x="31" y="835"/>
                  </a:lnTo>
                  <a:lnTo>
                    <a:pt x="48" y="796"/>
                  </a:lnTo>
                  <a:lnTo>
                    <a:pt x="69" y="755"/>
                  </a:lnTo>
                  <a:lnTo>
                    <a:pt x="90" y="717"/>
                  </a:lnTo>
                  <a:lnTo>
                    <a:pt x="118" y="682"/>
                  </a:lnTo>
                  <a:lnTo>
                    <a:pt x="149" y="647"/>
                  </a:lnTo>
                  <a:lnTo>
                    <a:pt x="180" y="616"/>
                  </a:lnTo>
                  <a:lnTo>
                    <a:pt x="219" y="585"/>
                  </a:lnTo>
                  <a:lnTo>
                    <a:pt x="258" y="556"/>
                  </a:lnTo>
                  <a:lnTo>
                    <a:pt x="296" y="528"/>
                  </a:lnTo>
                  <a:lnTo>
                    <a:pt x="375" y="480"/>
                  </a:lnTo>
                  <a:lnTo>
                    <a:pt x="453" y="434"/>
                  </a:lnTo>
                  <a:lnTo>
                    <a:pt x="518" y="390"/>
                  </a:lnTo>
                  <a:lnTo>
                    <a:pt x="546" y="369"/>
                  </a:lnTo>
                  <a:lnTo>
                    <a:pt x="570" y="344"/>
                  </a:lnTo>
                  <a:lnTo>
                    <a:pt x="591" y="323"/>
                  </a:lnTo>
                  <a:lnTo>
                    <a:pt x="606" y="299"/>
                  </a:lnTo>
                  <a:lnTo>
                    <a:pt x="634" y="250"/>
                  </a:lnTo>
                  <a:lnTo>
                    <a:pt x="665" y="201"/>
                  </a:lnTo>
                  <a:lnTo>
                    <a:pt x="703" y="156"/>
                  </a:lnTo>
                  <a:lnTo>
                    <a:pt x="746" y="114"/>
                  </a:lnTo>
                  <a:lnTo>
                    <a:pt x="787" y="80"/>
                  </a:lnTo>
                  <a:lnTo>
                    <a:pt x="829" y="52"/>
                  </a:lnTo>
                  <a:lnTo>
                    <a:pt x="864" y="31"/>
                  </a:lnTo>
                  <a:lnTo>
                    <a:pt x="895" y="20"/>
                  </a:lnTo>
                  <a:lnTo>
                    <a:pt x="926" y="13"/>
                  </a:lnTo>
                  <a:lnTo>
                    <a:pt x="962" y="3"/>
                  </a:lnTo>
                  <a:lnTo>
                    <a:pt x="996" y="0"/>
                  </a:lnTo>
                  <a:lnTo>
                    <a:pt x="1007" y="0"/>
                  </a:lnTo>
                  <a:lnTo>
                    <a:pt x="1017" y="3"/>
                  </a:lnTo>
                  <a:lnTo>
                    <a:pt x="1020" y="10"/>
                  </a:lnTo>
                  <a:lnTo>
                    <a:pt x="1017" y="23"/>
                  </a:lnTo>
                  <a:lnTo>
                    <a:pt x="1007" y="41"/>
                  </a:lnTo>
                  <a:lnTo>
                    <a:pt x="986" y="65"/>
                  </a:lnTo>
                  <a:lnTo>
                    <a:pt x="957" y="97"/>
                  </a:lnTo>
                  <a:lnTo>
                    <a:pt x="920" y="135"/>
                  </a:lnTo>
                  <a:lnTo>
                    <a:pt x="804" y="236"/>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6" name="Freeform 105"/>
            <p:cNvSpPr>
              <a:spLocks/>
            </p:cNvSpPr>
            <p:nvPr/>
          </p:nvSpPr>
          <p:spPr bwMode="auto">
            <a:xfrm>
              <a:off x="1979" y="2950"/>
              <a:ext cx="160" cy="216"/>
            </a:xfrm>
            <a:custGeom>
              <a:avLst/>
              <a:gdLst>
                <a:gd name="T0" fmla="*/ 0 w 481"/>
                <a:gd name="T1" fmla="*/ 398 h 648"/>
                <a:gd name="T2" fmla="*/ 21 w 481"/>
                <a:gd name="T3" fmla="*/ 390 h 648"/>
                <a:gd name="T4" fmla="*/ 45 w 481"/>
                <a:gd name="T5" fmla="*/ 377 h 648"/>
                <a:gd name="T6" fmla="*/ 73 w 481"/>
                <a:gd name="T7" fmla="*/ 356 h 648"/>
                <a:gd name="T8" fmla="*/ 98 w 481"/>
                <a:gd name="T9" fmla="*/ 328 h 648"/>
                <a:gd name="T10" fmla="*/ 112 w 481"/>
                <a:gd name="T11" fmla="*/ 311 h 648"/>
                <a:gd name="T12" fmla="*/ 122 w 481"/>
                <a:gd name="T13" fmla="*/ 293 h 648"/>
                <a:gd name="T14" fmla="*/ 133 w 481"/>
                <a:gd name="T15" fmla="*/ 268 h 648"/>
                <a:gd name="T16" fmla="*/ 140 w 481"/>
                <a:gd name="T17" fmla="*/ 244 h 648"/>
                <a:gd name="T18" fmla="*/ 143 w 481"/>
                <a:gd name="T19" fmla="*/ 213 h 648"/>
                <a:gd name="T20" fmla="*/ 143 w 481"/>
                <a:gd name="T21" fmla="*/ 182 h 648"/>
                <a:gd name="T22" fmla="*/ 146 w 481"/>
                <a:gd name="T23" fmla="*/ 119 h 648"/>
                <a:gd name="T24" fmla="*/ 150 w 481"/>
                <a:gd name="T25" fmla="*/ 63 h 648"/>
                <a:gd name="T26" fmla="*/ 161 w 481"/>
                <a:gd name="T27" fmla="*/ 25 h 648"/>
                <a:gd name="T28" fmla="*/ 167 w 481"/>
                <a:gd name="T29" fmla="*/ 11 h 648"/>
                <a:gd name="T30" fmla="*/ 174 w 481"/>
                <a:gd name="T31" fmla="*/ 5 h 648"/>
                <a:gd name="T32" fmla="*/ 182 w 481"/>
                <a:gd name="T33" fmla="*/ 0 h 648"/>
                <a:gd name="T34" fmla="*/ 192 w 481"/>
                <a:gd name="T35" fmla="*/ 8 h 648"/>
                <a:gd name="T36" fmla="*/ 202 w 481"/>
                <a:gd name="T37" fmla="*/ 18 h 648"/>
                <a:gd name="T38" fmla="*/ 216 w 481"/>
                <a:gd name="T39" fmla="*/ 36 h 648"/>
                <a:gd name="T40" fmla="*/ 226 w 481"/>
                <a:gd name="T41" fmla="*/ 63 h 648"/>
                <a:gd name="T42" fmla="*/ 244 w 481"/>
                <a:gd name="T43" fmla="*/ 98 h 648"/>
                <a:gd name="T44" fmla="*/ 275 w 481"/>
                <a:gd name="T45" fmla="*/ 195 h 648"/>
                <a:gd name="T46" fmla="*/ 314 w 481"/>
                <a:gd name="T47" fmla="*/ 304 h 648"/>
                <a:gd name="T48" fmla="*/ 348 w 481"/>
                <a:gd name="T49" fmla="*/ 398 h 648"/>
                <a:gd name="T50" fmla="*/ 384 w 481"/>
                <a:gd name="T51" fmla="*/ 474 h 648"/>
                <a:gd name="T52" fmla="*/ 415 w 481"/>
                <a:gd name="T53" fmla="*/ 541 h 648"/>
                <a:gd name="T54" fmla="*/ 442 w 481"/>
                <a:gd name="T55" fmla="*/ 590 h 648"/>
                <a:gd name="T56" fmla="*/ 463 w 481"/>
                <a:gd name="T57" fmla="*/ 621 h 648"/>
                <a:gd name="T58" fmla="*/ 481 w 481"/>
                <a:gd name="T59" fmla="*/ 648 h 648"/>
                <a:gd name="T60" fmla="*/ 421 w 481"/>
                <a:gd name="T61" fmla="*/ 627 h 648"/>
                <a:gd name="T62" fmla="*/ 359 w 481"/>
                <a:gd name="T63" fmla="*/ 603 h 648"/>
                <a:gd name="T64" fmla="*/ 286 w 481"/>
                <a:gd name="T65" fmla="*/ 569 h 648"/>
                <a:gd name="T66" fmla="*/ 206 w 481"/>
                <a:gd name="T67" fmla="*/ 530 h 648"/>
                <a:gd name="T68" fmla="*/ 125 w 481"/>
                <a:gd name="T69" fmla="*/ 488 h 648"/>
                <a:gd name="T70" fmla="*/ 55 w 481"/>
                <a:gd name="T71" fmla="*/ 443 h 648"/>
                <a:gd name="T72" fmla="*/ 24 w 481"/>
                <a:gd name="T73" fmla="*/ 422 h 648"/>
                <a:gd name="T74" fmla="*/ 0 w 481"/>
                <a:gd name="T75" fmla="*/ 398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1" h="648">
                  <a:moveTo>
                    <a:pt x="0" y="398"/>
                  </a:moveTo>
                  <a:lnTo>
                    <a:pt x="21" y="390"/>
                  </a:lnTo>
                  <a:lnTo>
                    <a:pt x="45" y="377"/>
                  </a:lnTo>
                  <a:lnTo>
                    <a:pt x="73" y="356"/>
                  </a:lnTo>
                  <a:lnTo>
                    <a:pt x="98" y="328"/>
                  </a:lnTo>
                  <a:lnTo>
                    <a:pt x="112" y="311"/>
                  </a:lnTo>
                  <a:lnTo>
                    <a:pt x="122" y="293"/>
                  </a:lnTo>
                  <a:lnTo>
                    <a:pt x="133" y="268"/>
                  </a:lnTo>
                  <a:lnTo>
                    <a:pt x="140" y="244"/>
                  </a:lnTo>
                  <a:lnTo>
                    <a:pt x="143" y="213"/>
                  </a:lnTo>
                  <a:lnTo>
                    <a:pt x="143" y="182"/>
                  </a:lnTo>
                  <a:lnTo>
                    <a:pt x="146" y="119"/>
                  </a:lnTo>
                  <a:lnTo>
                    <a:pt x="150" y="63"/>
                  </a:lnTo>
                  <a:lnTo>
                    <a:pt x="161" y="25"/>
                  </a:lnTo>
                  <a:lnTo>
                    <a:pt x="167" y="11"/>
                  </a:lnTo>
                  <a:lnTo>
                    <a:pt x="174" y="5"/>
                  </a:lnTo>
                  <a:lnTo>
                    <a:pt x="182" y="0"/>
                  </a:lnTo>
                  <a:lnTo>
                    <a:pt x="192" y="8"/>
                  </a:lnTo>
                  <a:lnTo>
                    <a:pt x="202" y="18"/>
                  </a:lnTo>
                  <a:lnTo>
                    <a:pt x="216" y="36"/>
                  </a:lnTo>
                  <a:lnTo>
                    <a:pt x="226" y="63"/>
                  </a:lnTo>
                  <a:lnTo>
                    <a:pt x="244" y="98"/>
                  </a:lnTo>
                  <a:lnTo>
                    <a:pt x="275" y="195"/>
                  </a:lnTo>
                  <a:lnTo>
                    <a:pt x="314" y="304"/>
                  </a:lnTo>
                  <a:lnTo>
                    <a:pt x="348" y="398"/>
                  </a:lnTo>
                  <a:lnTo>
                    <a:pt x="384" y="474"/>
                  </a:lnTo>
                  <a:lnTo>
                    <a:pt x="415" y="541"/>
                  </a:lnTo>
                  <a:lnTo>
                    <a:pt x="442" y="590"/>
                  </a:lnTo>
                  <a:lnTo>
                    <a:pt x="463" y="621"/>
                  </a:lnTo>
                  <a:lnTo>
                    <a:pt x="481" y="648"/>
                  </a:lnTo>
                  <a:lnTo>
                    <a:pt x="421" y="627"/>
                  </a:lnTo>
                  <a:lnTo>
                    <a:pt x="359" y="603"/>
                  </a:lnTo>
                  <a:lnTo>
                    <a:pt x="286" y="569"/>
                  </a:lnTo>
                  <a:lnTo>
                    <a:pt x="206" y="530"/>
                  </a:lnTo>
                  <a:lnTo>
                    <a:pt x="125" y="488"/>
                  </a:lnTo>
                  <a:lnTo>
                    <a:pt x="55" y="443"/>
                  </a:lnTo>
                  <a:lnTo>
                    <a:pt x="24" y="422"/>
                  </a:lnTo>
                  <a:lnTo>
                    <a:pt x="0" y="398"/>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7" name="Freeform 106"/>
            <p:cNvSpPr>
              <a:spLocks/>
            </p:cNvSpPr>
            <p:nvPr/>
          </p:nvSpPr>
          <p:spPr bwMode="auto">
            <a:xfrm>
              <a:off x="2178" y="2046"/>
              <a:ext cx="94" cy="170"/>
            </a:xfrm>
            <a:custGeom>
              <a:avLst/>
              <a:gdLst>
                <a:gd name="T0" fmla="*/ 66 w 282"/>
                <a:gd name="T1" fmla="*/ 431 h 509"/>
                <a:gd name="T2" fmla="*/ 45 w 282"/>
                <a:gd name="T3" fmla="*/ 504 h 509"/>
                <a:gd name="T4" fmla="*/ 45 w 282"/>
                <a:gd name="T5" fmla="*/ 509 h 509"/>
                <a:gd name="T6" fmla="*/ 41 w 282"/>
                <a:gd name="T7" fmla="*/ 509 h 509"/>
                <a:gd name="T8" fmla="*/ 35 w 282"/>
                <a:gd name="T9" fmla="*/ 491 h 509"/>
                <a:gd name="T10" fmla="*/ 25 w 282"/>
                <a:gd name="T11" fmla="*/ 463 h 509"/>
                <a:gd name="T12" fmla="*/ 17 w 282"/>
                <a:gd name="T13" fmla="*/ 424 h 509"/>
                <a:gd name="T14" fmla="*/ 10 w 282"/>
                <a:gd name="T15" fmla="*/ 379 h 509"/>
                <a:gd name="T16" fmla="*/ 4 w 282"/>
                <a:gd name="T17" fmla="*/ 334 h 509"/>
                <a:gd name="T18" fmla="*/ 0 w 282"/>
                <a:gd name="T19" fmla="*/ 289 h 509"/>
                <a:gd name="T20" fmla="*/ 0 w 282"/>
                <a:gd name="T21" fmla="*/ 254 h 509"/>
                <a:gd name="T22" fmla="*/ 7 w 282"/>
                <a:gd name="T23" fmla="*/ 223 h 509"/>
                <a:gd name="T24" fmla="*/ 21 w 282"/>
                <a:gd name="T25" fmla="*/ 195 h 509"/>
                <a:gd name="T26" fmla="*/ 41 w 282"/>
                <a:gd name="T27" fmla="*/ 174 h 509"/>
                <a:gd name="T28" fmla="*/ 66 w 282"/>
                <a:gd name="T29" fmla="*/ 153 h 509"/>
                <a:gd name="T30" fmla="*/ 90 w 282"/>
                <a:gd name="T31" fmla="*/ 135 h 509"/>
                <a:gd name="T32" fmla="*/ 122 w 282"/>
                <a:gd name="T33" fmla="*/ 119 h 509"/>
                <a:gd name="T34" fmla="*/ 178 w 282"/>
                <a:gd name="T35" fmla="*/ 90 h 509"/>
                <a:gd name="T36" fmla="*/ 199 w 282"/>
                <a:gd name="T37" fmla="*/ 80 h 509"/>
                <a:gd name="T38" fmla="*/ 212 w 282"/>
                <a:gd name="T39" fmla="*/ 65 h 509"/>
                <a:gd name="T40" fmla="*/ 220 w 282"/>
                <a:gd name="T41" fmla="*/ 52 h 509"/>
                <a:gd name="T42" fmla="*/ 220 w 282"/>
                <a:gd name="T43" fmla="*/ 38 h 509"/>
                <a:gd name="T44" fmla="*/ 216 w 282"/>
                <a:gd name="T45" fmla="*/ 28 h 509"/>
                <a:gd name="T46" fmla="*/ 209 w 282"/>
                <a:gd name="T47" fmla="*/ 17 h 509"/>
                <a:gd name="T48" fmla="*/ 199 w 282"/>
                <a:gd name="T49" fmla="*/ 7 h 509"/>
                <a:gd name="T50" fmla="*/ 184 w 282"/>
                <a:gd name="T51" fmla="*/ 3 h 509"/>
                <a:gd name="T52" fmla="*/ 195 w 282"/>
                <a:gd name="T53" fmla="*/ 0 h 509"/>
                <a:gd name="T54" fmla="*/ 205 w 282"/>
                <a:gd name="T55" fmla="*/ 0 h 509"/>
                <a:gd name="T56" fmla="*/ 220 w 282"/>
                <a:gd name="T57" fmla="*/ 0 h 509"/>
                <a:gd name="T58" fmla="*/ 233 w 282"/>
                <a:gd name="T59" fmla="*/ 3 h 509"/>
                <a:gd name="T60" fmla="*/ 251 w 282"/>
                <a:gd name="T61" fmla="*/ 10 h 509"/>
                <a:gd name="T62" fmla="*/ 265 w 282"/>
                <a:gd name="T63" fmla="*/ 24 h 509"/>
                <a:gd name="T64" fmla="*/ 275 w 282"/>
                <a:gd name="T65" fmla="*/ 45 h 509"/>
                <a:gd name="T66" fmla="*/ 282 w 282"/>
                <a:gd name="T67" fmla="*/ 70 h 509"/>
                <a:gd name="T68" fmla="*/ 282 w 282"/>
                <a:gd name="T69" fmla="*/ 86 h 509"/>
                <a:gd name="T70" fmla="*/ 272 w 282"/>
                <a:gd name="T71" fmla="*/ 104 h 509"/>
                <a:gd name="T72" fmla="*/ 257 w 282"/>
                <a:gd name="T73" fmla="*/ 122 h 509"/>
                <a:gd name="T74" fmla="*/ 241 w 282"/>
                <a:gd name="T75" fmla="*/ 132 h 509"/>
                <a:gd name="T76" fmla="*/ 220 w 282"/>
                <a:gd name="T77" fmla="*/ 146 h 509"/>
                <a:gd name="T78" fmla="*/ 168 w 282"/>
                <a:gd name="T79" fmla="*/ 167 h 509"/>
                <a:gd name="T80" fmla="*/ 153 w 282"/>
                <a:gd name="T81" fmla="*/ 174 h 509"/>
                <a:gd name="T82" fmla="*/ 143 w 282"/>
                <a:gd name="T83" fmla="*/ 184 h 509"/>
                <a:gd name="T84" fmla="*/ 119 w 282"/>
                <a:gd name="T85" fmla="*/ 208 h 509"/>
                <a:gd name="T86" fmla="*/ 101 w 282"/>
                <a:gd name="T87" fmla="*/ 240 h 509"/>
                <a:gd name="T88" fmla="*/ 83 w 282"/>
                <a:gd name="T89" fmla="*/ 278 h 509"/>
                <a:gd name="T90" fmla="*/ 73 w 282"/>
                <a:gd name="T91" fmla="*/ 320 h 509"/>
                <a:gd name="T92" fmla="*/ 66 w 282"/>
                <a:gd name="T93" fmla="*/ 358 h 509"/>
                <a:gd name="T94" fmla="*/ 66 w 282"/>
                <a:gd name="T95" fmla="*/ 397 h 509"/>
                <a:gd name="T96" fmla="*/ 66 w 282"/>
                <a:gd name="T97" fmla="*/ 431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2" h="509">
                  <a:moveTo>
                    <a:pt x="66" y="431"/>
                  </a:moveTo>
                  <a:lnTo>
                    <a:pt x="45" y="504"/>
                  </a:lnTo>
                  <a:lnTo>
                    <a:pt x="45" y="509"/>
                  </a:lnTo>
                  <a:lnTo>
                    <a:pt x="41" y="509"/>
                  </a:lnTo>
                  <a:lnTo>
                    <a:pt x="35" y="491"/>
                  </a:lnTo>
                  <a:lnTo>
                    <a:pt x="25" y="463"/>
                  </a:lnTo>
                  <a:lnTo>
                    <a:pt x="17" y="424"/>
                  </a:lnTo>
                  <a:lnTo>
                    <a:pt x="10" y="379"/>
                  </a:lnTo>
                  <a:lnTo>
                    <a:pt x="4" y="334"/>
                  </a:lnTo>
                  <a:lnTo>
                    <a:pt x="0" y="289"/>
                  </a:lnTo>
                  <a:lnTo>
                    <a:pt x="0" y="254"/>
                  </a:lnTo>
                  <a:lnTo>
                    <a:pt x="7" y="223"/>
                  </a:lnTo>
                  <a:lnTo>
                    <a:pt x="21" y="195"/>
                  </a:lnTo>
                  <a:lnTo>
                    <a:pt x="41" y="174"/>
                  </a:lnTo>
                  <a:lnTo>
                    <a:pt x="66" y="153"/>
                  </a:lnTo>
                  <a:lnTo>
                    <a:pt x="90" y="135"/>
                  </a:lnTo>
                  <a:lnTo>
                    <a:pt x="122" y="119"/>
                  </a:lnTo>
                  <a:lnTo>
                    <a:pt x="178" y="90"/>
                  </a:lnTo>
                  <a:lnTo>
                    <a:pt x="199" y="80"/>
                  </a:lnTo>
                  <a:lnTo>
                    <a:pt x="212" y="65"/>
                  </a:lnTo>
                  <a:lnTo>
                    <a:pt x="220" y="52"/>
                  </a:lnTo>
                  <a:lnTo>
                    <a:pt x="220" y="38"/>
                  </a:lnTo>
                  <a:lnTo>
                    <a:pt x="216" y="28"/>
                  </a:lnTo>
                  <a:lnTo>
                    <a:pt x="209" y="17"/>
                  </a:lnTo>
                  <a:lnTo>
                    <a:pt x="199" y="7"/>
                  </a:lnTo>
                  <a:lnTo>
                    <a:pt x="184" y="3"/>
                  </a:lnTo>
                  <a:lnTo>
                    <a:pt x="195" y="0"/>
                  </a:lnTo>
                  <a:lnTo>
                    <a:pt x="205" y="0"/>
                  </a:lnTo>
                  <a:lnTo>
                    <a:pt x="220" y="0"/>
                  </a:lnTo>
                  <a:lnTo>
                    <a:pt x="233" y="3"/>
                  </a:lnTo>
                  <a:lnTo>
                    <a:pt x="251" y="10"/>
                  </a:lnTo>
                  <a:lnTo>
                    <a:pt x="265" y="24"/>
                  </a:lnTo>
                  <a:lnTo>
                    <a:pt x="275" y="45"/>
                  </a:lnTo>
                  <a:lnTo>
                    <a:pt x="282" y="70"/>
                  </a:lnTo>
                  <a:lnTo>
                    <a:pt x="282" y="86"/>
                  </a:lnTo>
                  <a:lnTo>
                    <a:pt x="272" y="104"/>
                  </a:lnTo>
                  <a:lnTo>
                    <a:pt x="257" y="122"/>
                  </a:lnTo>
                  <a:lnTo>
                    <a:pt x="241" y="132"/>
                  </a:lnTo>
                  <a:lnTo>
                    <a:pt x="220" y="146"/>
                  </a:lnTo>
                  <a:lnTo>
                    <a:pt x="168" y="167"/>
                  </a:lnTo>
                  <a:lnTo>
                    <a:pt x="153" y="174"/>
                  </a:lnTo>
                  <a:lnTo>
                    <a:pt x="143" y="184"/>
                  </a:lnTo>
                  <a:lnTo>
                    <a:pt x="119" y="208"/>
                  </a:lnTo>
                  <a:lnTo>
                    <a:pt x="101" y="240"/>
                  </a:lnTo>
                  <a:lnTo>
                    <a:pt x="83" y="278"/>
                  </a:lnTo>
                  <a:lnTo>
                    <a:pt x="73" y="320"/>
                  </a:lnTo>
                  <a:lnTo>
                    <a:pt x="66" y="358"/>
                  </a:lnTo>
                  <a:lnTo>
                    <a:pt x="66" y="397"/>
                  </a:lnTo>
                  <a:lnTo>
                    <a:pt x="66" y="431"/>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8" name="Freeform 107"/>
            <p:cNvSpPr>
              <a:spLocks/>
            </p:cNvSpPr>
            <p:nvPr/>
          </p:nvSpPr>
          <p:spPr bwMode="auto">
            <a:xfrm>
              <a:off x="2189" y="2100"/>
              <a:ext cx="138" cy="169"/>
            </a:xfrm>
            <a:custGeom>
              <a:avLst/>
              <a:gdLst>
                <a:gd name="T0" fmla="*/ 3 w 414"/>
                <a:gd name="T1" fmla="*/ 366 h 505"/>
                <a:gd name="T2" fmla="*/ 14 w 414"/>
                <a:gd name="T3" fmla="*/ 325 h 505"/>
                <a:gd name="T4" fmla="*/ 34 w 414"/>
                <a:gd name="T5" fmla="*/ 261 h 505"/>
                <a:gd name="T6" fmla="*/ 55 w 414"/>
                <a:gd name="T7" fmla="*/ 195 h 505"/>
                <a:gd name="T8" fmla="*/ 76 w 414"/>
                <a:gd name="T9" fmla="*/ 143 h 505"/>
                <a:gd name="T10" fmla="*/ 84 w 414"/>
                <a:gd name="T11" fmla="*/ 126 h 505"/>
                <a:gd name="T12" fmla="*/ 97 w 414"/>
                <a:gd name="T13" fmla="*/ 109 h 505"/>
                <a:gd name="T14" fmla="*/ 115 w 414"/>
                <a:gd name="T15" fmla="*/ 91 h 505"/>
                <a:gd name="T16" fmla="*/ 136 w 414"/>
                <a:gd name="T17" fmla="*/ 73 h 505"/>
                <a:gd name="T18" fmla="*/ 157 w 414"/>
                <a:gd name="T19" fmla="*/ 60 h 505"/>
                <a:gd name="T20" fmla="*/ 177 w 414"/>
                <a:gd name="T21" fmla="*/ 45 h 505"/>
                <a:gd name="T22" fmla="*/ 201 w 414"/>
                <a:gd name="T23" fmla="*/ 35 h 505"/>
                <a:gd name="T24" fmla="*/ 226 w 414"/>
                <a:gd name="T25" fmla="*/ 24 h 505"/>
                <a:gd name="T26" fmla="*/ 282 w 414"/>
                <a:gd name="T27" fmla="*/ 8 h 505"/>
                <a:gd name="T28" fmla="*/ 310 w 414"/>
                <a:gd name="T29" fmla="*/ 4 h 505"/>
                <a:gd name="T30" fmla="*/ 338 w 414"/>
                <a:gd name="T31" fmla="*/ 0 h 505"/>
                <a:gd name="T32" fmla="*/ 362 w 414"/>
                <a:gd name="T33" fmla="*/ 0 h 505"/>
                <a:gd name="T34" fmla="*/ 387 w 414"/>
                <a:gd name="T35" fmla="*/ 8 h 505"/>
                <a:gd name="T36" fmla="*/ 393 w 414"/>
                <a:gd name="T37" fmla="*/ 14 h 505"/>
                <a:gd name="T38" fmla="*/ 401 w 414"/>
                <a:gd name="T39" fmla="*/ 21 h 505"/>
                <a:gd name="T40" fmla="*/ 408 w 414"/>
                <a:gd name="T41" fmla="*/ 32 h 505"/>
                <a:gd name="T42" fmla="*/ 411 w 414"/>
                <a:gd name="T43" fmla="*/ 45 h 505"/>
                <a:gd name="T44" fmla="*/ 414 w 414"/>
                <a:gd name="T45" fmla="*/ 60 h 505"/>
                <a:gd name="T46" fmla="*/ 411 w 414"/>
                <a:gd name="T47" fmla="*/ 73 h 505"/>
                <a:gd name="T48" fmla="*/ 408 w 414"/>
                <a:gd name="T49" fmla="*/ 84 h 505"/>
                <a:gd name="T50" fmla="*/ 404 w 414"/>
                <a:gd name="T51" fmla="*/ 94 h 505"/>
                <a:gd name="T52" fmla="*/ 387 w 414"/>
                <a:gd name="T53" fmla="*/ 112 h 505"/>
                <a:gd name="T54" fmla="*/ 365 w 414"/>
                <a:gd name="T55" fmla="*/ 126 h 505"/>
                <a:gd name="T56" fmla="*/ 313 w 414"/>
                <a:gd name="T57" fmla="*/ 154 h 505"/>
                <a:gd name="T58" fmla="*/ 292 w 414"/>
                <a:gd name="T59" fmla="*/ 164 h 505"/>
                <a:gd name="T60" fmla="*/ 271 w 414"/>
                <a:gd name="T61" fmla="*/ 178 h 505"/>
                <a:gd name="T62" fmla="*/ 258 w 414"/>
                <a:gd name="T63" fmla="*/ 192 h 505"/>
                <a:gd name="T64" fmla="*/ 244 w 414"/>
                <a:gd name="T65" fmla="*/ 213 h 505"/>
                <a:gd name="T66" fmla="*/ 230 w 414"/>
                <a:gd name="T67" fmla="*/ 234 h 505"/>
                <a:gd name="T68" fmla="*/ 219 w 414"/>
                <a:gd name="T69" fmla="*/ 258 h 505"/>
                <a:gd name="T70" fmla="*/ 201 w 414"/>
                <a:gd name="T71" fmla="*/ 310 h 505"/>
                <a:gd name="T72" fmla="*/ 191 w 414"/>
                <a:gd name="T73" fmla="*/ 359 h 505"/>
                <a:gd name="T74" fmla="*/ 174 w 414"/>
                <a:gd name="T75" fmla="*/ 453 h 505"/>
                <a:gd name="T76" fmla="*/ 167 w 414"/>
                <a:gd name="T77" fmla="*/ 471 h 505"/>
                <a:gd name="T78" fmla="*/ 160 w 414"/>
                <a:gd name="T79" fmla="*/ 487 h 505"/>
                <a:gd name="T80" fmla="*/ 153 w 414"/>
                <a:gd name="T81" fmla="*/ 499 h 505"/>
                <a:gd name="T82" fmla="*/ 143 w 414"/>
                <a:gd name="T83" fmla="*/ 502 h 505"/>
                <a:gd name="T84" fmla="*/ 128 w 414"/>
                <a:gd name="T85" fmla="*/ 505 h 505"/>
                <a:gd name="T86" fmla="*/ 104 w 414"/>
                <a:gd name="T87" fmla="*/ 505 h 505"/>
                <a:gd name="T88" fmla="*/ 79 w 414"/>
                <a:gd name="T89" fmla="*/ 502 h 505"/>
                <a:gd name="T90" fmla="*/ 52 w 414"/>
                <a:gd name="T91" fmla="*/ 495 h 505"/>
                <a:gd name="T92" fmla="*/ 38 w 414"/>
                <a:gd name="T93" fmla="*/ 487 h 505"/>
                <a:gd name="T94" fmla="*/ 27 w 414"/>
                <a:gd name="T95" fmla="*/ 477 h 505"/>
                <a:gd name="T96" fmla="*/ 17 w 414"/>
                <a:gd name="T97" fmla="*/ 467 h 505"/>
                <a:gd name="T98" fmla="*/ 10 w 414"/>
                <a:gd name="T99" fmla="*/ 453 h 505"/>
                <a:gd name="T100" fmla="*/ 3 w 414"/>
                <a:gd name="T101" fmla="*/ 435 h 505"/>
                <a:gd name="T102" fmla="*/ 0 w 414"/>
                <a:gd name="T103" fmla="*/ 419 h 505"/>
                <a:gd name="T104" fmla="*/ 0 w 414"/>
                <a:gd name="T105" fmla="*/ 394 h 505"/>
                <a:gd name="T106" fmla="*/ 3 w 414"/>
                <a:gd name="T107" fmla="*/ 366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4" h="505">
                  <a:moveTo>
                    <a:pt x="3" y="366"/>
                  </a:moveTo>
                  <a:lnTo>
                    <a:pt x="14" y="325"/>
                  </a:lnTo>
                  <a:lnTo>
                    <a:pt x="34" y="261"/>
                  </a:lnTo>
                  <a:lnTo>
                    <a:pt x="55" y="195"/>
                  </a:lnTo>
                  <a:lnTo>
                    <a:pt x="76" y="143"/>
                  </a:lnTo>
                  <a:lnTo>
                    <a:pt x="84" y="126"/>
                  </a:lnTo>
                  <a:lnTo>
                    <a:pt x="97" y="109"/>
                  </a:lnTo>
                  <a:lnTo>
                    <a:pt x="115" y="91"/>
                  </a:lnTo>
                  <a:lnTo>
                    <a:pt x="136" y="73"/>
                  </a:lnTo>
                  <a:lnTo>
                    <a:pt x="157" y="60"/>
                  </a:lnTo>
                  <a:lnTo>
                    <a:pt x="177" y="45"/>
                  </a:lnTo>
                  <a:lnTo>
                    <a:pt x="201" y="35"/>
                  </a:lnTo>
                  <a:lnTo>
                    <a:pt x="226" y="24"/>
                  </a:lnTo>
                  <a:lnTo>
                    <a:pt x="282" y="8"/>
                  </a:lnTo>
                  <a:lnTo>
                    <a:pt x="310" y="4"/>
                  </a:lnTo>
                  <a:lnTo>
                    <a:pt x="338" y="0"/>
                  </a:lnTo>
                  <a:lnTo>
                    <a:pt x="362" y="0"/>
                  </a:lnTo>
                  <a:lnTo>
                    <a:pt x="387" y="8"/>
                  </a:lnTo>
                  <a:lnTo>
                    <a:pt x="393" y="14"/>
                  </a:lnTo>
                  <a:lnTo>
                    <a:pt x="401" y="21"/>
                  </a:lnTo>
                  <a:lnTo>
                    <a:pt x="408" y="32"/>
                  </a:lnTo>
                  <a:lnTo>
                    <a:pt x="411" y="45"/>
                  </a:lnTo>
                  <a:lnTo>
                    <a:pt x="414" y="60"/>
                  </a:lnTo>
                  <a:lnTo>
                    <a:pt x="411" y="73"/>
                  </a:lnTo>
                  <a:lnTo>
                    <a:pt x="408" y="84"/>
                  </a:lnTo>
                  <a:lnTo>
                    <a:pt x="404" y="94"/>
                  </a:lnTo>
                  <a:lnTo>
                    <a:pt x="387" y="112"/>
                  </a:lnTo>
                  <a:lnTo>
                    <a:pt x="365" y="126"/>
                  </a:lnTo>
                  <a:lnTo>
                    <a:pt x="313" y="154"/>
                  </a:lnTo>
                  <a:lnTo>
                    <a:pt x="292" y="164"/>
                  </a:lnTo>
                  <a:lnTo>
                    <a:pt x="271" y="178"/>
                  </a:lnTo>
                  <a:lnTo>
                    <a:pt x="258" y="192"/>
                  </a:lnTo>
                  <a:lnTo>
                    <a:pt x="244" y="213"/>
                  </a:lnTo>
                  <a:lnTo>
                    <a:pt x="230" y="234"/>
                  </a:lnTo>
                  <a:lnTo>
                    <a:pt x="219" y="258"/>
                  </a:lnTo>
                  <a:lnTo>
                    <a:pt x="201" y="310"/>
                  </a:lnTo>
                  <a:lnTo>
                    <a:pt x="191" y="359"/>
                  </a:lnTo>
                  <a:lnTo>
                    <a:pt x="174" y="453"/>
                  </a:lnTo>
                  <a:lnTo>
                    <a:pt x="167" y="471"/>
                  </a:lnTo>
                  <a:lnTo>
                    <a:pt x="160" y="487"/>
                  </a:lnTo>
                  <a:lnTo>
                    <a:pt x="153" y="499"/>
                  </a:lnTo>
                  <a:lnTo>
                    <a:pt x="143" y="502"/>
                  </a:lnTo>
                  <a:lnTo>
                    <a:pt x="128" y="505"/>
                  </a:lnTo>
                  <a:lnTo>
                    <a:pt x="104" y="505"/>
                  </a:lnTo>
                  <a:lnTo>
                    <a:pt x="79" y="502"/>
                  </a:lnTo>
                  <a:lnTo>
                    <a:pt x="52" y="495"/>
                  </a:lnTo>
                  <a:lnTo>
                    <a:pt x="38" y="487"/>
                  </a:lnTo>
                  <a:lnTo>
                    <a:pt x="27" y="477"/>
                  </a:lnTo>
                  <a:lnTo>
                    <a:pt x="17" y="467"/>
                  </a:lnTo>
                  <a:lnTo>
                    <a:pt x="10" y="453"/>
                  </a:lnTo>
                  <a:lnTo>
                    <a:pt x="3" y="435"/>
                  </a:lnTo>
                  <a:lnTo>
                    <a:pt x="0" y="419"/>
                  </a:lnTo>
                  <a:lnTo>
                    <a:pt x="0" y="394"/>
                  </a:lnTo>
                  <a:lnTo>
                    <a:pt x="3" y="366"/>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9" name="Freeform 108"/>
            <p:cNvSpPr>
              <a:spLocks/>
            </p:cNvSpPr>
            <p:nvPr/>
          </p:nvSpPr>
          <p:spPr bwMode="auto">
            <a:xfrm>
              <a:off x="2238" y="2102"/>
              <a:ext cx="96" cy="166"/>
            </a:xfrm>
            <a:custGeom>
              <a:avLst/>
              <a:gdLst>
                <a:gd name="T0" fmla="*/ 45 w 289"/>
                <a:gd name="T1" fmla="*/ 435 h 498"/>
                <a:gd name="T2" fmla="*/ 3 w 289"/>
                <a:gd name="T3" fmla="*/ 498 h 498"/>
                <a:gd name="T4" fmla="*/ 0 w 289"/>
                <a:gd name="T5" fmla="*/ 477 h 498"/>
                <a:gd name="T6" fmla="*/ 0 w 289"/>
                <a:gd name="T7" fmla="*/ 421 h 498"/>
                <a:gd name="T8" fmla="*/ 3 w 289"/>
                <a:gd name="T9" fmla="*/ 352 h 498"/>
                <a:gd name="T10" fmla="*/ 7 w 289"/>
                <a:gd name="T11" fmla="*/ 313 h 498"/>
                <a:gd name="T12" fmla="*/ 18 w 289"/>
                <a:gd name="T13" fmla="*/ 275 h 498"/>
                <a:gd name="T14" fmla="*/ 28 w 289"/>
                <a:gd name="T15" fmla="*/ 244 h 498"/>
                <a:gd name="T16" fmla="*/ 39 w 289"/>
                <a:gd name="T17" fmla="*/ 215 h 498"/>
                <a:gd name="T18" fmla="*/ 52 w 289"/>
                <a:gd name="T19" fmla="*/ 195 h 498"/>
                <a:gd name="T20" fmla="*/ 70 w 289"/>
                <a:gd name="T21" fmla="*/ 178 h 498"/>
                <a:gd name="T22" fmla="*/ 91 w 289"/>
                <a:gd name="T23" fmla="*/ 163 h 498"/>
                <a:gd name="T24" fmla="*/ 112 w 289"/>
                <a:gd name="T25" fmla="*/ 150 h 498"/>
                <a:gd name="T26" fmla="*/ 157 w 289"/>
                <a:gd name="T27" fmla="*/ 129 h 498"/>
                <a:gd name="T28" fmla="*/ 182 w 289"/>
                <a:gd name="T29" fmla="*/ 114 h 498"/>
                <a:gd name="T30" fmla="*/ 198 w 289"/>
                <a:gd name="T31" fmla="*/ 101 h 498"/>
                <a:gd name="T32" fmla="*/ 213 w 289"/>
                <a:gd name="T33" fmla="*/ 87 h 498"/>
                <a:gd name="T34" fmla="*/ 223 w 289"/>
                <a:gd name="T35" fmla="*/ 69 h 498"/>
                <a:gd name="T36" fmla="*/ 231 w 289"/>
                <a:gd name="T37" fmla="*/ 52 h 498"/>
                <a:gd name="T38" fmla="*/ 231 w 289"/>
                <a:gd name="T39" fmla="*/ 31 h 498"/>
                <a:gd name="T40" fmla="*/ 226 w 289"/>
                <a:gd name="T41" fmla="*/ 17 h 498"/>
                <a:gd name="T42" fmla="*/ 219 w 289"/>
                <a:gd name="T43" fmla="*/ 0 h 498"/>
                <a:gd name="T44" fmla="*/ 231 w 289"/>
                <a:gd name="T45" fmla="*/ 4 h 498"/>
                <a:gd name="T46" fmla="*/ 255 w 289"/>
                <a:gd name="T47" fmla="*/ 10 h 498"/>
                <a:gd name="T48" fmla="*/ 265 w 289"/>
                <a:gd name="T49" fmla="*/ 17 h 498"/>
                <a:gd name="T50" fmla="*/ 275 w 289"/>
                <a:gd name="T51" fmla="*/ 28 h 498"/>
                <a:gd name="T52" fmla="*/ 286 w 289"/>
                <a:gd name="T53" fmla="*/ 41 h 498"/>
                <a:gd name="T54" fmla="*/ 289 w 289"/>
                <a:gd name="T55" fmla="*/ 62 h 498"/>
                <a:gd name="T56" fmla="*/ 289 w 289"/>
                <a:gd name="T57" fmla="*/ 77 h 498"/>
                <a:gd name="T58" fmla="*/ 286 w 289"/>
                <a:gd name="T59" fmla="*/ 90 h 498"/>
                <a:gd name="T60" fmla="*/ 279 w 289"/>
                <a:gd name="T61" fmla="*/ 101 h 498"/>
                <a:gd name="T62" fmla="*/ 268 w 289"/>
                <a:gd name="T63" fmla="*/ 114 h 498"/>
                <a:gd name="T64" fmla="*/ 241 w 289"/>
                <a:gd name="T65" fmla="*/ 136 h 498"/>
                <a:gd name="T66" fmla="*/ 209 w 289"/>
                <a:gd name="T67" fmla="*/ 157 h 498"/>
                <a:gd name="T68" fmla="*/ 140 w 289"/>
                <a:gd name="T69" fmla="*/ 191 h 498"/>
                <a:gd name="T70" fmla="*/ 115 w 289"/>
                <a:gd name="T71" fmla="*/ 209 h 498"/>
                <a:gd name="T72" fmla="*/ 101 w 289"/>
                <a:gd name="T73" fmla="*/ 223 h 498"/>
                <a:gd name="T74" fmla="*/ 91 w 289"/>
                <a:gd name="T75" fmla="*/ 240 h 498"/>
                <a:gd name="T76" fmla="*/ 84 w 289"/>
                <a:gd name="T77" fmla="*/ 264 h 498"/>
                <a:gd name="T78" fmla="*/ 66 w 289"/>
                <a:gd name="T79" fmla="*/ 321 h 498"/>
                <a:gd name="T80" fmla="*/ 55 w 289"/>
                <a:gd name="T81" fmla="*/ 379 h 498"/>
                <a:gd name="T82" fmla="*/ 45 w 289"/>
                <a:gd name="T83" fmla="*/ 435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9" h="498">
                  <a:moveTo>
                    <a:pt x="45" y="435"/>
                  </a:moveTo>
                  <a:lnTo>
                    <a:pt x="3" y="498"/>
                  </a:lnTo>
                  <a:lnTo>
                    <a:pt x="0" y="477"/>
                  </a:lnTo>
                  <a:lnTo>
                    <a:pt x="0" y="421"/>
                  </a:lnTo>
                  <a:lnTo>
                    <a:pt x="3" y="352"/>
                  </a:lnTo>
                  <a:lnTo>
                    <a:pt x="7" y="313"/>
                  </a:lnTo>
                  <a:lnTo>
                    <a:pt x="18" y="275"/>
                  </a:lnTo>
                  <a:lnTo>
                    <a:pt x="28" y="244"/>
                  </a:lnTo>
                  <a:lnTo>
                    <a:pt x="39" y="215"/>
                  </a:lnTo>
                  <a:lnTo>
                    <a:pt x="52" y="195"/>
                  </a:lnTo>
                  <a:lnTo>
                    <a:pt x="70" y="178"/>
                  </a:lnTo>
                  <a:lnTo>
                    <a:pt x="91" y="163"/>
                  </a:lnTo>
                  <a:lnTo>
                    <a:pt x="112" y="150"/>
                  </a:lnTo>
                  <a:lnTo>
                    <a:pt x="157" y="129"/>
                  </a:lnTo>
                  <a:lnTo>
                    <a:pt x="182" y="114"/>
                  </a:lnTo>
                  <a:lnTo>
                    <a:pt x="198" y="101"/>
                  </a:lnTo>
                  <a:lnTo>
                    <a:pt x="213" y="87"/>
                  </a:lnTo>
                  <a:lnTo>
                    <a:pt x="223" y="69"/>
                  </a:lnTo>
                  <a:lnTo>
                    <a:pt x="231" y="52"/>
                  </a:lnTo>
                  <a:lnTo>
                    <a:pt x="231" y="31"/>
                  </a:lnTo>
                  <a:lnTo>
                    <a:pt x="226" y="17"/>
                  </a:lnTo>
                  <a:lnTo>
                    <a:pt x="219" y="0"/>
                  </a:lnTo>
                  <a:lnTo>
                    <a:pt x="231" y="4"/>
                  </a:lnTo>
                  <a:lnTo>
                    <a:pt x="255" y="10"/>
                  </a:lnTo>
                  <a:lnTo>
                    <a:pt x="265" y="17"/>
                  </a:lnTo>
                  <a:lnTo>
                    <a:pt x="275" y="28"/>
                  </a:lnTo>
                  <a:lnTo>
                    <a:pt x="286" y="41"/>
                  </a:lnTo>
                  <a:lnTo>
                    <a:pt x="289" y="62"/>
                  </a:lnTo>
                  <a:lnTo>
                    <a:pt x="289" y="77"/>
                  </a:lnTo>
                  <a:lnTo>
                    <a:pt x="286" y="90"/>
                  </a:lnTo>
                  <a:lnTo>
                    <a:pt x="279" y="101"/>
                  </a:lnTo>
                  <a:lnTo>
                    <a:pt x="268" y="114"/>
                  </a:lnTo>
                  <a:lnTo>
                    <a:pt x="241" y="136"/>
                  </a:lnTo>
                  <a:lnTo>
                    <a:pt x="209" y="157"/>
                  </a:lnTo>
                  <a:lnTo>
                    <a:pt x="140" y="191"/>
                  </a:lnTo>
                  <a:lnTo>
                    <a:pt x="115" y="209"/>
                  </a:lnTo>
                  <a:lnTo>
                    <a:pt x="101" y="223"/>
                  </a:lnTo>
                  <a:lnTo>
                    <a:pt x="91" y="240"/>
                  </a:lnTo>
                  <a:lnTo>
                    <a:pt x="84" y="264"/>
                  </a:lnTo>
                  <a:lnTo>
                    <a:pt x="66" y="321"/>
                  </a:lnTo>
                  <a:lnTo>
                    <a:pt x="55" y="379"/>
                  </a:lnTo>
                  <a:lnTo>
                    <a:pt x="45" y="435"/>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0" name="Freeform 109"/>
            <p:cNvSpPr>
              <a:spLocks/>
            </p:cNvSpPr>
            <p:nvPr/>
          </p:nvSpPr>
          <p:spPr bwMode="auto">
            <a:xfrm>
              <a:off x="2236" y="2190"/>
              <a:ext cx="153" cy="134"/>
            </a:xfrm>
            <a:custGeom>
              <a:avLst/>
              <a:gdLst>
                <a:gd name="T0" fmla="*/ 10 w 460"/>
                <a:gd name="T1" fmla="*/ 234 h 404"/>
                <a:gd name="T2" fmla="*/ 18 w 460"/>
                <a:gd name="T3" fmla="*/ 209 h 404"/>
                <a:gd name="T4" fmla="*/ 38 w 460"/>
                <a:gd name="T5" fmla="*/ 182 h 404"/>
                <a:gd name="T6" fmla="*/ 59 w 460"/>
                <a:gd name="T7" fmla="*/ 151 h 404"/>
                <a:gd name="T8" fmla="*/ 87 w 460"/>
                <a:gd name="T9" fmla="*/ 115 h 404"/>
                <a:gd name="T10" fmla="*/ 119 w 460"/>
                <a:gd name="T11" fmla="*/ 84 h 404"/>
                <a:gd name="T12" fmla="*/ 147 w 460"/>
                <a:gd name="T13" fmla="*/ 57 h 404"/>
                <a:gd name="T14" fmla="*/ 174 w 460"/>
                <a:gd name="T15" fmla="*/ 32 h 404"/>
                <a:gd name="T16" fmla="*/ 202 w 460"/>
                <a:gd name="T17" fmla="*/ 18 h 404"/>
                <a:gd name="T18" fmla="*/ 230 w 460"/>
                <a:gd name="T19" fmla="*/ 8 h 404"/>
                <a:gd name="T20" fmla="*/ 262 w 460"/>
                <a:gd name="T21" fmla="*/ 4 h 404"/>
                <a:gd name="T22" fmla="*/ 296 w 460"/>
                <a:gd name="T23" fmla="*/ 0 h 404"/>
                <a:gd name="T24" fmla="*/ 335 w 460"/>
                <a:gd name="T25" fmla="*/ 4 h 404"/>
                <a:gd name="T26" fmla="*/ 369 w 460"/>
                <a:gd name="T27" fmla="*/ 8 h 404"/>
                <a:gd name="T28" fmla="*/ 397 w 460"/>
                <a:gd name="T29" fmla="*/ 11 h 404"/>
                <a:gd name="T30" fmla="*/ 425 w 460"/>
                <a:gd name="T31" fmla="*/ 18 h 404"/>
                <a:gd name="T32" fmla="*/ 439 w 460"/>
                <a:gd name="T33" fmla="*/ 29 h 404"/>
                <a:gd name="T34" fmla="*/ 449 w 460"/>
                <a:gd name="T35" fmla="*/ 39 h 404"/>
                <a:gd name="T36" fmla="*/ 457 w 460"/>
                <a:gd name="T37" fmla="*/ 57 h 404"/>
                <a:gd name="T38" fmla="*/ 460 w 460"/>
                <a:gd name="T39" fmla="*/ 73 h 404"/>
                <a:gd name="T40" fmla="*/ 457 w 460"/>
                <a:gd name="T41" fmla="*/ 94 h 404"/>
                <a:gd name="T42" fmla="*/ 449 w 460"/>
                <a:gd name="T43" fmla="*/ 112 h 404"/>
                <a:gd name="T44" fmla="*/ 436 w 460"/>
                <a:gd name="T45" fmla="*/ 130 h 404"/>
                <a:gd name="T46" fmla="*/ 418 w 460"/>
                <a:gd name="T47" fmla="*/ 140 h 404"/>
                <a:gd name="T48" fmla="*/ 390 w 460"/>
                <a:gd name="T49" fmla="*/ 146 h 404"/>
                <a:gd name="T50" fmla="*/ 335 w 460"/>
                <a:gd name="T51" fmla="*/ 154 h 404"/>
                <a:gd name="T52" fmla="*/ 314 w 460"/>
                <a:gd name="T53" fmla="*/ 161 h 404"/>
                <a:gd name="T54" fmla="*/ 293 w 460"/>
                <a:gd name="T55" fmla="*/ 171 h 404"/>
                <a:gd name="T56" fmla="*/ 275 w 460"/>
                <a:gd name="T57" fmla="*/ 182 h 404"/>
                <a:gd name="T58" fmla="*/ 257 w 460"/>
                <a:gd name="T59" fmla="*/ 192 h 404"/>
                <a:gd name="T60" fmla="*/ 241 w 460"/>
                <a:gd name="T61" fmla="*/ 209 h 404"/>
                <a:gd name="T62" fmla="*/ 226 w 460"/>
                <a:gd name="T63" fmla="*/ 224 h 404"/>
                <a:gd name="T64" fmla="*/ 216 w 460"/>
                <a:gd name="T65" fmla="*/ 244 h 404"/>
                <a:gd name="T66" fmla="*/ 202 w 460"/>
                <a:gd name="T67" fmla="*/ 273 h 404"/>
                <a:gd name="T68" fmla="*/ 181 w 460"/>
                <a:gd name="T69" fmla="*/ 328 h 404"/>
                <a:gd name="T70" fmla="*/ 171 w 460"/>
                <a:gd name="T71" fmla="*/ 356 h 404"/>
                <a:gd name="T72" fmla="*/ 157 w 460"/>
                <a:gd name="T73" fmla="*/ 380 h 404"/>
                <a:gd name="T74" fmla="*/ 143 w 460"/>
                <a:gd name="T75" fmla="*/ 394 h 404"/>
                <a:gd name="T76" fmla="*/ 136 w 460"/>
                <a:gd name="T77" fmla="*/ 401 h 404"/>
                <a:gd name="T78" fmla="*/ 129 w 460"/>
                <a:gd name="T79" fmla="*/ 404 h 404"/>
                <a:gd name="T80" fmla="*/ 108 w 460"/>
                <a:gd name="T81" fmla="*/ 404 h 404"/>
                <a:gd name="T82" fmla="*/ 83 w 460"/>
                <a:gd name="T83" fmla="*/ 398 h 404"/>
                <a:gd name="T84" fmla="*/ 59 w 460"/>
                <a:gd name="T85" fmla="*/ 387 h 404"/>
                <a:gd name="T86" fmla="*/ 38 w 460"/>
                <a:gd name="T87" fmla="*/ 367 h 404"/>
                <a:gd name="T88" fmla="*/ 18 w 460"/>
                <a:gd name="T89" fmla="*/ 341 h 404"/>
                <a:gd name="T90" fmla="*/ 10 w 460"/>
                <a:gd name="T91" fmla="*/ 328 h 404"/>
                <a:gd name="T92" fmla="*/ 7 w 460"/>
                <a:gd name="T93" fmla="*/ 314 h 404"/>
                <a:gd name="T94" fmla="*/ 4 w 460"/>
                <a:gd name="T95" fmla="*/ 297 h 404"/>
                <a:gd name="T96" fmla="*/ 0 w 460"/>
                <a:gd name="T97" fmla="*/ 276 h 404"/>
                <a:gd name="T98" fmla="*/ 4 w 460"/>
                <a:gd name="T99" fmla="*/ 255 h 404"/>
                <a:gd name="T100" fmla="*/ 10 w 460"/>
                <a:gd name="T101" fmla="*/ 234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0" h="404">
                  <a:moveTo>
                    <a:pt x="10" y="234"/>
                  </a:moveTo>
                  <a:lnTo>
                    <a:pt x="18" y="209"/>
                  </a:lnTo>
                  <a:lnTo>
                    <a:pt x="38" y="182"/>
                  </a:lnTo>
                  <a:lnTo>
                    <a:pt x="59" y="151"/>
                  </a:lnTo>
                  <a:lnTo>
                    <a:pt x="87" y="115"/>
                  </a:lnTo>
                  <a:lnTo>
                    <a:pt x="119" y="84"/>
                  </a:lnTo>
                  <a:lnTo>
                    <a:pt x="147" y="57"/>
                  </a:lnTo>
                  <a:lnTo>
                    <a:pt x="174" y="32"/>
                  </a:lnTo>
                  <a:lnTo>
                    <a:pt x="202" y="18"/>
                  </a:lnTo>
                  <a:lnTo>
                    <a:pt x="230" y="8"/>
                  </a:lnTo>
                  <a:lnTo>
                    <a:pt x="262" y="4"/>
                  </a:lnTo>
                  <a:lnTo>
                    <a:pt x="296" y="0"/>
                  </a:lnTo>
                  <a:lnTo>
                    <a:pt x="335" y="4"/>
                  </a:lnTo>
                  <a:lnTo>
                    <a:pt x="369" y="8"/>
                  </a:lnTo>
                  <a:lnTo>
                    <a:pt x="397" y="11"/>
                  </a:lnTo>
                  <a:lnTo>
                    <a:pt x="425" y="18"/>
                  </a:lnTo>
                  <a:lnTo>
                    <a:pt x="439" y="29"/>
                  </a:lnTo>
                  <a:lnTo>
                    <a:pt x="449" y="39"/>
                  </a:lnTo>
                  <a:lnTo>
                    <a:pt x="457" y="57"/>
                  </a:lnTo>
                  <a:lnTo>
                    <a:pt x="460" y="73"/>
                  </a:lnTo>
                  <a:lnTo>
                    <a:pt x="457" y="94"/>
                  </a:lnTo>
                  <a:lnTo>
                    <a:pt x="449" y="112"/>
                  </a:lnTo>
                  <a:lnTo>
                    <a:pt x="436" y="130"/>
                  </a:lnTo>
                  <a:lnTo>
                    <a:pt x="418" y="140"/>
                  </a:lnTo>
                  <a:lnTo>
                    <a:pt x="390" y="146"/>
                  </a:lnTo>
                  <a:lnTo>
                    <a:pt x="335" y="154"/>
                  </a:lnTo>
                  <a:lnTo>
                    <a:pt x="314" y="161"/>
                  </a:lnTo>
                  <a:lnTo>
                    <a:pt x="293" y="171"/>
                  </a:lnTo>
                  <a:lnTo>
                    <a:pt x="275" y="182"/>
                  </a:lnTo>
                  <a:lnTo>
                    <a:pt x="257" y="192"/>
                  </a:lnTo>
                  <a:lnTo>
                    <a:pt x="241" y="209"/>
                  </a:lnTo>
                  <a:lnTo>
                    <a:pt x="226" y="224"/>
                  </a:lnTo>
                  <a:lnTo>
                    <a:pt x="216" y="244"/>
                  </a:lnTo>
                  <a:lnTo>
                    <a:pt x="202" y="273"/>
                  </a:lnTo>
                  <a:lnTo>
                    <a:pt x="181" y="328"/>
                  </a:lnTo>
                  <a:lnTo>
                    <a:pt x="171" y="356"/>
                  </a:lnTo>
                  <a:lnTo>
                    <a:pt x="157" y="380"/>
                  </a:lnTo>
                  <a:lnTo>
                    <a:pt x="143" y="394"/>
                  </a:lnTo>
                  <a:lnTo>
                    <a:pt x="136" y="401"/>
                  </a:lnTo>
                  <a:lnTo>
                    <a:pt x="129" y="404"/>
                  </a:lnTo>
                  <a:lnTo>
                    <a:pt x="108" y="404"/>
                  </a:lnTo>
                  <a:lnTo>
                    <a:pt x="83" y="398"/>
                  </a:lnTo>
                  <a:lnTo>
                    <a:pt x="59" y="387"/>
                  </a:lnTo>
                  <a:lnTo>
                    <a:pt x="38" y="367"/>
                  </a:lnTo>
                  <a:lnTo>
                    <a:pt x="18" y="341"/>
                  </a:lnTo>
                  <a:lnTo>
                    <a:pt x="10" y="328"/>
                  </a:lnTo>
                  <a:lnTo>
                    <a:pt x="7" y="314"/>
                  </a:lnTo>
                  <a:lnTo>
                    <a:pt x="4" y="297"/>
                  </a:lnTo>
                  <a:lnTo>
                    <a:pt x="0" y="276"/>
                  </a:lnTo>
                  <a:lnTo>
                    <a:pt x="4" y="255"/>
                  </a:lnTo>
                  <a:lnTo>
                    <a:pt x="10" y="234"/>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1" name="Freeform 110"/>
            <p:cNvSpPr>
              <a:spLocks/>
            </p:cNvSpPr>
            <p:nvPr/>
          </p:nvSpPr>
          <p:spPr bwMode="auto">
            <a:xfrm>
              <a:off x="2278" y="2194"/>
              <a:ext cx="117" cy="123"/>
            </a:xfrm>
            <a:custGeom>
              <a:avLst/>
              <a:gdLst>
                <a:gd name="T0" fmla="*/ 58 w 352"/>
                <a:gd name="T1" fmla="*/ 314 h 369"/>
                <a:gd name="T2" fmla="*/ 0 w 352"/>
                <a:gd name="T3" fmla="*/ 369 h 369"/>
                <a:gd name="T4" fmla="*/ 21 w 352"/>
                <a:gd name="T5" fmla="*/ 300 h 369"/>
                <a:gd name="T6" fmla="*/ 38 w 352"/>
                <a:gd name="T7" fmla="*/ 241 h 369"/>
                <a:gd name="T8" fmla="*/ 58 w 352"/>
                <a:gd name="T9" fmla="*/ 192 h 369"/>
                <a:gd name="T10" fmla="*/ 69 w 352"/>
                <a:gd name="T11" fmla="*/ 174 h 369"/>
                <a:gd name="T12" fmla="*/ 83 w 352"/>
                <a:gd name="T13" fmla="*/ 157 h 369"/>
                <a:gd name="T14" fmla="*/ 104 w 352"/>
                <a:gd name="T15" fmla="*/ 143 h 369"/>
                <a:gd name="T16" fmla="*/ 125 w 352"/>
                <a:gd name="T17" fmla="*/ 132 h 369"/>
                <a:gd name="T18" fmla="*/ 174 w 352"/>
                <a:gd name="T19" fmla="*/ 112 h 369"/>
                <a:gd name="T20" fmla="*/ 222 w 352"/>
                <a:gd name="T21" fmla="*/ 98 h 369"/>
                <a:gd name="T22" fmla="*/ 243 w 352"/>
                <a:gd name="T23" fmla="*/ 91 h 369"/>
                <a:gd name="T24" fmla="*/ 261 w 352"/>
                <a:gd name="T25" fmla="*/ 80 h 369"/>
                <a:gd name="T26" fmla="*/ 271 w 352"/>
                <a:gd name="T27" fmla="*/ 67 h 369"/>
                <a:gd name="T28" fmla="*/ 279 w 352"/>
                <a:gd name="T29" fmla="*/ 53 h 369"/>
                <a:gd name="T30" fmla="*/ 282 w 352"/>
                <a:gd name="T31" fmla="*/ 39 h 369"/>
                <a:gd name="T32" fmla="*/ 282 w 352"/>
                <a:gd name="T33" fmla="*/ 25 h 369"/>
                <a:gd name="T34" fmla="*/ 279 w 352"/>
                <a:gd name="T35" fmla="*/ 10 h 369"/>
                <a:gd name="T36" fmla="*/ 271 w 352"/>
                <a:gd name="T37" fmla="*/ 0 h 369"/>
                <a:gd name="T38" fmla="*/ 282 w 352"/>
                <a:gd name="T39" fmla="*/ 0 h 369"/>
                <a:gd name="T40" fmla="*/ 292 w 352"/>
                <a:gd name="T41" fmla="*/ 0 h 369"/>
                <a:gd name="T42" fmla="*/ 303 w 352"/>
                <a:gd name="T43" fmla="*/ 4 h 369"/>
                <a:gd name="T44" fmla="*/ 317 w 352"/>
                <a:gd name="T45" fmla="*/ 15 h 369"/>
                <a:gd name="T46" fmla="*/ 331 w 352"/>
                <a:gd name="T47" fmla="*/ 25 h 369"/>
                <a:gd name="T48" fmla="*/ 341 w 352"/>
                <a:gd name="T49" fmla="*/ 43 h 369"/>
                <a:gd name="T50" fmla="*/ 352 w 352"/>
                <a:gd name="T51" fmla="*/ 67 h 369"/>
                <a:gd name="T52" fmla="*/ 352 w 352"/>
                <a:gd name="T53" fmla="*/ 77 h 369"/>
                <a:gd name="T54" fmla="*/ 348 w 352"/>
                <a:gd name="T55" fmla="*/ 88 h 369"/>
                <a:gd name="T56" fmla="*/ 344 w 352"/>
                <a:gd name="T57" fmla="*/ 98 h 369"/>
                <a:gd name="T58" fmla="*/ 334 w 352"/>
                <a:gd name="T59" fmla="*/ 108 h 369"/>
                <a:gd name="T60" fmla="*/ 307 w 352"/>
                <a:gd name="T61" fmla="*/ 122 h 369"/>
                <a:gd name="T62" fmla="*/ 274 w 352"/>
                <a:gd name="T63" fmla="*/ 137 h 369"/>
                <a:gd name="T64" fmla="*/ 201 w 352"/>
                <a:gd name="T65" fmla="*/ 153 h 369"/>
                <a:gd name="T66" fmla="*/ 167 w 352"/>
                <a:gd name="T67" fmla="*/ 161 h 369"/>
                <a:gd name="T68" fmla="*/ 143 w 352"/>
                <a:gd name="T69" fmla="*/ 171 h 369"/>
                <a:gd name="T70" fmla="*/ 125 w 352"/>
                <a:gd name="T71" fmla="*/ 181 h 369"/>
                <a:gd name="T72" fmla="*/ 112 w 352"/>
                <a:gd name="T73" fmla="*/ 199 h 369"/>
                <a:gd name="T74" fmla="*/ 100 w 352"/>
                <a:gd name="T75" fmla="*/ 213 h 369"/>
                <a:gd name="T76" fmla="*/ 90 w 352"/>
                <a:gd name="T77" fmla="*/ 234 h 369"/>
                <a:gd name="T78" fmla="*/ 73 w 352"/>
                <a:gd name="T79" fmla="*/ 272 h 369"/>
                <a:gd name="T80" fmla="*/ 58 w 352"/>
                <a:gd name="T81" fmla="*/ 314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2" h="369">
                  <a:moveTo>
                    <a:pt x="58" y="314"/>
                  </a:moveTo>
                  <a:lnTo>
                    <a:pt x="0" y="369"/>
                  </a:lnTo>
                  <a:lnTo>
                    <a:pt x="21" y="300"/>
                  </a:lnTo>
                  <a:lnTo>
                    <a:pt x="38" y="241"/>
                  </a:lnTo>
                  <a:lnTo>
                    <a:pt x="58" y="192"/>
                  </a:lnTo>
                  <a:lnTo>
                    <a:pt x="69" y="174"/>
                  </a:lnTo>
                  <a:lnTo>
                    <a:pt x="83" y="157"/>
                  </a:lnTo>
                  <a:lnTo>
                    <a:pt x="104" y="143"/>
                  </a:lnTo>
                  <a:lnTo>
                    <a:pt x="125" y="132"/>
                  </a:lnTo>
                  <a:lnTo>
                    <a:pt x="174" y="112"/>
                  </a:lnTo>
                  <a:lnTo>
                    <a:pt x="222" y="98"/>
                  </a:lnTo>
                  <a:lnTo>
                    <a:pt x="243" y="91"/>
                  </a:lnTo>
                  <a:lnTo>
                    <a:pt x="261" y="80"/>
                  </a:lnTo>
                  <a:lnTo>
                    <a:pt x="271" y="67"/>
                  </a:lnTo>
                  <a:lnTo>
                    <a:pt x="279" y="53"/>
                  </a:lnTo>
                  <a:lnTo>
                    <a:pt x="282" y="39"/>
                  </a:lnTo>
                  <a:lnTo>
                    <a:pt x="282" y="25"/>
                  </a:lnTo>
                  <a:lnTo>
                    <a:pt x="279" y="10"/>
                  </a:lnTo>
                  <a:lnTo>
                    <a:pt x="271" y="0"/>
                  </a:lnTo>
                  <a:lnTo>
                    <a:pt x="282" y="0"/>
                  </a:lnTo>
                  <a:lnTo>
                    <a:pt x="292" y="0"/>
                  </a:lnTo>
                  <a:lnTo>
                    <a:pt x="303" y="4"/>
                  </a:lnTo>
                  <a:lnTo>
                    <a:pt x="317" y="15"/>
                  </a:lnTo>
                  <a:lnTo>
                    <a:pt x="331" y="25"/>
                  </a:lnTo>
                  <a:lnTo>
                    <a:pt x="341" y="43"/>
                  </a:lnTo>
                  <a:lnTo>
                    <a:pt x="352" y="67"/>
                  </a:lnTo>
                  <a:lnTo>
                    <a:pt x="352" y="77"/>
                  </a:lnTo>
                  <a:lnTo>
                    <a:pt x="348" y="88"/>
                  </a:lnTo>
                  <a:lnTo>
                    <a:pt x="344" y="98"/>
                  </a:lnTo>
                  <a:lnTo>
                    <a:pt x="334" y="108"/>
                  </a:lnTo>
                  <a:lnTo>
                    <a:pt x="307" y="122"/>
                  </a:lnTo>
                  <a:lnTo>
                    <a:pt x="274" y="137"/>
                  </a:lnTo>
                  <a:lnTo>
                    <a:pt x="201" y="153"/>
                  </a:lnTo>
                  <a:lnTo>
                    <a:pt x="167" y="161"/>
                  </a:lnTo>
                  <a:lnTo>
                    <a:pt x="143" y="171"/>
                  </a:lnTo>
                  <a:lnTo>
                    <a:pt x="125" y="181"/>
                  </a:lnTo>
                  <a:lnTo>
                    <a:pt x="112" y="199"/>
                  </a:lnTo>
                  <a:lnTo>
                    <a:pt x="100" y="213"/>
                  </a:lnTo>
                  <a:lnTo>
                    <a:pt x="90" y="234"/>
                  </a:lnTo>
                  <a:lnTo>
                    <a:pt x="73" y="272"/>
                  </a:lnTo>
                  <a:lnTo>
                    <a:pt x="58" y="314"/>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2" name="Freeform 111"/>
            <p:cNvSpPr>
              <a:spLocks/>
            </p:cNvSpPr>
            <p:nvPr/>
          </p:nvSpPr>
          <p:spPr bwMode="auto">
            <a:xfrm>
              <a:off x="2271" y="2255"/>
              <a:ext cx="158" cy="117"/>
            </a:xfrm>
            <a:custGeom>
              <a:avLst/>
              <a:gdLst>
                <a:gd name="T0" fmla="*/ 6 w 474"/>
                <a:gd name="T1" fmla="*/ 195 h 352"/>
                <a:gd name="T2" fmla="*/ 21 w 474"/>
                <a:gd name="T3" fmla="*/ 167 h 352"/>
                <a:gd name="T4" fmla="*/ 45 w 474"/>
                <a:gd name="T5" fmla="*/ 136 h 352"/>
                <a:gd name="T6" fmla="*/ 73 w 474"/>
                <a:gd name="T7" fmla="*/ 105 h 352"/>
                <a:gd name="T8" fmla="*/ 104 w 474"/>
                <a:gd name="T9" fmla="*/ 73 h 352"/>
                <a:gd name="T10" fmla="*/ 136 w 474"/>
                <a:gd name="T11" fmla="*/ 45 h 352"/>
                <a:gd name="T12" fmla="*/ 170 w 474"/>
                <a:gd name="T13" fmla="*/ 21 h 352"/>
                <a:gd name="T14" fmla="*/ 206 w 474"/>
                <a:gd name="T15" fmla="*/ 8 h 352"/>
                <a:gd name="T16" fmla="*/ 219 w 474"/>
                <a:gd name="T17" fmla="*/ 4 h 352"/>
                <a:gd name="T18" fmla="*/ 237 w 474"/>
                <a:gd name="T19" fmla="*/ 0 h 352"/>
                <a:gd name="T20" fmla="*/ 303 w 474"/>
                <a:gd name="T21" fmla="*/ 0 h 352"/>
                <a:gd name="T22" fmla="*/ 373 w 474"/>
                <a:gd name="T23" fmla="*/ 8 h 352"/>
                <a:gd name="T24" fmla="*/ 407 w 474"/>
                <a:gd name="T25" fmla="*/ 14 h 352"/>
                <a:gd name="T26" fmla="*/ 435 w 474"/>
                <a:gd name="T27" fmla="*/ 21 h 352"/>
                <a:gd name="T28" fmla="*/ 456 w 474"/>
                <a:gd name="T29" fmla="*/ 36 h 352"/>
                <a:gd name="T30" fmla="*/ 463 w 474"/>
                <a:gd name="T31" fmla="*/ 42 h 352"/>
                <a:gd name="T32" fmla="*/ 466 w 474"/>
                <a:gd name="T33" fmla="*/ 49 h 352"/>
                <a:gd name="T34" fmla="*/ 474 w 474"/>
                <a:gd name="T35" fmla="*/ 63 h 352"/>
                <a:gd name="T36" fmla="*/ 474 w 474"/>
                <a:gd name="T37" fmla="*/ 78 h 352"/>
                <a:gd name="T38" fmla="*/ 471 w 474"/>
                <a:gd name="T39" fmla="*/ 91 h 352"/>
                <a:gd name="T40" fmla="*/ 466 w 474"/>
                <a:gd name="T41" fmla="*/ 105 h 352"/>
                <a:gd name="T42" fmla="*/ 453 w 474"/>
                <a:gd name="T43" fmla="*/ 115 h 352"/>
                <a:gd name="T44" fmla="*/ 438 w 474"/>
                <a:gd name="T45" fmla="*/ 123 h 352"/>
                <a:gd name="T46" fmla="*/ 417 w 474"/>
                <a:gd name="T47" fmla="*/ 130 h 352"/>
                <a:gd name="T48" fmla="*/ 393 w 474"/>
                <a:gd name="T49" fmla="*/ 133 h 352"/>
                <a:gd name="T50" fmla="*/ 365 w 474"/>
                <a:gd name="T51" fmla="*/ 136 h 352"/>
                <a:gd name="T52" fmla="*/ 338 w 474"/>
                <a:gd name="T53" fmla="*/ 146 h 352"/>
                <a:gd name="T54" fmla="*/ 310 w 474"/>
                <a:gd name="T55" fmla="*/ 164 h 352"/>
                <a:gd name="T56" fmla="*/ 285 w 474"/>
                <a:gd name="T57" fmla="*/ 185 h 352"/>
                <a:gd name="T58" fmla="*/ 261 w 474"/>
                <a:gd name="T59" fmla="*/ 206 h 352"/>
                <a:gd name="T60" fmla="*/ 243 w 474"/>
                <a:gd name="T61" fmla="*/ 227 h 352"/>
                <a:gd name="T62" fmla="*/ 230 w 474"/>
                <a:gd name="T63" fmla="*/ 248 h 352"/>
                <a:gd name="T64" fmla="*/ 219 w 474"/>
                <a:gd name="T65" fmla="*/ 265 h 352"/>
                <a:gd name="T66" fmla="*/ 206 w 474"/>
                <a:gd name="T67" fmla="*/ 300 h 352"/>
                <a:gd name="T68" fmla="*/ 191 w 474"/>
                <a:gd name="T69" fmla="*/ 328 h 352"/>
                <a:gd name="T70" fmla="*/ 181 w 474"/>
                <a:gd name="T71" fmla="*/ 342 h 352"/>
                <a:gd name="T72" fmla="*/ 170 w 474"/>
                <a:gd name="T73" fmla="*/ 349 h 352"/>
                <a:gd name="T74" fmla="*/ 157 w 474"/>
                <a:gd name="T75" fmla="*/ 352 h 352"/>
                <a:gd name="T76" fmla="*/ 143 w 474"/>
                <a:gd name="T77" fmla="*/ 352 h 352"/>
                <a:gd name="T78" fmla="*/ 125 w 474"/>
                <a:gd name="T79" fmla="*/ 349 h 352"/>
                <a:gd name="T80" fmla="*/ 100 w 474"/>
                <a:gd name="T81" fmla="*/ 338 h 352"/>
                <a:gd name="T82" fmla="*/ 73 w 474"/>
                <a:gd name="T83" fmla="*/ 325 h 352"/>
                <a:gd name="T84" fmla="*/ 48 w 474"/>
                <a:gd name="T85" fmla="*/ 304 h 352"/>
                <a:gd name="T86" fmla="*/ 24 w 474"/>
                <a:gd name="T87" fmla="*/ 283 h 352"/>
                <a:gd name="T88" fmla="*/ 14 w 474"/>
                <a:gd name="T89" fmla="*/ 269 h 352"/>
                <a:gd name="T90" fmla="*/ 6 w 474"/>
                <a:gd name="T91" fmla="*/ 258 h 352"/>
                <a:gd name="T92" fmla="*/ 3 w 474"/>
                <a:gd name="T93" fmla="*/ 240 h 352"/>
                <a:gd name="T94" fmla="*/ 0 w 474"/>
                <a:gd name="T95" fmla="*/ 227 h 352"/>
                <a:gd name="T96" fmla="*/ 3 w 474"/>
                <a:gd name="T97" fmla="*/ 213 h 352"/>
                <a:gd name="T98" fmla="*/ 6 w 474"/>
                <a:gd name="T99" fmla="*/ 195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74" h="352">
                  <a:moveTo>
                    <a:pt x="6" y="195"/>
                  </a:moveTo>
                  <a:lnTo>
                    <a:pt x="21" y="167"/>
                  </a:lnTo>
                  <a:lnTo>
                    <a:pt x="45" y="136"/>
                  </a:lnTo>
                  <a:lnTo>
                    <a:pt x="73" y="105"/>
                  </a:lnTo>
                  <a:lnTo>
                    <a:pt x="104" y="73"/>
                  </a:lnTo>
                  <a:lnTo>
                    <a:pt x="136" y="45"/>
                  </a:lnTo>
                  <a:lnTo>
                    <a:pt x="170" y="21"/>
                  </a:lnTo>
                  <a:lnTo>
                    <a:pt x="206" y="8"/>
                  </a:lnTo>
                  <a:lnTo>
                    <a:pt x="219" y="4"/>
                  </a:lnTo>
                  <a:lnTo>
                    <a:pt x="237" y="0"/>
                  </a:lnTo>
                  <a:lnTo>
                    <a:pt x="303" y="0"/>
                  </a:lnTo>
                  <a:lnTo>
                    <a:pt x="373" y="8"/>
                  </a:lnTo>
                  <a:lnTo>
                    <a:pt x="407" y="14"/>
                  </a:lnTo>
                  <a:lnTo>
                    <a:pt x="435" y="21"/>
                  </a:lnTo>
                  <a:lnTo>
                    <a:pt x="456" y="36"/>
                  </a:lnTo>
                  <a:lnTo>
                    <a:pt x="463" y="42"/>
                  </a:lnTo>
                  <a:lnTo>
                    <a:pt x="466" y="49"/>
                  </a:lnTo>
                  <a:lnTo>
                    <a:pt x="474" y="63"/>
                  </a:lnTo>
                  <a:lnTo>
                    <a:pt x="474" y="78"/>
                  </a:lnTo>
                  <a:lnTo>
                    <a:pt x="471" y="91"/>
                  </a:lnTo>
                  <a:lnTo>
                    <a:pt x="466" y="105"/>
                  </a:lnTo>
                  <a:lnTo>
                    <a:pt x="453" y="115"/>
                  </a:lnTo>
                  <a:lnTo>
                    <a:pt x="438" y="123"/>
                  </a:lnTo>
                  <a:lnTo>
                    <a:pt x="417" y="130"/>
                  </a:lnTo>
                  <a:lnTo>
                    <a:pt x="393" y="133"/>
                  </a:lnTo>
                  <a:lnTo>
                    <a:pt x="365" y="136"/>
                  </a:lnTo>
                  <a:lnTo>
                    <a:pt x="338" y="146"/>
                  </a:lnTo>
                  <a:lnTo>
                    <a:pt x="310" y="164"/>
                  </a:lnTo>
                  <a:lnTo>
                    <a:pt x="285" y="185"/>
                  </a:lnTo>
                  <a:lnTo>
                    <a:pt x="261" y="206"/>
                  </a:lnTo>
                  <a:lnTo>
                    <a:pt x="243" y="227"/>
                  </a:lnTo>
                  <a:lnTo>
                    <a:pt x="230" y="248"/>
                  </a:lnTo>
                  <a:lnTo>
                    <a:pt x="219" y="265"/>
                  </a:lnTo>
                  <a:lnTo>
                    <a:pt x="206" y="300"/>
                  </a:lnTo>
                  <a:lnTo>
                    <a:pt x="191" y="328"/>
                  </a:lnTo>
                  <a:lnTo>
                    <a:pt x="181" y="342"/>
                  </a:lnTo>
                  <a:lnTo>
                    <a:pt x="170" y="349"/>
                  </a:lnTo>
                  <a:lnTo>
                    <a:pt x="157" y="352"/>
                  </a:lnTo>
                  <a:lnTo>
                    <a:pt x="143" y="352"/>
                  </a:lnTo>
                  <a:lnTo>
                    <a:pt x="125" y="349"/>
                  </a:lnTo>
                  <a:lnTo>
                    <a:pt x="100" y="338"/>
                  </a:lnTo>
                  <a:lnTo>
                    <a:pt x="73" y="325"/>
                  </a:lnTo>
                  <a:lnTo>
                    <a:pt x="48" y="304"/>
                  </a:lnTo>
                  <a:lnTo>
                    <a:pt x="24" y="283"/>
                  </a:lnTo>
                  <a:lnTo>
                    <a:pt x="14" y="269"/>
                  </a:lnTo>
                  <a:lnTo>
                    <a:pt x="6" y="258"/>
                  </a:lnTo>
                  <a:lnTo>
                    <a:pt x="3" y="240"/>
                  </a:lnTo>
                  <a:lnTo>
                    <a:pt x="0" y="227"/>
                  </a:lnTo>
                  <a:lnTo>
                    <a:pt x="3" y="213"/>
                  </a:lnTo>
                  <a:lnTo>
                    <a:pt x="6" y="195"/>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3" name="Freeform 112"/>
            <p:cNvSpPr>
              <a:spLocks/>
            </p:cNvSpPr>
            <p:nvPr/>
          </p:nvSpPr>
          <p:spPr bwMode="auto">
            <a:xfrm>
              <a:off x="2242" y="2259"/>
              <a:ext cx="191" cy="193"/>
            </a:xfrm>
            <a:custGeom>
              <a:avLst/>
              <a:gdLst>
                <a:gd name="T0" fmla="*/ 501 w 574"/>
                <a:gd name="T1" fmla="*/ 10 h 579"/>
                <a:gd name="T2" fmla="*/ 522 w 574"/>
                <a:gd name="T3" fmla="*/ 39 h 579"/>
                <a:gd name="T4" fmla="*/ 525 w 574"/>
                <a:gd name="T5" fmla="*/ 67 h 579"/>
                <a:gd name="T6" fmla="*/ 519 w 574"/>
                <a:gd name="T7" fmla="*/ 80 h 579"/>
                <a:gd name="T8" fmla="*/ 498 w 574"/>
                <a:gd name="T9" fmla="*/ 95 h 579"/>
                <a:gd name="T10" fmla="*/ 452 w 574"/>
                <a:gd name="T11" fmla="*/ 105 h 579"/>
                <a:gd name="T12" fmla="*/ 366 w 574"/>
                <a:gd name="T13" fmla="*/ 112 h 579"/>
                <a:gd name="T14" fmla="*/ 320 w 574"/>
                <a:gd name="T15" fmla="*/ 126 h 579"/>
                <a:gd name="T16" fmla="*/ 303 w 574"/>
                <a:gd name="T17" fmla="*/ 143 h 579"/>
                <a:gd name="T18" fmla="*/ 288 w 574"/>
                <a:gd name="T19" fmla="*/ 171 h 579"/>
                <a:gd name="T20" fmla="*/ 261 w 574"/>
                <a:gd name="T21" fmla="*/ 262 h 579"/>
                <a:gd name="T22" fmla="*/ 212 w 574"/>
                <a:gd name="T23" fmla="*/ 377 h 579"/>
                <a:gd name="T24" fmla="*/ 177 w 574"/>
                <a:gd name="T25" fmla="*/ 436 h 579"/>
                <a:gd name="T26" fmla="*/ 132 w 574"/>
                <a:gd name="T27" fmla="*/ 491 h 579"/>
                <a:gd name="T28" fmla="*/ 73 w 574"/>
                <a:gd name="T29" fmla="*/ 537 h 579"/>
                <a:gd name="T30" fmla="*/ 0 w 574"/>
                <a:gd name="T31" fmla="*/ 568 h 579"/>
                <a:gd name="T32" fmla="*/ 20 w 574"/>
                <a:gd name="T33" fmla="*/ 575 h 579"/>
                <a:gd name="T34" fmla="*/ 59 w 574"/>
                <a:gd name="T35" fmla="*/ 579 h 579"/>
                <a:gd name="T36" fmla="*/ 118 w 574"/>
                <a:gd name="T37" fmla="*/ 564 h 579"/>
                <a:gd name="T38" fmla="*/ 177 w 574"/>
                <a:gd name="T39" fmla="*/ 533 h 579"/>
                <a:gd name="T40" fmla="*/ 212 w 574"/>
                <a:gd name="T41" fmla="*/ 506 h 579"/>
                <a:gd name="T42" fmla="*/ 254 w 574"/>
                <a:gd name="T43" fmla="*/ 446 h 579"/>
                <a:gd name="T44" fmla="*/ 296 w 574"/>
                <a:gd name="T45" fmla="*/ 363 h 579"/>
                <a:gd name="T46" fmla="*/ 317 w 574"/>
                <a:gd name="T47" fmla="*/ 290 h 579"/>
                <a:gd name="T48" fmla="*/ 330 w 574"/>
                <a:gd name="T49" fmla="*/ 241 h 579"/>
                <a:gd name="T50" fmla="*/ 355 w 574"/>
                <a:gd name="T51" fmla="*/ 202 h 579"/>
                <a:gd name="T52" fmla="*/ 397 w 574"/>
                <a:gd name="T53" fmla="*/ 171 h 579"/>
                <a:gd name="T54" fmla="*/ 449 w 574"/>
                <a:gd name="T55" fmla="*/ 147 h 579"/>
                <a:gd name="T56" fmla="*/ 529 w 574"/>
                <a:gd name="T57" fmla="*/ 122 h 579"/>
                <a:gd name="T58" fmla="*/ 564 w 574"/>
                <a:gd name="T59" fmla="*/ 109 h 579"/>
                <a:gd name="T60" fmla="*/ 574 w 574"/>
                <a:gd name="T61" fmla="*/ 85 h 579"/>
                <a:gd name="T62" fmla="*/ 571 w 574"/>
                <a:gd name="T63" fmla="*/ 49 h 579"/>
                <a:gd name="T64" fmla="*/ 553 w 574"/>
                <a:gd name="T65" fmla="*/ 25 h 579"/>
                <a:gd name="T66" fmla="*/ 525 w 574"/>
                <a:gd name="T67" fmla="*/ 10 h 579"/>
                <a:gd name="T68" fmla="*/ 491 w 574"/>
                <a:gd name="T69" fmla="*/ 0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74" h="579">
                  <a:moveTo>
                    <a:pt x="491" y="0"/>
                  </a:moveTo>
                  <a:lnTo>
                    <a:pt x="501" y="10"/>
                  </a:lnTo>
                  <a:lnTo>
                    <a:pt x="512" y="25"/>
                  </a:lnTo>
                  <a:lnTo>
                    <a:pt x="522" y="39"/>
                  </a:lnTo>
                  <a:lnTo>
                    <a:pt x="525" y="56"/>
                  </a:lnTo>
                  <a:lnTo>
                    <a:pt x="525" y="67"/>
                  </a:lnTo>
                  <a:lnTo>
                    <a:pt x="525" y="74"/>
                  </a:lnTo>
                  <a:lnTo>
                    <a:pt x="519" y="80"/>
                  </a:lnTo>
                  <a:lnTo>
                    <a:pt x="512" y="88"/>
                  </a:lnTo>
                  <a:lnTo>
                    <a:pt x="498" y="95"/>
                  </a:lnTo>
                  <a:lnTo>
                    <a:pt x="484" y="101"/>
                  </a:lnTo>
                  <a:lnTo>
                    <a:pt x="452" y="105"/>
                  </a:lnTo>
                  <a:lnTo>
                    <a:pt x="421" y="109"/>
                  </a:lnTo>
                  <a:lnTo>
                    <a:pt x="366" y="112"/>
                  </a:lnTo>
                  <a:lnTo>
                    <a:pt x="341" y="119"/>
                  </a:lnTo>
                  <a:lnTo>
                    <a:pt x="320" y="126"/>
                  </a:lnTo>
                  <a:lnTo>
                    <a:pt x="309" y="137"/>
                  </a:lnTo>
                  <a:lnTo>
                    <a:pt x="303" y="143"/>
                  </a:lnTo>
                  <a:lnTo>
                    <a:pt x="293" y="158"/>
                  </a:lnTo>
                  <a:lnTo>
                    <a:pt x="288" y="171"/>
                  </a:lnTo>
                  <a:lnTo>
                    <a:pt x="275" y="210"/>
                  </a:lnTo>
                  <a:lnTo>
                    <a:pt x="261" y="262"/>
                  </a:lnTo>
                  <a:lnTo>
                    <a:pt x="239" y="317"/>
                  </a:lnTo>
                  <a:lnTo>
                    <a:pt x="212" y="377"/>
                  </a:lnTo>
                  <a:lnTo>
                    <a:pt x="198" y="408"/>
                  </a:lnTo>
                  <a:lnTo>
                    <a:pt x="177" y="436"/>
                  </a:lnTo>
                  <a:lnTo>
                    <a:pt x="156" y="464"/>
                  </a:lnTo>
                  <a:lnTo>
                    <a:pt x="132" y="491"/>
                  </a:lnTo>
                  <a:lnTo>
                    <a:pt x="104" y="516"/>
                  </a:lnTo>
                  <a:lnTo>
                    <a:pt x="73" y="537"/>
                  </a:lnTo>
                  <a:lnTo>
                    <a:pt x="38" y="554"/>
                  </a:lnTo>
                  <a:lnTo>
                    <a:pt x="0" y="568"/>
                  </a:lnTo>
                  <a:lnTo>
                    <a:pt x="10" y="572"/>
                  </a:lnTo>
                  <a:lnTo>
                    <a:pt x="20" y="575"/>
                  </a:lnTo>
                  <a:lnTo>
                    <a:pt x="38" y="579"/>
                  </a:lnTo>
                  <a:lnTo>
                    <a:pt x="59" y="579"/>
                  </a:lnTo>
                  <a:lnTo>
                    <a:pt x="87" y="575"/>
                  </a:lnTo>
                  <a:lnTo>
                    <a:pt x="118" y="564"/>
                  </a:lnTo>
                  <a:lnTo>
                    <a:pt x="156" y="548"/>
                  </a:lnTo>
                  <a:lnTo>
                    <a:pt x="177" y="533"/>
                  </a:lnTo>
                  <a:lnTo>
                    <a:pt x="195" y="519"/>
                  </a:lnTo>
                  <a:lnTo>
                    <a:pt x="212" y="506"/>
                  </a:lnTo>
                  <a:lnTo>
                    <a:pt x="226" y="488"/>
                  </a:lnTo>
                  <a:lnTo>
                    <a:pt x="254" y="446"/>
                  </a:lnTo>
                  <a:lnTo>
                    <a:pt x="278" y="405"/>
                  </a:lnTo>
                  <a:lnTo>
                    <a:pt x="296" y="363"/>
                  </a:lnTo>
                  <a:lnTo>
                    <a:pt x="309" y="324"/>
                  </a:lnTo>
                  <a:lnTo>
                    <a:pt x="317" y="290"/>
                  </a:lnTo>
                  <a:lnTo>
                    <a:pt x="324" y="262"/>
                  </a:lnTo>
                  <a:lnTo>
                    <a:pt x="330" y="241"/>
                  </a:lnTo>
                  <a:lnTo>
                    <a:pt x="341" y="223"/>
                  </a:lnTo>
                  <a:lnTo>
                    <a:pt x="355" y="202"/>
                  </a:lnTo>
                  <a:lnTo>
                    <a:pt x="376" y="189"/>
                  </a:lnTo>
                  <a:lnTo>
                    <a:pt x="397" y="171"/>
                  </a:lnTo>
                  <a:lnTo>
                    <a:pt x="421" y="161"/>
                  </a:lnTo>
                  <a:lnTo>
                    <a:pt x="449" y="147"/>
                  </a:lnTo>
                  <a:lnTo>
                    <a:pt x="477" y="140"/>
                  </a:lnTo>
                  <a:lnTo>
                    <a:pt x="529" y="122"/>
                  </a:lnTo>
                  <a:lnTo>
                    <a:pt x="550" y="116"/>
                  </a:lnTo>
                  <a:lnTo>
                    <a:pt x="564" y="109"/>
                  </a:lnTo>
                  <a:lnTo>
                    <a:pt x="571" y="98"/>
                  </a:lnTo>
                  <a:lnTo>
                    <a:pt x="574" y="85"/>
                  </a:lnTo>
                  <a:lnTo>
                    <a:pt x="574" y="67"/>
                  </a:lnTo>
                  <a:lnTo>
                    <a:pt x="571" y="49"/>
                  </a:lnTo>
                  <a:lnTo>
                    <a:pt x="564" y="35"/>
                  </a:lnTo>
                  <a:lnTo>
                    <a:pt x="553" y="25"/>
                  </a:lnTo>
                  <a:lnTo>
                    <a:pt x="540" y="15"/>
                  </a:lnTo>
                  <a:lnTo>
                    <a:pt x="525" y="10"/>
                  </a:lnTo>
                  <a:lnTo>
                    <a:pt x="501" y="4"/>
                  </a:lnTo>
                  <a:lnTo>
                    <a:pt x="491" y="0"/>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sp>
        <p:nvSpPr>
          <p:cNvPr id="304" name="テキスト ボックス 303"/>
          <p:cNvSpPr txBox="1"/>
          <p:nvPr/>
        </p:nvSpPr>
        <p:spPr>
          <a:xfrm>
            <a:off x="1033340" y="203388"/>
            <a:ext cx="9144000" cy="646331"/>
          </a:xfrm>
          <a:prstGeom prst="rect">
            <a:avLst/>
          </a:prstGeom>
          <a:noFill/>
        </p:spPr>
        <p:txBody>
          <a:bodyPr wrap="square" rtlCol="0">
            <a:spAutoFit/>
          </a:bodyPr>
          <a:lstStyle/>
          <a:p>
            <a:r>
              <a:rPr kumimoji="1" lang="ja-JP" altLang="en-US" sz="3600" dirty="0" smtClean="0">
                <a:latin typeface="EPSON 太丸ゴシック体Ｂ" pitchFamily="49" charset="-128"/>
                <a:ea typeface="EPSON 太丸ゴシック体Ｂ" pitchFamily="49" charset="-128"/>
              </a:rPr>
              <a:t>ブログの利用で気を付けたいこと</a:t>
            </a:r>
            <a:endParaRPr kumimoji="1" lang="ja-JP" altLang="en-US" sz="3600" dirty="0">
              <a:latin typeface="EPSON 太丸ゴシック体Ｂ" pitchFamily="49" charset="-128"/>
              <a:ea typeface="EPSON 太丸ゴシック体Ｂ" pitchFamily="49" charset="-128"/>
            </a:endParaRPr>
          </a:p>
        </p:txBody>
      </p:sp>
      <p:cxnSp>
        <p:nvCxnSpPr>
          <p:cNvPr id="108" name="直線コネクタ 107"/>
          <p:cNvCxnSpPr/>
          <p:nvPr/>
        </p:nvCxnSpPr>
        <p:spPr>
          <a:xfrm>
            <a:off x="111183" y="908720"/>
            <a:ext cx="8781297" cy="0"/>
          </a:xfrm>
          <a:prstGeom prst="line">
            <a:avLst/>
          </a:prstGeom>
          <a:ln>
            <a:solidFill>
              <a:srgbClr val="0033C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4593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317090" y="1412776"/>
            <a:ext cx="8509820" cy="4327853"/>
          </a:xfrm>
          <a:prstGeom prst="rect">
            <a:avLst/>
          </a:prstGeom>
          <a:ln w="6350">
            <a:solidFill>
              <a:schemeClr val="tx1"/>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
        <p:nvSpPr>
          <p:cNvPr id="9" name="テキスト ボックス 8"/>
          <p:cNvSpPr txBox="1"/>
          <p:nvPr/>
        </p:nvSpPr>
        <p:spPr>
          <a:xfrm>
            <a:off x="1284527" y="276909"/>
            <a:ext cx="5416868" cy="461665"/>
          </a:xfrm>
          <a:prstGeom prst="rect">
            <a:avLst/>
          </a:prstGeom>
          <a:noFill/>
        </p:spPr>
        <p:txBody>
          <a:bodyPr wrap="none" rtlCol="0">
            <a:spAutoFit/>
          </a:bodyPr>
          <a:lstStyle/>
          <a:p>
            <a:r>
              <a:rPr kumimoji="1" lang="ja-JP" altLang="en-US" sz="2400" dirty="0" smtClean="0">
                <a:latin typeface="EPSON 太丸ゴシック体Ｂ" pitchFamily="49" charset="-128"/>
                <a:ea typeface="EPSON 太丸ゴシック体Ｂ" pitchFamily="49" charset="-128"/>
              </a:rPr>
              <a:t>ブログ（ウェブログ）のイメージ画面</a:t>
            </a:r>
            <a:endParaRPr kumimoji="1" lang="ja-JP" altLang="en-US" sz="2400" dirty="0">
              <a:latin typeface="EPSON 太丸ゴシック体Ｂ" pitchFamily="49" charset="-128"/>
              <a:ea typeface="EPSON 太丸ゴシック体Ｂ" pitchFamily="49" charset="-128"/>
            </a:endParaRPr>
          </a:p>
        </p:txBody>
      </p:sp>
      <p:sp>
        <p:nvSpPr>
          <p:cNvPr id="1024" name="正方形/長方形 1023"/>
          <p:cNvSpPr/>
          <p:nvPr/>
        </p:nvSpPr>
        <p:spPr>
          <a:xfrm>
            <a:off x="179512" y="690964"/>
            <a:ext cx="3236784" cy="523220"/>
          </a:xfrm>
          <a:prstGeom prst="rect">
            <a:avLst/>
          </a:prstGeom>
          <a:solidFill>
            <a:schemeClr val="bg1"/>
          </a:solidFill>
          <a:effectLst>
            <a:outerShdw blurRad="50800" dist="38100" dir="2700000" algn="tl" rotWithShape="0">
              <a:prstClr val="black">
                <a:alpha val="40000"/>
              </a:prstClr>
            </a:outerShdw>
          </a:effectLst>
        </p:spPr>
        <p:txBody>
          <a:bodyPr wrap="none">
            <a:spAutoFit/>
          </a:bodyPr>
          <a:lstStyle/>
          <a:p>
            <a:r>
              <a:rPr lang="ja-JP" altLang="en-US" sz="2800" dirty="0">
                <a:solidFill>
                  <a:srgbClr val="FF0000"/>
                </a:solidFill>
                <a:latin typeface="EPSON 太丸ゴシック体Ｂ" pitchFamily="49" charset="-128"/>
                <a:ea typeface="EPSON 太丸ゴシック体Ｂ" pitchFamily="49" charset="-128"/>
              </a:rPr>
              <a:t>日記風</a:t>
            </a:r>
            <a:r>
              <a:rPr lang="ja-JP" altLang="en-US" sz="2800" dirty="0" smtClean="0">
                <a:solidFill>
                  <a:srgbClr val="FF0000"/>
                </a:solidFill>
                <a:latin typeface="EPSON 太丸ゴシック体Ｂ" pitchFamily="49" charset="-128"/>
                <a:ea typeface="EPSON 太丸ゴシック体Ｂ" pitchFamily="49" charset="-128"/>
              </a:rPr>
              <a:t>の</a:t>
            </a:r>
            <a:r>
              <a:rPr lang="en-US" altLang="ja-JP" sz="2800" dirty="0" smtClean="0">
                <a:solidFill>
                  <a:srgbClr val="FF0000"/>
                </a:solidFill>
                <a:latin typeface="EPSON 太丸ゴシック体Ｂ" pitchFamily="49" charset="-128"/>
                <a:ea typeface="EPSON 太丸ゴシック体Ｂ" pitchFamily="49" charset="-128"/>
              </a:rPr>
              <a:t>Web</a:t>
            </a:r>
            <a:r>
              <a:rPr lang="ja-JP" altLang="en-US" sz="2800" dirty="0" smtClean="0">
                <a:solidFill>
                  <a:srgbClr val="FF0000"/>
                </a:solidFill>
                <a:latin typeface="EPSON 太丸ゴシック体Ｂ" pitchFamily="49" charset="-128"/>
                <a:ea typeface="EPSON 太丸ゴシック体Ｂ" pitchFamily="49" charset="-128"/>
              </a:rPr>
              <a:t>ページ</a:t>
            </a:r>
            <a:endParaRPr lang="ja-JP" altLang="en-US" sz="2800" dirty="0"/>
          </a:p>
        </p:txBody>
      </p:sp>
    </p:spTree>
    <p:extLst>
      <p:ext uri="{BB962C8B-B14F-4D97-AF65-F5344CB8AC3E}">
        <p14:creationId xmlns:p14="http://schemas.microsoft.com/office/powerpoint/2010/main" val="2557766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8" name="グループ化 247"/>
          <p:cNvGrpSpPr/>
          <p:nvPr/>
        </p:nvGrpSpPr>
        <p:grpSpPr>
          <a:xfrm flipH="1">
            <a:off x="-2609" y="3650590"/>
            <a:ext cx="3187065" cy="2902585"/>
            <a:chOff x="280035" y="0"/>
            <a:chExt cx="3187065" cy="2902585"/>
          </a:xfrm>
        </p:grpSpPr>
        <p:sp>
          <p:nvSpPr>
            <p:cNvPr id="249" name="Freeform 103"/>
            <p:cNvSpPr>
              <a:spLocks/>
            </p:cNvSpPr>
            <p:nvPr/>
          </p:nvSpPr>
          <p:spPr bwMode="auto">
            <a:xfrm>
              <a:off x="1938655" y="1141730"/>
              <a:ext cx="104140" cy="269240"/>
            </a:xfrm>
            <a:custGeom>
              <a:avLst/>
              <a:gdLst>
                <a:gd name="T0" fmla="*/ 22 w 492"/>
                <a:gd name="T1" fmla="*/ 844 h 1272"/>
                <a:gd name="T2" fmla="*/ 0 w 492"/>
                <a:gd name="T3" fmla="*/ 604 h 1272"/>
                <a:gd name="T4" fmla="*/ 4 w 492"/>
                <a:gd name="T5" fmla="*/ 528 h 1272"/>
                <a:gd name="T6" fmla="*/ 22 w 492"/>
                <a:gd name="T7" fmla="*/ 479 h 1272"/>
                <a:gd name="T8" fmla="*/ 68 w 492"/>
                <a:gd name="T9" fmla="*/ 397 h 1272"/>
                <a:gd name="T10" fmla="*/ 147 w 492"/>
                <a:gd name="T11" fmla="*/ 270 h 1272"/>
                <a:gd name="T12" fmla="*/ 208 w 492"/>
                <a:gd name="T13" fmla="*/ 161 h 1272"/>
                <a:gd name="T14" fmla="*/ 242 w 492"/>
                <a:gd name="T15" fmla="*/ 85 h 1272"/>
                <a:gd name="T16" fmla="*/ 261 w 492"/>
                <a:gd name="T17" fmla="*/ 33 h 1272"/>
                <a:gd name="T18" fmla="*/ 278 w 492"/>
                <a:gd name="T19" fmla="*/ 14 h 1272"/>
                <a:gd name="T20" fmla="*/ 299 w 492"/>
                <a:gd name="T21" fmla="*/ 3 h 1272"/>
                <a:gd name="T22" fmla="*/ 327 w 492"/>
                <a:gd name="T23" fmla="*/ 0 h 1272"/>
                <a:gd name="T24" fmla="*/ 358 w 492"/>
                <a:gd name="T25" fmla="*/ 6 h 1272"/>
                <a:gd name="T26" fmla="*/ 388 w 492"/>
                <a:gd name="T27" fmla="*/ 21 h 1272"/>
                <a:gd name="T28" fmla="*/ 418 w 492"/>
                <a:gd name="T29" fmla="*/ 39 h 1272"/>
                <a:gd name="T30" fmla="*/ 446 w 492"/>
                <a:gd name="T31" fmla="*/ 69 h 1272"/>
                <a:gd name="T32" fmla="*/ 467 w 492"/>
                <a:gd name="T33" fmla="*/ 106 h 1272"/>
                <a:gd name="T34" fmla="*/ 483 w 492"/>
                <a:gd name="T35" fmla="*/ 152 h 1272"/>
                <a:gd name="T36" fmla="*/ 492 w 492"/>
                <a:gd name="T37" fmla="*/ 206 h 1272"/>
                <a:gd name="T38" fmla="*/ 489 w 492"/>
                <a:gd name="T39" fmla="*/ 267 h 1272"/>
                <a:gd name="T40" fmla="*/ 473 w 492"/>
                <a:gd name="T41" fmla="*/ 336 h 1272"/>
                <a:gd name="T42" fmla="*/ 443 w 492"/>
                <a:gd name="T43" fmla="*/ 416 h 1272"/>
                <a:gd name="T44" fmla="*/ 398 w 492"/>
                <a:gd name="T45" fmla="*/ 500 h 1272"/>
                <a:gd name="T46" fmla="*/ 336 w 492"/>
                <a:gd name="T47" fmla="*/ 598 h 1272"/>
                <a:gd name="T48" fmla="*/ 287 w 492"/>
                <a:gd name="T49" fmla="*/ 658 h 1272"/>
                <a:gd name="T50" fmla="*/ 263 w 492"/>
                <a:gd name="T51" fmla="*/ 719 h 1272"/>
                <a:gd name="T52" fmla="*/ 227 w 492"/>
                <a:gd name="T53" fmla="*/ 834 h 1272"/>
                <a:gd name="T54" fmla="*/ 162 w 492"/>
                <a:gd name="T55" fmla="*/ 1101 h 1272"/>
                <a:gd name="T56" fmla="*/ 132 w 492"/>
                <a:gd name="T57" fmla="*/ 1211 h 1272"/>
                <a:gd name="T58" fmla="*/ 110 w 492"/>
                <a:gd name="T59" fmla="*/ 1259 h 1272"/>
                <a:gd name="T60" fmla="*/ 96 w 492"/>
                <a:gd name="T61" fmla="*/ 1272 h 1272"/>
                <a:gd name="T62" fmla="*/ 83 w 492"/>
                <a:gd name="T63" fmla="*/ 1265 h 1272"/>
                <a:gd name="T64" fmla="*/ 74 w 492"/>
                <a:gd name="T65" fmla="*/ 1238 h 1272"/>
                <a:gd name="T66" fmla="*/ 59 w 492"/>
                <a:gd name="T67" fmla="*/ 1147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2" h="1272">
                  <a:moveTo>
                    <a:pt x="59" y="1147"/>
                  </a:moveTo>
                  <a:lnTo>
                    <a:pt x="22" y="844"/>
                  </a:lnTo>
                  <a:lnTo>
                    <a:pt x="7" y="674"/>
                  </a:lnTo>
                  <a:lnTo>
                    <a:pt x="0" y="604"/>
                  </a:lnTo>
                  <a:lnTo>
                    <a:pt x="0" y="552"/>
                  </a:lnTo>
                  <a:lnTo>
                    <a:pt x="4" y="528"/>
                  </a:lnTo>
                  <a:lnTo>
                    <a:pt x="13" y="506"/>
                  </a:lnTo>
                  <a:lnTo>
                    <a:pt x="22" y="479"/>
                  </a:lnTo>
                  <a:lnTo>
                    <a:pt x="34" y="456"/>
                  </a:lnTo>
                  <a:lnTo>
                    <a:pt x="68" y="397"/>
                  </a:lnTo>
                  <a:lnTo>
                    <a:pt x="107" y="336"/>
                  </a:lnTo>
                  <a:lnTo>
                    <a:pt x="147" y="270"/>
                  </a:lnTo>
                  <a:lnTo>
                    <a:pt x="190" y="200"/>
                  </a:lnTo>
                  <a:lnTo>
                    <a:pt x="208" y="161"/>
                  </a:lnTo>
                  <a:lnTo>
                    <a:pt x="227" y="124"/>
                  </a:lnTo>
                  <a:lnTo>
                    <a:pt x="242" y="85"/>
                  </a:lnTo>
                  <a:lnTo>
                    <a:pt x="256" y="45"/>
                  </a:lnTo>
                  <a:lnTo>
                    <a:pt x="261" y="33"/>
                  </a:lnTo>
                  <a:lnTo>
                    <a:pt x="269" y="24"/>
                  </a:lnTo>
                  <a:lnTo>
                    <a:pt x="278" y="14"/>
                  </a:lnTo>
                  <a:lnTo>
                    <a:pt x="287" y="9"/>
                  </a:lnTo>
                  <a:lnTo>
                    <a:pt x="299" y="3"/>
                  </a:lnTo>
                  <a:lnTo>
                    <a:pt x="312" y="3"/>
                  </a:lnTo>
                  <a:lnTo>
                    <a:pt x="327" y="0"/>
                  </a:lnTo>
                  <a:lnTo>
                    <a:pt x="342" y="3"/>
                  </a:lnTo>
                  <a:lnTo>
                    <a:pt x="358" y="6"/>
                  </a:lnTo>
                  <a:lnTo>
                    <a:pt x="373" y="12"/>
                  </a:lnTo>
                  <a:lnTo>
                    <a:pt x="388" y="21"/>
                  </a:lnTo>
                  <a:lnTo>
                    <a:pt x="404" y="30"/>
                  </a:lnTo>
                  <a:lnTo>
                    <a:pt x="418" y="39"/>
                  </a:lnTo>
                  <a:lnTo>
                    <a:pt x="430" y="54"/>
                  </a:lnTo>
                  <a:lnTo>
                    <a:pt x="446" y="69"/>
                  </a:lnTo>
                  <a:lnTo>
                    <a:pt x="458" y="88"/>
                  </a:lnTo>
                  <a:lnTo>
                    <a:pt x="467" y="106"/>
                  </a:lnTo>
                  <a:lnTo>
                    <a:pt x="477" y="127"/>
                  </a:lnTo>
                  <a:lnTo>
                    <a:pt x="483" y="152"/>
                  </a:lnTo>
                  <a:lnTo>
                    <a:pt x="489" y="178"/>
                  </a:lnTo>
                  <a:lnTo>
                    <a:pt x="492" y="206"/>
                  </a:lnTo>
                  <a:lnTo>
                    <a:pt x="492" y="236"/>
                  </a:lnTo>
                  <a:lnTo>
                    <a:pt x="489" y="267"/>
                  </a:lnTo>
                  <a:lnTo>
                    <a:pt x="483" y="301"/>
                  </a:lnTo>
                  <a:lnTo>
                    <a:pt x="473" y="336"/>
                  </a:lnTo>
                  <a:lnTo>
                    <a:pt x="461" y="376"/>
                  </a:lnTo>
                  <a:lnTo>
                    <a:pt x="443" y="416"/>
                  </a:lnTo>
                  <a:lnTo>
                    <a:pt x="421" y="459"/>
                  </a:lnTo>
                  <a:lnTo>
                    <a:pt x="398" y="500"/>
                  </a:lnTo>
                  <a:lnTo>
                    <a:pt x="370" y="549"/>
                  </a:lnTo>
                  <a:lnTo>
                    <a:pt x="336" y="598"/>
                  </a:lnTo>
                  <a:lnTo>
                    <a:pt x="296" y="646"/>
                  </a:lnTo>
                  <a:lnTo>
                    <a:pt x="287" y="658"/>
                  </a:lnTo>
                  <a:lnTo>
                    <a:pt x="278" y="677"/>
                  </a:lnTo>
                  <a:lnTo>
                    <a:pt x="263" y="719"/>
                  </a:lnTo>
                  <a:lnTo>
                    <a:pt x="245" y="774"/>
                  </a:lnTo>
                  <a:lnTo>
                    <a:pt x="227" y="834"/>
                  </a:lnTo>
                  <a:lnTo>
                    <a:pt x="193" y="971"/>
                  </a:lnTo>
                  <a:lnTo>
                    <a:pt x="162" y="1101"/>
                  </a:lnTo>
                  <a:lnTo>
                    <a:pt x="147" y="1163"/>
                  </a:lnTo>
                  <a:lnTo>
                    <a:pt x="132" y="1211"/>
                  </a:lnTo>
                  <a:lnTo>
                    <a:pt x="116" y="1247"/>
                  </a:lnTo>
                  <a:lnTo>
                    <a:pt x="110" y="1259"/>
                  </a:lnTo>
                  <a:lnTo>
                    <a:pt x="105" y="1268"/>
                  </a:lnTo>
                  <a:lnTo>
                    <a:pt x="96" y="1272"/>
                  </a:lnTo>
                  <a:lnTo>
                    <a:pt x="90" y="1272"/>
                  </a:lnTo>
                  <a:lnTo>
                    <a:pt x="83" y="1265"/>
                  </a:lnTo>
                  <a:lnTo>
                    <a:pt x="77" y="1256"/>
                  </a:lnTo>
                  <a:lnTo>
                    <a:pt x="74" y="1238"/>
                  </a:lnTo>
                  <a:lnTo>
                    <a:pt x="68" y="1214"/>
                  </a:lnTo>
                  <a:lnTo>
                    <a:pt x="59" y="1147"/>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43" name="Freeform 104"/>
            <p:cNvSpPr>
              <a:spLocks/>
            </p:cNvSpPr>
            <p:nvPr/>
          </p:nvSpPr>
          <p:spPr bwMode="auto">
            <a:xfrm>
              <a:off x="1952625" y="1142365"/>
              <a:ext cx="88900" cy="178435"/>
            </a:xfrm>
            <a:custGeom>
              <a:avLst/>
              <a:gdLst>
                <a:gd name="T0" fmla="*/ 51 w 418"/>
                <a:gd name="T1" fmla="*/ 841 h 841"/>
                <a:gd name="T2" fmla="*/ 42 w 418"/>
                <a:gd name="T3" fmla="*/ 825 h 841"/>
                <a:gd name="T4" fmla="*/ 28 w 418"/>
                <a:gd name="T5" fmla="*/ 783 h 841"/>
                <a:gd name="T6" fmla="*/ 9 w 418"/>
                <a:gd name="T7" fmla="*/ 729 h 841"/>
                <a:gd name="T8" fmla="*/ 3 w 418"/>
                <a:gd name="T9" fmla="*/ 698 h 841"/>
                <a:gd name="T10" fmla="*/ 0 w 418"/>
                <a:gd name="T11" fmla="*/ 671 h 841"/>
                <a:gd name="T12" fmla="*/ 0 w 418"/>
                <a:gd name="T13" fmla="*/ 634 h 841"/>
                <a:gd name="T14" fmla="*/ 9 w 418"/>
                <a:gd name="T15" fmla="*/ 589 h 841"/>
                <a:gd name="T16" fmla="*/ 22 w 418"/>
                <a:gd name="T17" fmla="*/ 534 h 841"/>
                <a:gd name="T18" fmla="*/ 37 w 418"/>
                <a:gd name="T19" fmla="*/ 476 h 841"/>
                <a:gd name="T20" fmla="*/ 54 w 418"/>
                <a:gd name="T21" fmla="*/ 422 h 841"/>
                <a:gd name="T22" fmla="*/ 76 w 418"/>
                <a:gd name="T23" fmla="*/ 373 h 841"/>
                <a:gd name="T24" fmla="*/ 97 w 418"/>
                <a:gd name="T25" fmla="*/ 330 h 841"/>
                <a:gd name="T26" fmla="*/ 107 w 418"/>
                <a:gd name="T27" fmla="*/ 316 h 841"/>
                <a:gd name="T28" fmla="*/ 116 w 418"/>
                <a:gd name="T29" fmla="*/ 307 h 841"/>
                <a:gd name="T30" fmla="*/ 140 w 418"/>
                <a:gd name="T31" fmla="*/ 285 h 841"/>
                <a:gd name="T32" fmla="*/ 168 w 418"/>
                <a:gd name="T33" fmla="*/ 267 h 841"/>
                <a:gd name="T34" fmla="*/ 231 w 418"/>
                <a:gd name="T35" fmla="*/ 224 h 841"/>
                <a:gd name="T36" fmla="*/ 262 w 418"/>
                <a:gd name="T37" fmla="*/ 203 h 841"/>
                <a:gd name="T38" fmla="*/ 293 w 418"/>
                <a:gd name="T39" fmla="*/ 175 h 841"/>
                <a:gd name="T40" fmla="*/ 314 w 418"/>
                <a:gd name="T41" fmla="*/ 149 h 841"/>
                <a:gd name="T42" fmla="*/ 324 w 418"/>
                <a:gd name="T43" fmla="*/ 134 h 841"/>
                <a:gd name="T44" fmla="*/ 330 w 418"/>
                <a:gd name="T45" fmla="*/ 118 h 841"/>
                <a:gd name="T46" fmla="*/ 336 w 418"/>
                <a:gd name="T47" fmla="*/ 97 h 841"/>
                <a:gd name="T48" fmla="*/ 338 w 418"/>
                <a:gd name="T49" fmla="*/ 79 h 841"/>
                <a:gd name="T50" fmla="*/ 336 w 418"/>
                <a:gd name="T51" fmla="*/ 63 h 841"/>
                <a:gd name="T52" fmla="*/ 327 w 418"/>
                <a:gd name="T53" fmla="*/ 48 h 841"/>
                <a:gd name="T54" fmla="*/ 314 w 418"/>
                <a:gd name="T55" fmla="*/ 36 h 841"/>
                <a:gd name="T56" fmla="*/ 299 w 418"/>
                <a:gd name="T57" fmla="*/ 24 h 841"/>
                <a:gd name="T58" fmla="*/ 277 w 418"/>
                <a:gd name="T59" fmla="*/ 11 h 841"/>
                <a:gd name="T60" fmla="*/ 250 w 418"/>
                <a:gd name="T61" fmla="*/ 3 h 841"/>
                <a:gd name="T62" fmla="*/ 256 w 418"/>
                <a:gd name="T63" fmla="*/ 0 h 841"/>
                <a:gd name="T64" fmla="*/ 274 w 418"/>
                <a:gd name="T65" fmla="*/ 0 h 841"/>
                <a:gd name="T66" fmla="*/ 302 w 418"/>
                <a:gd name="T67" fmla="*/ 0 h 841"/>
                <a:gd name="T68" fmla="*/ 314 w 418"/>
                <a:gd name="T69" fmla="*/ 6 h 841"/>
                <a:gd name="T70" fmla="*/ 330 w 418"/>
                <a:gd name="T71" fmla="*/ 11 h 841"/>
                <a:gd name="T72" fmla="*/ 347 w 418"/>
                <a:gd name="T73" fmla="*/ 21 h 841"/>
                <a:gd name="T74" fmla="*/ 359 w 418"/>
                <a:gd name="T75" fmla="*/ 33 h 841"/>
                <a:gd name="T76" fmla="*/ 375 w 418"/>
                <a:gd name="T77" fmla="*/ 48 h 841"/>
                <a:gd name="T78" fmla="*/ 387 w 418"/>
                <a:gd name="T79" fmla="*/ 66 h 841"/>
                <a:gd name="T80" fmla="*/ 399 w 418"/>
                <a:gd name="T81" fmla="*/ 91 h 841"/>
                <a:gd name="T82" fmla="*/ 409 w 418"/>
                <a:gd name="T83" fmla="*/ 121 h 841"/>
                <a:gd name="T84" fmla="*/ 415 w 418"/>
                <a:gd name="T85" fmla="*/ 158 h 841"/>
                <a:gd name="T86" fmla="*/ 418 w 418"/>
                <a:gd name="T87" fmla="*/ 200 h 841"/>
                <a:gd name="T88" fmla="*/ 415 w 418"/>
                <a:gd name="T89" fmla="*/ 218 h 841"/>
                <a:gd name="T90" fmla="*/ 412 w 418"/>
                <a:gd name="T91" fmla="*/ 240 h 841"/>
                <a:gd name="T92" fmla="*/ 402 w 418"/>
                <a:gd name="T93" fmla="*/ 285 h 841"/>
                <a:gd name="T94" fmla="*/ 384 w 418"/>
                <a:gd name="T95" fmla="*/ 333 h 841"/>
                <a:gd name="T96" fmla="*/ 359 w 418"/>
                <a:gd name="T97" fmla="*/ 385 h 841"/>
                <a:gd name="T98" fmla="*/ 333 w 418"/>
                <a:gd name="T99" fmla="*/ 440 h 841"/>
                <a:gd name="T100" fmla="*/ 302 w 418"/>
                <a:gd name="T101" fmla="*/ 494 h 841"/>
                <a:gd name="T102" fmla="*/ 268 w 418"/>
                <a:gd name="T103" fmla="*/ 546 h 841"/>
                <a:gd name="T104" fmla="*/ 234 w 418"/>
                <a:gd name="T105" fmla="*/ 598 h 841"/>
                <a:gd name="T106" fmla="*/ 168 w 418"/>
                <a:gd name="T107" fmla="*/ 692 h 841"/>
                <a:gd name="T108" fmla="*/ 110 w 418"/>
                <a:gd name="T109" fmla="*/ 771 h 841"/>
                <a:gd name="T110" fmla="*/ 51 w 418"/>
                <a:gd name="T111" fmla="*/ 841 h 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18" h="841">
                  <a:moveTo>
                    <a:pt x="51" y="841"/>
                  </a:moveTo>
                  <a:lnTo>
                    <a:pt x="42" y="825"/>
                  </a:lnTo>
                  <a:lnTo>
                    <a:pt x="28" y="783"/>
                  </a:lnTo>
                  <a:lnTo>
                    <a:pt x="9" y="729"/>
                  </a:lnTo>
                  <a:lnTo>
                    <a:pt x="3" y="698"/>
                  </a:lnTo>
                  <a:lnTo>
                    <a:pt x="0" y="671"/>
                  </a:lnTo>
                  <a:lnTo>
                    <a:pt x="0" y="634"/>
                  </a:lnTo>
                  <a:lnTo>
                    <a:pt x="9" y="589"/>
                  </a:lnTo>
                  <a:lnTo>
                    <a:pt x="22" y="534"/>
                  </a:lnTo>
                  <a:lnTo>
                    <a:pt x="37" y="476"/>
                  </a:lnTo>
                  <a:lnTo>
                    <a:pt x="54" y="422"/>
                  </a:lnTo>
                  <a:lnTo>
                    <a:pt x="76" y="373"/>
                  </a:lnTo>
                  <a:lnTo>
                    <a:pt x="97" y="330"/>
                  </a:lnTo>
                  <a:lnTo>
                    <a:pt x="107" y="316"/>
                  </a:lnTo>
                  <a:lnTo>
                    <a:pt x="116" y="307"/>
                  </a:lnTo>
                  <a:lnTo>
                    <a:pt x="140" y="285"/>
                  </a:lnTo>
                  <a:lnTo>
                    <a:pt x="168" y="267"/>
                  </a:lnTo>
                  <a:lnTo>
                    <a:pt x="231" y="224"/>
                  </a:lnTo>
                  <a:lnTo>
                    <a:pt x="262" y="203"/>
                  </a:lnTo>
                  <a:lnTo>
                    <a:pt x="293" y="175"/>
                  </a:lnTo>
                  <a:lnTo>
                    <a:pt x="314" y="149"/>
                  </a:lnTo>
                  <a:lnTo>
                    <a:pt x="324" y="134"/>
                  </a:lnTo>
                  <a:lnTo>
                    <a:pt x="330" y="118"/>
                  </a:lnTo>
                  <a:lnTo>
                    <a:pt x="336" y="97"/>
                  </a:lnTo>
                  <a:lnTo>
                    <a:pt x="338" y="79"/>
                  </a:lnTo>
                  <a:lnTo>
                    <a:pt x="336" y="63"/>
                  </a:lnTo>
                  <a:lnTo>
                    <a:pt x="327" y="48"/>
                  </a:lnTo>
                  <a:lnTo>
                    <a:pt x="314" y="36"/>
                  </a:lnTo>
                  <a:lnTo>
                    <a:pt x="299" y="24"/>
                  </a:lnTo>
                  <a:lnTo>
                    <a:pt x="277" y="11"/>
                  </a:lnTo>
                  <a:lnTo>
                    <a:pt x="250" y="3"/>
                  </a:lnTo>
                  <a:lnTo>
                    <a:pt x="256" y="0"/>
                  </a:lnTo>
                  <a:lnTo>
                    <a:pt x="274" y="0"/>
                  </a:lnTo>
                  <a:lnTo>
                    <a:pt x="302" y="0"/>
                  </a:lnTo>
                  <a:lnTo>
                    <a:pt x="314" y="6"/>
                  </a:lnTo>
                  <a:lnTo>
                    <a:pt x="330" y="11"/>
                  </a:lnTo>
                  <a:lnTo>
                    <a:pt x="347" y="21"/>
                  </a:lnTo>
                  <a:lnTo>
                    <a:pt x="359" y="33"/>
                  </a:lnTo>
                  <a:lnTo>
                    <a:pt x="375" y="48"/>
                  </a:lnTo>
                  <a:lnTo>
                    <a:pt x="387" y="66"/>
                  </a:lnTo>
                  <a:lnTo>
                    <a:pt x="399" y="91"/>
                  </a:lnTo>
                  <a:lnTo>
                    <a:pt x="409" y="121"/>
                  </a:lnTo>
                  <a:lnTo>
                    <a:pt x="415" y="158"/>
                  </a:lnTo>
                  <a:lnTo>
                    <a:pt x="418" y="200"/>
                  </a:lnTo>
                  <a:lnTo>
                    <a:pt x="415" y="218"/>
                  </a:lnTo>
                  <a:lnTo>
                    <a:pt x="412" y="240"/>
                  </a:lnTo>
                  <a:lnTo>
                    <a:pt x="402" y="285"/>
                  </a:lnTo>
                  <a:lnTo>
                    <a:pt x="384" y="333"/>
                  </a:lnTo>
                  <a:lnTo>
                    <a:pt x="359" y="385"/>
                  </a:lnTo>
                  <a:lnTo>
                    <a:pt x="333" y="440"/>
                  </a:lnTo>
                  <a:lnTo>
                    <a:pt x="302" y="494"/>
                  </a:lnTo>
                  <a:lnTo>
                    <a:pt x="268" y="546"/>
                  </a:lnTo>
                  <a:lnTo>
                    <a:pt x="234" y="598"/>
                  </a:lnTo>
                  <a:lnTo>
                    <a:pt x="168" y="692"/>
                  </a:lnTo>
                  <a:lnTo>
                    <a:pt x="110" y="771"/>
                  </a:lnTo>
                  <a:lnTo>
                    <a:pt x="51" y="841"/>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47" name="Freeform 123"/>
            <p:cNvSpPr>
              <a:spLocks/>
            </p:cNvSpPr>
            <p:nvPr/>
          </p:nvSpPr>
          <p:spPr bwMode="auto">
            <a:xfrm>
              <a:off x="2407285" y="1202055"/>
              <a:ext cx="261620" cy="283845"/>
            </a:xfrm>
            <a:custGeom>
              <a:avLst/>
              <a:gdLst>
                <a:gd name="T0" fmla="*/ 1137 w 1236"/>
                <a:gd name="T1" fmla="*/ 164 h 1339"/>
                <a:gd name="T2" fmla="*/ 1110 w 1236"/>
                <a:gd name="T3" fmla="*/ 319 h 1339"/>
                <a:gd name="T4" fmla="*/ 1101 w 1236"/>
                <a:gd name="T5" fmla="*/ 437 h 1339"/>
                <a:gd name="T6" fmla="*/ 1103 w 1236"/>
                <a:gd name="T7" fmla="*/ 577 h 1339"/>
                <a:gd name="T8" fmla="*/ 1122 w 1236"/>
                <a:gd name="T9" fmla="*/ 732 h 1339"/>
                <a:gd name="T10" fmla="*/ 1165 w 1236"/>
                <a:gd name="T11" fmla="*/ 893 h 1339"/>
                <a:gd name="T12" fmla="*/ 1196 w 1236"/>
                <a:gd name="T13" fmla="*/ 971 h 1339"/>
                <a:gd name="T14" fmla="*/ 1236 w 1236"/>
                <a:gd name="T15" fmla="*/ 1054 h 1339"/>
                <a:gd name="T16" fmla="*/ 1174 w 1236"/>
                <a:gd name="T17" fmla="*/ 1102 h 1339"/>
                <a:gd name="T18" fmla="*/ 1061 w 1236"/>
                <a:gd name="T19" fmla="*/ 1184 h 1339"/>
                <a:gd name="T20" fmla="*/ 960 w 1236"/>
                <a:gd name="T21" fmla="*/ 1239 h 1339"/>
                <a:gd name="T22" fmla="*/ 848 w 1236"/>
                <a:gd name="T23" fmla="*/ 1290 h 1339"/>
                <a:gd name="T24" fmla="*/ 720 w 1236"/>
                <a:gd name="T25" fmla="*/ 1327 h 1339"/>
                <a:gd name="T26" fmla="*/ 619 w 1236"/>
                <a:gd name="T27" fmla="*/ 1339 h 1339"/>
                <a:gd name="T28" fmla="*/ 549 w 1236"/>
                <a:gd name="T29" fmla="*/ 1339 h 1339"/>
                <a:gd name="T30" fmla="*/ 481 w 1236"/>
                <a:gd name="T31" fmla="*/ 1330 h 1339"/>
                <a:gd name="T32" fmla="*/ 387 w 1236"/>
                <a:gd name="T33" fmla="*/ 1305 h 1339"/>
                <a:gd name="T34" fmla="*/ 277 w 1236"/>
                <a:gd name="T35" fmla="*/ 1253 h 1339"/>
                <a:gd name="T36" fmla="*/ 188 w 1236"/>
                <a:gd name="T37" fmla="*/ 1190 h 1339"/>
                <a:gd name="T38" fmla="*/ 119 w 1236"/>
                <a:gd name="T39" fmla="*/ 1120 h 1339"/>
                <a:gd name="T40" fmla="*/ 63 w 1236"/>
                <a:gd name="T41" fmla="*/ 1051 h 1339"/>
                <a:gd name="T42" fmla="*/ 6 w 1236"/>
                <a:gd name="T43" fmla="*/ 953 h 1339"/>
                <a:gd name="T44" fmla="*/ 6 w 1236"/>
                <a:gd name="T45" fmla="*/ 929 h 1339"/>
                <a:gd name="T46" fmla="*/ 48 w 1236"/>
                <a:gd name="T47" fmla="*/ 847 h 1339"/>
                <a:gd name="T48" fmla="*/ 76 w 1236"/>
                <a:gd name="T49" fmla="*/ 775 h 1339"/>
                <a:gd name="T50" fmla="*/ 97 w 1236"/>
                <a:gd name="T51" fmla="*/ 680 h 1339"/>
                <a:gd name="T52" fmla="*/ 116 w 1236"/>
                <a:gd name="T53" fmla="*/ 562 h 1339"/>
                <a:gd name="T54" fmla="*/ 122 w 1236"/>
                <a:gd name="T55" fmla="*/ 416 h 1339"/>
                <a:gd name="T56" fmla="*/ 116 w 1236"/>
                <a:gd name="T57" fmla="*/ 246 h 1339"/>
                <a:gd name="T58" fmla="*/ 119 w 1236"/>
                <a:gd name="T59" fmla="*/ 167 h 1339"/>
                <a:gd name="T60" fmla="*/ 146 w 1236"/>
                <a:gd name="T61" fmla="*/ 103 h 1339"/>
                <a:gd name="T62" fmla="*/ 191 w 1236"/>
                <a:gd name="T63" fmla="*/ 57 h 1339"/>
                <a:gd name="T64" fmla="*/ 256 w 1236"/>
                <a:gd name="T65" fmla="*/ 25 h 1339"/>
                <a:gd name="T66" fmla="*/ 332 w 1236"/>
                <a:gd name="T67" fmla="*/ 6 h 1339"/>
                <a:gd name="T68" fmla="*/ 421 w 1236"/>
                <a:gd name="T69" fmla="*/ 0 h 1339"/>
                <a:gd name="T70" fmla="*/ 512 w 1236"/>
                <a:gd name="T71" fmla="*/ 3 h 1339"/>
                <a:gd name="T72" fmla="*/ 710 w 1236"/>
                <a:gd name="T73" fmla="*/ 28 h 1339"/>
                <a:gd name="T74" fmla="*/ 894 w 1236"/>
                <a:gd name="T75" fmla="*/ 67 h 1339"/>
                <a:gd name="T76" fmla="*/ 1095 w 1236"/>
                <a:gd name="T77" fmla="*/ 125 h 1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36" h="1339">
                  <a:moveTo>
                    <a:pt x="1140" y="140"/>
                  </a:moveTo>
                  <a:lnTo>
                    <a:pt x="1137" y="164"/>
                  </a:lnTo>
                  <a:lnTo>
                    <a:pt x="1122" y="225"/>
                  </a:lnTo>
                  <a:lnTo>
                    <a:pt x="1110" y="319"/>
                  </a:lnTo>
                  <a:lnTo>
                    <a:pt x="1103" y="376"/>
                  </a:lnTo>
                  <a:lnTo>
                    <a:pt x="1101" y="437"/>
                  </a:lnTo>
                  <a:lnTo>
                    <a:pt x="1101" y="507"/>
                  </a:lnTo>
                  <a:lnTo>
                    <a:pt x="1103" y="577"/>
                  </a:lnTo>
                  <a:lnTo>
                    <a:pt x="1110" y="652"/>
                  </a:lnTo>
                  <a:lnTo>
                    <a:pt x="1122" y="732"/>
                  </a:lnTo>
                  <a:lnTo>
                    <a:pt x="1140" y="810"/>
                  </a:lnTo>
                  <a:lnTo>
                    <a:pt x="1165" y="893"/>
                  </a:lnTo>
                  <a:lnTo>
                    <a:pt x="1177" y="933"/>
                  </a:lnTo>
                  <a:lnTo>
                    <a:pt x="1196" y="971"/>
                  </a:lnTo>
                  <a:lnTo>
                    <a:pt x="1214" y="1014"/>
                  </a:lnTo>
                  <a:lnTo>
                    <a:pt x="1236" y="1054"/>
                  </a:lnTo>
                  <a:lnTo>
                    <a:pt x="1220" y="1066"/>
                  </a:lnTo>
                  <a:lnTo>
                    <a:pt x="1174" y="1102"/>
                  </a:lnTo>
                  <a:lnTo>
                    <a:pt x="1103" y="1154"/>
                  </a:lnTo>
                  <a:lnTo>
                    <a:pt x="1061" y="1184"/>
                  </a:lnTo>
                  <a:lnTo>
                    <a:pt x="1015" y="1212"/>
                  </a:lnTo>
                  <a:lnTo>
                    <a:pt x="960" y="1239"/>
                  </a:lnTo>
                  <a:lnTo>
                    <a:pt x="906" y="1266"/>
                  </a:lnTo>
                  <a:lnTo>
                    <a:pt x="848" y="1290"/>
                  </a:lnTo>
                  <a:lnTo>
                    <a:pt x="784" y="1311"/>
                  </a:lnTo>
                  <a:lnTo>
                    <a:pt x="720" y="1327"/>
                  </a:lnTo>
                  <a:lnTo>
                    <a:pt x="652" y="1336"/>
                  </a:lnTo>
                  <a:lnTo>
                    <a:pt x="619" y="1339"/>
                  </a:lnTo>
                  <a:lnTo>
                    <a:pt x="585" y="1339"/>
                  </a:lnTo>
                  <a:lnTo>
                    <a:pt x="549" y="1339"/>
                  </a:lnTo>
                  <a:lnTo>
                    <a:pt x="515" y="1336"/>
                  </a:lnTo>
                  <a:lnTo>
                    <a:pt x="481" y="1330"/>
                  </a:lnTo>
                  <a:lnTo>
                    <a:pt x="448" y="1324"/>
                  </a:lnTo>
                  <a:lnTo>
                    <a:pt x="387" y="1305"/>
                  </a:lnTo>
                  <a:lnTo>
                    <a:pt x="330" y="1281"/>
                  </a:lnTo>
                  <a:lnTo>
                    <a:pt x="277" y="1253"/>
                  </a:lnTo>
                  <a:lnTo>
                    <a:pt x="231" y="1224"/>
                  </a:lnTo>
                  <a:lnTo>
                    <a:pt x="188" y="1190"/>
                  </a:lnTo>
                  <a:lnTo>
                    <a:pt x="152" y="1154"/>
                  </a:lnTo>
                  <a:lnTo>
                    <a:pt x="119" y="1120"/>
                  </a:lnTo>
                  <a:lnTo>
                    <a:pt x="88" y="1084"/>
                  </a:lnTo>
                  <a:lnTo>
                    <a:pt x="63" y="1051"/>
                  </a:lnTo>
                  <a:lnTo>
                    <a:pt x="28" y="993"/>
                  </a:lnTo>
                  <a:lnTo>
                    <a:pt x="6" y="953"/>
                  </a:lnTo>
                  <a:lnTo>
                    <a:pt x="0" y="939"/>
                  </a:lnTo>
                  <a:lnTo>
                    <a:pt x="6" y="929"/>
                  </a:lnTo>
                  <a:lnTo>
                    <a:pt x="24" y="899"/>
                  </a:lnTo>
                  <a:lnTo>
                    <a:pt x="48" y="847"/>
                  </a:lnTo>
                  <a:lnTo>
                    <a:pt x="60" y="813"/>
                  </a:lnTo>
                  <a:lnTo>
                    <a:pt x="76" y="775"/>
                  </a:lnTo>
                  <a:lnTo>
                    <a:pt x="88" y="732"/>
                  </a:lnTo>
                  <a:lnTo>
                    <a:pt x="97" y="680"/>
                  </a:lnTo>
                  <a:lnTo>
                    <a:pt x="109" y="623"/>
                  </a:lnTo>
                  <a:lnTo>
                    <a:pt x="116" y="562"/>
                  </a:lnTo>
                  <a:lnTo>
                    <a:pt x="122" y="492"/>
                  </a:lnTo>
                  <a:lnTo>
                    <a:pt x="122" y="416"/>
                  </a:lnTo>
                  <a:lnTo>
                    <a:pt x="122" y="335"/>
                  </a:lnTo>
                  <a:lnTo>
                    <a:pt x="116" y="246"/>
                  </a:lnTo>
                  <a:lnTo>
                    <a:pt x="112" y="203"/>
                  </a:lnTo>
                  <a:lnTo>
                    <a:pt x="119" y="167"/>
                  </a:lnTo>
                  <a:lnTo>
                    <a:pt x="128" y="134"/>
                  </a:lnTo>
                  <a:lnTo>
                    <a:pt x="146" y="103"/>
                  </a:lnTo>
                  <a:lnTo>
                    <a:pt x="168" y="79"/>
                  </a:lnTo>
                  <a:lnTo>
                    <a:pt x="191" y="57"/>
                  </a:lnTo>
                  <a:lnTo>
                    <a:pt x="222" y="39"/>
                  </a:lnTo>
                  <a:lnTo>
                    <a:pt x="256" y="25"/>
                  </a:lnTo>
                  <a:lnTo>
                    <a:pt x="293" y="16"/>
                  </a:lnTo>
                  <a:lnTo>
                    <a:pt x="332" y="6"/>
                  </a:lnTo>
                  <a:lnTo>
                    <a:pt x="375" y="3"/>
                  </a:lnTo>
                  <a:lnTo>
                    <a:pt x="421" y="0"/>
                  </a:lnTo>
                  <a:lnTo>
                    <a:pt x="467" y="0"/>
                  </a:lnTo>
                  <a:lnTo>
                    <a:pt x="512" y="3"/>
                  </a:lnTo>
                  <a:lnTo>
                    <a:pt x="610" y="13"/>
                  </a:lnTo>
                  <a:lnTo>
                    <a:pt x="710" y="28"/>
                  </a:lnTo>
                  <a:lnTo>
                    <a:pt x="805" y="45"/>
                  </a:lnTo>
                  <a:lnTo>
                    <a:pt x="894" y="67"/>
                  </a:lnTo>
                  <a:lnTo>
                    <a:pt x="975" y="88"/>
                  </a:lnTo>
                  <a:lnTo>
                    <a:pt x="1095" y="125"/>
                  </a:lnTo>
                  <a:lnTo>
                    <a:pt x="1140" y="140"/>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48" name="Freeform 124"/>
            <p:cNvSpPr>
              <a:spLocks/>
            </p:cNvSpPr>
            <p:nvPr/>
          </p:nvSpPr>
          <p:spPr bwMode="auto">
            <a:xfrm>
              <a:off x="2423160" y="1260475"/>
              <a:ext cx="222885" cy="109220"/>
            </a:xfrm>
            <a:custGeom>
              <a:avLst/>
              <a:gdLst>
                <a:gd name="T0" fmla="*/ 0 w 1055"/>
                <a:gd name="T1" fmla="*/ 505 h 514"/>
                <a:gd name="T2" fmla="*/ 27 w 1055"/>
                <a:gd name="T3" fmla="*/ 508 h 514"/>
                <a:gd name="T4" fmla="*/ 107 w 1055"/>
                <a:gd name="T5" fmla="*/ 511 h 514"/>
                <a:gd name="T6" fmla="*/ 161 w 1055"/>
                <a:gd name="T7" fmla="*/ 514 h 514"/>
                <a:gd name="T8" fmla="*/ 226 w 1055"/>
                <a:gd name="T9" fmla="*/ 511 h 514"/>
                <a:gd name="T10" fmla="*/ 295 w 1055"/>
                <a:gd name="T11" fmla="*/ 508 h 514"/>
                <a:gd name="T12" fmla="*/ 372 w 1055"/>
                <a:gd name="T13" fmla="*/ 502 h 514"/>
                <a:gd name="T14" fmla="*/ 454 w 1055"/>
                <a:gd name="T15" fmla="*/ 493 h 514"/>
                <a:gd name="T16" fmla="*/ 537 w 1055"/>
                <a:gd name="T17" fmla="*/ 477 h 514"/>
                <a:gd name="T18" fmla="*/ 622 w 1055"/>
                <a:gd name="T19" fmla="*/ 456 h 514"/>
                <a:gd name="T20" fmla="*/ 708 w 1055"/>
                <a:gd name="T21" fmla="*/ 428 h 514"/>
                <a:gd name="T22" fmla="*/ 750 w 1055"/>
                <a:gd name="T23" fmla="*/ 413 h 514"/>
                <a:gd name="T24" fmla="*/ 793 w 1055"/>
                <a:gd name="T25" fmla="*/ 395 h 514"/>
                <a:gd name="T26" fmla="*/ 836 w 1055"/>
                <a:gd name="T27" fmla="*/ 376 h 514"/>
                <a:gd name="T28" fmla="*/ 875 w 1055"/>
                <a:gd name="T29" fmla="*/ 356 h 514"/>
                <a:gd name="T30" fmla="*/ 915 w 1055"/>
                <a:gd name="T31" fmla="*/ 332 h 514"/>
                <a:gd name="T32" fmla="*/ 955 w 1055"/>
                <a:gd name="T33" fmla="*/ 307 h 514"/>
                <a:gd name="T34" fmla="*/ 992 w 1055"/>
                <a:gd name="T35" fmla="*/ 280 h 514"/>
                <a:gd name="T36" fmla="*/ 1028 w 1055"/>
                <a:gd name="T37" fmla="*/ 249 h 514"/>
                <a:gd name="T38" fmla="*/ 1028 w 1055"/>
                <a:gd name="T39" fmla="*/ 222 h 514"/>
                <a:gd name="T40" fmla="*/ 1028 w 1055"/>
                <a:gd name="T41" fmla="*/ 158 h 514"/>
                <a:gd name="T42" fmla="*/ 1030 w 1055"/>
                <a:gd name="T43" fmla="*/ 119 h 514"/>
                <a:gd name="T44" fmla="*/ 1037 w 1055"/>
                <a:gd name="T45" fmla="*/ 79 h 514"/>
                <a:gd name="T46" fmla="*/ 1046 w 1055"/>
                <a:gd name="T47" fmla="*/ 43 h 514"/>
                <a:gd name="T48" fmla="*/ 1055 w 1055"/>
                <a:gd name="T49" fmla="*/ 13 h 514"/>
                <a:gd name="T50" fmla="*/ 1055 w 1055"/>
                <a:gd name="T51" fmla="*/ 7 h 514"/>
                <a:gd name="T52" fmla="*/ 1049 w 1055"/>
                <a:gd name="T53" fmla="*/ 4 h 514"/>
                <a:gd name="T54" fmla="*/ 1040 w 1055"/>
                <a:gd name="T55" fmla="*/ 0 h 514"/>
                <a:gd name="T56" fmla="*/ 1022 w 1055"/>
                <a:gd name="T57" fmla="*/ 0 h 514"/>
                <a:gd name="T58" fmla="*/ 976 w 1055"/>
                <a:gd name="T59" fmla="*/ 0 h 514"/>
                <a:gd name="T60" fmla="*/ 915 w 1055"/>
                <a:gd name="T61" fmla="*/ 7 h 514"/>
                <a:gd name="T62" fmla="*/ 756 w 1055"/>
                <a:gd name="T63" fmla="*/ 28 h 514"/>
                <a:gd name="T64" fmla="*/ 570 w 1055"/>
                <a:gd name="T65" fmla="*/ 59 h 514"/>
                <a:gd name="T66" fmla="*/ 384 w 1055"/>
                <a:gd name="T67" fmla="*/ 91 h 514"/>
                <a:gd name="T68" fmla="*/ 223 w 1055"/>
                <a:gd name="T69" fmla="*/ 122 h 514"/>
                <a:gd name="T70" fmla="*/ 61 w 1055"/>
                <a:gd name="T71" fmla="*/ 152 h 514"/>
                <a:gd name="T72" fmla="*/ 58 w 1055"/>
                <a:gd name="T73" fmla="*/ 189 h 514"/>
                <a:gd name="T74" fmla="*/ 49 w 1055"/>
                <a:gd name="T75" fmla="*/ 283 h 514"/>
                <a:gd name="T76" fmla="*/ 39 w 1055"/>
                <a:gd name="T77" fmla="*/ 338 h 514"/>
                <a:gd name="T78" fmla="*/ 30 w 1055"/>
                <a:gd name="T79" fmla="*/ 398 h 514"/>
                <a:gd name="T80" fmla="*/ 15 w 1055"/>
                <a:gd name="T81" fmla="*/ 453 h 514"/>
                <a:gd name="T82" fmla="*/ 0 w 1055"/>
                <a:gd name="T83" fmla="*/ 505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55" h="514">
                  <a:moveTo>
                    <a:pt x="0" y="505"/>
                  </a:moveTo>
                  <a:lnTo>
                    <a:pt x="27" y="508"/>
                  </a:lnTo>
                  <a:lnTo>
                    <a:pt x="107" y="511"/>
                  </a:lnTo>
                  <a:lnTo>
                    <a:pt x="161" y="514"/>
                  </a:lnTo>
                  <a:lnTo>
                    <a:pt x="226" y="511"/>
                  </a:lnTo>
                  <a:lnTo>
                    <a:pt x="295" y="508"/>
                  </a:lnTo>
                  <a:lnTo>
                    <a:pt x="372" y="502"/>
                  </a:lnTo>
                  <a:lnTo>
                    <a:pt x="454" y="493"/>
                  </a:lnTo>
                  <a:lnTo>
                    <a:pt x="537" y="477"/>
                  </a:lnTo>
                  <a:lnTo>
                    <a:pt x="622" y="456"/>
                  </a:lnTo>
                  <a:lnTo>
                    <a:pt x="708" y="428"/>
                  </a:lnTo>
                  <a:lnTo>
                    <a:pt x="750" y="413"/>
                  </a:lnTo>
                  <a:lnTo>
                    <a:pt x="793" y="395"/>
                  </a:lnTo>
                  <a:lnTo>
                    <a:pt x="836" y="376"/>
                  </a:lnTo>
                  <a:lnTo>
                    <a:pt x="875" y="356"/>
                  </a:lnTo>
                  <a:lnTo>
                    <a:pt x="915" y="332"/>
                  </a:lnTo>
                  <a:lnTo>
                    <a:pt x="955" y="307"/>
                  </a:lnTo>
                  <a:lnTo>
                    <a:pt x="992" y="280"/>
                  </a:lnTo>
                  <a:lnTo>
                    <a:pt x="1028" y="249"/>
                  </a:lnTo>
                  <a:lnTo>
                    <a:pt x="1028" y="222"/>
                  </a:lnTo>
                  <a:lnTo>
                    <a:pt x="1028" y="158"/>
                  </a:lnTo>
                  <a:lnTo>
                    <a:pt x="1030" y="119"/>
                  </a:lnTo>
                  <a:lnTo>
                    <a:pt x="1037" y="79"/>
                  </a:lnTo>
                  <a:lnTo>
                    <a:pt x="1046" y="43"/>
                  </a:lnTo>
                  <a:lnTo>
                    <a:pt x="1055" y="13"/>
                  </a:lnTo>
                  <a:lnTo>
                    <a:pt x="1055" y="7"/>
                  </a:lnTo>
                  <a:lnTo>
                    <a:pt x="1049" y="4"/>
                  </a:lnTo>
                  <a:lnTo>
                    <a:pt x="1040" y="0"/>
                  </a:lnTo>
                  <a:lnTo>
                    <a:pt x="1022" y="0"/>
                  </a:lnTo>
                  <a:lnTo>
                    <a:pt x="976" y="0"/>
                  </a:lnTo>
                  <a:lnTo>
                    <a:pt x="915" y="7"/>
                  </a:lnTo>
                  <a:lnTo>
                    <a:pt x="756" y="28"/>
                  </a:lnTo>
                  <a:lnTo>
                    <a:pt x="570" y="59"/>
                  </a:lnTo>
                  <a:lnTo>
                    <a:pt x="384" y="91"/>
                  </a:lnTo>
                  <a:lnTo>
                    <a:pt x="223" y="122"/>
                  </a:lnTo>
                  <a:lnTo>
                    <a:pt x="61" y="152"/>
                  </a:lnTo>
                  <a:lnTo>
                    <a:pt x="58" y="189"/>
                  </a:lnTo>
                  <a:lnTo>
                    <a:pt x="49" y="283"/>
                  </a:lnTo>
                  <a:lnTo>
                    <a:pt x="39" y="338"/>
                  </a:lnTo>
                  <a:lnTo>
                    <a:pt x="30" y="398"/>
                  </a:lnTo>
                  <a:lnTo>
                    <a:pt x="15" y="453"/>
                  </a:lnTo>
                  <a:lnTo>
                    <a:pt x="0" y="505"/>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49" name="Freeform 125"/>
            <p:cNvSpPr>
              <a:spLocks/>
            </p:cNvSpPr>
            <p:nvPr/>
          </p:nvSpPr>
          <p:spPr bwMode="auto">
            <a:xfrm>
              <a:off x="2212975" y="1432560"/>
              <a:ext cx="522605" cy="975360"/>
            </a:xfrm>
            <a:custGeom>
              <a:avLst/>
              <a:gdLst>
                <a:gd name="T0" fmla="*/ 963 w 2468"/>
                <a:gd name="T1" fmla="*/ 82 h 4608"/>
                <a:gd name="T2" fmla="*/ 1049 w 2468"/>
                <a:gd name="T3" fmla="*/ 134 h 4608"/>
                <a:gd name="T4" fmla="*/ 1137 w 2468"/>
                <a:gd name="T5" fmla="*/ 179 h 4608"/>
                <a:gd name="T6" fmla="*/ 1250 w 2468"/>
                <a:gd name="T7" fmla="*/ 221 h 4608"/>
                <a:gd name="T8" fmla="*/ 1379 w 2468"/>
                <a:gd name="T9" fmla="*/ 258 h 4608"/>
                <a:gd name="T10" fmla="*/ 1519 w 2468"/>
                <a:gd name="T11" fmla="*/ 286 h 4608"/>
                <a:gd name="T12" fmla="*/ 1671 w 2468"/>
                <a:gd name="T13" fmla="*/ 295 h 4608"/>
                <a:gd name="T14" fmla="*/ 1827 w 2468"/>
                <a:gd name="T15" fmla="*/ 279 h 4608"/>
                <a:gd name="T16" fmla="*/ 2040 w 2468"/>
                <a:gd name="T17" fmla="*/ 240 h 4608"/>
                <a:gd name="T18" fmla="*/ 2160 w 2468"/>
                <a:gd name="T19" fmla="*/ 228 h 4608"/>
                <a:gd name="T20" fmla="*/ 2239 w 2468"/>
                <a:gd name="T21" fmla="*/ 234 h 4608"/>
                <a:gd name="T22" fmla="*/ 2281 w 2468"/>
                <a:gd name="T23" fmla="*/ 249 h 4608"/>
                <a:gd name="T24" fmla="*/ 2324 w 2468"/>
                <a:gd name="T25" fmla="*/ 270 h 4608"/>
                <a:gd name="T26" fmla="*/ 2357 w 2468"/>
                <a:gd name="T27" fmla="*/ 301 h 4608"/>
                <a:gd name="T28" fmla="*/ 2388 w 2468"/>
                <a:gd name="T29" fmla="*/ 343 h 4608"/>
                <a:gd name="T30" fmla="*/ 2416 w 2468"/>
                <a:gd name="T31" fmla="*/ 398 h 4608"/>
                <a:gd name="T32" fmla="*/ 2434 w 2468"/>
                <a:gd name="T33" fmla="*/ 468 h 4608"/>
                <a:gd name="T34" fmla="*/ 2456 w 2468"/>
                <a:gd name="T35" fmla="*/ 595 h 4608"/>
                <a:gd name="T36" fmla="*/ 2468 w 2468"/>
                <a:gd name="T37" fmla="*/ 826 h 4608"/>
                <a:gd name="T38" fmla="*/ 2452 w 2468"/>
                <a:gd name="T39" fmla="*/ 1700 h 4608"/>
                <a:gd name="T40" fmla="*/ 2419 w 2468"/>
                <a:gd name="T41" fmla="*/ 2626 h 4608"/>
                <a:gd name="T42" fmla="*/ 2388 w 2468"/>
                <a:gd name="T43" fmla="*/ 3257 h 4608"/>
                <a:gd name="T44" fmla="*/ 2345 w 2468"/>
                <a:gd name="T45" fmla="*/ 3829 h 4608"/>
                <a:gd name="T46" fmla="*/ 2312 w 2468"/>
                <a:gd name="T47" fmla="*/ 4180 h 4608"/>
                <a:gd name="T48" fmla="*/ 2285 w 2468"/>
                <a:gd name="T49" fmla="*/ 4363 h 4608"/>
                <a:gd name="T50" fmla="*/ 2254 w 2468"/>
                <a:gd name="T51" fmla="*/ 4493 h 4608"/>
                <a:gd name="T52" fmla="*/ 2229 w 2468"/>
                <a:gd name="T53" fmla="*/ 4557 h 4608"/>
                <a:gd name="T54" fmla="*/ 2214 w 2468"/>
                <a:gd name="T55" fmla="*/ 4578 h 4608"/>
                <a:gd name="T56" fmla="*/ 2183 w 2468"/>
                <a:gd name="T57" fmla="*/ 4587 h 4608"/>
                <a:gd name="T58" fmla="*/ 2061 w 2468"/>
                <a:gd name="T59" fmla="*/ 4599 h 4608"/>
                <a:gd name="T60" fmla="*/ 1799 w 2468"/>
                <a:gd name="T61" fmla="*/ 4608 h 4608"/>
                <a:gd name="T62" fmla="*/ 1454 w 2468"/>
                <a:gd name="T63" fmla="*/ 4605 h 4608"/>
                <a:gd name="T64" fmla="*/ 1073 w 2468"/>
                <a:gd name="T65" fmla="*/ 4587 h 4608"/>
                <a:gd name="T66" fmla="*/ 698 w 2468"/>
                <a:gd name="T67" fmla="*/ 4554 h 4608"/>
                <a:gd name="T68" fmla="*/ 524 w 2468"/>
                <a:gd name="T69" fmla="*/ 4530 h 4608"/>
                <a:gd name="T70" fmla="*/ 365 w 2468"/>
                <a:gd name="T71" fmla="*/ 4502 h 4608"/>
                <a:gd name="T72" fmla="*/ 231 w 2468"/>
                <a:gd name="T73" fmla="*/ 4465 h 4608"/>
                <a:gd name="T74" fmla="*/ 124 w 2468"/>
                <a:gd name="T75" fmla="*/ 4424 h 4608"/>
                <a:gd name="T76" fmla="*/ 48 w 2468"/>
                <a:gd name="T77" fmla="*/ 4378 h 4608"/>
                <a:gd name="T78" fmla="*/ 24 w 2468"/>
                <a:gd name="T79" fmla="*/ 4350 h 4608"/>
                <a:gd name="T80" fmla="*/ 12 w 2468"/>
                <a:gd name="T81" fmla="*/ 4323 h 4608"/>
                <a:gd name="T82" fmla="*/ 0 w 2468"/>
                <a:gd name="T83" fmla="*/ 4226 h 4608"/>
                <a:gd name="T84" fmla="*/ 3 w 2468"/>
                <a:gd name="T85" fmla="*/ 4062 h 4608"/>
                <a:gd name="T86" fmla="*/ 38 w 2468"/>
                <a:gd name="T87" fmla="*/ 3567 h 4608"/>
                <a:gd name="T88" fmla="*/ 106 w 2468"/>
                <a:gd name="T89" fmla="*/ 2923 h 4608"/>
                <a:gd name="T90" fmla="*/ 197 w 2468"/>
                <a:gd name="T91" fmla="*/ 2207 h 4608"/>
                <a:gd name="T92" fmla="*/ 295 w 2468"/>
                <a:gd name="T93" fmla="*/ 1497 h 4608"/>
                <a:gd name="T94" fmla="*/ 390 w 2468"/>
                <a:gd name="T95" fmla="*/ 877 h 4608"/>
                <a:gd name="T96" fmla="*/ 469 w 2468"/>
                <a:gd name="T97" fmla="*/ 428 h 4608"/>
                <a:gd name="T98" fmla="*/ 508 w 2468"/>
                <a:gd name="T99" fmla="*/ 249 h 4608"/>
                <a:gd name="T100" fmla="*/ 558 w 2468"/>
                <a:gd name="T101" fmla="*/ 176 h 4608"/>
                <a:gd name="T102" fmla="*/ 625 w 2468"/>
                <a:gd name="T103" fmla="*/ 97 h 4608"/>
                <a:gd name="T104" fmla="*/ 679 w 2468"/>
                <a:gd name="T105" fmla="*/ 48 h 4608"/>
                <a:gd name="T106" fmla="*/ 735 w 2468"/>
                <a:gd name="T107" fmla="*/ 15 h 4608"/>
                <a:gd name="T108" fmla="*/ 796 w 2468"/>
                <a:gd name="T109" fmla="*/ 0 h 4608"/>
                <a:gd name="T110" fmla="*/ 856 w 2468"/>
                <a:gd name="T111" fmla="*/ 6 h 4608"/>
                <a:gd name="T112" fmla="*/ 921 w 2468"/>
                <a:gd name="T113" fmla="*/ 39 h 4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68" h="4608">
                  <a:moveTo>
                    <a:pt x="952" y="70"/>
                  </a:moveTo>
                  <a:lnTo>
                    <a:pt x="963" y="82"/>
                  </a:lnTo>
                  <a:lnTo>
                    <a:pt x="984" y="97"/>
                  </a:lnTo>
                  <a:lnTo>
                    <a:pt x="1049" y="134"/>
                  </a:lnTo>
                  <a:lnTo>
                    <a:pt x="1089" y="155"/>
                  </a:lnTo>
                  <a:lnTo>
                    <a:pt x="1137" y="179"/>
                  </a:lnTo>
                  <a:lnTo>
                    <a:pt x="1189" y="200"/>
                  </a:lnTo>
                  <a:lnTo>
                    <a:pt x="1250" y="221"/>
                  </a:lnTo>
                  <a:lnTo>
                    <a:pt x="1311" y="243"/>
                  </a:lnTo>
                  <a:lnTo>
                    <a:pt x="1379" y="258"/>
                  </a:lnTo>
                  <a:lnTo>
                    <a:pt x="1448" y="273"/>
                  </a:lnTo>
                  <a:lnTo>
                    <a:pt x="1519" y="286"/>
                  </a:lnTo>
                  <a:lnTo>
                    <a:pt x="1595" y="292"/>
                  </a:lnTo>
                  <a:lnTo>
                    <a:pt x="1671" y="295"/>
                  </a:lnTo>
                  <a:lnTo>
                    <a:pt x="1747" y="289"/>
                  </a:lnTo>
                  <a:lnTo>
                    <a:pt x="1827" y="279"/>
                  </a:lnTo>
                  <a:lnTo>
                    <a:pt x="1973" y="249"/>
                  </a:lnTo>
                  <a:lnTo>
                    <a:pt x="2040" y="240"/>
                  </a:lnTo>
                  <a:lnTo>
                    <a:pt x="2101" y="231"/>
                  </a:lnTo>
                  <a:lnTo>
                    <a:pt x="2160" y="228"/>
                  </a:lnTo>
                  <a:lnTo>
                    <a:pt x="2211" y="231"/>
                  </a:lnTo>
                  <a:lnTo>
                    <a:pt x="2239" y="234"/>
                  </a:lnTo>
                  <a:lnTo>
                    <a:pt x="2260" y="240"/>
                  </a:lnTo>
                  <a:lnTo>
                    <a:pt x="2281" y="249"/>
                  </a:lnTo>
                  <a:lnTo>
                    <a:pt x="2303" y="258"/>
                  </a:lnTo>
                  <a:lnTo>
                    <a:pt x="2324" y="270"/>
                  </a:lnTo>
                  <a:lnTo>
                    <a:pt x="2342" y="286"/>
                  </a:lnTo>
                  <a:lnTo>
                    <a:pt x="2357" y="301"/>
                  </a:lnTo>
                  <a:lnTo>
                    <a:pt x="2373" y="321"/>
                  </a:lnTo>
                  <a:lnTo>
                    <a:pt x="2388" y="343"/>
                  </a:lnTo>
                  <a:lnTo>
                    <a:pt x="2403" y="370"/>
                  </a:lnTo>
                  <a:lnTo>
                    <a:pt x="2416" y="398"/>
                  </a:lnTo>
                  <a:lnTo>
                    <a:pt x="2425" y="431"/>
                  </a:lnTo>
                  <a:lnTo>
                    <a:pt x="2434" y="468"/>
                  </a:lnTo>
                  <a:lnTo>
                    <a:pt x="2443" y="507"/>
                  </a:lnTo>
                  <a:lnTo>
                    <a:pt x="2456" y="595"/>
                  </a:lnTo>
                  <a:lnTo>
                    <a:pt x="2465" y="701"/>
                  </a:lnTo>
                  <a:lnTo>
                    <a:pt x="2468" y="826"/>
                  </a:lnTo>
                  <a:lnTo>
                    <a:pt x="2462" y="1184"/>
                  </a:lnTo>
                  <a:lnTo>
                    <a:pt x="2452" y="1700"/>
                  </a:lnTo>
                  <a:lnTo>
                    <a:pt x="2431" y="2307"/>
                  </a:lnTo>
                  <a:lnTo>
                    <a:pt x="2419" y="2626"/>
                  </a:lnTo>
                  <a:lnTo>
                    <a:pt x="2403" y="2948"/>
                  </a:lnTo>
                  <a:lnTo>
                    <a:pt x="2388" y="3257"/>
                  </a:lnTo>
                  <a:lnTo>
                    <a:pt x="2366" y="3555"/>
                  </a:lnTo>
                  <a:lnTo>
                    <a:pt x="2345" y="3829"/>
                  </a:lnTo>
                  <a:lnTo>
                    <a:pt x="2324" y="4071"/>
                  </a:lnTo>
                  <a:lnTo>
                    <a:pt x="2312" y="4180"/>
                  </a:lnTo>
                  <a:lnTo>
                    <a:pt x="2297" y="4275"/>
                  </a:lnTo>
                  <a:lnTo>
                    <a:pt x="2285" y="4363"/>
                  </a:lnTo>
                  <a:lnTo>
                    <a:pt x="2269" y="4435"/>
                  </a:lnTo>
                  <a:lnTo>
                    <a:pt x="2254" y="4493"/>
                  </a:lnTo>
                  <a:lnTo>
                    <a:pt x="2239" y="4539"/>
                  </a:lnTo>
                  <a:lnTo>
                    <a:pt x="2229" y="4557"/>
                  </a:lnTo>
                  <a:lnTo>
                    <a:pt x="2223" y="4569"/>
                  </a:lnTo>
                  <a:lnTo>
                    <a:pt x="2214" y="4578"/>
                  </a:lnTo>
                  <a:lnTo>
                    <a:pt x="2205" y="4582"/>
                  </a:lnTo>
                  <a:lnTo>
                    <a:pt x="2183" y="4587"/>
                  </a:lnTo>
                  <a:lnTo>
                    <a:pt x="2150" y="4590"/>
                  </a:lnTo>
                  <a:lnTo>
                    <a:pt x="2061" y="4599"/>
                  </a:lnTo>
                  <a:lnTo>
                    <a:pt x="1943" y="4602"/>
                  </a:lnTo>
                  <a:lnTo>
                    <a:pt x="1799" y="4608"/>
                  </a:lnTo>
                  <a:lnTo>
                    <a:pt x="1634" y="4608"/>
                  </a:lnTo>
                  <a:lnTo>
                    <a:pt x="1454" y="4605"/>
                  </a:lnTo>
                  <a:lnTo>
                    <a:pt x="1265" y="4599"/>
                  </a:lnTo>
                  <a:lnTo>
                    <a:pt x="1073" y="4587"/>
                  </a:lnTo>
                  <a:lnTo>
                    <a:pt x="881" y="4575"/>
                  </a:lnTo>
                  <a:lnTo>
                    <a:pt x="698" y="4554"/>
                  </a:lnTo>
                  <a:lnTo>
                    <a:pt x="610" y="4545"/>
                  </a:lnTo>
                  <a:lnTo>
                    <a:pt x="524" y="4530"/>
                  </a:lnTo>
                  <a:lnTo>
                    <a:pt x="442" y="4517"/>
                  </a:lnTo>
                  <a:lnTo>
                    <a:pt x="365" y="4502"/>
                  </a:lnTo>
                  <a:lnTo>
                    <a:pt x="295" y="4484"/>
                  </a:lnTo>
                  <a:lnTo>
                    <a:pt x="231" y="4465"/>
                  </a:lnTo>
                  <a:lnTo>
                    <a:pt x="174" y="4447"/>
                  </a:lnTo>
                  <a:lnTo>
                    <a:pt x="124" y="4424"/>
                  </a:lnTo>
                  <a:lnTo>
                    <a:pt x="81" y="4402"/>
                  </a:lnTo>
                  <a:lnTo>
                    <a:pt x="48" y="4378"/>
                  </a:lnTo>
                  <a:lnTo>
                    <a:pt x="35" y="4363"/>
                  </a:lnTo>
                  <a:lnTo>
                    <a:pt x="24" y="4350"/>
                  </a:lnTo>
                  <a:lnTo>
                    <a:pt x="15" y="4335"/>
                  </a:lnTo>
                  <a:lnTo>
                    <a:pt x="12" y="4323"/>
                  </a:lnTo>
                  <a:lnTo>
                    <a:pt x="3" y="4283"/>
                  </a:lnTo>
                  <a:lnTo>
                    <a:pt x="0" y="4226"/>
                  </a:lnTo>
                  <a:lnTo>
                    <a:pt x="0" y="4150"/>
                  </a:lnTo>
                  <a:lnTo>
                    <a:pt x="3" y="4062"/>
                  </a:lnTo>
                  <a:lnTo>
                    <a:pt x="15" y="3840"/>
                  </a:lnTo>
                  <a:lnTo>
                    <a:pt x="38" y="3567"/>
                  </a:lnTo>
                  <a:lnTo>
                    <a:pt x="69" y="3260"/>
                  </a:lnTo>
                  <a:lnTo>
                    <a:pt x="106" y="2923"/>
                  </a:lnTo>
                  <a:lnTo>
                    <a:pt x="149" y="2569"/>
                  </a:lnTo>
                  <a:lnTo>
                    <a:pt x="197" y="2207"/>
                  </a:lnTo>
                  <a:lnTo>
                    <a:pt x="243" y="1845"/>
                  </a:lnTo>
                  <a:lnTo>
                    <a:pt x="295" y="1497"/>
                  </a:lnTo>
                  <a:lnTo>
                    <a:pt x="340" y="1172"/>
                  </a:lnTo>
                  <a:lnTo>
                    <a:pt x="390" y="877"/>
                  </a:lnTo>
                  <a:lnTo>
                    <a:pt x="430" y="626"/>
                  </a:lnTo>
                  <a:lnTo>
                    <a:pt x="469" y="428"/>
                  </a:lnTo>
                  <a:lnTo>
                    <a:pt x="496" y="292"/>
                  </a:lnTo>
                  <a:lnTo>
                    <a:pt x="508" y="249"/>
                  </a:lnTo>
                  <a:lnTo>
                    <a:pt x="521" y="228"/>
                  </a:lnTo>
                  <a:lnTo>
                    <a:pt x="558" y="176"/>
                  </a:lnTo>
                  <a:lnTo>
                    <a:pt x="601" y="122"/>
                  </a:lnTo>
                  <a:lnTo>
                    <a:pt x="625" y="97"/>
                  </a:lnTo>
                  <a:lnTo>
                    <a:pt x="652" y="73"/>
                  </a:lnTo>
                  <a:lnTo>
                    <a:pt x="679" y="48"/>
                  </a:lnTo>
                  <a:lnTo>
                    <a:pt x="707" y="30"/>
                  </a:lnTo>
                  <a:lnTo>
                    <a:pt x="735" y="15"/>
                  </a:lnTo>
                  <a:lnTo>
                    <a:pt x="765" y="6"/>
                  </a:lnTo>
                  <a:lnTo>
                    <a:pt x="796" y="0"/>
                  </a:lnTo>
                  <a:lnTo>
                    <a:pt x="826" y="0"/>
                  </a:lnTo>
                  <a:lnTo>
                    <a:pt x="856" y="6"/>
                  </a:lnTo>
                  <a:lnTo>
                    <a:pt x="887" y="18"/>
                  </a:lnTo>
                  <a:lnTo>
                    <a:pt x="921" y="39"/>
                  </a:lnTo>
                  <a:lnTo>
                    <a:pt x="952"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50" name="Freeform 126"/>
            <p:cNvSpPr>
              <a:spLocks/>
            </p:cNvSpPr>
            <p:nvPr/>
          </p:nvSpPr>
          <p:spPr bwMode="auto">
            <a:xfrm>
              <a:off x="2266315" y="1472565"/>
              <a:ext cx="445135" cy="915670"/>
            </a:xfrm>
            <a:custGeom>
              <a:avLst/>
              <a:gdLst>
                <a:gd name="T0" fmla="*/ 495 w 2102"/>
                <a:gd name="T1" fmla="*/ 319 h 4326"/>
                <a:gd name="T2" fmla="*/ 751 w 2102"/>
                <a:gd name="T3" fmla="*/ 110 h 4326"/>
                <a:gd name="T4" fmla="*/ 891 w 2102"/>
                <a:gd name="T5" fmla="*/ 21 h 4326"/>
                <a:gd name="T6" fmla="*/ 962 w 2102"/>
                <a:gd name="T7" fmla="*/ 0 h 4326"/>
                <a:gd name="T8" fmla="*/ 1114 w 2102"/>
                <a:gd name="T9" fmla="*/ 21 h 4326"/>
                <a:gd name="T10" fmla="*/ 1184 w 2102"/>
                <a:gd name="T11" fmla="*/ 52 h 4326"/>
                <a:gd name="T12" fmla="*/ 1245 w 2102"/>
                <a:gd name="T13" fmla="*/ 101 h 4326"/>
                <a:gd name="T14" fmla="*/ 1298 w 2102"/>
                <a:gd name="T15" fmla="*/ 173 h 4326"/>
                <a:gd name="T16" fmla="*/ 1336 w 2102"/>
                <a:gd name="T17" fmla="*/ 231 h 4326"/>
                <a:gd name="T18" fmla="*/ 1398 w 2102"/>
                <a:gd name="T19" fmla="*/ 259 h 4326"/>
                <a:gd name="T20" fmla="*/ 1547 w 2102"/>
                <a:gd name="T21" fmla="*/ 277 h 4326"/>
                <a:gd name="T22" fmla="*/ 1840 w 2102"/>
                <a:gd name="T23" fmla="*/ 280 h 4326"/>
                <a:gd name="T24" fmla="*/ 1996 w 2102"/>
                <a:gd name="T25" fmla="*/ 297 h 4326"/>
                <a:gd name="T26" fmla="*/ 2063 w 2102"/>
                <a:gd name="T27" fmla="*/ 322 h 4326"/>
                <a:gd name="T28" fmla="*/ 2099 w 2102"/>
                <a:gd name="T29" fmla="*/ 368 h 4326"/>
                <a:gd name="T30" fmla="*/ 2093 w 2102"/>
                <a:gd name="T31" fmla="*/ 432 h 4326"/>
                <a:gd name="T32" fmla="*/ 2060 w 2102"/>
                <a:gd name="T33" fmla="*/ 656 h 4326"/>
                <a:gd name="T34" fmla="*/ 1990 w 2102"/>
                <a:gd name="T35" fmla="*/ 1637 h 4326"/>
                <a:gd name="T36" fmla="*/ 1892 w 2102"/>
                <a:gd name="T37" fmla="*/ 3431 h 4326"/>
                <a:gd name="T38" fmla="*/ 1846 w 2102"/>
                <a:gd name="T39" fmla="*/ 3983 h 4326"/>
                <a:gd name="T40" fmla="*/ 1822 w 2102"/>
                <a:gd name="T41" fmla="*/ 4081 h 4326"/>
                <a:gd name="T42" fmla="*/ 1769 w 2102"/>
                <a:gd name="T43" fmla="*/ 4132 h 4326"/>
                <a:gd name="T44" fmla="*/ 1691 w 2102"/>
                <a:gd name="T45" fmla="*/ 4172 h 4326"/>
                <a:gd name="T46" fmla="*/ 1517 w 2102"/>
                <a:gd name="T47" fmla="*/ 4208 h 4326"/>
                <a:gd name="T48" fmla="*/ 1285 w 2102"/>
                <a:gd name="T49" fmla="*/ 4217 h 4326"/>
                <a:gd name="T50" fmla="*/ 1080 w 2102"/>
                <a:gd name="T51" fmla="*/ 4202 h 4326"/>
                <a:gd name="T52" fmla="*/ 962 w 2102"/>
                <a:gd name="T53" fmla="*/ 4178 h 4326"/>
                <a:gd name="T54" fmla="*/ 971 w 2102"/>
                <a:gd name="T55" fmla="*/ 3938 h 4326"/>
                <a:gd name="T56" fmla="*/ 1080 w 2102"/>
                <a:gd name="T57" fmla="*/ 2812 h 4326"/>
                <a:gd name="T58" fmla="*/ 1147 w 2102"/>
                <a:gd name="T59" fmla="*/ 2286 h 4326"/>
                <a:gd name="T60" fmla="*/ 1233 w 2102"/>
                <a:gd name="T61" fmla="*/ 1928 h 4326"/>
                <a:gd name="T62" fmla="*/ 1361 w 2102"/>
                <a:gd name="T63" fmla="*/ 1530 h 4326"/>
                <a:gd name="T64" fmla="*/ 1641 w 2102"/>
                <a:gd name="T65" fmla="*/ 750 h 4326"/>
                <a:gd name="T66" fmla="*/ 1645 w 2102"/>
                <a:gd name="T67" fmla="*/ 726 h 4326"/>
                <a:gd name="T68" fmla="*/ 1566 w 2102"/>
                <a:gd name="T69" fmla="*/ 792 h 4326"/>
                <a:gd name="T70" fmla="*/ 1422 w 2102"/>
                <a:gd name="T71" fmla="*/ 860 h 4326"/>
                <a:gd name="T72" fmla="*/ 1349 w 2102"/>
                <a:gd name="T73" fmla="*/ 872 h 4326"/>
                <a:gd name="T74" fmla="*/ 1294 w 2102"/>
                <a:gd name="T75" fmla="*/ 820 h 4326"/>
                <a:gd name="T76" fmla="*/ 1156 w 2102"/>
                <a:gd name="T77" fmla="*/ 613 h 4326"/>
                <a:gd name="T78" fmla="*/ 1034 w 2102"/>
                <a:gd name="T79" fmla="*/ 401 h 4326"/>
                <a:gd name="T80" fmla="*/ 996 w 2102"/>
                <a:gd name="T81" fmla="*/ 413 h 4326"/>
                <a:gd name="T82" fmla="*/ 846 w 2102"/>
                <a:gd name="T83" fmla="*/ 550 h 4326"/>
                <a:gd name="T84" fmla="*/ 666 w 2102"/>
                <a:gd name="T85" fmla="*/ 711 h 4326"/>
                <a:gd name="T86" fmla="*/ 577 w 2102"/>
                <a:gd name="T87" fmla="*/ 762 h 4326"/>
                <a:gd name="T88" fmla="*/ 555 w 2102"/>
                <a:gd name="T89" fmla="*/ 759 h 4326"/>
                <a:gd name="T90" fmla="*/ 538 w 2102"/>
                <a:gd name="T91" fmla="*/ 729 h 4326"/>
                <a:gd name="T92" fmla="*/ 526 w 2102"/>
                <a:gd name="T93" fmla="*/ 705 h 4326"/>
                <a:gd name="T94" fmla="*/ 507 w 2102"/>
                <a:gd name="T95" fmla="*/ 741 h 4326"/>
                <a:gd name="T96" fmla="*/ 449 w 2102"/>
                <a:gd name="T97" fmla="*/ 1542 h 4326"/>
                <a:gd name="T98" fmla="*/ 385 w 2102"/>
                <a:gd name="T99" fmla="*/ 2422 h 4326"/>
                <a:gd name="T100" fmla="*/ 355 w 2102"/>
                <a:gd name="T101" fmla="*/ 2687 h 4326"/>
                <a:gd name="T102" fmla="*/ 312 w 2102"/>
                <a:gd name="T103" fmla="*/ 3218 h 4326"/>
                <a:gd name="T104" fmla="*/ 296 w 2102"/>
                <a:gd name="T105" fmla="*/ 3908 h 4326"/>
                <a:gd name="T106" fmla="*/ 309 w 2102"/>
                <a:gd name="T107" fmla="*/ 4135 h 4326"/>
                <a:gd name="T108" fmla="*/ 321 w 2102"/>
                <a:gd name="T109" fmla="*/ 4211 h 4326"/>
                <a:gd name="T110" fmla="*/ 312 w 2102"/>
                <a:gd name="T111" fmla="*/ 4253 h 4326"/>
                <a:gd name="T112" fmla="*/ 259 w 2102"/>
                <a:gd name="T113" fmla="*/ 4305 h 4326"/>
                <a:gd name="T114" fmla="*/ 168 w 2102"/>
                <a:gd name="T115" fmla="*/ 4326 h 4326"/>
                <a:gd name="T116" fmla="*/ 74 w 2102"/>
                <a:gd name="T117" fmla="*/ 4302 h 4326"/>
                <a:gd name="T118" fmla="*/ 34 w 2102"/>
                <a:gd name="T119" fmla="*/ 4271 h 4326"/>
                <a:gd name="T120" fmla="*/ 10 w 2102"/>
                <a:gd name="T121" fmla="*/ 4227 h 4326"/>
                <a:gd name="T122" fmla="*/ 0 w 2102"/>
                <a:gd name="T123" fmla="*/ 4165 h 4326"/>
                <a:gd name="T124" fmla="*/ 79 w 2102"/>
                <a:gd name="T125" fmla="*/ 3342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02" h="4326">
                  <a:moveTo>
                    <a:pt x="333" y="464"/>
                  </a:moveTo>
                  <a:lnTo>
                    <a:pt x="412" y="392"/>
                  </a:lnTo>
                  <a:lnTo>
                    <a:pt x="495" y="319"/>
                  </a:lnTo>
                  <a:lnTo>
                    <a:pt x="592" y="234"/>
                  </a:lnTo>
                  <a:lnTo>
                    <a:pt x="700" y="149"/>
                  </a:lnTo>
                  <a:lnTo>
                    <a:pt x="751" y="110"/>
                  </a:lnTo>
                  <a:lnTo>
                    <a:pt x="803" y="73"/>
                  </a:lnTo>
                  <a:lnTo>
                    <a:pt x="848" y="46"/>
                  </a:lnTo>
                  <a:lnTo>
                    <a:pt x="891" y="21"/>
                  </a:lnTo>
                  <a:lnTo>
                    <a:pt x="928" y="6"/>
                  </a:lnTo>
                  <a:lnTo>
                    <a:pt x="946" y="3"/>
                  </a:lnTo>
                  <a:lnTo>
                    <a:pt x="962" y="0"/>
                  </a:lnTo>
                  <a:lnTo>
                    <a:pt x="1013" y="3"/>
                  </a:lnTo>
                  <a:lnTo>
                    <a:pt x="1065" y="9"/>
                  </a:lnTo>
                  <a:lnTo>
                    <a:pt x="1114" y="21"/>
                  </a:lnTo>
                  <a:lnTo>
                    <a:pt x="1139" y="30"/>
                  </a:lnTo>
                  <a:lnTo>
                    <a:pt x="1159" y="40"/>
                  </a:lnTo>
                  <a:lnTo>
                    <a:pt x="1184" y="52"/>
                  </a:lnTo>
                  <a:lnTo>
                    <a:pt x="1205" y="67"/>
                  </a:lnTo>
                  <a:lnTo>
                    <a:pt x="1227" y="82"/>
                  </a:lnTo>
                  <a:lnTo>
                    <a:pt x="1245" y="101"/>
                  </a:lnTo>
                  <a:lnTo>
                    <a:pt x="1264" y="122"/>
                  </a:lnTo>
                  <a:lnTo>
                    <a:pt x="1282" y="146"/>
                  </a:lnTo>
                  <a:lnTo>
                    <a:pt x="1298" y="173"/>
                  </a:lnTo>
                  <a:lnTo>
                    <a:pt x="1312" y="204"/>
                  </a:lnTo>
                  <a:lnTo>
                    <a:pt x="1321" y="219"/>
                  </a:lnTo>
                  <a:lnTo>
                    <a:pt x="1336" y="231"/>
                  </a:lnTo>
                  <a:lnTo>
                    <a:pt x="1352" y="243"/>
                  </a:lnTo>
                  <a:lnTo>
                    <a:pt x="1373" y="253"/>
                  </a:lnTo>
                  <a:lnTo>
                    <a:pt x="1398" y="259"/>
                  </a:lnTo>
                  <a:lnTo>
                    <a:pt x="1422" y="265"/>
                  </a:lnTo>
                  <a:lnTo>
                    <a:pt x="1480" y="274"/>
                  </a:lnTo>
                  <a:lnTo>
                    <a:pt x="1547" y="277"/>
                  </a:lnTo>
                  <a:lnTo>
                    <a:pt x="1617" y="280"/>
                  </a:lnTo>
                  <a:lnTo>
                    <a:pt x="1767" y="280"/>
                  </a:lnTo>
                  <a:lnTo>
                    <a:pt x="1840" y="280"/>
                  </a:lnTo>
                  <a:lnTo>
                    <a:pt x="1908" y="282"/>
                  </a:lnTo>
                  <a:lnTo>
                    <a:pt x="1968" y="291"/>
                  </a:lnTo>
                  <a:lnTo>
                    <a:pt x="1996" y="297"/>
                  </a:lnTo>
                  <a:lnTo>
                    <a:pt x="2023" y="303"/>
                  </a:lnTo>
                  <a:lnTo>
                    <a:pt x="2045" y="313"/>
                  </a:lnTo>
                  <a:lnTo>
                    <a:pt x="2063" y="322"/>
                  </a:lnTo>
                  <a:lnTo>
                    <a:pt x="2079" y="334"/>
                  </a:lnTo>
                  <a:lnTo>
                    <a:pt x="2090" y="349"/>
                  </a:lnTo>
                  <a:lnTo>
                    <a:pt x="2099" y="368"/>
                  </a:lnTo>
                  <a:lnTo>
                    <a:pt x="2102" y="386"/>
                  </a:lnTo>
                  <a:lnTo>
                    <a:pt x="2099" y="407"/>
                  </a:lnTo>
                  <a:lnTo>
                    <a:pt x="2093" y="432"/>
                  </a:lnTo>
                  <a:lnTo>
                    <a:pt x="2087" y="464"/>
                  </a:lnTo>
                  <a:lnTo>
                    <a:pt x="2079" y="513"/>
                  </a:lnTo>
                  <a:lnTo>
                    <a:pt x="2060" y="656"/>
                  </a:lnTo>
                  <a:lnTo>
                    <a:pt x="2042" y="847"/>
                  </a:lnTo>
                  <a:lnTo>
                    <a:pt x="2026" y="1081"/>
                  </a:lnTo>
                  <a:lnTo>
                    <a:pt x="1990" y="1637"/>
                  </a:lnTo>
                  <a:lnTo>
                    <a:pt x="1956" y="2259"/>
                  </a:lnTo>
                  <a:lnTo>
                    <a:pt x="1923" y="2881"/>
                  </a:lnTo>
                  <a:lnTo>
                    <a:pt x="1892" y="3431"/>
                  </a:lnTo>
                  <a:lnTo>
                    <a:pt x="1877" y="3661"/>
                  </a:lnTo>
                  <a:lnTo>
                    <a:pt x="1862" y="3847"/>
                  </a:lnTo>
                  <a:lnTo>
                    <a:pt x="1846" y="3983"/>
                  </a:lnTo>
                  <a:lnTo>
                    <a:pt x="1837" y="4029"/>
                  </a:lnTo>
                  <a:lnTo>
                    <a:pt x="1831" y="4059"/>
                  </a:lnTo>
                  <a:lnTo>
                    <a:pt x="1822" y="4081"/>
                  </a:lnTo>
                  <a:lnTo>
                    <a:pt x="1806" y="4098"/>
                  </a:lnTo>
                  <a:lnTo>
                    <a:pt x="1791" y="4117"/>
                  </a:lnTo>
                  <a:lnTo>
                    <a:pt x="1769" y="4132"/>
                  </a:lnTo>
                  <a:lnTo>
                    <a:pt x="1746" y="4147"/>
                  </a:lnTo>
                  <a:lnTo>
                    <a:pt x="1721" y="4159"/>
                  </a:lnTo>
                  <a:lnTo>
                    <a:pt x="1691" y="4172"/>
                  </a:lnTo>
                  <a:lnTo>
                    <a:pt x="1660" y="4181"/>
                  </a:lnTo>
                  <a:lnTo>
                    <a:pt x="1593" y="4196"/>
                  </a:lnTo>
                  <a:lnTo>
                    <a:pt x="1517" y="4208"/>
                  </a:lnTo>
                  <a:lnTo>
                    <a:pt x="1441" y="4214"/>
                  </a:lnTo>
                  <a:lnTo>
                    <a:pt x="1361" y="4217"/>
                  </a:lnTo>
                  <a:lnTo>
                    <a:pt x="1285" y="4217"/>
                  </a:lnTo>
                  <a:lnTo>
                    <a:pt x="1208" y="4214"/>
                  </a:lnTo>
                  <a:lnTo>
                    <a:pt x="1142" y="4208"/>
                  </a:lnTo>
                  <a:lnTo>
                    <a:pt x="1080" y="4202"/>
                  </a:lnTo>
                  <a:lnTo>
                    <a:pt x="1028" y="4193"/>
                  </a:lnTo>
                  <a:lnTo>
                    <a:pt x="989" y="4187"/>
                  </a:lnTo>
                  <a:lnTo>
                    <a:pt x="962" y="4178"/>
                  </a:lnTo>
                  <a:lnTo>
                    <a:pt x="956" y="4175"/>
                  </a:lnTo>
                  <a:lnTo>
                    <a:pt x="953" y="4168"/>
                  </a:lnTo>
                  <a:lnTo>
                    <a:pt x="971" y="3938"/>
                  </a:lnTo>
                  <a:lnTo>
                    <a:pt x="1016" y="3422"/>
                  </a:lnTo>
                  <a:lnTo>
                    <a:pt x="1047" y="3118"/>
                  </a:lnTo>
                  <a:lnTo>
                    <a:pt x="1080" y="2812"/>
                  </a:lnTo>
                  <a:lnTo>
                    <a:pt x="1114" y="2526"/>
                  </a:lnTo>
                  <a:lnTo>
                    <a:pt x="1130" y="2399"/>
                  </a:lnTo>
                  <a:lnTo>
                    <a:pt x="1147" y="2286"/>
                  </a:lnTo>
                  <a:lnTo>
                    <a:pt x="1169" y="2177"/>
                  </a:lnTo>
                  <a:lnTo>
                    <a:pt x="1199" y="2056"/>
                  </a:lnTo>
                  <a:lnTo>
                    <a:pt x="1233" y="1928"/>
                  </a:lnTo>
                  <a:lnTo>
                    <a:pt x="1273" y="1798"/>
                  </a:lnTo>
                  <a:lnTo>
                    <a:pt x="1315" y="1663"/>
                  </a:lnTo>
                  <a:lnTo>
                    <a:pt x="1361" y="1530"/>
                  </a:lnTo>
                  <a:lnTo>
                    <a:pt x="1453" y="1272"/>
                  </a:lnTo>
                  <a:lnTo>
                    <a:pt x="1603" y="863"/>
                  </a:lnTo>
                  <a:lnTo>
                    <a:pt x="1641" y="750"/>
                  </a:lnTo>
                  <a:lnTo>
                    <a:pt x="1648" y="726"/>
                  </a:lnTo>
                  <a:lnTo>
                    <a:pt x="1648" y="723"/>
                  </a:lnTo>
                  <a:lnTo>
                    <a:pt x="1645" y="726"/>
                  </a:lnTo>
                  <a:lnTo>
                    <a:pt x="1626" y="744"/>
                  </a:lnTo>
                  <a:lnTo>
                    <a:pt x="1609" y="759"/>
                  </a:lnTo>
                  <a:lnTo>
                    <a:pt x="1566" y="792"/>
                  </a:lnTo>
                  <a:lnTo>
                    <a:pt x="1517" y="820"/>
                  </a:lnTo>
                  <a:lnTo>
                    <a:pt x="1467" y="844"/>
                  </a:lnTo>
                  <a:lnTo>
                    <a:pt x="1422" y="860"/>
                  </a:lnTo>
                  <a:lnTo>
                    <a:pt x="1379" y="872"/>
                  </a:lnTo>
                  <a:lnTo>
                    <a:pt x="1364" y="872"/>
                  </a:lnTo>
                  <a:lnTo>
                    <a:pt x="1349" y="872"/>
                  </a:lnTo>
                  <a:lnTo>
                    <a:pt x="1336" y="869"/>
                  </a:lnTo>
                  <a:lnTo>
                    <a:pt x="1330" y="866"/>
                  </a:lnTo>
                  <a:lnTo>
                    <a:pt x="1294" y="820"/>
                  </a:lnTo>
                  <a:lnTo>
                    <a:pt x="1251" y="759"/>
                  </a:lnTo>
                  <a:lnTo>
                    <a:pt x="1205" y="686"/>
                  </a:lnTo>
                  <a:lnTo>
                    <a:pt x="1156" y="613"/>
                  </a:lnTo>
                  <a:lnTo>
                    <a:pt x="1077" y="477"/>
                  </a:lnTo>
                  <a:lnTo>
                    <a:pt x="1037" y="404"/>
                  </a:lnTo>
                  <a:lnTo>
                    <a:pt x="1034" y="401"/>
                  </a:lnTo>
                  <a:lnTo>
                    <a:pt x="1028" y="398"/>
                  </a:lnTo>
                  <a:lnTo>
                    <a:pt x="1013" y="401"/>
                  </a:lnTo>
                  <a:lnTo>
                    <a:pt x="996" y="413"/>
                  </a:lnTo>
                  <a:lnTo>
                    <a:pt x="974" y="432"/>
                  </a:lnTo>
                  <a:lnTo>
                    <a:pt x="913" y="486"/>
                  </a:lnTo>
                  <a:lnTo>
                    <a:pt x="846" y="550"/>
                  </a:lnTo>
                  <a:lnTo>
                    <a:pt x="772" y="619"/>
                  </a:lnTo>
                  <a:lnTo>
                    <a:pt x="700" y="683"/>
                  </a:lnTo>
                  <a:lnTo>
                    <a:pt x="666" y="711"/>
                  </a:lnTo>
                  <a:lnTo>
                    <a:pt x="635" y="735"/>
                  </a:lnTo>
                  <a:lnTo>
                    <a:pt x="604" y="753"/>
                  </a:lnTo>
                  <a:lnTo>
                    <a:pt x="577" y="762"/>
                  </a:lnTo>
                  <a:lnTo>
                    <a:pt x="568" y="765"/>
                  </a:lnTo>
                  <a:lnTo>
                    <a:pt x="561" y="762"/>
                  </a:lnTo>
                  <a:lnTo>
                    <a:pt x="555" y="759"/>
                  </a:lnTo>
                  <a:lnTo>
                    <a:pt x="549" y="756"/>
                  </a:lnTo>
                  <a:lnTo>
                    <a:pt x="544" y="744"/>
                  </a:lnTo>
                  <a:lnTo>
                    <a:pt x="538" y="729"/>
                  </a:lnTo>
                  <a:lnTo>
                    <a:pt x="532" y="714"/>
                  </a:lnTo>
                  <a:lnTo>
                    <a:pt x="529" y="708"/>
                  </a:lnTo>
                  <a:lnTo>
                    <a:pt x="526" y="705"/>
                  </a:lnTo>
                  <a:lnTo>
                    <a:pt x="523" y="708"/>
                  </a:lnTo>
                  <a:lnTo>
                    <a:pt x="513" y="717"/>
                  </a:lnTo>
                  <a:lnTo>
                    <a:pt x="507" y="741"/>
                  </a:lnTo>
                  <a:lnTo>
                    <a:pt x="501" y="795"/>
                  </a:lnTo>
                  <a:lnTo>
                    <a:pt x="486" y="981"/>
                  </a:lnTo>
                  <a:lnTo>
                    <a:pt x="449" y="1542"/>
                  </a:lnTo>
                  <a:lnTo>
                    <a:pt x="427" y="1861"/>
                  </a:lnTo>
                  <a:lnTo>
                    <a:pt x="406" y="2165"/>
                  </a:lnTo>
                  <a:lnTo>
                    <a:pt x="385" y="2422"/>
                  </a:lnTo>
                  <a:lnTo>
                    <a:pt x="376" y="2529"/>
                  </a:lnTo>
                  <a:lnTo>
                    <a:pt x="364" y="2608"/>
                  </a:lnTo>
                  <a:lnTo>
                    <a:pt x="355" y="2687"/>
                  </a:lnTo>
                  <a:lnTo>
                    <a:pt x="345" y="2775"/>
                  </a:lnTo>
                  <a:lnTo>
                    <a:pt x="327" y="2985"/>
                  </a:lnTo>
                  <a:lnTo>
                    <a:pt x="312" y="3218"/>
                  </a:lnTo>
                  <a:lnTo>
                    <a:pt x="302" y="3465"/>
                  </a:lnTo>
                  <a:lnTo>
                    <a:pt x="296" y="3698"/>
                  </a:lnTo>
                  <a:lnTo>
                    <a:pt x="296" y="3908"/>
                  </a:lnTo>
                  <a:lnTo>
                    <a:pt x="299" y="3995"/>
                  </a:lnTo>
                  <a:lnTo>
                    <a:pt x="306" y="4075"/>
                  </a:lnTo>
                  <a:lnTo>
                    <a:pt x="309" y="4135"/>
                  </a:lnTo>
                  <a:lnTo>
                    <a:pt x="318" y="4178"/>
                  </a:lnTo>
                  <a:lnTo>
                    <a:pt x="321" y="4196"/>
                  </a:lnTo>
                  <a:lnTo>
                    <a:pt x="321" y="4211"/>
                  </a:lnTo>
                  <a:lnTo>
                    <a:pt x="321" y="4227"/>
                  </a:lnTo>
                  <a:lnTo>
                    <a:pt x="318" y="4241"/>
                  </a:lnTo>
                  <a:lnTo>
                    <a:pt x="312" y="4253"/>
                  </a:lnTo>
                  <a:lnTo>
                    <a:pt x="302" y="4265"/>
                  </a:lnTo>
                  <a:lnTo>
                    <a:pt x="284" y="4287"/>
                  </a:lnTo>
                  <a:lnTo>
                    <a:pt x="259" y="4305"/>
                  </a:lnTo>
                  <a:lnTo>
                    <a:pt x="233" y="4317"/>
                  </a:lnTo>
                  <a:lnTo>
                    <a:pt x="199" y="4323"/>
                  </a:lnTo>
                  <a:lnTo>
                    <a:pt x="168" y="4326"/>
                  </a:lnTo>
                  <a:lnTo>
                    <a:pt x="135" y="4323"/>
                  </a:lnTo>
                  <a:lnTo>
                    <a:pt x="101" y="4314"/>
                  </a:lnTo>
                  <a:lnTo>
                    <a:pt x="74" y="4302"/>
                  </a:lnTo>
                  <a:lnTo>
                    <a:pt x="59" y="4293"/>
                  </a:lnTo>
                  <a:lnTo>
                    <a:pt x="46" y="4284"/>
                  </a:lnTo>
                  <a:lnTo>
                    <a:pt x="34" y="4271"/>
                  </a:lnTo>
                  <a:lnTo>
                    <a:pt x="25" y="4256"/>
                  </a:lnTo>
                  <a:lnTo>
                    <a:pt x="16" y="4241"/>
                  </a:lnTo>
                  <a:lnTo>
                    <a:pt x="10" y="4227"/>
                  </a:lnTo>
                  <a:lnTo>
                    <a:pt x="3" y="4208"/>
                  </a:lnTo>
                  <a:lnTo>
                    <a:pt x="0" y="4187"/>
                  </a:lnTo>
                  <a:lnTo>
                    <a:pt x="0" y="4165"/>
                  </a:lnTo>
                  <a:lnTo>
                    <a:pt x="3" y="4141"/>
                  </a:lnTo>
                  <a:lnTo>
                    <a:pt x="34" y="3828"/>
                  </a:lnTo>
                  <a:lnTo>
                    <a:pt x="79" y="3342"/>
                  </a:lnTo>
                  <a:lnTo>
                    <a:pt x="190" y="2101"/>
                  </a:lnTo>
                  <a:lnTo>
                    <a:pt x="333" y="464"/>
                  </a:lnTo>
                  <a:close/>
                </a:path>
              </a:pathLst>
            </a:custGeom>
            <a:solidFill>
              <a:srgbClr val="D7D8D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51" name="Freeform 127"/>
            <p:cNvSpPr>
              <a:spLocks/>
            </p:cNvSpPr>
            <p:nvPr/>
          </p:nvSpPr>
          <p:spPr bwMode="auto">
            <a:xfrm>
              <a:off x="2430780" y="1652270"/>
              <a:ext cx="81915" cy="78105"/>
            </a:xfrm>
            <a:custGeom>
              <a:avLst/>
              <a:gdLst>
                <a:gd name="T0" fmla="*/ 244 w 387"/>
                <a:gd name="T1" fmla="*/ 0 h 370"/>
                <a:gd name="T2" fmla="*/ 256 w 387"/>
                <a:gd name="T3" fmla="*/ 0 h 370"/>
                <a:gd name="T4" fmla="*/ 272 w 387"/>
                <a:gd name="T5" fmla="*/ 0 h 370"/>
                <a:gd name="T6" fmla="*/ 287 w 387"/>
                <a:gd name="T7" fmla="*/ 7 h 370"/>
                <a:gd name="T8" fmla="*/ 302 w 387"/>
                <a:gd name="T9" fmla="*/ 10 h 370"/>
                <a:gd name="T10" fmla="*/ 315 w 387"/>
                <a:gd name="T11" fmla="*/ 19 h 370"/>
                <a:gd name="T12" fmla="*/ 330 w 387"/>
                <a:gd name="T13" fmla="*/ 28 h 370"/>
                <a:gd name="T14" fmla="*/ 342 w 387"/>
                <a:gd name="T15" fmla="*/ 40 h 370"/>
                <a:gd name="T16" fmla="*/ 355 w 387"/>
                <a:gd name="T17" fmla="*/ 51 h 370"/>
                <a:gd name="T18" fmla="*/ 364 w 387"/>
                <a:gd name="T19" fmla="*/ 67 h 370"/>
                <a:gd name="T20" fmla="*/ 372 w 387"/>
                <a:gd name="T21" fmla="*/ 85 h 370"/>
                <a:gd name="T22" fmla="*/ 378 w 387"/>
                <a:gd name="T23" fmla="*/ 103 h 370"/>
                <a:gd name="T24" fmla="*/ 384 w 387"/>
                <a:gd name="T25" fmla="*/ 125 h 370"/>
                <a:gd name="T26" fmla="*/ 387 w 387"/>
                <a:gd name="T27" fmla="*/ 149 h 370"/>
                <a:gd name="T28" fmla="*/ 387 w 387"/>
                <a:gd name="T29" fmla="*/ 174 h 370"/>
                <a:gd name="T30" fmla="*/ 384 w 387"/>
                <a:gd name="T31" fmla="*/ 200 h 370"/>
                <a:gd name="T32" fmla="*/ 381 w 387"/>
                <a:gd name="T33" fmla="*/ 228 h 370"/>
                <a:gd name="T34" fmla="*/ 376 w 387"/>
                <a:gd name="T35" fmla="*/ 258 h 370"/>
                <a:gd name="T36" fmla="*/ 364 w 387"/>
                <a:gd name="T37" fmla="*/ 283 h 370"/>
                <a:gd name="T38" fmla="*/ 348 w 387"/>
                <a:gd name="T39" fmla="*/ 304 h 370"/>
                <a:gd name="T40" fmla="*/ 333 w 387"/>
                <a:gd name="T41" fmla="*/ 322 h 370"/>
                <a:gd name="T42" fmla="*/ 312 w 387"/>
                <a:gd name="T43" fmla="*/ 338 h 370"/>
                <a:gd name="T44" fmla="*/ 290 w 387"/>
                <a:gd name="T45" fmla="*/ 349 h 370"/>
                <a:gd name="T46" fmla="*/ 266 w 387"/>
                <a:gd name="T47" fmla="*/ 358 h 370"/>
                <a:gd name="T48" fmla="*/ 241 w 387"/>
                <a:gd name="T49" fmla="*/ 364 h 370"/>
                <a:gd name="T50" fmla="*/ 217 w 387"/>
                <a:gd name="T51" fmla="*/ 370 h 370"/>
                <a:gd name="T52" fmla="*/ 193 w 387"/>
                <a:gd name="T53" fmla="*/ 370 h 370"/>
                <a:gd name="T54" fmla="*/ 165 w 387"/>
                <a:gd name="T55" fmla="*/ 370 h 370"/>
                <a:gd name="T56" fmla="*/ 141 w 387"/>
                <a:gd name="T57" fmla="*/ 367 h 370"/>
                <a:gd name="T58" fmla="*/ 119 w 387"/>
                <a:gd name="T59" fmla="*/ 364 h 370"/>
                <a:gd name="T60" fmla="*/ 95 w 387"/>
                <a:gd name="T61" fmla="*/ 355 h 370"/>
                <a:gd name="T62" fmla="*/ 76 w 387"/>
                <a:gd name="T63" fmla="*/ 346 h 370"/>
                <a:gd name="T64" fmla="*/ 59 w 387"/>
                <a:gd name="T65" fmla="*/ 338 h 370"/>
                <a:gd name="T66" fmla="*/ 43 w 387"/>
                <a:gd name="T67" fmla="*/ 322 h 370"/>
                <a:gd name="T68" fmla="*/ 28 w 387"/>
                <a:gd name="T69" fmla="*/ 304 h 370"/>
                <a:gd name="T70" fmla="*/ 16 w 387"/>
                <a:gd name="T71" fmla="*/ 283 h 370"/>
                <a:gd name="T72" fmla="*/ 10 w 387"/>
                <a:gd name="T73" fmla="*/ 261 h 370"/>
                <a:gd name="T74" fmla="*/ 3 w 387"/>
                <a:gd name="T75" fmla="*/ 234 h 370"/>
                <a:gd name="T76" fmla="*/ 0 w 387"/>
                <a:gd name="T77" fmla="*/ 206 h 370"/>
                <a:gd name="T78" fmla="*/ 3 w 387"/>
                <a:gd name="T79" fmla="*/ 180 h 370"/>
                <a:gd name="T80" fmla="*/ 7 w 387"/>
                <a:gd name="T81" fmla="*/ 152 h 370"/>
                <a:gd name="T82" fmla="*/ 19 w 387"/>
                <a:gd name="T83" fmla="*/ 125 h 370"/>
                <a:gd name="T84" fmla="*/ 34 w 387"/>
                <a:gd name="T85" fmla="*/ 100 h 370"/>
                <a:gd name="T86" fmla="*/ 53 w 387"/>
                <a:gd name="T87" fmla="*/ 73 h 370"/>
                <a:gd name="T88" fmla="*/ 79 w 387"/>
                <a:gd name="T89" fmla="*/ 51 h 370"/>
                <a:gd name="T90" fmla="*/ 110 w 387"/>
                <a:gd name="T91" fmla="*/ 34 h 370"/>
                <a:gd name="T92" fmla="*/ 147 w 387"/>
                <a:gd name="T93" fmla="*/ 19 h 370"/>
                <a:gd name="T94" fmla="*/ 193 w 387"/>
                <a:gd name="T95" fmla="*/ 7 h 370"/>
                <a:gd name="T96" fmla="*/ 244 w 387"/>
                <a:gd name="T97" fmla="*/ 0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7" h="370">
                  <a:moveTo>
                    <a:pt x="244" y="0"/>
                  </a:moveTo>
                  <a:lnTo>
                    <a:pt x="256" y="0"/>
                  </a:lnTo>
                  <a:lnTo>
                    <a:pt x="272" y="0"/>
                  </a:lnTo>
                  <a:lnTo>
                    <a:pt x="287" y="7"/>
                  </a:lnTo>
                  <a:lnTo>
                    <a:pt x="302" y="10"/>
                  </a:lnTo>
                  <a:lnTo>
                    <a:pt x="315" y="19"/>
                  </a:lnTo>
                  <a:lnTo>
                    <a:pt x="330" y="28"/>
                  </a:lnTo>
                  <a:lnTo>
                    <a:pt x="342" y="40"/>
                  </a:lnTo>
                  <a:lnTo>
                    <a:pt x="355" y="51"/>
                  </a:lnTo>
                  <a:lnTo>
                    <a:pt x="364" y="67"/>
                  </a:lnTo>
                  <a:lnTo>
                    <a:pt x="372" y="85"/>
                  </a:lnTo>
                  <a:lnTo>
                    <a:pt x="378" y="103"/>
                  </a:lnTo>
                  <a:lnTo>
                    <a:pt x="384" y="125"/>
                  </a:lnTo>
                  <a:lnTo>
                    <a:pt x="387" y="149"/>
                  </a:lnTo>
                  <a:lnTo>
                    <a:pt x="387" y="174"/>
                  </a:lnTo>
                  <a:lnTo>
                    <a:pt x="384" y="200"/>
                  </a:lnTo>
                  <a:lnTo>
                    <a:pt x="381" y="228"/>
                  </a:lnTo>
                  <a:lnTo>
                    <a:pt x="376" y="258"/>
                  </a:lnTo>
                  <a:lnTo>
                    <a:pt x="364" y="283"/>
                  </a:lnTo>
                  <a:lnTo>
                    <a:pt x="348" y="304"/>
                  </a:lnTo>
                  <a:lnTo>
                    <a:pt x="333" y="322"/>
                  </a:lnTo>
                  <a:lnTo>
                    <a:pt x="312" y="338"/>
                  </a:lnTo>
                  <a:lnTo>
                    <a:pt x="290" y="349"/>
                  </a:lnTo>
                  <a:lnTo>
                    <a:pt x="266" y="358"/>
                  </a:lnTo>
                  <a:lnTo>
                    <a:pt x="241" y="364"/>
                  </a:lnTo>
                  <a:lnTo>
                    <a:pt x="217" y="370"/>
                  </a:lnTo>
                  <a:lnTo>
                    <a:pt x="193" y="370"/>
                  </a:lnTo>
                  <a:lnTo>
                    <a:pt x="165" y="370"/>
                  </a:lnTo>
                  <a:lnTo>
                    <a:pt x="141" y="367"/>
                  </a:lnTo>
                  <a:lnTo>
                    <a:pt x="119" y="364"/>
                  </a:lnTo>
                  <a:lnTo>
                    <a:pt x="95" y="355"/>
                  </a:lnTo>
                  <a:lnTo>
                    <a:pt x="76" y="346"/>
                  </a:lnTo>
                  <a:lnTo>
                    <a:pt x="59" y="338"/>
                  </a:lnTo>
                  <a:lnTo>
                    <a:pt x="43" y="322"/>
                  </a:lnTo>
                  <a:lnTo>
                    <a:pt x="28" y="304"/>
                  </a:lnTo>
                  <a:lnTo>
                    <a:pt x="16" y="283"/>
                  </a:lnTo>
                  <a:lnTo>
                    <a:pt x="10" y="261"/>
                  </a:lnTo>
                  <a:lnTo>
                    <a:pt x="3" y="234"/>
                  </a:lnTo>
                  <a:lnTo>
                    <a:pt x="0" y="206"/>
                  </a:lnTo>
                  <a:lnTo>
                    <a:pt x="3" y="180"/>
                  </a:lnTo>
                  <a:lnTo>
                    <a:pt x="7" y="152"/>
                  </a:lnTo>
                  <a:lnTo>
                    <a:pt x="19" y="125"/>
                  </a:lnTo>
                  <a:lnTo>
                    <a:pt x="34" y="100"/>
                  </a:lnTo>
                  <a:lnTo>
                    <a:pt x="53" y="73"/>
                  </a:lnTo>
                  <a:lnTo>
                    <a:pt x="79" y="51"/>
                  </a:lnTo>
                  <a:lnTo>
                    <a:pt x="110" y="34"/>
                  </a:lnTo>
                  <a:lnTo>
                    <a:pt x="147" y="19"/>
                  </a:lnTo>
                  <a:lnTo>
                    <a:pt x="193" y="7"/>
                  </a:lnTo>
                  <a:lnTo>
                    <a:pt x="244" y="0"/>
                  </a:lnTo>
                  <a:close/>
                </a:path>
              </a:pathLst>
            </a:custGeom>
            <a:solidFill>
              <a:srgbClr val="D7D8D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52" name="Freeform 128"/>
            <p:cNvSpPr>
              <a:spLocks/>
            </p:cNvSpPr>
            <p:nvPr/>
          </p:nvSpPr>
          <p:spPr bwMode="auto">
            <a:xfrm>
              <a:off x="2430145" y="1643380"/>
              <a:ext cx="73025" cy="72390"/>
            </a:xfrm>
            <a:custGeom>
              <a:avLst/>
              <a:gdLst>
                <a:gd name="T0" fmla="*/ 147 w 345"/>
                <a:gd name="T1" fmla="*/ 0 h 343"/>
                <a:gd name="T2" fmla="*/ 165 w 345"/>
                <a:gd name="T3" fmla="*/ 0 h 343"/>
                <a:gd name="T4" fmla="*/ 184 w 345"/>
                <a:gd name="T5" fmla="*/ 0 h 343"/>
                <a:gd name="T6" fmla="*/ 220 w 345"/>
                <a:gd name="T7" fmla="*/ 6 h 343"/>
                <a:gd name="T8" fmla="*/ 250 w 345"/>
                <a:gd name="T9" fmla="*/ 18 h 343"/>
                <a:gd name="T10" fmla="*/ 278 w 345"/>
                <a:gd name="T11" fmla="*/ 36 h 343"/>
                <a:gd name="T12" fmla="*/ 302 w 345"/>
                <a:gd name="T13" fmla="*/ 58 h 343"/>
                <a:gd name="T14" fmla="*/ 321 w 345"/>
                <a:gd name="T15" fmla="*/ 82 h 343"/>
                <a:gd name="T16" fmla="*/ 333 w 345"/>
                <a:gd name="T17" fmla="*/ 112 h 343"/>
                <a:gd name="T18" fmla="*/ 342 w 345"/>
                <a:gd name="T19" fmla="*/ 139 h 343"/>
                <a:gd name="T20" fmla="*/ 345 w 345"/>
                <a:gd name="T21" fmla="*/ 173 h 343"/>
                <a:gd name="T22" fmla="*/ 342 w 345"/>
                <a:gd name="T23" fmla="*/ 203 h 343"/>
                <a:gd name="T24" fmla="*/ 336 w 345"/>
                <a:gd name="T25" fmla="*/ 234 h 343"/>
                <a:gd name="T26" fmla="*/ 321 w 345"/>
                <a:gd name="T27" fmla="*/ 260 h 343"/>
                <a:gd name="T28" fmla="*/ 308 w 345"/>
                <a:gd name="T29" fmla="*/ 273 h 343"/>
                <a:gd name="T30" fmla="*/ 296 w 345"/>
                <a:gd name="T31" fmla="*/ 285 h 343"/>
                <a:gd name="T32" fmla="*/ 284 w 345"/>
                <a:gd name="T33" fmla="*/ 297 h 343"/>
                <a:gd name="T34" fmla="*/ 269 w 345"/>
                <a:gd name="T35" fmla="*/ 309 h 343"/>
                <a:gd name="T36" fmla="*/ 250 w 345"/>
                <a:gd name="T37" fmla="*/ 319 h 343"/>
                <a:gd name="T38" fmla="*/ 229 w 345"/>
                <a:gd name="T39" fmla="*/ 328 h 343"/>
                <a:gd name="T40" fmla="*/ 208 w 345"/>
                <a:gd name="T41" fmla="*/ 334 h 343"/>
                <a:gd name="T42" fmla="*/ 187 w 345"/>
                <a:gd name="T43" fmla="*/ 340 h 343"/>
                <a:gd name="T44" fmla="*/ 162 w 345"/>
                <a:gd name="T45" fmla="*/ 343 h 343"/>
                <a:gd name="T46" fmla="*/ 141 w 345"/>
                <a:gd name="T47" fmla="*/ 343 h 343"/>
                <a:gd name="T48" fmla="*/ 119 w 345"/>
                <a:gd name="T49" fmla="*/ 343 h 343"/>
                <a:gd name="T50" fmla="*/ 101 w 345"/>
                <a:gd name="T51" fmla="*/ 340 h 343"/>
                <a:gd name="T52" fmla="*/ 85 w 345"/>
                <a:gd name="T53" fmla="*/ 337 h 343"/>
                <a:gd name="T54" fmla="*/ 71 w 345"/>
                <a:gd name="T55" fmla="*/ 331 h 343"/>
                <a:gd name="T56" fmla="*/ 56 w 345"/>
                <a:gd name="T57" fmla="*/ 322 h 343"/>
                <a:gd name="T58" fmla="*/ 43 w 345"/>
                <a:gd name="T59" fmla="*/ 312 h 343"/>
                <a:gd name="T60" fmla="*/ 34 w 345"/>
                <a:gd name="T61" fmla="*/ 300 h 343"/>
                <a:gd name="T62" fmla="*/ 25 w 345"/>
                <a:gd name="T63" fmla="*/ 288 h 343"/>
                <a:gd name="T64" fmla="*/ 10 w 345"/>
                <a:gd name="T65" fmla="*/ 260 h 343"/>
                <a:gd name="T66" fmla="*/ 3 w 345"/>
                <a:gd name="T67" fmla="*/ 231 h 343"/>
                <a:gd name="T68" fmla="*/ 0 w 345"/>
                <a:gd name="T69" fmla="*/ 197 h 343"/>
                <a:gd name="T70" fmla="*/ 3 w 345"/>
                <a:gd name="T71" fmla="*/ 164 h 343"/>
                <a:gd name="T72" fmla="*/ 10 w 345"/>
                <a:gd name="T73" fmla="*/ 133 h 343"/>
                <a:gd name="T74" fmla="*/ 22 w 345"/>
                <a:gd name="T75" fmla="*/ 99 h 343"/>
                <a:gd name="T76" fmla="*/ 40 w 345"/>
                <a:gd name="T77" fmla="*/ 70 h 343"/>
                <a:gd name="T78" fmla="*/ 59 w 345"/>
                <a:gd name="T79" fmla="*/ 45 h 343"/>
                <a:gd name="T80" fmla="*/ 85 w 345"/>
                <a:gd name="T81" fmla="*/ 24 h 343"/>
                <a:gd name="T82" fmla="*/ 98 w 345"/>
                <a:gd name="T83" fmla="*/ 15 h 343"/>
                <a:gd name="T84" fmla="*/ 113 w 345"/>
                <a:gd name="T85" fmla="*/ 9 h 343"/>
                <a:gd name="T86" fmla="*/ 128 w 345"/>
                <a:gd name="T87" fmla="*/ 6 h 343"/>
                <a:gd name="T88" fmla="*/ 147 w 345"/>
                <a:gd name="T89"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5" h="343">
                  <a:moveTo>
                    <a:pt x="147" y="0"/>
                  </a:moveTo>
                  <a:lnTo>
                    <a:pt x="165" y="0"/>
                  </a:lnTo>
                  <a:lnTo>
                    <a:pt x="184" y="0"/>
                  </a:lnTo>
                  <a:lnTo>
                    <a:pt x="220" y="6"/>
                  </a:lnTo>
                  <a:lnTo>
                    <a:pt x="250" y="18"/>
                  </a:lnTo>
                  <a:lnTo>
                    <a:pt x="278" y="36"/>
                  </a:lnTo>
                  <a:lnTo>
                    <a:pt x="302" y="58"/>
                  </a:lnTo>
                  <a:lnTo>
                    <a:pt x="321" y="82"/>
                  </a:lnTo>
                  <a:lnTo>
                    <a:pt x="333" y="112"/>
                  </a:lnTo>
                  <a:lnTo>
                    <a:pt x="342" y="139"/>
                  </a:lnTo>
                  <a:lnTo>
                    <a:pt x="345" y="173"/>
                  </a:lnTo>
                  <a:lnTo>
                    <a:pt x="342" y="203"/>
                  </a:lnTo>
                  <a:lnTo>
                    <a:pt x="336" y="234"/>
                  </a:lnTo>
                  <a:lnTo>
                    <a:pt x="321" y="260"/>
                  </a:lnTo>
                  <a:lnTo>
                    <a:pt x="308" y="273"/>
                  </a:lnTo>
                  <a:lnTo>
                    <a:pt x="296" y="285"/>
                  </a:lnTo>
                  <a:lnTo>
                    <a:pt x="284" y="297"/>
                  </a:lnTo>
                  <a:lnTo>
                    <a:pt x="269" y="309"/>
                  </a:lnTo>
                  <a:lnTo>
                    <a:pt x="250" y="319"/>
                  </a:lnTo>
                  <a:lnTo>
                    <a:pt x="229" y="328"/>
                  </a:lnTo>
                  <a:lnTo>
                    <a:pt x="208" y="334"/>
                  </a:lnTo>
                  <a:lnTo>
                    <a:pt x="187" y="340"/>
                  </a:lnTo>
                  <a:lnTo>
                    <a:pt x="162" y="343"/>
                  </a:lnTo>
                  <a:lnTo>
                    <a:pt x="141" y="343"/>
                  </a:lnTo>
                  <a:lnTo>
                    <a:pt x="119" y="343"/>
                  </a:lnTo>
                  <a:lnTo>
                    <a:pt x="101" y="340"/>
                  </a:lnTo>
                  <a:lnTo>
                    <a:pt x="85" y="337"/>
                  </a:lnTo>
                  <a:lnTo>
                    <a:pt x="71" y="331"/>
                  </a:lnTo>
                  <a:lnTo>
                    <a:pt x="56" y="322"/>
                  </a:lnTo>
                  <a:lnTo>
                    <a:pt x="43" y="312"/>
                  </a:lnTo>
                  <a:lnTo>
                    <a:pt x="34" y="300"/>
                  </a:lnTo>
                  <a:lnTo>
                    <a:pt x="25" y="288"/>
                  </a:lnTo>
                  <a:lnTo>
                    <a:pt x="10" y="260"/>
                  </a:lnTo>
                  <a:lnTo>
                    <a:pt x="3" y="231"/>
                  </a:lnTo>
                  <a:lnTo>
                    <a:pt x="0" y="197"/>
                  </a:lnTo>
                  <a:lnTo>
                    <a:pt x="3" y="164"/>
                  </a:lnTo>
                  <a:lnTo>
                    <a:pt x="10" y="133"/>
                  </a:lnTo>
                  <a:lnTo>
                    <a:pt x="22" y="99"/>
                  </a:lnTo>
                  <a:lnTo>
                    <a:pt x="40" y="70"/>
                  </a:lnTo>
                  <a:lnTo>
                    <a:pt x="59" y="45"/>
                  </a:lnTo>
                  <a:lnTo>
                    <a:pt x="85" y="24"/>
                  </a:lnTo>
                  <a:lnTo>
                    <a:pt x="98" y="15"/>
                  </a:lnTo>
                  <a:lnTo>
                    <a:pt x="113" y="9"/>
                  </a:lnTo>
                  <a:lnTo>
                    <a:pt x="128" y="6"/>
                  </a:lnTo>
                  <a:lnTo>
                    <a:pt x="147" y="0"/>
                  </a:lnTo>
                  <a:close/>
                </a:path>
              </a:pathLst>
            </a:custGeom>
            <a:solidFill>
              <a:srgbClr val="ECA13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53" name="Freeform 129"/>
            <p:cNvSpPr>
              <a:spLocks/>
            </p:cNvSpPr>
            <p:nvPr/>
          </p:nvSpPr>
          <p:spPr bwMode="auto">
            <a:xfrm>
              <a:off x="2454275" y="1660525"/>
              <a:ext cx="42545" cy="47625"/>
            </a:xfrm>
            <a:custGeom>
              <a:avLst/>
              <a:gdLst>
                <a:gd name="T0" fmla="*/ 143 w 199"/>
                <a:gd name="T1" fmla="*/ 42 h 224"/>
                <a:gd name="T2" fmla="*/ 140 w 199"/>
                <a:gd name="T3" fmla="*/ 72 h 224"/>
                <a:gd name="T4" fmla="*/ 134 w 199"/>
                <a:gd name="T5" fmla="*/ 85 h 224"/>
                <a:gd name="T6" fmla="*/ 128 w 199"/>
                <a:gd name="T7" fmla="*/ 97 h 224"/>
                <a:gd name="T8" fmla="*/ 116 w 199"/>
                <a:gd name="T9" fmla="*/ 112 h 224"/>
                <a:gd name="T10" fmla="*/ 101 w 199"/>
                <a:gd name="T11" fmla="*/ 124 h 224"/>
                <a:gd name="T12" fmla="*/ 80 w 199"/>
                <a:gd name="T13" fmla="*/ 140 h 224"/>
                <a:gd name="T14" fmla="*/ 52 w 199"/>
                <a:gd name="T15" fmla="*/ 154 h 224"/>
                <a:gd name="T16" fmla="*/ 25 w 199"/>
                <a:gd name="T17" fmla="*/ 169 h 224"/>
                <a:gd name="T18" fmla="*/ 6 w 199"/>
                <a:gd name="T19" fmla="*/ 185 h 224"/>
                <a:gd name="T20" fmla="*/ 0 w 199"/>
                <a:gd name="T21" fmla="*/ 200 h 224"/>
                <a:gd name="T22" fmla="*/ 0 w 199"/>
                <a:gd name="T23" fmla="*/ 206 h 224"/>
                <a:gd name="T24" fmla="*/ 0 w 199"/>
                <a:gd name="T25" fmla="*/ 212 h 224"/>
                <a:gd name="T26" fmla="*/ 3 w 199"/>
                <a:gd name="T27" fmla="*/ 215 h 224"/>
                <a:gd name="T28" fmla="*/ 9 w 199"/>
                <a:gd name="T29" fmla="*/ 218 h 224"/>
                <a:gd name="T30" fmla="*/ 28 w 199"/>
                <a:gd name="T31" fmla="*/ 224 h 224"/>
                <a:gd name="T32" fmla="*/ 55 w 199"/>
                <a:gd name="T33" fmla="*/ 221 h 224"/>
                <a:gd name="T34" fmla="*/ 89 w 199"/>
                <a:gd name="T35" fmla="*/ 212 h 224"/>
                <a:gd name="T36" fmla="*/ 122 w 199"/>
                <a:gd name="T37" fmla="*/ 200 h 224"/>
                <a:gd name="T38" fmla="*/ 149 w 199"/>
                <a:gd name="T39" fmla="*/ 185 h 224"/>
                <a:gd name="T40" fmla="*/ 168 w 199"/>
                <a:gd name="T41" fmla="*/ 166 h 224"/>
                <a:gd name="T42" fmla="*/ 183 w 199"/>
                <a:gd name="T43" fmla="*/ 149 h 224"/>
                <a:gd name="T44" fmla="*/ 192 w 199"/>
                <a:gd name="T45" fmla="*/ 128 h 224"/>
                <a:gd name="T46" fmla="*/ 196 w 199"/>
                <a:gd name="T47" fmla="*/ 106 h 224"/>
                <a:gd name="T48" fmla="*/ 199 w 199"/>
                <a:gd name="T49" fmla="*/ 85 h 224"/>
                <a:gd name="T50" fmla="*/ 196 w 199"/>
                <a:gd name="T51" fmla="*/ 66 h 224"/>
                <a:gd name="T52" fmla="*/ 189 w 199"/>
                <a:gd name="T53" fmla="*/ 45 h 224"/>
                <a:gd name="T54" fmla="*/ 183 w 199"/>
                <a:gd name="T55" fmla="*/ 27 h 224"/>
                <a:gd name="T56" fmla="*/ 177 w 199"/>
                <a:gd name="T57" fmla="*/ 11 h 224"/>
                <a:gd name="T58" fmla="*/ 168 w 199"/>
                <a:gd name="T59" fmla="*/ 3 h 224"/>
                <a:gd name="T60" fmla="*/ 159 w 199"/>
                <a:gd name="T61" fmla="*/ 0 h 224"/>
                <a:gd name="T62" fmla="*/ 156 w 199"/>
                <a:gd name="T63" fmla="*/ 3 h 224"/>
                <a:gd name="T64" fmla="*/ 153 w 199"/>
                <a:gd name="T65" fmla="*/ 6 h 224"/>
                <a:gd name="T66" fmla="*/ 146 w 199"/>
                <a:gd name="T67" fmla="*/ 17 h 224"/>
                <a:gd name="T68" fmla="*/ 143 w 199"/>
                <a:gd name="T69" fmla="*/ 4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9" h="224">
                  <a:moveTo>
                    <a:pt x="143" y="42"/>
                  </a:moveTo>
                  <a:lnTo>
                    <a:pt x="140" y="72"/>
                  </a:lnTo>
                  <a:lnTo>
                    <a:pt x="134" y="85"/>
                  </a:lnTo>
                  <a:lnTo>
                    <a:pt x="128" y="97"/>
                  </a:lnTo>
                  <a:lnTo>
                    <a:pt x="116" y="112"/>
                  </a:lnTo>
                  <a:lnTo>
                    <a:pt x="101" y="124"/>
                  </a:lnTo>
                  <a:lnTo>
                    <a:pt x="80" y="140"/>
                  </a:lnTo>
                  <a:lnTo>
                    <a:pt x="52" y="154"/>
                  </a:lnTo>
                  <a:lnTo>
                    <a:pt x="25" y="169"/>
                  </a:lnTo>
                  <a:lnTo>
                    <a:pt x="6" y="185"/>
                  </a:lnTo>
                  <a:lnTo>
                    <a:pt x="0" y="200"/>
                  </a:lnTo>
                  <a:lnTo>
                    <a:pt x="0" y="206"/>
                  </a:lnTo>
                  <a:lnTo>
                    <a:pt x="0" y="212"/>
                  </a:lnTo>
                  <a:lnTo>
                    <a:pt x="3" y="215"/>
                  </a:lnTo>
                  <a:lnTo>
                    <a:pt x="9" y="218"/>
                  </a:lnTo>
                  <a:lnTo>
                    <a:pt x="28" y="224"/>
                  </a:lnTo>
                  <a:lnTo>
                    <a:pt x="55" y="221"/>
                  </a:lnTo>
                  <a:lnTo>
                    <a:pt x="89" y="212"/>
                  </a:lnTo>
                  <a:lnTo>
                    <a:pt x="122" y="200"/>
                  </a:lnTo>
                  <a:lnTo>
                    <a:pt x="149" y="185"/>
                  </a:lnTo>
                  <a:lnTo>
                    <a:pt x="168" y="166"/>
                  </a:lnTo>
                  <a:lnTo>
                    <a:pt x="183" y="149"/>
                  </a:lnTo>
                  <a:lnTo>
                    <a:pt x="192" y="128"/>
                  </a:lnTo>
                  <a:lnTo>
                    <a:pt x="196" y="106"/>
                  </a:lnTo>
                  <a:lnTo>
                    <a:pt x="199" y="85"/>
                  </a:lnTo>
                  <a:lnTo>
                    <a:pt x="196" y="66"/>
                  </a:lnTo>
                  <a:lnTo>
                    <a:pt x="189" y="45"/>
                  </a:lnTo>
                  <a:lnTo>
                    <a:pt x="183" y="27"/>
                  </a:lnTo>
                  <a:lnTo>
                    <a:pt x="177" y="11"/>
                  </a:lnTo>
                  <a:lnTo>
                    <a:pt x="168" y="3"/>
                  </a:lnTo>
                  <a:lnTo>
                    <a:pt x="159" y="0"/>
                  </a:lnTo>
                  <a:lnTo>
                    <a:pt x="156" y="3"/>
                  </a:lnTo>
                  <a:lnTo>
                    <a:pt x="153" y="6"/>
                  </a:lnTo>
                  <a:lnTo>
                    <a:pt x="146" y="17"/>
                  </a:lnTo>
                  <a:lnTo>
                    <a:pt x="143" y="42"/>
                  </a:lnTo>
                  <a:close/>
                </a:path>
              </a:pathLst>
            </a:custGeom>
            <a:solidFill>
              <a:srgbClr val="C9882D"/>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54" name="Freeform 130"/>
            <p:cNvSpPr>
              <a:spLocks/>
            </p:cNvSpPr>
            <p:nvPr/>
          </p:nvSpPr>
          <p:spPr bwMode="auto">
            <a:xfrm>
              <a:off x="2440940" y="1654810"/>
              <a:ext cx="29210" cy="24765"/>
            </a:xfrm>
            <a:custGeom>
              <a:avLst/>
              <a:gdLst>
                <a:gd name="T0" fmla="*/ 91 w 137"/>
                <a:gd name="T1" fmla="*/ 0 h 118"/>
                <a:gd name="T2" fmla="*/ 109 w 137"/>
                <a:gd name="T3" fmla="*/ 0 h 118"/>
                <a:gd name="T4" fmla="*/ 121 w 137"/>
                <a:gd name="T5" fmla="*/ 3 h 118"/>
                <a:gd name="T6" fmla="*/ 131 w 137"/>
                <a:gd name="T7" fmla="*/ 12 h 118"/>
                <a:gd name="T8" fmla="*/ 137 w 137"/>
                <a:gd name="T9" fmla="*/ 24 h 118"/>
                <a:gd name="T10" fmla="*/ 137 w 137"/>
                <a:gd name="T11" fmla="*/ 36 h 118"/>
                <a:gd name="T12" fmla="*/ 131 w 137"/>
                <a:gd name="T13" fmla="*/ 51 h 118"/>
                <a:gd name="T14" fmla="*/ 121 w 137"/>
                <a:gd name="T15" fmla="*/ 66 h 118"/>
                <a:gd name="T16" fmla="*/ 106 w 137"/>
                <a:gd name="T17" fmla="*/ 78 h 118"/>
                <a:gd name="T18" fmla="*/ 69 w 137"/>
                <a:gd name="T19" fmla="*/ 99 h 118"/>
                <a:gd name="T20" fmla="*/ 51 w 137"/>
                <a:gd name="T21" fmla="*/ 109 h 118"/>
                <a:gd name="T22" fmla="*/ 32 w 137"/>
                <a:gd name="T23" fmla="*/ 115 h 118"/>
                <a:gd name="T24" fmla="*/ 21 w 137"/>
                <a:gd name="T25" fmla="*/ 118 h 118"/>
                <a:gd name="T26" fmla="*/ 9 w 137"/>
                <a:gd name="T27" fmla="*/ 118 h 118"/>
                <a:gd name="T28" fmla="*/ 3 w 137"/>
                <a:gd name="T29" fmla="*/ 112 h 118"/>
                <a:gd name="T30" fmla="*/ 0 w 137"/>
                <a:gd name="T31" fmla="*/ 103 h 118"/>
                <a:gd name="T32" fmla="*/ 0 w 137"/>
                <a:gd name="T33" fmla="*/ 87 h 118"/>
                <a:gd name="T34" fmla="*/ 3 w 137"/>
                <a:gd name="T35" fmla="*/ 72 h 118"/>
                <a:gd name="T36" fmla="*/ 9 w 137"/>
                <a:gd name="T37" fmla="*/ 57 h 118"/>
                <a:gd name="T38" fmla="*/ 18 w 137"/>
                <a:gd name="T39" fmla="*/ 41 h 118"/>
                <a:gd name="T40" fmla="*/ 29 w 137"/>
                <a:gd name="T41" fmla="*/ 30 h 118"/>
                <a:gd name="T42" fmla="*/ 48 w 137"/>
                <a:gd name="T43" fmla="*/ 18 h 118"/>
                <a:gd name="T44" fmla="*/ 66 w 137"/>
                <a:gd name="T45" fmla="*/ 9 h 118"/>
                <a:gd name="T46" fmla="*/ 91 w 137"/>
                <a:gd name="T4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7" h="118">
                  <a:moveTo>
                    <a:pt x="91" y="0"/>
                  </a:moveTo>
                  <a:lnTo>
                    <a:pt x="109" y="0"/>
                  </a:lnTo>
                  <a:lnTo>
                    <a:pt x="121" y="3"/>
                  </a:lnTo>
                  <a:lnTo>
                    <a:pt x="131" y="12"/>
                  </a:lnTo>
                  <a:lnTo>
                    <a:pt x="137" y="24"/>
                  </a:lnTo>
                  <a:lnTo>
                    <a:pt x="137" y="36"/>
                  </a:lnTo>
                  <a:lnTo>
                    <a:pt x="131" y="51"/>
                  </a:lnTo>
                  <a:lnTo>
                    <a:pt x="121" y="66"/>
                  </a:lnTo>
                  <a:lnTo>
                    <a:pt x="106" y="78"/>
                  </a:lnTo>
                  <a:lnTo>
                    <a:pt x="69" y="99"/>
                  </a:lnTo>
                  <a:lnTo>
                    <a:pt x="51" y="109"/>
                  </a:lnTo>
                  <a:lnTo>
                    <a:pt x="32" y="115"/>
                  </a:lnTo>
                  <a:lnTo>
                    <a:pt x="21" y="118"/>
                  </a:lnTo>
                  <a:lnTo>
                    <a:pt x="9" y="118"/>
                  </a:lnTo>
                  <a:lnTo>
                    <a:pt x="3" y="112"/>
                  </a:lnTo>
                  <a:lnTo>
                    <a:pt x="0" y="103"/>
                  </a:lnTo>
                  <a:lnTo>
                    <a:pt x="0" y="87"/>
                  </a:lnTo>
                  <a:lnTo>
                    <a:pt x="3" y="72"/>
                  </a:lnTo>
                  <a:lnTo>
                    <a:pt x="9" y="57"/>
                  </a:lnTo>
                  <a:lnTo>
                    <a:pt x="18" y="41"/>
                  </a:lnTo>
                  <a:lnTo>
                    <a:pt x="29" y="30"/>
                  </a:lnTo>
                  <a:lnTo>
                    <a:pt x="48" y="18"/>
                  </a:lnTo>
                  <a:lnTo>
                    <a:pt x="66" y="9"/>
                  </a:lnTo>
                  <a:lnTo>
                    <a:pt x="9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55" name="Freeform 131"/>
            <p:cNvSpPr>
              <a:spLocks/>
            </p:cNvSpPr>
            <p:nvPr/>
          </p:nvSpPr>
          <p:spPr bwMode="auto">
            <a:xfrm>
              <a:off x="2396490" y="1924685"/>
              <a:ext cx="81915" cy="78105"/>
            </a:xfrm>
            <a:custGeom>
              <a:avLst/>
              <a:gdLst>
                <a:gd name="T0" fmla="*/ 240 w 387"/>
                <a:gd name="T1" fmla="*/ 0 h 371"/>
                <a:gd name="T2" fmla="*/ 256 w 387"/>
                <a:gd name="T3" fmla="*/ 0 h 371"/>
                <a:gd name="T4" fmla="*/ 271 w 387"/>
                <a:gd name="T5" fmla="*/ 0 h 371"/>
                <a:gd name="T6" fmla="*/ 286 w 387"/>
                <a:gd name="T7" fmla="*/ 3 h 371"/>
                <a:gd name="T8" fmla="*/ 302 w 387"/>
                <a:gd name="T9" fmla="*/ 9 h 371"/>
                <a:gd name="T10" fmla="*/ 314 w 387"/>
                <a:gd name="T11" fmla="*/ 18 h 371"/>
                <a:gd name="T12" fmla="*/ 329 w 387"/>
                <a:gd name="T13" fmla="*/ 28 h 371"/>
                <a:gd name="T14" fmla="*/ 342 w 387"/>
                <a:gd name="T15" fmla="*/ 40 h 371"/>
                <a:gd name="T16" fmla="*/ 351 w 387"/>
                <a:gd name="T17" fmla="*/ 52 h 371"/>
                <a:gd name="T18" fmla="*/ 363 w 387"/>
                <a:gd name="T19" fmla="*/ 67 h 371"/>
                <a:gd name="T20" fmla="*/ 369 w 387"/>
                <a:gd name="T21" fmla="*/ 86 h 371"/>
                <a:gd name="T22" fmla="*/ 378 w 387"/>
                <a:gd name="T23" fmla="*/ 104 h 371"/>
                <a:gd name="T24" fmla="*/ 382 w 387"/>
                <a:gd name="T25" fmla="*/ 125 h 371"/>
                <a:gd name="T26" fmla="*/ 384 w 387"/>
                <a:gd name="T27" fmla="*/ 149 h 371"/>
                <a:gd name="T28" fmla="*/ 387 w 387"/>
                <a:gd name="T29" fmla="*/ 173 h 371"/>
                <a:gd name="T30" fmla="*/ 384 w 387"/>
                <a:gd name="T31" fmla="*/ 201 h 371"/>
                <a:gd name="T32" fmla="*/ 382 w 387"/>
                <a:gd name="T33" fmla="*/ 228 h 371"/>
                <a:gd name="T34" fmla="*/ 375 w 387"/>
                <a:gd name="T35" fmla="*/ 259 h 371"/>
                <a:gd name="T36" fmla="*/ 363 w 387"/>
                <a:gd name="T37" fmla="*/ 283 h 371"/>
                <a:gd name="T38" fmla="*/ 348 w 387"/>
                <a:gd name="T39" fmla="*/ 304 h 371"/>
                <a:gd name="T40" fmla="*/ 332 w 387"/>
                <a:gd name="T41" fmla="*/ 322 h 371"/>
                <a:gd name="T42" fmla="*/ 311 w 387"/>
                <a:gd name="T43" fmla="*/ 337 h 371"/>
                <a:gd name="T44" fmla="*/ 289 w 387"/>
                <a:gd name="T45" fmla="*/ 350 h 371"/>
                <a:gd name="T46" fmla="*/ 265 w 387"/>
                <a:gd name="T47" fmla="*/ 359 h 371"/>
                <a:gd name="T48" fmla="*/ 240 w 387"/>
                <a:gd name="T49" fmla="*/ 365 h 371"/>
                <a:gd name="T50" fmla="*/ 217 w 387"/>
                <a:gd name="T51" fmla="*/ 371 h 371"/>
                <a:gd name="T52" fmla="*/ 192 w 387"/>
                <a:gd name="T53" fmla="*/ 371 h 371"/>
                <a:gd name="T54" fmla="*/ 164 w 387"/>
                <a:gd name="T55" fmla="*/ 371 h 371"/>
                <a:gd name="T56" fmla="*/ 140 w 387"/>
                <a:gd name="T57" fmla="*/ 368 h 371"/>
                <a:gd name="T58" fmla="*/ 115 w 387"/>
                <a:gd name="T59" fmla="*/ 365 h 371"/>
                <a:gd name="T60" fmla="*/ 94 w 387"/>
                <a:gd name="T61" fmla="*/ 356 h 371"/>
                <a:gd name="T62" fmla="*/ 73 w 387"/>
                <a:gd name="T63" fmla="*/ 346 h 371"/>
                <a:gd name="T64" fmla="*/ 58 w 387"/>
                <a:gd name="T65" fmla="*/ 337 h 371"/>
                <a:gd name="T66" fmla="*/ 40 w 387"/>
                <a:gd name="T67" fmla="*/ 322 h 371"/>
                <a:gd name="T68" fmla="*/ 27 w 387"/>
                <a:gd name="T69" fmla="*/ 304 h 371"/>
                <a:gd name="T70" fmla="*/ 15 w 387"/>
                <a:gd name="T71" fmla="*/ 283 h 371"/>
                <a:gd name="T72" fmla="*/ 6 w 387"/>
                <a:gd name="T73" fmla="*/ 262 h 371"/>
                <a:gd name="T74" fmla="*/ 3 w 387"/>
                <a:gd name="T75" fmla="*/ 234 h 371"/>
                <a:gd name="T76" fmla="*/ 0 w 387"/>
                <a:gd name="T77" fmla="*/ 207 h 371"/>
                <a:gd name="T78" fmla="*/ 0 w 387"/>
                <a:gd name="T79" fmla="*/ 179 h 371"/>
                <a:gd name="T80" fmla="*/ 6 w 387"/>
                <a:gd name="T81" fmla="*/ 152 h 371"/>
                <a:gd name="T82" fmla="*/ 18 w 387"/>
                <a:gd name="T83" fmla="*/ 125 h 371"/>
                <a:gd name="T84" fmla="*/ 30 w 387"/>
                <a:gd name="T85" fmla="*/ 98 h 371"/>
                <a:gd name="T86" fmla="*/ 52 w 387"/>
                <a:gd name="T87" fmla="*/ 73 h 371"/>
                <a:gd name="T88" fmla="*/ 76 w 387"/>
                <a:gd name="T89" fmla="*/ 52 h 371"/>
                <a:gd name="T90" fmla="*/ 109 w 387"/>
                <a:gd name="T91" fmla="*/ 34 h 371"/>
                <a:gd name="T92" fmla="*/ 146 w 387"/>
                <a:gd name="T93" fmla="*/ 18 h 371"/>
                <a:gd name="T94" fmla="*/ 192 w 387"/>
                <a:gd name="T95" fmla="*/ 6 h 371"/>
                <a:gd name="T96" fmla="*/ 240 w 387"/>
                <a:gd name="T97"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7" h="371">
                  <a:moveTo>
                    <a:pt x="240" y="0"/>
                  </a:moveTo>
                  <a:lnTo>
                    <a:pt x="256" y="0"/>
                  </a:lnTo>
                  <a:lnTo>
                    <a:pt x="271" y="0"/>
                  </a:lnTo>
                  <a:lnTo>
                    <a:pt x="286" y="3"/>
                  </a:lnTo>
                  <a:lnTo>
                    <a:pt x="302" y="9"/>
                  </a:lnTo>
                  <a:lnTo>
                    <a:pt x="314" y="18"/>
                  </a:lnTo>
                  <a:lnTo>
                    <a:pt x="329" y="28"/>
                  </a:lnTo>
                  <a:lnTo>
                    <a:pt x="342" y="40"/>
                  </a:lnTo>
                  <a:lnTo>
                    <a:pt x="351" y="52"/>
                  </a:lnTo>
                  <a:lnTo>
                    <a:pt x="363" y="67"/>
                  </a:lnTo>
                  <a:lnTo>
                    <a:pt x="369" y="86"/>
                  </a:lnTo>
                  <a:lnTo>
                    <a:pt x="378" y="104"/>
                  </a:lnTo>
                  <a:lnTo>
                    <a:pt x="382" y="125"/>
                  </a:lnTo>
                  <a:lnTo>
                    <a:pt x="384" y="149"/>
                  </a:lnTo>
                  <a:lnTo>
                    <a:pt x="387" y="173"/>
                  </a:lnTo>
                  <a:lnTo>
                    <a:pt x="384" y="201"/>
                  </a:lnTo>
                  <a:lnTo>
                    <a:pt x="382" y="228"/>
                  </a:lnTo>
                  <a:lnTo>
                    <a:pt x="375" y="259"/>
                  </a:lnTo>
                  <a:lnTo>
                    <a:pt x="363" y="283"/>
                  </a:lnTo>
                  <a:lnTo>
                    <a:pt x="348" y="304"/>
                  </a:lnTo>
                  <a:lnTo>
                    <a:pt x="332" y="322"/>
                  </a:lnTo>
                  <a:lnTo>
                    <a:pt x="311" y="337"/>
                  </a:lnTo>
                  <a:lnTo>
                    <a:pt x="289" y="350"/>
                  </a:lnTo>
                  <a:lnTo>
                    <a:pt x="265" y="359"/>
                  </a:lnTo>
                  <a:lnTo>
                    <a:pt x="240" y="365"/>
                  </a:lnTo>
                  <a:lnTo>
                    <a:pt x="217" y="371"/>
                  </a:lnTo>
                  <a:lnTo>
                    <a:pt x="192" y="371"/>
                  </a:lnTo>
                  <a:lnTo>
                    <a:pt x="164" y="371"/>
                  </a:lnTo>
                  <a:lnTo>
                    <a:pt x="140" y="368"/>
                  </a:lnTo>
                  <a:lnTo>
                    <a:pt x="115" y="365"/>
                  </a:lnTo>
                  <a:lnTo>
                    <a:pt x="94" y="356"/>
                  </a:lnTo>
                  <a:lnTo>
                    <a:pt x="73" y="346"/>
                  </a:lnTo>
                  <a:lnTo>
                    <a:pt x="58" y="337"/>
                  </a:lnTo>
                  <a:lnTo>
                    <a:pt x="40" y="322"/>
                  </a:lnTo>
                  <a:lnTo>
                    <a:pt x="27" y="304"/>
                  </a:lnTo>
                  <a:lnTo>
                    <a:pt x="15" y="283"/>
                  </a:lnTo>
                  <a:lnTo>
                    <a:pt x="6" y="262"/>
                  </a:lnTo>
                  <a:lnTo>
                    <a:pt x="3" y="234"/>
                  </a:lnTo>
                  <a:lnTo>
                    <a:pt x="0" y="207"/>
                  </a:lnTo>
                  <a:lnTo>
                    <a:pt x="0" y="179"/>
                  </a:lnTo>
                  <a:lnTo>
                    <a:pt x="6" y="152"/>
                  </a:lnTo>
                  <a:lnTo>
                    <a:pt x="18" y="125"/>
                  </a:lnTo>
                  <a:lnTo>
                    <a:pt x="30" y="98"/>
                  </a:lnTo>
                  <a:lnTo>
                    <a:pt x="52" y="73"/>
                  </a:lnTo>
                  <a:lnTo>
                    <a:pt x="76" y="52"/>
                  </a:lnTo>
                  <a:lnTo>
                    <a:pt x="109" y="34"/>
                  </a:lnTo>
                  <a:lnTo>
                    <a:pt x="146" y="18"/>
                  </a:lnTo>
                  <a:lnTo>
                    <a:pt x="192" y="6"/>
                  </a:lnTo>
                  <a:lnTo>
                    <a:pt x="240" y="0"/>
                  </a:lnTo>
                  <a:close/>
                </a:path>
              </a:pathLst>
            </a:custGeom>
            <a:solidFill>
              <a:srgbClr val="D7D8D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56" name="Freeform 132"/>
            <p:cNvSpPr>
              <a:spLocks/>
            </p:cNvSpPr>
            <p:nvPr/>
          </p:nvSpPr>
          <p:spPr bwMode="auto">
            <a:xfrm>
              <a:off x="2395855" y="1915795"/>
              <a:ext cx="73025" cy="72390"/>
            </a:xfrm>
            <a:custGeom>
              <a:avLst/>
              <a:gdLst>
                <a:gd name="T0" fmla="*/ 146 w 345"/>
                <a:gd name="T1" fmla="*/ 0 h 343"/>
                <a:gd name="T2" fmla="*/ 164 w 345"/>
                <a:gd name="T3" fmla="*/ 0 h 343"/>
                <a:gd name="T4" fmla="*/ 183 w 345"/>
                <a:gd name="T5" fmla="*/ 0 h 343"/>
                <a:gd name="T6" fmla="*/ 220 w 345"/>
                <a:gd name="T7" fmla="*/ 6 h 343"/>
                <a:gd name="T8" fmla="*/ 249 w 345"/>
                <a:gd name="T9" fmla="*/ 19 h 343"/>
                <a:gd name="T10" fmla="*/ 277 w 345"/>
                <a:gd name="T11" fmla="*/ 36 h 343"/>
                <a:gd name="T12" fmla="*/ 299 w 345"/>
                <a:gd name="T13" fmla="*/ 57 h 343"/>
                <a:gd name="T14" fmla="*/ 320 w 345"/>
                <a:gd name="T15" fmla="*/ 82 h 343"/>
                <a:gd name="T16" fmla="*/ 332 w 345"/>
                <a:gd name="T17" fmla="*/ 112 h 343"/>
                <a:gd name="T18" fmla="*/ 342 w 345"/>
                <a:gd name="T19" fmla="*/ 140 h 343"/>
                <a:gd name="T20" fmla="*/ 345 w 345"/>
                <a:gd name="T21" fmla="*/ 173 h 343"/>
                <a:gd name="T22" fmla="*/ 342 w 345"/>
                <a:gd name="T23" fmla="*/ 203 h 343"/>
                <a:gd name="T24" fmla="*/ 332 w 345"/>
                <a:gd name="T25" fmla="*/ 234 h 343"/>
                <a:gd name="T26" fmla="*/ 317 w 345"/>
                <a:gd name="T27" fmla="*/ 261 h 343"/>
                <a:gd name="T28" fmla="*/ 308 w 345"/>
                <a:gd name="T29" fmla="*/ 273 h 343"/>
                <a:gd name="T30" fmla="*/ 295 w 345"/>
                <a:gd name="T31" fmla="*/ 286 h 343"/>
                <a:gd name="T32" fmla="*/ 283 w 345"/>
                <a:gd name="T33" fmla="*/ 298 h 343"/>
                <a:gd name="T34" fmla="*/ 268 w 345"/>
                <a:gd name="T35" fmla="*/ 310 h 343"/>
                <a:gd name="T36" fmla="*/ 249 w 345"/>
                <a:gd name="T37" fmla="*/ 319 h 343"/>
                <a:gd name="T38" fmla="*/ 229 w 345"/>
                <a:gd name="T39" fmla="*/ 328 h 343"/>
                <a:gd name="T40" fmla="*/ 207 w 345"/>
                <a:gd name="T41" fmla="*/ 333 h 343"/>
                <a:gd name="T42" fmla="*/ 186 w 345"/>
                <a:gd name="T43" fmla="*/ 340 h 343"/>
                <a:gd name="T44" fmla="*/ 161 w 345"/>
                <a:gd name="T45" fmla="*/ 343 h 343"/>
                <a:gd name="T46" fmla="*/ 140 w 345"/>
                <a:gd name="T47" fmla="*/ 343 h 343"/>
                <a:gd name="T48" fmla="*/ 118 w 345"/>
                <a:gd name="T49" fmla="*/ 343 h 343"/>
                <a:gd name="T50" fmla="*/ 100 w 345"/>
                <a:gd name="T51" fmla="*/ 340 h 343"/>
                <a:gd name="T52" fmla="*/ 83 w 345"/>
                <a:gd name="T53" fmla="*/ 336 h 343"/>
                <a:gd name="T54" fmla="*/ 67 w 345"/>
                <a:gd name="T55" fmla="*/ 328 h 343"/>
                <a:gd name="T56" fmla="*/ 55 w 345"/>
                <a:gd name="T57" fmla="*/ 322 h 343"/>
                <a:gd name="T58" fmla="*/ 43 w 345"/>
                <a:gd name="T59" fmla="*/ 313 h 343"/>
                <a:gd name="T60" fmla="*/ 33 w 345"/>
                <a:gd name="T61" fmla="*/ 301 h 343"/>
                <a:gd name="T62" fmla="*/ 24 w 345"/>
                <a:gd name="T63" fmla="*/ 289 h 343"/>
                <a:gd name="T64" fmla="*/ 9 w 345"/>
                <a:gd name="T65" fmla="*/ 261 h 343"/>
                <a:gd name="T66" fmla="*/ 0 w 345"/>
                <a:gd name="T67" fmla="*/ 231 h 343"/>
                <a:gd name="T68" fmla="*/ 0 w 345"/>
                <a:gd name="T69" fmla="*/ 197 h 343"/>
                <a:gd name="T70" fmla="*/ 0 w 345"/>
                <a:gd name="T71" fmla="*/ 164 h 343"/>
                <a:gd name="T72" fmla="*/ 9 w 345"/>
                <a:gd name="T73" fmla="*/ 131 h 343"/>
                <a:gd name="T74" fmla="*/ 21 w 345"/>
                <a:gd name="T75" fmla="*/ 100 h 343"/>
                <a:gd name="T76" fmla="*/ 36 w 345"/>
                <a:gd name="T77" fmla="*/ 70 h 343"/>
                <a:gd name="T78" fmla="*/ 58 w 345"/>
                <a:gd name="T79" fmla="*/ 45 h 343"/>
                <a:gd name="T80" fmla="*/ 85 w 345"/>
                <a:gd name="T81" fmla="*/ 24 h 343"/>
                <a:gd name="T82" fmla="*/ 97 w 345"/>
                <a:gd name="T83" fmla="*/ 16 h 343"/>
                <a:gd name="T84" fmla="*/ 112 w 345"/>
                <a:gd name="T85" fmla="*/ 9 h 343"/>
                <a:gd name="T86" fmla="*/ 128 w 345"/>
                <a:gd name="T87" fmla="*/ 3 h 343"/>
                <a:gd name="T88" fmla="*/ 146 w 345"/>
                <a:gd name="T89" fmla="*/ 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5" h="343">
                  <a:moveTo>
                    <a:pt x="146" y="0"/>
                  </a:moveTo>
                  <a:lnTo>
                    <a:pt x="164" y="0"/>
                  </a:lnTo>
                  <a:lnTo>
                    <a:pt x="183" y="0"/>
                  </a:lnTo>
                  <a:lnTo>
                    <a:pt x="220" y="6"/>
                  </a:lnTo>
                  <a:lnTo>
                    <a:pt x="249" y="19"/>
                  </a:lnTo>
                  <a:lnTo>
                    <a:pt x="277" y="36"/>
                  </a:lnTo>
                  <a:lnTo>
                    <a:pt x="299" y="57"/>
                  </a:lnTo>
                  <a:lnTo>
                    <a:pt x="320" y="82"/>
                  </a:lnTo>
                  <a:lnTo>
                    <a:pt x="332" y="112"/>
                  </a:lnTo>
                  <a:lnTo>
                    <a:pt x="342" y="140"/>
                  </a:lnTo>
                  <a:lnTo>
                    <a:pt x="345" y="173"/>
                  </a:lnTo>
                  <a:lnTo>
                    <a:pt x="342" y="203"/>
                  </a:lnTo>
                  <a:lnTo>
                    <a:pt x="332" y="234"/>
                  </a:lnTo>
                  <a:lnTo>
                    <a:pt x="317" y="261"/>
                  </a:lnTo>
                  <a:lnTo>
                    <a:pt x="308" y="273"/>
                  </a:lnTo>
                  <a:lnTo>
                    <a:pt x="295" y="286"/>
                  </a:lnTo>
                  <a:lnTo>
                    <a:pt x="283" y="298"/>
                  </a:lnTo>
                  <a:lnTo>
                    <a:pt x="268" y="310"/>
                  </a:lnTo>
                  <a:lnTo>
                    <a:pt x="249" y="319"/>
                  </a:lnTo>
                  <a:lnTo>
                    <a:pt x="229" y="328"/>
                  </a:lnTo>
                  <a:lnTo>
                    <a:pt x="207" y="333"/>
                  </a:lnTo>
                  <a:lnTo>
                    <a:pt x="186" y="340"/>
                  </a:lnTo>
                  <a:lnTo>
                    <a:pt x="161" y="343"/>
                  </a:lnTo>
                  <a:lnTo>
                    <a:pt x="140" y="343"/>
                  </a:lnTo>
                  <a:lnTo>
                    <a:pt x="118" y="343"/>
                  </a:lnTo>
                  <a:lnTo>
                    <a:pt x="100" y="340"/>
                  </a:lnTo>
                  <a:lnTo>
                    <a:pt x="83" y="336"/>
                  </a:lnTo>
                  <a:lnTo>
                    <a:pt x="67" y="328"/>
                  </a:lnTo>
                  <a:lnTo>
                    <a:pt x="55" y="322"/>
                  </a:lnTo>
                  <a:lnTo>
                    <a:pt x="43" y="313"/>
                  </a:lnTo>
                  <a:lnTo>
                    <a:pt x="33" y="301"/>
                  </a:lnTo>
                  <a:lnTo>
                    <a:pt x="24" y="289"/>
                  </a:lnTo>
                  <a:lnTo>
                    <a:pt x="9" y="261"/>
                  </a:lnTo>
                  <a:lnTo>
                    <a:pt x="0" y="231"/>
                  </a:lnTo>
                  <a:lnTo>
                    <a:pt x="0" y="197"/>
                  </a:lnTo>
                  <a:lnTo>
                    <a:pt x="0" y="164"/>
                  </a:lnTo>
                  <a:lnTo>
                    <a:pt x="9" y="131"/>
                  </a:lnTo>
                  <a:lnTo>
                    <a:pt x="21" y="100"/>
                  </a:lnTo>
                  <a:lnTo>
                    <a:pt x="36" y="70"/>
                  </a:lnTo>
                  <a:lnTo>
                    <a:pt x="58" y="45"/>
                  </a:lnTo>
                  <a:lnTo>
                    <a:pt x="85" y="24"/>
                  </a:lnTo>
                  <a:lnTo>
                    <a:pt x="97" y="16"/>
                  </a:lnTo>
                  <a:lnTo>
                    <a:pt x="112" y="9"/>
                  </a:lnTo>
                  <a:lnTo>
                    <a:pt x="128" y="3"/>
                  </a:lnTo>
                  <a:lnTo>
                    <a:pt x="146" y="0"/>
                  </a:lnTo>
                  <a:close/>
                </a:path>
              </a:pathLst>
            </a:custGeom>
            <a:solidFill>
              <a:srgbClr val="ECA13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57" name="Freeform 133"/>
            <p:cNvSpPr>
              <a:spLocks/>
            </p:cNvSpPr>
            <p:nvPr/>
          </p:nvSpPr>
          <p:spPr bwMode="auto">
            <a:xfrm>
              <a:off x="2419350" y="1932940"/>
              <a:ext cx="42545" cy="47625"/>
            </a:xfrm>
            <a:custGeom>
              <a:avLst/>
              <a:gdLst>
                <a:gd name="T0" fmla="*/ 147 w 199"/>
                <a:gd name="T1" fmla="*/ 43 h 225"/>
                <a:gd name="T2" fmla="*/ 144 w 199"/>
                <a:gd name="T3" fmla="*/ 73 h 225"/>
                <a:gd name="T4" fmla="*/ 137 w 199"/>
                <a:gd name="T5" fmla="*/ 85 h 225"/>
                <a:gd name="T6" fmla="*/ 131 w 199"/>
                <a:gd name="T7" fmla="*/ 97 h 225"/>
                <a:gd name="T8" fmla="*/ 120 w 199"/>
                <a:gd name="T9" fmla="*/ 109 h 225"/>
                <a:gd name="T10" fmla="*/ 105 w 199"/>
                <a:gd name="T11" fmla="*/ 124 h 225"/>
                <a:gd name="T12" fmla="*/ 83 w 199"/>
                <a:gd name="T13" fmla="*/ 139 h 225"/>
                <a:gd name="T14" fmla="*/ 55 w 199"/>
                <a:gd name="T15" fmla="*/ 152 h 225"/>
                <a:gd name="T16" fmla="*/ 28 w 199"/>
                <a:gd name="T17" fmla="*/ 170 h 225"/>
                <a:gd name="T18" fmla="*/ 9 w 199"/>
                <a:gd name="T19" fmla="*/ 185 h 225"/>
                <a:gd name="T20" fmla="*/ 3 w 199"/>
                <a:gd name="T21" fmla="*/ 201 h 225"/>
                <a:gd name="T22" fmla="*/ 0 w 199"/>
                <a:gd name="T23" fmla="*/ 207 h 225"/>
                <a:gd name="T24" fmla="*/ 3 w 199"/>
                <a:gd name="T25" fmla="*/ 210 h 225"/>
                <a:gd name="T26" fmla="*/ 6 w 199"/>
                <a:gd name="T27" fmla="*/ 216 h 225"/>
                <a:gd name="T28" fmla="*/ 12 w 199"/>
                <a:gd name="T29" fmla="*/ 219 h 225"/>
                <a:gd name="T30" fmla="*/ 31 w 199"/>
                <a:gd name="T31" fmla="*/ 225 h 225"/>
                <a:gd name="T32" fmla="*/ 59 w 199"/>
                <a:gd name="T33" fmla="*/ 222 h 225"/>
                <a:gd name="T34" fmla="*/ 92 w 199"/>
                <a:gd name="T35" fmla="*/ 213 h 225"/>
                <a:gd name="T36" fmla="*/ 125 w 199"/>
                <a:gd name="T37" fmla="*/ 201 h 225"/>
                <a:gd name="T38" fmla="*/ 153 w 199"/>
                <a:gd name="T39" fmla="*/ 185 h 225"/>
                <a:gd name="T40" fmla="*/ 171 w 199"/>
                <a:gd name="T41" fmla="*/ 167 h 225"/>
                <a:gd name="T42" fmla="*/ 187 w 199"/>
                <a:gd name="T43" fmla="*/ 149 h 225"/>
                <a:gd name="T44" fmla="*/ 196 w 199"/>
                <a:gd name="T45" fmla="*/ 127 h 225"/>
                <a:gd name="T46" fmla="*/ 199 w 199"/>
                <a:gd name="T47" fmla="*/ 106 h 225"/>
                <a:gd name="T48" fmla="*/ 199 w 199"/>
                <a:gd name="T49" fmla="*/ 85 h 225"/>
                <a:gd name="T50" fmla="*/ 199 w 199"/>
                <a:gd name="T51" fmla="*/ 67 h 225"/>
                <a:gd name="T52" fmla="*/ 193 w 199"/>
                <a:gd name="T53" fmla="*/ 46 h 225"/>
                <a:gd name="T54" fmla="*/ 187 w 199"/>
                <a:gd name="T55" fmla="*/ 27 h 225"/>
                <a:gd name="T56" fmla="*/ 177 w 199"/>
                <a:gd name="T57" fmla="*/ 12 h 225"/>
                <a:gd name="T58" fmla="*/ 171 w 199"/>
                <a:gd name="T59" fmla="*/ 3 h 225"/>
                <a:gd name="T60" fmla="*/ 162 w 199"/>
                <a:gd name="T61" fmla="*/ 0 h 225"/>
                <a:gd name="T62" fmla="*/ 159 w 199"/>
                <a:gd name="T63" fmla="*/ 3 h 225"/>
                <a:gd name="T64" fmla="*/ 156 w 199"/>
                <a:gd name="T65" fmla="*/ 6 h 225"/>
                <a:gd name="T66" fmla="*/ 150 w 199"/>
                <a:gd name="T67" fmla="*/ 18 h 225"/>
                <a:gd name="T68" fmla="*/ 147 w 199"/>
                <a:gd name="T69" fmla="*/ 4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9" h="225">
                  <a:moveTo>
                    <a:pt x="147" y="43"/>
                  </a:moveTo>
                  <a:lnTo>
                    <a:pt x="144" y="73"/>
                  </a:lnTo>
                  <a:lnTo>
                    <a:pt x="137" y="85"/>
                  </a:lnTo>
                  <a:lnTo>
                    <a:pt x="131" y="97"/>
                  </a:lnTo>
                  <a:lnTo>
                    <a:pt x="120" y="109"/>
                  </a:lnTo>
                  <a:lnTo>
                    <a:pt x="105" y="124"/>
                  </a:lnTo>
                  <a:lnTo>
                    <a:pt x="83" y="139"/>
                  </a:lnTo>
                  <a:lnTo>
                    <a:pt x="55" y="152"/>
                  </a:lnTo>
                  <a:lnTo>
                    <a:pt x="28" y="170"/>
                  </a:lnTo>
                  <a:lnTo>
                    <a:pt x="9" y="185"/>
                  </a:lnTo>
                  <a:lnTo>
                    <a:pt x="3" y="201"/>
                  </a:lnTo>
                  <a:lnTo>
                    <a:pt x="0" y="207"/>
                  </a:lnTo>
                  <a:lnTo>
                    <a:pt x="3" y="210"/>
                  </a:lnTo>
                  <a:lnTo>
                    <a:pt x="6" y="216"/>
                  </a:lnTo>
                  <a:lnTo>
                    <a:pt x="12" y="219"/>
                  </a:lnTo>
                  <a:lnTo>
                    <a:pt x="31" y="225"/>
                  </a:lnTo>
                  <a:lnTo>
                    <a:pt x="59" y="222"/>
                  </a:lnTo>
                  <a:lnTo>
                    <a:pt x="92" y="213"/>
                  </a:lnTo>
                  <a:lnTo>
                    <a:pt x="125" y="201"/>
                  </a:lnTo>
                  <a:lnTo>
                    <a:pt x="153" y="185"/>
                  </a:lnTo>
                  <a:lnTo>
                    <a:pt x="171" y="167"/>
                  </a:lnTo>
                  <a:lnTo>
                    <a:pt x="187" y="149"/>
                  </a:lnTo>
                  <a:lnTo>
                    <a:pt x="196" y="127"/>
                  </a:lnTo>
                  <a:lnTo>
                    <a:pt x="199" y="106"/>
                  </a:lnTo>
                  <a:lnTo>
                    <a:pt x="199" y="85"/>
                  </a:lnTo>
                  <a:lnTo>
                    <a:pt x="199" y="67"/>
                  </a:lnTo>
                  <a:lnTo>
                    <a:pt x="193" y="46"/>
                  </a:lnTo>
                  <a:lnTo>
                    <a:pt x="187" y="27"/>
                  </a:lnTo>
                  <a:lnTo>
                    <a:pt x="177" y="12"/>
                  </a:lnTo>
                  <a:lnTo>
                    <a:pt x="171" y="3"/>
                  </a:lnTo>
                  <a:lnTo>
                    <a:pt x="162" y="0"/>
                  </a:lnTo>
                  <a:lnTo>
                    <a:pt x="159" y="3"/>
                  </a:lnTo>
                  <a:lnTo>
                    <a:pt x="156" y="6"/>
                  </a:lnTo>
                  <a:lnTo>
                    <a:pt x="150" y="18"/>
                  </a:lnTo>
                  <a:lnTo>
                    <a:pt x="147" y="43"/>
                  </a:lnTo>
                  <a:close/>
                </a:path>
              </a:pathLst>
            </a:custGeom>
            <a:solidFill>
              <a:srgbClr val="C9882D"/>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58" name="Freeform 134"/>
            <p:cNvSpPr>
              <a:spLocks/>
            </p:cNvSpPr>
            <p:nvPr/>
          </p:nvSpPr>
          <p:spPr bwMode="auto">
            <a:xfrm>
              <a:off x="2406650" y="1927225"/>
              <a:ext cx="29210" cy="24765"/>
            </a:xfrm>
            <a:custGeom>
              <a:avLst/>
              <a:gdLst>
                <a:gd name="T0" fmla="*/ 91 w 137"/>
                <a:gd name="T1" fmla="*/ 0 h 119"/>
                <a:gd name="T2" fmla="*/ 109 w 137"/>
                <a:gd name="T3" fmla="*/ 0 h 119"/>
                <a:gd name="T4" fmla="*/ 122 w 137"/>
                <a:gd name="T5" fmla="*/ 3 h 119"/>
                <a:gd name="T6" fmla="*/ 131 w 137"/>
                <a:gd name="T7" fmla="*/ 13 h 119"/>
                <a:gd name="T8" fmla="*/ 137 w 137"/>
                <a:gd name="T9" fmla="*/ 25 h 119"/>
                <a:gd name="T10" fmla="*/ 134 w 137"/>
                <a:gd name="T11" fmla="*/ 37 h 119"/>
                <a:gd name="T12" fmla="*/ 131 w 137"/>
                <a:gd name="T13" fmla="*/ 52 h 119"/>
                <a:gd name="T14" fmla="*/ 119 w 137"/>
                <a:gd name="T15" fmla="*/ 68 h 119"/>
                <a:gd name="T16" fmla="*/ 106 w 137"/>
                <a:gd name="T17" fmla="*/ 80 h 119"/>
                <a:gd name="T18" fmla="*/ 69 w 137"/>
                <a:gd name="T19" fmla="*/ 101 h 119"/>
                <a:gd name="T20" fmla="*/ 51 w 137"/>
                <a:gd name="T21" fmla="*/ 110 h 119"/>
                <a:gd name="T22" fmla="*/ 33 w 137"/>
                <a:gd name="T23" fmla="*/ 116 h 119"/>
                <a:gd name="T24" fmla="*/ 21 w 137"/>
                <a:gd name="T25" fmla="*/ 119 h 119"/>
                <a:gd name="T26" fmla="*/ 9 w 137"/>
                <a:gd name="T27" fmla="*/ 119 h 119"/>
                <a:gd name="T28" fmla="*/ 0 w 137"/>
                <a:gd name="T29" fmla="*/ 113 h 119"/>
                <a:gd name="T30" fmla="*/ 0 w 137"/>
                <a:gd name="T31" fmla="*/ 104 h 119"/>
                <a:gd name="T32" fmla="*/ 0 w 137"/>
                <a:gd name="T33" fmla="*/ 89 h 119"/>
                <a:gd name="T34" fmla="*/ 3 w 137"/>
                <a:gd name="T35" fmla="*/ 74 h 119"/>
                <a:gd name="T36" fmla="*/ 9 w 137"/>
                <a:gd name="T37" fmla="*/ 58 h 119"/>
                <a:gd name="T38" fmla="*/ 18 w 137"/>
                <a:gd name="T39" fmla="*/ 43 h 119"/>
                <a:gd name="T40" fmla="*/ 31 w 137"/>
                <a:gd name="T41" fmla="*/ 31 h 119"/>
                <a:gd name="T42" fmla="*/ 48 w 137"/>
                <a:gd name="T43" fmla="*/ 19 h 119"/>
                <a:gd name="T44" fmla="*/ 66 w 137"/>
                <a:gd name="T45" fmla="*/ 6 h 119"/>
                <a:gd name="T46" fmla="*/ 91 w 137"/>
                <a:gd name="T4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7" h="119">
                  <a:moveTo>
                    <a:pt x="91" y="0"/>
                  </a:moveTo>
                  <a:lnTo>
                    <a:pt x="109" y="0"/>
                  </a:lnTo>
                  <a:lnTo>
                    <a:pt x="122" y="3"/>
                  </a:lnTo>
                  <a:lnTo>
                    <a:pt x="131" y="13"/>
                  </a:lnTo>
                  <a:lnTo>
                    <a:pt x="137" y="25"/>
                  </a:lnTo>
                  <a:lnTo>
                    <a:pt x="134" y="37"/>
                  </a:lnTo>
                  <a:lnTo>
                    <a:pt x="131" y="52"/>
                  </a:lnTo>
                  <a:lnTo>
                    <a:pt x="119" y="68"/>
                  </a:lnTo>
                  <a:lnTo>
                    <a:pt x="106" y="80"/>
                  </a:lnTo>
                  <a:lnTo>
                    <a:pt x="69" y="101"/>
                  </a:lnTo>
                  <a:lnTo>
                    <a:pt x="51" y="110"/>
                  </a:lnTo>
                  <a:lnTo>
                    <a:pt x="33" y="116"/>
                  </a:lnTo>
                  <a:lnTo>
                    <a:pt x="21" y="119"/>
                  </a:lnTo>
                  <a:lnTo>
                    <a:pt x="9" y="119"/>
                  </a:lnTo>
                  <a:lnTo>
                    <a:pt x="0" y="113"/>
                  </a:lnTo>
                  <a:lnTo>
                    <a:pt x="0" y="104"/>
                  </a:lnTo>
                  <a:lnTo>
                    <a:pt x="0" y="89"/>
                  </a:lnTo>
                  <a:lnTo>
                    <a:pt x="3" y="74"/>
                  </a:lnTo>
                  <a:lnTo>
                    <a:pt x="9" y="58"/>
                  </a:lnTo>
                  <a:lnTo>
                    <a:pt x="18" y="43"/>
                  </a:lnTo>
                  <a:lnTo>
                    <a:pt x="31" y="31"/>
                  </a:lnTo>
                  <a:lnTo>
                    <a:pt x="48" y="19"/>
                  </a:lnTo>
                  <a:lnTo>
                    <a:pt x="66" y="6"/>
                  </a:lnTo>
                  <a:lnTo>
                    <a:pt x="9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59" name="Freeform 135"/>
            <p:cNvSpPr>
              <a:spLocks/>
            </p:cNvSpPr>
            <p:nvPr/>
          </p:nvSpPr>
          <p:spPr bwMode="auto">
            <a:xfrm>
              <a:off x="2366645" y="2183130"/>
              <a:ext cx="81915" cy="78740"/>
            </a:xfrm>
            <a:custGeom>
              <a:avLst/>
              <a:gdLst>
                <a:gd name="T0" fmla="*/ 244 w 387"/>
                <a:gd name="T1" fmla="*/ 0 h 373"/>
                <a:gd name="T2" fmla="*/ 259 w 387"/>
                <a:gd name="T3" fmla="*/ 0 h 373"/>
                <a:gd name="T4" fmla="*/ 275 w 387"/>
                <a:gd name="T5" fmla="*/ 3 h 373"/>
                <a:gd name="T6" fmla="*/ 287 w 387"/>
                <a:gd name="T7" fmla="*/ 6 h 373"/>
                <a:gd name="T8" fmla="*/ 302 w 387"/>
                <a:gd name="T9" fmla="*/ 12 h 373"/>
                <a:gd name="T10" fmla="*/ 318 w 387"/>
                <a:gd name="T11" fmla="*/ 21 h 373"/>
                <a:gd name="T12" fmla="*/ 330 w 387"/>
                <a:gd name="T13" fmla="*/ 30 h 373"/>
                <a:gd name="T14" fmla="*/ 342 w 387"/>
                <a:gd name="T15" fmla="*/ 42 h 373"/>
                <a:gd name="T16" fmla="*/ 355 w 387"/>
                <a:gd name="T17" fmla="*/ 55 h 373"/>
                <a:gd name="T18" fmla="*/ 364 w 387"/>
                <a:gd name="T19" fmla="*/ 70 h 373"/>
                <a:gd name="T20" fmla="*/ 373 w 387"/>
                <a:gd name="T21" fmla="*/ 88 h 373"/>
                <a:gd name="T22" fmla="*/ 378 w 387"/>
                <a:gd name="T23" fmla="*/ 106 h 373"/>
                <a:gd name="T24" fmla="*/ 384 w 387"/>
                <a:gd name="T25" fmla="*/ 128 h 373"/>
                <a:gd name="T26" fmla="*/ 387 w 387"/>
                <a:gd name="T27" fmla="*/ 151 h 373"/>
                <a:gd name="T28" fmla="*/ 387 w 387"/>
                <a:gd name="T29" fmla="*/ 176 h 373"/>
                <a:gd name="T30" fmla="*/ 387 w 387"/>
                <a:gd name="T31" fmla="*/ 203 h 373"/>
                <a:gd name="T32" fmla="*/ 381 w 387"/>
                <a:gd name="T33" fmla="*/ 231 h 373"/>
                <a:gd name="T34" fmla="*/ 375 w 387"/>
                <a:gd name="T35" fmla="*/ 258 h 373"/>
                <a:gd name="T36" fmla="*/ 364 w 387"/>
                <a:gd name="T37" fmla="*/ 285 h 373"/>
                <a:gd name="T38" fmla="*/ 352 w 387"/>
                <a:gd name="T39" fmla="*/ 306 h 373"/>
                <a:gd name="T40" fmla="*/ 333 w 387"/>
                <a:gd name="T41" fmla="*/ 324 h 373"/>
                <a:gd name="T42" fmla="*/ 315 w 387"/>
                <a:gd name="T43" fmla="*/ 340 h 373"/>
                <a:gd name="T44" fmla="*/ 290 w 387"/>
                <a:gd name="T45" fmla="*/ 352 h 373"/>
                <a:gd name="T46" fmla="*/ 269 w 387"/>
                <a:gd name="T47" fmla="*/ 361 h 373"/>
                <a:gd name="T48" fmla="*/ 244 w 387"/>
                <a:gd name="T49" fmla="*/ 367 h 373"/>
                <a:gd name="T50" fmla="*/ 217 w 387"/>
                <a:gd name="T51" fmla="*/ 373 h 373"/>
                <a:gd name="T52" fmla="*/ 193 w 387"/>
                <a:gd name="T53" fmla="*/ 373 h 373"/>
                <a:gd name="T54" fmla="*/ 168 w 387"/>
                <a:gd name="T55" fmla="*/ 373 h 373"/>
                <a:gd name="T56" fmla="*/ 144 w 387"/>
                <a:gd name="T57" fmla="*/ 370 h 373"/>
                <a:gd name="T58" fmla="*/ 119 w 387"/>
                <a:gd name="T59" fmla="*/ 364 h 373"/>
                <a:gd name="T60" fmla="*/ 98 w 387"/>
                <a:gd name="T61" fmla="*/ 358 h 373"/>
                <a:gd name="T62" fmla="*/ 76 w 387"/>
                <a:gd name="T63" fmla="*/ 349 h 373"/>
                <a:gd name="T64" fmla="*/ 59 w 387"/>
                <a:gd name="T65" fmla="*/ 337 h 373"/>
                <a:gd name="T66" fmla="*/ 43 w 387"/>
                <a:gd name="T67" fmla="*/ 324 h 373"/>
                <a:gd name="T68" fmla="*/ 28 w 387"/>
                <a:gd name="T69" fmla="*/ 306 h 373"/>
                <a:gd name="T70" fmla="*/ 19 w 387"/>
                <a:gd name="T71" fmla="*/ 285 h 373"/>
                <a:gd name="T72" fmla="*/ 10 w 387"/>
                <a:gd name="T73" fmla="*/ 261 h 373"/>
                <a:gd name="T74" fmla="*/ 3 w 387"/>
                <a:gd name="T75" fmla="*/ 237 h 373"/>
                <a:gd name="T76" fmla="*/ 0 w 387"/>
                <a:gd name="T77" fmla="*/ 209 h 373"/>
                <a:gd name="T78" fmla="*/ 3 w 387"/>
                <a:gd name="T79" fmla="*/ 182 h 373"/>
                <a:gd name="T80" fmla="*/ 10 w 387"/>
                <a:gd name="T81" fmla="*/ 154 h 373"/>
                <a:gd name="T82" fmla="*/ 19 w 387"/>
                <a:gd name="T83" fmla="*/ 128 h 373"/>
                <a:gd name="T84" fmla="*/ 34 w 387"/>
                <a:gd name="T85" fmla="*/ 100 h 373"/>
                <a:gd name="T86" fmla="*/ 56 w 387"/>
                <a:gd name="T87" fmla="*/ 76 h 373"/>
                <a:gd name="T88" fmla="*/ 79 w 387"/>
                <a:gd name="T89" fmla="*/ 55 h 373"/>
                <a:gd name="T90" fmla="*/ 110 w 387"/>
                <a:gd name="T91" fmla="*/ 36 h 373"/>
                <a:gd name="T92" fmla="*/ 150 w 387"/>
                <a:gd name="T93" fmla="*/ 18 h 373"/>
                <a:gd name="T94" fmla="*/ 193 w 387"/>
                <a:gd name="T95" fmla="*/ 9 h 373"/>
                <a:gd name="T96" fmla="*/ 244 w 387"/>
                <a:gd name="T97" fmla="*/ 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87" h="373">
                  <a:moveTo>
                    <a:pt x="244" y="0"/>
                  </a:moveTo>
                  <a:lnTo>
                    <a:pt x="259" y="0"/>
                  </a:lnTo>
                  <a:lnTo>
                    <a:pt x="275" y="3"/>
                  </a:lnTo>
                  <a:lnTo>
                    <a:pt x="287" y="6"/>
                  </a:lnTo>
                  <a:lnTo>
                    <a:pt x="302" y="12"/>
                  </a:lnTo>
                  <a:lnTo>
                    <a:pt x="318" y="21"/>
                  </a:lnTo>
                  <a:lnTo>
                    <a:pt x="330" y="30"/>
                  </a:lnTo>
                  <a:lnTo>
                    <a:pt x="342" y="42"/>
                  </a:lnTo>
                  <a:lnTo>
                    <a:pt x="355" y="55"/>
                  </a:lnTo>
                  <a:lnTo>
                    <a:pt x="364" y="70"/>
                  </a:lnTo>
                  <a:lnTo>
                    <a:pt x="373" y="88"/>
                  </a:lnTo>
                  <a:lnTo>
                    <a:pt x="378" y="106"/>
                  </a:lnTo>
                  <a:lnTo>
                    <a:pt x="384" y="128"/>
                  </a:lnTo>
                  <a:lnTo>
                    <a:pt x="387" y="151"/>
                  </a:lnTo>
                  <a:lnTo>
                    <a:pt x="387" y="176"/>
                  </a:lnTo>
                  <a:lnTo>
                    <a:pt x="387" y="203"/>
                  </a:lnTo>
                  <a:lnTo>
                    <a:pt x="381" y="231"/>
                  </a:lnTo>
                  <a:lnTo>
                    <a:pt x="375" y="258"/>
                  </a:lnTo>
                  <a:lnTo>
                    <a:pt x="364" y="285"/>
                  </a:lnTo>
                  <a:lnTo>
                    <a:pt x="352" y="306"/>
                  </a:lnTo>
                  <a:lnTo>
                    <a:pt x="333" y="324"/>
                  </a:lnTo>
                  <a:lnTo>
                    <a:pt x="315" y="340"/>
                  </a:lnTo>
                  <a:lnTo>
                    <a:pt x="290" y="352"/>
                  </a:lnTo>
                  <a:lnTo>
                    <a:pt x="269" y="361"/>
                  </a:lnTo>
                  <a:lnTo>
                    <a:pt x="244" y="367"/>
                  </a:lnTo>
                  <a:lnTo>
                    <a:pt x="217" y="373"/>
                  </a:lnTo>
                  <a:lnTo>
                    <a:pt x="193" y="373"/>
                  </a:lnTo>
                  <a:lnTo>
                    <a:pt x="168" y="373"/>
                  </a:lnTo>
                  <a:lnTo>
                    <a:pt x="144" y="370"/>
                  </a:lnTo>
                  <a:lnTo>
                    <a:pt x="119" y="364"/>
                  </a:lnTo>
                  <a:lnTo>
                    <a:pt x="98" y="358"/>
                  </a:lnTo>
                  <a:lnTo>
                    <a:pt x="76" y="349"/>
                  </a:lnTo>
                  <a:lnTo>
                    <a:pt x="59" y="337"/>
                  </a:lnTo>
                  <a:lnTo>
                    <a:pt x="43" y="324"/>
                  </a:lnTo>
                  <a:lnTo>
                    <a:pt x="28" y="306"/>
                  </a:lnTo>
                  <a:lnTo>
                    <a:pt x="19" y="285"/>
                  </a:lnTo>
                  <a:lnTo>
                    <a:pt x="10" y="261"/>
                  </a:lnTo>
                  <a:lnTo>
                    <a:pt x="3" y="237"/>
                  </a:lnTo>
                  <a:lnTo>
                    <a:pt x="0" y="209"/>
                  </a:lnTo>
                  <a:lnTo>
                    <a:pt x="3" y="182"/>
                  </a:lnTo>
                  <a:lnTo>
                    <a:pt x="10" y="154"/>
                  </a:lnTo>
                  <a:lnTo>
                    <a:pt x="19" y="128"/>
                  </a:lnTo>
                  <a:lnTo>
                    <a:pt x="34" y="100"/>
                  </a:lnTo>
                  <a:lnTo>
                    <a:pt x="56" y="76"/>
                  </a:lnTo>
                  <a:lnTo>
                    <a:pt x="79" y="55"/>
                  </a:lnTo>
                  <a:lnTo>
                    <a:pt x="110" y="36"/>
                  </a:lnTo>
                  <a:lnTo>
                    <a:pt x="150" y="18"/>
                  </a:lnTo>
                  <a:lnTo>
                    <a:pt x="193" y="9"/>
                  </a:lnTo>
                  <a:lnTo>
                    <a:pt x="244" y="0"/>
                  </a:lnTo>
                  <a:close/>
                </a:path>
              </a:pathLst>
            </a:custGeom>
            <a:solidFill>
              <a:srgbClr val="D7D8D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60" name="Freeform 136"/>
            <p:cNvSpPr>
              <a:spLocks/>
            </p:cNvSpPr>
            <p:nvPr/>
          </p:nvSpPr>
          <p:spPr bwMode="auto">
            <a:xfrm>
              <a:off x="2366010" y="2174875"/>
              <a:ext cx="73660" cy="72390"/>
            </a:xfrm>
            <a:custGeom>
              <a:avLst/>
              <a:gdLst>
                <a:gd name="T0" fmla="*/ 147 w 348"/>
                <a:gd name="T1" fmla="*/ 0 h 342"/>
                <a:gd name="T2" fmla="*/ 165 w 348"/>
                <a:gd name="T3" fmla="*/ 0 h 342"/>
                <a:gd name="T4" fmla="*/ 187 w 348"/>
                <a:gd name="T5" fmla="*/ 0 h 342"/>
                <a:gd name="T6" fmla="*/ 220 w 348"/>
                <a:gd name="T7" fmla="*/ 6 h 342"/>
                <a:gd name="T8" fmla="*/ 250 w 348"/>
                <a:gd name="T9" fmla="*/ 17 h 342"/>
                <a:gd name="T10" fmla="*/ 278 w 348"/>
                <a:gd name="T11" fmla="*/ 35 h 342"/>
                <a:gd name="T12" fmla="*/ 302 w 348"/>
                <a:gd name="T13" fmla="*/ 57 h 342"/>
                <a:gd name="T14" fmla="*/ 321 w 348"/>
                <a:gd name="T15" fmla="*/ 81 h 342"/>
                <a:gd name="T16" fmla="*/ 336 w 348"/>
                <a:gd name="T17" fmla="*/ 109 h 342"/>
                <a:gd name="T18" fmla="*/ 342 w 348"/>
                <a:gd name="T19" fmla="*/ 139 h 342"/>
                <a:gd name="T20" fmla="*/ 348 w 348"/>
                <a:gd name="T21" fmla="*/ 169 h 342"/>
                <a:gd name="T22" fmla="*/ 345 w 348"/>
                <a:gd name="T23" fmla="*/ 203 h 342"/>
                <a:gd name="T24" fmla="*/ 336 w 348"/>
                <a:gd name="T25" fmla="*/ 230 h 342"/>
                <a:gd name="T26" fmla="*/ 321 w 348"/>
                <a:gd name="T27" fmla="*/ 261 h 342"/>
                <a:gd name="T28" fmla="*/ 308 w 348"/>
                <a:gd name="T29" fmla="*/ 273 h 342"/>
                <a:gd name="T30" fmla="*/ 299 w 348"/>
                <a:gd name="T31" fmla="*/ 285 h 342"/>
                <a:gd name="T32" fmla="*/ 284 w 348"/>
                <a:gd name="T33" fmla="*/ 297 h 342"/>
                <a:gd name="T34" fmla="*/ 269 w 348"/>
                <a:gd name="T35" fmla="*/ 309 h 342"/>
                <a:gd name="T36" fmla="*/ 250 w 348"/>
                <a:gd name="T37" fmla="*/ 319 h 342"/>
                <a:gd name="T38" fmla="*/ 232 w 348"/>
                <a:gd name="T39" fmla="*/ 324 h 342"/>
                <a:gd name="T40" fmla="*/ 211 w 348"/>
                <a:gd name="T41" fmla="*/ 333 h 342"/>
                <a:gd name="T42" fmla="*/ 187 w 348"/>
                <a:gd name="T43" fmla="*/ 339 h 342"/>
                <a:gd name="T44" fmla="*/ 162 w 348"/>
                <a:gd name="T45" fmla="*/ 342 h 342"/>
                <a:gd name="T46" fmla="*/ 141 w 348"/>
                <a:gd name="T47" fmla="*/ 342 h 342"/>
                <a:gd name="T48" fmla="*/ 119 w 348"/>
                <a:gd name="T49" fmla="*/ 342 h 342"/>
                <a:gd name="T50" fmla="*/ 101 w 348"/>
                <a:gd name="T51" fmla="*/ 339 h 342"/>
                <a:gd name="T52" fmla="*/ 85 w 348"/>
                <a:gd name="T53" fmla="*/ 333 h 342"/>
                <a:gd name="T54" fmla="*/ 71 w 348"/>
                <a:gd name="T55" fmla="*/ 327 h 342"/>
                <a:gd name="T56" fmla="*/ 56 w 348"/>
                <a:gd name="T57" fmla="*/ 322 h 342"/>
                <a:gd name="T58" fmla="*/ 43 w 348"/>
                <a:gd name="T59" fmla="*/ 309 h 342"/>
                <a:gd name="T60" fmla="*/ 34 w 348"/>
                <a:gd name="T61" fmla="*/ 300 h 342"/>
                <a:gd name="T62" fmla="*/ 25 w 348"/>
                <a:gd name="T63" fmla="*/ 288 h 342"/>
                <a:gd name="T64" fmla="*/ 10 w 348"/>
                <a:gd name="T65" fmla="*/ 261 h 342"/>
                <a:gd name="T66" fmla="*/ 3 w 348"/>
                <a:gd name="T67" fmla="*/ 230 h 342"/>
                <a:gd name="T68" fmla="*/ 0 w 348"/>
                <a:gd name="T69" fmla="*/ 196 h 342"/>
                <a:gd name="T70" fmla="*/ 3 w 348"/>
                <a:gd name="T71" fmla="*/ 164 h 342"/>
                <a:gd name="T72" fmla="*/ 10 w 348"/>
                <a:gd name="T73" fmla="*/ 130 h 342"/>
                <a:gd name="T74" fmla="*/ 22 w 348"/>
                <a:gd name="T75" fmla="*/ 100 h 342"/>
                <a:gd name="T76" fmla="*/ 40 w 348"/>
                <a:gd name="T77" fmla="*/ 69 h 342"/>
                <a:gd name="T78" fmla="*/ 62 w 348"/>
                <a:gd name="T79" fmla="*/ 45 h 342"/>
                <a:gd name="T80" fmla="*/ 85 w 348"/>
                <a:gd name="T81" fmla="*/ 23 h 342"/>
                <a:gd name="T82" fmla="*/ 101 w 348"/>
                <a:gd name="T83" fmla="*/ 15 h 342"/>
                <a:gd name="T84" fmla="*/ 113 w 348"/>
                <a:gd name="T85" fmla="*/ 9 h 342"/>
                <a:gd name="T86" fmla="*/ 131 w 348"/>
                <a:gd name="T87" fmla="*/ 3 h 342"/>
                <a:gd name="T88" fmla="*/ 147 w 348"/>
                <a:gd name="T89" fmla="*/ 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8" h="342">
                  <a:moveTo>
                    <a:pt x="147" y="0"/>
                  </a:moveTo>
                  <a:lnTo>
                    <a:pt x="165" y="0"/>
                  </a:lnTo>
                  <a:lnTo>
                    <a:pt x="187" y="0"/>
                  </a:lnTo>
                  <a:lnTo>
                    <a:pt x="220" y="6"/>
                  </a:lnTo>
                  <a:lnTo>
                    <a:pt x="250" y="17"/>
                  </a:lnTo>
                  <a:lnTo>
                    <a:pt x="278" y="35"/>
                  </a:lnTo>
                  <a:lnTo>
                    <a:pt x="302" y="57"/>
                  </a:lnTo>
                  <a:lnTo>
                    <a:pt x="321" y="81"/>
                  </a:lnTo>
                  <a:lnTo>
                    <a:pt x="336" y="109"/>
                  </a:lnTo>
                  <a:lnTo>
                    <a:pt x="342" y="139"/>
                  </a:lnTo>
                  <a:lnTo>
                    <a:pt x="348" y="169"/>
                  </a:lnTo>
                  <a:lnTo>
                    <a:pt x="345" y="203"/>
                  </a:lnTo>
                  <a:lnTo>
                    <a:pt x="336" y="230"/>
                  </a:lnTo>
                  <a:lnTo>
                    <a:pt x="321" y="261"/>
                  </a:lnTo>
                  <a:lnTo>
                    <a:pt x="308" y="273"/>
                  </a:lnTo>
                  <a:lnTo>
                    <a:pt x="299" y="285"/>
                  </a:lnTo>
                  <a:lnTo>
                    <a:pt x="284" y="297"/>
                  </a:lnTo>
                  <a:lnTo>
                    <a:pt x="269" y="309"/>
                  </a:lnTo>
                  <a:lnTo>
                    <a:pt x="250" y="319"/>
                  </a:lnTo>
                  <a:lnTo>
                    <a:pt x="232" y="324"/>
                  </a:lnTo>
                  <a:lnTo>
                    <a:pt x="211" y="333"/>
                  </a:lnTo>
                  <a:lnTo>
                    <a:pt x="187" y="339"/>
                  </a:lnTo>
                  <a:lnTo>
                    <a:pt x="162" y="342"/>
                  </a:lnTo>
                  <a:lnTo>
                    <a:pt x="141" y="342"/>
                  </a:lnTo>
                  <a:lnTo>
                    <a:pt x="119" y="342"/>
                  </a:lnTo>
                  <a:lnTo>
                    <a:pt x="101" y="339"/>
                  </a:lnTo>
                  <a:lnTo>
                    <a:pt x="85" y="333"/>
                  </a:lnTo>
                  <a:lnTo>
                    <a:pt x="71" y="327"/>
                  </a:lnTo>
                  <a:lnTo>
                    <a:pt x="56" y="322"/>
                  </a:lnTo>
                  <a:lnTo>
                    <a:pt x="43" y="309"/>
                  </a:lnTo>
                  <a:lnTo>
                    <a:pt x="34" y="300"/>
                  </a:lnTo>
                  <a:lnTo>
                    <a:pt x="25" y="288"/>
                  </a:lnTo>
                  <a:lnTo>
                    <a:pt x="10" y="261"/>
                  </a:lnTo>
                  <a:lnTo>
                    <a:pt x="3" y="230"/>
                  </a:lnTo>
                  <a:lnTo>
                    <a:pt x="0" y="196"/>
                  </a:lnTo>
                  <a:lnTo>
                    <a:pt x="3" y="164"/>
                  </a:lnTo>
                  <a:lnTo>
                    <a:pt x="10" y="130"/>
                  </a:lnTo>
                  <a:lnTo>
                    <a:pt x="22" y="100"/>
                  </a:lnTo>
                  <a:lnTo>
                    <a:pt x="40" y="69"/>
                  </a:lnTo>
                  <a:lnTo>
                    <a:pt x="62" y="45"/>
                  </a:lnTo>
                  <a:lnTo>
                    <a:pt x="85" y="23"/>
                  </a:lnTo>
                  <a:lnTo>
                    <a:pt x="101" y="15"/>
                  </a:lnTo>
                  <a:lnTo>
                    <a:pt x="113" y="9"/>
                  </a:lnTo>
                  <a:lnTo>
                    <a:pt x="131" y="3"/>
                  </a:lnTo>
                  <a:lnTo>
                    <a:pt x="147" y="0"/>
                  </a:lnTo>
                  <a:close/>
                </a:path>
              </a:pathLst>
            </a:custGeom>
            <a:solidFill>
              <a:srgbClr val="ECA13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61" name="Freeform 137"/>
            <p:cNvSpPr>
              <a:spLocks/>
            </p:cNvSpPr>
            <p:nvPr/>
          </p:nvSpPr>
          <p:spPr bwMode="auto">
            <a:xfrm>
              <a:off x="2390775" y="2192020"/>
              <a:ext cx="41910" cy="46990"/>
            </a:xfrm>
            <a:custGeom>
              <a:avLst/>
              <a:gdLst>
                <a:gd name="T0" fmla="*/ 143 w 199"/>
                <a:gd name="T1" fmla="*/ 43 h 222"/>
                <a:gd name="T2" fmla="*/ 140 w 199"/>
                <a:gd name="T3" fmla="*/ 71 h 222"/>
                <a:gd name="T4" fmla="*/ 137 w 199"/>
                <a:gd name="T5" fmla="*/ 86 h 222"/>
                <a:gd name="T6" fmla="*/ 128 w 199"/>
                <a:gd name="T7" fmla="*/ 97 h 222"/>
                <a:gd name="T8" fmla="*/ 116 w 199"/>
                <a:gd name="T9" fmla="*/ 109 h 222"/>
                <a:gd name="T10" fmla="*/ 101 w 199"/>
                <a:gd name="T11" fmla="*/ 125 h 222"/>
                <a:gd name="T12" fmla="*/ 80 w 199"/>
                <a:gd name="T13" fmla="*/ 137 h 222"/>
                <a:gd name="T14" fmla="*/ 52 w 199"/>
                <a:gd name="T15" fmla="*/ 152 h 222"/>
                <a:gd name="T16" fmla="*/ 25 w 199"/>
                <a:gd name="T17" fmla="*/ 170 h 222"/>
                <a:gd name="T18" fmla="*/ 9 w 199"/>
                <a:gd name="T19" fmla="*/ 186 h 222"/>
                <a:gd name="T20" fmla="*/ 0 w 199"/>
                <a:gd name="T21" fmla="*/ 198 h 222"/>
                <a:gd name="T22" fmla="*/ 0 w 199"/>
                <a:gd name="T23" fmla="*/ 207 h 222"/>
                <a:gd name="T24" fmla="*/ 0 w 199"/>
                <a:gd name="T25" fmla="*/ 210 h 222"/>
                <a:gd name="T26" fmla="*/ 6 w 199"/>
                <a:gd name="T27" fmla="*/ 216 h 222"/>
                <a:gd name="T28" fmla="*/ 9 w 199"/>
                <a:gd name="T29" fmla="*/ 219 h 222"/>
                <a:gd name="T30" fmla="*/ 28 w 199"/>
                <a:gd name="T31" fmla="*/ 222 h 222"/>
                <a:gd name="T32" fmla="*/ 55 w 199"/>
                <a:gd name="T33" fmla="*/ 222 h 222"/>
                <a:gd name="T34" fmla="*/ 89 w 199"/>
                <a:gd name="T35" fmla="*/ 213 h 222"/>
                <a:gd name="T36" fmla="*/ 122 w 199"/>
                <a:gd name="T37" fmla="*/ 201 h 222"/>
                <a:gd name="T38" fmla="*/ 149 w 199"/>
                <a:gd name="T39" fmla="*/ 186 h 222"/>
                <a:gd name="T40" fmla="*/ 171 w 199"/>
                <a:gd name="T41" fmla="*/ 167 h 222"/>
                <a:gd name="T42" fmla="*/ 183 w 199"/>
                <a:gd name="T43" fmla="*/ 149 h 222"/>
                <a:gd name="T44" fmla="*/ 192 w 199"/>
                <a:gd name="T45" fmla="*/ 128 h 222"/>
                <a:gd name="T46" fmla="*/ 199 w 199"/>
                <a:gd name="T47" fmla="*/ 106 h 222"/>
                <a:gd name="T48" fmla="*/ 199 w 199"/>
                <a:gd name="T49" fmla="*/ 86 h 222"/>
                <a:gd name="T50" fmla="*/ 196 w 199"/>
                <a:gd name="T51" fmla="*/ 64 h 222"/>
                <a:gd name="T52" fmla="*/ 192 w 199"/>
                <a:gd name="T53" fmla="*/ 46 h 222"/>
                <a:gd name="T54" fmla="*/ 183 w 199"/>
                <a:gd name="T55" fmla="*/ 28 h 222"/>
                <a:gd name="T56" fmla="*/ 177 w 199"/>
                <a:gd name="T57" fmla="*/ 13 h 222"/>
                <a:gd name="T58" fmla="*/ 168 w 199"/>
                <a:gd name="T59" fmla="*/ 3 h 222"/>
                <a:gd name="T60" fmla="*/ 162 w 199"/>
                <a:gd name="T61" fmla="*/ 0 h 222"/>
                <a:gd name="T62" fmla="*/ 156 w 199"/>
                <a:gd name="T63" fmla="*/ 0 h 222"/>
                <a:gd name="T64" fmla="*/ 153 w 199"/>
                <a:gd name="T65" fmla="*/ 6 h 222"/>
                <a:gd name="T66" fmla="*/ 146 w 199"/>
                <a:gd name="T67" fmla="*/ 19 h 222"/>
                <a:gd name="T68" fmla="*/ 143 w 199"/>
                <a:gd name="T69" fmla="*/ 4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9" h="222">
                  <a:moveTo>
                    <a:pt x="143" y="43"/>
                  </a:moveTo>
                  <a:lnTo>
                    <a:pt x="140" y="71"/>
                  </a:lnTo>
                  <a:lnTo>
                    <a:pt x="137" y="86"/>
                  </a:lnTo>
                  <a:lnTo>
                    <a:pt x="128" y="97"/>
                  </a:lnTo>
                  <a:lnTo>
                    <a:pt x="116" y="109"/>
                  </a:lnTo>
                  <a:lnTo>
                    <a:pt x="101" y="125"/>
                  </a:lnTo>
                  <a:lnTo>
                    <a:pt x="80" y="137"/>
                  </a:lnTo>
                  <a:lnTo>
                    <a:pt x="52" y="152"/>
                  </a:lnTo>
                  <a:lnTo>
                    <a:pt x="25" y="170"/>
                  </a:lnTo>
                  <a:lnTo>
                    <a:pt x="9" y="186"/>
                  </a:lnTo>
                  <a:lnTo>
                    <a:pt x="0" y="198"/>
                  </a:lnTo>
                  <a:lnTo>
                    <a:pt x="0" y="207"/>
                  </a:lnTo>
                  <a:lnTo>
                    <a:pt x="0" y="210"/>
                  </a:lnTo>
                  <a:lnTo>
                    <a:pt x="6" y="216"/>
                  </a:lnTo>
                  <a:lnTo>
                    <a:pt x="9" y="219"/>
                  </a:lnTo>
                  <a:lnTo>
                    <a:pt x="28" y="222"/>
                  </a:lnTo>
                  <a:lnTo>
                    <a:pt x="55" y="222"/>
                  </a:lnTo>
                  <a:lnTo>
                    <a:pt x="89" y="213"/>
                  </a:lnTo>
                  <a:lnTo>
                    <a:pt x="122" y="201"/>
                  </a:lnTo>
                  <a:lnTo>
                    <a:pt x="149" y="186"/>
                  </a:lnTo>
                  <a:lnTo>
                    <a:pt x="171" y="167"/>
                  </a:lnTo>
                  <a:lnTo>
                    <a:pt x="183" y="149"/>
                  </a:lnTo>
                  <a:lnTo>
                    <a:pt x="192" y="128"/>
                  </a:lnTo>
                  <a:lnTo>
                    <a:pt x="199" y="106"/>
                  </a:lnTo>
                  <a:lnTo>
                    <a:pt x="199" y="86"/>
                  </a:lnTo>
                  <a:lnTo>
                    <a:pt x="196" y="64"/>
                  </a:lnTo>
                  <a:lnTo>
                    <a:pt x="192" y="46"/>
                  </a:lnTo>
                  <a:lnTo>
                    <a:pt x="183" y="28"/>
                  </a:lnTo>
                  <a:lnTo>
                    <a:pt x="177" y="13"/>
                  </a:lnTo>
                  <a:lnTo>
                    <a:pt x="168" y="3"/>
                  </a:lnTo>
                  <a:lnTo>
                    <a:pt x="162" y="0"/>
                  </a:lnTo>
                  <a:lnTo>
                    <a:pt x="156" y="0"/>
                  </a:lnTo>
                  <a:lnTo>
                    <a:pt x="153" y="6"/>
                  </a:lnTo>
                  <a:lnTo>
                    <a:pt x="146" y="19"/>
                  </a:lnTo>
                  <a:lnTo>
                    <a:pt x="143" y="43"/>
                  </a:lnTo>
                  <a:close/>
                </a:path>
              </a:pathLst>
            </a:custGeom>
            <a:solidFill>
              <a:srgbClr val="C9882D"/>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62" name="Freeform 138"/>
            <p:cNvSpPr>
              <a:spLocks/>
            </p:cNvSpPr>
            <p:nvPr/>
          </p:nvSpPr>
          <p:spPr bwMode="auto">
            <a:xfrm>
              <a:off x="2377440" y="2186305"/>
              <a:ext cx="28575" cy="24765"/>
            </a:xfrm>
            <a:custGeom>
              <a:avLst/>
              <a:gdLst>
                <a:gd name="T0" fmla="*/ 91 w 137"/>
                <a:gd name="T1" fmla="*/ 0 h 118"/>
                <a:gd name="T2" fmla="*/ 109 w 137"/>
                <a:gd name="T3" fmla="*/ 0 h 118"/>
                <a:gd name="T4" fmla="*/ 124 w 137"/>
                <a:gd name="T5" fmla="*/ 3 h 118"/>
                <a:gd name="T6" fmla="*/ 131 w 137"/>
                <a:gd name="T7" fmla="*/ 12 h 118"/>
                <a:gd name="T8" fmla="*/ 137 w 137"/>
                <a:gd name="T9" fmla="*/ 24 h 118"/>
                <a:gd name="T10" fmla="*/ 137 w 137"/>
                <a:gd name="T11" fmla="*/ 36 h 118"/>
                <a:gd name="T12" fmla="*/ 131 w 137"/>
                <a:gd name="T13" fmla="*/ 52 h 118"/>
                <a:gd name="T14" fmla="*/ 121 w 137"/>
                <a:gd name="T15" fmla="*/ 67 h 118"/>
                <a:gd name="T16" fmla="*/ 106 w 137"/>
                <a:gd name="T17" fmla="*/ 79 h 118"/>
                <a:gd name="T18" fmla="*/ 69 w 137"/>
                <a:gd name="T19" fmla="*/ 101 h 118"/>
                <a:gd name="T20" fmla="*/ 51 w 137"/>
                <a:gd name="T21" fmla="*/ 110 h 118"/>
                <a:gd name="T22" fmla="*/ 35 w 137"/>
                <a:gd name="T23" fmla="*/ 115 h 118"/>
                <a:gd name="T24" fmla="*/ 21 w 137"/>
                <a:gd name="T25" fmla="*/ 118 h 118"/>
                <a:gd name="T26" fmla="*/ 9 w 137"/>
                <a:gd name="T27" fmla="*/ 118 h 118"/>
                <a:gd name="T28" fmla="*/ 3 w 137"/>
                <a:gd name="T29" fmla="*/ 113 h 118"/>
                <a:gd name="T30" fmla="*/ 0 w 137"/>
                <a:gd name="T31" fmla="*/ 101 h 118"/>
                <a:gd name="T32" fmla="*/ 0 w 137"/>
                <a:gd name="T33" fmla="*/ 88 h 118"/>
                <a:gd name="T34" fmla="*/ 6 w 137"/>
                <a:gd name="T35" fmla="*/ 73 h 118"/>
                <a:gd name="T36" fmla="*/ 12 w 137"/>
                <a:gd name="T37" fmla="*/ 58 h 118"/>
                <a:gd name="T38" fmla="*/ 21 w 137"/>
                <a:gd name="T39" fmla="*/ 43 h 118"/>
                <a:gd name="T40" fmla="*/ 32 w 137"/>
                <a:gd name="T41" fmla="*/ 27 h 118"/>
                <a:gd name="T42" fmla="*/ 48 w 137"/>
                <a:gd name="T43" fmla="*/ 15 h 118"/>
                <a:gd name="T44" fmla="*/ 69 w 137"/>
                <a:gd name="T45" fmla="*/ 6 h 118"/>
                <a:gd name="T46" fmla="*/ 91 w 137"/>
                <a:gd name="T4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7" h="118">
                  <a:moveTo>
                    <a:pt x="91" y="0"/>
                  </a:moveTo>
                  <a:lnTo>
                    <a:pt x="109" y="0"/>
                  </a:lnTo>
                  <a:lnTo>
                    <a:pt x="124" y="3"/>
                  </a:lnTo>
                  <a:lnTo>
                    <a:pt x="131" y="12"/>
                  </a:lnTo>
                  <a:lnTo>
                    <a:pt x="137" y="24"/>
                  </a:lnTo>
                  <a:lnTo>
                    <a:pt x="137" y="36"/>
                  </a:lnTo>
                  <a:lnTo>
                    <a:pt x="131" y="52"/>
                  </a:lnTo>
                  <a:lnTo>
                    <a:pt x="121" y="67"/>
                  </a:lnTo>
                  <a:lnTo>
                    <a:pt x="106" y="79"/>
                  </a:lnTo>
                  <a:lnTo>
                    <a:pt x="69" y="101"/>
                  </a:lnTo>
                  <a:lnTo>
                    <a:pt x="51" y="110"/>
                  </a:lnTo>
                  <a:lnTo>
                    <a:pt x="35" y="115"/>
                  </a:lnTo>
                  <a:lnTo>
                    <a:pt x="21" y="118"/>
                  </a:lnTo>
                  <a:lnTo>
                    <a:pt x="9" y="118"/>
                  </a:lnTo>
                  <a:lnTo>
                    <a:pt x="3" y="113"/>
                  </a:lnTo>
                  <a:lnTo>
                    <a:pt x="0" y="101"/>
                  </a:lnTo>
                  <a:lnTo>
                    <a:pt x="0" y="88"/>
                  </a:lnTo>
                  <a:lnTo>
                    <a:pt x="6" y="73"/>
                  </a:lnTo>
                  <a:lnTo>
                    <a:pt x="12" y="58"/>
                  </a:lnTo>
                  <a:lnTo>
                    <a:pt x="21" y="43"/>
                  </a:lnTo>
                  <a:lnTo>
                    <a:pt x="32" y="27"/>
                  </a:lnTo>
                  <a:lnTo>
                    <a:pt x="48" y="15"/>
                  </a:lnTo>
                  <a:lnTo>
                    <a:pt x="69" y="6"/>
                  </a:lnTo>
                  <a:lnTo>
                    <a:pt x="9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63" name="Freeform 139"/>
            <p:cNvSpPr>
              <a:spLocks/>
            </p:cNvSpPr>
            <p:nvPr/>
          </p:nvSpPr>
          <p:spPr bwMode="auto">
            <a:xfrm>
              <a:off x="2397125" y="1472565"/>
              <a:ext cx="156845" cy="888365"/>
            </a:xfrm>
            <a:custGeom>
              <a:avLst/>
              <a:gdLst>
                <a:gd name="T0" fmla="*/ 165 w 741"/>
                <a:gd name="T1" fmla="*/ 328 h 4196"/>
                <a:gd name="T2" fmla="*/ 158 w 741"/>
                <a:gd name="T3" fmla="*/ 365 h 4196"/>
                <a:gd name="T4" fmla="*/ 152 w 741"/>
                <a:gd name="T5" fmla="*/ 407 h 4196"/>
                <a:gd name="T6" fmla="*/ 152 w 741"/>
                <a:gd name="T7" fmla="*/ 458 h 4196"/>
                <a:gd name="T8" fmla="*/ 155 w 741"/>
                <a:gd name="T9" fmla="*/ 489 h 4196"/>
                <a:gd name="T10" fmla="*/ 158 w 741"/>
                <a:gd name="T11" fmla="*/ 522 h 4196"/>
                <a:gd name="T12" fmla="*/ 165 w 741"/>
                <a:gd name="T13" fmla="*/ 556 h 4196"/>
                <a:gd name="T14" fmla="*/ 177 w 741"/>
                <a:gd name="T15" fmla="*/ 590 h 4196"/>
                <a:gd name="T16" fmla="*/ 189 w 741"/>
                <a:gd name="T17" fmla="*/ 625 h 4196"/>
                <a:gd name="T18" fmla="*/ 208 w 741"/>
                <a:gd name="T19" fmla="*/ 662 h 4196"/>
                <a:gd name="T20" fmla="*/ 231 w 741"/>
                <a:gd name="T21" fmla="*/ 699 h 4196"/>
                <a:gd name="T22" fmla="*/ 256 w 741"/>
                <a:gd name="T23" fmla="*/ 735 h 4196"/>
                <a:gd name="T24" fmla="*/ 240 w 741"/>
                <a:gd name="T25" fmla="*/ 814 h 4196"/>
                <a:gd name="T26" fmla="*/ 201 w 741"/>
                <a:gd name="T27" fmla="*/ 1041 h 4196"/>
                <a:gd name="T28" fmla="*/ 177 w 741"/>
                <a:gd name="T29" fmla="*/ 1199 h 4196"/>
                <a:gd name="T30" fmla="*/ 149 w 741"/>
                <a:gd name="T31" fmla="*/ 1387 h 4196"/>
                <a:gd name="T32" fmla="*/ 118 w 741"/>
                <a:gd name="T33" fmla="*/ 1600 h 4196"/>
                <a:gd name="T34" fmla="*/ 91 w 741"/>
                <a:gd name="T35" fmla="*/ 1837 h 4196"/>
                <a:gd name="T36" fmla="*/ 64 w 741"/>
                <a:gd name="T37" fmla="*/ 2092 h 4196"/>
                <a:gd name="T38" fmla="*/ 40 w 741"/>
                <a:gd name="T39" fmla="*/ 2362 h 4196"/>
                <a:gd name="T40" fmla="*/ 21 w 741"/>
                <a:gd name="T41" fmla="*/ 2651 h 4196"/>
                <a:gd name="T42" fmla="*/ 6 w 741"/>
                <a:gd name="T43" fmla="*/ 2948 h 4196"/>
                <a:gd name="T44" fmla="*/ 3 w 741"/>
                <a:gd name="T45" fmla="*/ 3100 h 4196"/>
                <a:gd name="T46" fmla="*/ 0 w 741"/>
                <a:gd name="T47" fmla="*/ 3255 h 4196"/>
                <a:gd name="T48" fmla="*/ 0 w 741"/>
                <a:gd name="T49" fmla="*/ 3410 h 4196"/>
                <a:gd name="T50" fmla="*/ 3 w 741"/>
                <a:gd name="T51" fmla="*/ 3567 h 4196"/>
                <a:gd name="T52" fmla="*/ 6 w 741"/>
                <a:gd name="T53" fmla="*/ 3722 h 4196"/>
                <a:gd name="T54" fmla="*/ 12 w 741"/>
                <a:gd name="T55" fmla="*/ 3880 h 4196"/>
                <a:gd name="T56" fmla="*/ 21 w 741"/>
                <a:gd name="T57" fmla="*/ 4038 h 4196"/>
                <a:gd name="T58" fmla="*/ 34 w 741"/>
                <a:gd name="T59" fmla="*/ 4196 h 4196"/>
                <a:gd name="T60" fmla="*/ 558 w 741"/>
                <a:gd name="T61" fmla="*/ 4193 h 4196"/>
                <a:gd name="T62" fmla="*/ 555 w 741"/>
                <a:gd name="T63" fmla="*/ 3707 h 4196"/>
                <a:gd name="T64" fmla="*/ 545 w 741"/>
                <a:gd name="T65" fmla="*/ 3203 h 4196"/>
                <a:gd name="T66" fmla="*/ 536 w 741"/>
                <a:gd name="T67" fmla="*/ 2614 h 4196"/>
                <a:gd name="T68" fmla="*/ 522 w 741"/>
                <a:gd name="T69" fmla="*/ 2010 h 4196"/>
                <a:gd name="T70" fmla="*/ 513 w 741"/>
                <a:gd name="T71" fmla="*/ 1722 h 4196"/>
                <a:gd name="T72" fmla="*/ 500 w 741"/>
                <a:gd name="T73" fmla="*/ 1455 h 4196"/>
                <a:gd name="T74" fmla="*/ 488 w 741"/>
                <a:gd name="T75" fmla="*/ 1217 h 4196"/>
                <a:gd name="T76" fmla="*/ 476 w 741"/>
                <a:gd name="T77" fmla="*/ 1021 h 4196"/>
                <a:gd name="T78" fmla="*/ 460 w 741"/>
                <a:gd name="T79" fmla="*/ 869 h 4196"/>
                <a:gd name="T80" fmla="*/ 451 w 741"/>
                <a:gd name="T81" fmla="*/ 814 h 4196"/>
                <a:gd name="T82" fmla="*/ 442 w 741"/>
                <a:gd name="T83" fmla="*/ 771 h 4196"/>
                <a:gd name="T84" fmla="*/ 473 w 741"/>
                <a:gd name="T85" fmla="*/ 750 h 4196"/>
                <a:gd name="T86" fmla="*/ 506 w 741"/>
                <a:gd name="T87" fmla="*/ 720 h 4196"/>
                <a:gd name="T88" fmla="*/ 548 w 741"/>
                <a:gd name="T89" fmla="*/ 680 h 4196"/>
                <a:gd name="T90" fmla="*/ 598 w 741"/>
                <a:gd name="T91" fmla="*/ 628 h 4196"/>
                <a:gd name="T92" fmla="*/ 647 w 741"/>
                <a:gd name="T93" fmla="*/ 571 h 4196"/>
                <a:gd name="T94" fmla="*/ 671 w 741"/>
                <a:gd name="T95" fmla="*/ 538 h 4196"/>
                <a:gd name="T96" fmla="*/ 695 w 741"/>
                <a:gd name="T97" fmla="*/ 501 h 4196"/>
                <a:gd name="T98" fmla="*/ 716 w 741"/>
                <a:gd name="T99" fmla="*/ 461 h 4196"/>
                <a:gd name="T100" fmla="*/ 741 w 741"/>
                <a:gd name="T101" fmla="*/ 423 h 4196"/>
                <a:gd name="T102" fmla="*/ 610 w 741"/>
                <a:gd name="T103" fmla="*/ 24 h 4196"/>
                <a:gd name="T104" fmla="*/ 542 w 741"/>
                <a:gd name="T105" fmla="*/ 18 h 4196"/>
                <a:gd name="T106" fmla="*/ 345 w 741"/>
                <a:gd name="T107" fmla="*/ 0 h 4196"/>
                <a:gd name="T108" fmla="*/ 165 w 741"/>
                <a:gd name="T109" fmla="*/ 328 h 4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41" h="4196">
                  <a:moveTo>
                    <a:pt x="165" y="328"/>
                  </a:moveTo>
                  <a:lnTo>
                    <a:pt x="158" y="365"/>
                  </a:lnTo>
                  <a:lnTo>
                    <a:pt x="152" y="407"/>
                  </a:lnTo>
                  <a:lnTo>
                    <a:pt x="152" y="458"/>
                  </a:lnTo>
                  <a:lnTo>
                    <a:pt x="155" y="489"/>
                  </a:lnTo>
                  <a:lnTo>
                    <a:pt x="158" y="522"/>
                  </a:lnTo>
                  <a:lnTo>
                    <a:pt x="165" y="556"/>
                  </a:lnTo>
                  <a:lnTo>
                    <a:pt x="177" y="590"/>
                  </a:lnTo>
                  <a:lnTo>
                    <a:pt x="189" y="625"/>
                  </a:lnTo>
                  <a:lnTo>
                    <a:pt x="208" y="662"/>
                  </a:lnTo>
                  <a:lnTo>
                    <a:pt x="231" y="699"/>
                  </a:lnTo>
                  <a:lnTo>
                    <a:pt x="256" y="735"/>
                  </a:lnTo>
                  <a:lnTo>
                    <a:pt x="240" y="814"/>
                  </a:lnTo>
                  <a:lnTo>
                    <a:pt x="201" y="1041"/>
                  </a:lnTo>
                  <a:lnTo>
                    <a:pt x="177" y="1199"/>
                  </a:lnTo>
                  <a:lnTo>
                    <a:pt x="149" y="1387"/>
                  </a:lnTo>
                  <a:lnTo>
                    <a:pt x="118" y="1600"/>
                  </a:lnTo>
                  <a:lnTo>
                    <a:pt x="91" y="1837"/>
                  </a:lnTo>
                  <a:lnTo>
                    <a:pt x="64" y="2092"/>
                  </a:lnTo>
                  <a:lnTo>
                    <a:pt x="40" y="2362"/>
                  </a:lnTo>
                  <a:lnTo>
                    <a:pt x="21" y="2651"/>
                  </a:lnTo>
                  <a:lnTo>
                    <a:pt x="6" y="2948"/>
                  </a:lnTo>
                  <a:lnTo>
                    <a:pt x="3" y="3100"/>
                  </a:lnTo>
                  <a:lnTo>
                    <a:pt x="0" y="3255"/>
                  </a:lnTo>
                  <a:lnTo>
                    <a:pt x="0" y="3410"/>
                  </a:lnTo>
                  <a:lnTo>
                    <a:pt x="3" y="3567"/>
                  </a:lnTo>
                  <a:lnTo>
                    <a:pt x="6" y="3722"/>
                  </a:lnTo>
                  <a:lnTo>
                    <a:pt x="12" y="3880"/>
                  </a:lnTo>
                  <a:lnTo>
                    <a:pt x="21" y="4038"/>
                  </a:lnTo>
                  <a:lnTo>
                    <a:pt x="34" y="4196"/>
                  </a:lnTo>
                  <a:lnTo>
                    <a:pt x="558" y="4193"/>
                  </a:lnTo>
                  <a:lnTo>
                    <a:pt x="555" y="3707"/>
                  </a:lnTo>
                  <a:lnTo>
                    <a:pt x="545" y="3203"/>
                  </a:lnTo>
                  <a:lnTo>
                    <a:pt x="536" y="2614"/>
                  </a:lnTo>
                  <a:lnTo>
                    <a:pt x="522" y="2010"/>
                  </a:lnTo>
                  <a:lnTo>
                    <a:pt x="513" y="1722"/>
                  </a:lnTo>
                  <a:lnTo>
                    <a:pt x="500" y="1455"/>
                  </a:lnTo>
                  <a:lnTo>
                    <a:pt x="488" y="1217"/>
                  </a:lnTo>
                  <a:lnTo>
                    <a:pt x="476" y="1021"/>
                  </a:lnTo>
                  <a:lnTo>
                    <a:pt x="460" y="869"/>
                  </a:lnTo>
                  <a:lnTo>
                    <a:pt x="451" y="814"/>
                  </a:lnTo>
                  <a:lnTo>
                    <a:pt x="442" y="771"/>
                  </a:lnTo>
                  <a:lnTo>
                    <a:pt x="473" y="750"/>
                  </a:lnTo>
                  <a:lnTo>
                    <a:pt x="506" y="720"/>
                  </a:lnTo>
                  <a:lnTo>
                    <a:pt x="548" y="680"/>
                  </a:lnTo>
                  <a:lnTo>
                    <a:pt x="598" y="628"/>
                  </a:lnTo>
                  <a:lnTo>
                    <a:pt x="647" y="571"/>
                  </a:lnTo>
                  <a:lnTo>
                    <a:pt x="671" y="538"/>
                  </a:lnTo>
                  <a:lnTo>
                    <a:pt x="695" y="501"/>
                  </a:lnTo>
                  <a:lnTo>
                    <a:pt x="716" y="461"/>
                  </a:lnTo>
                  <a:lnTo>
                    <a:pt x="741" y="423"/>
                  </a:lnTo>
                  <a:lnTo>
                    <a:pt x="610" y="24"/>
                  </a:lnTo>
                  <a:lnTo>
                    <a:pt x="542" y="18"/>
                  </a:lnTo>
                  <a:lnTo>
                    <a:pt x="345" y="0"/>
                  </a:lnTo>
                  <a:lnTo>
                    <a:pt x="165" y="328"/>
                  </a:lnTo>
                  <a:close/>
                </a:path>
              </a:pathLst>
            </a:custGeom>
            <a:solidFill>
              <a:srgbClr val="B72D2C"/>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64" name="Freeform 140"/>
            <p:cNvSpPr>
              <a:spLocks/>
            </p:cNvSpPr>
            <p:nvPr/>
          </p:nvSpPr>
          <p:spPr bwMode="auto">
            <a:xfrm>
              <a:off x="2426335" y="1464310"/>
              <a:ext cx="124460" cy="147320"/>
            </a:xfrm>
            <a:custGeom>
              <a:avLst/>
              <a:gdLst>
                <a:gd name="T0" fmla="*/ 0 w 589"/>
                <a:gd name="T1" fmla="*/ 416 h 695"/>
                <a:gd name="T2" fmla="*/ 3 w 589"/>
                <a:gd name="T3" fmla="*/ 443 h 695"/>
                <a:gd name="T4" fmla="*/ 9 w 589"/>
                <a:gd name="T5" fmla="*/ 510 h 695"/>
                <a:gd name="T6" fmla="*/ 15 w 589"/>
                <a:gd name="T7" fmla="*/ 549 h 695"/>
                <a:gd name="T8" fmla="*/ 24 w 589"/>
                <a:gd name="T9" fmla="*/ 586 h 695"/>
                <a:gd name="T10" fmla="*/ 34 w 589"/>
                <a:gd name="T11" fmla="*/ 620 h 695"/>
                <a:gd name="T12" fmla="*/ 46 w 589"/>
                <a:gd name="T13" fmla="*/ 646 h 695"/>
                <a:gd name="T14" fmla="*/ 119 w 589"/>
                <a:gd name="T15" fmla="*/ 561 h 695"/>
                <a:gd name="T16" fmla="*/ 180 w 589"/>
                <a:gd name="T17" fmla="*/ 488 h 695"/>
                <a:gd name="T18" fmla="*/ 232 w 589"/>
                <a:gd name="T19" fmla="*/ 425 h 695"/>
                <a:gd name="T20" fmla="*/ 242 w 589"/>
                <a:gd name="T21" fmla="*/ 413 h 695"/>
                <a:gd name="T22" fmla="*/ 253 w 589"/>
                <a:gd name="T23" fmla="*/ 410 h 695"/>
                <a:gd name="T24" fmla="*/ 262 w 589"/>
                <a:gd name="T25" fmla="*/ 413 h 695"/>
                <a:gd name="T26" fmla="*/ 271 w 589"/>
                <a:gd name="T27" fmla="*/ 419 h 695"/>
                <a:gd name="T28" fmla="*/ 283 w 589"/>
                <a:gd name="T29" fmla="*/ 434 h 695"/>
                <a:gd name="T30" fmla="*/ 293 w 589"/>
                <a:gd name="T31" fmla="*/ 449 h 695"/>
                <a:gd name="T32" fmla="*/ 314 w 589"/>
                <a:gd name="T33" fmla="*/ 491 h 695"/>
                <a:gd name="T34" fmla="*/ 339 w 589"/>
                <a:gd name="T35" fmla="*/ 543 h 695"/>
                <a:gd name="T36" fmla="*/ 366 w 589"/>
                <a:gd name="T37" fmla="*/ 598 h 695"/>
                <a:gd name="T38" fmla="*/ 397 w 589"/>
                <a:gd name="T39" fmla="*/ 649 h 695"/>
                <a:gd name="T40" fmla="*/ 415 w 589"/>
                <a:gd name="T41" fmla="*/ 674 h 695"/>
                <a:gd name="T42" fmla="*/ 430 w 589"/>
                <a:gd name="T43" fmla="*/ 695 h 695"/>
                <a:gd name="T44" fmla="*/ 445 w 589"/>
                <a:gd name="T45" fmla="*/ 686 h 695"/>
                <a:gd name="T46" fmla="*/ 461 w 589"/>
                <a:gd name="T47" fmla="*/ 670 h 695"/>
                <a:gd name="T48" fmla="*/ 482 w 589"/>
                <a:gd name="T49" fmla="*/ 649 h 695"/>
                <a:gd name="T50" fmla="*/ 507 w 589"/>
                <a:gd name="T51" fmla="*/ 623 h 695"/>
                <a:gd name="T52" fmla="*/ 528 w 589"/>
                <a:gd name="T53" fmla="*/ 586 h 695"/>
                <a:gd name="T54" fmla="*/ 553 w 589"/>
                <a:gd name="T55" fmla="*/ 546 h 695"/>
                <a:gd name="T56" fmla="*/ 576 w 589"/>
                <a:gd name="T57" fmla="*/ 497 h 695"/>
                <a:gd name="T58" fmla="*/ 582 w 589"/>
                <a:gd name="T59" fmla="*/ 471 h 695"/>
                <a:gd name="T60" fmla="*/ 589 w 589"/>
                <a:gd name="T61" fmla="*/ 437 h 695"/>
                <a:gd name="T62" fmla="*/ 589 w 589"/>
                <a:gd name="T63" fmla="*/ 401 h 695"/>
                <a:gd name="T64" fmla="*/ 585 w 589"/>
                <a:gd name="T65" fmla="*/ 364 h 695"/>
                <a:gd name="T66" fmla="*/ 582 w 589"/>
                <a:gd name="T67" fmla="*/ 321 h 695"/>
                <a:gd name="T68" fmla="*/ 573 w 589"/>
                <a:gd name="T69" fmla="*/ 282 h 695"/>
                <a:gd name="T70" fmla="*/ 555 w 589"/>
                <a:gd name="T71" fmla="*/ 200 h 695"/>
                <a:gd name="T72" fmla="*/ 537 w 589"/>
                <a:gd name="T73" fmla="*/ 127 h 695"/>
                <a:gd name="T74" fmla="*/ 516 w 589"/>
                <a:gd name="T75" fmla="*/ 66 h 695"/>
                <a:gd name="T76" fmla="*/ 497 w 589"/>
                <a:gd name="T77" fmla="*/ 9 h 695"/>
                <a:gd name="T78" fmla="*/ 470 w 589"/>
                <a:gd name="T79" fmla="*/ 21 h 695"/>
                <a:gd name="T80" fmla="*/ 439 w 589"/>
                <a:gd name="T81" fmla="*/ 30 h 695"/>
                <a:gd name="T82" fmla="*/ 402 w 589"/>
                <a:gd name="T83" fmla="*/ 39 h 695"/>
                <a:gd name="T84" fmla="*/ 360 w 589"/>
                <a:gd name="T85" fmla="*/ 45 h 695"/>
                <a:gd name="T86" fmla="*/ 336 w 589"/>
                <a:gd name="T87" fmla="*/ 45 h 695"/>
                <a:gd name="T88" fmla="*/ 311 w 589"/>
                <a:gd name="T89" fmla="*/ 42 h 695"/>
                <a:gd name="T90" fmla="*/ 287 w 589"/>
                <a:gd name="T91" fmla="*/ 39 h 695"/>
                <a:gd name="T92" fmla="*/ 262 w 589"/>
                <a:gd name="T93" fmla="*/ 33 h 695"/>
                <a:gd name="T94" fmla="*/ 238 w 589"/>
                <a:gd name="T95" fmla="*/ 21 h 695"/>
                <a:gd name="T96" fmla="*/ 214 w 589"/>
                <a:gd name="T97" fmla="*/ 9 h 695"/>
                <a:gd name="T98" fmla="*/ 202 w 589"/>
                <a:gd name="T99" fmla="*/ 3 h 695"/>
                <a:gd name="T100" fmla="*/ 189 w 589"/>
                <a:gd name="T101" fmla="*/ 0 h 695"/>
                <a:gd name="T102" fmla="*/ 177 w 589"/>
                <a:gd name="T103" fmla="*/ 0 h 695"/>
                <a:gd name="T104" fmla="*/ 168 w 589"/>
                <a:gd name="T105" fmla="*/ 3 h 695"/>
                <a:gd name="T106" fmla="*/ 156 w 589"/>
                <a:gd name="T107" fmla="*/ 6 h 695"/>
                <a:gd name="T108" fmla="*/ 146 w 589"/>
                <a:gd name="T109" fmla="*/ 14 h 695"/>
                <a:gd name="T110" fmla="*/ 125 w 589"/>
                <a:gd name="T111" fmla="*/ 36 h 695"/>
                <a:gd name="T112" fmla="*/ 106 w 589"/>
                <a:gd name="T113" fmla="*/ 66 h 695"/>
                <a:gd name="T114" fmla="*/ 89 w 589"/>
                <a:gd name="T115" fmla="*/ 100 h 695"/>
                <a:gd name="T116" fmla="*/ 74 w 589"/>
                <a:gd name="T117" fmla="*/ 140 h 695"/>
                <a:gd name="T118" fmla="*/ 58 w 589"/>
                <a:gd name="T119" fmla="*/ 178 h 695"/>
                <a:gd name="T120" fmla="*/ 34 w 589"/>
                <a:gd name="T121" fmla="*/ 264 h 695"/>
                <a:gd name="T122" fmla="*/ 15 w 589"/>
                <a:gd name="T123" fmla="*/ 339 h 695"/>
                <a:gd name="T124" fmla="*/ 0 w 589"/>
                <a:gd name="T125" fmla="*/ 416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9" h="695">
                  <a:moveTo>
                    <a:pt x="0" y="416"/>
                  </a:moveTo>
                  <a:lnTo>
                    <a:pt x="3" y="443"/>
                  </a:lnTo>
                  <a:lnTo>
                    <a:pt x="9" y="510"/>
                  </a:lnTo>
                  <a:lnTo>
                    <a:pt x="15" y="549"/>
                  </a:lnTo>
                  <a:lnTo>
                    <a:pt x="24" y="586"/>
                  </a:lnTo>
                  <a:lnTo>
                    <a:pt x="34" y="620"/>
                  </a:lnTo>
                  <a:lnTo>
                    <a:pt x="46" y="646"/>
                  </a:lnTo>
                  <a:lnTo>
                    <a:pt x="119" y="561"/>
                  </a:lnTo>
                  <a:lnTo>
                    <a:pt x="180" y="488"/>
                  </a:lnTo>
                  <a:lnTo>
                    <a:pt x="232" y="425"/>
                  </a:lnTo>
                  <a:lnTo>
                    <a:pt x="242" y="413"/>
                  </a:lnTo>
                  <a:lnTo>
                    <a:pt x="253" y="410"/>
                  </a:lnTo>
                  <a:lnTo>
                    <a:pt x="262" y="413"/>
                  </a:lnTo>
                  <a:lnTo>
                    <a:pt x="271" y="419"/>
                  </a:lnTo>
                  <a:lnTo>
                    <a:pt x="283" y="434"/>
                  </a:lnTo>
                  <a:lnTo>
                    <a:pt x="293" y="449"/>
                  </a:lnTo>
                  <a:lnTo>
                    <a:pt x="314" y="491"/>
                  </a:lnTo>
                  <a:lnTo>
                    <a:pt x="339" y="543"/>
                  </a:lnTo>
                  <a:lnTo>
                    <a:pt x="366" y="598"/>
                  </a:lnTo>
                  <a:lnTo>
                    <a:pt x="397" y="649"/>
                  </a:lnTo>
                  <a:lnTo>
                    <a:pt x="415" y="674"/>
                  </a:lnTo>
                  <a:lnTo>
                    <a:pt x="430" y="695"/>
                  </a:lnTo>
                  <a:lnTo>
                    <a:pt x="445" y="686"/>
                  </a:lnTo>
                  <a:lnTo>
                    <a:pt x="461" y="670"/>
                  </a:lnTo>
                  <a:lnTo>
                    <a:pt x="482" y="649"/>
                  </a:lnTo>
                  <a:lnTo>
                    <a:pt x="507" y="623"/>
                  </a:lnTo>
                  <a:lnTo>
                    <a:pt x="528" y="586"/>
                  </a:lnTo>
                  <a:lnTo>
                    <a:pt x="553" y="546"/>
                  </a:lnTo>
                  <a:lnTo>
                    <a:pt x="576" y="497"/>
                  </a:lnTo>
                  <a:lnTo>
                    <a:pt x="582" y="471"/>
                  </a:lnTo>
                  <a:lnTo>
                    <a:pt x="589" y="437"/>
                  </a:lnTo>
                  <a:lnTo>
                    <a:pt x="589" y="401"/>
                  </a:lnTo>
                  <a:lnTo>
                    <a:pt x="585" y="364"/>
                  </a:lnTo>
                  <a:lnTo>
                    <a:pt x="582" y="321"/>
                  </a:lnTo>
                  <a:lnTo>
                    <a:pt x="573" y="282"/>
                  </a:lnTo>
                  <a:lnTo>
                    <a:pt x="555" y="200"/>
                  </a:lnTo>
                  <a:lnTo>
                    <a:pt x="537" y="127"/>
                  </a:lnTo>
                  <a:lnTo>
                    <a:pt x="516" y="66"/>
                  </a:lnTo>
                  <a:lnTo>
                    <a:pt x="497" y="9"/>
                  </a:lnTo>
                  <a:lnTo>
                    <a:pt x="470" y="21"/>
                  </a:lnTo>
                  <a:lnTo>
                    <a:pt x="439" y="30"/>
                  </a:lnTo>
                  <a:lnTo>
                    <a:pt x="402" y="39"/>
                  </a:lnTo>
                  <a:lnTo>
                    <a:pt x="360" y="45"/>
                  </a:lnTo>
                  <a:lnTo>
                    <a:pt x="336" y="45"/>
                  </a:lnTo>
                  <a:lnTo>
                    <a:pt x="311" y="42"/>
                  </a:lnTo>
                  <a:lnTo>
                    <a:pt x="287" y="39"/>
                  </a:lnTo>
                  <a:lnTo>
                    <a:pt x="262" y="33"/>
                  </a:lnTo>
                  <a:lnTo>
                    <a:pt x="238" y="21"/>
                  </a:lnTo>
                  <a:lnTo>
                    <a:pt x="214" y="9"/>
                  </a:lnTo>
                  <a:lnTo>
                    <a:pt x="202" y="3"/>
                  </a:lnTo>
                  <a:lnTo>
                    <a:pt x="189" y="0"/>
                  </a:lnTo>
                  <a:lnTo>
                    <a:pt x="177" y="0"/>
                  </a:lnTo>
                  <a:lnTo>
                    <a:pt x="168" y="3"/>
                  </a:lnTo>
                  <a:lnTo>
                    <a:pt x="156" y="6"/>
                  </a:lnTo>
                  <a:lnTo>
                    <a:pt x="146" y="14"/>
                  </a:lnTo>
                  <a:lnTo>
                    <a:pt x="125" y="36"/>
                  </a:lnTo>
                  <a:lnTo>
                    <a:pt x="106" y="66"/>
                  </a:lnTo>
                  <a:lnTo>
                    <a:pt x="89" y="100"/>
                  </a:lnTo>
                  <a:lnTo>
                    <a:pt x="74" y="140"/>
                  </a:lnTo>
                  <a:lnTo>
                    <a:pt x="58" y="178"/>
                  </a:lnTo>
                  <a:lnTo>
                    <a:pt x="34" y="264"/>
                  </a:lnTo>
                  <a:lnTo>
                    <a:pt x="15" y="339"/>
                  </a:lnTo>
                  <a:lnTo>
                    <a:pt x="0" y="416"/>
                  </a:lnTo>
                  <a:close/>
                </a:path>
              </a:pathLst>
            </a:custGeom>
            <a:solidFill>
              <a:srgbClr val="8A292B"/>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65" name="Freeform 141"/>
            <p:cNvSpPr>
              <a:spLocks/>
            </p:cNvSpPr>
            <p:nvPr/>
          </p:nvSpPr>
          <p:spPr bwMode="auto">
            <a:xfrm>
              <a:off x="2442845" y="1628140"/>
              <a:ext cx="53975" cy="285750"/>
            </a:xfrm>
            <a:custGeom>
              <a:avLst/>
              <a:gdLst>
                <a:gd name="T0" fmla="*/ 54 w 253"/>
                <a:gd name="T1" fmla="*/ 12 h 1348"/>
                <a:gd name="T2" fmla="*/ 91 w 253"/>
                <a:gd name="T3" fmla="*/ 36 h 1348"/>
                <a:gd name="T4" fmla="*/ 149 w 253"/>
                <a:gd name="T5" fmla="*/ 51 h 1348"/>
                <a:gd name="T6" fmla="*/ 185 w 253"/>
                <a:gd name="T7" fmla="*/ 48 h 1348"/>
                <a:gd name="T8" fmla="*/ 225 w 253"/>
                <a:gd name="T9" fmla="*/ 36 h 1348"/>
                <a:gd name="T10" fmla="*/ 240 w 253"/>
                <a:gd name="T11" fmla="*/ 100 h 1348"/>
                <a:gd name="T12" fmla="*/ 253 w 253"/>
                <a:gd name="T13" fmla="*/ 203 h 1348"/>
                <a:gd name="T14" fmla="*/ 253 w 253"/>
                <a:gd name="T15" fmla="*/ 264 h 1348"/>
                <a:gd name="T16" fmla="*/ 243 w 253"/>
                <a:gd name="T17" fmla="*/ 292 h 1348"/>
                <a:gd name="T18" fmla="*/ 216 w 253"/>
                <a:gd name="T19" fmla="*/ 315 h 1348"/>
                <a:gd name="T20" fmla="*/ 182 w 253"/>
                <a:gd name="T21" fmla="*/ 340 h 1348"/>
                <a:gd name="T22" fmla="*/ 155 w 253"/>
                <a:gd name="T23" fmla="*/ 370 h 1348"/>
                <a:gd name="T24" fmla="*/ 134 w 253"/>
                <a:gd name="T25" fmla="*/ 419 h 1348"/>
                <a:gd name="T26" fmla="*/ 112 w 253"/>
                <a:gd name="T27" fmla="*/ 491 h 1348"/>
                <a:gd name="T28" fmla="*/ 100 w 253"/>
                <a:gd name="T29" fmla="*/ 601 h 1348"/>
                <a:gd name="T30" fmla="*/ 91 w 253"/>
                <a:gd name="T31" fmla="*/ 841 h 1348"/>
                <a:gd name="T32" fmla="*/ 82 w 253"/>
                <a:gd name="T33" fmla="*/ 1299 h 1348"/>
                <a:gd name="T34" fmla="*/ 79 w 253"/>
                <a:gd name="T35" fmla="*/ 1345 h 1348"/>
                <a:gd name="T36" fmla="*/ 72 w 253"/>
                <a:gd name="T37" fmla="*/ 1348 h 1348"/>
                <a:gd name="T38" fmla="*/ 60 w 253"/>
                <a:gd name="T39" fmla="*/ 1299 h 1348"/>
                <a:gd name="T40" fmla="*/ 36 w 253"/>
                <a:gd name="T41" fmla="*/ 1126 h 1348"/>
                <a:gd name="T42" fmla="*/ 23 w 253"/>
                <a:gd name="T43" fmla="*/ 944 h 1348"/>
                <a:gd name="T44" fmla="*/ 26 w 253"/>
                <a:gd name="T45" fmla="*/ 735 h 1348"/>
                <a:gd name="T46" fmla="*/ 39 w 253"/>
                <a:gd name="T47" fmla="*/ 540 h 1348"/>
                <a:gd name="T48" fmla="*/ 60 w 253"/>
                <a:gd name="T49" fmla="*/ 401 h 1348"/>
                <a:gd name="T50" fmla="*/ 63 w 253"/>
                <a:gd name="T51" fmla="*/ 361 h 1348"/>
                <a:gd name="T52" fmla="*/ 60 w 253"/>
                <a:gd name="T53" fmla="*/ 337 h 1348"/>
                <a:gd name="T54" fmla="*/ 51 w 253"/>
                <a:gd name="T55" fmla="*/ 321 h 1348"/>
                <a:gd name="T56" fmla="*/ 20 w 253"/>
                <a:gd name="T57" fmla="*/ 309 h 1348"/>
                <a:gd name="T58" fmla="*/ 3 w 253"/>
                <a:gd name="T59" fmla="*/ 295 h 1348"/>
                <a:gd name="T60" fmla="*/ 0 w 253"/>
                <a:gd name="T61" fmla="*/ 273 h 1348"/>
                <a:gd name="T62" fmla="*/ 12 w 253"/>
                <a:gd name="T63" fmla="*/ 158 h 1348"/>
                <a:gd name="T64" fmla="*/ 39 w 253"/>
                <a:gd name="T65" fmla="*/ 0 h 1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3" h="1348">
                  <a:moveTo>
                    <a:pt x="39" y="0"/>
                  </a:moveTo>
                  <a:lnTo>
                    <a:pt x="54" y="12"/>
                  </a:lnTo>
                  <a:lnTo>
                    <a:pt x="69" y="24"/>
                  </a:lnTo>
                  <a:lnTo>
                    <a:pt x="91" y="36"/>
                  </a:lnTo>
                  <a:lnTo>
                    <a:pt x="119" y="45"/>
                  </a:lnTo>
                  <a:lnTo>
                    <a:pt x="149" y="51"/>
                  </a:lnTo>
                  <a:lnTo>
                    <a:pt x="167" y="51"/>
                  </a:lnTo>
                  <a:lnTo>
                    <a:pt x="185" y="48"/>
                  </a:lnTo>
                  <a:lnTo>
                    <a:pt x="207" y="45"/>
                  </a:lnTo>
                  <a:lnTo>
                    <a:pt x="225" y="36"/>
                  </a:lnTo>
                  <a:lnTo>
                    <a:pt x="231" y="54"/>
                  </a:lnTo>
                  <a:lnTo>
                    <a:pt x="240" y="100"/>
                  </a:lnTo>
                  <a:lnTo>
                    <a:pt x="250" y="166"/>
                  </a:lnTo>
                  <a:lnTo>
                    <a:pt x="253" y="203"/>
                  </a:lnTo>
                  <a:lnTo>
                    <a:pt x="253" y="246"/>
                  </a:lnTo>
                  <a:lnTo>
                    <a:pt x="253" y="264"/>
                  </a:lnTo>
                  <a:lnTo>
                    <a:pt x="250" y="280"/>
                  </a:lnTo>
                  <a:lnTo>
                    <a:pt x="243" y="292"/>
                  </a:lnTo>
                  <a:lnTo>
                    <a:pt x="234" y="301"/>
                  </a:lnTo>
                  <a:lnTo>
                    <a:pt x="216" y="315"/>
                  </a:lnTo>
                  <a:lnTo>
                    <a:pt x="194" y="330"/>
                  </a:lnTo>
                  <a:lnTo>
                    <a:pt x="182" y="340"/>
                  </a:lnTo>
                  <a:lnTo>
                    <a:pt x="167" y="355"/>
                  </a:lnTo>
                  <a:lnTo>
                    <a:pt x="155" y="370"/>
                  </a:lnTo>
                  <a:lnTo>
                    <a:pt x="143" y="395"/>
                  </a:lnTo>
                  <a:lnTo>
                    <a:pt x="134" y="419"/>
                  </a:lnTo>
                  <a:lnTo>
                    <a:pt x="122" y="453"/>
                  </a:lnTo>
                  <a:lnTo>
                    <a:pt x="112" y="491"/>
                  </a:lnTo>
                  <a:lnTo>
                    <a:pt x="106" y="540"/>
                  </a:lnTo>
                  <a:lnTo>
                    <a:pt x="100" y="601"/>
                  </a:lnTo>
                  <a:lnTo>
                    <a:pt x="94" y="671"/>
                  </a:lnTo>
                  <a:lnTo>
                    <a:pt x="91" y="841"/>
                  </a:lnTo>
                  <a:lnTo>
                    <a:pt x="85" y="1181"/>
                  </a:lnTo>
                  <a:lnTo>
                    <a:pt x="82" y="1299"/>
                  </a:lnTo>
                  <a:lnTo>
                    <a:pt x="79" y="1336"/>
                  </a:lnTo>
                  <a:lnTo>
                    <a:pt x="79" y="1345"/>
                  </a:lnTo>
                  <a:lnTo>
                    <a:pt x="76" y="1348"/>
                  </a:lnTo>
                  <a:lnTo>
                    <a:pt x="72" y="1348"/>
                  </a:lnTo>
                  <a:lnTo>
                    <a:pt x="69" y="1339"/>
                  </a:lnTo>
                  <a:lnTo>
                    <a:pt x="60" y="1299"/>
                  </a:lnTo>
                  <a:lnTo>
                    <a:pt x="48" y="1229"/>
                  </a:lnTo>
                  <a:lnTo>
                    <a:pt x="36" y="1126"/>
                  </a:lnTo>
                  <a:lnTo>
                    <a:pt x="29" y="1042"/>
                  </a:lnTo>
                  <a:lnTo>
                    <a:pt x="23" y="944"/>
                  </a:lnTo>
                  <a:lnTo>
                    <a:pt x="23" y="841"/>
                  </a:lnTo>
                  <a:lnTo>
                    <a:pt x="26" y="735"/>
                  </a:lnTo>
                  <a:lnTo>
                    <a:pt x="33" y="634"/>
                  </a:lnTo>
                  <a:lnTo>
                    <a:pt x="39" y="540"/>
                  </a:lnTo>
                  <a:lnTo>
                    <a:pt x="48" y="461"/>
                  </a:lnTo>
                  <a:lnTo>
                    <a:pt x="60" y="401"/>
                  </a:lnTo>
                  <a:lnTo>
                    <a:pt x="63" y="379"/>
                  </a:lnTo>
                  <a:lnTo>
                    <a:pt x="63" y="361"/>
                  </a:lnTo>
                  <a:lnTo>
                    <a:pt x="63" y="349"/>
                  </a:lnTo>
                  <a:lnTo>
                    <a:pt x="60" y="337"/>
                  </a:lnTo>
                  <a:lnTo>
                    <a:pt x="54" y="327"/>
                  </a:lnTo>
                  <a:lnTo>
                    <a:pt x="51" y="321"/>
                  </a:lnTo>
                  <a:lnTo>
                    <a:pt x="36" y="315"/>
                  </a:lnTo>
                  <a:lnTo>
                    <a:pt x="20" y="309"/>
                  </a:lnTo>
                  <a:lnTo>
                    <a:pt x="9" y="301"/>
                  </a:lnTo>
                  <a:lnTo>
                    <a:pt x="3" y="295"/>
                  </a:lnTo>
                  <a:lnTo>
                    <a:pt x="0" y="286"/>
                  </a:lnTo>
                  <a:lnTo>
                    <a:pt x="0" y="273"/>
                  </a:lnTo>
                  <a:lnTo>
                    <a:pt x="0" y="258"/>
                  </a:lnTo>
                  <a:lnTo>
                    <a:pt x="12" y="158"/>
                  </a:lnTo>
                  <a:lnTo>
                    <a:pt x="23" y="76"/>
                  </a:lnTo>
                  <a:lnTo>
                    <a:pt x="39" y="0"/>
                  </a:lnTo>
                  <a:close/>
                </a:path>
              </a:pathLst>
            </a:custGeom>
            <a:solidFill>
              <a:srgbClr val="8A292B"/>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66" name="Freeform 142"/>
            <p:cNvSpPr>
              <a:spLocks/>
            </p:cNvSpPr>
            <p:nvPr/>
          </p:nvSpPr>
          <p:spPr bwMode="auto">
            <a:xfrm>
              <a:off x="2452370" y="1923415"/>
              <a:ext cx="66675" cy="435610"/>
            </a:xfrm>
            <a:custGeom>
              <a:avLst/>
              <a:gdLst>
                <a:gd name="T0" fmla="*/ 260 w 314"/>
                <a:gd name="T1" fmla="*/ 0 h 2059"/>
                <a:gd name="T2" fmla="*/ 235 w 314"/>
                <a:gd name="T3" fmla="*/ 292 h 2059"/>
                <a:gd name="T4" fmla="*/ 205 w 314"/>
                <a:gd name="T5" fmla="*/ 592 h 2059"/>
                <a:gd name="T6" fmla="*/ 171 w 314"/>
                <a:gd name="T7" fmla="*/ 938 h 2059"/>
                <a:gd name="T8" fmla="*/ 131 w 314"/>
                <a:gd name="T9" fmla="*/ 1294 h 2059"/>
                <a:gd name="T10" fmla="*/ 110 w 314"/>
                <a:gd name="T11" fmla="*/ 1461 h 2059"/>
                <a:gd name="T12" fmla="*/ 89 w 314"/>
                <a:gd name="T13" fmla="*/ 1613 h 2059"/>
                <a:gd name="T14" fmla="*/ 70 w 314"/>
                <a:gd name="T15" fmla="*/ 1746 h 2059"/>
                <a:gd name="T16" fmla="*/ 49 w 314"/>
                <a:gd name="T17" fmla="*/ 1852 h 2059"/>
                <a:gd name="T18" fmla="*/ 31 w 314"/>
                <a:gd name="T19" fmla="*/ 1931 h 2059"/>
                <a:gd name="T20" fmla="*/ 21 w 314"/>
                <a:gd name="T21" fmla="*/ 1958 h 2059"/>
                <a:gd name="T22" fmla="*/ 15 w 314"/>
                <a:gd name="T23" fmla="*/ 1976 h 2059"/>
                <a:gd name="T24" fmla="*/ 6 w 314"/>
                <a:gd name="T25" fmla="*/ 1989 h 2059"/>
                <a:gd name="T26" fmla="*/ 3 w 314"/>
                <a:gd name="T27" fmla="*/ 2001 h 2059"/>
                <a:gd name="T28" fmla="*/ 0 w 314"/>
                <a:gd name="T29" fmla="*/ 2010 h 2059"/>
                <a:gd name="T30" fmla="*/ 3 w 314"/>
                <a:gd name="T31" fmla="*/ 2019 h 2059"/>
                <a:gd name="T32" fmla="*/ 6 w 314"/>
                <a:gd name="T33" fmla="*/ 2025 h 2059"/>
                <a:gd name="T34" fmla="*/ 9 w 314"/>
                <a:gd name="T35" fmla="*/ 2034 h 2059"/>
                <a:gd name="T36" fmla="*/ 24 w 314"/>
                <a:gd name="T37" fmla="*/ 2044 h 2059"/>
                <a:gd name="T38" fmla="*/ 46 w 314"/>
                <a:gd name="T39" fmla="*/ 2053 h 2059"/>
                <a:gd name="T40" fmla="*/ 74 w 314"/>
                <a:gd name="T41" fmla="*/ 2056 h 2059"/>
                <a:gd name="T42" fmla="*/ 104 w 314"/>
                <a:gd name="T43" fmla="*/ 2059 h 2059"/>
                <a:gd name="T44" fmla="*/ 134 w 314"/>
                <a:gd name="T45" fmla="*/ 2056 h 2059"/>
                <a:gd name="T46" fmla="*/ 168 w 314"/>
                <a:gd name="T47" fmla="*/ 2050 h 2059"/>
                <a:gd name="T48" fmla="*/ 201 w 314"/>
                <a:gd name="T49" fmla="*/ 2044 h 2059"/>
                <a:gd name="T50" fmla="*/ 232 w 314"/>
                <a:gd name="T51" fmla="*/ 2031 h 2059"/>
                <a:gd name="T52" fmla="*/ 260 w 314"/>
                <a:gd name="T53" fmla="*/ 2019 h 2059"/>
                <a:gd name="T54" fmla="*/ 283 w 314"/>
                <a:gd name="T55" fmla="*/ 2004 h 2059"/>
                <a:gd name="T56" fmla="*/ 302 w 314"/>
                <a:gd name="T57" fmla="*/ 1985 h 2059"/>
                <a:gd name="T58" fmla="*/ 308 w 314"/>
                <a:gd name="T59" fmla="*/ 1976 h 2059"/>
                <a:gd name="T60" fmla="*/ 311 w 314"/>
                <a:gd name="T61" fmla="*/ 1964 h 2059"/>
                <a:gd name="T62" fmla="*/ 314 w 314"/>
                <a:gd name="T63" fmla="*/ 1956 h 2059"/>
                <a:gd name="T64" fmla="*/ 314 w 314"/>
                <a:gd name="T65" fmla="*/ 1944 h 2059"/>
                <a:gd name="T66" fmla="*/ 311 w 314"/>
                <a:gd name="T67" fmla="*/ 1831 h 2059"/>
                <a:gd name="T68" fmla="*/ 302 w 314"/>
                <a:gd name="T69" fmla="*/ 1603 h 2059"/>
                <a:gd name="T70" fmla="*/ 286 w 314"/>
                <a:gd name="T71" fmla="*/ 963 h 2059"/>
                <a:gd name="T72" fmla="*/ 260 w 314"/>
                <a:gd name="T73" fmla="*/ 0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4" h="2059">
                  <a:moveTo>
                    <a:pt x="260" y="0"/>
                  </a:moveTo>
                  <a:lnTo>
                    <a:pt x="235" y="292"/>
                  </a:lnTo>
                  <a:lnTo>
                    <a:pt x="205" y="592"/>
                  </a:lnTo>
                  <a:lnTo>
                    <a:pt x="171" y="938"/>
                  </a:lnTo>
                  <a:lnTo>
                    <a:pt x="131" y="1294"/>
                  </a:lnTo>
                  <a:lnTo>
                    <a:pt x="110" y="1461"/>
                  </a:lnTo>
                  <a:lnTo>
                    <a:pt x="89" y="1613"/>
                  </a:lnTo>
                  <a:lnTo>
                    <a:pt x="70" y="1746"/>
                  </a:lnTo>
                  <a:lnTo>
                    <a:pt x="49" y="1852"/>
                  </a:lnTo>
                  <a:lnTo>
                    <a:pt x="31" y="1931"/>
                  </a:lnTo>
                  <a:lnTo>
                    <a:pt x="21" y="1958"/>
                  </a:lnTo>
                  <a:lnTo>
                    <a:pt x="15" y="1976"/>
                  </a:lnTo>
                  <a:lnTo>
                    <a:pt x="6" y="1989"/>
                  </a:lnTo>
                  <a:lnTo>
                    <a:pt x="3" y="2001"/>
                  </a:lnTo>
                  <a:lnTo>
                    <a:pt x="0" y="2010"/>
                  </a:lnTo>
                  <a:lnTo>
                    <a:pt x="3" y="2019"/>
                  </a:lnTo>
                  <a:lnTo>
                    <a:pt x="6" y="2025"/>
                  </a:lnTo>
                  <a:lnTo>
                    <a:pt x="9" y="2034"/>
                  </a:lnTo>
                  <a:lnTo>
                    <a:pt x="24" y="2044"/>
                  </a:lnTo>
                  <a:lnTo>
                    <a:pt x="46" y="2053"/>
                  </a:lnTo>
                  <a:lnTo>
                    <a:pt x="74" y="2056"/>
                  </a:lnTo>
                  <a:lnTo>
                    <a:pt x="104" y="2059"/>
                  </a:lnTo>
                  <a:lnTo>
                    <a:pt x="134" y="2056"/>
                  </a:lnTo>
                  <a:lnTo>
                    <a:pt x="168" y="2050"/>
                  </a:lnTo>
                  <a:lnTo>
                    <a:pt x="201" y="2044"/>
                  </a:lnTo>
                  <a:lnTo>
                    <a:pt x="232" y="2031"/>
                  </a:lnTo>
                  <a:lnTo>
                    <a:pt x="260" y="2019"/>
                  </a:lnTo>
                  <a:lnTo>
                    <a:pt x="283" y="2004"/>
                  </a:lnTo>
                  <a:lnTo>
                    <a:pt x="302" y="1985"/>
                  </a:lnTo>
                  <a:lnTo>
                    <a:pt x="308" y="1976"/>
                  </a:lnTo>
                  <a:lnTo>
                    <a:pt x="311" y="1964"/>
                  </a:lnTo>
                  <a:lnTo>
                    <a:pt x="314" y="1956"/>
                  </a:lnTo>
                  <a:lnTo>
                    <a:pt x="314" y="1944"/>
                  </a:lnTo>
                  <a:lnTo>
                    <a:pt x="311" y="1831"/>
                  </a:lnTo>
                  <a:lnTo>
                    <a:pt x="302" y="1603"/>
                  </a:lnTo>
                  <a:lnTo>
                    <a:pt x="286" y="963"/>
                  </a:lnTo>
                  <a:lnTo>
                    <a:pt x="260" y="0"/>
                  </a:lnTo>
                  <a:close/>
                </a:path>
              </a:pathLst>
            </a:custGeom>
            <a:solidFill>
              <a:srgbClr val="8A292B"/>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67" name="Freeform 143"/>
            <p:cNvSpPr>
              <a:spLocks/>
            </p:cNvSpPr>
            <p:nvPr/>
          </p:nvSpPr>
          <p:spPr bwMode="auto">
            <a:xfrm>
              <a:off x="2497455" y="1361440"/>
              <a:ext cx="244475" cy="264160"/>
            </a:xfrm>
            <a:custGeom>
              <a:avLst/>
              <a:gdLst>
                <a:gd name="T0" fmla="*/ 710 w 1156"/>
                <a:gd name="T1" fmla="*/ 0 h 1248"/>
                <a:gd name="T2" fmla="*/ 641 w 1156"/>
                <a:gd name="T3" fmla="*/ 73 h 1248"/>
                <a:gd name="T4" fmla="*/ 561 w 1156"/>
                <a:gd name="T5" fmla="*/ 152 h 1248"/>
                <a:gd name="T6" fmla="*/ 460 w 1156"/>
                <a:gd name="T7" fmla="*/ 240 h 1248"/>
                <a:gd name="T8" fmla="*/ 405 w 1156"/>
                <a:gd name="T9" fmla="*/ 289 h 1248"/>
                <a:gd name="T10" fmla="*/ 351 w 1156"/>
                <a:gd name="T11" fmla="*/ 334 h 1248"/>
                <a:gd name="T12" fmla="*/ 289 w 1156"/>
                <a:gd name="T13" fmla="*/ 379 h 1248"/>
                <a:gd name="T14" fmla="*/ 231 w 1156"/>
                <a:gd name="T15" fmla="*/ 419 h 1248"/>
                <a:gd name="T16" fmla="*/ 171 w 1156"/>
                <a:gd name="T17" fmla="*/ 456 h 1248"/>
                <a:gd name="T18" fmla="*/ 112 w 1156"/>
                <a:gd name="T19" fmla="*/ 489 h 1248"/>
                <a:gd name="T20" fmla="*/ 55 w 1156"/>
                <a:gd name="T21" fmla="*/ 510 h 1248"/>
                <a:gd name="T22" fmla="*/ 27 w 1156"/>
                <a:gd name="T23" fmla="*/ 519 h 1248"/>
                <a:gd name="T24" fmla="*/ 0 w 1156"/>
                <a:gd name="T25" fmla="*/ 528 h 1248"/>
                <a:gd name="T26" fmla="*/ 40 w 1156"/>
                <a:gd name="T27" fmla="*/ 641 h 1248"/>
                <a:gd name="T28" fmla="*/ 82 w 1156"/>
                <a:gd name="T29" fmla="*/ 756 h 1248"/>
                <a:gd name="T30" fmla="*/ 131 w 1156"/>
                <a:gd name="T31" fmla="*/ 887 h 1248"/>
                <a:gd name="T32" fmla="*/ 186 w 1156"/>
                <a:gd name="T33" fmla="*/ 1020 h 1248"/>
                <a:gd name="T34" fmla="*/ 213 w 1156"/>
                <a:gd name="T35" fmla="*/ 1081 h 1248"/>
                <a:gd name="T36" fmla="*/ 237 w 1156"/>
                <a:gd name="T37" fmla="*/ 1135 h 1248"/>
                <a:gd name="T38" fmla="*/ 265 w 1156"/>
                <a:gd name="T39" fmla="*/ 1181 h 1248"/>
                <a:gd name="T40" fmla="*/ 286 w 1156"/>
                <a:gd name="T41" fmla="*/ 1218 h 1248"/>
                <a:gd name="T42" fmla="*/ 308 w 1156"/>
                <a:gd name="T43" fmla="*/ 1242 h 1248"/>
                <a:gd name="T44" fmla="*/ 317 w 1156"/>
                <a:gd name="T45" fmla="*/ 1248 h 1248"/>
                <a:gd name="T46" fmla="*/ 326 w 1156"/>
                <a:gd name="T47" fmla="*/ 1248 h 1248"/>
                <a:gd name="T48" fmla="*/ 335 w 1156"/>
                <a:gd name="T49" fmla="*/ 1248 h 1248"/>
                <a:gd name="T50" fmla="*/ 351 w 1156"/>
                <a:gd name="T51" fmla="*/ 1242 h 1248"/>
                <a:gd name="T52" fmla="*/ 390 w 1156"/>
                <a:gd name="T53" fmla="*/ 1221 h 1248"/>
                <a:gd name="T54" fmla="*/ 445 w 1156"/>
                <a:gd name="T55" fmla="*/ 1184 h 1248"/>
                <a:gd name="T56" fmla="*/ 510 w 1156"/>
                <a:gd name="T57" fmla="*/ 1138 h 1248"/>
                <a:gd name="T58" fmla="*/ 579 w 1156"/>
                <a:gd name="T59" fmla="*/ 1084 h 1248"/>
                <a:gd name="T60" fmla="*/ 656 w 1156"/>
                <a:gd name="T61" fmla="*/ 1023 h 1248"/>
                <a:gd name="T62" fmla="*/ 735 w 1156"/>
                <a:gd name="T63" fmla="*/ 954 h 1248"/>
                <a:gd name="T64" fmla="*/ 815 w 1156"/>
                <a:gd name="T65" fmla="*/ 883 h 1248"/>
                <a:gd name="T66" fmla="*/ 890 w 1156"/>
                <a:gd name="T67" fmla="*/ 807 h 1248"/>
                <a:gd name="T68" fmla="*/ 964 w 1156"/>
                <a:gd name="T69" fmla="*/ 735 h 1248"/>
                <a:gd name="T70" fmla="*/ 1028 w 1156"/>
                <a:gd name="T71" fmla="*/ 661 h 1248"/>
                <a:gd name="T72" fmla="*/ 1080 w 1156"/>
                <a:gd name="T73" fmla="*/ 592 h 1248"/>
                <a:gd name="T74" fmla="*/ 1104 w 1156"/>
                <a:gd name="T75" fmla="*/ 562 h 1248"/>
                <a:gd name="T76" fmla="*/ 1123 w 1156"/>
                <a:gd name="T77" fmla="*/ 531 h 1248"/>
                <a:gd name="T78" fmla="*/ 1138 w 1156"/>
                <a:gd name="T79" fmla="*/ 500 h 1248"/>
                <a:gd name="T80" fmla="*/ 1146 w 1156"/>
                <a:gd name="T81" fmla="*/ 474 h 1248"/>
                <a:gd name="T82" fmla="*/ 1152 w 1156"/>
                <a:gd name="T83" fmla="*/ 449 h 1248"/>
                <a:gd name="T84" fmla="*/ 1156 w 1156"/>
                <a:gd name="T85" fmla="*/ 425 h 1248"/>
                <a:gd name="T86" fmla="*/ 1152 w 1156"/>
                <a:gd name="T87" fmla="*/ 407 h 1248"/>
                <a:gd name="T88" fmla="*/ 1143 w 1156"/>
                <a:gd name="T89" fmla="*/ 388 h 1248"/>
                <a:gd name="T90" fmla="*/ 1114 w 1156"/>
                <a:gd name="T91" fmla="*/ 349 h 1248"/>
                <a:gd name="T92" fmla="*/ 1080 w 1156"/>
                <a:gd name="T93" fmla="*/ 313 h 1248"/>
                <a:gd name="T94" fmla="*/ 1009 w 1156"/>
                <a:gd name="T95" fmla="*/ 240 h 1248"/>
                <a:gd name="T96" fmla="*/ 939 w 1156"/>
                <a:gd name="T97" fmla="*/ 173 h 1248"/>
                <a:gd name="T98" fmla="*/ 869 w 1156"/>
                <a:gd name="T99" fmla="*/ 115 h 1248"/>
                <a:gd name="T100" fmla="*/ 808 w 1156"/>
                <a:gd name="T101" fmla="*/ 69 h 1248"/>
                <a:gd name="T102" fmla="*/ 756 w 1156"/>
                <a:gd name="T103" fmla="*/ 31 h 1248"/>
                <a:gd name="T104" fmla="*/ 710 w 1156"/>
                <a:gd name="T105" fmla="*/ 0 h 1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56" h="1248">
                  <a:moveTo>
                    <a:pt x="710" y="0"/>
                  </a:moveTo>
                  <a:lnTo>
                    <a:pt x="641" y="73"/>
                  </a:lnTo>
                  <a:lnTo>
                    <a:pt x="561" y="152"/>
                  </a:lnTo>
                  <a:lnTo>
                    <a:pt x="460" y="240"/>
                  </a:lnTo>
                  <a:lnTo>
                    <a:pt x="405" y="289"/>
                  </a:lnTo>
                  <a:lnTo>
                    <a:pt x="351" y="334"/>
                  </a:lnTo>
                  <a:lnTo>
                    <a:pt x="289" y="379"/>
                  </a:lnTo>
                  <a:lnTo>
                    <a:pt x="231" y="419"/>
                  </a:lnTo>
                  <a:lnTo>
                    <a:pt x="171" y="456"/>
                  </a:lnTo>
                  <a:lnTo>
                    <a:pt x="112" y="489"/>
                  </a:lnTo>
                  <a:lnTo>
                    <a:pt x="55" y="510"/>
                  </a:lnTo>
                  <a:lnTo>
                    <a:pt x="27" y="519"/>
                  </a:lnTo>
                  <a:lnTo>
                    <a:pt x="0" y="528"/>
                  </a:lnTo>
                  <a:lnTo>
                    <a:pt x="40" y="641"/>
                  </a:lnTo>
                  <a:lnTo>
                    <a:pt x="82" y="756"/>
                  </a:lnTo>
                  <a:lnTo>
                    <a:pt x="131" y="887"/>
                  </a:lnTo>
                  <a:lnTo>
                    <a:pt x="186" y="1020"/>
                  </a:lnTo>
                  <a:lnTo>
                    <a:pt x="213" y="1081"/>
                  </a:lnTo>
                  <a:lnTo>
                    <a:pt x="237" y="1135"/>
                  </a:lnTo>
                  <a:lnTo>
                    <a:pt x="265" y="1181"/>
                  </a:lnTo>
                  <a:lnTo>
                    <a:pt x="286" y="1218"/>
                  </a:lnTo>
                  <a:lnTo>
                    <a:pt x="308" y="1242"/>
                  </a:lnTo>
                  <a:lnTo>
                    <a:pt x="317" y="1248"/>
                  </a:lnTo>
                  <a:lnTo>
                    <a:pt x="326" y="1248"/>
                  </a:lnTo>
                  <a:lnTo>
                    <a:pt x="335" y="1248"/>
                  </a:lnTo>
                  <a:lnTo>
                    <a:pt x="351" y="1242"/>
                  </a:lnTo>
                  <a:lnTo>
                    <a:pt x="390" y="1221"/>
                  </a:lnTo>
                  <a:lnTo>
                    <a:pt x="445" y="1184"/>
                  </a:lnTo>
                  <a:lnTo>
                    <a:pt x="510" y="1138"/>
                  </a:lnTo>
                  <a:lnTo>
                    <a:pt x="579" y="1084"/>
                  </a:lnTo>
                  <a:lnTo>
                    <a:pt x="656" y="1023"/>
                  </a:lnTo>
                  <a:lnTo>
                    <a:pt x="735" y="954"/>
                  </a:lnTo>
                  <a:lnTo>
                    <a:pt x="815" y="883"/>
                  </a:lnTo>
                  <a:lnTo>
                    <a:pt x="890" y="807"/>
                  </a:lnTo>
                  <a:lnTo>
                    <a:pt x="964" y="735"/>
                  </a:lnTo>
                  <a:lnTo>
                    <a:pt x="1028" y="661"/>
                  </a:lnTo>
                  <a:lnTo>
                    <a:pt x="1080" y="592"/>
                  </a:lnTo>
                  <a:lnTo>
                    <a:pt x="1104" y="562"/>
                  </a:lnTo>
                  <a:lnTo>
                    <a:pt x="1123" y="531"/>
                  </a:lnTo>
                  <a:lnTo>
                    <a:pt x="1138" y="500"/>
                  </a:lnTo>
                  <a:lnTo>
                    <a:pt x="1146" y="474"/>
                  </a:lnTo>
                  <a:lnTo>
                    <a:pt x="1152" y="449"/>
                  </a:lnTo>
                  <a:lnTo>
                    <a:pt x="1156" y="425"/>
                  </a:lnTo>
                  <a:lnTo>
                    <a:pt x="1152" y="407"/>
                  </a:lnTo>
                  <a:lnTo>
                    <a:pt x="1143" y="388"/>
                  </a:lnTo>
                  <a:lnTo>
                    <a:pt x="1114" y="349"/>
                  </a:lnTo>
                  <a:lnTo>
                    <a:pt x="1080" y="313"/>
                  </a:lnTo>
                  <a:lnTo>
                    <a:pt x="1009" y="240"/>
                  </a:lnTo>
                  <a:lnTo>
                    <a:pt x="939" y="173"/>
                  </a:lnTo>
                  <a:lnTo>
                    <a:pt x="869" y="115"/>
                  </a:lnTo>
                  <a:lnTo>
                    <a:pt x="808" y="69"/>
                  </a:lnTo>
                  <a:lnTo>
                    <a:pt x="756" y="31"/>
                  </a:lnTo>
                  <a:lnTo>
                    <a:pt x="7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68" name="Freeform 144"/>
            <p:cNvSpPr>
              <a:spLocks/>
            </p:cNvSpPr>
            <p:nvPr/>
          </p:nvSpPr>
          <p:spPr bwMode="auto">
            <a:xfrm>
              <a:off x="2344420" y="1384300"/>
              <a:ext cx="153035" cy="207645"/>
            </a:xfrm>
            <a:custGeom>
              <a:avLst/>
              <a:gdLst>
                <a:gd name="T0" fmla="*/ 723 w 723"/>
                <a:gd name="T1" fmla="*/ 422 h 981"/>
                <a:gd name="T2" fmla="*/ 661 w 723"/>
                <a:gd name="T3" fmla="*/ 517 h 981"/>
                <a:gd name="T4" fmla="*/ 595 w 723"/>
                <a:gd name="T5" fmla="*/ 613 h 981"/>
                <a:gd name="T6" fmla="*/ 512 w 723"/>
                <a:gd name="T7" fmla="*/ 719 h 981"/>
                <a:gd name="T8" fmla="*/ 467 w 723"/>
                <a:gd name="T9" fmla="*/ 774 h 981"/>
                <a:gd name="T10" fmla="*/ 424 w 723"/>
                <a:gd name="T11" fmla="*/ 826 h 981"/>
                <a:gd name="T12" fmla="*/ 378 w 723"/>
                <a:gd name="T13" fmla="*/ 874 h 981"/>
                <a:gd name="T14" fmla="*/ 333 w 723"/>
                <a:gd name="T15" fmla="*/ 914 h 981"/>
                <a:gd name="T16" fmla="*/ 290 w 723"/>
                <a:gd name="T17" fmla="*/ 948 h 981"/>
                <a:gd name="T18" fmla="*/ 271 w 723"/>
                <a:gd name="T19" fmla="*/ 960 h 981"/>
                <a:gd name="T20" fmla="*/ 250 w 723"/>
                <a:gd name="T21" fmla="*/ 969 h 981"/>
                <a:gd name="T22" fmla="*/ 231 w 723"/>
                <a:gd name="T23" fmla="*/ 975 h 981"/>
                <a:gd name="T24" fmla="*/ 213 w 723"/>
                <a:gd name="T25" fmla="*/ 981 h 981"/>
                <a:gd name="T26" fmla="*/ 198 w 723"/>
                <a:gd name="T27" fmla="*/ 981 h 981"/>
                <a:gd name="T28" fmla="*/ 182 w 723"/>
                <a:gd name="T29" fmla="*/ 978 h 981"/>
                <a:gd name="T30" fmla="*/ 168 w 723"/>
                <a:gd name="T31" fmla="*/ 972 h 981"/>
                <a:gd name="T32" fmla="*/ 156 w 723"/>
                <a:gd name="T33" fmla="*/ 963 h 981"/>
                <a:gd name="T34" fmla="*/ 143 w 723"/>
                <a:gd name="T35" fmla="*/ 951 h 981"/>
                <a:gd name="T36" fmla="*/ 131 w 723"/>
                <a:gd name="T37" fmla="*/ 938 h 981"/>
                <a:gd name="T38" fmla="*/ 106 w 723"/>
                <a:gd name="T39" fmla="*/ 908 h 981"/>
                <a:gd name="T40" fmla="*/ 88 w 723"/>
                <a:gd name="T41" fmla="*/ 871 h 981"/>
                <a:gd name="T42" fmla="*/ 70 w 723"/>
                <a:gd name="T43" fmla="*/ 832 h 981"/>
                <a:gd name="T44" fmla="*/ 54 w 723"/>
                <a:gd name="T45" fmla="*/ 787 h 981"/>
                <a:gd name="T46" fmla="*/ 39 w 723"/>
                <a:gd name="T47" fmla="*/ 738 h 981"/>
                <a:gd name="T48" fmla="*/ 28 w 723"/>
                <a:gd name="T49" fmla="*/ 687 h 981"/>
                <a:gd name="T50" fmla="*/ 18 w 723"/>
                <a:gd name="T51" fmla="*/ 638 h 981"/>
                <a:gd name="T52" fmla="*/ 12 w 723"/>
                <a:gd name="T53" fmla="*/ 586 h 981"/>
                <a:gd name="T54" fmla="*/ 3 w 723"/>
                <a:gd name="T55" fmla="*/ 492 h 981"/>
                <a:gd name="T56" fmla="*/ 0 w 723"/>
                <a:gd name="T57" fmla="*/ 410 h 981"/>
                <a:gd name="T58" fmla="*/ 3 w 723"/>
                <a:gd name="T59" fmla="*/ 377 h 981"/>
                <a:gd name="T60" fmla="*/ 6 w 723"/>
                <a:gd name="T61" fmla="*/ 350 h 981"/>
                <a:gd name="T62" fmla="*/ 12 w 723"/>
                <a:gd name="T63" fmla="*/ 325 h 981"/>
                <a:gd name="T64" fmla="*/ 23 w 723"/>
                <a:gd name="T65" fmla="*/ 301 h 981"/>
                <a:gd name="T66" fmla="*/ 42 w 723"/>
                <a:gd name="T67" fmla="*/ 273 h 981"/>
                <a:gd name="T68" fmla="*/ 63 w 723"/>
                <a:gd name="T69" fmla="*/ 243 h 981"/>
                <a:gd name="T70" fmla="*/ 113 w 723"/>
                <a:gd name="T71" fmla="*/ 186 h 981"/>
                <a:gd name="T72" fmla="*/ 171 w 723"/>
                <a:gd name="T73" fmla="*/ 131 h 981"/>
                <a:gd name="T74" fmla="*/ 225 w 723"/>
                <a:gd name="T75" fmla="*/ 80 h 981"/>
                <a:gd name="T76" fmla="*/ 274 w 723"/>
                <a:gd name="T77" fmla="*/ 37 h 981"/>
                <a:gd name="T78" fmla="*/ 320 w 723"/>
                <a:gd name="T79" fmla="*/ 0 h 981"/>
                <a:gd name="T80" fmla="*/ 323 w 723"/>
                <a:gd name="T81" fmla="*/ 12 h 981"/>
                <a:gd name="T82" fmla="*/ 341 w 723"/>
                <a:gd name="T83" fmla="*/ 46 h 981"/>
                <a:gd name="T84" fmla="*/ 368 w 723"/>
                <a:gd name="T85" fmla="*/ 94 h 981"/>
                <a:gd name="T86" fmla="*/ 411 w 723"/>
                <a:gd name="T87" fmla="*/ 155 h 981"/>
                <a:gd name="T88" fmla="*/ 439 w 723"/>
                <a:gd name="T89" fmla="*/ 189 h 981"/>
                <a:gd name="T90" fmla="*/ 467 w 723"/>
                <a:gd name="T91" fmla="*/ 222 h 981"/>
                <a:gd name="T92" fmla="*/ 500 w 723"/>
                <a:gd name="T93" fmla="*/ 258 h 981"/>
                <a:gd name="T94" fmla="*/ 536 w 723"/>
                <a:gd name="T95" fmla="*/ 292 h 981"/>
                <a:gd name="T96" fmla="*/ 579 w 723"/>
                <a:gd name="T97" fmla="*/ 328 h 981"/>
                <a:gd name="T98" fmla="*/ 622 w 723"/>
                <a:gd name="T99" fmla="*/ 362 h 981"/>
                <a:gd name="T100" fmla="*/ 670 w 723"/>
                <a:gd name="T101" fmla="*/ 392 h 981"/>
                <a:gd name="T102" fmla="*/ 723 w 723"/>
                <a:gd name="T103" fmla="*/ 422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3" h="981">
                  <a:moveTo>
                    <a:pt x="723" y="422"/>
                  </a:moveTo>
                  <a:lnTo>
                    <a:pt x="661" y="517"/>
                  </a:lnTo>
                  <a:lnTo>
                    <a:pt x="595" y="613"/>
                  </a:lnTo>
                  <a:lnTo>
                    <a:pt x="512" y="719"/>
                  </a:lnTo>
                  <a:lnTo>
                    <a:pt x="467" y="774"/>
                  </a:lnTo>
                  <a:lnTo>
                    <a:pt x="424" y="826"/>
                  </a:lnTo>
                  <a:lnTo>
                    <a:pt x="378" y="874"/>
                  </a:lnTo>
                  <a:lnTo>
                    <a:pt x="333" y="914"/>
                  </a:lnTo>
                  <a:lnTo>
                    <a:pt x="290" y="948"/>
                  </a:lnTo>
                  <a:lnTo>
                    <a:pt x="271" y="960"/>
                  </a:lnTo>
                  <a:lnTo>
                    <a:pt x="250" y="969"/>
                  </a:lnTo>
                  <a:lnTo>
                    <a:pt x="231" y="975"/>
                  </a:lnTo>
                  <a:lnTo>
                    <a:pt x="213" y="981"/>
                  </a:lnTo>
                  <a:lnTo>
                    <a:pt x="198" y="981"/>
                  </a:lnTo>
                  <a:lnTo>
                    <a:pt x="182" y="978"/>
                  </a:lnTo>
                  <a:lnTo>
                    <a:pt x="168" y="972"/>
                  </a:lnTo>
                  <a:lnTo>
                    <a:pt x="156" y="963"/>
                  </a:lnTo>
                  <a:lnTo>
                    <a:pt x="143" y="951"/>
                  </a:lnTo>
                  <a:lnTo>
                    <a:pt x="131" y="938"/>
                  </a:lnTo>
                  <a:lnTo>
                    <a:pt x="106" y="908"/>
                  </a:lnTo>
                  <a:lnTo>
                    <a:pt x="88" y="871"/>
                  </a:lnTo>
                  <a:lnTo>
                    <a:pt x="70" y="832"/>
                  </a:lnTo>
                  <a:lnTo>
                    <a:pt x="54" y="787"/>
                  </a:lnTo>
                  <a:lnTo>
                    <a:pt x="39" y="738"/>
                  </a:lnTo>
                  <a:lnTo>
                    <a:pt x="28" y="687"/>
                  </a:lnTo>
                  <a:lnTo>
                    <a:pt x="18" y="638"/>
                  </a:lnTo>
                  <a:lnTo>
                    <a:pt x="12" y="586"/>
                  </a:lnTo>
                  <a:lnTo>
                    <a:pt x="3" y="492"/>
                  </a:lnTo>
                  <a:lnTo>
                    <a:pt x="0" y="410"/>
                  </a:lnTo>
                  <a:lnTo>
                    <a:pt x="3" y="377"/>
                  </a:lnTo>
                  <a:lnTo>
                    <a:pt x="6" y="350"/>
                  </a:lnTo>
                  <a:lnTo>
                    <a:pt x="12" y="325"/>
                  </a:lnTo>
                  <a:lnTo>
                    <a:pt x="23" y="301"/>
                  </a:lnTo>
                  <a:lnTo>
                    <a:pt x="42" y="273"/>
                  </a:lnTo>
                  <a:lnTo>
                    <a:pt x="63" y="243"/>
                  </a:lnTo>
                  <a:lnTo>
                    <a:pt x="113" y="186"/>
                  </a:lnTo>
                  <a:lnTo>
                    <a:pt x="171" y="131"/>
                  </a:lnTo>
                  <a:lnTo>
                    <a:pt x="225" y="80"/>
                  </a:lnTo>
                  <a:lnTo>
                    <a:pt x="274" y="37"/>
                  </a:lnTo>
                  <a:lnTo>
                    <a:pt x="320" y="0"/>
                  </a:lnTo>
                  <a:lnTo>
                    <a:pt x="323" y="12"/>
                  </a:lnTo>
                  <a:lnTo>
                    <a:pt x="341" y="46"/>
                  </a:lnTo>
                  <a:lnTo>
                    <a:pt x="368" y="94"/>
                  </a:lnTo>
                  <a:lnTo>
                    <a:pt x="411" y="155"/>
                  </a:lnTo>
                  <a:lnTo>
                    <a:pt x="439" y="189"/>
                  </a:lnTo>
                  <a:lnTo>
                    <a:pt x="467" y="222"/>
                  </a:lnTo>
                  <a:lnTo>
                    <a:pt x="500" y="258"/>
                  </a:lnTo>
                  <a:lnTo>
                    <a:pt x="536" y="292"/>
                  </a:lnTo>
                  <a:lnTo>
                    <a:pt x="579" y="328"/>
                  </a:lnTo>
                  <a:lnTo>
                    <a:pt x="622" y="362"/>
                  </a:lnTo>
                  <a:lnTo>
                    <a:pt x="670" y="392"/>
                  </a:lnTo>
                  <a:lnTo>
                    <a:pt x="723" y="4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69" name="Freeform 145"/>
            <p:cNvSpPr>
              <a:spLocks/>
            </p:cNvSpPr>
            <p:nvPr/>
          </p:nvSpPr>
          <p:spPr bwMode="auto">
            <a:xfrm>
              <a:off x="2538730" y="1435100"/>
              <a:ext cx="464185" cy="1021080"/>
            </a:xfrm>
            <a:custGeom>
              <a:avLst/>
              <a:gdLst>
                <a:gd name="T0" fmla="*/ 626 w 2193"/>
                <a:gd name="T1" fmla="*/ 604 h 4823"/>
                <a:gd name="T2" fmla="*/ 595 w 2193"/>
                <a:gd name="T3" fmla="*/ 685 h 4823"/>
                <a:gd name="T4" fmla="*/ 537 w 2193"/>
                <a:gd name="T5" fmla="*/ 910 h 4823"/>
                <a:gd name="T6" fmla="*/ 439 w 2193"/>
                <a:gd name="T7" fmla="*/ 1360 h 4823"/>
                <a:gd name="T8" fmla="*/ 332 w 2193"/>
                <a:gd name="T9" fmla="*/ 1918 h 4823"/>
                <a:gd name="T10" fmla="*/ 222 w 2193"/>
                <a:gd name="T11" fmla="*/ 2531 h 4823"/>
                <a:gd name="T12" fmla="*/ 125 w 2193"/>
                <a:gd name="T13" fmla="*/ 3138 h 4823"/>
                <a:gd name="T14" fmla="*/ 48 w 2193"/>
                <a:gd name="T15" fmla="*/ 3681 h 4823"/>
                <a:gd name="T16" fmla="*/ 6 w 2193"/>
                <a:gd name="T17" fmla="*/ 4098 h 4823"/>
                <a:gd name="T18" fmla="*/ 0 w 2193"/>
                <a:gd name="T19" fmla="*/ 4241 h 4823"/>
                <a:gd name="T20" fmla="*/ 3 w 2193"/>
                <a:gd name="T21" fmla="*/ 4298 h 4823"/>
                <a:gd name="T22" fmla="*/ 22 w 2193"/>
                <a:gd name="T23" fmla="*/ 4350 h 4823"/>
                <a:gd name="T24" fmla="*/ 48 w 2193"/>
                <a:gd name="T25" fmla="*/ 4401 h 4823"/>
                <a:gd name="T26" fmla="*/ 85 w 2193"/>
                <a:gd name="T27" fmla="*/ 4446 h 4823"/>
                <a:gd name="T28" fmla="*/ 131 w 2193"/>
                <a:gd name="T29" fmla="*/ 4492 h 4823"/>
                <a:gd name="T30" fmla="*/ 244 w 2193"/>
                <a:gd name="T31" fmla="*/ 4572 h 4823"/>
                <a:gd name="T32" fmla="*/ 387 w 2193"/>
                <a:gd name="T33" fmla="*/ 4638 h 4823"/>
                <a:gd name="T34" fmla="*/ 549 w 2193"/>
                <a:gd name="T35" fmla="*/ 4693 h 4823"/>
                <a:gd name="T36" fmla="*/ 729 w 2193"/>
                <a:gd name="T37" fmla="*/ 4738 h 4823"/>
                <a:gd name="T38" fmla="*/ 919 w 2193"/>
                <a:gd name="T39" fmla="*/ 4774 h 4823"/>
                <a:gd name="T40" fmla="*/ 1110 w 2193"/>
                <a:gd name="T41" fmla="*/ 4799 h 4823"/>
                <a:gd name="T42" fmla="*/ 1302 w 2193"/>
                <a:gd name="T43" fmla="*/ 4814 h 4823"/>
                <a:gd name="T44" fmla="*/ 1486 w 2193"/>
                <a:gd name="T45" fmla="*/ 4823 h 4823"/>
                <a:gd name="T46" fmla="*/ 1654 w 2193"/>
                <a:gd name="T47" fmla="*/ 4823 h 4823"/>
                <a:gd name="T48" fmla="*/ 1806 w 2193"/>
                <a:gd name="T49" fmla="*/ 4814 h 4823"/>
                <a:gd name="T50" fmla="*/ 1931 w 2193"/>
                <a:gd name="T51" fmla="*/ 4799 h 4823"/>
                <a:gd name="T52" fmla="*/ 2028 w 2193"/>
                <a:gd name="T53" fmla="*/ 4780 h 4823"/>
                <a:gd name="T54" fmla="*/ 2087 w 2193"/>
                <a:gd name="T55" fmla="*/ 4753 h 4823"/>
                <a:gd name="T56" fmla="*/ 2102 w 2193"/>
                <a:gd name="T57" fmla="*/ 4738 h 4823"/>
                <a:gd name="T58" fmla="*/ 2136 w 2193"/>
                <a:gd name="T59" fmla="*/ 4653 h 4823"/>
                <a:gd name="T60" fmla="*/ 2160 w 2193"/>
                <a:gd name="T61" fmla="*/ 4538 h 4823"/>
                <a:gd name="T62" fmla="*/ 2178 w 2193"/>
                <a:gd name="T63" fmla="*/ 4386 h 4823"/>
                <a:gd name="T64" fmla="*/ 2190 w 2193"/>
                <a:gd name="T65" fmla="*/ 4210 h 4823"/>
                <a:gd name="T66" fmla="*/ 2193 w 2193"/>
                <a:gd name="T67" fmla="*/ 3788 h 4823"/>
                <a:gd name="T68" fmla="*/ 2181 w 2193"/>
                <a:gd name="T69" fmla="*/ 3302 h 4823"/>
                <a:gd name="T70" fmla="*/ 2127 w 2193"/>
                <a:gd name="T71" fmla="*/ 2270 h 4823"/>
                <a:gd name="T72" fmla="*/ 2071 w 2193"/>
                <a:gd name="T73" fmla="*/ 1496 h 4823"/>
                <a:gd name="T74" fmla="*/ 2041 w 2193"/>
                <a:gd name="T75" fmla="*/ 1162 h 4823"/>
                <a:gd name="T76" fmla="*/ 2008 w 2193"/>
                <a:gd name="T77" fmla="*/ 895 h 4823"/>
                <a:gd name="T78" fmla="*/ 1971 w 2193"/>
                <a:gd name="T79" fmla="*/ 719 h 4823"/>
                <a:gd name="T80" fmla="*/ 1946 w 2193"/>
                <a:gd name="T81" fmla="*/ 661 h 4823"/>
                <a:gd name="T82" fmla="*/ 1903 w 2193"/>
                <a:gd name="T83" fmla="*/ 598 h 4823"/>
                <a:gd name="T84" fmla="*/ 1852 w 2193"/>
                <a:gd name="T85" fmla="*/ 536 h 4823"/>
                <a:gd name="T86" fmla="*/ 1720 w 2193"/>
                <a:gd name="T87" fmla="*/ 412 h 4823"/>
                <a:gd name="T88" fmla="*/ 1565 w 2193"/>
                <a:gd name="T89" fmla="*/ 297 h 4823"/>
                <a:gd name="T90" fmla="*/ 1406 w 2193"/>
                <a:gd name="T91" fmla="*/ 190 h 4823"/>
                <a:gd name="T92" fmla="*/ 1196 w 2193"/>
                <a:gd name="T93" fmla="*/ 69 h 4823"/>
                <a:gd name="T94" fmla="*/ 1071 w 2193"/>
                <a:gd name="T95" fmla="*/ 0 h 4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93" h="4823">
                  <a:moveTo>
                    <a:pt x="638" y="582"/>
                  </a:moveTo>
                  <a:lnTo>
                    <a:pt x="626" y="604"/>
                  </a:lnTo>
                  <a:lnTo>
                    <a:pt x="613" y="636"/>
                  </a:lnTo>
                  <a:lnTo>
                    <a:pt x="595" y="685"/>
                  </a:lnTo>
                  <a:lnTo>
                    <a:pt x="577" y="749"/>
                  </a:lnTo>
                  <a:lnTo>
                    <a:pt x="537" y="910"/>
                  </a:lnTo>
                  <a:lnTo>
                    <a:pt x="491" y="1116"/>
                  </a:lnTo>
                  <a:lnTo>
                    <a:pt x="439" y="1360"/>
                  </a:lnTo>
                  <a:lnTo>
                    <a:pt x="387" y="1626"/>
                  </a:lnTo>
                  <a:lnTo>
                    <a:pt x="332" y="1918"/>
                  </a:lnTo>
                  <a:lnTo>
                    <a:pt x="278" y="2221"/>
                  </a:lnTo>
                  <a:lnTo>
                    <a:pt x="222" y="2531"/>
                  </a:lnTo>
                  <a:lnTo>
                    <a:pt x="173" y="2841"/>
                  </a:lnTo>
                  <a:lnTo>
                    <a:pt x="125" y="3138"/>
                  </a:lnTo>
                  <a:lnTo>
                    <a:pt x="85" y="3420"/>
                  </a:lnTo>
                  <a:lnTo>
                    <a:pt x="48" y="3681"/>
                  </a:lnTo>
                  <a:lnTo>
                    <a:pt x="22" y="3909"/>
                  </a:lnTo>
                  <a:lnTo>
                    <a:pt x="6" y="4098"/>
                  </a:lnTo>
                  <a:lnTo>
                    <a:pt x="0" y="4176"/>
                  </a:lnTo>
                  <a:lnTo>
                    <a:pt x="0" y="4241"/>
                  </a:lnTo>
                  <a:lnTo>
                    <a:pt x="0" y="4267"/>
                  </a:lnTo>
                  <a:lnTo>
                    <a:pt x="3" y="4298"/>
                  </a:lnTo>
                  <a:lnTo>
                    <a:pt x="13" y="4325"/>
                  </a:lnTo>
                  <a:lnTo>
                    <a:pt x="22" y="4350"/>
                  </a:lnTo>
                  <a:lnTo>
                    <a:pt x="33" y="4377"/>
                  </a:lnTo>
                  <a:lnTo>
                    <a:pt x="48" y="4401"/>
                  </a:lnTo>
                  <a:lnTo>
                    <a:pt x="64" y="4425"/>
                  </a:lnTo>
                  <a:lnTo>
                    <a:pt x="85" y="4446"/>
                  </a:lnTo>
                  <a:lnTo>
                    <a:pt x="107" y="4471"/>
                  </a:lnTo>
                  <a:lnTo>
                    <a:pt x="131" y="4492"/>
                  </a:lnTo>
                  <a:lnTo>
                    <a:pt x="182" y="4532"/>
                  </a:lnTo>
                  <a:lnTo>
                    <a:pt x="244" y="4572"/>
                  </a:lnTo>
                  <a:lnTo>
                    <a:pt x="315" y="4604"/>
                  </a:lnTo>
                  <a:lnTo>
                    <a:pt x="387" y="4638"/>
                  </a:lnTo>
                  <a:lnTo>
                    <a:pt x="467" y="4665"/>
                  </a:lnTo>
                  <a:lnTo>
                    <a:pt x="549" y="4693"/>
                  </a:lnTo>
                  <a:lnTo>
                    <a:pt x="638" y="4717"/>
                  </a:lnTo>
                  <a:lnTo>
                    <a:pt x="729" y="4738"/>
                  </a:lnTo>
                  <a:lnTo>
                    <a:pt x="823" y="4756"/>
                  </a:lnTo>
                  <a:lnTo>
                    <a:pt x="919" y="4774"/>
                  </a:lnTo>
                  <a:lnTo>
                    <a:pt x="1013" y="4787"/>
                  </a:lnTo>
                  <a:lnTo>
                    <a:pt x="1110" y="4799"/>
                  </a:lnTo>
                  <a:lnTo>
                    <a:pt x="1205" y="4808"/>
                  </a:lnTo>
                  <a:lnTo>
                    <a:pt x="1302" y="4814"/>
                  </a:lnTo>
                  <a:lnTo>
                    <a:pt x="1395" y="4820"/>
                  </a:lnTo>
                  <a:lnTo>
                    <a:pt x="1486" y="4823"/>
                  </a:lnTo>
                  <a:lnTo>
                    <a:pt x="1571" y="4823"/>
                  </a:lnTo>
                  <a:lnTo>
                    <a:pt x="1654" y="4823"/>
                  </a:lnTo>
                  <a:lnTo>
                    <a:pt x="1732" y="4820"/>
                  </a:lnTo>
                  <a:lnTo>
                    <a:pt x="1806" y="4814"/>
                  </a:lnTo>
                  <a:lnTo>
                    <a:pt x="1873" y="4808"/>
                  </a:lnTo>
                  <a:lnTo>
                    <a:pt x="1931" y="4799"/>
                  </a:lnTo>
                  <a:lnTo>
                    <a:pt x="1986" y="4790"/>
                  </a:lnTo>
                  <a:lnTo>
                    <a:pt x="2028" y="4780"/>
                  </a:lnTo>
                  <a:lnTo>
                    <a:pt x="2062" y="4765"/>
                  </a:lnTo>
                  <a:lnTo>
                    <a:pt x="2087" y="4753"/>
                  </a:lnTo>
                  <a:lnTo>
                    <a:pt x="2096" y="4744"/>
                  </a:lnTo>
                  <a:lnTo>
                    <a:pt x="2102" y="4738"/>
                  </a:lnTo>
                  <a:lnTo>
                    <a:pt x="2120" y="4702"/>
                  </a:lnTo>
                  <a:lnTo>
                    <a:pt x="2136" y="4653"/>
                  </a:lnTo>
                  <a:lnTo>
                    <a:pt x="2148" y="4598"/>
                  </a:lnTo>
                  <a:lnTo>
                    <a:pt x="2160" y="4538"/>
                  </a:lnTo>
                  <a:lnTo>
                    <a:pt x="2169" y="4465"/>
                  </a:lnTo>
                  <a:lnTo>
                    <a:pt x="2178" y="4386"/>
                  </a:lnTo>
                  <a:lnTo>
                    <a:pt x="2184" y="4301"/>
                  </a:lnTo>
                  <a:lnTo>
                    <a:pt x="2190" y="4210"/>
                  </a:lnTo>
                  <a:lnTo>
                    <a:pt x="2193" y="4009"/>
                  </a:lnTo>
                  <a:lnTo>
                    <a:pt x="2193" y="3788"/>
                  </a:lnTo>
                  <a:lnTo>
                    <a:pt x="2190" y="3551"/>
                  </a:lnTo>
                  <a:lnTo>
                    <a:pt x="2181" y="3302"/>
                  </a:lnTo>
                  <a:lnTo>
                    <a:pt x="2148" y="2655"/>
                  </a:lnTo>
                  <a:lnTo>
                    <a:pt x="2127" y="2270"/>
                  </a:lnTo>
                  <a:lnTo>
                    <a:pt x="2099" y="1875"/>
                  </a:lnTo>
                  <a:lnTo>
                    <a:pt x="2071" y="1496"/>
                  </a:lnTo>
                  <a:lnTo>
                    <a:pt x="2056" y="1323"/>
                  </a:lnTo>
                  <a:lnTo>
                    <a:pt x="2041" y="1162"/>
                  </a:lnTo>
                  <a:lnTo>
                    <a:pt x="2022" y="1016"/>
                  </a:lnTo>
                  <a:lnTo>
                    <a:pt x="2008" y="895"/>
                  </a:lnTo>
                  <a:lnTo>
                    <a:pt x="1989" y="794"/>
                  </a:lnTo>
                  <a:lnTo>
                    <a:pt x="1971" y="719"/>
                  </a:lnTo>
                  <a:lnTo>
                    <a:pt x="1962" y="691"/>
                  </a:lnTo>
                  <a:lnTo>
                    <a:pt x="1946" y="661"/>
                  </a:lnTo>
                  <a:lnTo>
                    <a:pt x="1928" y="630"/>
                  </a:lnTo>
                  <a:lnTo>
                    <a:pt x="1903" y="598"/>
                  </a:lnTo>
                  <a:lnTo>
                    <a:pt x="1879" y="567"/>
                  </a:lnTo>
                  <a:lnTo>
                    <a:pt x="1852" y="536"/>
                  </a:lnTo>
                  <a:lnTo>
                    <a:pt x="1791" y="475"/>
                  </a:lnTo>
                  <a:lnTo>
                    <a:pt x="1720" y="412"/>
                  </a:lnTo>
                  <a:lnTo>
                    <a:pt x="1644" y="354"/>
                  </a:lnTo>
                  <a:lnTo>
                    <a:pt x="1565" y="297"/>
                  </a:lnTo>
                  <a:lnTo>
                    <a:pt x="1483" y="242"/>
                  </a:lnTo>
                  <a:lnTo>
                    <a:pt x="1406" y="190"/>
                  </a:lnTo>
                  <a:lnTo>
                    <a:pt x="1330" y="145"/>
                  </a:lnTo>
                  <a:lnTo>
                    <a:pt x="1196" y="69"/>
                  </a:lnTo>
                  <a:lnTo>
                    <a:pt x="1104" y="17"/>
                  </a:lnTo>
                  <a:lnTo>
                    <a:pt x="1071" y="0"/>
                  </a:lnTo>
                  <a:lnTo>
                    <a:pt x="638" y="582"/>
                  </a:lnTo>
                  <a:close/>
                </a:path>
              </a:pathLst>
            </a:custGeom>
            <a:solidFill>
              <a:srgbClr val="9365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70" name="Freeform 146"/>
            <p:cNvSpPr>
              <a:spLocks/>
            </p:cNvSpPr>
            <p:nvPr/>
          </p:nvSpPr>
          <p:spPr bwMode="auto">
            <a:xfrm>
              <a:off x="2556510" y="1432560"/>
              <a:ext cx="281940" cy="986790"/>
            </a:xfrm>
            <a:custGeom>
              <a:avLst/>
              <a:gdLst>
                <a:gd name="T0" fmla="*/ 1227 w 1333"/>
                <a:gd name="T1" fmla="*/ 158 h 4663"/>
                <a:gd name="T2" fmla="*/ 1242 w 1333"/>
                <a:gd name="T3" fmla="*/ 191 h 4663"/>
                <a:gd name="T4" fmla="*/ 1257 w 1333"/>
                <a:gd name="T5" fmla="*/ 289 h 4663"/>
                <a:gd name="T6" fmla="*/ 1276 w 1333"/>
                <a:gd name="T7" fmla="*/ 494 h 4663"/>
                <a:gd name="T8" fmla="*/ 1291 w 1333"/>
                <a:gd name="T9" fmla="*/ 911 h 4663"/>
                <a:gd name="T10" fmla="*/ 1300 w 1333"/>
                <a:gd name="T11" fmla="*/ 1537 h 4663"/>
                <a:gd name="T12" fmla="*/ 1312 w 1333"/>
                <a:gd name="T13" fmla="*/ 2049 h 4663"/>
                <a:gd name="T14" fmla="*/ 1330 w 1333"/>
                <a:gd name="T15" fmla="*/ 2368 h 4663"/>
                <a:gd name="T16" fmla="*/ 1333 w 1333"/>
                <a:gd name="T17" fmla="*/ 2532 h 4663"/>
                <a:gd name="T18" fmla="*/ 1324 w 1333"/>
                <a:gd name="T19" fmla="*/ 2611 h 4663"/>
                <a:gd name="T20" fmla="*/ 1303 w 1333"/>
                <a:gd name="T21" fmla="*/ 2675 h 4663"/>
                <a:gd name="T22" fmla="*/ 1267 w 1333"/>
                <a:gd name="T23" fmla="*/ 2730 h 4663"/>
                <a:gd name="T24" fmla="*/ 1214 w 1333"/>
                <a:gd name="T25" fmla="*/ 2774 h 4663"/>
                <a:gd name="T26" fmla="*/ 1129 w 1333"/>
                <a:gd name="T27" fmla="*/ 2823 h 4663"/>
                <a:gd name="T28" fmla="*/ 974 w 1333"/>
                <a:gd name="T29" fmla="*/ 2900 h 4663"/>
                <a:gd name="T30" fmla="*/ 766 w 1333"/>
                <a:gd name="T31" fmla="*/ 2987 h 4663"/>
                <a:gd name="T32" fmla="*/ 544 w 1333"/>
                <a:gd name="T33" fmla="*/ 3066 h 4663"/>
                <a:gd name="T34" fmla="*/ 696 w 1333"/>
                <a:gd name="T35" fmla="*/ 3233 h 4663"/>
                <a:gd name="T36" fmla="*/ 876 w 1333"/>
                <a:gd name="T37" fmla="*/ 3449 h 4663"/>
                <a:gd name="T38" fmla="*/ 958 w 1333"/>
                <a:gd name="T39" fmla="*/ 3558 h 4663"/>
                <a:gd name="T40" fmla="*/ 1022 w 1333"/>
                <a:gd name="T41" fmla="*/ 3659 h 4663"/>
                <a:gd name="T42" fmla="*/ 1053 w 1333"/>
                <a:gd name="T43" fmla="*/ 3737 h 4663"/>
                <a:gd name="T44" fmla="*/ 1050 w 1333"/>
                <a:gd name="T45" fmla="*/ 3777 h 4663"/>
                <a:gd name="T46" fmla="*/ 1031 w 1333"/>
                <a:gd name="T47" fmla="*/ 3829 h 4663"/>
                <a:gd name="T48" fmla="*/ 1001 w 1333"/>
                <a:gd name="T49" fmla="*/ 3886 h 4663"/>
                <a:gd name="T50" fmla="*/ 903 w 1333"/>
                <a:gd name="T51" fmla="*/ 4028 h 4663"/>
                <a:gd name="T52" fmla="*/ 778 w 1333"/>
                <a:gd name="T53" fmla="*/ 4186 h 4663"/>
                <a:gd name="T54" fmla="*/ 577 w 1333"/>
                <a:gd name="T55" fmla="*/ 4414 h 4663"/>
                <a:gd name="T56" fmla="*/ 342 w 1333"/>
                <a:gd name="T57" fmla="*/ 4660 h 4663"/>
                <a:gd name="T58" fmla="*/ 275 w 1333"/>
                <a:gd name="T59" fmla="*/ 4660 h 4663"/>
                <a:gd name="T60" fmla="*/ 208 w 1333"/>
                <a:gd name="T61" fmla="*/ 4648 h 4663"/>
                <a:gd name="T62" fmla="*/ 156 w 1333"/>
                <a:gd name="T63" fmla="*/ 4626 h 4663"/>
                <a:gd name="T64" fmla="*/ 104 w 1333"/>
                <a:gd name="T65" fmla="*/ 4593 h 4663"/>
                <a:gd name="T66" fmla="*/ 55 w 1333"/>
                <a:gd name="T67" fmla="*/ 4545 h 4663"/>
                <a:gd name="T68" fmla="*/ 22 w 1333"/>
                <a:gd name="T69" fmla="*/ 4493 h 4663"/>
                <a:gd name="T70" fmla="*/ 6 w 1333"/>
                <a:gd name="T71" fmla="*/ 4435 h 4663"/>
                <a:gd name="T72" fmla="*/ 0 w 1333"/>
                <a:gd name="T73" fmla="*/ 4353 h 4663"/>
                <a:gd name="T74" fmla="*/ 3 w 1333"/>
                <a:gd name="T75" fmla="*/ 4199 h 4663"/>
                <a:gd name="T76" fmla="*/ 25 w 1333"/>
                <a:gd name="T77" fmla="*/ 3938 h 4663"/>
                <a:gd name="T78" fmla="*/ 94 w 1333"/>
                <a:gd name="T79" fmla="*/ 3340 h 4663"/>
                <a:gd name="T80" fmla="*/ 147 w 1333"/>
                <a:gd name="T81" fmla="*/ 2917 h 4663"/>
                <a:gd name="T82" fmla="*/ 165 w 1333"/>
                <a:gd name="T83" fmla="*/ 2693 h 4663"/>
                <a:gd name="T84" fmla="*/ 168 w 1333"/>
                <a:gd name="T85" fmla="*/ 2566 h 4663"/>
                <a:gd name="T86" fmla="*/ 187 w 1333"/>
                <a:gd name="T87" fmla="*/ 2453 h 4663"/>
                <a:gd name="T88" fmla="*/ 242 w 1333"/>
                <a:gd name="T89" fmla="*/ 2219 h 4663"/>
                <a:gd name="T90" fmla="*/ 354 w 1333"/>
                <a:gd name="T91" fmla="*/ 1828 h 4663"/>
                <a:gd name="T92" fmla="*/ 498 w 1333"/>
                <a:gd name="T93" fmla="*/ 1382 h 4663"/>
                <a:gd name="T94" fmla="*/ 726 w 1333"/>
                <a:gd name="T95" fmla="*/ 720 h 4663"/>
                <a:gd name="T96" fmla="*/ 986 w 1333"/>
                <a:gd name="T97" fmla="*/ 0 h 4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33" h="4663">
                  <a:moveTo>
                    <a:pt x="1221" y="152"/>
                  </a:moveTo>
                  <a:lnTo>
                    <a:pt x="1227" y="158"/>
                  </a:lnTo>
                  <a:lnTo>
                    <a:pt x="1236" y="169"/>
                  </a:lnTo>
                  <a:lnTo>
                    <a:pt x="1242" y="191"/>
                  </a:lnTo>
                  <a:lnTo>
                    <a:pt x="1248" y="215"/>
                  </a:lnTo>
                  <a:lnTo>
                    <a:pt x="1257" y="289"/>
                  </a:lnTo>
                  <a:lnTo>
                    <a:pt x="1267" y="382"/>
                  </a:lnTo>
                  <a:lnTo>
                    <a:pt x="1276" y="494"/>
                  </a:lnTo>
                  <a:lnTo>
                    <a:pt x="1282" y="623"/>
                  </a:lnTo>
                  <a:lnTo>
                    <a:pt x="1291" y="911"/>
                  </a:lnTo>
                  <a:lnTo>
                    <a:pt x="1297" y="1224"/>
                  </a:lnTo>
                  <a:lnTo>
                    <a:pt x="1300" y="1537"/>
                  </a:lnTo>
                  <a:lnTo>
                    <a:pt x="1307" y="1819"/>
                  </a:lnTo>
                  <a:lnTo>
                    <a:pt x="1312" y="2049"/>
                  </a:lnTo>
                  <a:lnTo>
                    <a:pt x="1321" y="2225"/>
                  </a:lnTo>
                  <a:lnTo>
                    <a:pt x="1330" y="2368"/>
                  </a:lnTo>
                  <a:lnTo>
                    <a:pt x="1333" y="2483"/>
                  </a:lnTo>
                  <a:lnTo>
                    <a:pt x="1333" y="2532"/>
                  </a:lnTo>
                  <a:lnTo>
                    <a:pt x="1330" y="2575"/>
                  </a:lnTo>
                  <a:lnTo>
                    <a:pt x="1324" y="2611"/>
                  </a:lnTo>
                  <a:lnTo>
                    <a:pt x="1315" y="2644"/>
                  </a:lnTo>
                  <a:lnTo>
                    <a:pt x="1303" y="2675"/>
                  </a:lnTo>
                  <a:lnTo>
                    <a:pt x="1288" y="2702"/>
                  </a:lnTo>
                  <a:lnTo>
                    <a:pt x="1267" y="2730"/>
                  </a:lnTo>
                  <a:lnTo>
                    <a:pt x="1242" y="2751"/>
                  </a:lnTo>
                  <a:lnTo>
                    <a:pt x="1214" y="2774"/>
                  </a:lnTo>
                  <a:lnTo>
                    <a:pt x="1178" y="2796"/>
                  </a:lnTo>
                  <a:lnTo>
                    <a:pt x="1129" y="2823"/>
                  </a:lnTo>
                  <a:lnTo>
                    <a:pt x="1080" y="2851"/>
                  </a:lnTo>
                  <a:lnTo>
                    <a:pt x="974" y="2900"/>
                  </a:lnTo>
                  <a:lnTo>
                    <a:pt x="866" y="2944"/>
                  </a:lnTo>
                  <a:lnTo>
                    <a:pt x="766" y="2987"/>
                  </a:lnTo>
                  <a:lnTo>
                    <a:pt x="607" y="3045"/>
                  </a:lnTo>
                  <a:lnTo>
                    <a:pt x="544" y="3066"/>
                  </a:lnTo>
                  <a:lnTo>
                    <a:pt x="617" y="3145"/>
                  </a:lnTo>
                  <a:lnTo>
                    <a:pt x="696" y="3233"/>
                  </a:lnTo>
                  <a:lnTo>
                    <a:pt x="784" y="3337"/>
                  </a:lnTo>
                  <a:lnTo>
                    <a:pt x="876" y="3449"/>
                  </a:lnTo>
                  <a:lnTo>
                    <a:pt x="919" y="3504"/>
                  </a:lnTo>
                  <a:lnTo>
                    <a:pt x="958" y="3558"/>
                  </a:lnTo>
                  <a:lnTo>
                    <a:pt x="992" y="3610"/>
                  </a:lnTo>
                  <a:lnTo>
                    <a:pt x="1022" y="3659"/>
                  </a:lnTo>
                  <a:lnTo>
                    <a:pt x="1040" y="3700"/>
                  </a:lnTo>
                  <a:lnTo>
                    <a:pt x="1053" y="3737"/>
                  </a:lnTo>
                  <a:lnTo>
                    <a:pt x="1056" y="3755"/>
                  </a:lnTo>
                  <a:lnTo>
                    <a:pt x="1050" y="3777"/>
                  </a:lnTo>
                  <a:lnTo>
                    <a:pt x="1043" y="3801"/>
                  </a:lnTo>
                  <a:lnTo>
                    <a:pt x="1031" y="3829"/>
                  </a:lnTo>
                  <a:lnTo>
                    <a:pt x="1019" y="3855"/>
                  </a:lnTo>
                  <a:lnTo>
                    <a:pt x="1001" y="3886"/>
                  </a:lnTo>
                  <a:lnTo>
                    <a:pt x="958" y="3956"/>
                  </a:lnTo>
                  <a:lnTo>
                    <a:pt x="903" y="4028"/>
                  </a:lnTo>
                  <a:lnTo>
                    <a:pt x="843" y="4105"/>
                  </a:lnTo>
                  <a:lnTo>
                    <a:pt x="778" y="4186"/>
                  </a:lnTo>
                  <a:lnTo>
                    <a:pt x="711" y="4266"/>
                  </a:lnTo>
                  <a:lnTo>
                    <a:pt x="577" y="4414"/>
                  </a:lnTo>
                  <a:lnTo>
                    <a:pt x="458" y="4542"/>
                  </a:lnTo>
                  <a:lnTo>
                    <a:pt x="342" y="4660"/>
                  </a:lnTo>
                  <a:lnTo>
                    <a:pt x="308" y="4663"/>
                  </a:lnTo>
                  <a:lnTo>
                    <a:pt x="275" y="4660"/>
                  </a:lnTo>
                  <a:lnTo>
                    <a:pt x="233" y="4654"/>
                  </a:lnTo>
                  <a:lnTo>
                    <a:pt x="208" y="4648"/>
                  </a:lnTo>
                  <a:lnTo>
                    <a:pt x="183" y="4639"/>
                  </a:lnTo>
                  <a:lnTo>
                    <a:pt x="156" y="4626"/>
                  </a:lnTo>
                  <a:lnTo>
                    <a:pt x="131" y="4611"/>
                  </a:lnTo>
                  <a:lnTo>
                    <a:pt x="104" y="4593"/>
                  </a:lnTo>
                  <a:lnTo>
                    <a:pt x="80" y="4569"/>
                  </a:lnTo>
                  <a:lnTo>
                    <a:pt x="55" y="4545"/>
                  </a:lnTo>
                  <a:lnTo>
                    <a:pt x="31" y="4514"/>
                  </a:lnTo>
                  <a:lnTo>
                    <a:pt x="22" y="4493"/>
                  </a:lnTo>
                  <a:lnTo>
                    <a:pt x="12" y="4465"/>
                  </a:lnTo>
                  <a:lnTo>
                    <a:pt x="6" y="4435"/>
                  </a:lnTo>
                  <a:lnTo>
                    <a:pt x="3" y="4396"/>
                  </a:lnTo>
                  <a:lnTo>
                    <a:pt x="0" y="4353"/>
                  </a:lnTo>
                  <a:lnTo>
                    <a:pt x="0" y="4304"/>
                  </a:lnTo>
                  <a:lnTo>
                    <a:pt x="3" y="4199"/>
                  </a:lnTo>
                  <a:lnTo>
                    <a:pt x="12" y="4074"/>
                  </a:lnTo>
                  <a:lnTo>
                    <a:pt x="25" y="3938"/>
                  </a:lnTo>
                  <a:lnTo>
                    <a:pt x="59" y="3643"/>
                  </a:lnTo>
                  <a:lnTo>
                    <a:pt x="94" y="3340"/>
                  </a:lnTo>
                  <a:lnTo>
                    <a:pt x="131" y="3051"/>
                  </a:lnTo>
                  <a:lnTo>
                    <a:pt x="147" y="2917"/>
                  </a:lnTo>
                  <a:lnTo>
                    <a:pt x="159" y="2799"/>
                  </a:lnTo>
                  <a:lnTo>
                    <a:pt x="165" y="2693"/>
                  </a:lnTo>
                  <a:lnTo>
                    <a:pt x="168" y="2608"/>
                  </a:lnTo>
                  <a:lnTo>
                    <a:pt x="168" y="2566"/>
                  </a:lnTo>
                  <a:lnTo>
                    <a:pt x="174" y="2514"/>
                  </a:lnTo>
                  <a:lnTo>
                    <a:pt x="187" y="2453"/>
                  </a:lnTo>
                  <a:lnTo>
                    <a:pt x="202" y="2383"/>
                  </a:lnTo>
                  <a:lnTo>
                    <a:pt x="242" y="2219"/>
                  </a:lnTo>
                  <a:lnTo>
                    <a:pt x="293" y="2034"/>
                  </a:lnTo>
                  <a:lnTo>
                    <a:pt x="354" y="1828"/>
                  </a:lnTo>
                  <a:lnTo>
                    <a:pt x="424" y="1609"/>
                  </a:lnTo>
                  <a:lnTo>
                    <a:pt x="498" y="1382"/>
                  </a:lnTo>
                  <a:lnTo>
                    <a:pt x="574" y="1154"/>
                  </a:lnTo>
                  <a:lnTo>
                    <a:pt x="726" y="720"/>
                  </a:lnTo>
                  <a:lnTo>
                    <a:pt x="858" y="352"/>
                  </a:lnTo>
                  <a:lnTo>
                    <a:pt x="986" y="0"/>
                  </a:lnTo>
                  <a:lnTo>
                    <a:pt x="1221" y="152"/>
                  </a:lnTo>
                  <a:close/>
                </a:path>
              </a:pathLst>
            </a:custGeom>
            <a:solidFill>
              <a:srgbClr val="7150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71" name="Freeform 147"/>
            <p:cNvSpPr>
              <a:spLocks/>
            </p:cNvSpPr>
            <p:nvPr/>
          </p:nvSpPr>
          <p:spPr bwMode="auto">
            <a:xfrm>
              <a:off x="1906270" y="1425575"/>
              <a:ext cx="433070" cy="972820"/>
            </a:xfrm>
            <a:custGeom>
              <a:avLst/>
              <a:gdLst>
                <a:gd name="T0" fmla="*/ 1955 w 2047"/>
                <a:gd name="T1" fmla="*/ 935 h 4596"/>
                <a:gd name="T2" fmla="*/ 1955 w 2047"/>
                <a:gd name="T3" fmla="*/ 1478 h 4596"/>
                <a:gd name="T4" fmla="*/ 1895 w 2047"/>
                <a:gd name="T5" fmla="*/ 3230 h 4596"/>
                <a:gd name="T6" fmla="*/ 1870 w 2047"/>
                <a:gd name="T7" fmla="*/ 4189 h 4596"/>
                <a:gd name="T8" fmla="*/ 1876 w 2047"/>
                <a:gd name="T9" fmla="*/ 4411 h 4596"/>
                <a:gd name="T10" fmla="*/ 1858 w 2047"/>
                <a:gd name="T11" fmla="*/ 4480 h 4596"/>
                <a:gd name="T12" fmla="*/ 1790 w 2047"/>
                <a:gd name="T13" fmla="*/ 4535 h 4596"/>
                <a:gd name="T14" fmla="*/ 1681 w 2047"/>
                <a:gd name="T15" fmla="*/ 4569 h 4596"/>
                <a:gd name="T16" fmla="*/ 1544 w 2047"/>
                <a:gd name="T17" fmla="*/ 4590 h 4596"/>
                <a:gd name="T18" fmla="*/ 1233 w 2047"/>
                <a:gd name="T19" fmla="*/ 4587 h 4596"/>
                <a:gd name="T20" fmla="*/ 992 w 2047"/>
                <a:gd name="T21" fmla="*/ 4544 h 4596"/>
                <a:gd name="T22" fmla="*/ 875 w 2047"/>
                <a:gd name="T23" fmla="*/ 4501 h 4596"/>
                <a:gd name="T24" fmla="*/ 799 w 2047"/>
                <a:gd name="T25" fmla="*/ 4451 h 4596"/>
                <a:gd name="T26" fmla="*/ 769 w 2047"/>
                <a:gd name="T27" fmla="*/ 4386 h 4596"/>
                <a:gd name="T28" fmla="*/ 796 w 2047"/>
                <a:gd name="T29" fmla="*/ 4086 h 4596"/>
                <a:gd name="T30" fmla="*/ 864 w 2047"/>
                <a:gd name="T31" fmla="*/ 3698 h 4596"/>
                <a:gd name="T32" fmla="*/ 1020 w 2047"/>
                <a:gd name="T33" fmla="*/ 2971 h 4596"/>
                <a:gd name="T34" fmla="*/ 949 w 2047"/>
                <a:gd name="T35" fmla="*/ 2905 h 4596"/>
                <a:gd name="T36" fmla="*/ 729 w 2047"/>
                <a:gd name="T37" fmla="*/ 3117 h 4596"/>
                <a:gd name="T38" fmla="*/ 570 w 2047"/>
                <a:gd name="T39" fmla="*/ 3242 h 4596"/>
                <a:gd name="T40" fmla="*/ 413 w 2047"/>
                <a:gd name="T41" fmla="*/ 3336 h 4596"/>
                <a:gd name="T42" fmla="*/ 284 w 2047"/>
                <a:gd name="T43" fmla="*/ 3376 h 4596"/>
                <a:gd name="T44" fmla="*/ 214 w 2047"/>
                <a:gd name="T45" fmla="*/ 3376 h 4596"/>
                <a:gd name="T46" fmla="*/ 149 w 2047"/>
                <a:gd name="T47" fmla="*/ 3354 h 4596"/>
                <a:gd name="T48" fmla="*/ 97 w 2047"/>
                <a:gd name="T49" fmla="*/ 3312 h 4596"/>
                <a:gd name="T50" fmla="*/ 52 w 2047"/>
                <a:gd name="T51" fmla="*/ 3239 h 4596"/>
                <a:gd name="T52" fmla="*/ 21 w 2047"/>
                <a:gd name="T53" fmla="*/ 3138 h 4596"/>
                <a:gd name="T54" fmla="*/ 3 w 2047"/>
                <a:gd name="T55" fmla="*/ 3002 h 4596"/>
                <a:gd name="T56" fmla="*/ 0 w 2047"/>
                <a:gd name="T57" fmla="*/ 2835 h 4596"/>
                <a:gd name="T58" fmla="*/ 37 w 2047"/>
                <a:gd name="T59" fmla="*/ 2480 h 4596"/>
                <a:gd name="T60" fmla="*/ 113 w 2047"/>
                <a:gd name="T61" fmla="*/ 2168 h 4596"/>
                <a:gd name="T62" fmla="*/ 265 w 2047"/>
                <a:gd name="T63" fmla="*/ 1739 h 4596"/>
                <a:gd name="T64" fmla="*/ 451 w 2047"/>
                <a:gd name="T65" fmla="*/ 1332 h 4596"/>
                <a:gd name="T66" fmla="*/ 592 w 2047"/>
                <a:gd name="T67" fmla="*/ 1087 h 4596"/>
                <a:gd name="T68" fmla="*/ 750 w 2047"/>
                <a:gd name="T69" fmla="*/ 843 h 4596"/>
                <a:gd name="T70" fmla="*/ 934 w 2047"/>
                <a:gd name="T71" fmla="*/ 613 h 4596"/>
                <a:gd name="T72" fmla="*/ 1138 w 2047"/>
                <a:gd name="T73" fmla="*/ 403 h 4596"/>
                <a:gd name="T74" fmla="*/ 1291 w 2047"/>
                <a:gd name="T75" fmla="*/ 288 h 4596"/>
                <a:gd name="T76" fmla="*/ 1495 w 2047"/>
                <a:gd name="T77" fmla="*/ 188 h 4596"/>
                <a:gd name="T78" fmla="*/ 1849 w 2047"/>
                <a:gd name="T79" fmla="*/ 63 h 4596"/>
                <a:gd name="T80" fmla="*/ 1986 w 2047"/>
                <a:gd name="T81" fmla="*/ 382 h 4596"/>
                <a:gd name="T82" fmla="*/ 1943 w 2047"/>
                <a:gd name="T83" fmla="*/ 734 h 4596"/>
                <a:gd name="T84" fmla="*/ 1946 w 2047"/>
                <a:gd name="T85" fmla="*/ 859 h 4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47" h="4596">
                  <a:moveTo>
                    <a:pt x="1946" y="859"/>
                  </a:moveTo>
                  <a:lnTo>
                    <a:pt x="1949" y="889"/>
                  </a:lnTo>
                  <a:lnTo>
                    <a:pt x="1955" y="935"/>
                  </a:lnTo>
                  <a:lnTo>
                    <a:pt x="1958" y="1068"/>
                  </a:lnTo>
                  <a:lnTo>
                    <a:pt x="1958" y="1254"/>
                  </a:lnTo>
                  <a:lnTo>
                    <a:pt x="1955" y="1478"/>
                  </a:lnTo>
                  <a:lnTo>
                    <a:pt x="1941" y="2016"/>
                  </a:lnTo>
                  <a:lnTo>
                    <a:pt x="1919" y="2623"/>
                  </a:lnTo>
                  <a:lnTo>
                    <a:pt x="1895" y="3230"/>
                  </a:lnTo>
                  <a:lnTo>
                    <a:pt x="1876" y="3773"/>
                  </a:lnTo>
                  <a:lnTo>
                    <a:pt x="1870" y="4001"/>
                  </a:lnTo>
                  <a:lnTo>
                    <a:pt x="1870" y="4189"/>
                  </a:lnTo>
                  <a:lnTo>
                    <a:pt x="1870" y="4328"/>
                  </a:lnTo>
                  <a:lnTo>
                    <a:pt x="1873" y="4377"/>
                  </a:lnTo>
                  <a:lnTo>
                    <a:pt x="1876" y="4411"/>
                  </a:lnTo>
                  <a:lnTo>
                    <a:pt x="1876" y="4438"/>
                  </a:lnTo>
                  <a:lnTo>
                    <a:pt x="1870" y="4460"/>
                  </a:lnTo>
                  <a:lnTo>
                    <a:pt x="1858" y="4480"/>
                  </a:lnTo>
                  <a:lnTo>
                    <a:pt x="1840" y="4501"/>
                  </a:lnTo>
                  <a:lnTo>
                    <a:pt x="1818" y="4520"/>
                  </a:lnTo>
                  <a:lnTo>
                    <a:pt x="1790" y="4535"/>
                  </a:lnTo>
                  <a:lnTo>
                    <a:pt x="1758" y="4547"/>
                  </a:lnTo>
                  <a:lnTo>
                    <a:pt x="1721" y="4560"/>
                  </a:lnTo>
                  <a:lnTo>
                    <a:pt x="1681" y="4569"/>
                  </a:lnTo>
                  <a:lnTo>
                    <a:pt x="1638" y="4578"/>
                  </a:lnTo>
                  <a:lnTo>
                    <a:pt x="1593" y="4584"/>
                  </a:lnTo>
                  <a:lnTo>
                    <a:pt x="1544" y="4590"/>
                  </a:lnTo>
                  <a:lnTo>
                    <a:pt x="1443" y="4596"/>
                  </a:lnTo>
                  <a:lnTo>
                    <a:pt x="1339" y="4596"/>
                  </a:lnTo>
                  <a:lnTo>
                    <a:pt x="1233" y="4587"/>
                  </a:lnTo>
                  <a:lnTo>
                    <a:pt x="1132" y="4575"/>
                  </a:lnTo>
                  <a:lnTo>
                    <a:pt x="1034" y="4556"/>
                  </a:lnTo>
                  <a:lnTo>
                    <a:pt x="992" y="4544"/>
                  </a:lnTo>
                  <a:lnTo>
                    <a:pt x="949" y="4532"/>
                  </a:lnTo>
                  <a:lnTo>
                    <a:pt x="909" y="4517"/>
                  </a:lnTo>
                  <a:lnTo>
                    <a:pt x="875" y="4501"/>
                  </a:lnTo>
                  <a:lnTo>
                    <a:pt x="846" y="4486"/>
                  </a:lnTo>
                  <a:lnTo>
                    <a:pt x="818" y="4468"/>
                  </a:lnTo>
                  <a:lnTo>
                    <a:pt x="799" y="4451"/>
                  </a:lnTo>
                  <a:lnTo>
                    <a:pt x="781" y="4429"/>
                  </a:lnTo>
                  <a:lnTo>
                    <a:pt x="772" y="4408"/>
                  </a:lnTo>
                  <a:lnTo>
                    <a:pt x="769" y="4386"/>
                  </a:lnTo>
                  <a:lnTo>
                    <a:pt x="772" y="4302"/>
                  </a:lnTo>
                  <a:lnTo>
                    <a:pt x="781" y="4201"/>
                  </a:lnTo>
                  <a:lnTo>
                    <a:pt x="796" y="4086"/>
                  </a:lnTo>
                  <a:lnTo>
                    <a:pt x="815" y="3962"/>
                  </a:lnTo>
                  <a:lnTo>
                    <a:pt x="839" y="3834"/>
                  </a:lnTo>
                  <a:lnTo>
                    <a:pt x="864" y="3698"/>
                  </a:lnTo>
                  <a:lnTo>
                    <a:pt x="918" y="3430"/>
                  </a:lnTo>
                  <a:lnTo>
                    <a:pt x="970" y="3178"/>
                  </a:lnTo>
                  <a:lnTo>
                    <a:pt x="1020" y="2971"/>
                  </a:lnTo>
                  <a:lnTo>
                    <a:pt x="1065" y="2778"/>
                  </a:lnTo>
                  <a:lnTo>
                    <a:pt x="1010" y="2838"/>
                  </a:lnTo>
                  <a:lnTo>
                    <a:pt x="949" y="2905"/>
                  </a:lnTo>
                  <a:lnTo>
                    <a:pt x="873" y="2984"/>
                  </a:lnTo>
                  <a:lnTo>
                    <a:pt x="781" y="3072"/>
                  </a:lnTo>
                  <a:lnTo>
                    <a:pt x="729" y="3117"/>
                  </a:lnTo>
                  <a:lnTo>
                    <a:pt x="678" y="3160"/>
                  </a:lnTo>
                  <a:lnTo>
                    <a:pt x="625" y="3203"/>
                  </a:lnTo>
                  <a:lnTo>
                    <a:pt x="570" y="3242"/>
                  </a:lnTo>
                  <a:lnTo>
                    <a:pt x="519" y="3278"/>
                  </a:lnTo>
                  <a:lnTo>
                    <a:pt x="464" y="3309"/>
                  </a:lnTo>
                  <a:lnTo>
                    <a:pt x="413" y="3336"/>
                  </a:lnTo>
                  <a:lnTo>
                    <a:pt x="357" y="3357"/>
                  </a:lnTo>
                  <a:lnTo>
                    <a:pt x="308" y="3373"/>
                  </a:lnTo>
                  <a:lnTo>
                    <a:pt x="284" y="3376"/>
                  </a:lnTo>
                  <a:lnTo>
                    <a:pt x="259" y="3379"/>
                  </a:lnTo>
                  <a:lnTo>
                    <a:pt x="235" y="3379"/>
                  </a:lnTo>
                  <a:lnTo>
                    <a:pt x="214" y="3376"/>
                  </a:lnTo>
                  <a:lnTo>
                    <a:pt x="192" y="3373"/>
                  </a:lnTo>
                  <a:lnTo>
                    <a:pt x="171" y="3364"/>
                  </a:lnTo>
                  <a:lnTo>
                    <a:pt x="149" y="3354"/>
                  </a:lnTo>
                  <a:lnTo>
                    <a:pt x="131" y="3342"/>
                  </a:lnTo>
                  <a:lnTo>
                    <a:pt x="113" y="3327"/>
                  </a:lnTo>
                  <a:lnTo>
                    <a:pt x="97" y="3312"/>
                  </a:lnTo>
                  <a:lnTo>
                    <a:pt x="80" y="3290"/>
                  </a:lnTo>
                  <a:lnTo>
                    <a:pt x="67" y="3266"/>
                  </a:lnTo>
                  <a:lnTo>
                    <a:pt x="52" y="3239"/>
                  </a:lnTo>
                  <a:lnTo>
                    <a:pt x="40" y="3209"/>
                  </a:lnTo>
                  <a:lnTo>
                    <a:pt x="31" y="3175"/>
                  </a:lnTo>
                  <a:lnTo>
                    <a:pt x="21" y="3138"/>
                  </a:lnTo>
                  <a:lnTo>
                    <a:pt x="15" y="3096"/>
                  </a:lnTo>
                  <a:lnTo>
                    <a:pt x="9" y="3051"/>
                  </a:lnTo>
                  <a:lnTo>
                    <a:pt x="3" y="3002"/>
                  </a:lnTo>
                  <a:lnTo>
                    <a:pt x="0" y="2950"/>
                  </a:lnTo>
                  <a:lnTo>
                    <a:pt x="0" y="2896"/>
                  </a:lnTo>
                  <a:lnTo>
                    <a:pt x="0" y="2835"/>
                  </a:lnTo>
                  <a:lnTo>
                    <a:pt x="9" y="2698"/>
                  </a:lnTo>
                  <a:lnTo>
                    <a:pt x="24" y="2547"/>
                  </a:lnTo>
                  <a:lnTo>
                    <a:pt x="37" y="2480"/>
                  </a:lnTo>
                  <a:lnTo>
                    <a:pt x="55" y="2392"/>
                  </a:lnTo>
                  <a:lnTo>
                    <a:pt x="80" y="2289"/>
                  </a:lnTo>
                  <a:lnTo>
                    <a:pt x="113" y="2168"/>
                  </a:lnTo>
                  <a:lnTo>
                    <a:pt x="156" y="2036"/>
                  </a:lnTo>
                  <a:lnTo>
                    <a:pt x="208" y="1890"/>
                  </a:lnTo>
                  <a:lnTo>
                    <a:pt x="265" y="1739"/>
                  </a:lnTo>
                  <a:lnTo>
                    <a:pt x="333" y="1578"/>
                  </a:lnTo>
                  <a:lnTo>
                    <a:pt x="408" y="1417"/>
                  </a:lnTo>
                  <a:lnTo>
                    <a:pt x="451" y="1332"/>
                  </a:lnTo>
                  <a:lnTo>
                    <a:pt x="494" y="1251"/>
                  </a:lnTo>
                  <a:lnTo>
                    <a:pt x="544" y="1168"/>
                  </a:lnTo>
                  <a:lnTo>
                    <a:pt x="592" y="1087"/>
                  </a:lnTo>
                  <a:lnTo>
                    <a:pt x="641" y="1004"/>
                  </a:lnTo>
                  <a:lnTo>
                    <a:pt x="696" y="923"/>
                  </a:lnTo>
                  <a:lnTo>
                    <a:pt x="750" y="843"/>
                  </a:lnTo>
                  <a:lnTo>
                    <a:pt x="809" y="765"/>
                  </a:lnTo>
                  <a:lnTo>
                    <a:pt x="869" y="688"/>
                  </a:lnTo>
                  <a:lnTo>
                    <a:pt x="934" y="613"/>
                  </a:lnTo>
                  <a:lnTo>
                    <a:pt x="1001" y="540"/>
                  </a:lnTo>
                  <a:lnTo>
                    <a:pt x="1068" y="473"/>
                  </a:lnTo>
                  <a:lnTo>
                    <a:pt x="1138" y="403"/>
                  </a:lnTo>
                  <a:lnTo>
                    <a:pt x="1214" y="340"/>
                  </a:lnTo>
                  <a:lnTo>
                    <a:pt x="1248" y="316"/>
                  </a:lnTo>
                  <a:lnTo>
                    <a:pt x="1291" y="288"/>
                  </a:lnTo>
                  <a:lnTo>
                    <a:pt x="1336" y="261"/>
                  </a:lnTo>
                  <a:lnTo>
                    <a:pt x="1385" y="236"/>
                  </a:lnTo>
                  <a:lnTo>
                    <a:pt x="1495" y="188"/>
                  </a:lnTo>
                  <a:lnTo>
                    <a:pt x="1614" y="142"/>
                  </a:lnTo>
                  <a:lnTo>
                    <a:pt x="1733" y="103"/>
                  </a:lnTo>
                  <a:lnTo>
                    <a:pt x="1849" y="63"/>
                  </a:lnTo>
                  <a:lnTo>
                    <a:pt x="2047" y="0"/>
                  </a:lnTo>
                  <a:lnTo>
                    <a:pt x="2029" y="115"/>
                  </a:lnTo>
                  <a:lnTo>
                    <a:pt x="1986" y="382"/>
                  </a:lnTo>
                  <a:lnTo>
                    <a:pt x="1965" y="534"/>
                  </a:lnTo>
                  <a:lnTo>
                    <a:pt x="1949" y="673"/>
                  </a:lnTo>
                  <a:lnTo>
                    <a:pt x="1943" y="734"/>
                  </a:lnTo>
                  <a:lnTo>
                    <a:pt x="1941" y="786"/>
                  </a:lnTo>
                  <a:lnTo>
                    <a:pt x="1941" y="828"/>
                  </a:lnTo>
                  <a:lnTo>
                    <a:pt x="1946" y="859"/>
                  </a:lnTo>
                  <a:close/>
                </a:path>
              </a:pathLst>
            </a:custGeom>
            <a:solidFill>
              <a:srgbClr val="9365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72" name="Freeform 148"/>
            <p:cNvSpPr>
              <a:spLocks/>
            </p:cNvSpPr>
            <p:nvPr/>
          </p:nvSpPr>
          <p:spPr bwMode="auto">
            <a:xfrm>
              <a:off x="2121535" y="1421765"/>
              <a:ext cx="230505" cy="940435"/>
            </a:xfrm>
            <a:custGeom>
              <a:avLst/>
              <a:gdLst>
                <a:gd name="T0" fmla="*/ 1088 w 1088"/>
                <a:gd name="T1" fmla="*/ 7 h 4442"/>
                <a:gd name="T2" fmla="*/ 1073 w 1088"/>
                <a:gd name="T3" fmla="*/ 0 h 4442"/>
                <a:gd name="T4" fmla="*/ 1027 w 1088"/>
                <a:gd name="T5" fmla="*/ 7 h 4442"/>
                <a:gd name="T6" fmla="*/ 887 w 1088"/>
                <a:gd name="T7" fmla="*/ 59 h 4442"/>
                <a:gd name="T8" fmla="*/ 770 w 1088"/>
                <a:gd name="T9" fmla="*/ 106 h 4442"/>
                <a:gd name="T10" fmla="*/ 738 w 1088"/>
                <a:gd name="T11" fmla="*/ 168 h 4442"/>
                <a:gd name="T12" fmla="*/ 664 w 1088"/>
                <a:gd name="T13" fmla="*/ 335 h 4442"/>
                <a:gd name="T14" fmla="*/ 454 w 1088"/>
                <a:gd name="T15" fmla="*/ 859 h 4442"/>
                <a:gd name="T16" fmla="*/ 127 w 1088"/>
                <a:gd name="T17" fmla="*/ 1701 h 4442"/>
                <a:gd name="T18" fmla="*/ 29 w 1088"/>
                <a:gd name="T19" fmla="*/ 1955 h 4442"/>
                <a:gd name="T20" fmla="*/ 11 w 1088"/>
                <a:gd name="T21" fmla="*/ 2026 h 4442"/>
                <a:gd name="T22" fmla="*/ 0 w 1088"/>
                <a:gd name="T23" fmla="*/ 2095 h 4442"/>
                <a:gd name="T24" fmla="*/ 0 w 1088"/>
                <a:gd name="T25" fmla="*/ 2165 h 4442"/>
                <a:gd name="T26" fmla="*/ 8 w 1088"/>
                <a:gd name="T27" fmla="*/ 2235 h 4442"/>
                <a:gd name="T28" fmla="*/ 29 w 1088"/>
                <a:gd name="T29" fmla="*/ 2305 h 4442"/>
                <a:gd name="T30" fmla="*/ 60 w 1088"/>
                <a:gd name="T31" fmla="*/ 2377 h 4442"/>
                <a:gd name="T32" fmla="*/ 103 w 1088"/>
                <a:gd name="T33" fmla="*/ 2454 h 4442"/>
                <a:gd name="T34" fmla="*/ 331 w 1088"/>
                <a:gd name="T35" fmla="*/ 2791 h 4442"/>
                <a:gd name="T36" fmla="*/ 426 w 1088"/>
                <a:gd name="T37" fmla="*/ 2924 h 4442"/>
                <a:gd name="T38" fmla="*/ 331 w 1088"/>
                <a:gd name="T39" fmla="*/ 3039 h 4442"/>
                <a:gd name="T40" fmla="*/ 216 w 1088"/>
                <a:gd name="T41" fmla="*/ 3200 h 4442"/>
                <a:gd name="T42" fmla="*/ 160 w 1088"/>
                <a:gd name="T43" fmla="*/ 3288 h 4442"/>
                <a:gd name="T44" fmla="*/ 118 w 1088"/>
                <a:gd name="T45" fmla="*/ 3377 h 4442"/>
                <a:gd name="T46" fmla="*/ 94 w 1088"/>
                <a:gd name="T47" fmla="*/ 3458 h 4442"/>
                <a:gd name="T48" fmla="*/ 97 w 1088"/>
                <a:gd name="T49" fmla="*/ 3482 h 4442"/>
                <a:gd name="T50" fmla="*/ 124 w 1088"/>
                <a:gd name="T51" fmla="*/ 3576 h 4442"/>
                <a:gd name="T52" fmla="*/ 212 w 1088"/>
                <a:gd name="T53" fmla="*/ 3801 h 4442"/>
                <a:gd name="T54" fmla="*/ 429 w 1088"/>
                <a:gd name="T55" fmla="*/ 4293 h 4442"/>
                <a:gd name="T56" fmla="*/ 770 w 1088"/>
                <a:gd name="T57" fmla="*/ 4442 h 4442"/>
                <a:gd name="T58" fmla="*/ 926 w 1088"/>
                <a:gd name="T59" fmla="*/ 2305 h 4442"/>
                <a:gd name="T60" fmla="*/ 963 w 1088"/>
                <a:gd name="T61" fmla="*/ 1692 h 4442"/>
                <a:gd name="T62" fmla="*/ 987 w 1088"/>
                <a:gd name="T63" fmla="*/ 1364 h 4442"/>
                <a:gd name="T64" fmla="*/ 1052 w 1088"/>
                <a:gd name="T65" fmla="*/ 638 h 4442"/>
                <a:gd name="T66" fmla="*/ 1085 w 1088"/>
                <a:gd name="T67" fmla="*/ 186 h 4442"/>
                <a:gd name="T68" fmla="*/ 1088 w 1088"/>
                <a:gd name="T69" fmla="*/ 13 h 4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88" h="4442">
                  <a:moveTo>
                    <a:pt x="1088" y="13"/>
                  </a:moveTo>
                  <a:lnTo>
                    <a:pt x="1088" y="7"/>
                  </a:lnTo>
                  <a:lnTo>
                    <a:pt x="1082" y="4"/>
                  </a:lnTo>
                  <a:lnTo>
                    <a:pt x="1073" y="0"/>
                  </a:lnTo>
                  <a:lnTo>
                    <a:pt x="1061" y="0"/>
                  </a:lnTo>
                  <a:lnTo>
                    <a:pt x="1027" y="7"/>
                  </a:lnTo>
                  <a:lnTo>
                    <a:pt x="987" y="22"/>
                  </a:lnTo>
                  <a:lnTo>
                    <a:pt x="887" y="59"/>
                  </a:lnTo>
                  <a:lnTo>
                    <a:pt x="777" y="100"/>
                  </a:lnTo>
                  <a:lnTo>
                    <a:pt x="770" y="106"/>
                  </a:lnTo>
                  <a:lnTo>
                    <a:pt x="762" y="119"/>
                  </a:lnTo>
                  <a:lnTo>
                    <a:pt x="738" y="168"/>
                  </a:lnTo>
                  <a:lnTo>
                    <a:pt x="704" y="240"/>
                  </a:lnTo>
                  <a:lnTo>
                    <a:pt x="664" y="335"/>
                  </a:lnTo>
                  <a:lnTo>
                    <a:pt x="567" y="574"/>
                  </a:lnTo>
                  <a:lnTo>
                    <a:pt x="454" y="859"/>
                  </a:lnTo>
                  <a:lnTo>
                    <a:pt x="225" y="1448"/>
                  </a:lnTo>
                  <a:lnTo>
                    <a:pt x="127" y="1701"/>
                  </a:lnTo>
                  <a:lnTo>
                    <a:pt x="57" y="1880"/>
                  </a:lnTo>
                  <a:lnTo>
                    <a:pt x="29" y="1955"/>
                  </a:lnTo>
                  <a:lnTo>
                    <a:pt x="17" y="1992"/>
                  </a:lnTo>
                  <a:lnTo>
                    <a:pt x="11" y="2026"/>
                  </a:lnTo>
                  <a:lnTo>
                    <a:pt x="6" y="2061"/>
                  </a:lnTo>
                  <a:lnTo>
                    <a:pt x="0" y="2095"/>
                  </a:lnTo>
                  <a:lnTo>
                    <a:pt x="0" y="2132"/>
                  </a:lnTo>
                  <a:lnTo>
                    <a:pt x="0" y="2165"/>
                  </a:lnTo>
                  <a:lnTo>
                    <a:pt x="3" y="2199"/>
                  </a:lnTo>
                  <a:lnTo>
                    <a:pt x="8" y="2235"/>
                  </a:lnTo>
                  <a:lnTo>
                    <a:pt x="17" y="2268"/>
                  </a:lnTo>
                  <a:lnTo>
                    <a:pt x="29" y="2305"/>
                  </a:lnTo>
                  <a:lnTo>
                    <a:pt x="41" y="2341"/>
                  </a:lnTo>
                  <a:lnTo>
                    <a:pt x="60" y="2377"/>
                  </a:lnTo>
                  <a:lnTo>
                    <a:pt x="78" y="2414"/>
                  </a:lnTo>
                  <a:lnTo>
                    <a:pt x="103" y="2454"/>
                  </a:lnTo>
                  <a:lnTo>
                    <a:pt x="228" y="2642"/>
                  </a:lnTo>
                  <a:lnTo>
                    <a:pt x="331" y="2791"/>
                  </a:lnTo>
                  <a:lnTo>
                    <a:pt x="402" y="2888"/>
                  </a:lnTo>
                  <a:lnTo>
                    <a:pt x="426" y="2924"/>
                  </a:lnTo>
                  <a:lnTo>
                    <a:pt x="380" y="2978"/>
                  </a:lnTo>
                  <a:lnTo>
                    <a:pt x="331" y="3039"/>
                  </a:lnTo>
                  <a:lnTo>
                    <a:pt x="274" y="3115"/>
                  </a:lnTo>
                  <a:lnTo>
                    <a:pt x="216" y="3200"/>
                  </a:lnTo>
                  <a:lnTo>
                    <a:pt x="188" y="3243"/>
                  </a:lnTo>
                  <a:lnTo>
                    <a:pt x="160" y="3288"/>
                  </a:lnTo>
                  <a:lnTo>
                    <a:pt x="140" y="3334"/>
                  </a:lnTo>
                  <a:lnTo>
                    <a:pt x="118" y="3377"/>
                  </a:lnTo>
                  <a:lnTo>
                    <a:pt x="103" y="3418"/>
                  </a:lnTo>
                  <a:lnTo>
                    <a:pt x="94" y="3458"/>
                  </a:lnTo>
                  <a:lnTo>
                    <a:pt x="94" y="3467"/>
                  </a:lnTo>
                  <a:lnTo>
                    <a:pt x="97" y="3482"/>
                  </a:lnTo>
                  <a:lnTo>
                    <a:pt x="106" y="3522"/>
                  </a:lnTo>
                  <a:lnTo>
                    <a:pt x="124" y="3576"/>
                  </a:lnTo>
                  <a:lnTo>
                    <a:pt x="152" y="3643"/>
                  </a:lnTo>
                  <a:lnTo>
                    <a:pt x="212" y="3801"/>
                  </a:lnTo>
                  <a:lnTo>
                    <a:pt x="289" y="3974"/>
                  </a:lnTo>
                  <a:lnTo>
                    <a:pt x="429" y="4293"/>
                  </a:lnTo>
                  <a:lnTo>
                    <a:pt x="493" y="4433"/>
                  </a:lnTo>
                  <a:lnTo>
                    <a:pt x="770" y="4442"/>
                  </a:lnTo>
                  <a:lnTo>
                    <a:pt x="863" y="3231"/>
                  </a:lnTo>
                  <a:lnTo>
                    <a:pt x="926" y="2305"/>
                  </a:lnTo>
                  <a:lnTo>
                    <a:pt x="951" y="1934"/>
                  </a:lnTo>
                  <a:lnTo>
                    <a:pt x="963" y="1692"/>
                  </a:lnTo>
                  <a:lnTo>
                    <a:pt x="972" y="1552"/>
                  </a:lnTo>
                  <a:lnTo>
                    <a:pt x="987" y="1364"/>
                  </a:lnTo>
                  <a:lnTo>
                    <a:pt x="1030" y="890"/>
                  </a:lnTo>
                  <a:lnTo>
                    <a:pt x="1052" y="638"/>
                  </a:lnTo>
                  <a:lnTo>
                    <a:pt x="1070" y="398"/>
                  </a:lnTo>
                  <a:lnTo>
                    <a:pt x="1085" y="186"/>
                  </a:lnTo>
                  <a:lnTo>
                    <a:pt x="1088" y="91"/>
                  </a:lnTo>
                  <a:lnTo>
                    <a:pt x="1088" y="13"/>
                  </a:lnTo>
                  <a:close/>
                </a:path>
              </a:pathLst>
            </a:custGeom>
            <a:solidFill>
              <a:srgbClr val="7150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73" name="Freeform 149"/>
            <p:cNvSpPr>
              <a:spLocks/>
            </p:cNvSpPr>
            <p:nvPr/>
          </p:nvSpPr>
          <p:spPr bwMode="auto">
            <a:xfrm>
              <a:off x="2661920" y="1741805"/>
              <a:ext cx="334645" cy="676910"/>
            </a:xfrm>
            <a:custGeom>
              <a:avLst/>
              <a:gdLst>
                <a:gd name="T0" fmla="*/ 1064 w 1580"/>
                <a:gd name="T1" fmla="*/ 52 h 3197"/>
                <a:gd name="T2" fmla="*/ 1034 w 1580"/>
                <a:gd name="T3" fmla="*/ 19 h 3197"/>
                <a:gd name="T4" fmla="*/ 997 w 1580"/>
                <a:gd name="T5" fmla="*/ 3 h 3197"/>
                <a:gd name="T6" fmla="*/ 961 w 1580"/>
                <a:gd name="T7" fmla="*/ 6 h 3197"/>
                <a:gd name="T8" fmla="*/ 924 w 1580"/>
                <a:gd name="T9" fmla="*/ 34 h 3197"/>
                <a:gd name="T10" fmla="*/ 887 w 1580"/>
                <a:gd name="T11" fmla="*/ 91 h 3197"/>
                <a:gd name="T12" fmla="*/ 854 w 1580"/>
                <a:gd name="T13" fmla="*/ 186 h 3197"/>
                <a:gd name="T14" fmla="*/ 829 w 1580"/>
                <a:gd name="T15" fmla="*/ 316 h 3197"/>
                <a:gd name="T16" fmla="*/ 805 w 1580"/>
                <a:gd name="T17" fmla="*/ 492 h 3197"/>
                <a:gd name="T18" fmla="*/ 759 w 1580"/>
                <a:gd name="T19" fmla="*/ 704 h 3197"/>
                <a:gd name="T20" fmla="*/ 689 w 1580"/>
                <a:gd name="T21" fmla="*/ 945 h 3197"/>
                <a:gd name="T22" fmla="*/ 601 w 1580"/>
                <a:gd name="T23" fmla="*/ 1196 h 3197"/>
                <a:gd name="T24" fmla="*/ 497 w 1580"/>
                <a:gd name="T25" fmla="*/ 1448 h 3197"/>
                <a:gd name="T26" fmla="*/ 384 w 1580"/>
                <a:gd name="T27" fmla="*/ 1682 h 3197"/>
                <a:gd name="T28" fmla="*/ 265 w 1580"/>
                <a:gd name="T29" fmla="*/ 1883 h 3197"/>
                <a:gd name="T30" fmla="*/ 177 w 1580"/>
                <a:gd name="T31" fmla="*/ 2007 h 3197"/>
                <a:gd name="T32" fmla="*/ 115 w 1580"/>
                <a:gd name="T33" fmla="*/ 2073 h 3197"/>
                <a:gd name="T34" fmla="*/ 66 w 1580"/>
                <a:gd name="T35" fmla="*/ 2122 h 3197"/>
                <a:gd name="T36" fmla="*/ 37 w 1580"/>
                <a:gd name="T37" fmla="*/ 2174 h 3197"/>
                <a:gd name="T38" fmla="*/ 12 w 1580"/>
                <a:gd name="T39" fmla="*/ 2237 h 3197"/>
                <a:gd name="T40" fmla="*/ 3 w 1580"/>
                <a:gd name="T41" fmla="*/ 2314 h 3197"/>
                <a:gd name="T42" fmla="*/ 0 w 1580"/>
                <a:gd name="T43" fmla="*/ 2398 h 3197"/>
                <a:gd name="T44" fmla="*/ 6 w 1580"/>
                <a:gd name="T45" fmla="*/ 2487 h 3197"/>
                <a:gd name="T46" fmla="*/ 27 w 1580"/>
                <a:gd name="T47" fmla="*/ 2627 h 3197"/>
                <a:gd name="T48" fmla="*/ 79 w 1580"/>
                <a:gd name="T49" fmla="*/ 2812 h 3197"/>
                <a:gd name="T50" fmla="*/ 134 w 1580"/>
                <a:gd name="T51" fmla="*/ 2942 h 3197"/>
                <a:gd name="T52" fmla="*/ 177 w 1580"/>
                <a:gd name="T53" fmla="*/ 3018 h 3197"/>
                <a:gd name="T54" fmla="*/ 219 w 1580"/>
                <a:gd name="T55" fmla="*/ 3082 h 3197"/>
                <a:gd name="T56" fmla="*/ 268 w 1580"/>
                <a:gd name="T57" fmla="*/ 3136 h 3197"/>
                <a:gd name="T58" fmla="*/ 317 w 1580"/>
                <a:gd name="T59" fmla="*/ 3173 h 3197"/>
                <a:gd name="T60" fmla="*/ 368 w 1580"/>
                <a:gd name="T61" fmla="*/ 3194 h 3197"/>
                <a:gd name="T62" fmla="*/ 454 w 1580"/>
                <a:gd name="T63" fmla="*/ 3197 h 3197"/>
                <a:gd name="T64" fmla="*/ 695 w 1580"/>
                <a:gd name="T65" fmla="*/ 3185 h 3197"/>
                <a:gd name="T66" fmla="*/ 1083 w 1580"/>
                <a:gd name="T67" fmla="*/ 3148 h 3197"/>
                <a:gd name="T68" fmla="*/ 1562 w 1580"/>
                <a:gd name="T69" fmla="*/ 3091 h 3197"/>
                <a:gd name="T70" fmla="*/ 1580 w 1580"/>
                <a:gd name="T71" fmla="*/ 2407 h 3197"/>
                <a:gd name="T72" fmla="*/ 1580 w 1580"/>
                <a:gd name="T73" fmla="*/ 2144 h 3197"/>
                <a:gd name="T74" fmla="*/ 1559 w 1580"/>
                <a:gd name="T75" fmla="*/ 1980 h 3197"/>
                <a:gd name="T76" fmla="*/ 1507 w 1580"/>
                <a:gd name="T77" fmla="*/ 1725 h 3197"/>
                <a:gd name="T78" fmla="*/ 1354 w 1580"/>
                <a:gd name="T79" fmla="*/ 1063 h 3197"/>
                <a:gd name="T80" fmla="*/ 1186 w 1580"/>
                <a:gd name="T81" fmla="*/ 425 h 3197"/>
                <a:gd name="T82" fmla="*/ 1120 w 1580"/>
                <a:gd name="T83" fmla="*/ 195 h 3197"/>
                <a:gd name="T84" fmla="*/ 1077 w 1580"/>
                <a:gd name="T85" fmla="*/ 74 h 3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80" h="3197">
                  <a:moveTo>
                    <a:pt x="1077" y="74"/>
                  </a:moveTo>
                  <a:lnTo>
                    <a:pt x="1064" y="52"/>
                  </a:lnTo>
                  <a:lnTo>
                    <a:pt x="1049" y="34"/>
                  </a:lnTo>
                  <a:lnTo>
                    <a:pt x="1034" y="19"/>
                  </a:lnTo>
                  <a:lnTo>
                    <a:pt x="1015" y="9"/>
                  </a:lnTo>
                  <a:lnTo>
                    <a:pt x="997" y="3"/>
                  </a:lnTo>
                  <a:lnTo>
                    <a:pt x="978" y="0"/>
                  </a:lnTo>
                  <a:lnTo>
                    <a:pt x="961" y="6"/>
                  </a:lnTo>
                  <a:lnTo>
                    <a:pt x="943" y="16"/>
                  </a:lnTo>
                  <a:lnTo>
                    <a:pt x="924" y="34"/>
                  </a:lnTo>
                  <a:lnTo>
                    <a:pt x="906" y="58"/>
                  </a:lnTo>
                  <a:lnTo>
                    <a:pt x="887" y="91"/>
                  </a:lnTo>
                  <a:lnTo>
                    <a:pt x="869" y="134"/>
                  </a:lnTo>
                  <a:lnTo>
                    <a:pt x="854" y="186"/>
                  </a:lnTo>
                  <a:lnTo>
                    <a:pt x="841" y="246"/>
                  </a:lnTo>
                  <a:lnTo>
                    <a:pt x="829" y="316"/>
                  </a:lnTo>
                  <a:lnTo>
                    <a:pt x="817" y="398"/>
                  </a:lnTo>
                  <a:lnTo>
                    <a:pt x="805" y="492"/>
                  </a:lnTo>
                  <a:lnTo>
                    <a:pt x="784" y="595"/>
                  </a:lnTo>
                  <a:lnTo>
                    <a:pt x="759" y="704"/>
                  </a:lnTo>
                  <a:lnTo>
                    <a:pt x="726" y="823"/>
                  </a:lnTo>
                  <a:lnTo>
                    <a:pt x="689" y="945"/>
                  </a:lnTo>
                  <a:lnTo>
                    <a:pt x="647" y="1072"/>
                  </a:lnTo>
                  <a:lnTo>
                    <a:pt x="601" y="1196"/>
                  </a:lnTo>
                  <a:lnTo>
                    <a:pt x="552" y="1324"/>
                  </a:lnTo>
                  <a:lnTo>
                    <a:pt x="497" y="1448"/>
                  </a:lnTo>
                  <a:lnTo>
                    <a:pt x="442" y="1567"/>
                  </a:lnTo>
                  <a:lnTo>
                    <a:pt x="384" y="1682"/>
                  </a:lnTo>
                  <a:lnTo>
                    <a:pt x="326" y="1788"/>
                  </a:lnTo>
                  <a:lnTo>
                    <a:pt x="265" y="1883"/>
                  </a:lnTo>
                  <a:lnTo>
                    <a:pt x="207" y="1970"/>
                  </a:lnTo>
                  <a:lnTo>
                    <a:pt x="177" y="2007"/>
                  </a:lnTo>
                  <a:lnTo>
                    <a:pt x="146" y="2044"/>
                  </a:lnTo>
                  <a:lnTo>
                    <a:pt x="115" y="2073"/>
                  </a:lnTo>
                  <a:lnTo>
                    <a:pt x="88" y="2101"/>
                  </a:lnTo>
                  <a:lnTo>
                    <a:pt x="66" y="2122"/>
                  </a:lnTo>
                  <a:lnTo>
                    <a:pt x="49" y="2147"/>
                  </a:lnTo>
                  <a:lnTo>
                    <a:pt x="37" y="2174"/>
                  </a:lnTo>
                  <a:lnTo>
                    <a:pt x="24" y="2205"/>
                  </a:lnTo>
                  <a:lnTo>
                    <a:pt x="12" y="2237"/>
                  </a:lnTo>
                  <a:lnTo>
                    <a:pt x="6" y="2274"/>
                  </a:lnTo>
                  <a:lnTo>
                    <a:pt x="3" y="2314"/>
                  </a:lnTo>
                  <a:lnTo>
                    <a:pt x="0" y="2357"/>
                  </a:lnTo>
                  <a:lnTo>
                    <a:pt x="0" y="2398"/>
                  </a:lnTo>
                  <a:lnTo>
                    <a:pt x="0" y="2441"/>
                  </a:lnTo>
                  <a:lnTo>
                    <a:pt x="6" y="2487"/>
                  </a:lnTo>
                  <a:lnTo>
                    <a:pt x="9" y="2532"/>
                  </a:lnTo>
                  <a:lnTo>
                    <a:pt x="27" y="2627"/>
                  </a:lnTo>
                  <a:lnTo>
                    <a:pt x="51" y="2720"/>
                  </a:lnTo>
                  <a:lnTo>
                    <a:pt x="79" y="2812"/>
                  </a:lnTo>
                  <a:lnTo>
                    <a:pt x="115" y="2900"/>
                  </a:lnTo>
                  <a:lnTo>
                    <a:pt x="134" y="2942"/>
                  </a:lnTo>
                  <a:lnTo>
                    <a:pt x="155" y="2978"/>
                  </a:lnTo>
                  <a:lnTo>
                    <a:pt x="177" y="3018"/>
                  </a:lnTo>
                  <a:lnTo>
                    <a:pt x="198" y="3051"/>
                  </a:lnTo>
                  <a:lnTo>
                    <a:pt x="219" y="3082"/>
                  </a:lnTo>
                  <a:lnTo>
                    <a:pt x="243" y="3112"/>
                  </a:lnTo>
                  <a:lnTo>
                    <a:pt x="268" y="3136"/>
                  </a:lnTo>
                  <a:lnTo>
                    <a:pt x="293" y="3157"/>
                  </a:lnTo>
                  <a:lnTo>
                    <a:pt x="317" y="3173"/>
                  </a:lnTo>
                  <a:lnTo>
                    <a:pt x="345" y="3188"/>
                  </a:lnTo>
                  <a:lnTo>
                    <a:pt x="368" y="3194"/>
                  </a:lnTo>
                  <a:lnTo>
                    <a:pt x="396" y="3197"/>
                  </a:lnTo>
                  <a:lnTo>
                    <a:pt x="454" y="3197"/>
                  </a:lnTo>
                  <a:lnTo>
                    <a:pt x="524" y="3197"/>
                  </a:lnTo>
                  <a:lnTo>
                    <a:pt x="695" y="3185"/>
                  </a:lnTo>
                  <a:lnTo>
                    <a:pt x="887" y="3166"/>
                  </a:lnTo>
                  <a:lnTo>
                    <a:pt x="1083" y="3148"/>
                  </a:lnTo>
                  <a:lnTo>
                    <a:pt x="1419" y="3109"/>
                  </a:lnTo>
                  <a:lnTo>
                    <a:pt x="1562" y="3091"/>
                  </a:lnTo>
                  <a:lnTo>
                    <a:pt x="1574" y="2720"/>
                  </a:lnTo>
                  <a:lnTo>
                    <a:pt x="1580" y="2407"/>
                  </a:lnTo>
                  <a:lnTo>
                    <a:pt x="1580" y="2262"/>
                  </a:lnTo>
                  <a:lnTo>
                    <a:pt x="1580" y="2144"/>
                  </a:lnTo>
                  <a:lnTo>
                    <a:pt x="1574" y="2073"/>
                  </a:lnTo>
                  <a:lnTo>
                    <a:pt x="1559" y="1980"/>
                  </a:lnTo>
                  <a:lnTo>
                    <a:pt x="1537" y="1861"/>
                  </a:lnTo>
                  <a:lnTo>
                    <a:pt x="1507" y="1725"/>
                  </a:lnTo>
                  <a:lnTo>
                    <a:pt x="1436" y="1406"/>
                  </a:lnTo>
                  <a:lnTo>
                    <a:pt x="1354" y="1063"/>
                  </a:lnTo>
                  <a:lnTo>
                    <a:pt x="1269" y="723"/>
                  </a:lnTo>
                  <a:lnTo>
                    <a:pt x="1186" y="425"/>
                  </a:lnTo>
                  <a:lnTo>
                    <a:pt x="1152" y="298"/>
                  </a:lnTo>
                  <a:lnTo>
                    <a:pt x="1120" y="195"/>
                  </a:lnTo>
                  <a:lnTo>
                    <a:pt x="1095" y="118"/>
                  </a:lnTo>
                  <a:lnTo>
                    <a:pt x="1077" y="74"/>
                  </a:lnTo>
                  <a:close/>
                </a:path>
              </a:pathLst>
            </a:custGeom>
            <a:solidFill>
              <a:srgbClr val="7150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74" name="Freeform 150"/>
            <p:cNvSpPr>
              <a:spLocks/>
            </p:cNvSpPr>
            <p:nvPr/>
          </p:nvSpPr>
          <p:spPr bwMode="auto">
            <a:xfrm>
              <a:off x="1972310" y="250825"/>
              <a:ext cx="1063625" cy="1067435"/>
            </a:xfrm>
            <a:custGeom>
              <a:avLst/>
              <a:gdLst>
                <a:gd name="T0" fmla="*/ 601 w 5025"/>
                <a:gd name="T1" fmla="*/ 322 h 5045"/>
                <a:gd name="T2" fmla="*/ 504 w 5025"/>
                <a:gd name="T3" fmla="*/ 483 h 5045"/>
                <a:gd name="T4" fmla="*/ 442 w 5025"/>
                <a:gd name="T5" fmla="*/ 659 h 5045"/>
                <a:gd name="T6" fmla="*/ 407 w 5025"/>
                <a:gd name="T7" fmla="*/ 847 h 5045"/>
                <a:gd name="T8" fmla="*/ 385 w 5025"/>
                <a:gd name="T9" fmla="*/ 1187 h 5045"/>
                <a:gd name="T10" fmla="*/ 364 w 5025"/>
                <a:gd name="T11" fmla="*/ 1776 h 5045"/>
                <a:gd name="T12" fmla="*/ 333 w 5025"/>
                <a:gd name="T13" fmla="*/ 2007 h 5045"/>
                <a:gd name="T14" fmla="*/ 281 w 5025"/>
                <a:gd name="T15" fmla="*/ 2244 h 5045"/>
                <a:gd name="T16" fmla="*/ 208 w 5025"/>
                <a:gd name="T17" fmla="*/ 2447 h 5045"/>
                <a:gd name="T18" fmla="*/ 97 w 5025"/>
                <a:gd name="T19" fmla="*/ 2654 h 5045"/>
                <a:gd name="T20" fmla="*/ 43 w 5025"/>
                <a:gd name="T21" fmla="*/ 2781 h 5045"/>
                <a:gd name="T22" fmla="*/ 6 w 5025"/>
                <a:gd name="T23" fmla="*/ 2945 h 5045"/>
                <a:gd name="T24" fmla="*/ 3 w 5025"/>
                <a:gd name="T25" fmla="*/ 3175 h 5045"/>
                <a:gd name="T26" fmla="*/ 34 w 5025"/>
                <a:gd name="T27" fmla="*/ 3391 h 5045"/>
                <a:gd name="T28" fmla="*/ 86 w 5025"/>
                <a:gd name="T29" fmla="*/ 3580 h 5045"/>
                <a:gd name="T30" fmla="*/ 165 w 5025"/>
                <a:gd name="T31" fmla="*/ 3771 h 5045"/>
                <a:gd name="T32" fmla="*/ 268 w 5025"/>
                <a:gd name="T33" fmla="*/ 3962 h 5045"/>
                <a:gd name="T34" fmla="*/ 391 w 5025"/>
                <a:gd name="T35" fmla="*/ 4147 h 5045"/>
                <a:gd name="T36" fmla="*/ 535 w 5025"/>
                <a:gd name="T37" fmla="*/ 4323 h 5045"/>
                <a:gd name="T38" fmla="*/ 690 w 5025"/>
                <a:gd name="T39" fmla="*/ 4490 h 5045"/>
                <a:gd name="T40" fmla="*/ 860 w 5025"/>
                <a:gd name="T41" fmla="*/ 4639 h 5045"/>
                <a:gd name="T42" fmla="*/ 1043 w 5025"/>
                <a:gd name="T43" fmla="*/ 4766 h 5045"/>
                <a:gd name="T44" fmla="*/ 1236 w 5025"/>
                <a:gd name="T45" fmla="*/ 4869 h 5045"/>
                <a:gd name="T46" fmla="*/ 1434 w 5025"/>
                <a:gd name="T47" fmla="*/ 4946 h 5045"/>
                <a:gd name="T48" fmla="*/ 1773 w 5025"/>
                <a:gd name="T49" fmla="*/ 5021 h 5045"/>
                <a:gd name="T50" fmla="*/ 2105 w 5025"/>
                <a:gd name="T51" fmla="*/ 5045 h 5045"/>
                <a:gd name="T52" fmla="*/ 2425 w 5025"/>
                <a:gd name="T53" fmla="*/ 5024 h 5045"/>
                <a:gd name="T54" fmla="*/ 2734 w 5025"/>
                <a:gd name="T55" fmla="*/ 4964 h 5045"/>
                <a:gd name="T56" fmla="*/ 3023 w 5025"/>
                <a:gd name="T57" fmla="*/ 4875 h 5045"/>
                <a:gd name="T58" fmla="*/ 3293 w 5025"/>
                <a:gd name="T59" fmla="*/ 4760 h 5045"/>
                <a:gd name="T60" fmla="*/ 3539 w 5025"/>
                <a:gd name="T61" fmla="*/ 4627 h 5045"/>
                <a:gd name="T62" fmla="*/ 3759 w 5025"/>
                <a:gd name="T63" fmla="*/ 4481 h 5045"/>
                <a:gd name="T64" fmla="*/ 3951 w 5025"/>
                <a:gd name="T65" fmla="*/ 4329 h 5045"/>
                <a:gd name="T66" fmla="*/ 4113 w 5025"/>
                <a:gd name="T67" fmla="*/ 4181 h 5045"/>
                <a:gd name="T68" fmla="*/ 4241 w 5025"/>
                <a:gd name="T69" fmla="*/ 4035 h 5045"/>
                <a:gd name="T70" fmla="*/ 4366 w 5025"/>
                <a:gd name="T71" fmla="*/ 3862 h 5045"/>
                <a:gd name="T72" fmla="*/ 4536 w 5025"/>
                <a:gd name="T73" fmla="*/ 3580 h 5045"/>
                <a:gd name="T74" fmla="*/ 4738 w 5025"/>
                <a:gd name="T75" fmla="*/ 3166 h 5045"/>
                <a:gd name="T76" fmla="*/ 4842 w 5025"/>
                <a:gd name="T77" fmla="*/ 2899 h 5045"/>
                <a:gd name="T78" fmla="*/ 4927 w 5025"/>
                <a:gd name="T79" fmla="*/ 2626 h 5045"/>
                <a:gd name="T80" fmla="*/ 4989 w 5025"/>
                <a:gd name="T81" fmla="*/ 2359 h 5045"/>
                <a:gd name="T82" fmla="*/ 5022 w 5025"/>
                <a:gd name="T83" fmla="*/ 2098 h 5045"/>
                <a:gd name="T84" fmla="*/ 5019 w 5025"/>
                <a:gd name="T85" fmla="*/ 1858 h 5045"/>
                <a:gd name="T86" fmla="*/ 4980 w 5025"/>
                <a:gd name="T87" fmla="*/ 1642 h 5045"/>
                <a:gd name="T88" fmla="*/ 4900 w 5025"/>
                <a:gd name="T89" fmla="*/ 1454 h 5045"/>
                <a:gd name="T90" fmla="*/ 4787 w 5025"/>
                <a:gd name="T91" fmla="*/ 1281 h 5045"/>
                <a:gd name="T92" fmla="*/ 4644 w 5025"/>
                <a:gd name="T93" fmla="*/ 1114 h 5045"/>
                <a:gd name="T94" fmla="*/ 4476 w 5025"/>
                <a:gd name="T95" fmla="*/ 959 h 5045"/>
                <a:gd name="T96" fmla="*/ 4287 w 5025"/>
                <a:gd name="T97" fmla="*/ 817 h 5045"/>
                <a:gd name="T98" fmla="*/ 4076 w 5025"/>
                <a:gd name="T99" fmla="*/ 683 h 5045"/>
                <a:gd name="T100" fmla="*/ 3850 w 5025"/>
                <a:gd name="T101" fmla="*/ 559 h 5045"/>
                <a:gd name="T102" fmla="*/ 3362 w 5025"/>
                <a:gd name="T103" fmla="*/ 346 h 5045"/>
                <a:gd name="T104" fmla="*/ 2847 w 5025"/>
                <a:gd name="T105" fmla="*/ 182 h 5045"/>
                <a:gd name="T106" fmla="*/ 2328 w 5025"/>
                <a:gd name="T107" fmla="*/ 70 h 5045"/>
                <a:gd name="T108" fmla="*/ 1837 w 5025"/>
                <a:gd name="T109" fmla="*/ 9 h 5045"/>
                <a:gd name="T110" fmla="*/ 1391 w 5025"/>
                <a:gd name="T111" fmla="*/ 3 h 5045"/>
                <a:gd name="T112" fmla="*/ 1135 w 5025"/>
                <a:gd name="T113" fmla="*/ 33 h 5045"/>
                <a:gd name="T114" fmla="*/ 971 w 5025"/>
                <a:gd name="T115" fmla="*/ 73 h 5045"/>
                <a:gd name="T116" fmla="*/ 830 w 5025"/>
                <a:gd name="T117" fmla="*/ 124 h 5045"/>
                <a:gd name="T118" fmla="*/ 717 w 5025"/>
                <a:gd name="T119" fmla="*/ 194 h 5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025" h="5045">
                  <a:moveTo>
                    <a:pt x="690" y="222"/>
                  </a:moveTo>
                  <a:lnTo>
                    <a:pt x="641" y="270"/>
                  </a:lnTo>
                  <a:lnTo>
                    <a:pt x="601" y="322"/>
                  </a:lnTo>
                  <a:lnTo>
                    <a:pt x="564" y="374"/>
                  </a:lnTo>
                  <a:lnTo>
                    <a:pt x="531" y="428"/>
                  </a:lnTo>
                  <a:lnTo>
                    <a:pt x="504" y="483"/>
                  </a:lnTo>
                  <a:lnTo>
                    <a:pt x="479" y="541"/>
                  </a:lnTo>
                  <a:lnTo>
                    <a:pt x="461" y="598"/>
                  </a:lnTo>
                  <a:lnTo>
                    <a:pt x="442" y="659"/>
                  </a:lnTo>
                  <a:lnTo>
                    <a:pt x="427" y="723"/>
                  </a:lnTo>
                  <a:lnTo>
                    <a:pt x="415" y="783"/>
                  </a:lnTo>
                  <a:lnTo>
                    <a:pt x="407" y="847"/>
                  </a:lnTo>
                  <a:lnTo>
                    <a:pt x="400" y="914"/>
                  </a:lnTo>
                  <a:lnTo>
                    <a:pt x="388" y="1047"/>
                  </a:lnTo>
                  <a:lnTo>
                    <a:pt x="385" y="1187"/>
                  </a:lnTo>
                  <a:lnTo>
                    <a:pt x="379" y="1476"/>
                  </a:lnTo>
                  <a:lnTo>
                    <a:pt x="373" y="1625"/>
                  </a:lnTo>
                  <a:lnTo>
                    <a:pt x="364" y="1776"/>
                  </a:lnTo>
                  <a:lnTo>
                    <a:pt x="354" y="1852"/>
                  </a:lnTo>
                  <a:lnTo>
                    <a:pt x="345" y="1931"/>
                  </a:lnTo>
                  <a:lnTo>
                    <a:pt x="333" y="2007"/>
                  </a:lnTo>
                  <a:lnTo>
                    <a:pt x="318" y="2086"/>
                  </a:lnTo>
                  <a:lnTo>
                    <a:pt x="302" y="2165"/>
                  </a:lnTo>
                  <a:lnTo>
                    <a:pt x="281" y="2244"/>
                  </a:lnTo>
                  <a:lnTo>
                    <a:pt x="256" y="2322"/>
                  </a:lnTo>
                  <a:lnTo>
                    <a:pt x="229" y="2401"/>
                  </a:lnTo>
                  <a:lnTo>
                    <a:pt x="208" y="2447"/>
                  </a:lnTo>
                  <a:lnTo>
                    <a:pt x="186" y="2493"/>
                  </a:lnTo>
                  <a:lnTo>
                    <a:pt x="143" y="2574"/>
                  </a:lnTo>
                  <a:lnTo>
                    <a:pt x="97" y="2654"/>
                  </a:lnTo>
                  <a:lnTo>
                    <a:pt x="77" y="2693"/>
                  </a:lnTo>
                  <a:lnTo>
                    <a:pt x="59" y="2735"/>
                  </a:lnTo>
                  <a:lnTo>
                    <a:pt x="43" y="2781"/>
                  </a:lnTo>
                  <a:lnTo>
                    <a:pt x="28" y="2830"/>
                  </a:lnTo>
                  <a:lnTo>
                    <a:pt x="16" y="2884"/>
                  </a:lnTo>
                  <a:lnTo>
                    <a:pt x="6" y="2945"/>
                  </a:lnTo>
                  <a:lnTo>
                    <a:pt x="0" y="3014"/>
                  </a:lnTo>
                  <a:lnTo>
                    <a:pt x="0" y="3091"/>
                  </a:lnTo>
                  <a:lnTo>
                    <a:pt x="3" y="3175"/>
                  </a:lnTo>
                  <a:lnTo>
                    <a:pt x="12" y="3270"/>
                  </a:lnTo>
                  <a:lnTo>
                    <a:pt x="22" y="3330"/>
                  </a:lnTo>
                  <a:lnTo>
                    <a:pt x="34" y="3391"/>
                  </a:lnTo>
                  <a:lnTo>
                    <a:pt x="49" y="3455"/>
                  </a:lnTo>
                  <a:lnTo>
                    <a:pt x="68" y="3515"/>
                  </a:lnTo>
                  <a:lnTo>
                    <a:pt x="86" y="3580"/>
                  </a:lnTo>
                  <a:lnTo>
                    <a:pt x="110" y="3643"/>
                  </a:lnTo>
                  <a:lnTo>
                    <a:pt x="137" y="3707"/>
                  </a:lnTo>
                  <a:lnTo>
                    <a:pt x="165" y="3771"/>
                  </a:lnTo>
                  <a:lnTo>
                    <a:pt x="199" y="3834"/>
                  </a:lnTo>
                  <a:lnTo>
                    <a:pt x="233" y="3898"/>
                  </a:lnTo>
                  <a:lnTo>
                    <a:pt x="268" y="3962"/>
                  </a:lnTo>
                  <a:lnTo>
                    <a:pt x="308" y="4023"/>
                  </a:lnTo>
                  <a:lnTo>
                    <a:pt x="348" y="4086"/>
                  </a:lnTo>
                  <a:lnTo>
                    <a:pt x="391" y="4147"/>
                  </a:lnTo>
                  <a:lnTo>
                    <a:pt x="436" y="4208"/>
                  </a:lnTo>
                  <a:lnTo>
                    <a:pt x="485" y="4265"/>
                  </a:lnTo>
                  <a:lnTo>
                    <a:pt x="535" y="4323"/>
                  </a:lnTo>
                  <a:lnTo>
                    <a:pt x="583" y="4380"/>
                  </a:lnTo>
                  <a:lnTo>
                    <a:pt x="638" y="4435"/>
                  </a:lnTo>
                  <a:lnTo>
                    <a:pt x="690" y="4490"/>
                  </a:lnTo>
                  <a:lnTo>
                    <a:pt x="747" y="4541"/>
                  </a:lnTo>
                  <a:lnTo>
                    <a:pt x="803" y="4590"/>
                  </a:lnTo>
                  <a:lnTo>
                    <a:pt x="860" y="4639"/>
                  </a:lnTo>
                  <a:lnTo>
                    <a:pt x="922" y="4685"/>
                  </a:lnTo>
                  <a:lnTo>
                    <a:pt x="983" y="4727"/>
                  </a:lnTo>
                  <a:lnTo>
                    <a:pt x="1043" y="4766"/>
                  </a:lnTo>
                  <a:lnTo>
                    <a:pt x="1108" y="4803"/>
                  </a:lnTo>
                  <a:lnTo>
                    <a:pt x="1171" y="4839"/>
                  </a:lnTo>
                  <a:lnTo>
                    <a:pt x="1236" y="4869"/>
                  </a:lnTo>
                  <a:lnTo>
                    <a:pt x="1300" y="4897"/>
                  </a:lnTo>
                  <a:lnTo>
                    <a:pt x="1367" y="4924"/>
                  </a:lnTo>
                  <a:lnTo>
                    <a:pt x="1434" y="4946"/>
                  </a:lnTo>
                  <a:lnTo>
                    <a:pt x="1547" y="4976"/>
                  </a:lnTo>
                  <a:lnTo>
                    <a:pt x="1660" y="5000"/>
                  </a:lnTo>
                  <a:lnTo>
                    <a:pt x="1773" y="5021"/>
                  </a:lnTo>
                  <a:lnTo>
                    <a:pt x="1886" y="5033"/>
                  </a:lnTo>
                  <a:lnTo>
                    <a:pt x="1995" y="5042"/>
                  </a:lnTo>
                  <a:lnTo>
                    <a:pt x="2105" y="5045"/>
                  </a:lnTo>
                  <a:lnTo>
                    <a:pt x="2216" y="5042"/>
                  </a:lnTo>
                  <a:lnTo>
                    <a:pt x="2322" y="5036"/>
                  </a:lnTo>
                  <a:lnTo>
                    <a:pt x="2425" y="5024"/>
                  </a:lnTo>
                  <a:lnTo>
                    <a:pt x="2530" y="5009"/>
                  </a:lnTo>
                  <a:lnTo>
                    <a:pt x="2633" y="4988"/>
                  </a:lnTo>
                  <a:lnTo>
                    <a:pt x="2734" y="4964"/>
                  </a:lnTo>
                  <a:lnTo>
                    <a:pt x="2832" y="4940"/>
                  </a:lnTo>
                  <a:lnTo>
                    <a:pt x="2929" y="4909"/>
                  </a:lnTo>
                  <a:lnTo>
                    <a:pt x="3023" y="4875"/>
                  </a:lnTo>
                  <a:lnTo>
                    <a:pt x="3115" y="4839"/>
                  </a:lnTo>
                  <a:lnTo>
                    <a:pt x="3203" y="4800"/>
                  </a:lnTo>
                  <a:lnTo>
                    <a:pt x="3293" y="4760"/>
                  </a:lnTo>
                  <a:lnTo>
                    <a:pt x="3378" y="4714"/>
                  </a:lnTo>
                  <a:lnTo>
                    <a:pt x="3460" y="4673"/>
                  </a:lnTo>
                  <a:lnTo>
                    <a:pt x="3539" y="4627"/>
                  </a:lnTo>
                  <a:lnTo>
                    <a:pt x="3616" y="4578"/>
                  </a:lnTo>
                  <a:lnTo>
                    <a:pt x="3689" y="4530"/>
                  </a:lnTo>
                  <a:lnTo>
                    <a:pt x="3759" y="4481"/>
                  </a:lnTo>
                  <a:lnTo>
                    <a:pt x="3826" y="4429"/>
                  </a:lnTo>
                  <a:lnTo>
                    <a:pt x="3890" y="4380"/>
                  </a:lnTo>
                  <a:lnTo>
                    <a:pt x="3951" y="4329"/>
                  </a:lnTo>
                  <a:lnTo>
                    <a:pt x="4009" y="4277"/>
                  </a:lnTo>
                  <a:lnTo>
                    <a:pt x="4064" y="4228"/>
                  </a:lnTo>
                  <a:lnTo>
                    <a:pt x="4113" y="4181"/>
                  </a:lnTo>
                  <a:lnTo>
                    <a:pt x="4159" y="4132"/>
                  </a:lnTo>
                  <a:lnTo>
                    <a:pt x="4202" y="4083"/>
                  </a:lnTo>
                  <a:lnTo>
                    <a:pt x="4241" y="4035"/>
                  </a:lnTo>
                  <a:lnTo>
                    <a:pt x="4284" y="3983"/>
                  </a:lnTo>
                  <a:lnTo>
                    <a:pt x="4323" y="3925"/>
                  </a:lnTo>
                  <a:lnTo>
                    <a:pt x="4366" y="3862"/>
                  </a:lnTo>
                  <a:lnTo>
                    <a:pt x="4408" y="3798"/>
                  </a:lnTo>
                  <a:lnTo>
                    <a:pt x="4451" y="3728"/>
                  </a:lnTo>
                  <a:lnTo>
                    <a:pt x="4536" y="3580"/>
                  </a:lnTo>
                  <a:lnTo>
                    <a:pt x="4619" y="3419"/>
                  </a:lnTo>
                  <a:lnTo>
                    <a:pt x="4698" y="3252"/>
                  </a:lnTo>
                  <a:lnTo>
                    <a:pt x="4738" y="3166"/>
                  </a:lnTo>
                  <a:lnTo>
                    <a:pt x="4775" y="3078"/>
                  </a:lnTo>
                  <a:lnTo>
                    <a:pt x="4809" y="2988"/>
                  </a:lnTo>
                  <a:lnTo>
                    <a:pt x="4842" y="2899"/>
                  </a:lnTo>
                  <a:lnTo>
                    <a:pt x="4872" y="2808"/>
                  </a:lnTo>
                  <a:lnTo>
                    <a:pt x="4900" y="2717"/>
                  </a:lnTo>
                  <a:lnTo>
                    <a:pt x="4927" y="2626"/>
                  </a:lnTo>
                  <a:lnTo>
                    <a:pt x="4952" y="2535"/>
                  </a:lnTo>
                  <a:lnTo>
                    <a:pt x="4970" y="2447"/>
                  </a:lnTo>
                  <a:lnTo>
                    <a:pt x="4989" y="2359"/>
                  </a:lnTo>
                  <a:lnTo>
                    <a:pt x="5003" y="2270"/>
                  </a:lnTo>
                  <a:lnTo>
                    <a:pt x="5012" y="2183"/>
                  </a:lnTo>
                  <a:lnTo>
                    <a:pt x="5022" y="2098"/>
                  </a:lnTo>
                  <a:lnTo>
                    <a:pt x="5025" y="2016"/>
                  </a:lnTo>
                  <a:lnTo>
                    <a:pt x="5025" y="1937"/>
                  </a:lnTo>
                  <a:lnTo>
                    <a:pt x="5019" y="1858"/>
                  </a:lnTo>
                  <a:lnTo>
                    <a:pt x="5012" y="1783"/>
                  </a:lnTo>
                  <a:lnTo>
                    <a:pt x="4998" y="1709"/>
                  </a:lnTo>
                  <a:lnTo>
                    <a:pt x="4980" y="1642"/>
                  </a:lnTo>
                  <a:lnTo>
                    <a:pt x="4955" y="1576"/>
                  </a:lnTo>
                  <a:lnTo>
                    <a:pt x="4931" y="1515"/>
                  </a:lnTo>
                  <a:lnTo>
                    <a:pt x="4900" y="1454"/>
                  </a:lnTo>
                  <a:lnTo>
                    <a:pt x="4863" y="1396"/>
                  </a:lnTo>
                  <a:lnTo>
                    <a:pt x="4827" y="1335"/>
                  </a:lnTo>
                  <a:lnTo>
                    <a:pt x="4787" y="1281"/>
                  </a:lnTo>
                  <a:lnTo>
                    <a:pt x="4741" y="1223"/>
                  </a:lnTo>
                  <a:lnTo>
                    <a:pt x="4692" y="1169"/>
                  </a:lnTo>
                  <a:lnTo>
                    <a:pt x="4644" y="1114"/>
                  </a:lnTo>
                  <a:lnTo>
                    <a:pt x="4592" y="1062"/>
                  </a:lnTo>
                  <a:lnTo>
                    <a:pt x="4533" y="1011"/>
                  </a:lnTo>
                  <a:lnTo>
                    <a:pt x="4476" y="959"/>
                  </a:lnTo>
                  <a:lnTo>
                    <a:pt x="4415" y="910"/>
                  </a:lnTo>
                  <a:lnTo>
                    <a:pt x="4351" y="863"/>
                  </a:lnTo>
                  <a:lnTo>
                    <a:pt x="4287" y="817"/>
                  </a:lnTo>
                  <a:lnTo>
                    <a:pt x="4217" y="771"/>
                  </a:lnTo>
                  <a:lnTo>
                    <a:pt x="4146" y="726"/>
                  </a:lnTo>
                  <a:lnTo>
                    <a:pt x="4076" y="683"/>
                  </a:lnTo>
                  <a:lnTo>
                    <a:pt x="4003" y="641"/>
                  </a:lnTo>
                  <a:lnTo>
                    <a:pt x="3926" y="598"/>
                  </a:lnTo>
                  <a:lnTo>
                    <a:pt x="3850" y="559"/>
                  </a:lnTo>
                  <a:lnTo>
                    <a:pt x="3692" y="483"/>
                  </a:lnTo>
                  <a:lnTo>
                    <a:pt x="3527" y="413"/>
                  </a:lnTo>
                  <a:lnTo>
                    <a:pt x="3362" y="346"/>
                  </a:lnTo>
                  <a:lnTo>
                    <a:pt x="3191" y="288"/>
                  </a:lnTo>
                  <a:lnTo>
                    <a:pt x="3017" y="234"/>
                  </a:lnTo>
                  <a:lnTo>
                    <a:pt x="2847" y="182"/>
                  </a:lnTo>
                  <a:lnTo>
                    <a:pt x="2673" y="139"/>
                  </a:lnTo>
                  <a:lnTo>
                    <a:pt x="2499" y="104"/>
                  </a:lnTo>
                  <a:lnTo>
                    <a:pt x="2328" y="70"/>
                  </a:lnTo>
                  <a:lnTo>
                    <a:pt x="2160" y="43"/>
                  </a:lnTo>
                  <a:lnTo>
                    <a:pt x="1995" y="24"/>
                  </a:lnTo>
                  <a:lnTo>
                    <a:pt x="1837" y="9"/>
                  </a:lnTo>
                  <a:lnTo>
                    <a:pt x="1681" y="0"/>
                  </a:lnTo>
                  <a:lnTo>
                    <a:pt x="1532" y="0"/>
                  </a:lnTo>
                  <a:lnTo>
                    <a:pt x="1391" y="3"/>
                  </a:lnTo>
                  <a:lnTo>
                    <a:pt x="1257" y="15"/>
                  </a:lnTo>
                  <a:lnTo>
                    <a:pt x="1196" y="24"/>
                  </a:lnTo>
                  <a:lnTo>
                    <a:pt x="1135" y="33"/>
                  </a:lnTo>
                  <a:lnTo>
                    <a:pt x="1077" y="46"/>
                  </a:lnTo>
                  <a:lnTo>
                    <a:pt x="1022" y="58"/>
                  </a:lnTo>
                  <a:lnTo>
                    <a:pt x="971" y="73"/>
                  </a:lnTo>
                  <a:lnTo>
                    <a:pt x="918" y="88"/>
                  </a:lnTo>
                  <a:lnTo>
                    <a:pt x="872" y="107"/>
                  </a:lnTo>
                  <a:lnTo>
                    <a:pt x="830" y="124"/>
                  </a:lnTo>
                  <a:lnTo>
                    <a:pt x="787" y="145"/>
                  </a:lnTo>
                  <a:lnTo>
                    <a:pt x="751" y="170"/>
                  </a:lnTo>
                  <a:lnTo>
                    <a:pt x="717" y="194"/>
                  </a:lnTo>
                  <a:lnTo>
                    <a:pt x="690" y="222"/>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75" name="Freeform 151"/>
            <p:cNvSpPr>
              <a:spLocks/>
            </p:cNvSpPr>
            <p:nvPr/>
          </p:nvSpPr>
          <p:spPr bwMode="auto">
            <a:xfrm>
              <a:off x="1969770" y="360680"/>
              <a:ext cx="732790" cy="959485"/>
            </a:xfrm>
            <a:custGeom>
              <a:avLst/>
              <a:gdLst>
                <a:gd name="T0" fmla="*/ 540 w 3463"/>
                <a:gd name="T1" fmla="*/ 54 h 4533"/>
                <a:gd name="T2" fmla="*/ 500 w 3463"/>
                <a:gd name="T3" fmla="*/ 207 h 4533"/>
                <a:gd name="T4" fmla="*/ 461 w 3463"/>
                <a:gd name="T5" fmla="*/ 507 h 4533"/>
                <a:gd name="T6" fmla="*/ 406 w 3463"/>
                <a:gd name="T7" fmla="*/ 1121 h 4533"/>
                <a:gd name="T8" fmla="*/ 354 w 3463"/>
                <a:gd name="T9" fmla="*/ 1488 h 4533"/>
                <a:gd name="T10" fmla="*/ 238 w 3463"/>
                <a:gd name="T11" fmla="*/ 1900 h 4533"/>
                <a:gd name="T12" fmla="*/ 137 w 3463"/>
                <a:gd name="T13" fmla="*/ 2265 h 4533"/>
                <a:gd name="T14" fmla="*/ 92 w 3463"/>
                <a:gd name="T15" fmla="*/ 2532 h 4533"/>
                <a:gd name="T16" fmla="*/ 98 w 3463"/>
                <a:gd name="T17" fmla="*/ 2805 h 4533"/>
                <a:gd name="T18" fmla="*/ 134 w 3463"/>
                <a:gd name="T19" fmla="*/ 2993 h 4533"/>
                <a:gd name="T20" fmla="*/ 186 w 3463"/>
                <a:gd name="T21" fmla="*/ 3136 h 4533"/>
                <a:gd name="T22" fmla="*/ 268 w 3463"/>
                <a:gd name="T23" fmla="*/ 3309 h 4533"/>
                <a:gd name="T24" fmla="*/ 403 w 3463"/>
                <a:gd name="T25" fmla="*/ 3504 h 4533"/>
                <a:gd name="T26" fmla="*/ 576 w 3463"/>
                <a:gd name="T27" fmla="*/ 3704 h 4533"/>
                <a:gd name="T28" fmla="*/ 793 w 3463"/>
                <a:gd name="T29" fmla="*/ 3898 h 4533"/>
                <a:gd name="T30" fmla="*/ 1052 w 3463"/>
                <a:gd name="T31" fmla="*/ 4074 h 4533"/>
                <a:gd name="T32" fmla="*/ 1354 w 3463"/>
                <a:gd name="T33" fmla="*/ 4223 h 4533"/>
                <a:gd name="T34" fmla="*/ 1696 w 3463"/>
                <a:gd name="T35" fmla="*/ 4332 h 4533"/>
                <a:gd name="T36" fmla="*/ 2078 w 3463"/>
                <a:gd name="T37" fmla="*/ 4390 h 4533"/>
                <a:gd name="T38" fmla="*/ 2356 w 3463"/>
                <a:gd name="T39" fmla="*/ 4396 h 4533"/>
                <a:gd name="T40" fmla="*/ 2575 w 3463"/>
                <a:gd name="T41" fmla="*/ 4381 h 4533"/>
                <a:gd name="T42" fmla="*/ 2804 w 3463"/>
                <a:gd name="T43" fmla="*/ 4347 h 4533"/>
                <a:gd name="T44" fmla="*/ 3041 w 3463"/>
                <a:gd name="T45" fmla="*/ 4296 h 4533"/>
                <a:gd name="T46" fmla="*/ 3292 w 3463"/>
                <a:gd name="T47" fmla="*/ 4220 h 4533"/>
                <a:gd name="T48" fmla="*/ 3420 w 3463"/>
                <a:gd name="T49" fmla="*/ 4183 h 4533"/>
                <a:gd name="T50" fmla="*/ 3225 w 3463"/>
                <a:gd name="T51" fmla="*/ 4281 h 4533"/>
                <a:gd name="T52" fmla="*/ 2895 w 3463"/>
                <a:gd name="T53" fmla="*/ 4405 h 4533"/>
                <a:gd name="T54" fmla="*/ 2615 w 3463"/>
                <a:gd name="T55" fmla="*/ 4478 h 4533"/>
                <a:gd name="T56" fmla="*/ 2383 w 3463"/>
                <a:gd name="T57" fmla="*/ 4514 h 4533"/>
                <a:gd name="T58" fmla="*/ 2135 w 3463"/>
                <a:gd name="T59" fmla="*/ 4533 h 4533"/>
                <a:gd name="T60" fmla="*/ 1876 w 3463"/>
                <a:gd name="T61" fmla="*/ 4520 h 4533"/>
                <a:gd name="T62" fmla="*/ 1611 w 3463"/>
                <a:gd name="T63" fmla="*/ 4475 h 4533"/>
                <a:gd name="T64" fmla="*/ 1242 w 3463"/>
                <a:gd name="T65" fmla="*/ 4353 h 4533"/>
                <a:gd name="T66" fmla="*/ 927 w 3463"/>
                <a:gd name="T67" fmla="*/ 4195 h 4533"/>
                <a:gd name="T68" fmla="*/ 668 w 3463"/>
                <a:gd name="T69" fmla="*/ 4005 h 4533"/>
                <a:gd name="T70" fmla="*/ 454 w 3463"/>
                <a:gd name="T71" fmla="*/ 3792 h 4533"/>
                <a:gd name="T72" fmla="*/ 290 w 3463"/>
                <a:gd name="T73" fmla="*/ 3564 h 4533"/>
                <a:gd name="T74" fmla="*/ 165 w 3463"/>
                <a:gd name="T75" fmla="*/ 3334 h 4533"/>
                <a:gd name="T76" fmla="*/ 77 w 3463"/>
                <a:gd name="T77" fmla="*/ 3105 h 4533"/>
                <a:gd name="T78" fmla="*/ 24 w 3463"/>
                <a:gd name="T79" fmla="*/ 2887 h 4533"/>
                <a:gd name="T80" fmla="*/ 0 w 3463"/>
                <a:gd name="T81" fmla="*/ 2687 h 4533"/>
                <a:gd name="T82" fmla="*/ 6 w 3463"/>
                <a:gd name="T83" fmla="*/ 2517 h 4533"/>
                <a:gd name="T84" fmla="*/ 43 w 3463"/>
                <a:gd name="T85" fmla="*/ 2346 h 4533"/>
                <a:gd name="T86" fmla="*/ 116 w 3463"/>
                <a:gd name="T87" fmla="*/ 2138 h 4533"/>
                <a:gd name="T88" fmla="*/ 226 w 3463"/>
                <a:gd name="T89" fmla="*/ 1871 h 4533"/>
                <a:gd name="T90" fmla="*/ 296 w 3463"/>
                <a:gd name="T91" fmla="*/ 1630 h 4533"/>
                <a:gd name="T92" fmla="*/ 345 w 3463"/>
                <a:gd name="T93" fmla="*/ 1314 h 4533"/>
                <a:gd name="T94" fmla="*/ 357 w 3463"/>
                <a:gd name="T95" fmla="*/ 893 h 4533"/>
                <a:gd name="T96" fmla="*/ 376 w 3463"/>
                <a:gd name="T97" fmla="*/ 519 h 4533"/>
                <a:gd name="T98" fmla="*/ 409 w 3463"/>
                <a:gd name="T99" fmla="*/ 319 h 4533"/>
                <a:gd name="T100" fmla="*/ 467 w 3463"/>
                <a:gd name="T101" fmla="*/ 143 h 4533"/>
                <a:gd name="T102" fmla="*/ 565 w 3463"/>
                <a:gd name="T103" fmla="*/ 0 h 4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63" h="4533">
                  <a:moveTo>
                    <a:pt x="565" y="0"/>
                  </a:moveTo>
                  <a:lnTo>
                    <a:pt x="553" y="25"/>
                  </a:lnTo>
                  <a:lnTo>
                    <a:pt x="540" y="54"/>
                  </a:lnTo>
                  <a:lnTo>
                    <a:pt x="528" y="88"/>
                  </a:lnTo>
                  <a:lnTo>
                    <a:pt x="519" y="125"/>
                  </a:lnTo>
                  <a:lnTo>
                    <a:pt x="500" y="207"/>
                  </a:lnTo>
                  <a:lnTo>
                    <a:pt x="485" y="298"/>
                  </a:lnTo>
                  <a:lnTo>
                    <a:pt x="473" y="398"/>
                  </a:lnTo>
                  <a:lnTo>
                    <a:pt x="461" y="507"/>
                  </a:lnTo>
                  <a:lnTo>
                    <a:pt x="442" y="744"/>
                  </a:lnTo>
                  <a:lnTo>
                    <a:pt x="421" y="993"/>
                  </a:lnTo>
                  <a:lnTo>
                    <a:pt x="406" y="1121"/>
                  </a:lnTo>
                  <a:lnTo>
                    <a:pt x="394" y="1245"/>
                  </a:lnTo>
                  <a:lnTo>
                    <a:pt x="376" y="1369"/>
                  </a:lnTo>
                  <a:lnTo>
                    <a:pt x="354" y="1488"/>
                  </a:lnTo>
                  <a:lnTo>
                    <a:pt x="330" y="1603"/>
                  </a:lnTo>
                  <a:lnTo>
                    <a:pt x="299" y="1710"/>
                  </a:lnTo>
                  <a:lnTo>
                    <a:pt x="238" y="1900"/>
                  </a:lnTo>
                  <a:lnTo>
                    <a:pt x="183" y="2083"/>
                  </a:lnTo>
                  <a:lnTo>
                    <a:pt x="159" y="2174"/>
                  </a:lnTo>
                  <a:lnTo>
                    <a:pt x="137" y="2265"/>
                  </a:lnTo>
                  <a:lnTo>
                    <a:pt x="116" y="2353"/>
                  </a:lnTo>
                  <a:lnTo>
                    <a:pt x="103" y="2444"/>
                  </a:lnTo>
                  <a:lnTo>
                    <a:pt x="92" y="2532"/>
                  </a:lnTo>
                  <a:lnTo>
                    <a:pt x="89" y="2624"/>
                  </a:lnTo>
                  <a:lnTo>
                    <a:pt x="89" y="2714"/>
                  </a:lnTo>
                  <a:lnTo>
                    <a:pt x="98" y="2805"/>
                  </a:lnTo>
                  <a:lnTo>
                    <a:pt x="114" y="2900"/>
                  </a:lnTo>
                  <a:lnTo>
                    <a:pt x="122" y="2945"/>
                  </a:lnTo>
                  <a:lnTo>
                    <a:pt x="134" y="2993"/>
                  </a:lnTo>
                  <a:lnTo>
                    <a:pt x="149" y="3039"/>
                  </a:lnTo>
                  <a:lnTo>
                    <a:pt x="168" y="3088"/>
                  </a:lnTo>
                  <a:lnTo>
                    <a:pt x="186" y="3136"/>
                  </a:lnTo>
                  <a:lnTo>
                    <a:pt x="208" y="3185"/>
                  </a:lnTo>
                  <a:lnTo>
                    <a:pt x="235" y="3246"/>
                  </a:lnTo>
                  <a:lnTo>
                    <a:pt x="268" y="3309"/>
                  </a:lnTo>
                  <a:lnTo>
                    <a:pt x="308" y="3373"/>
                  </a:lnTo>
                  <a:lnTo>
                    <a:pt x="354" y="3436"/>
                  </a:lnTo>
                  <a:lnTo>
                    <a:pt x="403" y="3504"/>
                  </a:lnTo>
                  <a:lnTo>
                    <a:pt x="454" y="3570"/>
                  </a:lnTo>
                  <a:lnTo>
                    <a:pt x="513" y="3637"/>
                  </a:lnTo>
                  <a:lnTo>
                    <a:pt x="576" y="3704"/>
                  </a:lnTo>
                  <a:lnTo>
                    <a:pt x="644" y="3771"/>
                  </a:lnTo>
                  <a:lnTo>
                    <a:pt x="718" y="3835"/>
                  </a:lnTo>
                  <a:lnTo>
                    <a:pt x="793" y="3898"/>
                  </a:lnTo>
                  <a:lnTo>
                    <a:pt x="875" y="3959"/>
                  </a:lnTo>
                  <a:lnTo>
                    <a:pt x="961" y="4016"/>
                  </a:lnTo>
                  <a:lnTo>
                    <a:pt x="1052" y="4074"/>
                  </a:lnTo>
                  <a:lnTo>
                    <a:pt x="1151" y="4126"/>
                  </a:lnTo>
                  <a:lnTo>
                    <a:pt x="1251" y="4177"/>
                  </a:lnTo>
                  <a:lnTo>
                    <a:pt x="1354" y="4223"/>
                  </a:lnTo>
                  <a:lnTo>
                    <a:pt x="1465" y="4263"/>
                  </a:lnTo>
                  <a:lnTo>
                    <a:pt x="1577" y="4299"/>
                  </a:lnTo>
                  <a:lnTo>
                    <a:pt x="1696" y="4332"/>
                  </a:lnTo>
                  <a:lnTo>
                    <a:pt x="1818" y="4356"/>
                  </a:lnTo>
                  <a:lnTo>
                    <a:pt x="1947" y="4378"/>
                  </a:lnTo>
                  <a:lnTo>
                    <a:pt x="2078" y="4390"/>
                  </a:lnTo>
                  <a:lnTo>
                    <a:pt x="2215" y="4396"/>
                  </a:lnTo>
                  <a:lnTo>
                    <a:pt x="2285" y="4399"/>
                  </a:lnTo>
                  <a:lnTo>
                    <a:pt x="2356" y="4396"/>
                  </a:lnTo>
                  <a:lnTo>
                    <a:pt x="2428" y="4393"/>
                  </a:lnTo>
                  <a:lnTo>
                    <a:pt x="2502" y="4390"/>
                  </a:lnTo>
                  <a:lnTo>
                    <a:pt x="2575" y="4381"/>
                  </a:lnTo>
                  <a:lnTo>
                    <a:pt x="2651" y="4372"/>
                  </a:lnTo>
                  <a:lnTo>
                    <a:pt x="2727" y="4362"/>
                  </a:lnTo>
                  <a:lnTo>
                    <a:pt x="2804" y="4347"/>
                  </a:lnTo>
                  <a:lnTo>
                    <a:pt x="2883" y="4332"/>
                  </a:lnTo>
                  <a:lnTo>
                    <a:pt x="2963" y="4315"/>
                  </a:lnTo>
                  <a:lnTo>
                    <a:pt x="3041" y="4296"/>
                  </a:lnTo>
                  <a:lnTo>
                    <a:pt x="3124" y="4272"/>
                  </a:lnTo>
                  <a:lnTo>
                    <a:pt x="3206" y="4247"/>
                  </a:lnTo>
                  <a:lnTo>
                    <a:pt x="3292" y="4220"/>
                  </a:lnTo>
                  <a:lnTo>
                    <a:pt x="3377" y="4192"/>
                  </a:lnTo>
                  <a:lnTo>
                    <a:pt x="3463" y="4160"/>
                  </a:lnTo>
                  <a:lnTo>
                    <a:pt x="3420" y="4183"/>
                  </a:lnTo>
                  <a:lnTo>
                    <a:pt x="3374" y="4208"/>
                  </a:lnTo>
                  <a:lnTo>
                    <a:pt x="3308" y="4241"/>
                  </a:lnTo>
                  <a:lnTo>
                    <a:pt x="3225" y="4281"/>
                  </a:lnTo>
                  <a:lnTo>
                    <a:pt x="3127" y="4320"/>
                  </a:lnTo>
                  <a:lnTo>
                    <a:pt x="3017" y="4362"/>
                  </a:lnTo>
                  <a:lnTo>
                    <a:pt x="2895" y="4405"/>
                  </a:lnTo>
                  <a:lnTo>
                    <a:pt x="2761" y="4445"/>
                  </a:lnTo>
                  <a:lnTo>
                    <a:pt x="2688" y="4460"/>
                  </a:lnTo>
                  <a:lnTo>
                    <a:pt x="2615" y="4478"/>
                  </a:lnTo>
                  <a:lnTo>
                    <a:pt x="2542" y="4493"/>
                  </a:lnTo>
                  <a:lnTo>
                    <a:pt x="2462" y="4505"/>
                  </a:lnTo>
                  <a:lnTo>
                    <a:pt x="2383" y="4514"/>
                  </a:lnTo>
                  <a:lnTo>
                    <a:pt x="2303" y="4523"/>
                  </a:lnTo>
                  <a:lnTo>
                    <a:pt x="2221" y="4530"/>
                  </a:lnTo>
                  <a:lnTo>
                    <a:pt x="2135" y="4533"/>
                  </a:lnTo>
                  <a:lnTo>
                    <a:pt x="2050" y="4533"/>
                  </a:lnTo>
                  <a:lnTo>
                    <a:pt x="1964" y="4526"/>
                  </a:lnTo>
                  <a:lnTo>
                    <a:pt x="1876" y="4520"/>
                  </a:lnTo>
                  <a:lnTo>
                    <a:pt x="1791" y="4508"/>
                  </a:lnTo>
                  <a:lnTo>
                    <a:pt x="1702" y="4493"/>
                  </a:lnTo>
                  <a:lnTo>
                    <a:pt x="1611" y="4475"/>
                  </a:lnTo>
                  <a:lnTo>
                    <a:pt x="1482" y="4439"/>
                  </a:lnTo>
                  <a:lnTo>
                    <a:pt x="1357" y="4399"/>
                  </a:lnTo>
                  <a:lnTo>
                    <a:pt x="1242" y="4353"/>
                  </a:lnTo>
                  <a:lnTo>
                    <a:pt x="1132" y="4305"/>
                  </a:lnTo>
                  <a:lnTo>
                    <a:pt x="1028" y="4250"/>
                  </a:lnTo>
                  <a:lnTo>
                    <a:pt x="927" y="4195"/>
                  </a:lnTo>
                  <a:lnTo>
                    <a:pt x="836" y="4135"/>
                  </a:lnTo>
                  <a:lnTo>
                    <a:pt x="747" y="4071"/>
                  </a:lnTo>
                  <a:lnTo>
                    <a:pt x="668" y="4005"/>
                  </a:lnTo>
                  <a:lnTo>
                    <a:pt x="592" y="3935"/>
                  </a:lnTo>
                  <a:lnTo>
                    <a:pt x="522" y="3864"/>
                  </a:lnTo>
                  <a:lnTo>
                    <a:pt x="454" y="3792"/>
                  </a:lnTo>
                  <a:lnTo>
                    <a:pt x="394" y="3719"/>
                  </a:lnTo>
                  <a:lnTo>
                    <a:pt x="339" y="3643"/>
                  </a:lnTo>
                  <a:lnTo>
                    <a:pt x="290" y="3564"/>
                  </a:lnTo>
                  <a:lnTo>
                    <a:pt x="245" y="3488"/>
                  </a:lnTo>
                  <a:lnTo>
                    <a:pt x="202" y="3412"/>
                  </a:lnTo>
                  <a:lnTo>
                    <a:pt x="165" y="3334"/>
                  </a:lnTo>
                  <a:lnTo>
                    <a:pt x="131" y="3257"/>
                  </a:lnTo>
                  <a:lnTo>
                    <a:pt x="101" y="3179"/>
                  </a:lnTo>
                  <a:lnTo>
                    <a:pt x="77" y="3105"/>
                  </a:lnTo>
                  <a:lnTo>
                    <a:pt x="55" y="3030"/>
                  </a:lnTo>
                  <a:lnTo>
                    <a:pt x="37" y="2957"/>
                  </a:lnTo>
                  <a:lnTo>
                    <a:pt x="24" y="2887"/>
                  </a:lnTo>
                  <a:lnTo>
                    <a:pt x="12" y="2817"/>
                  </a:lnTo>
                  <a:lnTo>
                    <a:pt x="6" y="2751"/>
                  </a:lnTo>
                  <a:lnTo>
                    <a:pt x="0" y="2687"/>
                  </a:lnTo>
                  <a:lnTo>
                    <a:pt x="0" y="2627"/>
                  </a:lnTo>
                  <a:lnTo>
                    <a:pt x="0" y="2572"/>
                  </a:lnTo>
                  <a:lnTo>
                    <a:pt x="6" y="2517"/>
                  </a:lnTo>
                  <a:lnTo>
                    <a:pt x="12" y="2469"/>
                  </a:lnTo>
                  <a:lnTo>
                    <a:pt x="21" y="2423"/>
                  </a:lnTo>
                  <a:lnTo>
                    <a:pt x="43" y="2346"/>
                  </a:lnTo>
                  <a:lnTo>
                    <a:pt x="64" y="2274"/>
                  </a:lnTo>
                  <a:lnTo>
                    <a:pt x="92" y="2204"/>
                  </a:lnTo>
                  <a:lnTo>
                    <a:pt x="116" y="2138"/>
                  </a:lnTo>
                  <a:lnTo>
                    <a:pt x="171" y="2007"/>
                  </a:lnTo>
                  <a:lnTo>
                    <a:pt x="198" y="1940"/>
                  </a:lnTo>
                  <a:lnTo>
                    <a:pt x="226" y="1871"/>
                  </a:lnTo>
                  <a:lnTo>
                    <a:pt x="251" y="1797"/>
                  </a:lnTo>
                  <a:lnTo>
                    <a:pt x="274" y="1716"/>
                  </a:lnTo>
                  <a:lnTo>
                    <a:pt x="296" y="1630"/>
                  </a:lnTo>
                  <a:lnTo>
                    <a:pt x="314" y="1533"/>
                  </a:lnTo>
                  <a:lnTo>
                    <a:pt x="333" y="1430"/>
                  </a:lnTo>
                  <a:lnTo>
                    <a:pt x="345" y="1314"/>
                  </a:lnTo>
                  <a:lnTo>
                    <a:pt x="354" y="1187"/>
                  </a:lnTo>
                  <a:lnTo>
                    <a:pt x="357" y="1044"/>
                  </a:lnTo>
                  <a:lnTo>
                    <a:pt x="357" y="893"/>
                  </a:lnTo>
                  <a:lnTo>
                    <a:pt x="360" y="741"/>
                  </a:lnTo>
                  <a:lnTo>
                    <a:pt x="369" y="592"/>
                  </a:lnTo>
                  <a:lnTo>
                    <a:pt x="376" y="519"/>
                  </a:lnTo>
                  <a:lnTo>
                    <a:pt x="385" y="450"/>
                  </a:lnTo>
                  <a:lnTo>
                    <a:pt x="394" y="382"/>
                  </a:lnTo>
                  <a:lnTo>
                    <a:pt x="409" y="319"/>
                  </a:lnTo>
                  <a:lnTo>
                    <a:pt x="424" y="255"/>
                  </a:lnTo>
                  <a:lnTo>
                    <a:pt x="445" y="198"/>
                  </a:lnTo>
                  <a:lnTo>
                    <a:pt x="467" y="143"/>
                  </a:lnTo>
                  <a:lnTo>
                    <a:pt x="494" y="91"/>
                  </a:lnTo>
                  <a:lnTo>
                    <a:pt x="528" y="43"/>
                  </a:lnTo>
                  <a:lnTo>
                    <a:pt x="565" y="0"/>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76" name="Freeform 152"/>
            <p:cNvSpPr>
              <a:spLocks/>
            </p:cNvSpPr>
            <p:nvPr/>
          </p:nvSpPr>
          <p:spPr bwMode="auto">
            <a:xfrm>
              <a:off x="2058670" y="291465"/>
              <a:ext cx="962025" cy="640080"/>
            </a:xfrm>
            <a:custGeom>
              <a:avLst/>
              <a:gdLst>
                <a:gd name="T0" fmla="*/ 36 w 4546"/>
                <a:gd name="T1" fmla="*/ 716 h 3024"/>
                <a:gd name="T2" fmla="*/ 0 w 4546"/>
                <a:gd name="T3" fmla="*/ 850 h 3024"/>
                <a:gd name="T4" fmla="*/ 3 w 4546"/>
                <a:gd name="T5" fmla="*/ 1002 h 3024"/>
                <a:gd name="T6" fmla="*/ 36 w 4546"/>
                <a:gd name="T7" fmla="*/ 1029 h 3024"/>
                <a:gd name="T8" fmla="*/ 132 w 4546"/>
                <a:gd name="T9" fmla="*/ 1048 h 3024"/>
                <a:gd name="T10" fmla="*/ 443 w 4546"/>
                <a:gd name="T11" fmla="*/ 1045 h 3024"/>
                <a:gd name="T12" fmla="*/ 985 w 4546"/>
                <a:gd name="T13" fmla="*/ 996 h 3024"/>
                <a:gd name="T14" fmla="*/ 1543 w 4546"/>
                <a:gd name="T15" fmla="*/ 932 h 3024"/>
                <a:gd name="T16" fmla="*/ 1696 w 4546"/>
                <a:gd name="T17" fmla="*/ 936 h 3024"/>
                <a:gd name="T18" fmla="*/ 1819 w 4546"/>
                <a:gd name="T19" fmla="*/ 975 h 3024"/>
                <a:gd name="T20" fmla="*/ 1980 w 4546"/>
                <a:gd name="T21" fmla="*/ 1045 h 3024"/>
                <a:gd name="T22" fmla="*/ 2124 w 4546"/>
                <a:gd name="T23" fmla="*/ 1087 h 3024"/>
                <a:gd name="T24" fmla="*/ 2300 w 4546"/>
                <a:gd name="T25" fmla="*/ 1093 h 3024"/>
                <a:gd name="T26" fmla="*/ 2648 w 4546"/>
                <a:gd name="T27" fmla="*/ 1029 h 3024"/>
                <a:gd name="T28" fmla="*/ 2899 w 4546"/>
                <a:gd name="T29" fmla="*/ 993 h 3024"/>
                <a:gd name="T30" fmla="*/ 3072 w 4546"/>
                <a:gd name="T31" fmla="*/ 993 h 3024"/>
                <a:gd name="T32" fmla="*/ 3234 w 4546"/>
                <a:gd name="T33" fmla="*/ 1038 h 3024"/>
                <a:gd name="T34" fmla="*/ 3389 w 4546"/>
                <a:gd name="T35" fmla="*/ 1141 h 3024"/>
                <a:gd name="T36" fmla="*/ 3557 w 4546"/>
                <a:gd name="T37" fmla="*/ 1314 h 3024"/>
                <a:gd name="T38" fmla="*/ 3731 w 4546"/>
                <a:gd name="T39" fmla="*/ 1537 h 3024"/>
                <a:gd name="T40" fmla="*/ 3893 w 4546"/>
                <a:gd name="T41" fmla="*/ 1785 h 3024"/>
                <a:gd name="T42" fmla="*/ 4015 w 4546"/>
                <a:gd name="T43" fmla="*/ 2029 h 3024"/>
                <a:gd name="T44" fmla="*/ 4085 w 4546"/>
                <a:gd name="T45" fmla="*/ 2240 h 3024"/>
                <a:gd name="T46" fmla="*/ 4124 w 4546"/>
                <a:gd name="T47" fmla="*/ 2565 h 3024"/>
                <a:gd name="T48" fmla="*/ 4164 w 4546"/>
                <a:gd name="T49" fmla="*/ 2897 h 3024"/>
                <a:gd name="T50" fmla="*/ 4192 w 4546"/>
                <a:gd name="T51" fmla="*/ 2996 h 3024"/>
                <a:gd name="T52" fmla="*/ 4223 w 4546"/>
                <a:gd name="T53" fmla="*/ 3024 h 3024"/>
                <a:gd name="T54" fmla="*/ 4259 w 4546"/>
                <a:gd name="T55" fmla="*/ 2993 h 3024"/>
                <a:gd name="T56" fmla="*/ 4308 w 4546"/>
                <a:gd name="T57" fmla="*/ 2900 h 3024"/>
                <a:gd name="T58" fmla="*/ 4409 w 4546"/>
                <a:gd name="T59" fmla="*/ 2587 h 3024"/>
                <a:gd name="T60" fmla="*/ 4503 w 4546"/>
                <a:gd name="T61" fmla="*/ 2222 h 3024"/>
                <a:gd name="T62" fmla="*/ 4546 w 4546"/>
                <a:gd name="T63" fmla="*/ 1904 h 3024"/>
                <a:gd name="T64" fmla="*/ 4540 w 4546"/>
                <a:gd name="T65" fmla="*/ 1755 h 3024"/>
                <a:gd name="T66" fmla="*/ 4515 w 4546"/>
                <a:gd name="T67" fmla="*/ 1609 h 3024"/>
                <a:gd name="T68" fmla="*/ 4472 w 4546"/>
                <a:gd name="T69" fmla="*/ 1460 h 3024"/>
                <a:gd name="T70" fmla="*/ 4406 w 4546"/>
                <a:gd name="T71" fmla="*/ 1305 h 3024"/>
                <a:gd name="T72" fmla="*/ 4278 w 4546"/>
                <a:gd name="T73" fmla="*/ 1084 h 3024"/>
                <a:gd name="T74" fmla="*/ 4143 w 4546"/>
                <a:gd name="T75" fmla="*/ 902 h 3024"/>
                <a:gd name="T76" fmla="*/ 4042 w 4546"/>
                <a:gd name="T77" fmla="*/ 805 h 3024"/>
                <a:gd name="T78" fmla="*/ 3814 w 4546"/>
                <a:gd name="T79" fmla="*/ 644 h 3024"/>
                <a:gd name="T80" fmla="*/ 3460 w 4546"/>
                <a:gd name="T81" fmla="*/ 456 h 3024"/>
                <a:gd name="T82" fmla="*/ 3036 w 4546"/>
                <a:gd name="T83" fmla="*/ 286 h 3024"/>
                <a:gd name="T84" fmla="*/ 2569 w 4546"/>
                <a:gd name="T85" fmla="*/ 146 h 3024"/>
                <a:gd name="T86" fmla="*/ 2081 w 4546"/>
                <a:gd name="T87" fmla="*/ 46 h 3024"/>
                <a:gd name="T88" fmla="*/ 1593 w 4546"/>
                <a:gd name="T89" fmla="*/ 3 h 3024"/>
                <a:gd name="T90" fmla="*/ 1355 w 4546"/>
                <a:gd name="T91" fmla="*/ 3 h 3024"/>
                <a:gd name="T92" fmla="*/ 1126 w 4546"/>
                <a:gd name="T93" fmla="*/ 22 h 3024"/>
                <a:gd name="T94" fmla="*/ 912 w 4546"/>
                <a:gd name="T95" fmla="*/ 61 h 3024"/>
                <a:gd name="T96" fmla="*/ 708 w 4546"/>
                <a:gd name="T97" fmla="*/ 119 h 3024"/>
                <a:gd name="T98" fmla="*/ 525 w 4546"/>
                <a:gd name="T99" fmla="*/ 201 h 3024"/>
                <a:gd name="T100" fmla="*/ 360 w 4546"/>
                <a:gd name="T101" fmla="*/ 307 h 3024"/>
                <a:gd name="T102" fmla="*/ 217 w 4546"/>
                <a:gd name="T103" fmla="*/ 437 h 3024"/>
                <a:gd name="T104" fmla="*/ 101 w 4546"/>
                <a:gd name="T105" fmla="*/ 595 h 3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46" h="3024">
                  <a:moveTo>
                    <a:pt x="101" y="595"/>
                  </a:moveTo>
                  <a:lnTo>
                    <a:pt x="64" y="662"/>
                  </a:lnTo>
                  <a:lnTo>
                    <a:pt x="36" y="716"/>
                  </a:lnTo>
                  <a:lnTo>
                    <a:pt x="18" y="765"/>
                  </a:lnTo>
                  <a:lnTo>
                    <a:pt x="6" y="808"/>
                  </a:lnTo>
                  <a:lnTo>
                    <a:pt x="0" y="850"/>
                  </a:lnTo>
                  <a:lnTo>
                    <a:pt x="0" y="893"/>
                  </a:lnTo>
                  <a:lnTo>
                    <a:pt x="3" y="996"/>
                  </a:lnTo>
                  <a:lnTo>
                    <a:pt x="3" y="1002"/>
                  </a:lnTo>
                  <a:lnTo>
                    <a:pt x="6" y="1008"/>
                  </a:lnTo>
                  <a:lnTo>
                    <a:pt x="18" y="1020"/>
                  </a:lnTo>
                  <a:lnTo>
                    <a:pt x="36" y="1029"/>
                  </a:lnTo>
                  <a:lnTo>
                    <a:pt x="61" y="1038"/>
                  </a:lnTo>
                  <a:lnTo>
                    <a:pt x="92" y="1045"/>
                  </a:lnTo>
                  <a:lnTo>
                    <a:pt x="132" y="1048"/>
                  </a:lnTo>
                  <a:lnTo>
                    <a:pt x="220" y="1051"/>
                  </a:lnTo>
                  <a:lnTo>
                    <a:pt x="323" y="1051"/>
                  </a:lnTo>
                  <a:lnTo>
                    <a:pt x="443" y="1045"/>
                  </a:lnTo>
                  <a:lnTo>
                    <a:pt x="574" y="1035"/>
                  </a:lnTo>
                  <a:lnTo>
                    <a:pt x="708" y="1023"/>
                  </a:lnTo>
                  <a:lnTo>
                    <a:pt x="985" y="996"/>
                  </a:lnTo>
                  <a:lnTo>
                    <a:pt x="1245" y="966"/>
                  </a:lnTo>
                  <a:lnTo>
                    <a:pt x="1462" y="942"/>
                  </a:lnTo>
                  <a:lnTo>
                    <a:pt x="1543" y="932"/>
                  </a:lnTo>
                  <a:lnTo>
                    <a:pt x="1605" y="929"/>
                  </a:lnTo>
                  <a:lnTo>
                    <a:pt x="1654" y="929"/>
                  </a:lnTo>
                  <a:lnTo>
                    <a:pt x="1696" y="936"/>
                  </a:lnTo>
                  <a:lnTo>
                    <a:pt x="1739" y="945"/>
                  </a:lnTo>
                  <a:lnTo>
                    <a:pt x="1779" y="960"/>
                  </a:lnTo>
                  <a:lnTo>
                    <a:pt x="1819" y="975"/>
                  </a:lnTo>
                  <a:lnTo>
                    <a:pt x="1858" y="990"/>
                  </a:lnTo>
                  <a:lnTo>
                    <a:pt x="1938" y="1026"/>
                  </a:lnTo>
                  <a:lnTo>
                    <a:pt x="1980" y="1045"/>
                  </a:lnTo>
                  <a:lnTo>
                    <a:pt x="2026" y="1060"/>
                  </a:lnTo>
                  <a:lnTo>
                    <a:pt x="2072" y="1075"/>
                  </a:lnTo>
                  <a:lnTo>
                    <a:pt x="2124" y="1087"/>
                  </a:lnTo>
                  <a:lnTo>
                    <a:pt x="2175" y="1093"/>
                  </a:lnTo>
                  <a:lnTo>
                    <a:pt x="2237" y="1096"/>
                  </a:lnTo>
                  <a:lnTo>
                    <a:pt x="2300" y="1093"/>
                  </a:lnTo>
                  <a:lnTo>
                    <a:pt x="2371" y="1084"/>
                  </a:lnTo>
                  <a:lnTo>
                    <a:pt x="2511" y="1057"/>
                  </a:lnTo>
                  <a:lnTo>
                    <a:pt x="2648" y="1029"/>
                  </a:lnTo>
                  <a:lnTo>
                    <a:pt x="2776" y="1005"/>
                  </a:lnTo>
                  <a:lnTo>
                    <a:pt x="2837" y="999"/>
                  </a:lnTo>
                  <a:lnTo>
                    <a:pt x="2899" y="993"/>
                  </a:lnTo>
                  <a:lnTo>
                    <a:pt x="2956" y="990"/>
                  </a:lnTo>
                  <a:lnTo>
                    <a:pt x="3015" y="990"/>
                  </a:lnTo>
                  <a:lnTo>
                    <a:pt x="3072" y="993"/>
                  </a:lnTo>
                  <a:lnTo>
                    <a:pt x="3127" y="1002"/>
                  </a:lnTo>
                  <a:lnTo>
                    <a:pt x="3182" y="1017"/>
                  </a:lnTo>
                  <a:lnTo>
                    <a:pt x="3234" y="1038"/>
                  </a:lnTo>
                  <a:lnTo>
                    <a:pt x="3286" y="1066"/>
                  </a:lnTo>
                  <a:lnTo>
                    <a:pt x="3338" y="1100"/>
                  </a:lnTo>
                  <a:lnTo>
                    <a:pt x="3389" y="1141"/>
                  </a:lnTo>
                  <a:lnTo>
                    <a:pt x="3445" y="1190"/>
                  </a:lnTo>
                  <a:lnTo>
                    <a:pt x="3500" y="1248"/>
                  </a:lnTo>
                  <a:lnTo>
                    <a:pt x="3557" y="1314"/>
                  </a:lnTo>
                  <a:lnTo>
                    <a:pt x="3619" y="1385"/>
                  </a:lnTo>
                  <a:lnTo>
                    <a:pt x="3676" y="1460"/>
                  </a:lnTo>
                  <a:lnTo>
                    <a:pt x="3731" y="1537"/>
                  </a:lnTo>
                  <a:lnTo>
                    <a:pt x="3790" y="1618"/>
                  </a:lnTo>
                  <a:lnTo>
                    <a:pt x="3841" y="1701"/>
                  </a:lnTo>
                  <a:lnTo>
                    <a:pt x="3893" y="1785"/>
                  </a:lnTo>
                  <a:lnTo>
                    <a:pt x="3939" y="1868"/>
                  </a:lnTo>
                  <a:lnTo>
                    <a:pt x="3978" y="1949"/>
                  </a:lnTo>
                  <a:lnTo>
                    <a:pt x="4015" y="2029"/>
                  </a:lnTo>
                  <a:lnTo>
                    <a:pt x="4045" y="2104"/>
                  </a:lnTo>
                  <a:lnTo>
                    <a:pt x="4070" y="2177"/>
                  </a:lnTo>
                  <a:lnTo>
                    <a:pt x="4085" y="2240"/>
                  </a:lnTo>
                  <a:lnTo>
                    <a:pt x="4098" y="2311"/>
                  </a:lnTo>
                  <a:lnTo>
                    <a:pt x="4107" y="2389"/>
                  </a:lnTo>
                  <a:lnTo>
                    <a:pt x="4124" y="2565"/>
                  </a:lnTo>
                  <a:lnTo>
                    <a:pt x="4143" y="2745"/>
                  </a:lnTo>
                  <a:lnTo>
                    <a:pt x="4152" y="2823"/>
                  </a:lnTo>
                  <a:lnTo>
                    <a:pt x="4164" y="2897"/>
                  </a:lnTo>
                  <a:lnTo>
                    <a:pt x="4177" y="2955"/>
                  </a:lnTo>
                  <a:lnTo>
                    <a:pt x="4183" y="2978"/>
                  </a:lnTo>
                  <a:lnTo>
                    <a:pt x="4192" y="2996"/>
                  </a:lnTo>
                  <a:lnTo>
                    <a:pt x="4201" y="3012"/>
                  </a:lnTo>
                  <a:lnTo>
                    <a:pt x="4210" y="3021"/>
                  </a:lnTo>
                  <a:lnTo>
                    <a:pt x="4223" y="3024"/>
                  </a:lnTo>
                  <a:lnTo>
                    <a:pt x="4235" y="3021"/>
                  </a:lnTo>
                  <a:lnTo>
                    <a:pt x="4247" y="3009"/>
                  </a:lnTo>
                  <a:lnTo>
                    <a:pt x="4259" y="2993"/>
                  </a:lnTo>
                  <a:lnTo>
                    <a:pt x="4275" y="2969"/>
                  </a:lnTo>
                  <a:lnTo>
                    <a:pt x="4289" y="2939"/>
                  </a:lnTo>
                  <a:lnTo>
                    <a:pt x="4308" y="2900"/>
                  </a:lnTo>
                  <a:lnTo>
                    <a:pt x="4326" y="2851"/>
                  </a:lnTo>
                  <a:lnTo>
                    <a:pt x="4366" y="2726"/>
                  </a:lnTo>
                  <a:lnTo>
                    <a:pt x="4409" y="2587"/>
                  </a:lnTo>
                  <a:lnTo>
                    <a:pt x="4445" y="2460"/>
                  </a:lnTo>
                  <a:lnTo>
                    <a:pt x="4475" y="2338"/>
                  </a:lnTo>
                  <a:lnTo>
                    <a:pt x="4503" y="2222"/>
                  </a:lnTo>
                  <a:lnTo>
                    <a:pt x="4525" y="2113"/>
                  </a:lnTo>
                  <a:lnTo>
                    <a:pt x="4537" y="2007"/>
                  </a:lnTo>
                  <a:lnTo>
                    <a:pt x="4546" y="1904"/>
                  </a:lnTo>
                  <a:lnTo>
                    <a:pt x="4546" y="1855"/>
                  </a:lnTo>
                  <a:lnTo>
                    <a:pt x="4543" y="1807"/>
                  </a:lnTo>
                  <a:lnTo>
                    <a:pt x="4540" y="1755"/>
                  </a:lnTo>
                  <a:lnTo>
                    <a:pt x="4534" y="1707"/>
                  </a:lnTo>
                  <a:lnTo>
                    <a:pt x="4528" y="1658"/>
                  </a:lnTo>
                  <a:lnTo>
                    <a:pt x="4515" y="1609"/>
                  </a:lnTo>
                  <a:lnTo>
                    <a:pt x="4503" y="1561"/>
                  </a:lnTo>
                  <a:lnTo>
                    <a:pt x="4491" y="1509"/>
                  </a:lnTo>
                  <a:lnTo>
                    <a:pt x="4472" y="1460"/>
                  </a:lnTo>
                  <a:lnTo>
                    <a:pt x="4451" y="1409"/>
                  </a:lnTo>
                  <a:lnTo>
                    <a:pt x="4430" y="1357"/>
                  </a:lnTo>
                  <a:lnTo>
                    <a:pt x="4406" y="1305"/>
                  </a:lnTo>
                  <a:lnTo>
                    <a:pt x="4378" y="1251"/>
                  </a:lnTo>
                  <a:lnTo>
                    <a:pt x="4347" y="1196"/>
                  </a:lnTo>
                  <a:lnTo>
                    <a:pt x="4278" y="1084"/>
                  </a:lnTo>
                  <a:lnTo>
                    <a:pt x="4195" y="963"/>
                  </a:lnTo>
                  <a:lnTo>
                    <a:pt x="4170" y="932"/>
                  </a:lnTo>
                  <a:lnTo>
                    <a:pt x="4143" y="902"/>
                  </a:lnTo>
                  <a:lnTo>
                    <a:pt x="4113" y="868"/>
                  </a:lnTo>
                  <a:lnTo>
                    <a:pt x="4079" y="838"/>
                  </a:lnTo>
                  <a:lnTo>
                    <a:pt x="4042" y="805"/>
                  </a:lnTo>
                  <a:lnTo>
                    <a:pt x="4002" y="772"/>
                  </a:lnTo>
                  <a:lnTo>
                    <a:pt x="3914" y="707"/>
                  </a:lnTo>
                  <a:lnTo>
                    <a:pt x="3814" y="644"/>
                  </a:lnTo>
                  <a:lnTo>
                    <a:pt x="3704" y="580"/>
                  </a:lnTo>
                  <a:lnTo>
                    <a:pt x="3588" y="517"/>
                  </a:lnTo>
                  <a:lnTo>
                    <a:pt x="3460" y="456"/>
                  </a:lnTo>
                  <a:lnTo>
                    <a:pt x="3326" y="398"/>
                  </a:lnTo>
                  <a:lnTo>
                    <a:pt x="3186" y="341"/>
                  </a:lnTo>
                  <a:lnTo>
                    <a:pt x="3036" y="286"/>
                  </a:lnTo>
                  <a:lnTo>
                    <a:pt x="2887" y="234"/>
                  </a:lnTo>
                  <a:lnTo>
                    <a:pt x="2728" y="189"/>
                  </a:lnTo>
                  <a:lnTo>
                    <a:pt x="2569" y="146"/>
                  </a:lnTo>
                  <a:lnTo>
                    <a:pt x="2407" y="106"/>
                  </a:lnTo>
                  <a:lnTo>
                    <a:pt x="2246" y="76"/>
                  </a:lnTo>
                  <a:lnTo>
                    <a:pt x="2081" y="46"/>
                  </a:lnTo>
                  <a:lnTo>
                    <a:pt x="1916" y="25"/>
                  </a:lnTo>
                  <a:lnTo>
                    <a:pt x="1754" y="9"/>
                  </a:lnTo>
                  <a:lnTo>
                    <a:pt x="1593" y="3"/>
                  </a:lnTo>
                  <a:lnTo>
                    <a:pt x="1514" y="0"/>
                  </a:lnTo>
                  <a:lnTo>
                    <a:pt x="1434" y="0"/>
                  </a:lnTo>
                  <a:lnTo>
                    <a:pt x="1355" y="3"/>
                  </a:lnTo>
                  <a:lnTo>
                    <a:pt x="1278" y="6"/>
                  </a:lnTo>
                  <a:lnTo>
                    <a:pt x="1203" y="13"/>
                  </a:lnTo>
                  <a:lnTo>
                    <a:pt x="1126" y="22"/>
                  </a:lnTo>
                  <a:lnTo>
                    <a:pt x="1053" y="34"/>
                  </a:lnTo>
                  <a:lnTo>
                    <a:pt x="982" y="46"/>
                  </a:lnTo>
                  <a:lnTo>
                    <a:pt x="912" y="61"/>
                  </a:lnTo>
                  <a:lnTo>
                    <a:pt x="842" y="79"/>
                  </a:lnTo>
                  <a:lnTo>
                    <a:pt x="775" y="97"/>
                  </a:lnTo>
                  <a:lnTo>
                    <a:pt x="708" y="119"/>
                  </a:lnTo>
                  <a:lnTo>
                    <a:pt x="644" y="143"/>
                  </a:lnTo>
                  <a:lnTo>
                    <a:pt x="583" y="170"/>
                  </a:lnTo>
                  <a:lnTo>
                    <a:pt x="525" y="201"/>
                  </a:lnTo>
                  <a:lnTo>
                    <a:pt x="466" y="234"/>
                  </a:lnTo>
                  <a:lnTo>
                    <a:pt x="412" y="267"/>
                  </a:lnTo>
                  <a:lnTo>
                    <a:pt x="360" y="307"/>
                  </a:lnTo>
                  <a:lnTo>
                    <a:pt x="308" y="347"/>
                  </a:lnTo>
                  <a:lnTo>
                    <a:pt x="263" y="392"/>
                  </a:lnTo>
                  <a:lnTo>
                    <a:pt x="217" y="437"/>
                  </a:lnTo>
                  <a:lnTo>
                    <a:pt x="177" y="486"/>
                  </a:lnTo>
                  <a:lnTo>
                    <a:pt x="138" y="540"/>
                  </a:lnTo>
                  <a:lnTo>
                    <a:pt x="101" y="595"/>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77" name="Freeform 153"/>
            <p:cNvSpPr>
              <a:spLocks/>
            </p:cNvSpPr>
            <p:nvPr/>
          </p:nvSpPr>
          <p:spPr bwMode="auto">
            <a:xfrm>
              <a:off x="2600960" y="747395"/>
              <a:ext cx="71755" cy="142875"/>
            </a:xfrm>
            <a:custGeom>
              <a:avLst/>
              <a:gdLst>
                <a:gd name="T0" fmla="*/ 216 w 338"/>
                <a:gd name="T1" fmla="*/ 0 h 676"/>
                <a:gd name="T2" fmla="*/ 235 w 338"/>
                <a:gd name="T3" fmla="*/ 3 h 676"/>
                <a:gd name="T4" fmla="*/ 250 w 338"/>
                <a:gd name="T5" fmla="*/ 12 h 676"/>
                <a:gd name="T6" fmla="*/ 262 w 338"/>
                <a:gd name="T7" fmla="*/ 21 h 676"/>
                <a:gd name="T8" fmla="*/ 278 w 338"/>
                <a:gd name="T9" fmla="*/ 37 h 676"/>
                <a:gd name="T10" fmla="*/ 287 w 338"/>
                <a:gd name="T11" fmla="*/ 51 h 676"/>
                <a:gd name="T12" fmla="*/ 299 w 338"/>
                <a:gd name="T13" fmla="*/ 69 h 676"/>
                <a:gd name="T14" fmla="*/ 308 w 338"/>
                <a:gd name="T15" fmla="*/ 94 h 676"/>
                <a:gd name="T16" fmla="*/ 317 w 338"/>
                <a:gd name="T17" fmla="*/ 118 h 676"/>
                <a:gd name="T18" fmla="*/ 330 w 338"/>
                <a:gd name="T19" fmla="*/ 173 h 676"/>
                <a:gd name="T20" fmla="*/ 336 w 338"/>
                <a:gd name="T21" fmla="*/ 230 h 676"/>
                <a:gd name="T22" fmla="*/ 338 w 338"/>
                <a:gd name="T23" fmla="*/ 294 h 676"/>
                <a:gd name="T24" fmla="*/ 336 w 338"/>
                <a:gd name="T25" fmla="*/ 357 h 676"/>
                <a:gd name="T26" fmla="*/ 330 w 338"/>
                <a:gd name="T27" fmla="*/ 422 h 676"/>
                <a:gd name="T28" fmla="*/ 317 w 338"/>
                <a:gd name="T29" fmla="*/ 486 h 676"/>
                <a:gd name="T30" fmla="*/ 299 w 338"/>
                <a:gd name="T31" fmla="*/ 540 h 676"/>
                <a:gd name="T32" fmla="*/ 290 w 338"/>
                <a:gd name="T33" fmla="*/ 567 h 676"/>
                <a:gd name="T34" fmla="*/ 278 w 338"/>
                <a:gd name="T35" fmla="*/ 589 h 676"/>
                <a:gd name="T36" fmla="*/ 262 w 338"/>
                <a:gd name="T37" fmla="*/ 610 h 676"/>
                <a:gd name="T38" fmla="*/ 250 w 338"/>
                <a:gd name="T39" fmla="*/ 631 h 676"/>
                <a:gd name="T40" fmla="*/ 231 w 338"/>
                <a:gd name="T41" fmla="*/ 647 h 676"/>
                <a:gd name="T42" fmla="*/ 216 w 338"/>
                <a:gd name="T43" fmla="*/ 659 h 676"/>
                <a:gd name="T44" fmla="*/ 195 w 338"/>
                <a:gd name="T45" fmla="*/ 667 h 676"/>
                <a:gd name="T46" fmla="*/ 177 w 338"/>
                <a:gd name="T47" fmla="*/ 673 h 676"/>
                <a:gd name="T48" fmla="*/ 156 w 338"/>
                <a:gd name="T49" fmla="*/ 676 h 676"/>
                <a:gd name="T50" fmla="*/ 134 w 338"/>
                <a:gd name="T51" fmla="*/ 673 h 676"/>
                <a:gd name="T52" fmla="*/ 110 w 338"/>
                <a:gd name="T53" fmla="*/ 667 h 676"/>
                <a:gd name="T54" fmla="*/ 91 w 338"/>
                <a:gd name="T55" fmla="*/ 659 h 676"/>
                <a:gd name="T56" fmla="*/ 73 w 338"/>
                <a:gd name="T57" fmla="*/ 647 h 676"/>
                <a:gd name="T58" fmla="*/ 57 w 338"/>
                <a:gd name="T59" fmla="*/ 631 h 676"/>
                <a:gd name="T60" fmla="*/ 42 w 338"/>
                <a:gd name="T61" fmla="*/ 613 h 676"/>
                <a:gd name="T62" fmla="*/ 33 w 338"/>
                <a:gd name="T63" fmla="*/ 592 h 676"/>
                <a:gd name="T64" fmla="*/ 22 w 338"/>
                <a:gd name="T65" fmla="*/ 570 h 676"/>
                <a:gd name="T66" fmla="*/ 15 w 338"/>
                <a:gd name="T67" fmla="*/ 546 h 676"/>
                <a:gd name="T68" fmla="*/ 9 w 338"/>
                <a:gd name="T69" fmla="*/ 521 h 676"/>
                <a:gd name="T70" fmla="*/ 6 w 338"/>
                <a:gd name="T71" fmla="*/ 495 h 676"/>
                <a:gd name="T72" fmla="*/ 0 w 338"/>
                <a:gd name="T73" fmla="*/ 437 h 676"/>
                <a:gd name="T74" fmla="*/ 3 w 338"/>
                <a:gd name="T75" fmla="*/ 376 h 676"/>
                <a:gd name="T76" fmla="*/ 12 w 338"/>
                <a:gd name="T77" fmla="*/ 316 h 676"/>
                <a:gd name="T78" fmla="*/ 25 w 338"/>
                <a:gd name="T79" fmla="*/ 255 h 676"/>
                <a:gd name="T80" fmla="*/ 42 w 338"/>
                <a:gd name="T81" fmla="*/ 194 h 676"/>
                <a:gd name="T82" fmla="*/ 64 w 338"/>
                <a:gd name="T83" fmla="*/ 143 h 676"/>
                <a:gd name="T84" fmla="*/ 91 w 338"/>
                <a:gd name="T85" fmla="*/ 94 h 676"/>
                <a:gd name="T86" fmla="*/ 103 w 338"/>
                <a:gd name="T87" fmla="*/ 72 h 676"/>
                <a:gd name="T88" fmla="*/ 119 w 338"/>
                <a:gd name="T89" fmla="*/ 54 h 676"/>
                <a:gd name="T90" fmla="*/ 134 w 338"/>
                <a:gd name="T91" fmla="*/ 37 h 676"/>
                <a:gd name="T92" fmla="*/ 150 w 338"/>
                <a:gd name="T93" fmla="*/ 24 h 676"/>
                <a:gd name="T94" fmla="*/ 165 w 338"/>
                <a:gd name="T95" fmla="*/ 12 h 676"/>
                <a:gd name="T96" fmla="*/ 183 w 338"/>
                <a:gd name="T97" fmla="*/ 6 h 676"/>
                <a:gd name="T98" fmla="*/ 198 w 338"/>
                <a:gd name="T99" fmla="*/ 0 h 676"/>
                <a:gd name="T100" fmla="*/ 216 w 338"/>
                <a:gd name="T101" fmla="*/ 0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8" h="676">
                  <a:moveTo>
                    <a:pt x="216" y="0"/>
                  </a:moveTo>
                  <a:lnTo>
                    <a:pt x="235" y="3"/>
                  </a:lnTo>
                  <a:lnTo>
                    <a:pt x="250" y="12"/>
                  </a:lnTo>
                  <a:lnTo>
                    <a:pt x="262" y="21"/>
                  </a:lnTo>
                  <a:lnTo>
                    <a:pt x="278" y="37"/>
                  </a:lnTo>
                  <a:lnTo>
                    <a:pt x="287" y="51"/>
                  </a:lnTo>
                  <a:lnTo>
                    <a:pt x="299" y="69"/>
                  </a:lnTo>
                  <a:lnTo>
                    <a:pt x="308" y="94"/>
                  </a:lnTo>
                  <a:lnTo>
                    <a:pt x="317" y="118"/>
                  </a:lnTo>
                  <a:lnTo>
                    <a:pt x="330" y="173"/>
                  </a:lnTo>
                  <a:lnTo>
                    <a:pt x="336" y="230"/>
                  </a:lnTo>
                  <a:lnTo>
                    <a:pt x="338" y="294"/>
                  </a:lnTo>
                  <a:lnTo>
                    <a:pt x="336" y="357"/>
                  </a:lnTo>
                  <a:lnTo>
                    <a:pt x="330" y="422"/>
                  </a:lnTo>
                  <a:lnTo>
                    <a:pt x="317" y="486"/>
                  </a:lnTo>
                  <a:lnTo>
                    <a:pt x="299" y="540"/>
                  </a:lnTo>
                  <a:lnTo>
                    <a:pt x="290" y="567"/>
                  </a:lnTo>
                  <a:lnTo>
                    <a:pt x="278" y="589"/>
                  </a:lnTo>
                  <a:lnTo>
                    <a:pt x="262" y="610"/>
                  </a:lnTo>
                  <a:lnTo>
                    <a:pt x="250" y="631"/>
                  </a:lnTo>
                  <a:lnTo>
                    <a:pt x="231" y="647"/>
                  </a:lnTo>
                  <a:lnTo>
                    <a:pt x="216" y="659"/>
                  </a:lnTo>
                  <a:lnTo>
                    <a:pt x="195" y="667"/>
                  </a:lnTo>
                  <a:lnTo>
                    <a:pt x="177" y="673"/>
                  </a:lnTo>
                  <a:lnTo>
                    <a:pt x="156" y="676"/>
                  </a:lnTo>
                  <a:lnTo>
                    <a:pt x="134" y="673"/>
                  </a:lnTo>
                  <a:lnTo>
                    <a:pt x="110" y="667"/>
                  </a:lnTo>
                  <a:lnTo>
                    <a:pt x="91" y="659"/>
                  </a:lnTo>
                  <a:lnTo>
                    <a:pt x="73" y="647"/>
                  </a:lnTo>
                  <a:lnTo>
                    <a:pt x="57" y="631"/>
                  </a:lnTo>
                  <a:lnTo>
                    <a:pt x="42" y="613"/>
                  </a:lnTo>
                  <a:lnTo>
                    <a:pt x="33" y="592"/>
                  </a:lnTo>
                  <a:lnTo>
                    <a:pt x="22" y="570"/>
                  </a:lnTo>
                  <a:lnTo>
                    <a:pt x="15" y="546"/>
                  </a:lnTo>
                  <a:lnTo>
                    <a:pt x="9" y="521"/>
                  </a:lnTo>
                  <a:lnTo>
                    <a:pt x="6" y="495"/>
                  </a:lnTo>
                  <a:lnTo>
                    <a:pt x="0" y="437"/>
                  </a:lnTo>
                  <a:lnTo>
                    <a:pt x="3" y="376"/>
                  </a:lnTo>
                  <a:lnTo>
                    <a:pt x="12" y="316"/>
                  </a:lnTo>
                  <a:lnTo>
                    <a:pt x="25" y="255"/>
                  </a:lnTo>
                  <a:lnTo>
                    <a:pt x="42" y="194"/>
                  </a:lnTo>
                  <a:lnTo>
                    <a:pt x="64" y="143"/>
                  </a:lnTo>
                  <a:lnTo>
                    <a:pt x="91" y="94"/>
                  </a:lnTo>
                  <a:lnTo>
                    <a:pt x="103" y="72"/>
                  </a:lnTo>
                  <a:lnTo>
                    <a:pt x="119" y="54"/>
                  </a:lnTo>
                  <a:lnTo>
                    <a:pt x="134" y="37"/>
                  </a:lnTo>
                  <a:lnTo>
                    <a:pt x="150" y="24"/>
                  </a:lnTo>
                  <a:lnTo>
                    <a:pt x="165" y="12"/>
                  </a:lnTo>
                  <a:lnTo>
                    <a:pt x="183" y="6"/>
                  </a:lnTo>
                  <a:lnTo>
                    <a:pt x="198" y="0"/>
                  </a:lnTo>
                  <a:lnTo>
                    <a:pt x="216" y="0"/>
                  </a:lnTo>
                  <a:close/>
                </a:path>
              </a:pathLst>
            </a:custGeom>
            <a:solidFill>
              <a:srgbClr val="13151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78" name="Freeform 154"/>
            <p:cNvSpPr>
              <a:spLocks/>
            </p:cNvSpPr>
            <p:nvPr/>
          </p:nvSpPr>
          <p:spPr bwMode="auto">
            <a:xfrm>
              <a:off x="2120900" y="676275"/>
              <a:ext cx="71120" cy="142240"/>
            </a:xfrm>
            <a:custGeom>
              <a:avLst/>
              <a:gdLst>
                <a:gd name="T0" fmla="*/ 213 w 338"/>
                <a:gd name="T1" fmla="*/ 3 h 674"/>
                <a:gd name="T2" fmla="*/ 195 w 338"/>
                <a:gd name="T3" fmla="*/ 0 h 674"/>
                <a:gd name="T4" fmla="*/ 180 w 338"/>
                <a:gd name="T5" fmla="*/ 3 h 674"/>
                <a:gd name="T6" fmla="*/ 161 w 338"/>
                <a:gd name="T7" fmla="*/ 12 h 674"/>
                <a:gd name="T8" fmla="*/ 147 w 338"/>
                <a:gd name="T9" fmla="*/ 21 h 674"/>
                <a:gd name="T10" fmla="*/ 131 w 338"/>
                <a:gd name="T11" fmla="*/ 33 h 674"/>
                <a:gd name="T12" fmla="*/ 116 w 338"/>
                <a:gd name="T13" fmla="*/ 52 h 674"/>
                <a:gd name="T14" fmla="*/ 101 w 338"/>
                <a:gd name="T15" fmla="*/ 70 h 674"/>
                <a:gd name="T16" fmla="*/ 88 w 338"/>
                <a:gd name="T17" fmla="*/ 90 h 674"/>
                <a:gd name="T18" fmla="*/ 64 w 338"/>
                <a:gd name="T19" fmla="*/ 139 h 674"/>
                <a:gd name="T20" fmla="*/ 39 w 338"/>
                <a:gd name="T21" fmla="*/ 197 h 674"/>
                <a:gd name="T22" fmla="*/ 24 w 338"/>
                <a:gd name="T23" fmla="*/ 257 h 674"/>
                <a:gd name="T24" fmla="*/ 10 w 338"/>
                <a:gd name="T25" fmla="*/ 322 h 674"/>
                <a:gd name="T26" fmla="*/ 0 w 338"/>
                <a:gd name="T27" fmla="*/ 385 h 674"/>
                <a:gd name="T28" fmla="*/ 0 w 338"/>
                <a:gd name="T29" fmla="*/ 446 h 674"/>
                <a:gd name="T30" fmla="*/ 4 w 338"/>
                <a:gd name="T31" fmla="*/ 507 h 674"/>
                <a:gd name="T32" fmla="*/ 7 w 338"/>
                <a:gd name="T33" fmla="*/ 535 h 674"/>
                <a:gd name="T34" fmla="*/ 12 w 338"/>
                <a:gd name="T35" fmla="*/ 558 h 674"/>
                <a:gd name="T36" fmla="*/ 21 w 338"/>
                <a:gd name="T37" fmla="*/ 582 h 674"/>
                <a:gd name="T38" fmla="*/ 30 w 338"/>
                <a:gd name="T39" fmla="*/ 604 h 674"/>
                <a:gd name="T40" fmla="*/ 42 w 338"/>
                <a:gd name="T41" fmla="*/ 625 h 674"/>
                <a:gd name="T42" fmla="*/ 55 w 338"/>
                <a:gd name="T43" fmla="*/ 640 h 674"/>
                <a:gd name="T44" fmla="*/ 70 w 338"/>
                <a:gd name="T45" fmla="*/ 656 h 674"/>
                <a:gd name="T46" fmla="*/ 88 w 338"/>
                <a:gd name="T47" fmla="*/ 665 h 674"/>
                <a:gd name="T48" fmla="*/ 110 w 338"/>
                <a:gd name="T49" fmla="*/ 671 h 674"/>
                <a:gd name="T50" fmla="*/ 131 w 338"/>
                <a:gd name="T51" fmla="*/ 674 h 674"/>
                <a:gd name="T52" fmla="*/ 156 w 338"/>
                <a:gd name="T53" fmla="*/ 674 h 674"/>
                <a:gd name="T54" fmla="*/ 177 w 338"/>
                <a:gd name="T55" fmla="*/ 671 h 674"/>
                <a:gd name="T56" fmla="*/ 198 w 338"/>
                <a:gd name="T57" fmla="*/ 662 h 674"/>
                <a:gd name="T58" fmla="*/ 216 w 338"/>
                <a:gd name="T59" fmla="*/ 650 h 674"/>
                <a:gd name="T60" fmla="*/ 232 w 338"/>
                <a:gd name="T61" fmla="*/ 637 h 674"/>
                <a:gd name="T62" fmla="*/ 250 w 338"/>
                <a:gd name="T63" fmla="*/ 619 h 674"/>
                <a:gd name="T64" fmla="*/ 266 w 338"/>
                <a:gd name="T65" fmla="*/ 601 h 674"/>
                <a:gd name="T66" fmla="*/ 278 w 338"/>
                <a:gd name="T67" fmla="*/ 579 h 674"/>
                <a:gd name="T68" fmla="*/ 290 w 338"/>
                <a:gd name="T69" fmla="*/ 555 h 674"/>
                <a:gd name="T70" fmla="*/ 299 w 338"/>
                <a:gd name="T71" fmla="*/ 531 h 674"/>
                <a:gd name="T72" fmla="*/ 317 w 338"/>
                <a:gd name="T73" fmla="*/ 476 h 674"/>
                <a:gd name="T74" fmla="*/ 329 w 338"/>
                <a:gd name="T75" fmla="*/ 415 h 674"/>
                <a:gd name="T76" fmla="*/ 335 w 338"/>
                <a:gd name="T77" fmla="*/ 355 h 674"/>
                <a:gd name="T78" fmla="*/ 338 w 338"/>
                <a:gd name="T79" fmla="*/ 294 h 674"/>
                <a:gd name="T80" fmla="*/ 335 w 338"/>
                <a:gd name="T81" fmla="*/ 234 h 674"/>
                <a:gd name="T82" fmla="*/ 326 w 338"/>
                <a:gd name="T83" fmla="*/ 176 h 674"/>
                <a:gd name="T84" fmla="*/ 314 w 338"/>
                <a:gd name="T85" fmla="*/ 121 h 674"/>
                <a:gd name="T86" fmla="*/ 306 w 338"/>
                <a:gd name="T87" fmla="*/ 100 h 674"/>
                <a:gd name="T88" fmla="*/ 296 w 338"/>
                <a:gd name="T89" fmla="*/ 76 h 674"/>
                <a:gd name="T90" fmla="*/ 284 w 338"/>
                <a:gd name="T91" fmla="*/ 58 h 674"/>
                <a:gd name="T92" fmla="*/ 272 w 338"/>
                <a:gd name="T93" fmla="*/ 39 h 674"/>
                <a:gd name="T94" fmla="*/ 259 w 338"/>
                <a:gd name="T95" fmla="*/ 27 h 674"/>
                <a:gd name="T96" fmla="*/ 244 w 338"/>
                <a:gd name="T97" fmla="*/ 15 h 674"/>
                <a:gd name="T98" fmla="*/ 229 w 338"/>
                <a:gd name="T99" fmla="*/ 6 h 674"/>
                <a:gd name="T100" fmla="*/ 213 w 338"/>
                <a:gd name="T101" fmla="*/ 3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8" h="674">
                  <a:moveTo>
                    <a:pt x="213" y="3"/>
                  </a:moveTo>
                  <a:lnTo>
                    <a:pt x="195" y="0"/>
                  </a:lnTo>
                  <a:lnTo>
                    <a:pt x="180" y="3"/>
                  </a:lnTo>
                  <a:lnTo>
                    <a:pt x="161" y="12"/>
                  </a:lnTo>
                  <a:lnTo>
                    <a:pt x="147" y="21"/>
                  </a:lnTo>
                  <a:lnTo>
                    <a:pt x="131" y="33"/>
                  </a:lnTo>
                  <a:lnTo>
                    <a:pt x="116" y="52"/>
                  </a:lnTo>
                  <a:lnTo>
                    <a:pt x="101" y="70"/>
                  </a:lnTo>
                  <a:lnTo>
                    <a:pt x="88" y="90"/>
                  </a:lnTo>
                  <a:lnTo>
                    <a:pt x="64" y="139"/>
                  </a:lnTo>
                  <a:lnTo>
                    <a:pt x="39" y="197"/>
                  </a:lnTo>
                  <a:lnTo>
                    <a:pt x="24" y="257"/>
                  </a:lnTo>
                  <a:lnTo>
                    <a:pt x="10" y="322"/>
                  </a:lnTo>
                  <a:lnTo>
                    <a:pt x="0" y="385"/>
                  </a:lnTo>
                  <a:lnTo>
                    <a:pt x="0" y="446"/>
                  </a:lnTo>
                  <a:lnTo>
                    <a:pt x="4" y="507"/>
                  </a:lnTo>
                  <a:lnTo>
                    <a:pt x="7" y="535"/>
                  </a:lnTo>
                  <a:lnTo>
                    <a:pt x="12" y="558"/>
                  </a:lnTo>
                  <a:lnTo>
                    <a:pt x="21" y="582"/>
                  </a:lnTo>
                  <a:lnTo>
                    <a:pt x="30" y="604"/>
                  </a:lnTo>
                  <a:lnTo>
                    <a:pt x="42" y="625"/>
                  </a:lnTo>
                  <a:lnTo>
                    <a:pt x="55" y="640"/>
                  </a:lnTo>
                  <a:lnTo>
                    <a:pt x="70" y="656"/>
                  </a:lnTo>
                  <a:lnTo>
                    <a:pt x="88" y="665"/>
                  </a:lnTo>
                  <a:lnTo>
                    <a:pt x="110" y="671"/>
                  </a:lnTo>
                  <a:lnTo>
                    <a:pt x="131" y="674"/>
                  </a:lnTo>
                  <a:lnTo>
                    <a:pt x="156" y="674"/>
                  </a:lnTo>
                  <a:lnTo>
                    <a:pt x="177" y="671"/>
                  </a:lnTo>
                  <a:lnTo>
                    <a:pt x="198" y="662"/>
                  </a:lnTo>
                  <a:lnTo>
                    <a:pt x="216" y="650"/>
                  </a:lnTo>
                  <a:lnTo>
                    <a:pt x="232" y="637"/>
                  </a:lnTo>
                  <a:lnTo>
                    <a:pt x="250" y="619"/>
                  </a:lnTo>
                  <a:lnTo>
                    <a:pt x="266" y="601"/>
                  </a:lnTo>
                  <a:lnTo>
                    <a:pt x="278" y="579"/>
                  </a:lnTo>
                  <a:lnTo>
                    <a:pt x="290" y="555"/>
                  </a:lnTo>
                  <a:lnTo>
                    <a:pt x="299" y="531"/>
                  </a:lnTo>
                  <a:lnTo>
                    <a:pt x="317" y="476"/>
                  </a:lnTo>
                  <a:lnTo>
                    <a:pt x="329" y="415"/>
                  </a:lnTo>
                  <a:lnTo>
                    <a:pt x="335" y="355"/>
                  </a:lnTo>
                  <a:lnTo>
                    <a:pt x="338" y="294"/>
                  </a:lnTo>
                  <a:lnTo>
                    <a:pt x="335" y="234"/>
                  </a:lnTo>
                  <a:lnTo>
                    <a:pt x="326" y="176"/>
                  </a:lnTo>
                  <a:lnTo>
                    <a:pt x="314" y="121"/>
                  </a:lnTo>
                  <a:lnTo>
                    <a:pt x="306" y="100"/>
                  </a:lnTo>
                  <a:lnTo>
                    <a:pt x="296" y="76"/>
                  </a:lnTo>
                  <a:lnTo>
                    <a:pt x="284" y="58"/>
                  </a:lnTo>
                  <a:lnTo>
                    <a:pt x="272" y="39"/>
                  </a:lnTo>
                  <a:lnTo>
                    <a:pt x="259" y="27"/>
                  </a:lnTo>
                  <a:lnTo>
                    <a:pt x="244" y="15"/>
                  </a:lnTo>
                  <a:lnTo>
                    <a:pt x="229" y="6"/>
                  </a:lnTo>
                  <a:lnTo>
                    <a:pt x="213" y="3"/>
                  </a:lnTo>
                  <a:close/>
                </a:path>
              </a:pathLst>
            </a:custGeom>
            <a:solidFill>
              <a:srgbClr val="13151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79" name="Freeform 155"/>
            <p:cNvSpPr>
              <a:spLocks/>
            </p:cNvSpPr>
            <p:nvPr/>
          </p:nvSpPr>
          <p:spPr bwMode="auto">
            <a:xfrm>
              <a:off x="2219325" y="909955"/>
              <a:ext cx="104775" cy="75565"/>
            </a:xfrm>
            <a:custGeom>
              <a:avLst/>
              <a:gdLst>
                <a:gd name="T0" fmla="*/ 168 w 495"/>
                <a:gd name="T1" fmla="*/ 54 h 358"/>
                <a:gd name="T2" fmla="*/ 196 w 495"/>
                <a:gd name="T3" fmla="*/ 72 h 358"/>
                <a:gd name="T4" fmla="*/ 226 w 495"/>
                <a:gd name="T5" fmla="*/ 88 h 358"/>
                <a:gd name="T6" fmla="*/ 257 w 495"/>
                <a:gd name="T7" fmla="*/ 100 h 358"/>
                <a:gd name="T8" fmla="*/ 291 w 495"/>
                <a:gd name="T9" fmla="*/ 112 h 358"/>
                <a:gd name="T10" fmla="*/ 358 w 495"/>
                <a:gd name="T11" fmla="*/ 130 h 358"/>
                <a:gd name="T12" fmla="*/ 431 w 495"/>
                <a:gd name="T13" fmla="*/ 155 h 358"/>
                <a:gd name="T14" fmla="*/ 450 w 495"/>
                <a:gd name="T15" fmla="*/ 161 h 358"/>
                <a:gd name="T16" fmla="*/ 462 w 495"/>
                <a:gd name="T17" fmla="*/ 170 h 358"/>
                <a:gd name="T18" fmla="*/ 473 w 495"/>
                <a:gd name="T19" fmla="*/ 179 h 358"/>
                <a:gd name="T20" fmla="*/ 482 w 495"/>
                <a:gd name="T21" fmla="*/ 188 h 358"/>
                <a:gd name="T22" fmla="*/ 489 w 495"/>
                <a:gd name="T23" fmla="*/ 201 h 358"/>
                <a:gd name="T24" fmla="*/ 492 w 495"/>
                <a:gd name="T25" fmla="*/ 212 h 358"/>
                <a:gd name="T26" fmla="*/ 495 w 495"/>
                <a:gd name="T27" fmla="*/ 221 h 358"/>
                <a:gd name="T28" fmla="*/ 492 w 495"/>
                <a:gd name="T29" fmla="*/ 233 h 358"/>
                <a:gd name="T30" fmla="*/ 489 w 495"/>
                <a:gd name="T31" fmla="*/ 246 h 358"/>
                <a:gd name="T32" fmla="*/ 482 w 495"/>
                <a:gd name="T33" fmla="*/ 258 h 358"/>
                <a:gd name="T34" fmla="*/ 473 w 495"/>
                <a:gd name="T35" fmla="*/ 270 h 358"/>
                <a:gd name="T36" fmla="*/ 464 w 495"/>
                <a:gd name="T37" fmla="*/ 282 h 358"/>
                <a:gd name="T38" fmla="*/ 450 w 495"/>
                <a:gd name="T39" fmla="*/ 294 h 358"/>
                <a:gd name="T40" fmla="*/ 434 w 495"/>
                <a:gd name="T41" fmla="*/ 304 h 358"/>
                <a:gd name="T42" fmla="*/ 397 w 495"/>
                <a:gd name="T43" fmla="*/ 322 h 358"/>
                <a:gd name="T44" fmla="*/ 330 w 495"/>
                <a:gd name="T45" fmla="*/ 349 h 358"/>
                <a:gd name="T46" fmla="*/ 302 w 495"/>
                <a:gd name="T47" fmla="*/ 358 h 358"/>
                <a:gd name="T48" fmla="*/ 276 w 495"/>
                <a:gd name="T49" fmla="*/ 358 h 358"/>
                <a:gd name="T50" fmla="*/ 248 w 495"/>
                <a:gd name="T51" fmla="*/ 356 h 358"/>
                <a:gd name="T52" fmla="*/ 217 w 495"/>
                <a:gd name="T53" fmla="*/ 346 h 358"/>
                <a:gd name="T54" fmla="*/ 180 w 495"/>
                <a:gd name="T55" fmla="*/ 328 h 358"/>
                <a:gd name="T56" fmla="*/ 138 w 495"/>
                <a:gd name="T57" fmla="*/ 301 h 358"/>
                <a:gd name="T58" fmla="*/ 114 w 495"/>
                <a:gd name="T59" fmla="*/ 282 h 358"/>
                <a:gd name="T60" fmla="*/ 92 w 495"/>
                <a:gd name="T61" fmla="*/ 258 h 358"/>
                <a:gd name="T62" fmla="*/ 71 w 495"/>
                <a:gd name="T63" fmla="*/ 230 h 358"/>
                <a:gd name="T64" fmla="*/ 49 w 495"/>
                <a:gd name="T65" fmla="*/ 201 h 358"/>
                <a:gd name="T66" fmla="*/ 34 w 495"/>
                <a:gd name="T67" fmla="*/ 170 h 358"/>
                <a:gd name="T68" fmla="*/ 19 w 495"/>
                <a:gd name="T69" fmla="*/ 137 h 358"/>
                <a:gd name="T70" fmla="*/ 9 w 495"/>
                <a:gd name="T71" fmla="*/ 103 h 358"/>
                <a:gd name="T72" fmla="*/ 3 w 495"/>
                <a:gd name="T73" fmla="*/ 75 h 358"/>
                <a:gd name="T74" fmla="*/ 0 w 495"/>
                <a:gd name="T75" fmla="*/ 48 h 358"/>
                <a:gd name="T76" fmla="*/ 3 w 495"/>
                <a:gd name="T77" fmla="*/ 28 h 358"/>
                <a:gd name="T78" fmla="*/ 9 w 495"/>
                <a:gd name="T79" fmla="*/ 18 h 358"/>
                <a:gd name="T80" fmla="*/ 13 w 495"/>
                <a:gd name="T81" fmla="*/ 9 h 358"/>
                <a:gd name="T82" fmla="*/ 22 w 495"/>
                <a:gd name="T83" fmla="*/ 3 h 358"/>
                <a:gd name="T84" fmla="*/ 31 w 495"/>
                <a:gd name="T85" fmla="*/ 0 h 358"/>
                <a:gd name="T86" fmla="*/ 40 w 495"/>
                <a:gd name="T87" fmla="*/ 0 h 358"/>
                <a:gd name="T88" fmla="*/ 52 w 495"/>
                <a:gd name="T89" fmla="*/ 0 h 358"/>
                <a:gd name="T90" fmla="*/ 68 w 495"/>
                <a:gd name="T91" fmla="*/ 3 h 358"/>
                <a:gd name="T92" fmla="*/ 83 w 495"/>
                <a:gd name="T93" fmla="*/ 6 h 358"/>
                <a:gd name="T94" fmla="*/ 123 w 495"/>
                <a:gd name="T95" fmla="*/ 24 h 358"/>
                <a:gd name="T96" fmla="*/ 168 w 495"/>
                <a:gd name="T97" fmla="*/ 54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95" h="358">
                  <a:moveTo>
                    <a:pt x="168" y="54"/>
                  </a:moveTo>
                  <a:lnTo>
                    <a:pt x="196" y="72"/>
                  </a:lnTo>
                  <a:lnTo>
                    <a:pt x="226" y="88"/>
                  </a:lnTo>
                  <a:lnTo>
                    <a:pt x="257" y="100"/>
                  </a:lnTo>
                  <a:lnTo>
                    <a:pt x="291" y="112"/>
                  </a:lnTo>
                  <a:lnTo>
                    <a:pt x="358" y="130"/>
                  </a:lnTo>
                  <a:lnTo>
                    <a:pt x="431" y="155"/>
                  </a:lnTo>
                  <a:lnTo>
                    <a:pt x="450" y="161"/>
                  </a:lnTo>
                  <a:lnTo>
                    <a:pt x="462" y="170"/>
                  </a:lnTo>
                  <a:lnTo>
                    <a:pt x="473" y="179"/>
                  </a:lnTo>
                  <a:lnTo>
                    <a:pt x="482" y="188"/>
                  </a:lnTo>
                  <a:lnTo>
                    <a:pt x="489" y="201"/>
                  </a:lnTo>
                  <a:lnTo>
                    <a:pt x="492" y="212"/>
                  </a:lnTo>
                  <a:lnTo>
                    <a:pt x="495" y="221"/>
                  </a:lnTo>
                  <a:lnTo>
                    <a:pt x="492" y="233"/>
                  </a:lnTo>
                  <a:lnTo>
                    <a:pt x="489" y="246"/>
                  </a:lnTo>
                  <a:lnTo>
                    <a:pt x="482" y="258"/>
                  </a:lnTo>
                  <a:lnTo>
                    <a:pt x="473" y="270"/>
                  </a:lnTo>
                  <a:lnTo>
                    <a:pt x="464" y="282"/>
                  </a:lnTo>
                  <a:lnTo>
                    <a:pt x="450" y="294"/>
                  </a:lnTo>
                  <a:lnTo>
                    <a:pt x="434" y="304"/>
                  </a:lnTo>
                  <a:lnTo>
                    <a:pt x="397" y="322"/>
                  </a:lnTo>
                  <a:lnTo>
                    <a:pt x="330" y="349"/>
                  </a:lnTo>
                  <a:lnTo>
                    <a:pt x="302" y="358"/>
                  </a:lnTo>
                  <a:lnTo>
                    <a:pt x="276" y="358"/>
                  </a:lnTo>
                  <a:lnTo>
                    <a:pt x="248" y="356"/>
                  </a:lnTo>
                  <a:lnTo>
                    <a:pt x="217" y="346"/>
                  </a:lnTo>
                  <a:lnTo>
                    <a:pt x="180" y="328"/>
                  </a:lnTo>
                  <a:lnTo>
                    <a:pt x="138" y="301"/>
                  </a:lnTo>
                  <a:lnTo>
                    <a:pt x="114" y="282"/>
                  </a:lnTo>
                  <a:lnTo>
                    <a:pt x="92" y="258"/>
                  </a:lnTo>
                  <a:lnTo>
                    <a:pt x="71" y="230"/>
                  </a:lnTo>
                  <a:lnTo>
                    <a:pt x="49" y="201"/>
                  </a:lnTo>
                  <a:lnTo>
                    <a:pt x="34" y="170"/>
                  </a:lnTo>
                  <a:lnTo>
                    <a:pt x="19" y="137"/>
                  </a:lnTo>
                  <a:lnTo>
                    <a:pt x="9" y="103"/>
                  </a:lnTo>
                  <a:lnTo>
                    <a:pt x="3" y="75"/>
                  </a:lnTo>
                  <a:lnTo>
                    <a:pt x="0" y="48"/>
                  </a:lnTo>
                  <a:lnTo>
                    <a:pt x="3" y="28"/>
                  </a:lnTo>
                  <a:lnTo>
                    <a:pt x="9" y="18"/>
                  </a:lnTo>
                  <a:lnTo>
                    <a:pt x="13" y="9"/>
                  </a:lnTo>
                  <a:lnTo>
                    <a:pt x="22" y="3"/>
                  </a:lnTo>
                  <a:lnTo>
                    <a:pt x="31" y="0"/>
                  </a:lnTo>
                  <a:lnTo>
                    <a:pt x="40" y="0"/>
                  </a:lnTo>
                  <a:lnTo>
                    <a:pt x="52" y="0"/>
                  </a:lnTo>
                  <a:lnTo>
                    <a:pt x="68" y="3"/>
                  </a:lnTo>
                  <a:lnTo>
                    <a:pt x="83" y="6"/>
                  </a:lnTo>
                  <a:lnTo>
                    <a:pt x="123" y="24"/>
                  </a:lnTo>
                  <a:lnTo>
                    <a:pt x="168" y="54"/>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80" name="Freeform 156"/>
            <p:cNvSpPr>
              <a:spLocks/>
            </p:cNvSpPr>
            <p:nvPr/>
          </p:nvSpPr>
          <p:spPr bwMode="auto">
            <a:xfrm>
              <a:off x="2214245" y="739775"/>
              <a:ext cx="135890" cy="221615"/>
            </a:xfrm>
            <a:custGeom>
              <a:avLst/>
              <a:gdLst>
                <a:gd name="T0" fmla="*/ 570 w 641"/>
                <a:gd name="T1" fmla="*/ 91 h 1047"/>
                <a:gd name="T2" fmla="*/ 533 w 641"/>
                <a:gd name="T3" fmla="*/ 180 h 1047"/>
                <a:gd name="T4" fmla="*/ 496 w 641"/>
                <a:gd name="T5" fmla="*/ 255 h 1047"/>
                <a:gd name="T6" fmla="*/ 454 w 641"/>
                <a:gd name="T7" fmla="*/ 319 h 1047"/>
                <a:gd name="T8" fmla="*/ 411 w 641"/>
                <a:gd name="T9" fmla="*/ 374 h 1047"/>
                <a:gd name="T10" fmla="*/ 347 w 641"/>
                <a:gd name="T11" fmla="*/ 434 h 1047"/>
                <a:gd name="T12" fmla="*/ 259 w 641"/>
                <a:gd name="T13" fmla="*/ 489 h 1047"/>
                <a:gd name="T14" fmla="*/ 179 w 641"/>
                <a:gd name="T15" fmla="*/ 529 h 1047"/>
                <a:gd name="T16" fmla="*/ 79 w 641"/>
                <a:gd name="T17" fmla="*/ 571 h 1047"/>
                <a:gd name="T18" fmla="*/ 32 w 641"/>
                <a:gd name="T19" fmla="*/ 607 h 1047"/>
                <a:gd name="T20" fmla="*/ 20 w 641"/>
                <a:gd name="T21" fmla="*/ 632 h 1047"/>
                <a:gd name="T22" fmla="*/ 0 w 641"/>
                <a:gd name="T23" fmla="*/ 716 h 1047"/>
                <a:gd name="T24" fmla="*/ 6 w 641"/>
                <a:gd name="T25" fmla="*/ 790 h 1047"/>
                <a:gd name="T26" fmla="*/ 26 w 641"/>
                <a:gd name="T27" fmla="*/ 856 h 1047"/>
                <a:gd name="T28" fmla="*/ 66 w 641"/>
                <a:gd name="T29" fmla="*/ 911 h 1047"/>
                <a:gd name="T30" fmla="*/ 115 w 641"/>
                <a:gd name="T31" fmla="*/ 957 h 1047"/>
                <a:gd name="T32" fmla="*/ 170 w 641"/>
                <a:gd name="T33" fmla="*/ 993 h 1047"/>
                <a:gd name="T34" fmla="*/ 228 w 641"/>
                <a:gd name="T35" fmla="*/ 1023 h 1047"/>
                <a:gd name="T36" fmla="*/ 286 w 641"/>
                <a:gd name="T37" fmla="*/ 1041 h 1047"/>
                <a:gd name="T38" fmla="*/ 320 w 641"/>
                <a:gd name="T39" fmla="*/ 1044 h 1047"/>
                <a:gd name="T40" fmla="*/ 317 w 641"/>
                <a:gd name="T41" fmla="*/ 1032 h 1047"/>
                <a:gd name="T42" fmla="*/ 246 w 641"/>
                <a:gd name="T43" fmla="*/ 960 h 1047"/>
                <a:gd name="T44" fmla="*/ 174 w 641"/>
                <a:gd name="T45" fmla="*/ 880 h 1047"/>
                <a:gd name="T46" fmla="*/ 134 w 641"/>
                <a:gd name="T47" fmla="*/ 820 h 1047"/>
                <a:gd name="T48" fmla="*/ 112 w 641"/>
                <a:gd name="T49" fmla="*/ 759 h 1047"/>
                <a:gd name="T50" fmla="*/ 112 w 641"/>
                <a:gd name="T51" fmla="*/ 729 h 1047"/>
                <a:gd name="T52" fmla="*/ 125 w 641"/>
                <a:gd name="T53" fmla="*/ 675 h 1047"/>
                <a:gd name="T54" fmla="*/ 149 w 641"/>
                <a:gd name="T55" fmla="*/ 638 h 1047"/>
                <a:gd name="T56" fmla="*/ 176 w 641"/>
                <a:gd name="T57" fmla="*/ 613 h 1047"/>
                <a:gd name="T58" fmla="*/ 210 w 641"/>
                <a:gd name="T59" fmla="*/ 598 h 1047"/>
                <a:gd name="T60" fmla="*/ 289 w 641"/>
                <a:gd name="T61" fmla="*/ 571 h 1047"/>
                <a:gd name="T62" fmla="*/ 350 w 641"/>
                <a:gd name="T63" fmla="*/ 543 h 1047"/>
                <a:gd name="T64" fmla="*/ 405 w 641"/>
                <a:gd name="T65" fmla="*/ 498 h 1047"/>
                <a:gd name="T66" fmla="*/ 463 w 641"/>
                <a:gd name="T67" fmla="*/ 440 h 1047"/>
                <a:gd name="T68" fmla="*/ 533 w 641"/>
                <a:gd name="T69" fmla="*/ 356 h 1047"/>
                <a:gd name="T70" fmla="*/ 598 w 641"/>
                <a:gd name="T71" fmla="*/ 246 h 1047"/>
                <a:gd name="T72" fmla="*/ 631 w 641"/>
                <a:gd name="T73" fmla="*/ 152 h 1047"/>
                <a:gd name="T74" fmla="*/ 641 w 641"/>
                <a:gd name="T75" fmla="*/ 77 h 1047"/>
                <a:gd name="T76" fmla="*/ 631 w 641"/>
                <a:gd name="T77" fmla="*/ 22 h 1047"/>
                <a:gd name="T78" fmla="*/ 619 w 641"/>
                <a:gd name="T79" fmla="*/ 3 h 1047"/>
                <a:gd name="T80" fmla="*/ 610 w 641"/>
                <a:gd name="T81" fmla="*/ 0 h 1047"/>
                <a:gd name="T82" fmla="*/ 595 w 641"/>
                <a:gd name="T83" fmla="*/ 15 h 1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1" h="1047">
                  <a:moveTo>
                    <a:pt x="585" y="40"/>
                  </a:moveTo>
                  <a:lnTo>
                    <a:pt x="570" y="91"/>
                  </a:lnTo>
                  <a:lnTo>
                    <a:pt x="552" y="137"/>
                  </a:lnTo>
                  <a:lnTo>
                    <a:pt x="533" y="180"/>
                  </a:lnTo>
                  <a:lnTo>
                    <a:pt x="515" y="219"/>
                  </a:lnTo>
                  <a:lnTo>
                    <a:pt x="496" y="255"/>
                  </a:lnTo>
                  <a:lnTo>
                    <a:pt x="476" y="289"/>
                  </a:lnTo>
                  <a:lnTo>
                    <a:pt x="454" y="319"/>
                  </a:lnTo>
                  <a:lnTo>
                    <a:pt x="433" y="347"/>
                  </a:lnTo>
                  <a:lnTo>
                    <a:pt x="411" y="374"/>
                  </a:lnTo>
                  <a:lnTo>
                    <a:pt x="390" y="394"/>
                  </a:lnTo>
                  <a:lnTo>
                    <a:pt x="347" y="434"/>
                  </a:lnTo>
                  <a:lnTo>
                    <a:pt x="305" y="465"/>
                  </a:lnTo>
                  <a:lnTo>
                    <a:pt x="259" y="489"/>
                  </a:lnTo>
                  <a:lnTo>
                    <a:pt x="219" y="511"/>
                  </a:lnTo>
                  <a:lnTo>
                    <a:pt x="179" y="529"/>
                  </a:lnTo>
                  <a:lnTo>
                    <a:pt x="106" y="555"/>
                  </a:lnTo>
                  <a:lnTo>
                    <a:pt x="79" y="571"/>
                  </a:lnTo>
                  <a:lnTo>
                    <a:pt x="51" y="586"/>
                  </a:lnTo>
                  <a:lnTo>
                    <a:pt x="32" y="607"/>
                  </a:lnTo>
                  <a:lnTo>
                    <a:pt x="26" y="620"/>
                  </a:lnTo>
                  <a:lnTo>
                    <a:pt x="20" y="632"/>
                  </a:lnTo>
                  <a:lnTo>
                    <a:pt x="6" y="675"/>
                  </a:lnTo>
                  <a:lnTo>
                    <a:pt x="0" y="716"/>
                  </a:lnTo>
                  <a:lnTo>
                    <a:pt x="0" y="753"/>
                  </a:lnTo>
                  <a:lnTo>
                    <a:pt x="6" y="790"/>
                  </a:lnTo>
                  <a:lnTo>
                    <a:pt x="15" y="823"/>
                  </a:lnTo>
                  <a:lnTo>
                    <a:pt x="26" y="856"/>
                  </a:lnTo>
                  <a:lnTo>
                    <a:pt x="45" y="883"/>
                  </a:lnTo>
                  <a:lnTo>
                    <a:pt x="66" y="911"/>
                  </a:lnTo>
                  <a:lnTo>
                    <a:pt x="88" y="935"/>
                  </a:lnTo>
                  <a:lnTo>
                    <a:pt x="115" y="957"/>
                  </a:lnTo>
                  <a:lnTo>
                    <a:pt x="143" y="978"/>
                  </a:lnTo>
                  <a:lnTo>
                    <a:pt x="170" y="993"/>
                  </a:lnTo>
                  <a:lnTo>
                    <a:pt x="200" y="1008"/>
                  </a:lnTo>
                  <a:lnTo>
                    <a:pt x="228" y="1023"/>
                  </a:lnTo>
                  <a:lnTo>
                    <a:pt x="259" y="1032"/>
                  </a:lnTo>
                  <a:lnTo>
                    <a:pt x="286" y="1041"/>
                  </a:lnTo>
                  <a:lnTo>
                    <a:pt x="308" y="1047"/>
                  </a:lnTo>
                  <a:lnTo>
                    <a:pt x="320" y="1044"/>
                  </a:lnTo>
                  <a:lnTo>
                    <a:pt x="320" y="1041"/>
                  </a:lnTo>
                  <a:lnTo>
                    <a:pt x="317" y="1032"/>
                  </a:lnTo>
                  <a:lnTo>
                    <a:pt x="289" y="1003"/>
                  </a:lnTo>
                  <a:lnTo>
                    <a:pt x="246" y="960"/>
                  </a:lnTo>
                  <a:lnTo>
                    <a:pt x="197" y="911"/>
                  </a:lnTo>
                  <a:lnTo>
                    <a:pt x="174" y="880"/>
                  </a:lnTo>
                  <a:lnTo>
                    <a:pt x="152" y="853"/>
                  </a:lnTo>
                  <a:lnTo>
                    <a:pt x="134" y="820"/>
                  </a:lnTo>
                  <a:lnTo>
                    <a:pt x="122" y="790"/>
                  </a:lnTo>
                  <a:lnTo>
                    <a:pt x="112" y="759"/>
                  </a:lnTo>
                  <a:lnTo>
                    <a:pt x="112" y="744"/>
                  </a:lnTo>
                  <a:lnTo>
                    <a:pt x="112" y="729"/>
                  </a:lnTo>
                  <a:lnTo>
                    <a:pt x="118" y="698"/>
                  </a:lnTo>
                  <a:lnTo>
                    <a:pt x="125" y="675"/>
                  </a:lnTo>
                  <a:lnTo>
                    <a:pt x="137" y="656"/>
                  </a:lnTo>
                  <a:lnTo>
                    <a:pt x="149" y="638"/>
                  </a:lnTo>
                  <a:lnTo>
                    <a:pt x="161" y="626"/>
                  </a:lnTo>
                  <a:lnTo>
                    <a:pt x="176" y="613"/>
                  </a:lnTo>
                  <a:lnTo>
                    <a:pt x="191" y="604"/>
                  </a:lnTo>
                  <a:lnTo>
                    <a:pt x="210" y="598"/>
                  </a:lnTo>
                  <a:lnTo>
                    <a:pt x="249" y="583"/>
                  </a:lnTo>
                  <a:lnTo>
                    <a:pt x="289" y="571"/>
                  </a:lnTo>
                  <a:lnTo>
                    <a:pt x="329" y="552"/>
                  </a:lnTo>
                  <a:lnTo>
                    <a:pt x="350" y="543"/>
                  </a:lnTo>
                  <a:lnTo>
                    <a:pt x="368" y="529"/>
                  </a:lnTo>
                  <a:lnTo>
                    <a:pt x="405" y="498"/>
                  </a:lnTo>
                  <a:lnTo>
                    <a:pt x="436" y="471"/>
                  </a:lnTo>
                  <a:lnTo>
                    <a:pt x="463" y="440"/>
                  </a:lnTo>
                  <a:lnTo>
                    <a:pt x="490" y="413"/>
                  </a:lnTo>
                  <a:lnTo>
                    <a:pt x="533" y="356"/>
                  </a:lnTo>
                  <a:lnTo>
                    <a:pt x="570" y="301"/>
                  </a:lnTo>
                  <a:lnTo>
                    <a:pt x="598" y="246"/>
                  </a:lnTo>
                  <a:lnTo>
                    <a:pt x="616" y="198"/>
                  </a:lnTo>
                  <a:lnTo>
                    <a:pt x="631" y="152"/>
                  </a:lnTo>
                  <a:lnTo>
                    <a:pt x="636" y="109"/>
                  </a:lnTo>
                  <a:lnTo>
                    <a:pt x="641" y="77"/>
                  </a:lnTo>
                  <a:lnTo>
                    <a:pt x="636" y="46"/>
                  </a:lnTo>
                  <a:lnTo>
                    <a:pt x="631" y="22"/>
                  </a:lnTo>
                  <a:lnTo>
                    <a:pt x="625" y="6"/>
                  </a:lnTo>
                  <a:lnTo>
                    <a:pt x="619" y="3"/>
                  </a:lnTo>
                  <a:lnTo>
                    <a:pt x="616" y="0"/>
                  </a:lnTo>
                  <a:lnTo>
                    <a:pt x="610" y="0"/>
                  </a:lnTo>
                  <a:lnTo>
                    <a:pt x="604" y="3"/>
                  </a:lnTo>
                  <a:lnTo>
                    <a:pt x="595" y="15"/>
                  </a:lnTo>
                  <a:lnTo>
                    <a:pt x="585" y="40"/>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81" name="Freeform 157"/>
            <p:cNvSpPr>
              <a:spLocks/>
            </p:cNvSpPr>
            <p:nvPr/>
          </p:nvSpPr>
          <p:spPr bwMode="auto">
            <a:xfrm>
              <a:off x="2617470" y="906145"/>
              <a:ext cx="207010" cy="97790"/>
            </a:xfrm>
            <a:custGeom>
              <a:avLst/>
              <a:gdLst>
                <a:gd name="T0" fmla="*/ 409 w 980"/>
                <a:gd name="T1" fmla="*/ 3 h 461"/>
                <a:gd name="T2" fmla="*/ 482 w 980"/>
                <a:gd name="T3" fmla="*/ 12 h 461"/>
                <a:gd name="T4" fmla="*/ 556 w 980"/>
                <a:gd name="T5" fmla="*/ 24 h 461"/>
                <a:gd name="T6" fmla="*/ 622 w 980"/>
                <a:gd name="T7" fmla="*/ 42 h 461"/>
                <a:gd name="T8" fmla="*/ 687 w 980"/>
                <a:gd name="T9" fmla="*/ 61 h 461"/>
                <a:gd name="T10" fmla="*/ 744 w 980"/>
                <a:gd name="T11" fmla="*/ 81 h 461"/>
                <a:gd name="T12" fmla="*/ 799 w 980"/>
                <a:gd name="T13" fmla="*/ 109 h 461"/>
                <a:gd name="T14" fmla="*/ 845 w 980"/>
                <a:gd name="T15" fmla="*/ 133 h 461"/>
                <a:gd name="T16" fmla="*/ 887 w 980"/>
                <a:gd name="T17" fmla="*/ 164 h 461"/>
                <a:gd name="T18" fmla="*/ 921 w 980"/>
                <a:gd name="T19" fmla="*/ 191 h 461"/>
                <a:gd name="T20" fmla="*/ 949 w 980"/>
                <a:gd name="T21" fmla="*/ 221 h 461"/>
                <a:gd name="T22" fmla="*/ 958 w 980"/>
                <a:gd name="T23" fmla="*/ 236 h 461"/>
                <a:gd name="T24" fmla="*/ 967 w 980"/>
                <a:gd name="T25" fmla="*/ 251 h 461"/>
                <a:gd name="T26" fmla="*/ 973 w 980"/>
                <a:gd name="T27" fmla="*/ 267 h 461"/>
                <a:gd name="T28" fmla="*/ 977 w 980"/>
                <a:gd name="T29" fmla="*/ 282 h 461"/>
                <a:gd name="T30" fmla="*/ 980 w 980"/>
                <a:gd name="T31" fmla="*/ 297 h 461"/>
                <a:gd name="T32" fmla="*/ 977 w 980"/>
                <a:gd name="T33" fmla="*/ 312 h 461"/>
                <a:gd name="T34" fmla="*/ 973 w 980"/>
                <a:gd name="T35" fmla="*/ 328 h 461"/>
                <a:gd name="T36" fmla="*/ 967 w 980"/>
                <a:gd name="T37" fmla="*/ 340 h 461"/>
                <a:gd name="T38" fmla="*/ 958 w 980"/>
                <a:gd name="T39" fmla="*/ 355 h 461"/>
                <a:gd name="T40" fmla="*/ 946 w 980"/>
                <a:gd name="T41" fmla="*/ 367 h 461"/>
                <a:gd name="T42" fmla="*/ 930 w 980"/>
                <a:gd name="T43" fmla="*/ 379 h 461"/>
                <a:gd name="T44" fmla="*/ 915 w 980"/>
                <a:gd name="T45" fmla="*/ 391 h 461"/>
                <a:gd name="T46" fmla="*/ 887 w 980"/>
                <a:gd name="T47" fmla="*/ 406 h 461"/>
                <a:gd name="T48" fmla="*/ 864 w 980"/>
                <a:gd name="T49" fmla="*/ 418 h 461"/>
                <a:gd name="T50" fmla="*/ 836 w 980"/>
                <a:gd name="T51" fmla="*/ 431 h 461"/>
                <a:gd name="T52" fmla="*/ 806 w 980"/>
                <a:gd name="T53" fmla="*/ 440 h 461"/>
                <a:gd name="T54" fmla="*/ 747 w 980"/>
                <a:gd name="T55" fmla="*/ 452 h 461"/>
                <a:gd name="T56" fmla="*/ 684 w 980"/>
                <a:gd name="T57" fmla="*/ 461 h 461"/>
                <a:gd name="T58" fmla="*/ 619 w 980"/>
                <a:gd name="T59" fmla="*/ 461 h 461"/>
                <a:gd name="T60" fmla="*/ 556 w 980"/>
                <a:gd name="T61" fmla="*/ 458 h 461"/>
                <a:gd name="T62" fmla="*/ 491 w 980"/>
                <a:gd name="T63" fmla="*/ 452 h 461"/>
                <a:gd name="T64" fmla="*/ 427 w 980"/>
                <a:gd name="T65" fmla="*/ 440 h 461"/>
                <a:gd name="T66" fmla="*/ 363 w 980"/>
                <a:gd name="T67" fmla="*/ 424 h 461"/>
                <a:gd name="T68" fmla="*/ 305 w 980"/>
                <a:gd name="T69" fmla="*/ 406 h 461"/>
                <a:gd name="T70" fmla="*/ 248 w 980"/>
                <a:gd name="T71" fmla="*/ 385 h 461"/>
                <a:gd name="T72" fmla="*/ 195 w 980"/>
                <a:gd name="T73" fmla="*/ 361 h 461"/>
                <a:gd name="T74" fmla="*/ 149 w 980"/>
                <a:gd name="T75" fmla="*/ 337 h 461"/>
                <a:gd name="T76" fmla="*/ 110 w 980"/>
                <a:gd name="T77" fmla="*/ 312 h 461"/>
                <a:gd name="T78" fmla="*/ 77 w 980"/>
                <a:gd name="T79" fmla="*/ 285 h 461"/>
                <a:gd name="T80" fmla="*/ 52 w 980"/>
                <a:gd name="T81" fmla="*/ 260 h 461"/>
                <a:gd name="T82" fmla="*/ 34 w 980"/>
                <a:gd name="T83" fmla="*/ 233 h 461"/>
                <a:gd name="T84" fmla="*/ 18 w 980"/>
                <a:gd name="T85" fmla="*/ 206 h 461"/>
                <a:gd name="T86" fmla="*/ 6 w 980"/>
                <a:gd name="T87" fmla="*/ 182 h 461"/>
                <a:gd name="T88" fmla="*/ 0 w 980"/>
                <a:gd name="T89" fmla="*/ 158 h 461"/>
                <a:gd name="T90" fmla="*/ 0 w 980"/>
                <a:gd name="T91" fmla="*/ 130 h 461"/>
                <a:gd name="T92" fmla="*/ 6 w 980"/>
                <a:gd name="T93" fmla="*/ 109 h 461"/>
                <a:gd name="T94" fmla="*/ 15 w 980"/>
                <a:gd name="T95" fmla="*/ 87 h 461"/>
                <a:gd name="T96" fmla="*/ 31 w 980"/>
                <a:gd name="T97" fmla="*/ 66 h 461"/>
                <a:gd name="T98" fmla="*/ 55 w 980"/>
                <a:gd name="T99" fmla="*/ 49 h 461"/>
                <a:gd name="T100" fmla="*/ 83 w 980"/>
                <a:gd name="T101" fmla="*/ 33 h 461"/>
                <a:gd name="T102" fmla="*/ 119 w 980"/>
                <a:gd name="T103" fmla="*/ 21 h 461"/>
                <a:gd name="T104" fmla="*/ 162 w 980"/>
                <a:gd name="T105" fmla="*/ 9 h 461"/>
                <a:gd name="T106" fmla="*/ 211 w 980"/>
                <a:gd name="T107" fmla="*/ 3 h 461"/>
                <a:gd name="T108" fmla="*/ 268 w 980"/>
                <a:gd name="T109" fmla="*/ 0 h 461"/>
                <a:gd name="T110" fmla="*/ 336 w 980"/>
                <a:gd name="T111" fmla="*/ 0 h 461"/>
                <a:gd name="T112" fmla="*/ 409 w 980"/>
                <a:gd name="T113" fmla="*/ 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80" h="461">
                  <a:moveTo>
                    <a:pt x="409" y="3"/>
                  </a:moveTo>
                  <a:lnTo>
                    <a:pt x="482" y="12"/>
                  </a:lnTo>
                  <a:lnTo>
                    <a:pt x="556" y="24"/>
                  </a:lnTo>
                  <a:lnTo>
                    <a:pt x="622" y="42"/>
                  </a:lnTo>
                  <a:lnTo>
                    <a:pt x="687" y="61"/>
                  </a:lnTo>
                  <a:lnTo>
                    <a:pt x="744" y="81"/>
                  </a:lnTo>
                  <a:lnTo>
                    <a:pt x="799" y="109"/>
                  </a:lnTo>
                  <a:lnTo>
                    <a:pt x="845" y="133"/>
                  </a:lnTo>
                  <a:lnTo>
                    <a:pt x="887" y="164"/>
                  </a:lnTo>
                  <a:lnTo>
                    <a:pt x="921" y="191"/>
                  </a:lnTo>
                  <a:lnTo>
                    <a:pt x="949" y="221"/>
                  </a:lnTo>
                  <a:lnTo>
                    <a:pt x="958" y="236"/>
                  </a:lnTo>
                  <a:lnTo>
                    <a:pt x="967" y="251"/>
                  </a:lnTo>
                  <a:lnTo>
                    <a:pt x="973" y="267"/>
                  </a:lnTo>
                  <a:lnTo>
                    <a:pt x="977" y="282"/>
                  </a:lnTo>
                  <a:lnTo>
                    <a:pt x="980" y="297"/>
                  </a:lnTo>
                  <a:lnTo>
                    <a:pt x="977" y="312"/>
                  </a:lnTo>
                  <a:lnTo>
                    <a:pt x="973" y="328"/>
                  </a:lnTo>
                  <a:lnTo>
                    <a:pt x="967" y="340"/>
                  </a:lnTo>
                  <a:lnTo>
                    <a:pt x="958" y="355"/>
                  </a:lnTo>
                  <a:lnTo>
                    <a:pt x="946" y="367"/>
                  </a:lnTo>
                  <a:lnTo>
                    <a:pt x="930" y="379"/>
                  </a:lnTo>
                  <a:lnTo>
                    <a:pt x="915" y="391"/>
                  </a:lnTo>
                  <a:lnTo>
                    <a:pt x="887" y="406"/>
                  </a:lnTo>
                  <a:lnTo>
                    <a:pt x="864" y="418"/>
                  </a:lnTo>
                  <a:lnTo>
                    <a:pt x="836" y="431"/>
                  </a:lnTo>
                  <a:lnTo>
                    <a:pt x="806" y="440"/>
                  </a:lnTo>
                  <a:lnTo>
                    <a:pt x="747" y="452"/>
                  </a:lnTo>
                  <a:lnTo>
                    <a:pt x="684" y="461"/>
                  </a:lnTo>
                  <a:lnTo>
                    <a:pt x="619" y="461"/>
                  </a:lnTo>
                  <a:lnTo>
                    <a:pt x="556" y="458"/>
                  </a:lnTo>
                  <a:lnTo>
                    <a:pt x="491" y="452"/>
                  </a:lnTo>
                  <a:lnTo>
                    <a:pt x="427" y="440"/>
                  </a:lnTo>
                  <a:lnTo>
                    <a:pt x="363" y="424"/>
                  </a:lnTo>
                  <a:lnTo>
                    <a:pt x="305" y="406"/>
                  </a:lnTo>
                  <a:lnTo>
                    <a:pt x="248" y="385"/>
                  </a:lnTo>
                  <a:lnTo>
                    <a:pt x="195" y="361"/>
                  </a:lnTo>
                  <a:lnTo>
                    <a:pt x="149" y="337"/>
                  </a:lnTo>
                  <a:lnTo>
                    <a:pt x="110" y="312"/>
                  </a:lnTo>
                  <a:lnTo>
                    <a:pt x="77" y="285"/>
                  </a:lnTo>
                  <a:lnTo>
                    <a:pt x="52" y="260"/>
                  </a:lnTo>
                  <a:lnTo>
                    <a:pt x="34" y="233"/>
                  </a:lnTo>
                  <a:lnTo>
                    <a:pt x="18" y="206"/>
                  </a:lnTo>
                  <a:lnTo>
                    <a:pt x="6" y="182"/>
                  </a:lnTo>
                  <a:lnTo>
                    <a:pt x="0" y="158"/>
                  </a:lnTo>
                  <a:lnTo>
                    <a:pt x="0" y="130"/>
                  </a:lnTo>
                  <a:lnTo>
                    <a:pt x="6" y="109"/>
                  </a:lnTo>
                  <a:lnTo>
                    <a:pt x="15" y="87"/>
                  </a:lnTo>
                  <a:lnTo>
                    <a:pt x="31" y="66"/>
                  </a:lnTo>
                  <a:lnTo>
                    <a:pt x="55" y="49"/>
                  </a:lnTo>
                  <a:lnTo>
                    <a:pt x="83" y="33"/>
                  </a:lnTo>
                  <a:lnTo>
                    <a:pt x="119" y="21"/>
                  </a:lnTo>
                  <a:lnTo>
                    <a:pt x="162" y="9"/>
                  </a:lnTo>
                  <a:lnTo>
                    <a:pt x="211" y="3"/>
                  </a:lnTo>
                  <a:lnTo>
                    <a:pt x="268" y="0"/>
                  </a:lnTo>
                  <a:lnTo>
                    <a:pt x="336" y="0"/>
                  </a:lnTo>
                  <a:lnTo>
                    <a:pt x="409" y="3"/>
                  </a:lnTo>
                  <a:close/>
                </a:path>
              </a:pathLst>
            </a:custGeom>
            <a:solidFill>
              <a:srgbClr val="EFB3B1"/>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82" name="Freeform 158"/>
            <p:cNvSpPr>
              <a:spLocks/>
            </p:cNvSpPr>
            <p:nvPr/>
          </p:nvSpPr>
          <p:spPr bwMode="auto">
            <a:xfrm>
              <a:off x="2001520" y="822325"/>
              <a:ext cx="168910" cy="74295"/>
            </a:xfrm>
            <a:custGeom>
              <a:avLst/>
              <a:gdLst>
                <a:gd name="T0" fmla="*/ 315 w 797"/>
                <a:gd name="T1" fmla="*/ 0 h 349"/>
                <a:gd name="T2" fmla="*/ 376 w 797"/>
                <a:gd name="T3" fmla="*/ 0 h 349"/>
                <a:gd name="T4" fmla="*/ 433 w 797"/>
                <a:gd name="T5" fmla="*/ 2 h 349"/>
                <a:gd name="T6" fmla="*/ 489 w 797"/>
                <a:gd name="T7" fmla="*/ 12 h 349"/>
                <a:gd name="T8" fmla="*/ 541 w 797"/>
                <a:gd name="T9" fmla="*/ 21 h 349"/>
                <a:gd name="T10" fmla="*/ 589 w 797"/>
                <a:gd name="T11" fmla="*/ 33 h 349"/>
                <a:gd name="T12" fmla="*/ 635 w 797"/>
                <a:gd name="T13" fmla="*/ 48 h 349"/>
                <a:gd name="T14" fmla="*/ 675 w 797"/>
                <a:gd name="T15" fmla="*/ 67 h 349"/>
                <a:gd name="T16" fmla="*/ 712 w 797"/>
                <a:gd name="T17" fmla="*/ 85 h 349"/>
                <a:gd name="T18" fmla="*/ 742 w 797"/>
                <a:gd name="T19" fmla="*/ 106 h 349"/>
                <a:gd name="T20" fmla="*/ 766 w 797"/>
                <a:gd name="T21" fmla="*/ 128 h 349"/>
                <a:gd name="T22" fmla="*/ 782 w 797"/>
                <a:gd name="T23" fmla="*/ 149 h 349"/>
                <a:gd name="T24" fmla="*/ 794 w 797"/>
                <a:gd name="T25" fmla="*/ 173 h 349"/>
                <a:gd name="T26" fmla="*/ 797 w 797"/>
                <a:gd name="T27" fmla="*/ 185 h 349"/>
                <a:gd name="T28" fmla="*/ 797 w 797"/>
                <a:gd name="T29" fmla="*/ 197 h 349"/>
                <a:gd name="T30" fmla="*/ 794 w 797"/>
                <a:gd name="T31" fmla="*/ 206 h 349"/>
                <a:gd name="T32" fmla="*/ 791 w 797"/>
                <a:gd name="T33" fmla="*/ 218 h 349"/>
                <a:gd name="T34" fmla="*/ 785 w 797"/>
                <a:gd name="T35" fmla="*/ 231 h 349"/>
                <a:gd name="T36" fmla="*/ 775 w 797"/>
                <a:gd name="T37" fmla="*/ 243 h 349"/>
                <a:gd name="T38" fmla="*/ 751 w 797"/>
                <a:gd name="T39" fmla="*/ 264 h 349"/>
                <a:gd name="T40" fmla="*/ 714 w 797"/>
                <a:gd name="T41" fmla="*/ 292 h 349"/>
                <a:gd name="T42" fmla="*/ 672 w 797"/>
                <a:gd name="T43" fmla="*/ 312 h 349"/>
                <a:gd name="T44" fmla="*/ 623 w 797"/>
                <a:gd name="T45" fmla="*/ 327 h 349"/>
                <a:gd name="T46" fmla="*/ 574 w 797"/>
                <a:gd name="T47" fmla="*/ 340 h 349"/>
                <a:gd name="T48" fmla="*/ 526 w 797"/>
                <a:gd name="T49" fmla="*/ 346 h 349"/>
                <a:gd name="T50" fmla="*/ 473 w 797"/>
                <a:gd name="T51" fmla="*/ 349 h 349"/>
                <a:gd name="T52" fmla="*/ 418 w 797"/>
                <a:gd name="T53" fmla="*/ 349 h 349"/>
                <a:gd name="T54" fmla="*/ 367 w 797"/>
                <a:gd name="T55" fmla="*/ 346 h 349"/>
                <a:gd name="T56" fmla="*/ 318 w 797"/>
                <a:gd name="T57" fmla="*/ 340 h 349"/>
                <a:gd name="T58" fmla="*/ 269 w 797"/>
                <a:gd name="T59" fmla="*/ 330 h 349"/>
                <a:gd name="T60" fmla="*/ 221 w 797"/>
                <a:gd name="T61" fmla="*/ 318 h 349"/>
                <a:gd name="T62" fmla="*/ 178 w 797"/>
                <a:gd name="T63" fmla="*/ 304 h 349"/>
                <a:gd name="T64" fmla="*/ 138 w 797"/>
                <a:gd name="T65" fmla="*/ 289 h 349"/>
                <a:gd name="T66" fmla="*/ 105 w 797"/>
                <a:gd name="T67" fmla="*/ 273 h 349"/>
                <a:gd name="T68" fmla="*/ 77 w 797"/>
                <a:gd name="T69" fmla="*/ 255 h 349"/>
                <a:gd name="T70" fmla="*/ 53 w 797"/>
                <a:gd name="T71" fmla="*/ 237 h 349"/>
                <a:gd name="T72" fmla="*/ 34 w 797"/>
                <a:gd name="T73" fmla="*/ 215 h 349"/>
                <a:gd name="T74" fmla="*/ 22 w 797"/>
                <a:gd name="T75" fmla="*/ 197 h 349"/>
                <a:gd name="T76" fmla="*/ 10 w 797"/>
                <a:gd name="T77" fmla="*/ 176 h 349"/>
                <a:gd name="T78" fmla="*/ 3 w 797"/>
                <a:gd name="T79" fmla="*/ 157 h 349"/>
                <a:gd name="T80" fmla="*/ 0 w 797"/>
                <a:gd name="T81" fmla="*/ 140 h 349"/>
                <a:gd name="T82" fmla="*/ 3 w 797"/>
                <a:gd name="T83" fmla="*/ 119 h 349"/>
                <a:gd name="T84" fmla="*/ 10 w 797"/>
                <a:gd name="T85" fmla="*/ 100 h 349"/>
                <a:gd name="T86" fmla="*/ 19 w 797"/>
                <a:gd name="T87" fmla="*/ 82 h 349"/>
                <a:gd name="T88" fmla="*/ 37 w 797"/>
                <a:gd name="T89" fmla="*/ 67 h 349"/>
                <a:gd name="T90" fmla="*/ 59 w 797"/>
                <a:gd name="T91" fmla="*/ 51 h 349"/>
                <a:gd name="T92" fmla="*/ 86 w 797"/>
                <a:gd name="T93" fmla="*/ 39 h 349"/>
                <a:gd name="T94" fmla="*/ 119 w 797"/>
                <a:gd name="T95" fmla="*/ 27 h 349"/>
                <a:gd name="T96" fmla="*/ 159 w 797"/>
                <a:gd name="T97" fmla="*/ 15 h 349"/>
                <a:gd name="T98" fmla="*/ 205 w 797"/>
                <a:gd name="T99" fmla="*/ 9 h 349"/>
                <a:gd name="T100" fmla="*/ 257 w 797"/>
                <a:gd name="T101" fmla="*/ 2 h 349"/>
                <a:gd name="T102" fmla="*/ 315 w 797"/>
                <a:gd name="T103" fmla="*/ 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7" h="349">
                  <a:moveTo>
                    <a:pt x="315" y="0"/>
                  </a:moveTo>
                  <a:lnTo>
                    <a:pt x="376" y="0"/>
                  </a:lnTo>
                  <a:lnTo>
                    <a:pt x="433" y="2"/>
                  </a:lnTo>
                  <a:lnTo>
                    <a:pt x="489" y="12"/>
                  </a:lnTo>
                  <a:lnTo>
                    <a:pt x="541" y="21"/>
                  </a:lnTo>
                  <a:lnTo>
                    <a:pt x="589" y="33"/>
                  </a:lnTo>
                  <a:lnTo>
                    <a:pt x="635" y="48"/>
                  </a:lnTo>
                  <a:lnTo>
                    <a:pt x="675" y="67"/>
                  </a:lnTo>
                  <a:lnTo>
                    <a:pt x="712" y="85"/>
                  </a:lnTo>
                  <a:lnTo>
                    <a:pt x="742" y="106"/>
                  </a:lnTo>
                  <a:lnTo>
                    <a:pt x="766" y="128"/>
                  </a:lnTo>
                  <a:lnTo>
                    <a:pt x="782" y="149"/>
                  </a:lnTo>
                  <a:lnTo>
                    <a:pt x="794" y="173"/>
                  </a:lnTo>
                  <a:lnTo>
                    <a:pt x="797" y="185"/>
                  </a:lnTo>
                  <a:lnTo>
                    <a:pt x="797" y="197"/>
                  </a:lnTo>
                  <a:lnTo>
                    <a:pt x="794" y="206"/>
                  </a:lnTo>
                  <a:lnTo>
                    <a:pt x="791" y="218"/>
                  </a:lnTo>
                  <a:lnTo>
                    <a:pt x="785" y="231"/>
                  </a:lnTo>
                  <a:lnTo>
                    <a:pt x="775" y="243"/>
                  </a:lnTo>
                  <a:lnTo>
                    <a:pt x="751" y="264"/>
                  </a:lnTo>
                  <a:lnTo>
                    <a:pt x="714" y="292"/>
                  </a:lnTo>
                  <a:lnTo>
                    <a:pt x="672" y="312"/>
                  </a:lnTo>
                  <a:lnTo>
                    <a:pt x="623" y="327"/>
                  </a:lnTo>
                  <a:lnTo>
                    <a:pt x="574" y="340"/>
                  </a:lnTo>
                  <a:lnTo>
                    <a:pt x="526" y="346"/>
                  </a:lnTo>
                  <a:lnTo>
                    <a:pt x="473" y="349"/>
                  </a:lnTo>
                  <a:lnTo>
                    <a:pt x="418" y="349"/>
                  </a:lnTo>
                  <a:lnTo>
                    <a:pt x="367" y="346"/>
                  </a:lnTo>
                  <a:lnTo>
                    <a:pt x="318" y="340"/>
                  </a:lnTo>
                  <a:lnTo>
                    <a:pt x="269" y="330"/>
                  </a:lnTo>
                  <a:lnTo>
                    <a:pt x="221" y="318"/>
                  </a:lnTo>
                  <a:lnTo>
                    <a:pt x="178" y="304"/>
                  </a:lnTo>
                  <a:lnTo>
                    <a:pt x="138" y="289"/>
                  </a:lnTo>
                  <a:lnTo>
                    <a:pt x="105" y="273"/>
                  </a:lnTo>
                  <a:lnTo>
                    <a:pt x="77" y="255"/>
                  </a:lnTo>
                  <a:lnTo>
                    <a:pt x="53" y="237"/>
                  </a:lnTo>
                  <a:lnTo>
                    <a:pt x="34" y="215"/>
                  </a:lnTo>
                  <a:lnTo>
                    <a:pt x="22" y="197"/>
                  </a:lnTo>
                  <a:lnTo>
                    <a:pt x="10" y="176"/>
                  </a:lnTo>
                  <a:lnTo>
                    <a:pt x="3" y="157"/>
                  </a:lnTo>
                  <a:lnTo>
                    <a:pt x="0" y="140"/>
                  </a:lnTo>
                  <a:lnTo>
                    <a:pt x="3" y="119"/>
                  </a:lnTo>
                  <a:lnTo>
                    <a:pt x="10" y="100"/>
                  </a:lnTo>
                  <a:lnTo>
                    <a:pt x="19" y="82"/>
                  </a:lnTo>
                  <a:lnTo>
                    <a:pt x="37" y="67"/>
                  </a:lnTo>
                  <a:lnTo>
                    <a:pt x="59" y="51"/>
                  </a:lnTo>
                  <a:lnTo>
                    <a:pt x="86" y="39"/>
                  </a:lnTo>
                  <a:lnTo>
                    <a:pt x="119" y="27"/>
                  </a:lnTo>
                  <a:lnTo>
                    <a:pt x="159" y="15"/>
                  </a:lnTo>
                  <a:lnTo>
                    <a:pt x="205" y="9"/>
                  </a:lnTo>
                  <a:lnTo>
                    <a:pt x="257" y="2"/>
                  </a:lnTo>
                  <a:lnTo>
                    <a:pt x="315" y="0"/>
                  </a:lnTo>
                  <a:close/>
                </a:path>
              </a:pathLst>
            </a:custGeom>
            <a:solidFill>
              <a:srgbClr val="EFB3B1"/>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83" name="Freeform 159"/>
            <p:cNvSpPr>
              <a:spLocks/>
            </p:cNvSpPr>
            <p:nvPr/>
          </p:nvSpPr>
          <p:spPr bwMode="auto">
            <a:xfrm>
              <a:off x="2847340" y="868045"/>
              <a:ext cx="253365" cy="269240"/>
            </a:xfrm>
            <a:custGeom>
              <a:avLst/>
              <a:gdLst>
                <a:gd name="T0" fmla="*/ 561 w 1199"/>
                <a:gd name="T1" fmla="*/ 28 h 1273"/>
                <a:gd name="T2" fmla="*/ 653 w 1199"/>
                <a:gd name="T3" fmla="*/ 3 h 1273"/>
                <a:gd name="T4" fmla="*/ 757 w 1199"/>
                <a:gd name="T5" fmla="*/ 0 h 1273"/>
                <a:gd name="T6" fmla="*/ 864 w 1199"/>
                <a:gd name="T7" fmla="*/ 16 h 1273"/>
                <a:gd name="T8" fmla="*/ 967 w 1199"/>
                <a:gd name="T9" fmla="*/ 55 h 1273"/>
                <a:gd name="T10" fmla="*/ 1037 w 1199"/>
                <a:gd name="T11" fmla="*/ 100 h 1273"/>
                <a:gd name="T12" fmla="*/ 1080 w 1199"/>
                <a:gd name="T13" fmla="*/ 140 h 1273"/>
                <a:gd name="T14" fmla="*/ 1117 w 1199"/>
                <a:gd name="T15" fmla="*/ 186 h 1273"/>
                <a:gd name="T16" fmla="*/ 1151 w 1199"/>
                <a:gd name="T17" fmla="*/ 238 h 1273"/>
                <a:gd name="T18" fmla="*/ 1174 w 1199"/>
                <a:gd name="T19" fmla="*/ 298 h 1273"/>
                <a:gd name="T20" fmla="*/ 1190 w 1199"/>
                <a:gd name="T21" fmla="*/ 365 h 1273"/>
                <a:gd name="T22" fmla="*/ 1199 w 1199"/>
                <a:gd name="T23" fmla="*/ 444 h 1273"/>
                <a:gd name="T24" fmla="*/ 1190 w 1199"/>
                <a:gd name="T25" fmla="*/ 529 h 1273"/>
                <a:gd name="T26" fmla="*/ 1168 w 1199"/>
                <a:gd name="T27" fmla="*/ 620 h 1273"/>
                <a:gd name="T28" fmla="*/ 1132 w 1199"/>
                <a:gd name="T29" fmla="*/ 710 h 1273"/>
                <a:gd name="T30" fmla="*/ 1083 w 1199"/>
                <a:gd name="T31" fmla="*/ 805 h 1273"/>
                <a:gd name="T32" fmla="*/ 1022 w 1199"/>
                <a:gd name="T33" fmla="*/ 899 h 1273"/>
                <a:gd name="T34" fmla="*/ 952 w 1199"/>
                <a:gd name="T35" fmla="*/ 988 h 1273"/>
                <a:gd name="T36" fmla="*/ 872 w 1199"/>
                <a:gd name="T37" fmla="*/ 1066 h 1273"/>
                <a:gd name="T38" fmla="*/ 787 w 1199"/>
                <a:gd name="T39" fmla="*/ 1139 h 1273"/>
                <a:gd name="T40" fmla="*/ 696 w 1199"/>
                <a:gd name="T41" fmla="*/ 1196 h 1273"/>
                <a:gd name="T42" fmla="*/ 598 w 1199"/>
                <a:gd name="T43" fmla="*/ 1239 h 1273"/>
                <a:gd name="T44" fmla="*/ 495 w 1199"/>
                <a:gd name="T45" fmla="*/ 1267 h 1273"/>
                <a:gd name="T46" fmla="*/ 391 w 1199"/>
                <a:gd name="T47" fmla="*/ 1273 h 1273"/>
                <a:gd name="T48" fmla="*/ 284 w 1199"/>
                <a:gd name="T49" fmla="*/ 1257 h 1273"/>
                <a:gd name="T50" fmla="*/ 177 w 1199"/>
                <a:gd name="T51" fmla="*/ 1218 h 1273"/>
                <a:gd name="T52" fmla="*/ 74 w 1199"/>
                <a:gd name="T53" fmla="*/ 1148 h 1273"/>
                <a:gd name="T54" fmla="*/ 9 w 1199"/>
                <a:gd name="T55" fmla="*/ 1090 h 1273"/>
                <a:gd name="T56" fmla="*/ 0 w 1199"/>
                <a:gd name="T57" fmla="*/ 1048 h 1273"/>
                <a:gd name="T58" fmla="*/ 6 w 1199"/>
                <a:gd name="T59" fmla="*/ 994 h 1273"/>
                <a:gd name="T60" fmla="*/ 40 w 1199"/>
                <a:gd name="T61" fmla="*/ 884 h 1273"/>
                <a:gd name="T62" fmla="*/ 119 w 1199"/>
                <a:gd name="T63" fmla="*/ 713 h 1273"/>
                <a:gd name="T64" fmla="*/ 220 w 1199"/>
                <a:gd name="T65" fmla="*/ 526 h 1273"/>
                <a:gd name="T66" fmla="*/ 424 w 1199"/>
                <a:gd name="T67" fmla="*/ 192 h 1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99" h="1273">
                  <a:moveTo>
                    <a:pt x="522" y="43"/>
                  </a:moveTo>
                  <a:lnTo>
                    <a:pt x="561" y="28"/>
                  </a:lnTo>
                  <a:lnTo>
                    <a:pt x="604" y="13"/>
                  </a:lnTo>
                  <a:lnTo>
                    <a:pt x="653" y="3"/>
                  </a:lnTo>
                  <a:lnTo>
                    <a:pt x="705" y="0"/>
                  </a:lnTo>
                  <a:lnTo>
                    <a:pt x="757" y="0"/>
                  </a:lnTo>
                  <a:lnTo>
                    <a:pt x="809" y="6"/>
                  </a:lnTo>
                  <a:lnTo>
                    <a:pt x="864" y="16"/>
                  </a:lnTo>
                  <a:lnTo>
                    <a:pt x="915" y="34"/>
                  </a:lnTo>
                  <a:lnTo>
                    <a:pt x="967" y="55"/>
                  </a:lnTo>
                  <a:lnTo>
                    <a:pt x="1017" y="83"/>
                  </a:lnTo>
                  <a:lnTo>
                    <a:pt x="1037" y="100"/>
                  </a:lnTo>
                  <a:lnTo>
                    <a:pt x="1059" y="119"/>
                  </a:lnTo>
                  <a:lnTo>
                    <a:pt x="1080" y="140"/>
                  </a:lnTo>
                  <a:lnTo>
                    <a:pt x="1099" y="161"/>
                  </a:lnTo>
                  <a:lnTo>
                    <a:pt x="1117" y="186"/>
                  </a:lnTo>
                  <a:lnTo>
                    <a:pt x="1135" y="210"/>
                  </a:lnTo>
                  <a:lnTo>
                    <a:pt x="1151" y="238"/>
                  </a:lnTo>
                  <a:lnTo>
                    <a:pt x="1162" y="267"/>
                  </a:lnTo>
                  <a:lnTo>
                    <a:pt x="1174" y="298"/>
                  </a:lnTo>
                  <a:lnTo>
                    <a:pt x="1184" y="331"/>
                  </a:lnTo>
                  <a:lnTo>
                    <a:pt x="1190" y="365"/>
                  </a:lnTo>
                  <a:lnTo>
                    <a:pt x="1196" y="404"/>
                  </a:lnTo>
                  <a:lnTo>
                    <a:pt x="1199" y="444"/>
                  </a:lnTo>
                  <a:lnTo>
                    <a:pt x="1196" y="483"/>
                  </a:lnTo>
                  <a:lnTo>
                    <a:pt x="1190" y="529"/>
                  </a:lnTo>
                  <a:lnTo>
                    <a:pt x="1180" y="571"/>
                  </a:lnTo>
                  <a:lnTo>
                    <a:pt x="1168" y="620"/>
                  </a:lnTo>
                  <a:lnTo>
                    <a:pt x="1151" y="666"/>
                  </a:lnTo>
                  <a:lnTo>
                    <a:pt x="1132" y="710"/>
                  </a:lnTo>
                  <a:lnTo>
                    <a:pt x="1108" y="759"/>
                  </a:lnTo>
                  <a:lnTo>
                    <a:pt x="1083" y="805"/>
                  </a:lnTo>
                  <a:lnTo>
                    <a:pt x="1056" y="854"/>
                  </a:lnTo>
                  <a:lnTo>
                    <a:pt x="1022" y="899"/>
                  </a:lnTo>
                  <a:lnTo>
                    <a:pt x="989" y="942"/>
                  </a:lnTo>
                  <a:lnTo>
                    <a:pt x="952" y="988"/>
                  </a:lnTo>
                  <a:lnTo>
                    <a:pt x="915" y="1026"/>
                  </a:lnTo>
                  <a:lnTo>
                    <a:pt x="872" y="1066"/>
                  </a:lnTo>
                  <a:lnTo>
                    <a:pt x="833" y="1103"/>
                  </a:lnTo>
                  <a:lnTo>
                    <a:pt x="787" y="1139"/>
                  </a:lnTo>
                  <a:lnTo>
                    <a:pt x="741" y="1169"/>
                  </a:lnTo>
                  <a:lnTo>
                    <a:pt x="696" y="1196"/>
                  </a:lnTo>
                  <a:lnTo>
                    <a:pt x="647" y="1221"/>
                  </a:lnTo>
                  <a:lnTo>
                    <a:pt x="598" y="1239"/>
                  </a:lnTo>
                  <a:lnTo>
                    <a:pt x="547" y="1257"/>
                  </a:lnTo>
                  <a:lnTo>
                    <a:pt x="495" y="1267"/>
                  </a:lnTo>
                  <a:lnTo>
                    <a:pt x="442" y="1273"/>
                  </a:lnTo>
                  <a:lnTo>
                    <a:pt x="391" y="1273"/>
                  </a:lnTo>
                  <a:lnTo>
                    <a:pt x="339" y="1270"/>
                  </a:lnTo>
                  <a:lnTo>
                    <a:pt x="284" y="1257"/>
                  </a:lnTo>
                  <a:lnTo>
                    <a:pt x="232" y="1242"/>
                  </a:lnTo>
                  <a:lnTo>
                    <a:pt x="177" y="1218"/>
                  </a:lnTo>
                  <a:lnTo>
                    <a:pt x="125" y="1187"/>
                  </a:lnTo>
                  <a:lnTo>
                    <a:pt x="74" y="1148"/>
                  </a:lnTo>
                  <a:lnTo>
                    <a:pt x="18" y="1103"/>
                  </a:lnTo>
                  <a:lnTo>
                    <a:pt x="9" y="1090"/>
                  </a:lnTo>
                  <a:lnTo>
                    <a:pt x="3" y="1072"/>
                  </a:lnTo>
                  <a:lnTo>
                    <a:pt x="0" y="1048"/>
                  </a:lnTo>
                  <a:lnTo>
                    <a:pt x="3" y="1020"/>
                  </a:lnTo>
                  <a:lnTo>
                    <a:pt x="6" y="994"/>
                  </a:lnTo>
                  <a:lnTo>
                    <a:pt x="15" y="960"/>
                  </a:lnTo>
                  <a:lnTo>
                    <a:pt x="40" y="884"/>
                  </a:lnTo>
                  <a:lnTo>
                    <a:pt x="77" y="802"/>
                  </a:lnTo>
                  <a:lnTo>
                    <a:pt x="119" y="713"/>
                  </a:lnTo>
                  <a:lnTo>
                    <a:pt x="168" y="620"/>
                  </a:lnTo>
                  <a:lnTo>
                    <a:pt x="220" y="526"/>
                  </a:lnTo>
                  <a:lnTo>
                    <a:pt x="327" y="347"/>
                  </a:lnTo>
                  <a:lnTo>
                    <a:pt x="424" y="192"/>
                  </a:lnTo>
                  <a:lnTo>
                    <a:pt x="522" y="43"/>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84" name="Freeform 160"/>
            <p:cNvSpPr>
              <a:spLocks/>
            </p:cNvSpPr>
            <p:nvPr/>
          </p:nvSpPr>
          <p:spPr bwMode="auto">
            <a:xfrm>
              <a:off x="2893695" y="929005"/>
              <a:ext cx="148590" cy="130175"/>
            </a:xfrm>
            <a:custGeom>
              <a:avLst/>
              <a:gdLst>
                <a:gd name="T0" fmla="*/ 265 w 701"/>
                <a:gd name="T1" fmla="*/ 21 h 613"/>
                <a:gd name="T2" fmla="*/ 327 w 701"/>
                <a:gd name="T3" fmla="*/ 3 h 613"/>
                <a:gd name="T4" fmla="*/ 396 w 701"/>
                <a:gd name="T5" fmla="*/ 3 h 613"/>
                <a:gd name="T6" fmla="*/ 473 w 701"/>
                <a:gd name="T7" fmla="*/ 18 h 613"/>
                <a:gd name="T8" fmla="*/ 543 w 701"/>
                <a:gd name="T9" fmla="*/ 49 h 613"/>
                <a:gd name="T10" fmla="*/ 610 w 701"/>
                <a:gd name="T11" fmla="*/ 97 h 613"/>
                <a:gd name="T12" fmla="*/ 658 w 701"/>
                <a:gd name="T13" fmla="*/ 164 h 613"/>
                <a:gd name="T14" fmla="*/ 692 w 701"/>
                <a:gd name="T15" fmla="*/ 246 h 613"/>
                <a:gd name="T16" fmla="*/ 701 w 701"/>
                <a:gd name="T17" fmla="*/ 343 h 613"/>
                <a:gd name="T18" fmla="*/ 686 w 701"/>
                <a:gd name="T19" fmla="*/ 431 h 613"/>
                <a:gd name="T20" fmla="*/ 649 w 701"/>
                <a:gd name="T21" fmla="*/ 498 h 613"/>
                <a:gd name="T22" fmla="*/ 601 w 701"/>
                <a:gd name="T23" fmla="*/ 553 h 613"/>
                <a:gd name="T24" fmla="*/ 543 w 701"/>
                <a:gd name="T25" fmla="*/ 588 h 613"/>
                <a:gd name="T26" fmla="*/ 488 w 701"/>
                <a:gd name="T27" fmla="*/ 607 h 613"/>
                <a:gd name="T28" fmla="*/ 439 w 701"/>
                <a:gd name="T29" fmla="*/ 610 h 613"/>
                <a:gd name="T30" fmla="*/ 402 w 701"/>
                <a:gd name="T31" fmla="*/ 595 h 613"/>
                <a:gd name="T32" fmla="*/ 384 w 701"/>
                <a:gd name="T33" fmla="*/ 565 h 613"/>
                <a:gd name="T34" fmla="*/ 387 w 701"/>
                <a:gd name="T35" fmla="*/ 531 h 613"/>
                <a:gd name="T36" fmla="*/ 415 w 701"/>
                <a:gd name="T37" fmla="*/ 479 h 613"/>
                <a:gd name="T38" fmla="*/ 458 w 701"/>
                <a:gd name="T39" fmla="*/ 410 h 613"/>
                <a:gd name="T40" fmla="*/ 470 w 701"/>
                <a:gd name="T41" fmla="*/ 374 h 613"/>
                <a:gd name="T42" fmla="*/ 464 w 701"/>
                <a:gd name="T43" fmla="*/ 337 h 613"/>
                <a:gd name="T44" fmla="*/ 436 w 701"/>
                <a:gd name="T45" fmla="*/ 300 h 613"/>
                <a:gd name="T46" fmla="*/ 418 w 701"/>
                <a:gd name="T47" fmla="*/ 291 h 613"/>
                <a:gd name="T48" fmla="*/ 396 w 701"/>
                <a:gd name="T49" fmla="*/ 294 h 613"/>
                <a:gd name="T50" fmla="*/ 378 w 701"/>
                <a:gd name="T51" fmla="*/ 306 h 613"/>
                <a:gd name="T52" fmla="*/ 338 w 701"/>
                <a:gd name="T53" fmla="*/ 358 h 613"/>
                <a:gd name="T54" fmla="*/ 271 w 701"/>
                <a:gd name="T55" fmla="*/ 464 h 613"/>
                <a:gd name="T56" fmla="*/ 219 w 701"/>
                <a:gd name="T57" fmla="*/ 528 h 613"/>
                <a:gd name="T58" fmla="*/ 177 w 701"/>
                <a:gd name="T59" fmla="*/ 562 h 613"/>
                <a:gd name="T60" fmla="*/ 143 w 701"/>
                <a:gd name="T61" fmla="*/ 573 h 613"/>
                <a:gd name="T62" fmla="*/ 110 w 701"/>
                <a:gd name="T63" fmla="*/ 573 h 613"/>
                <a:gd name="T64" fmla="*/ 73 w 701"/>
                <a:gd name="T65" fmla="*/ 562 h 613"/>
                <a:gd name="T66" fmla="*/ 33 w 701"/>
                <a:gd name="T67" fmla="*/ 534 h 613"/>
                <a:gd name="T68" fmla="*/ 6 w 701"/>
                <a:gd name="T69" fmla="*/ 504 h 613"/>
                <a:gd name="T70" fmla="*/ 0 w 701"/>
                <a:gd name="T71" fmla="*/ 483 h 613"/>
                <a:gd name="T72" fmla="*/ 6 w 701"/>
                <a:gd name="T73" fmla="*/ 440 h 613"/>
                <a:gd name="T74" fmla="*/ 33 w 701"/>
                <a:gd name="T75" fmla="*/ 367 h 613"/>
                <a:gd name="T76" fmla="*/ 97 w 701"/>
                <a:gd name="T77" fmla="*/ 246 h 613"/>
                <a:gd name="T78" fmla="*/ 192 w 701"/>
                <a:gd name="T79" fmla="*/ 101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1" h="613">
                  <a:moveTo>
                    <a:pt x="238" y="36"/>
                  </a:moveTo>
                  <a:lnTo>
                    <a:pt x="265" y="21"/>
                  </a:lnTo>
                  <a:lnTo>
                    <a:pt x="293" y="9"/>
                  </a:lnTo>
                  <a:lnTo>
                    <a:pt x="327" y="3"/>
                  </a:lnTo>
                  <a:lnTo>
                    <a:pt x="359" y="0"/>
                  </a:lnTo>
                  <a:lnTo>
                    <a:pt x="396" y="3"/>
                  </a:lnTo>
                  <a:lnTo>
                    <a:pt x="436" y="6"/>
                  </a:lnTo>
                  <a:lnTo>
                    <a:pt x="473" y="18"/>
                  </a:lnTo>
                  <a:lnTo>
                    <a:pt x="509" y="30"/>
                  </a:lnTo>
                  <a:lnTo>
                    <a:pt x="543" y="49"/>
                  </a:lnTo>
                  <a:lnTo>
                    <a:pt x="577" y="70"/>
                  </a:lnTo>
                  <a:lnTo>
                    <a:pt x="610" y="97"/>
                  </a:lnTo>
                  <a:lnTo>
                    <a:pt x="638" y="127"/>
                  </a:lnTo>
                  <a:lnTo>
                    <a:pt x="658" y="164"/>
                  </a:lnTo>
                  <a:lnTo>
                    <a:pt x="680" y="203"/>
                  </a:lnTo>
                  <a:lnTo>
                    <a:pt x="692" y="246"/>
                  </a:lnTo>
                  <a:lnTo>
                    <a:pt x="701" y="294"/>
                  </a:lnTo>
                  <a:lnTo>
                    <a:pt x="701" y="343"/>
                  </a:lnTo>
                  <a:lnTo>
                    <a:pt x="695" y="389"/>
                  </a:lnTo>
                  <a:lnTo>
                    <a:pt x="686" y="431"/>
                  </a:lnTo>
                  <a:lnTo>
                    <a:pt x="668" y="467"/>
                  </a:lnTo>
                  <a:lnTo>
                    <a:pt x="649" y="498"/>
                  </a:lnTo>
                  <a:lnTo>
                    <a:pt x="626" y="528"/>
                  </a:lnTo>
                  <a:lnTo>
                    <a:pt x="601" y="553"/>
                  </a:lnTo>
                  <a:lnTo>
                    <a:pt x="573" y="573"/>
                  </a:lnTo>
                  <a:lnTo>
                    <a:pt x="543" y="588"/>
                  </a:lnTo>
                  <a:lnTo>
                    <a:pt x="515" y="601"/>
                  </a:lnTo>
                  <a:lnTo>
                    <a:pt x="488" y="607"/>
                  </a:lnTo>
                  <a:lnTo>
                    <a:pt x="464" y="613"/>
                  </a:lnTo>
                  <a:lnTo>
                    <a:pt x="439" y="610"/>
                  </a:lnTo>
                  <a:lnTo>
                    <a:pt x="418" y="607"/>
                  </a:lnTo>
                  <a:lnTo>
                    <a:pt x="402" y="595"/>
                  </a:lnTo>
                  <a:lnTo>
                    <a:pt x="390" y="582"/>
                  </a:lnTo>
                  <a:lnTo>
                    <a:pt x="384" y="565"/>
                  </a:lnTo>
                  <a:lnTo>
                    <a:pt x="384" y="550"/>
                  </a:lnTo>
                  <a:lnTo>
                    <a:pt x="387" y="531"/>
                  </a:lnTo>
                  <a:lnTo>
                    <a:pt x="393" y="516"/>
                  </a:lnTo>
                  <a:lnTo>
                    <a:pt x="415" y="479"/>
                  </a:lnTo>
                  <a:lnTo>
                    <a:pt x="436" y="446"/>
                  </a:lnTo>
                  <a:lnTo>
                    <a:pt x="458" y="410"/>
                  </a:lnTo>
                  <a:lnTo>
                    <a:pt x="467" y="392"/>
                  </a:lnTo>
                  <a:lnTo>
                    <a:pt x="470" y="374"/>
                  </a:lnTo>
                  <a:lnTo>
                    <a:pt x="470" y="355"/>
                  </a:lnTo>
                  <a:lnTo>
                    <a:pt x="464" y="337"/>
                  </a:lnTo>
                  <a:lnTo>
                    <a:pt x="455" y="319"/>
                  </a:lnTo>
                  <a:lnTo>
                    <a:pt x="436" y="300"/>
                  </a:lnTo>
                  <a:lnTo>
                    <a:pt x="427" y="294"/>
                  </a:lnTo>
                  <a:lnTo>
                    <a:pt x="418" y="291"/>
                  </a:lnTo>
                  <a:lnTo>
                    <a:pt x="409" y="291"/>
                  </a:lnTo>
                  <a:lnTo>
                    <a:pt x="396" y="294"/>
                  </a:lnTo>
                  <a:lnTo>
                    <a:pt x="387" y="300"/>
                  </a:lnTo>
                  <a:lnTo>
                    <a:pt x="378" y="306"/>
                  </a:lnTo>
                  <a:lnTo>
                    <a:pt x="356" y="331"/>
                  </a:lnTo>
                  <a:lnTo>
                    <a:pt x="338" y="358"/>
                  </a:lnTo>
                  <a:lnTo>
                    <a:pt x="318" y="392"/>
                  </a:lnTo>
                  <a:lnTo>
                    <a:pt x="271" y="464"/>
                  </a:lnTo>
                  <a:lnTo>
                    <a:pt x="247" y="498"/>
                  </a:lnTo>
                  <a:lnTo>
                    <a:pt x="219" y="528"/>
                  </a:lnTo>
                  <a:lnTo>
                    <a:pt x="192" y="553"/>
                  </a:lnTo>
                  <a:lnTo>
                    <a:pt x="177" y="562"/>
                  </a:lnTo>
                  <a:lnTo>
                    <a:pt x="162" y="570"/>
                  </a:lnTo>
                  <a:lnTo>
                    <a:pt x="143" y="573"/>
                  </a:lnTo>
                  <a:lnTo>
                    <a:pt x="128" y="576"/>
                  </a:lnTo>
                  <a:lnTo>
                    <a:pt x="110" y="573"/>
                  </a:lnTo>
                  <a:lnTo>
                    <a:pt x="91" y="570"/>
                  </a:lnTo>
                  <a:lnTo>
                    <a:pt x="73" y="562"/>
                  </a:lnTo>
                  <a:lnTo>
                    <a:pt x="54" y="550"/>
                  </a:lnTo>
                  <a:lnTo>
                    <a:pt x="33" y="534"/>
                  </a:lnTo>
                  <a:lnTo>
                    <a:pt x="12" y="513"/>
                  </a:lnTo>
                  <a:lnTo>
                    <a:pt x="6" y="504"/>
                  </a:lnTo>
                  <a:lnTo>
                    <a:pt x="3" y="495"/>
                  </a:lnTo>
                  <a:lnTo>
                    <a:pt x="0" y="483"/>
                  </a:lnTo>
                  <a:lnTo>
                    <a:pt x="3" y="470"/>
                  </a:lnTo>
                  <a:lnTo>
                    <a:pt x="6" y="440"/>
                  </a:lnTo>
                  <a:lnTo>
                    <a:pt x="19" y="407"/>
                  </a:lnTo>
                  <a:lnTo>
                    <a:pt x="33" y="367"/>
                  </a:lnTo>
                  <a:lnTo>
                    <a:pt x="51" y="328"/>
                  </a:lnTo>
                  <a:lnTo>
                    <a:pt x="97" y="246"/>
                  </a:lnTo>
                  <a:lnTo>
                    <a:pt x="147" y="167"/>
                  </a:lnTo>
                  <a:lnTo>
                    <a:pt x="192" y="101"/>
                  </a:lnTo>
                  <a:lnTo>
                    <a:pt x="238" y="36"/>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85" name="Freeform 161"/>
            <p:cNvSpPr>
              <a:spLocks/>
            </p:cNvSpPr>
            <p:nvPr/>
          </p:nvSpPr>
          <p:spPr bwMode="auto">
            <a:xfrm>
              <a:off x="2114550" y="514985"/>
              <a:ext cx="147955" cy="33020"/>
            </a:xfrm>
            <a:custGeom>
              <a:avLst/>
              <a:gdLst>
                <a:gd name="T0" fmla="*/ 667 w 701"/>
                <a:gd name="T1" fmla="*/ 96 h 158"/>
                <a:gd name="T2" fmla="*/ 641 w 701"/>
                <a:gd name="T3" fmla="*/ 79 h 158"/>
                <a:gd name="T4" fmla="*/ 610 w 701"/>
                <a:gd name="T5" fmla="*/ 64 h 158"/>
                <a:gd name="T6" fmla="*/ 576 w 701"/>
                <a:gd name="T7" fmla="*/ 49 h 158"/>
                <a:gd name="T8" fmla="*/ 542 w 701"/>
                <a:gd name="T9" fmla="*/ 33 h 158"/>
                <a:gd name="T10" fmla="*/ 505 w 701"/>
                <a:gd name="T11" fmla="*/ 21 h 158"/>
                <a:gd name="T12" fmla="*/ 470 w 701"/>
                <a:gd name="T13" fmla="*/ 12 h 158"/>
                <a:gd name="T14" fmla="*/ 430 w 701"/>
                <a:gd name="T15" fmla="*/ 6 h 158"/>
                <a:gd name="T16" fmla="*/ 390 w 701"/>
                <a:gd name="T17" fmla="*/ 0 h 158"/>
                <a:gd name="T18" fmla="*/ 347 w 701"/>
                <a:gd name="T19" fmla="*/ 0 h 158"/>
                <a:gd name="T20" fmla="*/ 308 w 701"/>
                <a:gd name="T21" fmla="*/ 0 h 158"/>
                <a:gd name="T22" fmla="*/ 262 w 701"/>
                <a:gd name="T23" fmla="*/ 6 h 158"/>
                <a:gd name="T24" fmla="*/ 219 w 701"/>
                <a:gd name="T25" fmla="*/ 12 h 158"/>
                <a:gd name="T26" fmla="*/ 174 w 701"/>
                <a:gd name="T27" fmla="*/ 24 h 158"/>
                <a:gd name="T28" fmla="*/ 128 w 701"/>
                <a:gd name="T29" fmla="*/ 39 h 158"/>
                <a:gd name="T30" fmla="*/ 79 w 701"/>
                <a:gd name="T31" fmla="*/ 58 h 158"/>
                <a:gd name="T32" fmla="*/ 34 w 701"/>
                <a:gd name="T33" fmla="*/ 82 h 158"/>
                <a:gd name="T34" fmla="*/ 18 w 701"/>
                <a:gd name="T35" fmla="*/ 90 h 158"/>
                <a:gd name="T36" fmla="*/ 9 w 701"/>
                <a:gd name="T37" fmla="*/ 100 h 158"/>
                <a:gd name="T38" fmla="*/ 3 w 701"/>
                <a:gd name="T39" fmla="*/ 106 h 158"/>
                <a:gd name="T40" fmla="*/ 0 w 701"/>
                <a:gd name="T41" fmla="*/ 115 h 158"/>
                <a:gd name="T42" fmla="*/ 0 w 701"/>
                <a:gd name="T43" fmla="*/ 124 h 158"/>
                <a:gd name="T44" fmla="*/ 3 w 701"/>
                <a:gd name="T45" fmla="*/ 130 h 158"/>
                <a:gd name="T46" fmla="*/ 6 w 701"/>
                <a:gd name="T47" fmla="*/ 136 h 158"/>
                <a:gd name="T48" fmla="*/ 15 w 701"/>
                <a:gd name="T49" fmla="*/ 142 h 158"/>
                <a:gd name="T50" fmla="*/ 34 w 701"/>
                <a:gd name="T51" fmla="*/ 151 h 158"/>
                <a:gd name="T52" fmla="*/ 60 w 701"/>
                <a:gd name="T53" fmla="*/ 158 h 158"/>
                <a:gd name="T54" fmla="*/ 88 w 701"/>
                <a:gd name="T55" fmla="*/ 155 h 158"/>
                <a:gd name="T56" fmla="*/ 103 w 701"/>
                <a:gd name="T57" fmla="*/ 151 h 158"/>
                <a:gd name="T58" fmla="*/ 118 w 701"/>
                <a:gd name="T59" fmla="*/ 148 h 158"/>
                <a:gd name="T60" fmla="*/ 152 w 701"/>
                <a:gd name="T61" fmla="*/ 136 h 158"/>
                <a:gd name="T62" fmla="*/ 188 w 701"/>
                <a:gd name="T63" fmla="*/ 124 h 158"/>
                <a:gd name="T64" fmla="*/ 274 w 701"/>
                <a:gd name="T65" fmla="*/ 109 h 158"/>
                <a:gd name="T66" fmla="*/ 359 w 701"/>
                <a:gd name="T67" fmla="*/ 96 h 158"/>
                <a:gd name="T68" fmla="*/ 436 w 701"/>
                <a:gd name="T69" fmla="*/ 87 h 158"/>
                <a:gd name="T70" fmla="*/ 454 w 701"/>
                <a:gd name="T71" fmla="*/ 87 h 158"/>
                <a:gd name="T72" fmla="*/ 476 w 701"/>
                <a:gd name="T73" fmla="*/ 90 h 158"/>
                <a:gd name="T74" fmla="*/ 527 w 701"/>
                <a:gd name="T75" fmla="*/ 100 h 158"/>
                <a:gd name="T76" fmla="*/ 634 w 701"/>
                <a:gd name="T77" fmla="*/ 121 h 158"/>
                <a:gd name="T78" fmla="*/ 673 w 701"/>
                <a:gd name="T79" fmla="*/ 130 h 158"/>
                <a:gd name="T80" fmla="*/ 689 w 701"/>
                <a:gd name="T81" fmla="*/ 130 h 158"/>
                <a:gd name="T82" fmla="*/ 698 w 701"/>
                <a:gd name="T83" fmla="*/ 130 h 158"/>
                <a:gd name="T84" fmla="*/ 701 w 701"/>
                <a:gd name="T85" fmla="*/ 127 h 158"/>
                <a:gd name="T86" fmla="*/ 698 w 701"/>
                <a:gd name="T87" fmla="*/ 121 h 158"/>
                <a:gd name="T88" fmla="*/ 686 w 701"/>
                <a:gd name="T89" fmla="*/ 112 h 158"/>
                <a:gd name="T90" fmla="*/ 667 w 701"/>
                <a:gd name="T91" fmla="*/ 9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1" h="158">
                  <a:moveTo>
                    <a:pt x="667" y="96"/>
                  </a:moveTo>
                  <a:lnTo>
                    <a:pt x="641" y="79"/>
                  </a:lnTo>
                  <a:lnTo>
                    <a:pt x="610" y="64"/>
                  </a:lnTo>
                  <a:lnTo>
                    <a:pt x="576" y="49"/>
                  </a:lnTo>
                  <a:lnTo>
                    <a:pt x="542" y="33"/>
                  </a:lnTo>
                  <a:lnTo>
                    <a:pt x="505" y="21"/>
                  </a:lnTo>
                  <a:lnTo>
                    <a:pt x="470" y="12"/>
                  </a:lnTo>
                  <a:lnTo>
                    <a:pt x="430" y="6"/>
                  </a:lnTo>
                  <a:lnTo>
                    <a:pt x="390" y="0"/>
                  </a:lnTo>
                  <a:lnTo>
                    <a:pt x="347" y="0"/>
                  </a:lnTo>
                  <a:lnTo>
                    <a:pt x="308" y="0"/>
                  </a:lnTo>
                  <a:lnTo>
                    <a:pt x="262" y="6"/>
                  </a:lnTo>
                  <a:lnTo>
                    <a:pt x="219" y="12"/>
                  </a:lnTo>
                  <a:lnTo>
                    <a:pt x="174" y="24"/>
                  </a:lnTo>
                  <a:lnTo>
                    <a:pt x="128" y="39"/>
                  </a:lnTo>
                  <a:lnTo>
                    <a:pt x="79" y="58"/>
                  </a:lnTo>
                  <a:lnTo>
                    <a:pt x="34" y="82"/>
                  </a:lnTo>
                  <a:lnTo>
                    <a:pt x="18" y="90"/>
                  </a:lnTo>
                  <a:lnTo>
                    <a:pt x="9" y="100"/>
                  </a:lnTo>
                  <a:lnTo>
                    <a:pt x="3" y="106"/>
                  </a:lnTo>
                  <a:lnTo>
                    <a:pt x="0" y="115"/>
                  </a:lnTo>
                  <a:lnTo>
                    <a:pt x="0" y="124"/>
                  </a:lnTo>
                  <a:lnTo>
                    <a:pt x="3" y="130"/>
                  </a:lnTo>
                  <a:lnTo>
                    <a:pt x="6" y="136"/>
                  </a:lnTo>
                  <a:lnTo>
                    <a:pt x="15" y="142"/>
                  </a:lnTo>
                  <a:lnTo>
                    <a:pt x="34" y="151"/>
                  </a:lnTo>
                  <a:lnTo>
                    <a:pt x="60" y="158"/>
                  </a:lnTo>
                  <a:lnTo>
                    <a:pt x="88" y="155"/>
                  </a:lnTo>
                  <a:lnTo>
                    <a:pt x="103" y="151"/>
                  </a:lnTo>
                  <a:lnTo>
                    <a:pt x="118" y="148"/>
                  </a:lnTo>
                  <a:lnTo>
                    <a:pt x="152" y="136"/>
                  </a:lnTo>
                  <a:lnTo>
                    <a:pt x="188" y="124"/>
                  </a:lnTo>
                  <a:lnTo>
                    <a:pt x="274" y="109"/>
                  </a:lnTo>
                  <a:lnTo>
                    <a:pt x="359" y="96"/>
                  </a:lnTo>
                  <a:lnTo>
                    <a:pt x="436" y="87"/>
                  </a:lnTo>
                  <a:lnTo>
                    <a:pt x="454" y="87"/>
                  </a:lnTo>
                  <a:lnTo>
                    <a:pt x="476" y="90"/>
                  </a:lnTo>
                  <a:lnTo>
                    <a:pt x="527" y="100"/>
                  </a:lnTo>
                  <a:lnTo>
                    <a:pt x="634" y="121"/>
                  </a:lnTo>
                  <a:lnTo>
                    <a:pt x="673" y="130"/>
                  </a:lnTo>
                  <a:lnTo>
                    <a:pt x="689" y="130"/>
                  </a:lnTo>
                  <a:lnTo>
                    <a:pt x="698" y="130"/>
                  </a:lnTo>
                  <a:lnTo>
                    <a:pt x="701" y="127"/>
                  </a:lnTo>
                  <a:lnTo>
                    <a:pt x="698" y="121"/>
                  </a:lnTo>
                  <a:lnTo>
                    <a:pt x="686" y="112"/>
                  </a:lnTo>
                  <a:lnTo>
                    <a:pt x="667" y="96"/>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86" name="Freeform 162"/>
            <p:cNvSpPr>
              <a:spLocks/>
            </p:cNvSpPr>
            <p:nvPr/>
          </p:nvSpPr>
          <p:spPr bwMode="auto">
            <a:xfrm>
              <a:off x="2628900" y="595630"/>
              <a:ext cx="160655" cy="62865"/>
            </a:xfrm>
            <a:custGeom>
              <a:avLst/>
              <a:gdLst>
                <a:gd name="T0" fmla="*/ 46 w 760"/>
                <a:gd name="T1" fmla="*/ 29 h 297"/>
                <a:gd name="T2" fmla="*/ 82 w 760"/>
                <a:gd name="T3" fmla="*/ 17 h 297"/>
                <a:gd name="T4" fmla="*/ 122 w 760"/>
                <a:gd name="T5" fmla="*/ 11 h 297"/>
                <a:gd name="T6" fmla="*/ 162 w 760"/>
                <a:gd name="T7" fmla="*/ 5 h 297"/>
                <a:gd name="T8" fmla="*/ 202 w 760"/>
                <a:gd name="T9" fmla="*/ 3 h 297"/>
                <a:gd name="T10" fmla="*/ 244 w 760"/>
                <a:gd name="T11" fmla="*/ 0 h 297"/>
                <a:gd name="T12" fmla="*/ 287 w 760"/>
                <a:gd name="T13" fmla="*/ 3 h 297"/>
                <a:gd name="T14" fmla="*/ 333 w 760"/>
                <a:gd name="T15" fmla="*/ 9 h 297"/>
                <a:gd name="T16" fmla="*/ 378 w 760"/>
                <a:gd name="T17" fmla="*/ 14 h 297"/>
                <a:gd name="T18" fmla="*/ 421 w 760"/>
                <a:gd name="T19" fmla="*/ 26 h 297"/>
                <a:gd name="T20" fmla="*/ 467 w 760"/>
                <a:gd name="T21" fmla="*/ 41 h 297"/>
                <a:gd name="T22" fmla="*/ 513 w 760"/>
                <a:gd name="T23" fmla="*/ 60 h 297"/>
                <a:gd name="T24" fmla="*/ 558 w 760"/>
                <a:gd name="T25" fmla="*/ 84 h 297"/>
                <a:gd name="T26" fmla="*/ 604 w 760"/>
                <a:gd name="T27" fmla="*/ 112 h 297"/>
                <a:gd name="T28" fmla="*/ 647 w 760"/>
                <a:gd name="T29" fmla="*/ 142 h 297"/>
                <a:gd name="T30" fmla="*/ 692 w 760"/>
                <a:gd name="T31" fmla="*/ 178 h 297"/>
                <a:gd name="T32" fmla="*/ 735 w 760"/>
                <a:gd name="T33" fmla="*/ 218 h 297"/>
                <a:gd name="T34" fmla="*/ 747 w 760"/>
                <a:gd name="T35" fmla="*/ 233 h 297"/>
                <a:gd name="T36" fmla="*/ 754 w 760"/>
                <a:gd name="T37" fmla="*/ 245 h 297"/>
                <a:gd name="T38" fmla="*/ 760 w 760"/>
                <a:gd name="T39" fmla="*/ 257 h 297"/>
                <a:gd name="T40" fmla="*/ 760 w 760"/>
                <a:gd name="T41" fmla="*/ 267 h 297"/>
                <a:gd name="T42" fmla="*/ 757 w 760"/>
                <a:gd name="T43" fmla="*/ 276 h 297"/>
                <a:gd name="T44" fmla="*/ 751 w 760"/>
                <a:gd name="T45" fmla="*/ 282 h 297"/>
                <a:gd name="T46" fmla="*/ 744 w 760"/>
                <a:gd name="T47" fmla="*/ 288 h 297"/>
                <a:gd name="T48" fmla="*/ 735 w 760"/>
                <a:gd name="T49" fmla="*/ 291 h 297"/>
                <a:gd name="T50" fmla="*/ 723 w 760"/>
                <a:gd name="T51" fmla="*/ 294 h 297"/>
                <a:gd name="T52" fmla="*/ 711 w 760"/>
                <a:gd name="T53" fmla="*/ 297 h 297"/>
                <a:gd name="T54" fmla="*/ 683 w 760"/>
                <a:gd name="T55" fmla="*/ 291 h 297"/>
                <a:gd name="T56" fmla="*/ 668 w 760"/>
                <a:gd name="T57" fmla="*/ 288 h 297"/>
                <a:gd name="T58" fmla="*/ 653 w 760"/>
                <a:gd name="T59" fmla="*/ 282 h 297"/>
                <a:gd name="T60" fmla="*/ 638 w 760"/>
                <a:gd name="T61" fmla="*/ 273 h 297"/>
                <a:gd name="T62" fmla="*/ 623 w 760"/>
                <a:gd name="T63" fmla="*/ 264 h 297"/>
                <a:gd name="T64" fmla="*/ 589 w 760"/>
                <a:gd name="T65" fmla="*/ 239 h 297"/>
                <a:gd name="T66" fmla="*/ 552 w 760"/>
                <a:gd name="T67" fmla="*/ 215 h 297"/>
                <a:gd name="T68" fmla="*/ 510 w 760"/>
                <a:gd name="T69" fmla="*/ 190 h 297"/>
                <a:gd name="T70" fmla="*/ 467 w 760"/>
                <a:gd name="T71" fmla="*/ 169 h 297"/>
                <a:gd name="T72" fmla="*/ 378 w 760"/>
                <a:gd name="T73" fmla="*/ 127 h 297"/>
                <a:gd name="T74" fmla="*/ 299 w 760"/>
                <a:gd name="T75" fmla="*/ 93 h 297"/>
                <a:gd name="T76" fmla="*/ 278 w 760"/>
                <a:gd name="T77" fmla="*/ 87 h 297"/>
                <a:gd name="T78" fmla="*/ 253 w 760"/>
                <a:gd name="T79" fmla="*/ 84 h 297"/>
                <a:gd name="T80" fmla="*/ 196 w 760"/>
                <a:gd name="T81" fmla="*/ 75 h 297"/>
                <a:gd name="T82" fmla="*/ 73 w 760"/>
                <a:gd name="T83" fmla="*/ 66 h 297"/>
                <a:gd name="T84" fmla="*/ 28 w 760"/>
                <a:gd name="T85" fmla="*/ 63 h 297"/>
                <a:gd name="T86" fmla="*/ 12 w 760"/>
                <a:gd name="T87" fmla="*/ 60 h 297"/>
                <a:gd name="T88" fmla="*/ 0 w 760"/>
                <a:gd name="T89" fmla="*/ 54 h 297"/>
                <a:gd name="T90" fmla="*/ 0 w 760"/>
                <a:gd name="T91" fmla="*/ 51 h 297"/>
                <a:gd name="T92" fmla="*/ 6 w 760"/>
                <a:gd name="T93" fmla="*/ 45 h 297"/>
                <a:gd name="T94" fmla="*/ 22 w 760"/>
                <a:gd name="T95" fmla="*/ 35 h 297"/>
                <a:gd name="T96" fmla="*/ 46 w 760"/>
                <a:gd name="T97" fmla="*/ 29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60" h="297">
                  <a:moveTo>
                    <a:pt x="46" y="29"/>
                  </a:moveTo>
                  <a:lnTo>
                    <a:pt x="82" y="17"/>
                  </a:lnTo>
                  <a:lnTo>
                    <a:pt x="122" y="11"/>
                  </a:lnTo>
                  <a:lnTo>
                    <a:pt x="162" y="5"/>
                  </a:lnTo>
                  <a:lnTo>
                    <a:pt x="202" y="3"/>
                  </a:lnTo>
                  <a:lnTo>
                    <a:pt x="244" y="0"/>
                  </a:lnTo>
                  <a:lnTo>
                    <a:pt x="287" y="3"/>
                  </a:lnTo>
                  <a:lnTo>
                    <a:pt x="333" y="9"/>
                  </a:lnTo>
                  <a:lnTo>
                    <a:pt x="378" y="14"/>
                  </a:lnTo>
                  <a:lnTo>
                    <a:pt x="421" y="26"/>
                  </a:lnTo>
                  <a:lnTo>
                    <a:pt x="467" y="41"/>
                  </a:lnTo>
                  <a:lnTo>
                    <a:pt x="513" y="60"/>
                  </a:lnTo>
                  <a:lnTo>
                    <a:pt x="558" y="84"/>
                  </a:lnTo>
                  <a:lnTo>
                    <a:pt x="604" y="112"/>
                  </a:lnTo>
                  <a:lnTo>
                    <a:pt x="647" y="142"/>
                  </a:lnTo>
                  <a:lnTo>
                    <a:pt x="692" y="178"/>
                  </a:lnTo>
                  <a:lnTo>
                    <a:pt x="735" y="218"/>
                  </a:lnTo>
                  <a:lnTo>
                    <a:pt x="747" y="233"/>
                  </a:lnTo>
                  <a:lnTo>
                    <a:pt x="754" y="245"/>
                  </a:lnTo>
                  <a:lnTo>
                    <a:pt x="760" y="257"/>
                  </a:lnTo>
                  <a:lnTo>
                    <a:pt x="760" y="267"/>
                  </a:lnTo>
                  <a:lnTo>
                    <a:pt x="757" y="276"/>
                  </a:lnTo>
                  <a:lnTo>
                    <a:pt x="751" y="282"/>
                  </a:lnTo>
                  <a:lnTo>
                    <a:pt x="744" y="288"/>
                  </a:lnTo>
                  <a:lnTo>
                    <a:pt x="735" y="291"/>
                  </a:lnTo>
                  <a:lnTo>
                    <a:pt x="723" y="294"/>
                  </a:lnTo>
                  <a:lnTo>
                    <a:pt x="711" y="297"/>
                  </a:lnTo>
                  <a:lnTo>
                    <a:pt x="683" y="291"/>
                  </a:lnTo>
                  <a:lnTo>
                    <a:pt x="668" y="288"/>
                  </a:lnTo>
                  <a:lnTo>
                    <a:pt x="653" y="282"/>
                  </a:lnTo>
                  <a:lnTo>
                    <a:pt x="638" y="273"/>
                  </a:lnTo>
                  <a:lnTo>
                    <a:pt x="623" y="264"/>
                  </a:lnTo>
                  <a:lnTo>
                    <a:pt x="589" y="239"/>
                  </a:lnTo>
                  <a:lnTo>
                    <a:pt x="552" y="215"/>
                  </a:lnTo>
                  <a:lnTo>
                    <a:pt x="510" y="190"/>
                  </a:lnTo>
                  <a:lnTo>
                    <a:pt x="467" y="169"/>
                  </a:lnTo>
                  <a:lnTo>
                    <a:pt x="378" y="127"/>
                  </a:lnTo>
                  <a:lnTo>
                    <a:pt x="299" y="93"/>
                  </a:lnTo>
                  <a:lnTo>
                    <a:pt x="278" y="87"/>
                  </a:lnTo>
                  <a:lnTo>
                    <a:pt x="253" y="84"/>
                  </a:lnTo>
                  <a:lnTo>
                    <a:pt x="196" y="75"/>
                  </a:lnTo>
                  <a:lnTo>
                    <a:pt x="73" y="66"/>
                  </a:lnTo>
                  <a:lnTo>
                    <a:pt x="28" y="63"/>
                  </a:lnTo>
                  <a:lnTo>
                    <a:pt x="12" y="60"/>
                  </a:lnTo>
                  <a:lnTo>
                    <a:pt x="0" y="54"/>
                  </a:lnTo>
                  <a:lnTo>
                    <a:pt x="0" y="51"/>
                  </a:lnTo>
                  <a:lnTo>
                    <a:pt x="6" y="45"/>
                  </a:lnTo>
                  <a:lnTo>
                    <a:pt x="22" y="35"/>
                  </a:lnTo>
                  <a:lnTo>
                    <a:pt x="46" y="29"/>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87" name="Freeform 163"/>
            <p:cNvSpPr>
              <a:spLocks/>
            </p:cNvSpPr>
            <p:nvPr/>
          </p:nvSpPr>
          <p:spPr bwMode="auto">
            <a:xfrm>
              <a:off x="1979930" y="0"/>
              <a:ext cx="1265555" cy="973455"/>
            </a:xfrm>
            <a:custGeom>
              <a:avLst/>
              <a:gdLst>
                <a:gd name="T0" fmla="*/ 2926 w 5980"/>
                <a:gd name="T1" fmla="*/ 2195 h 4600"/>
                <a:gd name="T2" fmla="*/ 2248 w 5980"/>
                <a:gd name="T3" fmla="*/ 2374 h 4600"/>
                <a:gd name="T4" fmla="*/ 1906 w 5980"/>
                <a:gd name="T5" fmla="*/ 2364 h 4600"/>
                <a:gd name="T6" fmla="*/ 1886 w 5980"/>
                <a:gd name="T7" fmla="*/ 2292 h 4600"/>
                <a:gd name="T8" fmla="*/ 1909 w 5980"/>
                <a:gd name="T9" fmla="*/ 2128 h 4600"/>
                <a:gd name="T10" fmla="*/ 973 w 5980"/>
                <a:gd name="T11" fmla="*/ 2292 h 4600"/>
                <a:gd name="T12" fmla="*/ 659 w 5980"/>
                <a:gd name="T13" fmla="*/ 2259 h 4600"/>
                <a:gd name="T14" fmla="*/ 635 w 5980"/>
                <a:gd name="T15" fmla="*/ 2174 h 4600"/>
                <a:gd name="T16" fmla="*/ 912 w 5980"/>
                <a:gd name="T17" fmla="*/ 1976 h 4600"/>
                <a:gd name="T18" fmla="*/ 287 w 5980"/>
                <a:gd name="T19" fmla="*/ 2137 h 4600"/>
                <a:gd name="T20" fmla="*/ 37 w 5980"/>
                <a:gd name="T21" fmla="*/ 2131 h 4600"/>
                <a:gd name="T22" fmla="*/ 22 w 5980"/>
                <a:gd name="T23" fmla="*/ 1895 h 4600"/>
                <a:gd name="T24" fmla="*/ 205 w 5980"/>
                <a:gd name="T25" fmla="*/ 1558 h 4600"/>
                <a:gd name="T26" fmla="*/ 134 w 5980"/>
                <a:gd name="T27" fmla="*/ 1497 h 4600"/>
                <a:gd name="T28" fmla="*/ 9 w 5980"/>
                <a:gd name="T29" fmla="*/ 1475 h 4600"/>
                <a:gd name="T30" fmla="*/ 49 w 5980"/>
                <a:gd name="T31" fmla="*/ 1326 h 4600"/>
                <a:gd name="T32" fmla="*/ 348 w 5980"/>
                <a:gd name="T33" fmla="*/ 1090 h 4600"/>
                <a:gd name="T34" fmla="*/ 1092 w 5980"/>
                <a:gd name="T35" fmla="*/ 753 h 4600"/>
                <a:gd name="T36" fmla="*/ 750 w 5980"/>
                <a:gd name="T37" fmla="*/ 774 h 4600"/>
                <a:gd name="T38" fmla="*/ 707 w 5980"/>
                <a:gd name="T39" fmla="*/ 713 h 4600"/>
                <a:gd name="T40" fmla="*/ 934 w 5980"/>
                <a:gd name="T41" fmla="*/ 507 h 4600"/>
                <a:gd name="T42" fmla="*/ 1532 w 5980"/>
                <a:gd name="T43" fmla="*/ 255 h 4600"/>
                <a:gd name="T44" fmla="*/ 2325 w 5980"/>
                <a:gd name="T45" fmla="*/ 73 h 4600"/>
                <a:gd name="T46" fmla="*/ 3136 w 5980"/>
                <a:gd name="T47" fmla="*/ 67 h 4600"/>
                <a:gd name="T48" fmla="*/ 3584 w 5980"/>
                <a:gd name="T49" fmla="*/ 201 h 4600"/>
                <a:gd name="T50" fmla="*/ 3462 w 5980"/>
                <a:gd name="T51" fmla="*/ 40 h 4600"/>
                <a:gd name="T52" fmla="*/ 3521 w 5980"/>
                <a:gd name="T53" fmla="*/ 0 h 4600"/>
                <a:gd name="T54" fmla="*/ 3957 w 5980"/>
                <a:gd name="T55" fmla="*/ 112 h 4600"/>
                <a:gd name="T56" fmla="*/ 4253 w 5980"/>
                <a:gd name="T57" fmla="*/ 310 h 4600"/>
                <a:gd name="T58" fmla="*/ 4460 w 5980"/>
                <a:gd name="T59" fmla="*/ 613 h 4600"/>
                <a:gd name="T60" fmla="*/ 4628 w 5980"/>
                <a:gd name="T61" fmla="*/ 689 h 4600"/>
                <a:gd name="T62" fmla="*/ 5037 w 5980"/>
                <a:gd name="T63" fmla="*/ 765 h 4600"/>
                <a:gd name="T64" fmla="*/ 5327 w 5980"/>
                <a:gd name="T65" fmla="*/ 966 h 4600"/>
                <a:gd name="T66" fmla="*/ 5757 w 5980"/>
                <a:gd name="T67" fmla="*/ 1582 h 4600"/>
                <a:gd name="T68" fmla="*/ 5977 w 5980"/>
                <a:gd name="T69" fmla="*/ 2213 h 4600"/>
                <a:gd name="T70" fmla="*/ 5949 w 5980"/>
                <a:gd name="T71" fmla="*/ 2398 h 4600"/>
                <a:gd name="T72" fmla="*/ 5858 w 5980"/>
                <a:gd name="T73" fmla="*/ 2386 h 4600"/>
                <a:gd name="T74" fmla="*/ 5586 w 5980"/>
                <a:gd name="T75" fmla="*/ 2016 h 4600"/>
                <a:gd name="T76" fmla="*/ 5723 w 5980"/>
                <a:gd name="T77" fmla="*/ 2416 h 4600"/>
                <a:gd name="T78" fmla="*/ 5830 w 5980"/>
                <a:gd name="T79" fmla="*/ 3069 h 4600"/>
                <a:gd name="T80" fmla="*/ 5738 w 5980"/>
                <a:gd name="T81" fmla="*/ 3603 h 4600"/>
                <a:gd name="T82" fmla="*/ 5421 w 5980"/>
                <a:gd name="T83" fmla="*/ 4342 h 4600"/>
                <a:gd name="T84" fmla="*/ 5277 w 5980"/>
                <a:gd name="T85" fmla="*/ 4414 h 4600"/>
                <a:gd name="T86" fmla="*/ 5165 w 5980"/>
                <a:gd name="T87" fmla="*/ 4220 h 4600"/>
                <a:gd name="T88" fmla="*/ 4955 w 5980"/>
                <a:gd name="T89" fmla="*/ 4156 h 4600"/>
                <a:gd name="T90" fmla="*/ 4641 w 5980"/>
                <a:gd name="T91" fmla="*/ 4253 h 4600"/>
                <a:gd name="T92" fmla="*/ 4296 w 5980"/>
                <a:gd name="T93" fmla="*/ 4587 h 4600"/>
                <a:gd name="T94" fmla="*/ 4283 w 5980"/>
                <a:gd name="T95" fmla="*/ 4526 h 4600"/>
                <a:gd name="T96" fmla="*/ 4601 w 5980"/>
                <a:gd name="T97" fmla="*/ 3719 h 4600"/>
                <a:gd name="T98" fmla="*/ 4667 w 5980"/>
                <a:gd name="T99" fmla="*/ 3008 h 4600"/>
                <a:gd name="T100" fmla="*/ 4555 w 5980"/>
                <a:gd name="T101" fmla="*/ 2793 h 4600"/>
                <a:gd name="T102" fmla="*/ 4533 w 5980"/>
                <a:gd name="T103" fmla="*/ 3085 h 4600"/>
                <a:gd name="T104" fmla="*/ 4442 w 5980"/>
                <a:gd name="T105" fmla="*/ 3033 h 4600"/>
                <a:gd name="T106" fmla="*/ 3984 w 5980"/>
                <a:gd name="T107" fmla="*/ 2271 h 4600"/>
                <a:gd name="T108" fmla="*/ 3975 w 5980"/>
                <a:gd name="T109" fmla="*/ 2614 h 4600"/>
                <a:gd name="T110" fmla="*/ 3917 w 5980"/>
                <a:gd name="T111" fmla="*/ 2735 h 4600"/>
                <a:gd name="T112" fmla="*/ 3774 w 5980"/>
                <a:gd name="T113" fmla="*/ 2645 h 4600"/>
                <a:gd name="T114" fmla="*/ 3487 w 5980"/>
                <a:gd name="T115" fmla="*/ 2067 h 4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980" h="4600">
                  <a:moveTo>
                    <a:pt x="3444" y="1952"/>
                  </a:moveTo>
                  <a:lnTo>
                    <a:pt x="3405" y="1973"/>
                  </a:lnTo>
                  <a:lnTo>
                    <a:pt x="3294" y="2031"/>
                  </a:lnTo>
                  <a:lnTo>
                    <a:pt x="3222" y="2067"/>
                  </a:lnTo>
                  <a:lnTo>
                    <a:pt x="3133" y="2107"/>
                  </a:lnTo>
                  <a:lnTo>
                    <a:pt x="3032" y="2153"/>
                  </a:lnTo>
                  <a:lnTo>
                    <a:pt x="2926" y="2195"/>
                  </a:lnTo>
                  <a:lnTo>
                    <a:pt x="2810" y="2237"/>
                  </a:lnTo>
                  <a:lnTo>
                    <a:pt x="2690" y="2277"/>
                  </a:lnTo>
                  <a:lnTo>
                    <a:pt x="2566" y="2314"/>
                  </a:lnTo>
                  <a:lnTo>
                    <a:pt x="2438" y="2344"/>
                  </a:lnTo>
                  <a:lnTo>
                    <a:pt x="2373" y="2356"/>
                  </a:lnTo>
                  <a:lnTo>
                    <a:pt x="2310" y="2364"/>
                  </a:lnTo>
                  <a:lnTo>
                    <a:pt x="2248" y="2374"/>
                  </a:lnTo>
                  <a:lnTo>
                    <a:pt x="2185" y="2380"/>
                  </a:lnTo>
                  <a:lnTo>
                    <a:pt x="2123" y="2383"/>
                  </a:lnTo>
                  <a:lnTo>
                    <a:pt x="2059" y="2383"/>
                  </a:lnTo>
                  <a:lnTo>
                    <a:pt x="2001" y="2380"/>
                  </a:lnTo>
                  <a:lnTo>
                    <a:pt x="1940" y="2374"/>
                  </a:lnTo>
                  <a:lnTo>
                    <a:pt x="1922" y="2368"/>
                  </a:lnTo>
                  <a:lnTo>
                    <a:pt x="1906" y="2364"/>
                  </a:lnTo>
                  <a:lnTo>
                    <a:pt x="1895" y="2359"/>
                  </a:lnTo>
                  <a:lnTo>
                    <a:pt x="1886" y="2353"/>
                  </a:lnTo>
                  <a:lnTo>
                    <a:pt x="1880" y="2344"/>
                  </a:lnTo>
                  <a:lnTo>
                    <a:pt x="1877" y="2335"/>
                  </a:lnTo>
                  <a:lnTo>
                    <a:pt x="1877" y="2326"/>
                  </a:lnTo>
                  <a:lnTo>
                    <a:pt x="1877" y="2314"/>
                  </a:lnTo>
                  <a:lnTo>
                    <a:pt x="1886" y="2292"/>
                  </a:lnTo>
                  <a:lnTo>
                    <a:pt x="1900" y="2268"/>
                  </a:lnTo>
                  <a:lnTo>
                    <a:pt x="1919" y="2240"/>
                  </a:lnTo>
                  <a:lnTo>
                    <a:pt x="1943" y="2216"/>
                  </a:lnTo>
                  <a:lnTo>
                    <a:pt x="1998" y="2165"/>
                  </a:lnTo>
                  <a:lnTo>
                    <a:pt x="2050" y="2122"/>
                  </a:lnTo>
                  <a:lnTo>
                    <a:pt x="2108" y="2079"/>
                  </a:lnTo>
                  <a:lnTo>
                    <a:pt x="1909" y="2128"/>
                  </a:lnTo>
                  <a:lnTo>
                    <a:pt x="1703" y="2177"/>
                  </a:lnTo>
                  <a:lnTo>
                    <a:pt x="1587" y="2201"/>
                  </a:lnTo>
                  <a:lnTo>
                    <a:pt x="1461" y="2225"/>
                  </a:lnTo>
                  <a:lnTo>
                    <a:pt x="1333" y="2246"/>
                  </a:lnTo>
                  <a:lnTo>
                    <a:pt x="1208" y="2268"/>
                  </a:lnTo>
                  <a:lnTo>
                    <a:pt x="1086" y="2283"/>
                  </a:lnTo>
                  <a:lnTo>
                    <a:pt x="973" y="2292"/>
                  </a:lnTo>
                  <a:lnTo>
                    <a:pt x="869" y="2295"/>
                  </a:lnTo>
                  <a:lnTo>
                    <a:pt x="821" y="2295"/>
                  </a:lnTo>
                  <a:lnTo>
                    <a:pt x="781" y="2292"/>
                  </a:lnTo>
                  <a:lnTo>
                    <a:pt x="741" y="2286"/>
                  </a:lnTo>
                  <a:lnTo>
                    <a:pt x="707" y="2280"/>
                  </a:lnTo>
                  <a:lnTo>
                    <a:pt x="680" y="2271"/>
                  </a:lnTo>
                  <a:lnTo>
                    <a:pt x="659" y="2259"/>
                  </a:lnTo>
                  <a:lnTo>
                    <a:pt x="644" y="2246"/>
                  </a:lnTo>
                  <a:lnTo>
                    <a:pt x="635" y="2237"/>
                  </a:lnTo>
                  <a:lnTo>
                    <a:pt x="632" y="2225"/>
                  </a:lnTo>
                  <a:lnTo>
                    <a:pt x="629" y="2213"/>
                  </a:lnTo>
                  <a:lnTo>
                    <a:pt x="629" y="2201"/>
                  </a:lnTo>
                  <a:lnTo>
                    <a:pt x="632" y="2189"/>
                  </a:lnTo>
                  <a:lnTo>
                    <a:pt x="635" y="2174"/>
                  </a:lnTo>
                  <a:lnTo>
                    <a:pt x="644" y="2162"/>
                  </a:lnTo>
                  <a:lnTo>
                    <a:pt x="665" y="2137"/>
                  </a:lnTo>
                  <a:lnTo>
                    <a:pt x="692" y="2110"/>
                  </a:lnTo>
                  <a:lnTo>
                    <a:pt x="726" y="2082"/>
                  </a:lnTo>
                  <a:lnTo>
                    <a:pt x="763" y="2059"/>
                  </a:lnTo>
                  <a:lnTo>
                    <a:pt x="842" y="2013"/>
                  </a:lnTo>
                  <a:lnTo>
                    <a:pt x="912" y="1976"/>
                  </a:lnTo>
                  <a:lnTo>
                    <a:pt x="985" y="1943"/>
                  </a:lnTo>
                  <a:lnTo>
                    <a:pt x="848" y="1989"/>
                  </a:lnTo>
                  <a:lnTo>
                    <a:pt x="704" y="2034"/>
                  </a:lnTo>
                  <a:lnTo>
                    <a:pt x="540" y="2079"/>
                  </a:lnTo>
                  <a:lnTo>
                    <a:pt x="451" y="2101"/>
                  </a:lnTo>
                  <a:lnTo>
                    <a:pt x="370" y="2122"/>
                  </a:lnTo>
                  <a:lnTo>
                    <a:pt x="287" y="2137"/>
                  </a:lnTo>
                  <a:lnTo>
                    <a:pt x="214" y="2146"/>
                  </a:lnTo>
                  <a:lnTo>
                    <a:pt x="146" y="2153"/>
                  </a:lnTo>
                  <a:lnTo>
                    <a:pt x="119" y="2153"/>
                  </a:lnTo>
                  <a:lnTo>
                    <a:pt x="91" y="2150"/>
                  </a:lnTo>
                  <a:lnTo>
                    <a:pt x="70" y="2146"/>
                  </a:lnTo>
                  <a:lnTo>
                    <a:pt x="52" y="2137"/>
                  </a:lnTo>
                  <a:lnTo>
                    <a:pt x="37" y="2131"/>
                  </a:lnTo>
                  <a:lnTo>
                    <a:pt x="28" y="2119"/>
                  </a:lnTo>
                  <a:lnTo>
                    <a:pt x="12" y="2091"/>
                  </a:lnTo>
                  <a:lnTo>
                    <a:pt x="6" y="2059"/>
                  </a:lnTo>
                  <a:lnTo>
                    <a:pt x="3" y="2022"/>
                  </a:lnTo>
                  <a:lnTo>
                    <a:pt x="3" y="1982"/>
                  </a:lnTo>
                  <a:lnTo>
                    <a:pt x="9" y="1940"/>
                  </a:lnTo>
                  <a:lnTo>
                    <a:pt x="22" y="1895"/>
                  </a:lnTo>
                  <a:lnTo>
                    <a:pt x="37" y="1849"/>
                  </a:lnTo>
                  <a:lnTo>
                    <a:pt x="54" y="1800"/>
                  </a:lnTo>
                  <a:lnTo>
                    <a:pt x="79" y="1752"/>
                  </a:lnTo>
                  <a:lnTo>
                    <a:pt x="103" y="1700"/>
                  </a:lnTo>
                  <a:lnTo>
                    <a:pt x="134" y="1651"/>
                  </a:lnTo>
                  <a:lnTo>
                    <a:pt x="168" y="1602"/>
                  </a:lnTo>
                  <a:lnTo>
                    <a:pt x="205" y="1558"/>
                  </a:lnTo>
                  <a:lnTo>
                    <a:pt x="244" y="1512"/>
                  </a:lnTo>
                  <a:lnTo>
                    <a:pt x="284" y="1469"/>
                  </a:lnTo>
                  <a:lnTo>
                    <a:pt x="327" y="1430"/>
                  </a:lnTo>
                  <a:lnTo>
                    <a:pt x="277" y="1452"/>
                  </a:lnTo>
                  <a:lnTo>
                    <a:pt x="222" y="1472"/>
                  </a:lnTo>
                  <a:lnTo>
                    <a:pt x="165" y="1487"/>
                  </a:lnTo>
                  <a:lnTo>
                    <a:pt x="134" y="1497"/>
                  </a:lnTo>
                  <a:lnTo>
                    <a:pt x="103" y="1500"/>
                  </a:lnTo>
                  <a:lnTo>
                    <a:pt x="76" y="1503"/>
                  </a:lnTo>
                  <a:lnTo>
                    <a:pt x="52" y="1500"/>
                  </a:lnTo>
                  <a:lnTo>
                    <a:pt x="31" y="1493"/>
                  </a:lnTo>
                  <a:lnTo>
                    <a:pt x="22" y="1487"/>
                  </a:lnTo>
                  <a:lnTo>
                    <a:pt x="15" y="1481"/>
                  </a:lnTo>
                  <a:lnTo>
                    <a:pt x="9" y="1475"/>
                  </a:lnTo>
                  <a:lnTo>
                    <a:pt x="6" y="1466"/>
                  </a:lnTo>
                  <a:lnTo>
                    <a:pt x="3" y="1454"/>
                  </a:lnTo>
                  <a:lnTo>
                    <a:pt x="0" y="1443"/>
                  </a:lnTo>
                  <a:lnTo>
                    <a:pt x="3" y="1415"/>
                  </a:lnTo>
                  <a:lnTo>
                    <a:pt x="15" y="1384"/>
                  </a:lnTo>
                  <a:lnTo>
                    <a:pt x="28" y="1357"/>
                  </a:lnTo>
                  <a:lnTo>
                    <a:pt x="49" y="1326"/>
                  </a:lnTo>
                  <a:lnTo>
                    <a:pt x="73" y="1297"/>
                  </a:lnTo>
                  <a:lnTo>
                    <a:pt x="103" y="1266"/>
                  </a:lnTo>
                  <a:lnTo>
                    <a:pt x="134" y="1236"/>
                  </a:lnTo>
                  <a:lnTo>
                    <a:pt x="171" y="1208"/>
                  </a:lnTo>
                  <a:lnTo>
                    <a:pt x="210" y="1178"/>
                  </a:lnTo>
                  <a:lnTo>
                    <a:pt x="253" y="1147"/>
                  </a:lnTo>
                  <a:lnTo>
                    <a:pt x="348" y="1090"/>
                  </a:lnTo>
                  <a:lnTo>
                    <a:pt x="445" y="1035"/>
                  </a:lnTo>
                  <a:lnTo>
                    <a:pt x="546" y="984"/>
                  </a:lnTo>
                  <a:lnTo>
                    <a:pt x="647" y="935"/>
                  </a:lnTo>
                  <a:lnTo>
                    <a:pt x="747" y="889"/>
                  </a:lnTo>
                  <a:lnTo>
                    <a:pt x="921" y="817"/>
                  </a:lnTo>
                  <a:lnTo>
                    <a:pt x="1043" y="771"/>
                  </a:lnTo>
                  <a:lnTo>
                    <a:pt x="1092" y="753"/>
                  </a:lnTo>
                  <a:lnTo>
                    <a:pt x="1025" y="765"/>
                  </a:lnTo>
                  <a:lnTo>
                    <a:pt x="961" y="774"/>
                  </a:lnTo>
                  <a:lnTo>
                    <a:pt x="885" y="783"/>
                  </a:lnTo>
                  <a:lnTo>
                    <a:pt x="848" y="783"/>
                  </a:lnTo>
                  <a:lnTo>
                    <a:pt x="812" y="783"/>
                  </a:lnTo>
                  <a:lnTo>
                    <a:pt x="781" y="780"/>
                  </a:lnTo>
                  <a:lnTo>
                    <a:pt x="750" y="774"/>
                  </a:lnTo>
                  <a:lnTo>
                    <a:pt x="729" y="765"/>
                  </a:lnTo>
                  <a:lnTo>
                    <a:pt x="720" y="759"/>
                  </a:lnTo>
                  <a:lnTo>
                    <a:pt x="714" y="753"/>
                  </a:lnTo>
                  <a:lnTo>
                    <a:pt x="707" y="744"/>
                  </a:lnTo>
                  <a:lnTo>
                    <a:pt x="707" y="734"/>
                  </a:lnTo>
                  <a:lnTo>
                    <a:pt x="704" y="725"/>
                  </a:lnTo>
                  <a:lnTo>
                    <a:pt x="707" y="713"/>
                  </a:lnTo>
                  <a:lnTo>
                    <a:pt x="714" y="698"/>
                  </a:lnTo>
                  <a:lnTo>
                    <a:pt x="723" y="684"/>
                  </a:lnTo>
                  <a:lnTo>
                    <a:pt x="747" y="650"/>
                  </a:lnTo>
                  <a:lnTo>
                    <a:pt x="781" y="616"/>
                  </a:lnTo>
                  <a:lnTo>
                    <a:pt x="823" y="580"/>
                  </a:lnTo>
                  <a:lnTo>
                    <a:pt x="872" y="546"/>
                  </a:lnTo>
                  <a:lnTo>
                    <a:pt x="934" y="507"/>
                  </a:lnTo>
                  <a:lnTo>
                    <a:pt x="1000" y="471"/>
                  </a:lnTo>
                  <a:lnTo>
                    <a:pt x="1074" y="434"/>
                  </a:lnTo>
                  <a:lnTo>
                    <a:pt x="1156" y="397"/>
                  </a:lnTo>
                  <a:lnTo>
                    <a:pt x="1242" y="359"/>
                  </a:lnTo>
                  <a:lnTo>
                    <a:pt x="1333" y="322"/>
                  </a:lnTo>
                  <a:lnTo>
                    <a:pt x="1431" y="288"/>
                  </a:lnTo>
                  <a:lnTo>
                    <a:pt x="1532" y="255"/>
                  </a:lnTo>
                  <a:lnTo>
                    <a:pt x="1638" y="222"/>
                  </a:lnTo>
                  <a:lnTo>
                    <a:pt x="1749" y="192"/>
                  </a:lnTo>
                  <a:lnTo>
                    <a:pt x="1858" y="161"/>
                  </a:lnTo>
                  <a:lnTo>
                    <a:pt x="1974" y="137"/>
                  </a:lnTo>
                  <a:lnTo>
                    <a:pt x="2089" y="112"/>
                  </a:lnTo>
                  <a:lnTo>
                    <a:pt x="2208" y="91"/>
                  </a:lnTo>
                  <a:lnTo>
                    <a:pt x="2325" y="73"/>
                  </a:lnTo>
                  <a:lnTo>
                    <a:pt x="2444" y="61"/>
                  </a:lnTo>
                  <a:lnTo>
                    <a:pt x="2562" y="52"/>
                  </a:lnTo>
                  <a:lnTo>
                    <a:pt x="2681" y="46"/>
                  </a:lnTo>
                  <a:lnTo>
                    <a:pt x="2798" y="43"/>
                  </a:lnTo>
                  <a:lnTo>
                    <a:pt x="2914" y="46"/>
                  </a:lnTo>
                  <a:lnTo>
                    <a:pt x="3026" y="55"/>
                  </a:lnTo>
                  <a:lnTo>
                    <a:pt x="3136" y="67"/>
                  </a:lnTo>
                  <a:lnTo>
                    <a:pt x="3243" y="88"/>
                  </a:lnTo>
                  <a:lnTo>
                    <a:pt x="3347" y="112"/>
                  </a:lnTo>
                  <a:lnTo>
                    <a:pt x="3399" y="127"/>
                  </a:lnTo>
                  <a:lnTo>
                    <a:pt x="3447" y="143"/>
                  </a:lnTo>
                  <a:lnTo>
                    <a:pt x="3493" y="161"/>
                  </a:lnTo>
                  <a:lnTo>
                    <a:pt x="3539" y="179"/>
                  </a:lnTo>
                  <a:lnTo>
                    <a:pt x="3584" y="201"/>
                  </a:lnTo>
                  <a:lnTo>
                    <a:pt x="3630" y="225"/>
                  </a:lnTo>
                  <a:lnTo>
                    <a:pt x="3582" y="185"/>
                  </a:lnTo>
                  <a:lnTo>
                    <a:pt x="3539" y="146"/>
                  </a:lnTo>
                  <a:lnTo>
                    <a:pt x="3499" y="100"/>
                  </a:lnTo>
                  <a:lnTo>
                    <a:pt x="3484" y="79"/>
                  </a:lnTo>
                  <a:lnTo>
                    <a:pt x="3472" y="58"/>
                  </a:lnTo>
                  <a:lnTo>
                    <a:pt x="3462" y="40"/>
                  </a:lnTo>
                  <a:lnTo>
                    <a:pt x="3462" y="31"/>
                  </a:lnTo>
                  <a:lnTo>
                    <a:pt x="3465" y="24"/>
                  </a:lnTo>
                  <a:lnTo>
                    <a:pt x="3468" y="15"/>
                  </a:lnTo>
                  <a:lnTo>
                    <a:pt x="3475" y="12"/>
                  </a:lnTo>
                  <a:lnTo>
                    <a:pt x="3481" y="6"/>
                  </a:lnTo>
                  <a:lnTo>
                    <a:pt x="3493" y="3"/>
                  </a:lnTo>
                  <a:lnTo>
                    <a:pt x="3521" y="0"/>
                  </a:lnTo>
                  <a:lnTo>
                    <a:pt x="3564" y="3"/>
                  </a:lnTo>
                  <a:lnTo>
                    <a:pt x="3639" y="15"/>
                  </a:lnTo>
                  <a:lnTo>
                    <a:pt x="3710" y="31"/>
                  </a:lnTo>
                  <a:lnTo>
                    <a:pt x="3777" y="49"/>
                  </a:lnTo>
                  <a:lnTo>
                    <a:pt x="3841" y="67"/>
                  </a:lnTo>
                  <a:lnTo>
                    <a:pt x="3898" y="91"/>
                  </a:lnTo>
                  <a:lnTo>
                    <a:pt x="3957" y="112"/>
                  </a:lnTo>
                  <a:lnTo>
                    <a:pt x="4009" y="137"/>
                  </a:lnTo>
                  <a:lnTo>
                    <a:pt x="4057" y="164"/>
                  </a:lnTo>
                  <a:lnTo>
                    <a:pt x="4103" y="192"/>
                  </a:lnTo>
                  <a:lnTo>
                    <a:pt x="4146" y="219"/>
                  </a:lnTo>
                  <a:lnTo>
                    <a:pt x="4183" y="249"/>
                  </a:lnTo>
                  <a:lnTo>
                    <a:pt x="4219" y="279"/>
                  </a:lnTo>
                  <a:lnTo>
                    <a:pt x="4253" y="310"/>
                  </a:lnTo>
                  <a:lnTo>
                    <a:pt x="4283" y="340"/>
                  </a:lnTo>
                  <a:lnTo>
                    <a:pt x="4311" y="371"/>
                  </a:lnTo>
                  <a:lnTo>
                    <a:pt x="4339" y="400"/>
                  </a:lnTo>
                  <a:lnTo>
                    <a:pt x="4381" y="458"/>
                  </a:lnTo>
                  <a:lnTo>
                    <a:pt x="4414" y="516"/>
                  </a:lnTo>
                  <a:lnTo>
                    <a:pt x="4442" y="567"/>
                  </a:lnTo>
                  <a:lnTo>
                    <a:pt x="4460" y="613"/>
                  </a:lnTo>
                  <a:lnTo>
                    <a:pt x="4476" y="653"/>
                  </a:lnTo>
                  <a:lnTo>
                    <a:pt x="4485" y="684"/>
                  </a:lnTo>
                  <a:lnTo>
                    <a:pt x="4491" y="707"/>
                  </a:lnTo>
                  <a:lnTo>
                    <a:pt x="4515" y="701"/>
                  </a:lnTo>
                  <a:lnTo>
                    <a:pt x="4542" y="695"/>
                  </a:lnTo>
                  <a:lnTo>
                    <a:pt x="4579" y="692"/>
                  </a:lnTo>
                  <a:lnTo>
                    <a:pt x="4628" y="689"/>
                  </a:lnTo>
                  <a:lnTo>
                    <a:pt x="4683" y="686"/>
                  </a:lnTo>
                  <a:lnTo>
                    <a:pt x="4744" y="689"/>
                  </a:lnTo>
                  <a:lnTo>
                    <a:pt x="4811" y="698"/>
                  </a:lnTo>
                  <a:lnTo>
                    <a:pt x="4881" y="713"/>
                  </a:lnTo>
                  <a:lnTo>
                    <a:pt x="4958" y="734"/>
                  </a:lnTo>
                  <a:lnTo>
                    <a:pt x="4997" y="750"/>
                  </a:lnTo>
                  <a:lnTo>
                    <a:pt x="5037" y="765"/>
                  </a:lnTo>
                  <a:lnTo>
                    <a:pt x="5080" y="786"/>
                  </a:lnTo>
                  <a:lnTo>
                    <a:pt x="5119" y="808"/>
                  </a:lnTo>
                  <a:lnTo>
                    <a:pt x="5162" y="832"/>
                  </a:lnTo>
                  <a:lnTo>
                    <a:pt x="5202" y="862"/>
                  </a:lnTo>
                  <a:lnTo>
                    <a:pt x="5245" y="892"/>
                  </a:lnTo>
                  <a:lnTo>
                    <a:pt x="5284" y="926"/>
                  </a:lnTo>
                  <a:lnTo>
                    <a:pt x="5327" y="966"/>
                  </a:lnTo>
                  <a:lnTo>
                    <a:pt x="5367" y="1008"/>
                  </a:lnTo>
                  <a:lnTo>
                    <a:pt x="5406" y="1053"/>
                  </a:lnTo>
                  <a:lnTo>
                    <a:pt x="5445" y="1102"/>
                  </a:lnTo>
                  <a:lnTo>
                    <a:pt x="5541" y="1230"/>
                  </a:lnTo>
                  <a:lnTo>
                    <a:pt x="5619" y="1351"/>
                  </a:lnTo>
                  <a:lnTo>
                    <a:pt x="5693" y="1469"/>
                  </a:lnTo>
                  <a:lnTo>
                    <a:pt x="5757" y="1582"/>
                  </a:lnTo>
                  <a:lnTo>
                    <a:pt x="5812" y="1694"/>
                  </a:lnTo>
                  <a:lnTo>
                    <a:pt x="5858" y="1797"/>
                  </a:lnTo>
                  <a:lnTo>
                    <a:pt x="5897" y="1895"/>
                  </a:lnTo>
                  <a:lnTo>
                    <a:pt x="5928" y="1985"/>
                  </a:lnTo>
                  <a:lnTo>
                    <a:pt x="5949" y="2070"/>
                  </a:lnTo>
                  <a:lnTo>
                    <a:pt x="5967" y="2146"/>
                  </a:lnTo>
                  <a:lnTo>
                    <a:pt x="5977" y="2213"/>
                  </a:lnTo>
                  <a:lnTo>
                    <a:pt x="5980" y="2271"/>
                  </a:lnTo>
                  <a:lnTo>
                    <a:pt x="5977" y="2320"/>
                  </a:lnTo>
                  <a:lnTo>
                    <a:pt x="5974" y="2341"/>
                  </a:lnTo>
                  <a:lnTo>
                    <a:pt x="5971" y="2359"/>
                  </a:lnTo>
                  <a:lnTo>
                    <a:pt x="5964" y="2374"/>
                  </a:lnTo>
                  <a:lnTo>
                    <a:pt x="5958" y="2389"/>
                  </a:lnTo>
                  <a:lnTo>
                    <a:pt x="5949" y="2398"/>
                  </a:lnTo>
                  <a:lnTo>
                    <a:pt x="5940" y="2404"/>
                  </a:lnTo>
                  <a:lnTo>
                    <a:pt x="5928" y="2407"/>
                  </a:lnTo>
                  <a:lnTo>
                    <a:pt x="5915" y="2410"/>
                  </a:lnTo>
                  <a:lnTo>
                    <a:pt x="5900" y="2407"/>
                  </a:lnTo>
                  <a:lnTo>
                    <a:pt x="5888" y="2401"/>
                  </a:lnTo>
                  <a:lnTo>
                    <a:pt x="5873" y="2395"/>
                  </a:lnTo>
                  <a:lnTo>
                    <a:pt x="5858" y="2386"/>
                  </a:lnTo>
                  <a:lnTo>
                    <a:pt x="5827" y="2359"/>
                  </a:lnTo>
                  <a:lnTo>
                    <a:pt x="5793" y="2323"/>
                  </a:lnTo>
                  <a:lnTo>
                    <a:pt x="5760" y="2283"/>
                  </a:lnTo>
                  <a:lnTo>
                    <a:pt x="5726" y="2240"/>
                  </a:lnTo>
                  <a:lnTo>
                    <a:pt x="5693" y="2192"/>
                  </a:lnTo>
                  <a:lnTo>
                    <a:pt x="5635" y="2101"/>
                  </a:lnTo>
                  <a:lnTo>
                    <a:pt x="5586" y="2016"/>
                  </a:lnTo>
                  <a:lnTo>
                    <a:pt x="5541" y="1934"/>
                  </a:lnTo>
                  <a:lnTo>
                    <a:pt x="5556" y="1970"/>
                  </a:lnTo>
                  <a:lnTo>
                    <a:pt x="5601" y="2070"/>
                  </a:lnTo>
                  <a:lnTo>
                    <a:pt x="5629" y="2140"/>
                  </a:lnTo>
                  <a:lnTo>
                    <a:pt x="5659" y="2222"/>
                  </a:lnTo>
                  <a:lnTo>
                    <a:pt x="5690" y="2317"/>
                  </a:lnTo>
                  <a:lnTo>
                    <a:pt x="5723" y="2416"/>
                  </a:lnTo>
                  <a:lnTo>
                    <a:pt x="5750" y="2525"/>
                  </a:lnTo>
                  <a:lnTo>
                    <a:pt x="5778" y="2642"/>
                  </a:lnTo>
                  <a:lnTo>
                    <a:pt x="5803" y="2763"/>
                  </a:lnTo>
                  <a:lnTo>
                    <a:pt x="5818" y="2884"/>
                  </a:lnTo>
                  <a:lnTo>
                    <a:pt x="5824" y="2945"/>
                  </a:lnTo>
                  <a:lnTo>
                    <a:pt x="5827" y="3008"/>
                  </a:lnTo>
                  <a:lnTo>
                    <a:pt x="5830" y="3069"/>
                  </a:lnTo>
                  <a:lnTo>
                    <a:pt x="5830" y="3130"/>
                  </a:lnTo>
                  <a:lnTo>
                    <a:pt x="5824" y="3194"/>
                  </a:lnTo>
                  <a:lnTo>
                    <a:pt x="5821" y="3255"/>
                  </a:lnTo>
                  <a:lnTo>
                    <a:pt x="5812" y="3315"/>
                  </a:lnTo>
                  <a:lnTo>
                    <a:pt x="5800" y="3373"/>
                  </a:lnTo>
                  <a:lnTo>
                    <a:pt x="5772" y="3491"/>
                  </a:lnTo>
                  <a:lnTo>
                    <a:pt x="5738" y="3603"/>
                  </a:lnTo>
                  <a:lnTo>
                    <a:pt x="5702" y="3716"/>
                  </a:lnTo>
                  <a:lnTo>
                    <a:pt x="5662" y="3822"/>
                  </a:lnTo>
                  <a:lnTo>
                    <a:pt x="5622" y="3922"/>
                  </a:lnTo>
                  <a:lnTo>
                    <a:pt x="5579" y="4020"/>
                  </a:lnTo>
                  <a:lnTo>
                    <a:pt x="5537" y="4111"/>
                  </a:lnTo>
                  <a:lnTo>
                    <a:pt x="5498" y="4195"/>
                  </a:lnTo>
                  <a:lnTo>
                    <a:pt x="5421" y="4342"/>
                  </a:lnTo>
                  <a:lnTo>
                    <a:pt x="5357" y="4451"/>
                  </a:lnTo>
                  <a:lnTo>
                    <a:pt x="5314" y="4520"/>
                  </a:lnTo>
                  <a:lnTo>
                    <a:pt x="5299" y="4545"/>
                  </a:lnTo>
                  <a:lnTo>
                    <a:pt x="5296" y="4520"/>
                  </a:lnTo>
                  <a:lnTo>
                    <a:pt x="5293" y="4494"/>
                  </a:lnTo>
                  <a:lnTo>
                    <a:pt x="5290" y="4457"/>
                  </a:lnTo>
                  <a:lnTo>
                    <a:pt x="5277" y="4414"/>
                  </a:lnTo>
                  <a:lnTo>
                    <a:pt x="5265" y="4368"/>
                  </a:lnTo>
                  <a:lnTo>
                    <a:pt x="5245" y="4323"/>
                  </a:lnTo>
                  <a:lnTo>
                    <a:pt x="5232" y="4302"/>
                  </a:lnTo>
                  <a:lnTo>
                    <a:pt x="5220" y="4281"/>
                  </a:lnTo>
                  <a:lnTo>
                    <a:pt x="5202" y="4259"/>
                  </a:lnTo>
                  <a:lnTo>
                    <a:pt x="5186" y="4238"/>
                  </a:lnTo>
                  <a:lnTo>
                    <a:pt x="5165" y="4220"/>
                  </a:lnTo>
                  <a:lnTo>
                    <a:pt x="5143" y="4204"/>
                  </a:lnTo>
                  <a:lnTo>
                    <a:pt x="5119" y="4190"/>
                  </a:lnTo>
                  <a:lnTo>
                    <a:pt x="5092" y="4178"/>
                  </a:lnTo>
                  <a:lnTo>
                    <a:pt x="5061" y="4169"/>
                  </a:lnTo>
                  <a:lnTo>
                    <a:pt x="5028" y="4159"/>
                  </a:lnTo>
                  <a:lnTo>
                    <a:pt x="4994" y="4156"/>
                  </a:lnTo>
                  <a:lnTo>
                    <a:pt x="4955" y="4156"/>
                  </a:lnTo>
                  <a:lnTo>
                    <a:pt x="4915" y="4159"/>
                  </a:lnTo>
                  <a:lnTo>
                    <a:pt x="4869" y="4169"/>
                  </a:lnTo>
                  <a:lnTo>
                    <a:pt x="4823" y="4178"/>
                  </a:lnTo>
                  <a:lnTo>
                    <a:pt x="4772" y="4195"/>
                  </a:lnTo>
                  <a:lnTo>
                    <a:pt x="4716" y="4216"/>
                  </a:lnTo>
                  <a:lnTo>
                    <a:pt x="4658" y="4241"/>
                  </a:lnTo>
                  <a:lnTo>
                    <a:pt x="4641" y="4253"/>
                  </a:lnTo>
                  <a:lnTo>
                    <a:pt x="4619" y="4265"/>
                  </a:lnTo>
                  <a:lnTo>
                    <a:pt x="4573" y="4302"/>
                  </a:lnTo>
                  <a:lnTo>
                    <a:pt x="4527" y="4345"/>
                  </a:lnTo>
                  <a:lnTo>
                    <a:pt x="4482" y="4390"/>
                  </a:lnTo>
                  <a:lnTo>
                    <a:pt x="4396" y="4484"/>
                  </a:lnTo>
                  <a:lnTo>
                    <a:pt x="4323" y="4560"/>
                  </a:lnTo>
                  <a:lnTo>
                    <a:pt x="4296" y="4587"/>
                  </a:lnTo>
                  <a:lnTo>
                    <a:pt x="4286" y="4593"/>
                  </a:lnTo>
                  <a:lnTo>
                    <a:pt x="4277" y="4600"/>
                  </a:lnTo>
                  <a:lnTo>
                    <a:pt x="4271" y="4600"/>
                  </a:lnTo>
                  <a:lnTo>
                    <a:pt x="4268" y="4593"/>
                  </a:lnTo>
                  <a:lnTo>
                    <a:pt x="4268" y="4584"/>
                  </a:lnTo>
                  <a:lnTo>
                    <a:pt x="4268" y="4572"/>
                  </a:lnTo>
                  <a:lnTo>
                    <a:pt x="4283" y="4526"/>
                  </a:lnTo>
                  <a:lnTo>
                    <a:pt x="4311" y="4457"/>
                  </a:lnTo>
                  <a:lnTo>
                    <a:pt x="4350" y="4359"/>
                  </a:lnTo>
                  <a:lnTo>
                    <a:pt x="4408" y="4232"/>
                  </a:lnTo>
                  <a:lnTo>
                    <a:pt x="4470" y="4095"/>
                  </a:lnTo>
                  <a:lnTo>
                    <a:pt x="4521" y="3965"/>
                  </a:lnTo>
                  <a:lnTo>
                    <a:pt x="4564" y="3841"/>
                  </a:lnTo>
                  <a:lnTo>
                    <a:pt x="4601" y="3719"/>
                  </a:lnTo>
                  <a:lnTo>
                    <a:pt x="4631" y="3603"/>
                  </a:lnTo>
                  <a:lnTo>
                    <a:pt x="4652" y="3491"/>
                  </a:lnTo>
                  <a:lnTo>
                    <a:pt x="4667" y="3385"/>
                  </a:lnTo>
                  <a:lnTo>
                    <a:pt x="4676" y="3284"/>
                  </a:lnTo>
                  <a:lnTo>
                    <a:pt x="4680" y="3188"/>
                  </a:lnTo>
                  <a:lnTo>
                    <a:pt x="4676" y="3097"/>
                  </a:lnTo>
                  <a:lnTo>
                    <a:pt x="4667" y="3008"/>
                  </a:lnTo>
                  <a:lnTo>
                    <a:pt x="4652" y="2927"/>
                  </a:lnTo>
                  <a:lnTo>
                    <a:pt x="4631" y="2847"/>
                  </a:lnTo>
                  <a:lnTo>
                    <a:pt x="4604" y="2772"/>
                  </a:lnTo>
                  <a:lnTo>
                    <a:pt x="4573" y="2702"/>
                  </a:lnTo>
                  <a:lnTo>
                    <a:pt x="4539" y="2635"/>
                  </a:lnTo>
                  <a:lnTo>
                    <a:pt x="4549" y="2714"/>
                  </a:lnTo>
                  <a:lnTo>
                    <a:pt x="4555" y="2793"/>
                  </a:lnTo>
                  <a:lnTo>
                    <a:pt x="4561" y="2881"/>
                  </a:lnTo>
                  <a:lnTo>
                    <a:pt x="4561" y="2970"/>
                  </a:lnTo>
                  <a:lnTo>
                    <a:pt x="4558" y="3005"/>
                  </a:lnTo>
                  <a:lnTo>
                    <a:pt x="4552" y="3039"/>
                  </a:lnTo>
                  <a:lnTo>
                    <a:pt x="4542" y="3066"/>
                  </a:lnTo>
                  <a:lnTo>
                    <a:pt x="4539" y="3076"/>
                  </a:lnTo>
                  <a:lnTo>
                    <a:pt x="4533" y="3085"/>
                  </a:lnTo>
                  <a:lnTo>
                    <a:pt x="4524" y="3091"/>
                  </a:lnTo>
                  <a:lnTo>
                    <a:pt x="4518" y="3094"/>
                  </a:lnTo>
                  <a:lnTo>
                    <a:pt x="4509" y="3094"/>
                  </a:lnTo>
                  <a:lnTo>
                    <a:pt x="4499" y="3091"/>
                  </a:lnTo>
                  <a:lnTo>
                    <a:pt x="4488" y="3082"/>
                  </a:lnTo>
                  <a:lnTo>
                    <a:pt x="4473" y="3069"/>
                  </a:lnTo>
                  <a:lnTo>
                    <a:pt x="4442" y="3033"/>
                  </a:lnTo>
                  <a:lnTo>
                    <a:pt x="4402" y="2981"/>
                  </a:lnTo>
                  <a:lnTo>
                    <a:pt x="4359" y="2918"/>
                  </a:lnTo>
                  <a:lnTo>
                    <a:pt x="4314" y="2844"/>
                  </a:lnTo>
                  <a:lnTo>
                    <a:pt x="4262" y="2763"/>
                  </a:lnTo>
                  <a:lnTo>
                    <a:pt x="4162" y="2590"/>
                  </a:lnTo>
                  <a:lnTo>
                    <a:pt x="4066" y="2419"/>
                  </a:lnTo>
                  <a:lnTo>
                    <a:pt x="3984" y="2271"/>
                  </a:lnTo>
                  <a:lnTo>
                    <a:pt x="3908" y="2128"/>
                  </a:lnTo>
                  <a:lnTo>
                    <a:pt x="3932" y="2228"/>
                  </a:lnTo>
                  <a:lnTo>
                    <a:pt x="3951" y="2332"/>
                  </a:lnTo>
                  <a:lnTo>
                    <a:pt x="3969" y="2447"/>
                  </a:lnTo>
                  <a:lnTo>
                    <a:pt x="3975" y="2508"/>
                  </a:lnTo>
                  <a:lnTo>
                    <a:pt x="3978" y="2562"/>
                  </a:lnTo>
                  <a:lnTo>
                    <a:pt x="3975" y="2614"/>
                  </a:lnTo>
                  <a:lnTo>
                    <a:pt x="3972" y="2660"/>
                  </a:lnTo>
                  <a:lnTo>
                    <a:pt x="3966" y="2677"/>
                  </a:lnTo>
                  <a:lnTo>
                    <a:pt x="3960" y="2696"/>
                  </a:lnTo>
                  <a:lnTo>
                    <a:pt x="3951" y="2708"/>
                  </a:lnTo>
                  <a:lnTo>
                    <a:pt x="3941" y="2720"/>
                  </a:lnTo>
                  <a:lnTo>
                    <a:pt x="3932" y="2729"/>
                  </a:lnTo>
                  <a:lnTo>
                    <a:pt x="3917" y="2735"/>
                  </a:lnTo>
                  <a:lnTo>
                    <a:pt x="3902" y="2735"/>
                  </a:lnTo>
                  <a:lnTo>
                    <a:pt x="3886" y="2732"/>
                  </a:lnTo>
                  <a:lnTo>
                    <a:pt x="3869" y="2726"/>
                  </a:lnTo>
                  <a:lnTo>
                    <a:pt x="3850" y="2717"/>
                  </a:lnTo>
                  <a:lnTo>
                    <a:pt x="3832" y="2702"/>
                  </a:lnTo>
                  <a:lnTo>
                    <a:pt x="3813" y="2686"/>
                  </a:lnTo>
                  <a:lnTo>
                    <a:pt x="3774" y="2645"/>
                  </a:lnTo>
                  <a:lnTo>
                    <a:pt x="3737" y="2593"/>
                  </a:lnTo>
                  <a:lnTo>
                    <a:pt x="3698" y="2532"/>
                  </a:lnTo>
                  <a:lnTo>
                    <a:pt x="3661" y="2465"/>
                  </a:lnTo>
                  <a:lnTo>
                    <a:pt x="3627" y="2395"/>
                  </a:lnTo>
                  <a:lnTo>
                    <a:pt x="3593" y="2326"/>
                  </a:lnTo>
                  <a:lnTo>
                    <a:pt x="3533" y="2186"/>
                  </a:lnTo>
                  <a:lnTo>
                    <a:pt x="3487" y="2067"/>
                  </a:lnTo>
                  <a:lnTo>
                    <a:pt x="3444" y="1952"/>
                  </a:lnTo>
                  <a:close/>
                </a:path>
              </a:pathLst>
            </a:custGeom>
            <a:solidFill>
              <a:srgbClr val="8547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88" name="Freeform 164"/>
            <p:cNvSpPr>
              <a:spLocks/>
            </p:cNvSpPr>
            <p:nvPr/>
          </p:nvSpPr>
          <p:spPr bwMode="auto">
            <a:xfrm>
              <a:off x="2249805" y="73660"/>
              <a:ext cx="488315" cy="309880"/>
            </a:xfrm>
            <a:custGeom>
              <a:avLst/>
              <a:gdLst>
                <a:gd name="T0" fmla="*/ 661 w 2306"/>
                <a:gd name="T1" fmla="*/ 122 h 1463"/>
                <a:gd name="T2" fmla="*/ 328 w 2306"/>
                <a:gd name="T3" fmla="*/ 307 h 1463"/>
                <a:gd name="T4" fmla="*/ 69 w 2306"/>
                <a:gd name="T5" fmla="*/ 498 h 1463"/>
                <a:gd name="T6" fmla="*/ 2 w 2306"/>
                <a:gd name="T7" fmla="*/ 583 h 1463"/>
                <a:gd name="T8" fmla="*/ 23 w 2306"/>
                <a:gd name="T9" fmla="*/ 611 h 1463"/>
                <a:gd name="T10" fmla="*/ 246 w 2306"/>
                <a:gd name="T11" fmla="*/ 586 h 1463"/>
                <a:gd name="T12" fmla="*/ 570 w 2306"/>
                <a:gd name="T13" fmla="*/ 546 h 1463"/>
                <a:gd name="T14" fmla="*/ 639 w 2306"/>
                <a:gd name="T15" fmla="*/ 562 h 1463"/>
                <a:gd name="T16" fmla="*/ 646 w 2306"/>
                <a:gd name="T17" fmla="*/ 598 h 1463"/>
                <a:gd name="T18" fmla="*/ 579 w 2306"/>
                <a:gd name="T19" fmla="*/ 683 h 1463"/>
                <a:gd name="T20" fmla="*/ 475 w 2306"/>
                <a:gd name="T21" fmla="*/ 847 h 1463"/>
                <a:gd name="T22" fmla="*/ 439 w 2306"/>
                <a:gd name="T23" fmla="*/ 999 h 1463"/>
                <a:gd name="T24" fmla="*/ 460 w 2306"/>
                <a:gd name="T25" fmla="*/ 1051 h 1463"/>
                <a:gd name="T26" fmla="*/ 508 w 2306"/>
                <a:gd name="T27" fmla="*/ 1081 h 1463"/>
                <a:gd name="T28" fmla="*/ 591 w 2306"/>
                <a:gd name="T29" fmla="*/ 1081 h 1463"/>
                <a:gd name="T30" fmla="*/ 906 w 2306"/>
                <a:gd name="T31" fmla="*/ 1008 h 1463"/>
                <a:gd name="T32" fmla="*/ 1146 w 2306"/>
                <a:gd name="T33" fmla="*/ 983 h 1463"/>
                <a:gd name="T34" fmla="*/ 1286 w 2306"/>
                <a:gd name="T35" fmla="*/ 1002 h 1463"/>
                <a:gd name="T36" fmla="*/ 1317 w 2306"/>
                <a:gd name="T37" fmla="*/ 1032 h 1463"/>
                <a:gd name="T38" fmla="*/ 1299 w 2306"/>
                <a:gd name="T39" fmla="*/ 1081 h 1463"/>
                <a:gd name="T40" fmla="*/ 1131 w 2306"/>
                <a:gd name="T41" fmla="*/ 1272 h 1463"/>
                <a:gd name="T42" fmla="*/ 1058 w 2306"/>
                <a:gd name="T43" fmla="*/ 1400 h 1463"/>
                <a:gd name="T44" fmla="*/ 1064 w 2306"/>
                <a:gd name="T45" fmla="*/ 1442 h 1463"/>
                <a:gd name="T46" fmla="*/ 1106 w 2306"/>
                <a:gd name="T47" fmla="*/ 1460 h 1463"/>
                <a:gd name="T48" fmla="*/ 1268 w 2306"/>
                <a:gd name="T49" fmla="*/ 1433 h 1463"/>
                <a:gd name="T50" fmla="*/ 1604 w 2306"/>
                <a:gd name="T51" fmla="*/ 1296 h 1463"/>
                <a:gd name="T52" fmla="*/ 1949 w 2306"/>
                <a:gd name="T53" fmla="*/ 1103 h 1463"/>
                <a:gd name="T54" fmla="*/ 2214 w 2306"/>
                <a:gd name="T55" fmla="*/ 902 h 1463"/>
                <a:gd name="T56" fmla="*/ 2297 w 2306"/>
                <a:gd name="T57" fmla="*/ 795 h 1463"/>
                <a:gd name="T58" fmla="*/ 2300 w 2306"/>
                <a:gd name="T59" fmla="*/ 732 h 1463"/>
                <a:gd name="T60" fmla="*/ 2254 w 2306"/>
                <a:gd name="T61" fmla="*/ 704 h 1463"/>
                <a:gd name="T62" fmla="*/ 2104 w 2306"/>
                <a:gd name="T63" fmla="*/ 738 h 1463"/>
                <a:gd name="T64" fmla="*/ 1857 w 2306"/>
                <a:gd name="T65" fmla="*/ 841 h 1463"/>
                <a:gd name="T66" fmla="*/ 1839 w 2306"/>
                <a:gd name="T67" fmla="*/ 829 h 1463"/>
                <a:gd name="T68" fmla="*/ 1937 w 2306"/>
                <a:gd name="T69" fmla="*/ 710 h 1463"/>
                <a:gd name="T70" fmla="*/ 2028 w 2306"/>
                <a:gd name="T71" fmla="*/ 559 h 1463"/>
                <a:gd name="T72" fmla="*/ 2040 w 2306"/>
                <a:gd name="T73" fmla="*/ 465 h 1463"/>
                <a:gd name="T74" fmla="*/ 2012 w 2306"/>
                <a:gd name="T75" fmla="*/ 425 h 1463"/>
                <a:gd name="T76" fmla="*/ 1949 w 2306"/>
                <a:gd name="T77" fmla="*/ 407 h 1463"/>
                <a:gd name="T78" fmla="*/ 1625 w 2306"/>
                <a:gd name="T79" fmla="*/ 483 h 1463"/>
                <a:gd name="T80" fmla="*/ 1296 w 2306"/>
                <a:gd name="T81" fmla="*/ 553 h 1463"/>
                <a:gd name="T82" fmla="*/ 1140 w 2306"/>
                <a:gd name="T83" fmla="*/ 546 h 1463"/>
                <a:gd name="T84" fmla="*/ 1119 w 2306"/>
                <a:gd name="T85" fmla="*/ 519 h 1463"/>
                <a:gd name="T86" fmla="*/ 1143 w 2306"/>
                <a:gd name="T87" fmla="*/ 468 h 1463"/>
                <a:gd name="T88" fmla="*/ 1296 w 2306"/>
                <a:gd name="T89" fmla="*/ 307 h 1463"/>
                <a:gd name="T90" fmla="*/ 1336 w 2306"/>
                <a:gd name="T91" fmla="*/ 228 h 1463"/>
                <a:gd name="T92" fmla="*/ 1277 w 2306"/>
                <a:gd name="T93" fmla="*/ 197 h 1463"/>
                <a:gd name="T94" fmla="*/ 1112 w 2306"/>
                <a:gd name="T95" fmla="*/ 218 h 1463"/>
                <a:gd name="T96" fmla="*/ 1043 w 2306"/>
                <a:gd name="T97" fmla="*/ 218 h 1463"/>
                <a:gd name="T98" fmla="*/ 1074 w 2306"/>
                <a:gd name="T99" fmla="*/ 174 h 1463"/>
                <a:gd name="T100" fmla="*/ 1186 w 2306"/>
                <a:gd name="T101" fmla="*/ 54 h 1463"/>
                <a:gd name="T102" fmla="*/ 1189 w 2306"/>
                <a:gd name="T103" fmla="*/ 16 h 1463"/>
                <a:gd name="T104" fmla="*/ 1119 w 2306"/>
                <a:gd name="T105" fmla="*/ 0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06" h="1463">
                  <a:moveTo>
                    <a:pt x="890" y="40"/>
                  </a:moveTo>
                  <a:lnTo>
                    <a:pt x="820" y="57"/>
                  </a:lnTo>
                  <a:lnTo>
                    <a:pt x="744" y="88"/>
                  </a:lnTo>
                  <a:lnTo>
                    <a:pt x="661" y="122"/>
                  </a:lnTo>
                  <a:lnTo>
                    <a:pt x="579" y="164"/>
                  </a:lnTo>
                  <a:lnTo>
                    <a:pt x="493" y="209"/>
                  </a:lnTo>
                  <a:lnTo>
                    <a:pt x="408" y="258"/>
                  </a:lnTo>
                  <a:lnTo>
                    <a:pt x="328" y="307"/>
                  </a:lnTo>
                  <a:lnTo>
                    <a:pt x="252" y="358"/>
                  </a:lnTo>
                  <a:lnTo>
                    <a:pt x="182" y="407"/>
                  </a:lnTo>
                  <a:lnTo>
                    <a:pt x="121" y="456"/>
                  </a:lnTo>
                  <a:lnTo>
                    <a:pt x="69" y="498"/>
                  </a:lnTo>
                  <a:lnTo>
                    <a:pt x="32" y="537"/>
                  </a:lnTo>
                  <a:lnTo>
                    <a:pt x="17" y="553"/>
                  </a:lnTo>
                  <a:lnTo>
                    <a:pt x="8" y="568"/>
                  </a:lnTo>
                  <a:lnTo>
                    <a:pt x="2" y="583"/>
                  </a:lnTo>
                  <a:lnTo>
                    <a:pt x="0" y="592"/>
                  </a:lnTo>
                  <a:lnTo>
                    <a:pt x="2" y="601"/>
                  </a:lnTo>
                  <a:lnTo>
                    <a:pt x="11" y="608"/>
                  </a:lnTo>
                  <a:lnTo>
                    <a:pt x="23" y="611"/>
                  </a:lnTo>
                  <a:lnTo>
                    <a:pt x="38" y="614"/>
                  </a:lnTo>
                  <a:lnTo>
                    <a:pt x="85" y="608"/>
                  </a:lnTo>
                  <a:lnTo>
                    <a:pt x="137" y="605"/>
                  </a:lnTo>
                  <a:lnTo>
                    <a:pt x="246" y="586"/>
                  </a:lnTo>
                  <a:lnTo>
                    <a:pt x="365" y="568"/>
                  </a:lnTo>
                  <a:lnTo>
                    <a:pt x="478" y="553"/>
                  </a:lnTo>
                  <a:lnTo>
                    <a:pt x="527" y="546"/>
                  </a:lnTo>
                  <a:lnTo>
                    <a:pt x="570" y="546"/>
                  </a:lnTo>
                  <a:lnTo>
                    <a:pt x="607" y="550"/>
                  </a:lnTo>
                  <a:lnTo>
                    <a:pt x="619" y="553"/>
                  </a:lnTo>
                  <a:lnTo>
                    <a:pt x="630" y="556"/>
                  </a:lnTo>
                  <a:lnTo>
                    <a:pt x="639" y="562"/>
                  </a:lnTo>
                  <a:lnTo>
                    <a:pt x="646" y="568"/>
                  </a:lnTo>
                  <a:lnTo>
                    <a:pt x="649" y="577"/>
                  </a:lnTo>
                  <a:lnTo>
                    <a:pt x="649" y="586"/>
                  </a:lnTo>
                  <a:lnTo>
                    <a:pt x="646" y="598"/>
                  </a:lnTo>
                  <a:lnTo>
                    <a:pt x="639" y="614"/>
                  </a:lnTo>
                  <a:lnTo>
                    <a:pt x="627" y="629"/>
                  </a:lnTo>
                  <a:lnTo>
                    <a:pt x="613" y="643"/>
                  </a:lnTo>
                  <a:lnTo>
                    <a:pt x="579" y="683"/>
                  </a:lnTo>
                  <a:lnTo>
                    <a:pt x="548" y="723"/>
                  </a:lnTo>
                  <a:lnTo>
                    <a:pt x="521" y="765"/>
                  </a:lnTo>
                  <a:lnTo>
                    <a:pt x="496" y="807"/>
                  </a:lnTo>
                  <a:lnTo>
                    <a:pt x="475" y="847"/>
                  </a:lnTo>
                  <a:lnTo>
                    <a:pt x="457" y="890"/>
                  </a:lnTo>
                  <a:lnTo>
                    <a:pt x="445" y="929"/>
                  </a:lnTo>
                  <a:lnTo>
                    <a:pt x="439" y="965"/>
                  </a:lnTo>
                  <a:lnTo>
                    <a:pt x="439" y="999"/>
                  </a:lnTo>
                  <a:lnTo>
                    <a:pt x="442" y="1014"/>
                  </a:lnTo>
                  <a:lnTo>
                    <a:pt x="445" y="1026"/>
                  </a:lnTo>
                  <a:lnTo>
                    <a:pt x="451" y="1038"/>
                  </a:lnTo>
                  <a:lnTo>
                    <a:pt x="460" y="1051"/>
                  </a:lnTo>
                  <a:lnTo>
                    <a:pt x="468" y="1060"/>
                  </a:lnTo>
                  <a:lnTo>
                    <a:pt x="478" y="1069"/>
                  </a:lnTo>
                  <a:lnTo>
                    <a:pt x="493" y="1075"/>
                  </a:lnTo>
                  <a:lnTo>
                    <a:pt x="508" y="1081"/>
                  </a:lnTo>
                  <a:lnTo>
                    <a:pt x="524" y="1084"/>
                  </a:lnTo>
                  <a:lnTo>
                    <a:pt x="545" y="1084"/>
                  </a:lnTo>
                  <a:lnTo>
                    <a:pt x="567" y="1084"/>
                  </a:lnTo>
                  <a:lnTo>
                    <a:pt x="591" y="1081"/>
                  </a:lnTo>
                  <a:lnTo>
                    <a:pt x="646" y="1069"/>
                  </a:lnTo>
                  <a:lnTo>
                    <a:pt x="707" y="1051"/>
                  </a:lnTo>
                  <a:lnTo>
                    <a:pt x="774" y="1035"/>
                  </a:lnTo>
                  <a:lnTo>
                    <a:pt x="906" y="1008"/>
                  </a:lnTo>
                  <a:lnTo>
                    <a:pt x="969" y="999"/>
                  </a:lnTo>
                  <a:lnTo>
                    <a:pt x="1034" y="990"/>
                  </a:lnTo>
                  <a:lnTo>
                    <a:pt x="1091" y="987"/>
                  </a:lnTo>
                  <a:lnTo>
                    <a:pt x="1146" y="983"/>
                  </a:lnTo>
                  <a:lnTo>
                    <a:pt x="1195" y="983"/>
                  </a:lnTo>
                  <a:lnTo>
                    <a:pt x="1237" y="987"/>
                  </a:lnTo>
                  <a:lnTo>
                    <a:pt x="1271" y="996"/>
                  </a:lnTo>
                  <a:lnTo>
                    <a:pt x="1286" y="1002"/>
                  </a:lnTo>
                  <a:lnTo>
                    <a:pt x="1299" y="1008"/>
                  </a:lnTo>
                  <a:lnTo>
                    <a:pt x="1308" y="1014"/>
                  </a:lnTo>
                  <a:lnTo>
                    <a:pt x="1314" y="1023"/>
                  </a:lnTo>
                  <a:lnTo>
                    <a:pt x="1317" y="1032"/>
                  </a:lnTo>
                  <a:lnTo>
                    <a:pt x="1317" y="1042"/>
                  </a:lnTo>
                  <a:lnTo>
                    <a:pt x="1314" y="1054"/>
                  </a:lnTo>
                  <a:lnTo>
                    <a:pt x="1308" y="1066"/>
                  </a:lnTo>
                  <a:lnTo>
                    <a:pt x="1299" y="1081"/>
                  </a:lnTo>
                  <a:lnTo>
                    <a:pt x="1286" y="1097"/>
                  </a:lnTo>
                  <a:lnTo>
                    <a:pt x="1225" y="1163"/>
                  </a:lnTo>
                  <a:lnTo>
                    <a:pt x="1162" y="1236"/>
                  </a:lnTo>
                  <a:lnTo>
                    <a:pt x="1131" y="1272"/>
                  </a:lnTo>
                  <a:lnTo>
                    <a:pt x="1106" y="1308"/>
                  </a:lnTo>
                  <a:lnTo>
                    <a:pt x="1085" y="1342"/>
                  </a:lnTo>
                  <a:lnTo>
                    <a:pt x="1067" y="1373"/>
                  </a:lnTo>
                  <a:lnTo>
                    <a:pt x="1058" y="1400"/>
                  </a:lnTo>
                  <a:lnTo>
                    <a:pt x="1055" y="1412"/>
                  </a:lnTo>
                  <a:lnTo>
                    <a:pt x="1055" y="1424"/>
                  </a:lnTo>
                  <a:lnTo>
                    <a:pt x="1058" y="1433"/>
                  </a:lnTo>
                  <a:lnTo>
                    <a:pt x="1064" y="1442"/>
                  </a:lnTo>
                  <a:lnTo>
                    <a:pt x="1070" y="1451"/>
                  </a:lnTo>
                  <a:lnTo>
                    <a:pt x="1079" y="1454"/>
                  </a:lnTo>
                  <a:lnTo>
                    <a:pt x="1091" y="1460"/>
                  </a:lnTo>
                  <a:lnTo>
                    <a:pt x="1106" y="1460"/>
                  </a:lnTo>
                  <a:lnTo>
                    <a:pt x="1125" y="1463"/>
                  </a:lnTo>
                  <a:lnTo>
                    <a:pt x="1146" y="1460"/>
                  </a:lnTo>
                  <a:lnTo>
                    <a:pt x="1201" y="1451"/>
                  </a:lnTo>
                  <a:lnTo>
                    <a:pt x="1268" y="1433"/>
                  </a:lnTo>
                  <a:lnTo>
                    <a:pt x="1348" y="1406"/>
                  </a:lnTo>
                  <a:lnTo>
                    <a:pt x="1430" y="1376"/>
                  </a:lnTo>
                  <a:lnTo>
                    <a:pt x="1519" y="1336"/>
                  </a:lnTo>
                  <a:lnTo>
                    <a:pt x="1604" y="1296"/>
                  </a:lnTo>
                  <a:lnTo>
                    <a:pt x="1695" y="1251"/>
                  </a:lnTo>
                  <a:lnTo>
                    <a:pt x="1781" y="1203"/>
                  </a:lnTo>
                  <a:lnTo>
                    <a:pt x="1869" y="1154"/>
                  </a:lnTo>
                  <a:lnTo>
                    <a:pt x="1949" y="1103"/>
                  </a:lnTo>
                  <a:lnTo>
                    <a:pt x="2028" y="1051"/>
                  </a:lnTo>
                  <a:lnTo>
                    <a:pt x="2098" y="999"/>
                  </a:lnTo>
                  <a:lnTo>
                    <a:pt x="2159" y="950"/>
                  </a:lnTo>
                  <a:lnTo>
                    <a:pt x="2214" y="902"/>
                  </a:lnTo>
                  <a:lnTo>
                    <a:pt x="2257" y="856"/>
                  </a:lnTo>
                  <a:lnTo>
                    <a:pt x="2272" y="835"/>
                  </a:lnTo>
                  <a:lnTo>
                    <a:pt x="2285" y="813"/>
                  </a:lnTo>
                  <a:lnTo>
                    <a:pt x="2297" y="795"/>
                  </a:lnTo>
                  <a:lnTo>
                    <a:pt x="2303" y="778"/>
                  </a:lnTo>
                  <a:lnTo>
                    <a:pt x="2306" y="759"/>
                  </a:lnTo>
                  <a:lnTo>
                    <a:pt x="2303" y="744"/>
                  </a:lnTo>
                  <a:lnTo>
                    <a:pt x="2300" y="732"/>
                  </a:lnTo>
                  <a:lnTo>
                    <a:pt x="2291" y="720"/>
                  </a:lnTo>
                  <a:lnTo>
                    <a:pt x="2282" y="714"/>
                  </a:lnTo>
                  <a:lnTo>
                    <a:pt x="2269" y="707"/>
                  </a:lnTo>
                  <a:lnTo>
                    <a:pt x="2254" y="704"/>
                  </a:lnTo>
                  <a:lnTo>
                    <a:pt x="2235" y="704"/>
                  </a:lnTo>
                  <a:lnTo>
                    <a:pt x="2196" y="710"/>
                  </a:lnTo>
                  <a:lnTo>
                    <a:pt x="2153" y="723"/>
                  </a:lnTo>
                  <a:lnTo>
                    <a:pt x="2104" y="738"/>
                  </a:lnTo>
                  <a:lnTo>
                    <a:pt x="2006" y="781"/>
                  </a:lnTo>
                  <a:lnTo>
                    <a:pt x="1918" y="816"/>
                  </a:lnTo>
                  <a:lnTo>
                    <a:pt x="1881" y="832"/>
                  </a:lnTo>
                  <a:lnTo>
                    <a:pt x="1857" y="841"/>
                  </a:lnTo>
                  <a:lnTo>
                    <a:pt x="1839" y="841"/>
                  </a:lnTo>
                  <a:lnTo>
                    <a:pt x="1836" y="841"/>
                  </a:lnTo>
                  <a:lnTo>
                    <a:pt x="1836" y="835"/>
                  </a:lnTo>
                  <a:lnTo>
                    <a:pt x="1839" y="829"/>
                  </a:lnTo>
                  <a:lnTo>
                    <a:pt x="1845" y="816"/>
                  </a:lnTo>
                  <a:lnTo>
                    <a:pt x="1869" y="787"/>
                  </a:lnTo>
                  <a:lnTo>
                    <a:pt x="1903" y="750"/>
                  </a:lnTo>
                  <a:lnTo>
                    <a:pt x="1937" y="710"/>
                  </a:lnTo>
                  <a:lnTo>
                    <a:pt x="1964" y="671"/>
                  </a:lnTo>
                  <a:lnTo>
                    <a:pt x="1989" y="632"/>
                  </a:lnTo>
                  <a:lnTo>
                    <a:pt x="2009" y="595"/>
                  </a:lnTo>
                  <a:lnTo>
                    <a:pt x="2028" y="559"/>
                  </a:lnTo>
                  <a:lnTo>
                    <a:pt x="2037" y="525"/>
                  </a:lnTo>
                  <a:lnTo>
                    <a:pt x="2043" y="491"/>
                  </a:lnTo>
                  <a:lnTo>
                    <a:pt x="2043" y="480"/>
                  </a:lnTo>
                  <a:lnTo>
                    <a:pt x="2040" y="465"/>
                  </a:lnTo>
                  <a:lnTo>
                    <a:pt x="2037" y="456"/>
                  </a:lnTo>
                  <a:lnTo>
                    <a:pt x="2031" y="444"/>
                  </a:lnTo>
                  <a:lnTo>
                    <a:pt x="2022" y="434"/>
                  </a:lnTo>
                  <a:lnTo>
                    <a:pt x="2012" y="425"/>
                  </a:lnTo>
                  <a:lnTo>
                    <a:pt x="2001" y="419"/>
                  </a:lnTo>
                  <a:lnTo>
                    <a:pt x="1986" y="413"/>
                  </a:lnTo>
                  <a:lnTo>
                    <a:pt x="1970" y="410"/>
                  </a:lnTo>
                  <a:lnTo>
                    <a:pt x="1949" y="407"/>
                  </a:lnTo>
                  <a:lnTo>
                    <a:pt x="1903" y="410"/>
                  </a:lnTo>
                  <a:lnTo>
                    <a:pt x="1845" y="419"/>
                  </a:lnTo>
                  <a:lnTo>
                    <a:pt x="1775" y="437"/>
                  </a:lnTo>
                  <a:lnTo>
                    <a:pt x="1625" y="483"/>
                  </a:lnTo>
                  <a:lnTo>
                    <a:pt x="1482" y="519"/>
                  </a:lnTo>
                  <a:lnTo>
                    <a:pt x="1414" y="531"/>
                  </a:lnTo>
                  <a:lnTo>
                    <a:pt x="1354" y="543"/>
                  </a:lnTo>
                  <a:lnTo>
                    <a:pt x="1296" y="553"/>
                  </a:lnTo>
                  <a:lnTo>
                    <a:pt x="1247" y="556"/>
                  </a:lnTo>
                  <a:lnTo>
                    <a:pt x="1201" y="559"/>
                  </a:lnTo>
                  <a:lnTo>
                    <a:pt x="1168" y="556"/>
                  </a:lnTo>
                  <a:lnTo>
                    <a:pt x="1140" y="546"/>
                  </a:lnTo>
                  <a:lnTo>
                    <a:pt x="1131" y="540"/>
                  </a:lnTo>
                  <a:lnTo>
                    <a:pt x="1125" y="534"/>
                  </a:lnTo>
                  <a:lnTo>
                    <a:pt x="1122" y="528"/>
                  </a:lnTo>
                  <a:lnTo>
                    <a:pt x="1119" y="519"/>
                  </a:lnTo>
                  <a:lnTo>
                    <a:pt x="1122" y="507"/>
                  </a:lnTo>
                  <a:lnTo>
                    <a:pt x="1125" y="495"/>
                  </a:lnTo>
                  <a:lnTo>
                    <a:pt x="1134" y="483"/>
                  </a:lnTo>
                  <a:lnTo>
                    <a:pt x="1143" y="468"/>
                  </a:lnTo>
                  <a:lnTo>
                    <a:pt x="1177" y="434"/>
                  </a:lnTo>
                  <a:lnTo>
                    <a:pt x="1247" y="364"/>
                  </a:lnTo>
                  <a:lnTo>
                    <a:pt x="1274" y="335"/>
                  </a:lnTo>
                  <a:lnTo>
                    <a:pt x="1296" y="307"/>
                  </a:lnTo>
                  <a:lnTo>
                    <a:pt x="1314" y="283"/>
                  </a:lnTo>
                  <a:lnTo>
                    <a:pt x="1326" y="261"/>
                  </a:lnTo>
                  <a:lnTo>
                    <a:pt x="1336" y="243"/>
                  </a:lnTo>
                  <a:lnTo>
                    <a:pt x="1336" y="228"/>
                  </a:lnTo>
                  <a:lnTo>
                    <a:pt x="1329" y="215"/>
                  </a:lnTo>
                  <a:lnTo>
                    <a:pt x="1320" y="206"/>
                  </a:lnTo>
                  <a:lnTo>
                    <a:pt x="1302" y="200"/>
                  </a:lnTo>
                  <a:lnTo>
                    <a:pt x="1277" y="197"/>
                  </a:lnTo>
                  <a:lnTo>
                    <a:pt x="1247" y="197"/>
                  </a:lnTo>
                  <a:lnTo>
                    <a:pt x="1211" y="203"/>
                  </a:lnTo>
                  <a:lnTo>
                    <a:pt x="1165" y="209"/>
                  </a:lnTo>
                  <a:lnTo>
                    <a:pt x="1112" y="218"/>
                  </a:lnTo>
                  <a:lnTo>
                    <a:pt x="1070" y="228"/>
                  </a:lnTo>
                  <a:lnTo>
                    <a:pt x="1058" y="228"/>
                  </a:lnTo>
                  <a:lnTo>
                    <a:pt x="1049" y="225"/>
                  </a:lnTo>
                  <a:lnTo>
                    <a:pt x="1043" y="218"/>
                  </a:lnTo>
                  <a:lnTo>
                    <a:pt x="1043" y="212"/>
                  </a:lnTo>
                  <a:lnTo>
                    <a:pt x="1046" y="206"/>
                  </a:lnTo>
                  <a:lnTo>
                    <a:pt x="1052" y="197"/>
                  </a:lnTo>
                  <a:lnTo>
                    <a:pt x="1074" y="174"/>
                  </a:lnTo>
                  <a:lnTo>
                    <a:pt x="1097" y="149"/>
                  </a:lnTo>
                  <a:lnTo>
                    <a:pt x="1152" y="94"/>
                  </a:lnTo>
                  <a:lnTo>
                    <a:pt x="1177" y="67"/>
                  </a:lnTo>
                  <a:lnTo>
                    <a:pt x="1186" y="54"/>
                  </a:lnTo>
                  <a:lnTo>
                    <a:pt x="1192" y="42"/>
                  </a:lnTo>
                  <a:lnTo>
                    <a:pt x="1192" y="31"/>
                  </a:lnTo>
                  <a:lnTo>
                    <a:pt x="1192" y="22"/>
                  </a:lnTo>
                  <a:lnTo>
                    <a:pt x="1189" y="16"/>
                  </a:lnTo>
                  <a:lnTo>
                    <a:pt x="1180" y="10"/>
                  </a:lnTo>
                  <a:lnTo>
                    <a:pt x="1165" y="3"/>
                  </a:lnTo>
                  <a:lnTo>
                    <a:pt x="1146" y="0"/>
                  </a:lnTo>
                  <a:lnTo>
                    <a:pt x="1119" y="0"/>
                  </a:lnTo>
                  <a:lnTo>
                    <a:pt x="1088" y="3"/>
                  </a:lnTo>
                  <a:lnTo>
                    <a:pt x="1006" y="16"/>
                  </a:lnTo>
                  <a:lnTo>
                    <a:pt x="890" y="40"/>
                  </a:lnTo>
                  <a:close/>
                </a:path>
              </a:pathLst>
            </a:custGeom>
            <a:solidFill>
              <a:srgbClr val="954F2D"/>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89" name="Freeform 165"/>
            <p:cNvSpPr>
              <a:spLocks/>
            </p:cNvSpPr>
            <p:nvPr/>
          </p:nvSpPr>
          <p:spPr bwMode="auto">
            <a:xfrm>
              <a:off x="2475230" y="1091565"/>
              <a:ext cx="66675" cy="60325"/>
            </a:xfrm>
            <a:custGeom>
              <a:avLst/>
              <a:gdLst>
                <a:gd name="T0" fmla="*/ 159 w 315"/>
                <a:gd name="T1" fmla="*/ 15 h 285"/>
                <a:gd name="T2" fmla="*/ 198 w 315"/>
                <a:gd name="T3" fmla="*/ 27 h 285"/>
                <a:gd name="T4" fmla="*/ 232 w 315"/>
                <a:gd name="T5" fmla="*/ 46 h 285"/>
                <a:gd name="T6" fmla="*/ 262 w 315"/>
                <a:gd name="T7" fmla="*/ 67 h 285"/>
                <a:gd name="T8" fmla="*/ 287 w 315"/>
                <a:gd name="T9" fmla="*/ 91 h 285"/>
                <a:gd name="T10" fmla="*/ 305 w 315"/>
                <a:gd name="T11" fmla="*/ 115 h 285"/>
                <a:gd name="T12" fmla="*/ 308 w 315"/>
                <a:gd name="T13" fmla="*/ 127 h 285"/>
                <a:gd name="T14" fmla="*/ 315 w 315"/>
                <a:gd name="T15" fmla="*/ 142 h 285"/>
                <a:gd name="T16" fmla="*/ 315 w 315"/>
                <a:gd name="T17" fmla="*/ 155 h 285"/>
                <a:gd name="T18" fmla="*/ 315 w 315"/>
                <a:gd name="T19" fmla="*/ 167 h 285"/>
                <a:gd name="T20" fmla="*/ 312 w 315"/>
                <a:gd name="T21" fmla="*/ 179 h 285"/>
                <a:gd name="T22" fmla="*/ 305 w 315"/>
                <a:gd name="T23" fmla="*/ 191 h 285"/>
                <a:gd name="T24" fmla="*/ 293 w 315"/>
                <a:gd name="T25" fmla="*/ 216 h 285"/>
                <a:gd name="T26" fmla="*/ 278 w 315"/>
                <a:gd name="T27" fmla="*/ 237 h 285"/>
                <a:gd name="T28" fmla="*/ 262 w 315"/>
                <a:gd name="T29" fmla="*/ 254 h 285"/>
                <a:gd name="T30" fmla="*/ 244 w 315"/>
                <a:gd name="T31" fmla="*/ 270 h 285"/>
                <a:gd name="T32" fmla="*/ 222 w 315"/>
                <a:gd name="T33" fmla="*/ 279 h 285"/>
                <a:gd name="T34" fmla="*/ 204 w 315"/>
                <a:gd name="T35" fmla="*/ 285 h 285"/>
                <a:gd name="T36" fmla="*/ 179 w 315"/>
                <a:gd name="T37" fmla="*/ 282 h 285"/>
                <a:gd name="T38" fmla="*/ 159 w 315"/>
                <a:gd name="T39" fmla="*/ 273 h 285"/>
                <a:gd name="T40" fmla="*/ 137 w 315"/>
                <a:gd name="T41" fmla="*/ 261 h 285"/>
                <a:gd name="T42" fmla="*/ 110 w 315"/>
                <a:gd name="T43" fmla="*/ 240 h 285"/>
                <a:gd name="T44" fmla="*/ 85 w 315"/>
                <a:gd name="T45" fmla="*/ 216 h 285"/>
                <a:gd name="T46" fmla="*/ 58 w 315"/>
                <a:gd name="T47" fmla="*/ 188 h 285"/>
                <a:gd name="T48" fmla="*/ 36 w 315"/>
                <a:gd name="T49" fmla="*/ 158 h 285"/>
                <a:gd name="T50" fmla="*/ 18 w 315"/>
                <a:gd name="T51" fmla="*/ 124 h 285"/>
                <a:gd name="T52" fmla="*/ 3 w 315"/>
                <a:gd name="T53" fmla="*/ 95 h 285"/>
                <a:gd name="T54" fmla="*/ 0 w 315"/>
                <a:gd name="T55" fmla="*/ 79 h 285"/>
                <a:gd name="T56" fmla="*/ 0 w 315"/>
                <a:gd name="T57" fmla="*/ 61 h 285"/>
                <a:gd name="T58" fmla="*/ 0 w 315"/>
                <a:gd name="T59" fmla="*/ 49 h 285"/>
                <a:gd name="T60" fmla="*/ 3 w 315"/>
                <a:gd name="T61" fmla="*/ 36 h 285"/>
                <a:gd name="T62" fmla="*/ 6 w 315"/>
                <a:gd name="T63" fmla="*/ 24 h 285"/>
                <a:gd name="T64" fmla="*/ 12 w 315"/>
                <a:gd name="T65" fmla="*/ 15 h 285"/>
                <a:gd name="T66" fmla="*/ 21 w 315"/>
                <a:gd name="T67" fmla="*/ 9 h 285"/>
                <a:gd name="T68" fmla="*/ 27 w 315"/>
                <a:gd name="T69" fmla="*/ 6 h 285"/>
                <a:gd name="T70" fmla="*/ 48 w 315"/>
                <a:gd name="T71" fmla="*/ 0 h 285"/>
                <a:gd name="T72" fmla="*/ 73 w 315"/>
                <a:gd name="T73" fmla="*/ 0 h 285"/>
                <a:gd name="T74" fmla="*/ 98 w 315"/>
                <a:gd name="T75" fmla="*/ 3 h 285"/>
                <a:gd name="T76" fmla="*/ 159 w 315"/>
                <a:gd name="T77" fmla="*/ 1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15" h="285">
                  <a:moveTo>
                    <a:pt x="159" y="15"/>
                  </a:moveTo>
                  <a:lnTo>
                    <a:pt x="198" y="27"/>
                  </a:lnTo>
                  <a:lnTo>
                    <a:pt x="232" y="46"/>
                  </a:lnTo>
                  <a:lnTo>
                    <a:pt x="262" y="67"/>
                  </a:lnTo>
                  <a:lnTo>
                    <a:pt x="287" y="91"/>
                  </a:lnTo>
                  <a:lnTo>
                    <a:pt x="305" y="115"/>
                  </a:lnTo>
                  <a:lnTo>
                    <a:pt x="308" y="127"/>
                  </a:lnTo>
                  <a:lnTo>
                    <a:pt x="315" y="142"/>
                  </a:lnTo>
                  <a:lnTo>
                    <a:pt x="315" y="155"/>
                  </a:lnTo>
                  <a:lnTo>
                    <a:pt x="315" y="167"/>
                  </a:lnTo>
                  <a:lnTo>
                    <a:pt x="312" y="179"/>
                  </a:lnTo>
                  <a:lnTo>
                    <a:pt x="305" y="191"/>
                  </a:lnTo>
                  <a:lnTo>
                    <a:pt x="293" y="216"/>
                  </a:lnTo>
                  <a:lnTo>
                    <a:pt x="278" y="237"/>
                  </a:lnTo>
                  <a:lnTo>
                    <a:pt x="262" y="254"/>
                  </a:lnTo>
                  <a:lnTo>
                    <a:pt x="244" y="270"/>
                  </a:lnTo>
                  <a:lnTo>
                    <a:pt x="222" y="279"/>
                  </a:lnTo>
                  <a:lnTo>
                    <a:pt x="204" y="285"/>
                  </a:lnTo>
                  <a:lnTo>
                    <a:pt x="179" y="282"/>
                  </a:lnTo>
                  <a:lnTo>
                    <a:pt x="159" y="273"/>
                  </a:lnTo>
                  <a:lnTo>
                    <a:pt x="137" y="261"/>
                  </a:lnTo>
                  <a:lnTo>
                    <a:pt x="110" y="240"/>
                  </a:lnTo>
                  <a:lnTo>
                    <a:pt x="85" y="216"/>
                  </a:lnTo>
                  <a:lnTo>
                    <a:pt x="58" y="188"/>
                  </a:lnTo>
                  <a:lnTo>
                    <a:pt x="36" y="158"/>
                  </a:lnTo>
                  <a:lnTo>
                    <a:pt x="18" y="124"/>
                  </a:lnTo>
                  <a:lnTo>
                    <a:pt x="3" y="95"/>
                  </a:lnTo>
                  <a:lnTo>
                    <a:pt x="0" y="79"/>
                  </a:lnTo>
                  <a:lnTo>
                    <a:pt x="0" y="61"/>
                  </a:lnTo>
                  <a:lnTo>
                    <a:pt x="0" y="49"/>
                  </a:lnTo>
                  <a:lnTo>
                    <a:pt x="3" y="36"/>
                  </a:lnTo>
                  <a:lnTo>
                    <a:pt x="6" y="24"/>
                  </a:lnTo>
                  <a:lnTo>
                    <a:pt x="12" y="15"/>
                  </a:lnTo>
                  <a:lnTo>
                    <a:pt x="21" y="9"/>
                  </a:lnTo>
                  <a:lnTo>
                    <a:pt x="27" y="6"/>
                  </a:lnTo>
                  <a:lnTo>
                    <a:pt x="48" y="0"/>
                  </a:lnTo>
                  <a:lnTo>
                    <a:pt x="73" y="0"/>
                  </a:lnTo>
                  <a:lnTo>
                    <a:pt x="98" y="3"/>
                  </a:lnTo>
                  <a:lnTo>
                    <a:pt x="159" y="15"/>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90" name="Freeform 166"/>
            <p:cNvSpPr>
              <a:spLocks/>
            </p:cNvSpPr>
            <p:nvPr/>
          </p:nvSpPr>
          <p:spPr bwMode="auto">
            <a:xfrm>
              <a:off x="2292350" y="1120140"/>
              <a:ext cx="212725" cy="52705"/>
            </a:xfrm>
            <a:custGeom>
              <a:avLst/>
              <a:gdLst>
                <a:gd name="T0" fmla="*/ 0 w 1005"/>
                <a:gd name="T1" fmla="*/ 67 h 250"/>
                <a:gd name="T2" fmla="*/ 28 w 1005"/>
                <a:gd name="T3" fmla="*/ 83 h 250"/>
                <a:gd name="T4" fmla="*/ 62 w 1005"/>
                <a:gd name="T5" fmla="*/ 95 h 250"/>
                <a:gd name="T6" fmla="*/ 102 w 1005"/>
                <a:gd name="T7" fmla="*/ 107 h 250"/>
                <a:gd name="T8" fmla="*/ 147 w 1005"/>
                <a:gd name="T9" fmla="*/ 118 h 250"/>
                <a:gd name="T10" fmla="*/ 196 w 1005"/>
                <a:gd name="T11" fmla="*/ 128 h 250"/>
                <a:gd name="T12" fmla="*/ 248 w 1005"/>
                <a:gd name="T13" fmla="*/ 137 h 250"/>
                <a:gd name="T14" fmla="*/ 299 w 1005"/>
                <a:gd name="T15" fmla="*/ 143 h 250"/>
                <a:gd name="T16" fmla="*/ 358 w 1005"/>
                <a:gd name="T17" fmla="*/ 146 h 250"/>
                <a:gd name="T18" fmla="*/ 416 w 1005"/>
                <a:gd name="T19" fmla="*/ 149 h 250"/>
                <a:gd name="T20" fmla="*/ 473 w 1005"/>
                <a:gd name="T21" fmla="*/ 146 h 250"/>
                <a:gd name="T22" fmla="*/ 529 w 1005"/>
                <a:gd name="T23" fmla="*/ 143 h 250"/>
                <a:gd name="T24" fmla="*/ 586 w 1005"/>
                <a:gd name="T25" fmla="*/ 137 h 250"/>
                <a:gd name="T26" fmla="*/ 638 w 1005"/>
                <a:gd name="T27" fmla="*/ 128 h 250"/>
                <a:gd name="T28" fmla="*/ 690 w 1005"/>
                <a:gd name="T29" fmla="*/ 116 h 250"/>
                <a:gd name="T30" fmla="*/ 738 w 1005"/>
                <a:gd name="T31" fmla="*/ 101 h 250"/>
                <a:gd name="T32" fmla="*/ 781 w 1005"/>
                <a:gd name="T33" fmla="*/ 80 h 250"/>
                <a:gd name="T34" fmla="*/ 831 w 1005"/>
                <a:gd name="T35" fmla="*/ 55 h 250"/>
                <a:gd name="T36" fmla="*/ 874 w 1005"/>
                <a:gd name="T37" fmla="*/ 34 h 250"/>
                <a:gd name="T38" fmla="*/ 909 w 1005"/>
                <a:gd name="T39" fmla="*/ 19 h 250"/>
                <a:gd name="T40" fmla="*/ 943 w 1005"/>
                <a:gd name="T41" fmla="*/ 6 h 250"/>
                <a:gd name="T42" fmla="*/ 968 w 1005"/>
                <a:gd name="T43" fmla="*/ 0 h 250"/>
                <a:gd name="T44" fmla="*/ 986 w 1005"/>
                <a:gd name="T45" fmla="*/ 0 h 250"/>
                <a:gd name="T46" fmla="*/ 998 w 1005"/>
                <a:gd name="T47" fmla="*/ 0 h 250"/>
                <a:gd name="T48" fmla="*/ 1005 w 1005"/>
                <a:gd name="T49" fmla="*/ 6 h 250"/>
                <a:gd name="T50" fmla="*/ 1005 w 1005"/>
                <a:gd name="T51" fmla="*/ 16 h 250"/>
                <a:gd name="T52" fmla="*/ 998 w 1005"/>
                <a:gd name="T53" fmla="*/ 28 h 250"/>
                <a:gd name="T54" fmla="*/ 989 w 1005"/>
                <a:gd name="T55" fmla="*/ 43 h 250"/>
                <a:gd name="T56" fmla="*/ 971 w 1005"/>
                <a:gd name="T57" fmla="*/ 61 h 250"/>
                <a:gd name="T58" fmla="*/ 946 w 1005"/>
                <a:gd name="T59" fmla="*/ 83 h 250"/>
                <a:gd name="T60" fmla="*/ 919 w 1005"/>
                <a:gd name="T61" fmla="*/ 104 h 250"/>
                <a:gd name="T62" fmla="*/ 882 w 1005"/>
                <a:gd name="T63" fmla="*/ 125 h 250"/>
                <a:gd name="T64" fmla="*/ 843 w 1005"/>
                <a:gd name="T65" fmla="*/ 149 h 250"/>
                <a:gd name="T66" fmla="*/ 800 w 1005"/>
                <a:gd name="T67" fmla="*/ 173 h 250"/>
                <a:gd name="T68" fmla="*/ 757 w 1005"/>
                <a:gd name="T69" fmla="*/ 195 h 250"/>
                <a:gd name="T70" fmla="*/ 718 w 1005"/>
                <a:gd name="T71" fmla="*/ 210 h 250"/>
                <a:gd name="T72" fmla="*/ 675 w 1005"/>
                <a:gd name="T73" fmla="*/ 222 h 250"/>
                <a:gd name="T74" fmla="*/ 635 w 1005"/>
                <a:gd name="T75" fmla="*/ 235 h 250"/>
                <a:gd name="T76" fmla="*/ 592 w 1005"/>
                <a:gd name="T77" fmla="*/ 241 h 250"/>
                <a:gd name="T78" fmla="*/ 553 w 1005"/>
                <a:gd name="T79" fmla="*/ 247 h 250"/>
                <a:gd name="T80" fmla="*/ 513 w 1005"/>
                <a:gd name="T81" fmla="*/ 250 h 250"/>
                <a:gd name="T82" fmla="*/ 476 w 1005"/>
                <a:gd name="T83" fmla="*/ 250 h 250"/>
                <a:gd name="T84" fmla="*/ 436 w 1005"/>
                <a:gd name="T85" fmla="*/ 247 h 250"/>
                <a:gd name="T86" fmla="*/ 397 w 1005"/>
                <a:gd name="T87" fmla="*/ 241 h 250"/>
                <a:gd name="T88" fmla="*/ 361 w 1005"/>
                <a:gd name="T89" fmla="*/ 235 h 250"/>
                <a:gd name="T90" fmla="*/ 284 w 1005"/>
                <a:gd name="T91" fmla="*/ 216 h 250"/>
                <a:gd name="T92" fmla="*/ 211 w 1005"/>
                <a:gd name="T93" fmla="*/ 192 h 250"/>
                <a:gd name="T94" fmla="*/ 171 w 1005"/>
                <a:gd name="T95" fmla="*/ 176 h 250"/>
                <a:gd name="T96" fmla="*/ 131 w 1005"/>
                <a:gd name="T97" fmla="*/ 155 h 250"/>
                <a:gd name="T98" fmla="*/ 95 w 1005"/>
                <a:gd name="T99" fmla="*/ 134 h 250"/>
                <a:gd name="T100" fmla="*/ 65 w 1005"/>
                <a:gd name="T101" fmla="*/ 116 h 250"/>
                <a:gd name="T102" fmla="*/ 16 w 1005"/>
                <a:gd name="T103" fmla="*/ 83 h 250"/>
                <a:gd name="T104" fmla="*/ 0 w 1005"/>
                <a:gd name="T105" fmla="*/ 67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05" h="250">
                  <a:moveTo>
                    <a:pt x="0" y="67"/>
                  </a:moveTo>
                  <a:lnTo>
                    <a:pt x="28" y="83"/>
                  </a:lnTo>
                  <a:lnTo>
                    <a:pt x="62" y="95"/>
                  </a:lnTo>
                  <a:lnTo>
                    <a:pt x="102" y="107"/>
                  </a:lnTo>
                  <a:lnTo>
                    <a:pt x="147" y="118"/>
                  </a:lnTo>
                  <a:lnTo>
                    <a:pt x="196" y="128"/>
                  </a:lnTo>
                  <a:lnTo>
                    <a:pt x="248" y="137"/>
                  </a:lnTo>
                  <a:lnTo>
                    <a:pt x="299" y="143"/>
                  </a:lnTo>
                  <a:lnTo>
                    <a:pt x="358" y="146"/>
                  </a:lnTo>
                  <a:lnTo>
                    <a:pt x="416" y="149"/>
                  </a:lnTo>
                  <a:lnTo>
                    <a:pt x="473" y="146"/>
                  </a:lnTo>
                  <a:lnTo>
                    <a:pt x="529" y="143"/>
                  </a:lnTo>
                  <a:lnTo>
                    <a:pt x="586" y="137"/>
                  </a:lnTo>
                  <a:lnTo>
                    <a:pt x="638" y="128"/>
                  </a:lnTo>
                  <a:lnTo>
                    <a:pt x="690" y="116"/>
                  </a:lnTo>
                  <a:lnTo>
                    <a:pt x="738" y="101"/>
                  </a:lnTo>
                  <a:lnTo>
                    <a:pt x="781" y="80"/>
                  </a:lnTo>
                  <a:lnTo>
                    <a:pt x="831" y="55"/>
                  </a:lnTo>
                  <a:lnTo>
                    <a:pt x="874" y="34"/>
                  </a:lnTo>
                  <a:lnTo>
                    <a:pt x="909" y="19"/>
                  </a:lnTo>
                  <a:lnTo>
                    <a:pt x="943" y="6"/>
                  </a:lnTo>
                  <a:lnTo>
                    <a:pt x="968" y="0"/>
                  </a:lnTo>
                  <a:lnTo>
                    <a:pt x="986" y="0"/>
                  </a:lnTo>
                  <a:lnTo>
                    <a:pt x="998" y="0"/>
                  </a:lnTo>
                  <a:lnTo>
                    <a:pt x="1005" y="6"/>
                  </a:lnTo>
                  <a:lnTo>
                    <a:pt x="1005" y="16"/>
                  </a:lnTo>
                  <a:lnTo>
                    <a:pt x="998" y="28"/>
                  </a:lnTo>
                  <a:lnTo>
                    <a:pt x="989" y="43"/>
                  </a:lnTo>
                  <a:lnTo>
                    <a:pt x="971" y="61"/>
                  </a:lnTo>
                  <a:lnTo>
                    <a:pt x="946" y="83"/>
                  </a:lnTo>
                  <a:lnTo>
                    <a:pt x="919" y="104"/>
                  </a:lnTo>
                  <a:lnTo>
                    <a:pt x="882" y="125"/>
                  </a:lnTo>
                  <a:lnTo>
                    <a:pt x="843" y="149"/>
                  </a:lnTo>
                  <a:lnTo>
                    <a:pt x="800" y="173"/>
                  </a:lnTo>
                  <a:lnTo>
                    <a:pt x="757" y="195"/>
                  </a:lnTo>
                  <a:lnTo>
                    <a:pt x="718" y="210"/>
                  </a:lnTo>
                  <a:lnTo>
                    <a:pt x="675" y="222"/>
                  </a:lnTo>
                  <a:lnTo>
                    <a:pt x="635" y="235"/>
                  </a:lnTo>
                  <a:lnTo>
                    <a:pt x="592" y="241"/>
                  </a:lnTo>
                  <a:lnTo>
                    <a:pt x="553" y="247"/>
                  </a:lnTo>
                  <a:lnTo>
                    <a:pt x="513" y="250"/>
                  </a:lnTo>
                  <a:lnTo>
                    <a:pt x="476" y="250"/>
                  </a:lnTo>
                  <a:lnTo>
                    <a:pt x="436" y="247"/>
                  </a:lnTo>
                  <a:lnTo>
                    <a:pt x="397" y="241"/>
                  </a:lnTo>
                  <a:lnTo>
                    <a:pt x="361" y="235"/>
                  </a:lnTo>
                  <a:lnTo>
                    <a:pt x="284" y="216"/>
                  </a:lnTo>
                  <a:lnTo>
                    <a:pt x="211" y="192"/>
                  </a:lnTo>
                  <a:lnTo>
                    <a:pt x="171" y="176"/>
                  </a:lnTo>
                  <a:lnTo>
                    <a:pt x="131" y="155"/>
                  </a:lnTo>
                  <a:lnTo>
                    <a:pt x="95" y="134"/>
                  </a:lnTo>
                  <a:lnTo>
                    <a:pt x="65" y="116"/>
                  </a:lnTo>
                  <a:lnTo>
                    <a:pt x="16" y="83"/>
                  </a:lnTo>
                  <a:lnTo>
                    <a:pt x="0" y="67"/>
                  </a:lnTo>
                  <a:close/>
                </a:path>
              </a:pathLst>
            </a:custGeom>
            <a:solidFill>
              <a:srgbClr val="C53D58"/>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91" name="Freeform 167"/>
            <p:cNvSpPr>
              <a:spLocks/>
            </p:cNvSpPr>
            <p:nvPr/>
          </p:nvSpPr>
          <p:spPr bwMode="auto">
            <a:xfrm>
              <a:off x="2569210" y="1428115"/>
              <a:ext cx="237490" cy="655955"/>
            </a:xfrm>
            <a:custGeom>
              <a:avLst/>
              <a:gdLst>
                <a:gd name="T0" fmla="*/ 887 w 1122"/>
                <a:gd name="T1" fmla="*/ 0 h 3099"/>
                <a:gd name="T2" fmla="*/ 933 w 1122"/>
                <a:gd name="T3" fmla="*/ 27 h 3099"/>
                <a:gd name="T4" fmla="*/ 969 w 1122"/>
                <a:gd name="T5" fmla="*/ 51 h 3099"/>
                <a:gd name="T6" fmla="*/ 984 w 1122"/>
                <a:gd name="T7" fmla="*/ 63 h 3099"/>
                <a:gd name="T8" fmla="*/ 994 w 1122"/>
                <a:gd name="T9" fmla="*/ 75 h 3099"/>
                <a:gd name="T10" fmla="*/ 1000 w 1122"/>
                <a:gd name="T11" fmla="*/ 109 h 3099"/>
                <a:gd name="T12" fmla="*/ 1006 w 1122"/>
                <a:gd name="T13" fmla="*/ 190 h 3099"/>
                <a:gd name="T14" fmla="*/ 1024 w 1122"/>
                <a:gd name="T15" fmla="*/ 474 h 3099"/>
                <a:gd name="T16" fmla="*/ 1070 w 1122"/>
                <a:gd name="T17" fmla="*/ 1329 h 3099"/>
                <a:gd name="T18" fmla="*/ 1092 w 1122"/>
                <a:gd name="T19" fmla="*/ 1791 h 3099"/>
                <a:gd name="T20" fmla="*/ 1109 w 1122"/>
                <a:gd name="T21" fmla="*/ 2197 h 3099"/>
                <a:gd name="T22" fmla="*/ 1119 w 1122"/>
                <a:gd name="T23" fmla="*/ 2492 h 3099"/>
                <a:gd name="T24" fmla="*/ 1122 w 1122"/>
                <a:gd name="T25" fmla="*/ 2583 h 3099"/>
                <a:gd name="T26" fmla="*/ 1119 w 1122"/>
                <a:gd name="T27" fmla="*/ 2623 h 3099"/>
                <a:gd name="T28" fmla="*/ 1115 w 1122"/>
                <a:gd name="T29" fmla="*/ 2632 h 3099"/>
                <a:gd name="T30" fmla="*/ 1106 w 1122"/>
                <a:gd name="T31" fmla="*/ 2640 h 3099"/>
                <a:gd name="T32" fmla="*/ 1073 w 1122"/>
                <a:gd name="T33" fmla="*/ 2665 h 3099"/>
                <a:gd name="T34" fmla="*/ 1021 w 1122"/>
                <a:gd name="T35" fmla="*/ 2696 h 3099"/>
                <a:gd name="T36" fmla="*/ 957 w 1122"/>
                <a:gd name="T37" fmla="*/ 2729 h 3099"/>
                <a:gd name="T38" fmla="*/ 796 w 1122"/>
                <a:gd name="T39" fmla="*/ 2808 h 3099"/>
                <a:gd name="T40" fmla="*/ 613 w 1122"/>
                <a:gd name="T41" fmla="*/ 2890 h 3099"/>
                <a:gd name="T42" fmla="*/ 430 w 1122"/>
                <a:gd name="T43" fmla="*/ 2969 h 3099"/>
                <a:gd name="T44" fmla="*/ 271 w 1122"/>
                <a:gd name="T45" fmla="*/ 3036 h 3099"/>
                <a:gd name="T46" fmla="*/ 115 w 1122"/>
                <a:gd name="T47" fmla="*/ 3099 h 3099"/>
                <a:gd name="T48" fmla="*/ 97 w 1122"/>
                <a:gd name="T49" fmla="*/ 3093 h 3099"/>
                <a:gd name="T50" fmla="*/ 75 w 1122"/>
                <a:gd name="T51" fmla="*/ 3081 h 3099"/>
                <a:gd name="T52" fmla="*/ 54 w 1122"/>
                <a:gd name="T53" fmla="*/ 3063 h 3099"/>
                <a:gd name="T54" fmla="*/ 42 w 1122"/>
                <a:gd name="T55" fmla="*/ 3051 h 3099"/>
                <a:gd name="T56" fmla="*/ 32 w 1122"/>
                <a:gd name="T57" fmla="*/ 3036 h 3099"/>
                <a:gd name="T58" fmla="*/ 24 w 1122"/>
                <a:gd name="T59" fmla="*/ 3017 h 3099"/>
                <a:gd name="T60" fmla="*/ 15 w 1122"/>
                <a:gd name="T61" fmla="*/ 2999 h 3099"/>
                <a:gd name="T62" fmla="*/ 6 w 1122"/>
                <a:gd name="T63" fmla="*/ 2975 h 3099"/>
                <a:gd name="T64" fmla="*/ 3 w 1122"/>
                <a:gd name="T65" fmla="*/ 2947 h 3099"/>
                <a:gd name="T66" fmla="*/ 0 w 1122"/>
                <a:gd name="T67" fmla="*/ 2921 h 3099"/>
                <a:gd name="T68" fmla="*/ 0 w 1122"/>
                <a:gd name="T69" fmla="*/ 2887 h 3099"/>
                <a:gd name="T70" fmla="*/ 3 w 1122"/>
                <a:gd name="T71" fmla="*/ 2863 h 3099"/>
                <a:gd name="T72" fmla="*/ 12 w 1122"/>
                <a:gd name="T73" fmla="*/ 2823 h 3099"/>
                <a:gd name="T74" fmla="*/ 38 w 1122"/>
                <a:gd name="T75" fmla="*/ 2708 h 3099"/>
                <a:gd name="T76" fmla="*/ 85 w 1122"/>
                <a:gd name="T77" fmla="*/ 2550 h 3099"/>
                <a:gd name="T78" fmla="*/ 140 w 1122"/>
                <a:gd name="T79" fmla="*/ 2355 h 3099"/>
                <a:gd name="T80" fmla="*/ 283 w 1122"/>
                <a:gd name="T81" fmla="*/ 1891 h 3099"/>
                <a:gd name="T82" fmla="*/ 445 w 1122"/>
                <a:gd name="T83" fmla="*/ 1372 h 3099"/>
                <a:gd name="T84" fmla="*/ 750 w 1122"/>
                <a:gd name="T85" fmla="*/ 425 h 3099"/>
                <a:gd name="T86" fmla="*/ 887 w 1122"/>
                <a:gd name="T87" fmla="*/ 0 h 3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22" h="3099">
                  <a:moveTo>
                    <a:pt x="887" y="0"/>
                  </a:moveTo>
                  <a:lnTo>
                    <a:pt x="933" y="27"/>
                  </a:lnTo>
                  <a:lnTo>
                    <a:pt x="969" y="51"/>
                  </a:lnTo>
                  <a:lnTo>
                    <a:pt x="984" y="63"/>
                  </a:lnTo>
                  <a:lnTo>
                    <a:pt x="994" y="75"/>
                  </a:lnTo>
                  <a:lnTo>
                    <a:pt x="1000" y="109"/>
                  </a:lnTo>
                  <a:lnTo>
                    <a:pt x="1006" y="190"/>
                  </a:lnTo>
                  <a:lnTo>
                    <a:pt x="1024" y="474"/>
                  </a:lnTo>
                  <a:lnTo>
                    <a:pt x="1070" y="1329"/>
                  </a:lnTo>
                  <a:lnTo>
                    <a:pt x="1092" y="1791"/>
                  </a:lnTo>
                  <a:lnTo>
                    <a:pt x="1109" y="2197"/>
                  </a:lnTo>
                  <a:lnTo>
                    <a:pt x="1119" y="2492"/>
                  </a:lnTo>
                  <a:lnTo>
                    <a:pt x="1122" y="2583"/>
                  </a:lnTo>
                  <a:lnTo>
                    <a:pt x="1119" y="2623"/>
                  </a:lnTo>
                  <a:lnTo>
                    <a:pt x="1115" y="2632"/>
                  </a:lnTo>
                  <a:lnTo>
                    <a:pt x="1106" y="2640"/>
                  </a:lnTo>
                  <a:lnTo>
                    <a:pt x="1073" y="2665"/>
                  </a:lnTo>
                  <a:lnTo>
                    <a:pt x="1021" y="2696"/>
                  </a:lnTo>
                  <a:lnTo>
                    <a:pt x="957" y="2729"/>
                  </a:lnTo>
                  <a:lnTo>
                    <a:pt x="796" y="2808"/>
                  </a:lnTo>
                  <a:lnTo>
                    <a:pt x="613" y="2890"/>
                  </a:lnTo>
                  <a:lnTo>
                    <a:pt x="430" y="2969"/>
                  </a:lnTo>
                  <a:lnTo>
                    <a:pt x="271" y="3036"/>
                  </a:lnTo>
                  <a:lnTo>
                    <a:pt x="115" y="3099"/>
                  </a:lnTo>
                  <a:lnTo>
                    <a:pt x="97" y="3093"/>
                  </a:lnTo>
                  <a:lnTo>
                    <a:pt x="75" y="3081"/>
                  </a:lnTo>
                  <a:lnTo>
                    <a:pt x="54" y="3063"/>
                  </a:lnTo>
                  <a:lnTo>
                    <a:pt x="42" y="3051"/>
                  </a:lnTo>
                  <a:lnTo>
                    <a:pt x="32" y="3036"/>
                  </a:lnTo>
                  <a:lnTo>
                    <a:pt x="24" y="3017"/>
                  </a:lnTo>
                  <a:lnTo>
                    <a:pt x="15" y="2999"/>
                  </a:lnTo>
                  <a:lnTo>
                    <a:pt x="6" y="2975"/>
                  </a:lnTo>
                  <a:lnTo>
                    <a:pt x="3" y="2947"/>
                  </a:lnTo>
                  <a:lnTo>
                    <a:pt x="0" y="2921"/>
                  </a:lnTo>
                  <a:lnTo>
                    <a:pt x="0" y="2887"/>
                  </a:lnTo>
                  <a:lnTo>
                    <a:pt x="3" y="2863"/>
                  </a:lnTo>
                  <a:lnTo>
                    <a:pt x="12" y="2823"/>
                  </a:lnTo>
                  <a:lnTo>
                    <a:pt x="38" y="2708"/>
                  </a:lnTo>
                  <a:lnTo>
                    <a:pt x="85" y="2550"/>
                  </a:lnTo>
                  <a:lnTo>
                    <a:pt x="140" y="2355"/>
                  </a:lnTo>
                  <a:lnTo>
                    <a:pt x="283" y="1891"/>
                  </a:lnTo>
                  <a:lnTo>
                    <a:pt x="445" y="1372"/>
                  </a:lnTo>
                  <a:lnTo>
                    <a:pt x="750" y="425"/>
                  </a:lnTo>
                  <a:lnTo>
                    <a:pt x="887" y="0"/>
                  </a:lnTo>
                  <a:close/>
                </a:path>
              </a:pathLst>
            </a:custGeom>
            <a:solidFill>
              <a:srgbClr val="5F452C"/>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92" name="Freeform 168"/>
            <p:cNvSpPr>
              <a:spLocks/>
            </p:cNvSpPr>
            <p:nvPr/>
          </p:nvSpPr>
          <p:spPr bwMode="auto">
            <a:xfrm>
              <a:off x="2505710" y="1409700"/>
              <a:ext cx="277495" cy="1000125"/>
            </a:xfrm>
            <a:custGeom>
              <a:avLst/>
              <a:gdLst>
                <a:gd name="T0" fmla="*/ 984 w 1311"/>
                <a:gd name="T1" fmla="*/ 0 h 4724"/>
                <a:gd name="T2" fmla="*/ 975 w 1311"/>
                <a:gd name="T3" fmla="*/ 7 h 4724"/>
                <a:gd name="T4" fmla="*/ 963 w 1311"/>
                <a:gd name="T5" fmla="*/ 19 h 4724"/>
                <a:gd name="T6" fmla="*/ 951 w 1311"/>
                <a:gd name="T7" fmla="*/ 34 h 4724"/>
                <a:gd name="T8" fmla="*/ 936 w 1311"/>
                <a:gd name="T9" fmla="*/ 58 h 4724"/>
                <a:gd name="T10" fmla="*/ 906 w 1311"/>
                <a:gd name="T11" fmla="*/ 122 h 4724"/>
                <a:gd name="T12" fmla="*/ 872 w 1311"/>
                <a:gd name="T13" fmla="*/ 204 h 4724"/>
                <a:gd name="T14" fmla="*/ 832 w 1311"/>
                <a:gd name="T15" fmla="*/ 304 h 4724"/>
                <a:gd name="T16" fmla="*/ 793 w 1311"/>
                <a:gd name="T17" fmla="*/ 417 h 4724"/>
                <a:gd name="T18" fmla="*/ 710 w 1311"/>
                <a:gd name="T19" fmla="*/ 669 h 4724"/>
                <a:gd name="T20" fmla="*/ 625 w 1311"/>
                <a:gd name="T21" fmla="*/ 939 h 4724"/>
                <a:gd name="T22" fmla="*/ 545 w 1311"/>
                <a:gd name="T23" fmla="*/ 1199 h 4724"/>
                <a:gd name="T24" fmla="*/ 430 w 1311"/>
                <a:gd name="T25" fmla="*/ 1607 h 4724"/>
                <a:gd name="T26" fmla="*/ 371 w 1311"/>
                <a:gd name="T27" fmla="*/ 1825 h 4724"/>
                <a:gd name="T28" fmla="*/ 320 w 1311"/>
                <a:gd name="T29" fmla="*/ 2050 h 4724"/>
                <a:gd name="T30" fmla="*/ 271 w 1311"/>
                <a:gd name="T31" fmla="*/ 2277 h 4724"/>
                <a:gd name="T32" fmla="*/ 228 w 1311"/>
                <a:gd name="T33" fmla="*/ 2505 h 4724"/>
                <a:gd name="T34" fmla="*/ 188 w 1311"/>
                <a:gd name="T35" fmla="*/ 2733 h 4724"/>
                <a:gd name="T36" fmla="*/ 155 w 1311"/>
                <a:gd name="T37" fmla="*/ 2961 h 4724"/>
                <a:gd name="T38" fmla="*/ 125 w 1311"/>
                <a:gd name="T39" fmla="*/ 3182 h 4724"/>
                <a:gd name="T40" fmla="*/ 100 w 1311"/>
                <a:gd name="T41" fmla="*/ 3395 h 4724"/>
                <a:gd name="T42" fmla="*/ 75 w 1311"/>
                <a:gd name="T43" fmla="*/ 3602 h 4724"/>
                <a:gd name="T44" fmla="*/ 57 w 1311"/>
                <a:gd name="T45" fmla="*/ 3798 h 4724"/>
                <a:gd name="T46" fmla="*/ 26 w 1311"/>
                <a:gd name="T47" fmla="*/ 4151 h 4724"/>
                <a:gd name="T48" fmla="*/ 9 w 1311"/>
                <a:gd name="T49" fmla="*/ 4439 h 4724"/>
                <a:gd name="T50" fmla="*/ 0 w 1311"/>
                <a:gd name="T51" fmla="*/ 4649 h 4724"/>
                <a:gd name="T52" fmla="*/ 289 w 1311"/>
                <a:gd name="T53" fmla="*/ 4724 h 4724"/>
                <a:gd name="T54" fmla="*/ 579 w 1311"/>
                <a:gd name="T55" fmla="*/ 4278 h 4724"/>
                <a:gd name="T56" fmla="*/ 798 w 1311"/>
                <a:gd name="T57" fmla="*/ 3950 h 4724"/>
                <a:gd name="T58" fmla="*/ 881 w 1311"/>
                <a:gd name="T59" fmla="*/ 3826 h 4724"/>
                <a:gd name="T60" fmla="*/ 933 w 1311"/>
                <a:gd name="T61" fmla="*/ 3753 h 4724"/>
                <a:gd name="T62" fmla="*/ 930 w 1311"/>
                <a:gd name="T63" fmla="*/ 3744 h 4724"/>
                <a:gd name="T64" fmla="*/ 915 w 1311"/>
                <a:gd name="T65" fmla="*/ 3720 h 4724"/>
                <a:gd name="T66" fmla="*/ 853 w 1311"/>
                <a:gd name="T67" fmla="*/ 3637 h 4724"/>
                <a:gd name="T68" fmla="*/ 667 w 1311"/>
                <a:gd name="T69" fmla="*/ 3401 h 4724"/>
                <a:gd name="T70" fmla="*/ 476 w 1311"/>
                <a:gd name="T71" fmla="*/ 3167 h 4724"/>
                <a:gd name="T72" fmla="*/ 390 w 1311"/>
                <a:gd name="T73" fmla="*/ 3061 h 4724"/>
                <a:gd name="T74" fmla="*/ 533 w 1311"/>
                <a:gd name="T75" fmla="*/ 3004 h 4724"/>
                <a:gd name="T76" fmla="*/ 850 w 1311"/>
                <a:gd name="T77" fmla="*/ 2872 h 4724"/>
                <a:gd name="T78" fmla="*/ 1018 w 1311"/>
                <a:gd name="T79" fmla="*/ 2803 h 4724"/>
                <a:gd name="T80" fmla="*/ 1165 w 1311"/>
                <a:gd name="T81" fmla="*/ 2739 h 4724"/>
                <a:gd name="T82" fmla="*/ 1271 w 1311"/>
                <a:gd name="T83" fmla="*/ 2691 h 4724"/>
                <a:gd name="T84" fmla="*/ 1299 w 1311"/>
                <a:gd name="T85" fmla="*/ 2676 h 4724"/>
                <a:gd name="T86" fmla="*/ 1311 w 1311"/>
                <a:gd name="T87" fmla="*/ 2666 h 4724"/>
                <a:gd name="T88" fmla="*/ 1311 w 1311"/>
                <a:gd name="T89" fmla="*/ 2636 h 4724"/>
                <a:gd name="T90" fmla="*/ 1308 w 1311"/>
                <a:gd name="T91" fmla="*/ 2593 h 4724"/>
                <a:gd name="T92" fmla="*/ 1302 w 1311"/>
                <a:gd name="T93" fmla="*/ 2484 h 4724"/>
                <a:gd name="T94" fmla="*/ 1271 w 1311"/>
                <a:gd name="T95" fmla="*/ 2153 h 4724"/>
                <a:gd name="T96" fmla="*/ 1256 w 1311"/>
                <a:gd name="T97" fmla="*/ 1944 h 4724"/>
                <a:gd name="T98" fmla="*/ 1241 w 1311"/>
                <a:gd name="T99" fmla="*/ 1704 h 4724"/>
                <a:gd name="T100" fmla="*/ 1232 w 1311"/>
                <a:gd name="T101" fmla="*/ 1443 h 4724"/>
                <a:gd name="T102" fmla="*/ 1229 w 1311"/>
                <a:gd name="T103" fmla="*/ 1303 h 4724"/>
                <a:gd name="T104" fmla="*/ 1226 w 1311"/>
                <a:gd name="T105" fmla="*/ 1158 h 4724"/>
                <a:gd name="T106" fmla="*/ 1226 w 1311"/>
                <a:gd name="T107" fmla="*/ 107 h 4724"/>
                <a:gd name="T108" fmla="*/ 1208 w 1311"/>
                <a:gd name="T109" fmla="*/ 89 h 4724"/>
                <a:gd name="T110" fmla="*/ 1183 w 1311"/>
                <a:gd name="T111" fmla="*/ 71 h 4724"/>
                <a:gd name="T112" fmla="*/ 1152 w 1311"/>
                <a:gd name="T113" fmla="*/ 49 h 4724"/>
                <a:gd name="T114" fmla="*/ 1116 w 1311"/>
                <a:gd name="T115" fmla="*/ 28 h 4724"/>
                <a:gd name="T116" fmla="*/ 1074 w 1311"/>
                <a:gd name="T117" fmla="*/ 13 h 4724"/>
                <a:gd name="T118" fmla="*/ 1052 w 1311"/>
                <a:gd name="T119" fmla="*/ 7 h 4724"/>
                <a:gd name="T120" fmla="*/ 1031 w 1311"/>
                <a:gd name="T121" fmla="*/ 3 h 4724"/>
                <a:gd name="T122" fmla="*/ 1006 w 1311"/>
                <a:gd name="T123" fmla="*/ 0 h 4724"/>
                <a:gd name="T124" fmla="*/ 984 w 1311"/>
                <a:gd name="T125" fmla="*/ 0 h 4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11" h="4724">
                  <a:moveTo>
                    <a:pt x="984" y="0"/>
                  </a:moveTo>
                  <a:lnTo>
                    <a:pt x="975" y="7"/>
                  </a:lnTo>
                  <a:lnTo>
                    <a:pt x="963" y="19"/>
                  </a:lnTo>
                  <a:lnTo>
                    <a:pt x="951" y="34"/>
                  </a:lnTo>
                  <a:lnTo>
                    <a:pt x="936" y="58"/>
                  </a:lnTo>
                  <a:lnTo>
                    <a:pt x="906" y="122"/>
                  </a:lnTo>
                  <a:lnTo>
                    <a:pt x="872" y="204"/>
                  </a:lnTo>
                  <a:lnTo>
                    <a:pt x="832" y="304"/>
                  </a:lnTo>
                  <a:lnTo>
                    <a:pt x="793" y="417"/>
                  </a:lnTo>
                  <a:lnTo>
                    <a:pt x="710" y="669"/>
                  </a:lnTo>
                  <a:lnTo>
                    <a:pt x="625" y="939"/>
                  </a:lnTo>
                  <a:lnTo>
                    <a:pt x="545" y="1199"/>
                  </a:lnTo>
                  <a:lnTo>
                    <a:pt x="430" y="1607"/>
                  </a:lnTo>
                  <a:lnTo>
                    <a:pt x="371" y="1825"/>
                  </a:lnTo>
                  <a:lnTo>
                    <a:pt x="320" y="2050"/>
                  </a:lnTo>
                  <a:lnTo>
                    <a:pt x="271" y="2277"/>
                  </a:lnTo>
                  <a:lnTo>
                    <a:pt x="228" y="2505"/>
                  </a:lnTo>
                  <a:lnTo>
                    <a:pt x="188" y="2733"/>
                  </a:lnTo>
                  <a:lnTo>
                    <a:pt x="155" y="2961"/>
                  </a:lnTo>
                  <a:lnTo>
                    <a:pt x="125" y="3182"/>
                  </a:lnTo>
                  <a:lnTo>
                    <a:pt x="100" y="3395"/>
                  </a:lnTo>
                  <a:lnTo>
                    <a:pt x="75" y="3602"/>
                  </a:lnTo>
                  <a:lnTo>
                    <a:pt x="57" y="3798"/>
                  </a:lnTo>
                  <a:lnTo>
                    <a:pt x="26" y="4151"/>
                  </a:lnTo>
                  <a:lnTo>
                    <a:pt x="9" y="4439"/>
                  </a:lnTo>
                  <a:lnTo>
                    <a:pt x="0" y="4649"/>
                  </a:lnTo>
                  <a:lnTo>
                    <a:pt x="289" y="4724"/>
                  </a:lnTo>
                  <a:lnTo>
                    <a:pt x="579" y="4278"/>
                  </a:lnTo>
                  <a:lnTo>
                    <a:pt x="798" y="3950"/>
                  </a:lnTo>
                  <a:lnTo>
                    <a:pt x="881" y="3826"/>
                  </a:lnTo>
                  <a:lnTo>
                    <a:pt x="933" y="3753"/>
                  </a:lnTo>
                  <a:lnTo>
                    <a:pt x="930" y="3744"/>
                  </a:lnTo>
                  <a:lnTo>
                    <a:pt x="915" y="3720"/>
                  </a:lnTo>
                  <a:lnTo>
                    <a:pt x="853" y="3637"/>
                  </a:lnTo>
                  <a:lnTo>
                    <a:pt x="667" y="3401"/>
                  </a:lnTo>
                  <a:lnTo>
                    <a:pt x="476" y="3167"/>
                  </a:lnTo>
                  <a:lnTo>
                    <a:pt x="390" y="3061"/>
                  </a:lnTo>
                  <a:lnTo>
                    <a:pt x="533" y="3004"/>
                  </a:lnTo>
                  <a:lnTo>
                    <a:pt x="850" y="2872"/>
                  </a:lnTo>
                  <a:lnTo>
                    <a:pt x="1018" y="2803"/>
                  </a:lnTo>
                  <a:lnTo>
                    <a:pt x="1165" y="2739"/>
                  </a:lnTo>
                  <a:lnTo>
                    <a:pt x="1271" y="2691"/>
                  </a:lnTo>
                  <a:lnTo>
                    <a:pt x="1299" y="2676"/>
                  </a:lnTo>
                  <a:lnTo>
                    <a:pt x="1311" y="2666"/>
                  </a:lnTo>
                  <a:lnTo>
                    <a:pt x="1311" y="2636"/>
                  </a:lnTo>
                  <a:lnTo>
                    <a:pt x="1308" y="2593"/>
                  </a:lnTo>
                  <a:lnTo>
                    <a:pt x="1302" y="2484"/>
                  </a:lnTo>
                  <a:lnTo>
                    <a:pt x="1271" y="2153"/>
                  </a:lnTo>
                  <a:lnTo>
                    <a:pt x="1256" y="1944"/>
                  </a:lnTo>
                  <a:lnTo>
                    <a:pt x="1241" y="1704"/>
                  </a:lnTo>
                  <a:lnTo>
                    <a:pt x="1232" y="1443"/>
                  </a:lnTo>
                  <a:lnTo>
                    <a:pt x="1229" y="1303"/>
                  </a:lnTo>
                  <a:lnTo>
                    <a:pt x="1226" y="1158"/>
                  </a:lnTo>
                  <a:lnTo>
                    <a:pt x="1226" y="107"/>
                  </a:lnTo>
                  <a:lnTo>
                    <a:pt x="1208" y="89"/>
                  </a:lnTo>
                  <a:lnTo>
                    <a:pt x="1183" y="71"/>
                  </a:lnTo>
                  <a:lnTo>
                    <a:pt x="1152" y="49"/>
                  </a:lnTo>
                  <a:lnTo>
                    <a:pt x="1116" y="28"/>
                  </a:lnTo>
                  <a:lnTo>
                    <a:pt x="1074" y="13"/>
                  </a:lnTo>
                  <a:lnTo>
                    <a:pt x="1052" y="7"/>
                  </a:lnTo>
                  <a:lnTo>
                    <a:pt x="1031" y="3"/>
                  </a:lnTo>
                  <a:lnTo>
                    <a:pt x="1006" y="0"/>
                  </a:lnTo>
                  <a:lnTo>
                    <a:pt x="984" y="0"/>
                  </a:lnTo>
                  <a:close/>
                </a:path>
              </a:pathLst>
            </a:custGeom>
            <a:solidFill>
              <a:srgbClr val="9365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93" name="Freeform 169"/>
            <p:cNvSpPr>
              <a:spLocks/>
            </p:cNvSpPr>
            <p:nvPr/>
          </p:nvSpPr>
          <p:spPr bwMode="auto">
            <a:xfrm>
              <a:off x="2724150" y="1739900"/>
              <a:ext cx="271780" cy="655955"/>
            </a:xfrm>
            <a:custGeom>
              <a:avLst/>
              <a:gdLst>
                <a:gd name="T0" fmla="*/ 674 w 1284"/>
                <a:gd name="T1" fmla="*/ 18 h 3097"/>
                <a:gd name="T2" fmla="*/ 634 w 1284"/>
                <a:gd name="T3" fmla="*/ 155 h 3097"/>
                <a:gd name="T4" fmla="*/ 573 w 1284"/>
                <a:gd name="T5" fmla="*/ 452 h 3097"/>
                <a:gd name="T6" fmla="*/ 533 w 1284"/>
                <a:gd name="T7" fmla="*/ 713 h 3097"/>
                <a:gd name="T8" fmla="*/ 519 w 1284"/>
                <a:gd name="T9" fmla="*/ 877 h 3097"/>
                <a:gd name="T10" fmla="*/ 516 w 1284"/>
                <a:gd name="T11" fmla="*/ 1023 h 3097"/>
                <a:gd name="T12" fmla="*/ 524 w 1284"/>
                <a:gd name="T13" fmla="*/ 1193 h 3097"/>
                <a:gd name="T14" fmla="*/ 524 w 1284"/>
                <a:gd name="T15" fmla="*/ 1363 h 3097"/>
                <a:gd name="T16" fmla="*/ 503 w 1284"/>
                <a:gd name="T17" fmla="*/ 1484 h 3097"/>
                <a:gd name="T18" fmla="*/ 485 w 1284"/>
                <a:gd name="T19" fmla="*/ 1527 h 3097"/>
                <a:gd name="T20" fmla="*/ 460 w 1284"/>
                <a:gd name="T21" fmla="*/ 1564 h 3097"/>
                <a:gd name="T22" fmla="*/ 433 w 1284"/>
                <a:gd name="T23" fmla="*/ 1591 h 3097"/>
                <a:gd name="T24" fmla="*/ 368 w 1284"/>
                <a:gd name="T25" fmla="*/ 1639 h 3097"/>
                <a:gd name="T26" fmla="*/ 338 w 1284"/>
                <a:gd name="T27" fmla="*/ 1673 h 3097"/>
                <a:gd name="T28" fmla="*/ 302 w 1284"/>
                <a:gd name="T29" fmla="*/ 1737 h 3097"/>
                <a:gd name="T30" fmla="*/ 268 w 1284"/>
                <a:gd name="T31" fmla="*/ 1812 h 3097"/>
                <a:gd name="T32" fmla="*/ 216 w 1284"/>
                <a:gd name="T33" fmla="*/ 1901 h 3097"/>
                <a:gd name="T34" fmla="*/ 134 w 1284"/>
                <a:gd name="T35" fmla="*/ 2007 h 3097"/>
                <a:gd name="T36" fmla="*/ 58 w 1284"/>
                <a:gd name="T37" fmla="*/ 2088 h 3097"/>
                <a:gd name="T38" fmla="*/ 6 w 1284"/>
                <a:gd name="T39" fmla="*/ 2143 h 3097"/>
                <a:gd name="T40" fmla="*/ 0 w 1284"/>
                <a:gd name="T41" fmla="*/ 2192 h 3097"/>
                <a:gd name="T42" fmla="*/ 3 w 1284"/>
                <a:gd name="T43" fmla="*/ 2311 h 3097"/>
                <a:gd name="T44" fmla="*/ 15 w 1284"/>
                <a:gd name="T45" fmla="*/ 2471 h 3097"/>
                <a:gd name="T46" fmla="*/ 46 w 1284"/>
                <a:gd name="T47" fmla="*/ 2651 h 3097"/>
                <a:gd name="T48" fmla="*/ 91 w 1284"/>
                <a:gd name="T49" fmla="*/ 2826 h 3097"/>
                <a:gd name="T50" fmla="*/ 118 w 1284"/>
                <a:gd name="T51" fmla="*/ 2905 h 3097"/>
                <a:gd name="T52" fmla="*/ 155 w 1284"/>
                <a:gd name="T53" fmla="*/ 2976 h 3097"/>
                <a:gd name="T54" fmla="*/ 195 w 1284"/>
                <a:gd name="T55" fmla="*/ 3030 h 3097"/>
                <a:gd name="T56" fmla="*/ 240 w 1284"/>
                <a:gd name="T57" fmla="*/ 3073 h 3097"/>
                <a:gd name="T58" fmla="*/ 292 w 1284"/>
                <a:gd name="T59" fmla="*/ 3094 h 3097"/>
                <a:gd name="T60" fmla="*/ 351 w 1284"/>
                <a:gd name="T61" fmla="*/ 3094 h 3097"/>
                <a:gd name="T62" fmla="*/ 735 w 1284"/>
                <a:gd name="T63" fmla="*/ 3014 h 3097"/>
                <a:gd name="T64" fmla="*/ 970 w 1284"/>
                <a:gd name="T65" fmla="*/ 2957 h 3097"/>
                <a:gd name="T66" fmla="*/ 1107 w 1284"/>
                <a:gd name="T67" fmla="*/ 2915 h 3097"/>
                <a:gd name="T68" fmla="*/ 1214 w 1284"/>
                <a:gd name="T69" fmla="*/ 2869 h 3097"/>
                <a:gd name="T70" fmla="*/ 1263 w 1284"/>
                <a:gd name="T71" fmla="*/ 2835 h 3097"/>
                <a:gd name="T72" fmla="*/ 1281 w 1284"/>
                <a:gd name="T73" fmla="*/ 2815 h 3097"/>
                <a:gd name="T74" fmla="*/ 1284 w 1284"/>
                <a:gd name="T75" fmla="*/ 2738 h 3097"/>
                <a:gd name="T76" fmla="*/ 1272 w 1284"/>
                <a:gd name="T77" fmla="*/ 2481 h 3097"/>
                <a:gd name="T78" fmla="*/ 1257 w 1284"/>
                <a:gd name="T79" fmla="*/ 2222 h 3097"/>
                <a:gd name="T80" fmla="*/ 1254 w 1284"/>
                <a:gd name="T81" fmla="*/ 2119 h 3097"/>
                <a:gd name="T82" fmla="*/ 1232 w 1284"/>
                <a:gd name="T83" fmla="*/ 1955 h 3097"/>
                <a:gd name="T84" fmla="*/ 1165 w 1284"/>
                <a:gd name="T85" fmla="*/ 1658 h 3097"/>
                <a:gd name="T86" fmla="*/ 1073 w 1284"/>
                <a:gd name="T87" fmla="*/ 1305 h 3097"/>
                <a:gd name="T88" fmla="*/ 866 w 1284"/>
                <a:gd name="T89" fmla="*/ 580 h 3097"/>
                <a:gd name="T90" fmla="*/ 685 w 1284"/>
                <a:gd name="T91" fmla="*/ 0 h 3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84" h="3097">
                  <a:moveTo>
                    <a:pt x="685" y="0"/>
                  </a:moveTo>
                  <a:lnTo>
                    <a:pt x="674" y="18"/>
                  </a:lnTo>
                  <a:lnTo>
                    <a:pt x="662" y="52"/>
                  </a:lnTo>
                  <a:lnTo>
                    <a:pt x="634" y="155"/>
                  </a:lnTo>
                  <a:lnTo>
                    <a:pt x="604" y="291"/>
                  </a:lnTo>
                  <a:lnTo>
                    <a:pt x="573" y="452"/>
                  </a:lnTo>
                  <a:lnTo>
                    <a:pt x="545" y="626"/>
                  </a:lnTo>
                  <a:lnTo>
                    <a:pt x="533" y="713"/>
                  </a:lnTo>
                  <a:lnTo>
                    <a:pt x="524" y="796"/>
                  </a:lnTo>
                  <a:lnTo>
                    <a:pt x="519" y="877"/>
                  </a:lnTo>
                  <a:lnTo>
                    <a:pt x="516" y="954"/>
                  </a:lnTo>
                  <a:lnTo>
                    <a:pt x="516" y="1023"/>
                  </a:lnTo>
                  <a:lnTo>
                    <a:pt x="519" y="1084"/>
                  </a:lnTo>
                  <a:lnTo>
                    <a:pt x="524" y="1193"/>
                  </a:lnTo>
                  <a:lnTo>
                    <a:pt x="527" y="1285"/>
                  </a:lnTo>
                  <a:lnTo>
                    <a:pt x="524" y="1363"/>
                  </a:lnTo>
                  <a:lnTo>
                    <a:pt x="516" y="1430"/>
                  </a:lnTo>
                  <a:lnTo>
                    <a:pt x="503" y="1484"/>
                  </a:lnTo>
                  <a:lnTo>
                    <a:pt x="494" y="1506"/>
                  </a:lnTo>
                  <a:lnTo>
                    <a:pt x="485" y="1527"/>
                  </a:lnTo>
                  <a:lnTo>
                    <a:pt x="473" y="1549"/>
                  </a:lnTo>
                  <a:lnTo>
                    <a:pt x="460" y="1564"/>
                  </a:lnTo>
                  <a:lnTo>
                    <a:pt x="448" y="1579"/>
                  </a:lnTo>
                  <a:lnTo>
                    <a:pt x="433" y="1591"/>
                  </a:lnTo>
                  <a:lnTo>
                    <a:pt x="387" y="1627"/>
                  </a:lnTo>
                  <a:lnTo>
                    <a:pt x="368" y="1639"/>
                  </a:lnTo>
                  <a:lnTo>
                    <a:pt x="354" y="1654"/>
                  </a:lnTo>
                  <a:lnTo>
                    <a:pt x="338" y="1673"/>
                  </a:lnTo>
                  <a:lnTo>
                    <a:pt x="320" y="1700"/>
                  </a:lnTo>
                  <a:lnTo>
                    <a:pt x="302" y="1737"/>
                  </a:lnTo>
                  <a:lnTo>
                    <a:pt x="280" y="1785"/>
                  </a:lnTo>
                  <a:lnTo>
                    <a:pt x="268" y="1812"/>
                  </a:lnTo>
                  <a:lnTo>
                    <a:pt x="252" y="1843"/>
                  </a:lnTo>
                  <a:lnTo>
                    <a:pt x="216" y="1901"/>
                  </a:lnTo>
                  <a:lnTo>
                    <a:pt x="177" y="1955"/>
                  </a:lnTo>
                  <a:lnTo>
                    <a:pt x="134" y="2007"/>
                  </a:lnTo>
                  <a:lnTo>
                    <a:pt x="94" y="2053"/>
                  </a:lnTo>
                  <a:lnTo>
                    <a:pt x="58" y="2088"/>
                  </a:lnTo>
                  <a:lnTo>
                    <a:pt x="9" y="2137"/>
                  </a:lnTo>
                  <a:lnTo>
                    <a:pt x="6" y="2143"/>
                  </a:lnTo>
                  <a:lnTo>
                    <a:pt x="6" y="2156"/>
                  </a:lnTo>
                  <a:lnTo>
                    <a:pt x="0" y="2192"/>
                  </a:lnTo>
                  <a:lnTo>
                    <a:pt x="0" y="2243"/>
                  </a:lnTo>
                  <a:lnTo>
                    <a:pt x="3" y="2311"/>
                  </a:lnTo>
                  <a:lnTo>
                    <a:pt x="9" y="2386"/>
                  </a:lnTo>
                  <a:lnTo>
                    <a:pt x="15" y="2471"/>
                  </a:lnTo>
                  <a:lnTo>
                    <a:pt x="27" y="2562"/>
                  </a:lnTo>
                  <a:lnTo>
                    <a:pt x="46" y="2651"/>
                  </a:lnTo>
                  <a:lnTo>
                    <a:pt x="64" y="2741"/>
                  </a:lnTo>
                  <a:lnTo>
                    <a:pt x="91" y="2826"/>
                  </a:lnTo>
                  <a:lnTo>
                    <a:pt x="103" y="2869"/>
                  </a:lnTo>
                  <a:lnTo>
                    <a:pt x="118" y="2905"/>
                  </a:lnTo>
                  <a:lnTo>
                    <a:pt x="137" y="2942"/>
                  </a:lnTo>
                  <a:lnTo>
                    <a:pt x="155" y="2976"/>
                  </a:lnTo>
                  <a:lnTo>
                    <a:pt x="174" y="3005"/>
                  </a:lnTo>
                  <a:lnTo>
                    <a:pt x="195" y="3030"/>
                  </a:lnTo>
                  <a:lnTo>
                    <a:pt x="216" y="3054"/>
                  </a:lnTo>
                  <a:lnTo>
                    <a:pt x="240" y="3073"/>
                  </a:lnTo>
                  <a:lnTo>
                    <a:pt x="265" y="3085"/>
                  </a:lnTo>
                  <a:lnTo>
                    <a:pt x="292" y="3094"/>
                  </a:lnTo>
                  <a:lnTo>
                    <a:pt x="320" y="3097"/>
                  </a:lnTo>
                  <a:lnTo>
                    <a:pt x="351" y="3094"/>
                  </a:lnTo>
                  <a:lnTo>
                    <a:pt x="582" y="3048"/>
                  </a:lnTo>
                  <a:lnTo>
                    <a:pt x="735" y="3014"/>
                  </a:lnTo>
                  <a:lnTo>
                    <a:pt x="893" y="2976"/>
                  </a:lnTo>
                  <a:lnTo>
                    <a:pt x="970" y="2957"/>
                  </a:lnTo>
                  <a:lnTo>
                    <a:pt x="1040" y="2936"/>
                  </a:lnTo>
                  <a:lnTo>
                    <a:pt x="1107" y="2915"/>
                  </a:lnTo>
                  <a:lnTo>
                    <a:pt x="1165" y="2890"/>
                  </a:lnTo>
                  <a:lnTo>
                    <a:pt x="1214" y="2869"/>
                  </a:lnTo>
                  <a:lnTo>
                    <a:pt x="1251" y="2847"/>
                  </a:lnTo>
                  <a:lnTo>
                    <a:pt x="1263" y="2835"/>
                  </a:lnTo>
                  <a:lnTo>
                    <a:pt x="1275" y="2823"/>
                  </a:lnTo>
                  <a:lnTo>
                    <a:pt x="1281" y="2815"/>
                  </a:lnTo>
                  <a:lnTo>
                    <a:pt x="1284" y="2803"/>
                  </a:lnTo>
                  <a:lnTo>
                    <a:pt x="1284" y="2738"/>
                  </a:lnTo>
                  <a:lnTo>
                    <a:pt x="1281" y="2660"/>
                  </a:lnTo>
                  <a:lnTo>
                    <a:pt x="1272" y="2481"/>
                  </a:lnTo>
                  <a:lnTo>
                    <a:pt x="1260" y="2298"/>
                  </a:lnTo>
                  <a:lnTo>
                    <a:pt x="1257" y="2222"/>
                  </a:lnTo>
                  <a:lnTo>
                    <a:pt x="1257" y="2159"/>
                  </a:lnTo>
                  <a:lnTo>
                    <a:pt x="1254" y="2119"/>
                  </a:lnTo>
                  <a:lnTo>
                    <a:pt x="1247" y="2070"/>
                  </a:lnTo>
                  <a:lnTo>
                    <a:pt x="1232" y="1955"/>
                  </a:lnTo>
                  <a:lnTo>
                    <a:pt x="1201" y="1815"/>
                  </a:lnTo>
                  <a:lnTo>
                    <a:pt x="1165" y="1658"/>
                  </a:lnTo>
                  <a:lnTo>
                    <a:pt x="1123" y="1484"/>
                  </a:lnTo>
                  <a:lnTo>
                    <a:pt x="1073" y="1305"/>
                  </a:lnTo>
                  <a:lnTo>
                    <a:pt x="970" y="932"/>
                  </a:lnTo>
                  <a:lnTo>
                    <a:pt x="866" y="580"/>
                  </a:lnTo>
                  <a:lnTo>
                    <a:pt x="775" y="282"/>
                  </a:lnTo>
                  <a:lnTo>
                    <a:pt x="685" y="0"/>
                  </a:lnTo>
                  <a:close/>
                </a:path>
              </a:pathLst>
            </a:custGeom>
            <a:solidFill>
              <a:srgbClr val="5F452C"/>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94" name="Freeform 170"/>
            <p:cNvSpPr>
              <a:spLocks/>
            </p:cNvSpPr>
            <p:nvPr/>
          </p:nvSpPr>
          <p:spPr bwMode="auto">
            <a:xfrm>
              <a:off x="2590165" y="1450975"/>
              <a:ext cx="164465" cy="564515"/>
            </a:xfrm>
            <a:custGeom>
              <a:avLst/>
              <a:gdLst>
                <a:gd name="T0" fmla="*/ 659 w 778"/>
                <a:gd name="T1" fmla="*/ 9 h 2666"/>
                <a:gd name="T2" fmla="*/ 656 w 778"/>
                <a:gd name="T3" fmla="*/ 0 h 2666"/>
                <a:gd name="T4" fmla="*/ 653 w 778"/>
                <a:gd name="T5" fmla="*/ 6 h 2666"/>
                <a:gd name="T6" fmla="*/ 647 w 778"/>
                <a:gd name="T7" fmla="*/ 52 h 2666"/>
                <a:gd name="T8" fmla="*/ 644 w 778"/>
                <a:gd name="T9" fmla="*/ 143 h 2666"/>
                <a:gd name="T10" fmla="*/ 644 w 778"/>
                <a:gd name="T11" fmla="*/ 270 h 2666"/>
                <a:gd name="T12" fmla="*/ 644 w 778"/>
                <a:gd name="T13" fmla="*/ 610 h 2666"/>
                <a:gd name="T14" fmla="*/ 647 w 778"/>
                <a:gd name="T15" fmla="*/ 1017 h 2666"/>
                <a:gd name="T16" fmla="*/ 647 w 778"/>
                <a:gd name="T17" fmla="*/ 1442 h 2666"/>
                <a:gd name="T18" fmla="*/ 647 w 778"/>
                <a:gd name="T19" fmla="*/ 1825 h 2666"/>
                <a:gd name="T20" fmla="*/ 644 w 778"/>
                <a:gd name="T21" fmla="*/ 1985 h 2666"/>
                <a:gd name="T22" fmla="*/ 641 w 778"/>
                <a:gd name="T23" fmla="*/ 2116 h 2666"/>
                <a:gd name="T24" fmla="*/ 635 w 778"/>
                <a:gd name="T25" fmla="*/ 2214 h 2666"/>
                <a:gd name="T26" fmla="*/ 632 w 778"/>
                <a:gd name="T27" fmla="*/ 2243 h 2666"/>
                <a:gd name="T28" fmla="*/ 625 w 778"/>
                <a:gd name="T29" fmla="*/ 2265 h 2666"/>
                <a:gd name="T30" fmla="*/ 619 w 778"/>
                <a:gd name="T31" fmla="*/ 2280 h 2666"/>
                <a:gd name="T32" fmla="*/ 610 w 778"/>
                <a:gd name="T33" fmla="*/ 2295 h 2666"/>
                <a:gd name="T34" fmla="*/ 598 w 778"/>
                <a:gd name="T35" fmla="*/ 2310 h 2666"/>
                <a:gd name="T36" fmla="*/ 582 w 778"/>
                <a:gd name="T37" fmla="*/ 2326 h 2666"/>
                <a:gd name="T38" fmla="*/ 543 w 778"/>
                <a:gd name="T39" fmla="*/ 2359 h 2666"/>
                <a:gd name="T40" fmla="*/ 497 w 778"/>
                <a:gd name="T41" fmla="*/ 2395 h 2666"/>
                <a:gd name="T42" fmla="*/ 442 w 778"/>
                <a:gd name="T43" fmla="*/ 2429 h 2666"/>
                <a:gd name="T44" fmla="*/ 385 w 778"/>
                <a:gd name="T45" fmla="*/ 2465 h 2666"/>
                <a:gd name="T46" fmla="*/ 262 w 778"/>
                <a:gd name="T47" fmla="*/ 2531 h 2666"/>
                <a:gd name="T48" fmla="*/ 149 w 778"/>
                <a:gd name="T49" fmla="*/ 2590 h 2666"/>
                <a:gd name="T50" fmla="*/ 58 w 778"/>
                <a:gd name="T51" fmla="*/ 2635 h 2666"/>
                <a:gd name="T52" fmla="*/ 6 w 778"/>
                <a:gd name="T53" fmla="*/ 2663 h 2666"/>
                <a:gd name="T54" fmla="*/ 0 w 778"/>
                <a:gd name="T55" fmla="*/ 2666 h 2666"/>
                <a:gd name="T56" fmla="*/ 9 w 778"/>
                <a:gd name="T57" fmla="*/ 2666 h 2666"/>
                <a:gd name="T58" fmla="*/ 55 w 778"/>
                <a:gd name="T59" fmla="*/ 2654 h 2666"/>
                <a:gd name="T60" fmla="*/ 106 w 778"/>
                <a:gd name="T61" fmla="*/ 2638 h 2666"/>
                <a:gd name="T62" fmla="*/ 226 w 778"/>
                <a:gd name="T63" fmla="*/ 2596 h 2666"/>
                <a:gd name="T64" fmla="*/ 354 w 778"/>
                <a:gd name="T65" fmla="*/ 2544 h 2666"/>
                <a:gd name="T66" fmla="*/ 479 w 778"/>
                <a:gd name="T67" fmla="*/ 2490 h 2666"/>
                <a:gd name="T68" fmla="*/ 595 w 778"/>
                <a:gd name="T69" fmla="*/ 2432 h 2666"/>
                <a:gd name="T70" fmla="*/ 647 w 778"/>
                <a:gd name="T71" fmla="*/ 2404 h 2666"/>
                <a:gd name="T72" fmla="*/ 690 w 778"/>
                <a:gd name="T73" fmla="*/ 2377 h 2666"/>
                <a:gd name="T74" fmla="*/ 726 w 778"/>
                <a:gd name="T75" fmla="*/ 2353 h 2666"/>
                <a:gd name="T76" fmla="*/ 753 w 778"/>
                <a:gd name="T77" fmla="*/ 2332 h 2666"/>
                <a:gd name="T78" fmla="*/ 772 w 778"/>
                <a:gd name="T79" fmla="*/ 2310 h 2666"/>
                <a:gd name="T80" fmla="*/ 775 w 778"/>
                <a:gd name="T81" fmla="*/ 2301 h 2666"/>
                <a:gd name="T82" fmla="*/ 778 w 778"/>
                <a:gd name="T83" fmla="*/ 2292 h 2666"/>
                <a:gd name="T84" fmla="*/ 775 w 778"/>
                <a:gd name="T85" fmla="*/ 1992 h 2666"/>
                <a:gd name="T86" fmla="*/ 766 w 778"/>
                <a:gd name="T87" fmla="*/ 1651 h 2666"/>
                <a:gd name="T88" fmla="*/ 753 w 778"/>
                <a:gd name="T89" fmla="*/ 1294 h 2666"/>
                <a:gd name="T90" fmla="*/ 738 w 778"/>
                <a:gd name="T91" fmla="*/ 941 h 2666"/>
                <a:gd name="T92" fmla="*/ 720 w 778"/>
                <a:gd name="T93" fmla="*/ 616 h 2666"/>
                <a:gd name="T94" fmla="*/ 699 w 778"/>
                <a:gd name="T95" fmla="*/ 337 h 2666"/>
                <a:gd name="T96" fmla="*/ 690 w 778"/>
                <a:gd name="T97" fmla="*/ 222 h 2666"/>
                <a:gd name="T98" fmla="*/ 681 w 778"/>
                <a:gd name="T99" fmla="*/ 127 h 2666"/>
                <a:gd name="T100" fmla="*/ 671 w 778"/>
                <a:gd name="T101" fmla="*/ 55 h 2666"/>
                <a:gd name="T102" fmla="*/ 659 w 778"/>
                <a:gd name="T103" fmla="*/ 9 h 2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78" h="2666">
                  <a:moveTo>
                    <a:pt x="659" y="9"/>
                  </a:moveTo>
                  <a:lnTo>
                    <a:pt x="656" y="0"/>
                  </a:lnTo>
                  <a:lnTo>
                    <a:pt x="653" y="6"/>
                  </a:lnTo>
                  <a:lnTo>
                    <a:pt x="647" y="52"/>
                  </a:lnTo>
                  <a:lnTo>
                    <a:pt x="644" y="143"/>
                  </a:lnTo>
                  <a:lnTo>
                    <a:pt x="644" y="270"/>
                  </a:lnTo>
                  <a:lnTo>
                    <a:pt x="644" y="610"/>
                  </a:lnTo>
                  <a:lnTo>
                    <a:pt x="647" y="1017"/>
                  </a:lnTo>
                  <a:lnTo>
                    <a:pt x="647" y="1442"/>
                  </a:lnTo>
                  <a:lnTo>
                    <a:pt x="647" y="1825"/>
                  </a:lnTo>
                  <a:lnTo>
                    <a:pt x="644" y="1985"/>
                  </a:lnTo>
                  <a:lnTo>
                    <a:pt x="641" y="2116"/>
                  </a:lnTo>
                  <a:lnTo>
                    <a:pt x="635" y="2214"/>
                  </a:lnTo>
                  <a:lnTo>
                    <a:pt x="632" y="2243"/>
                  </a:lnTo>
                  <a:lnTo>
                    <a:pt x="625" y="2265"/>
                  </a:lnTo>
                  <a:lnTo>
                    <a:pt x="619" y="2280"/>
                  </a:lnTo>
                  <a:lnTo>
                    <a:pt x="610" y="2295"/>
                  </a:lnTo>
                  <a:lnTo>
                    <a:pt x="598" y="2310"/>
                  </a:lnTo>
                  <a:lnTo>
                    <a:pt x="582" y="2326"/>
                  </a:lnTo>
                  <a:lnTo>
                    <a:pt x="543" y="2359"/>
                  </a:lnTo>
                  <a:lnTo>
                    <a:pt x="497" y="2395"/>
                  </a:lnTo>
                  <a:lnTo>
                    <a:pt x="442" y="2429"/>
                  </a:lnTo>
                  <a:lnTo>
                    <a:pt x="385" y="2465"/>
                  </a:lnTo>
                  <a:lnTo>
                    <a:pt x="262" y="2531"/>
                  </a:lnTo>
                  <a:lnTo>
                    <a:pt x="149" y="2590"/>
                  </a:lnTo>
                  <a:lnTo>
                    <a:pt x="58" y="2635"/>
                  </a:lnTo>
                  <a:lnTo>
                    <a:pt x="6" y="2663"/>
                  </a:lnTo>
                  <a:lnTo>
                    <a:pt x="0" y="2666"/>
                  </a:lnTo>
                  <a:lnTo>
                    <a:pt x="9" y="2666"/>
                  </a:lnTo>
                  <a:lnTo>
                    <a:pt x="55" y="2654"/>
                  </a:lnTo>
                  <a:lnTo>
                    <a:pt x="106" y="2638"/>
                  </a:lnTo>
                  <a:lnTo>
                    <a:pt x="226" y="2596"/>
                  </a:lnTo>
                  <a:lnTo>
                    <a:pt x="354" y="2544"/>
                  </a:lnTo>
                  <a:lnTo>
                    <a:pt x="479" y="2490"/>
                  </a:lnTo>
                  <a:lnTo>
                    <a:pt x="595" y="2432"/>
                  </a:lnTo>
                  <a:lnTo>
                    <a:pt x="647" y="2404"/>
                  </a:lnTo>
                  <a:lnTo>
                    <a:pt x="690" y="2377"/>
                  </a:lnTo>
                  <a:lnTo>
                    <a:pt x="726" y="2353"/>
                  </a:lnTo>
                  <a:lnTo>
                    <a:pt x="753" y="2332"/>
                  </a:lnTo>
                  <a:lnTo>
                    <a:pt x="772" y="2310"/>
                  </a:lnTo>
                  <a:lnTo>
                    <a:pt x="775" y="2301"/>
                  </a:lnTo>
                  <a:lnTo>
                    <a:pt x="778" y="2292"/>
                  </a:lnTo>
                  <a:lnTo>
                    <a:pt x="775" y="1992"/>
                  </a:lnTo>
                  <a:lnTo>
                    <a:pt x="766" y="1651"/>
                  </a:lnTo>
                  <a:lnTo>
                    <a:pt x="753" y="1294"/>
                  </a:lnTo>
                  <a:lnTo>
                    <a:pt x="738" y="941"/>
                  </a:lnTo>
                  <a:lnTo>
                    <a:pt x="720" y="616"/>
                  </a:lnTo>
                  <a:lnTo>
                    <a:pt x="699" y="337"/>
                  </a:lnTo>
                  <a:lnTo>
                    <a:pt x="690" y="222"/>
                  </a:lnTo>
                  <a:lnTo>
                    <a:pt x="681" y="127"/>
                  </a:lnTo>
                  <a:lnTo>
                    <a:pt x="671" y="55"/>
                  </a:lnTo>
                  <a:lnTo>
                    <a:pt x="659" y="9"/>
                  </a:lnTo>
                  <a:close/>
                </a:path>
              </a:pathLst>
            </a:custGeom>
            <a:solidFill>
              <a:srgbClr val="ECA13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95" name="Freeform 171"/>
            <p:cNvSpPr>
              <a:spLocks/>
            </p:cNvSpPr>
            <p:nvPr/>
          </p:nvSpPr>
          <p:spPr bwMode="auto">
            <a:xfrm>
              <a:off x="2576195" y="2085975"/>
              <a:ext cx="111125" cy="167005"/>
            </a:xfrm>
            <a:custGeom>
              <a:avLst/>
              <a:gdLst>
                <a:gd name="T0" fmla="*/ 31 w 523"/>
                <a:gd name="T1" fmla="*/ 12 h 790"/>
                <a:gd name="T2" fmla="*/ 96 w 523"/>
                <a:gd name="T3" fmla="*/ 95 h 790"/>
                <a:gd name="T4" fmla="*/ 242 w 523"/>
                <a:gd name="T5" fmla="*/ 277 h 790"/>
                <a:gd name="T6" fmla="*/ 401 w 523"/>
                <a:gd name="T7" fmla="*/ 486 h 790"/>
                <a:gd name="T8" fmla="*/ 464 w 523"/>
                <a:gd name="T9" fmla="*/ 575 h 790"/>
                <a:gd name="T10" fmla="*/ 504 w 523"/>
                <a:gd name="T11" fmla="*/ 638 h 790"/>
                <a:gd name="T12" fmla="*/ 516 w 523"/>
                <a:gd name="T13" fmla="*/ 659 h 790"/>
                <a:gd name="T14" fmla="*/ 523 w 523"/>
                <a:gd name="T15" fmla="*/ 678 h 790"/>
                <a:gd name="T16" fmla="*/ 523 w 523"/>
                <a:gd name="T17" fmla="*/ 696 h 790"/>
                <a:gd name="T18" fmla="*/ 519 w 523"/>
                <a:gd name="T19" fmla="*/ 711 h 790"/>
                <a:gd name="T20" fmla="*/ 516 w 523"/>
                <a:gd name="T21" fmla="*/ 723 h 790"/>
                <a:gd name="T22" fmla="*/ 507 w 523"/>
                <a:gd name="T23" fmla="*/ 736 h 790"/>
                <a:gd name="T24" fmla="*/ 495 w 523"/>
                <a:gd name="T25" fmla="*/ 744 h 790"/>
                <a:gd name="T26" fmla="*/ 483 w 523"/>
                <a:gd name="T27" fmla="*/ 753 h 790"/>
                <a:gd name="T28" fmla="*/ 455 w 523"/>
                <a:gd name="T29" fmla="*/ 768 h 790"/>
                <a:gd name="T30" fmla="*/ 428 w 523"/>
                <a:gd name="T31" fmla="*/ 777 h 790"/>
                <a:gd name="T32" fmla="*/ 379 w 523"/>
                <a:gd name="T33" fmla="*/ 790 h 790"/>
                <a:gd name="T34" fmla="*/ 376 w 523"/>
                <a:gd name="T35" fmla="*/ 787 h 790"/>
                <a:gd name="T36" fmla="*/ 367 w 523"/>
                <a:gd name="T37" fmla="*/ 780 h 790"/>
                <a:gd name="T38" fmla="*/ 345 w 523"/>
                <a:gd name="T39" fmla="*/ 753 h 790"/>
                <a:gd name="T40" fmla="*/ 318 w 523"/>
                <a:gd name="T41" fmla="*/ 711 h 790"/>
                <a:gd name="T42" fmla="*/ 288 w 523"/>
                <a:gd name="T43" fmla="*/ 653 h 790"/>
                <a:gd name="T44" fmla="*/ 211 w 523"/>
                <a:gd name="T45" fmla="*/ 514 h 790"/>
                <a:gd name="T46" fmla="*/ 132 w 523"/>
                <a:gd name="T47" fmla="*/ 356 h 790"/>
                <a:gd name="T48" fmla="*/ 65 w 523"/>
                <a:gd name="T49" fmla="*/ 201 h 790"/>
                <a:gd name="T50" fmla="*/ 37 w 523"/>
                <a:gd name="T51" fmla="*/ 134 h 790"/>
                <a:gd name="T52" fmla="*/ 16 w 523"/>
                <a:gd name="T53" fmla="*/ 80 h 790"/>
                <a:gd name="T54" fmla="*/ 3 w 523"/>
                <a:gd name="T55" fmla="*/ 34 h 790"/>
                <a:gd name="T56" fmla="*/ 0 w 523"/>
                <a:gd name="T57" fmla="*/ 18 h 790"/>
                <a:gd name="T58" fmla="*/ 0 w 523"/>
                <a:gd name="T59" fmla="*/ 6 h 790"/>
                <a:gd name="T60" fmla="*/ 3 w 523"/>
                <a:gd name="T61" fmla="*/ 0 h 790"/>
                <a:gd name="T62" fmla="*/ 10 w 523"/>
                <a:gd name="T63" fmla="*/ 0 h 790"/>
                <a:gd name="T64" fmla="*/ 19 w 523"/>
                <a:gd name="T65" fmla="*/ 3 h 790"/>
                <a:gd name="T66" fmla="*/ 31 w 523"/>
                <a:gd name="T67" fmla="*/ 12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3" h="790">
                  <a:moveTo>
                    <a:pt x="31" y="12"/>
                  </a:moveTo>
                  <a:lnTo>
                    <a:pt x="96" y="95"/>
                  </a:lnTo>
                  <a:lnTo>
                    <a:pt x="242" y="277"/>
                  </a:lnTo>
                  <a:lnTo>
                    <a:pt x="401" y="486"/>
                  </a:lnTo>
                  <a:lnTo>
                    <a:pt x="464" y="575"/>
                  </a:lnTo>
                  <a:lnTo>
                    <a:pt x="504" y="638"/>
                  </a:lnTo>
                  <a:lnTo>
                    <a:pt x="516" y="659"/>
                  </a:lnTo>
                  <a:lnTo>
                    <a:pt x="523" y="678"/>
                  </a:lnTo>
                  <a:lnTo>
                    <a:pt x="523" y="696"/>
                  </a:lnTo>
                  <a:lnTo>
                    <a:pt x="519" y="711"/>
                  </a:lnTo>
                  <a:lnTo>
                    <a:pt x="516" y="723"/>
                  </a:lnTo>
                  <a:lnTo>
                    <a:pt x="507" y="736"/>
                  </a:lnTo>
                  <a:lnTo>
                    <a:pt x="495" y="744"/>
                  </a:lnTo>
                  <a:lnTo>
                    <a:pt x="483" y="753"/>
                  </a:lnTo>
                  <a:lnTo>
                    <a:pt x="455" y="768"/>
                  </a:lnTo>
                  <a:lnTo>
                    <a:pt x="428" y="777"/>
                  </a:lnTo>
                  <a:lnTo>
                    <a:pt x="379" y="790"/>
                  </a:lnTo>
                  <a:lnTo>
                    <a:pt x="376" y="787"/>
                  </a:lnTo>
                  <a:lnTo>
                    <a:pt x="367" y="780"/>
                  </a:lnTo>
                  <a:lnTo>
                    <a:pt x="345" y="753"/>
                  </a:lnTo>
                  <a:lnTo>
                    <a:pt x="318" y="711"/>
                  </a:lnTo>
                  <a:lnTo>
                    <a:pt x="288" y="653"/>
                  </a:lnTo>
                  <a:lnTo>
                    <a:pt x="211" y="514"/>
                  </a:lnTo>
                  <a:lnTo>
                    <a:pt x="132" y="356"/>
                  </a:lnTo>
                  <a:lnTo>
                    <a:pt x="65" y="201"/>
                  </a:lnTo>
                  <a:lnTo>
                    <a:pt x="37" y="134"/>
                  </a:lnTo>
                  <a:lnTo>
                    <a:pt x="16" y="80"/>
                  </a:lnTo>
                  <a:lnTo>
                    <a:pt x="3" y="34"/>
                  </a:lnTo>
                  <a:lnTo>
                    <a:pt x="0" y="18"/>
                  </a:lnTo>
                  <a:lnTo>
                    <a:pt x="0" y="6"/>
                  </a:lnTo>
                  <a:lnTo>
                    <a:pt x="3" y="0"/>
                  </a:lnTo>
                  <a:lnTo>
                    <a:pt x="10" y="0"/>
                  </a:lnTo>
                  <a:lnTo>
                    <a:pt x="19" y="3"/>
                  </a:lnTo>
                  <a:lnTo>
                    <a:pt x="31" y="12"/>
                  </a:lnTo>
                  <a:close/>
                </a:path>
              </a:pathLst>
            </a:custGeom>
            <a:solidFill>
              <a:srgbClr val="ECA13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96" name="Freeform 172"/>
            <p:cNvSpPr>
              <a:spLocks/>
            </p:cNvSpPr>
            <p:nvPr/>
          </p:nvSpPr>
          <p:spPr bwMode="auto">
            <a:xfrm>
              <a:off x="2129790" y="1440815"/>
              <a:ext cx="180340" cy="636270"/>
            </a:xfrm>
            <a:custGeom>
              <a:avLst/>
              <a:gdLst>
                <a:gd name="T0" fmla="*/ 852 w 852"/>
                <a:gd name="T1" fmla="*/ 0 h 3006"/>
                <a:gd name="T2" fmla="*/ 843 w 852"/>
                <a:gd name="T3" fmla="*/ 12 h 3006"/>
                <a:gd name="T4" fmla="*/ 831 w 852"/>
                <a:gd name="T5" fmla="*/ 37 h 3006"/>
                <a:gd name="T6" fmla="*/ 794 w 852"/>
                <a:gd name="T7" fmla="*/ 110 h 3006"/>
                <a:gd name="T8" fmla="*/ 745 w 852"/>
                <a:gd name="T9" fmla="*/ 216 h 3006"/>
                <a:gd name="T10" fmla="*/ 684 w 852"/>
                <a:gd name="T11" fmla="*/ 353 h 3006"/>
                <a:gd name="T12" fmla="*/ 547 w 852"/>
                <a:gd name="T13" fmla="*/ 681 h 3006"/>
                <a:gd name="T14" fmla="*/ 395 w 852"/>
                <a:gd name="T15" fmla="*/ 1056 h 3006"/>
                <a:gd name="T16" fmla="*/ 248 w 852"/>
                <a:gd name="T17" fmla="*/ 1430 h 3006"/>
                <a:gd name="T18" fmla="*/ 122 w 852"/>
                <a:gd name="T19" fmla="*/ 1764 h 3006"/>
                <a:gd name="T20" fmla="*/ 34 w 852"/>
                <a:gd name="T21" fmla="*/ 2010 h 3006"/>
                <a:gd name="T22" fmla="*/ 10 w 852"/>
                <a:gd name="T23" fmla="*/ 2086 h 3006"/>
                <a:gd name="T24" fmla="*/ 0 w 852"/>
                <a:gd name="T25" fmla="*/ 2111 h 3006"/>
                <a:gd name="T26" fmla="*/ 0 w 852"/>
                <a:gd name="T27" fmla="*/ 2125 h 3006"/>
                <a:gd name="T28" fmla="*/ 0 w 852"/>
                <a:gd name="T29" fmla="*/ 2134 h 3006"/>
                <a:gd name="T30" fmla="*/ 7 w 852"/>
                <a:gd name="T31" fmla="*/ 2150 h 3006"/>
                <a:gd name="T32" fmla="*/ 25 w 852"/>
                <a:gd name="T33" fmla="*/ 2186 h 3006"/>
                <a:gd name="T34" fmla="*/ 53 w 852"/>
                <a:gd name="T35" fmla="*/ 2232 h 3006"/>
                <a:gd name="T36" fmla="*/ 93 w 852"/>
                <a:gd name="T37" fmla="*/ 2289 h 3006"/>
                <a:gd name="T38" fmla="*/ 187 w 852"/>
                <a:gd name="T39" fmla="*/ 2420 h 3006"/>
                <a:gd name="T40" fmla="*/ 296 w 852"/>
                <a:gd name="T41" fmla="*/ 2566 h 3006"/>
                <a:gd name="T42" fmla="*/ 510 w 852"/>
                <a:gd name="T43" fmla="*/ 2842 h 3006"/>
                <a:gd name="T44" fmla="*/ 635 w 852"/>
                <a:gd name="T45" fmla="*/ 2994 h 3006"/>
                <a:gd name="T46" fmla="*/ 644 w 852"/>
                <a:gd name="T47" fmla="*/ 3003 h 3006"/>
                <a:gd name="T48" fmla="*/ 650 w 852"/>
                <a:gd name="T49" fmla="*/ 3006 h 3006"/>
                <a:gd name="T50" fmla="*/ 657 w 852"/>
                <a:gd name="T51" fmla="*/ 3006 h 3006"/>
                <a:gd name="T52" fmla="*/ 666 w 852"/>
                <a:gd name="T53" fmla="*/ 2997 h 3006"/>
                <a:gd name="T54" fmla="*/ 678 w 852"/>
                <a:gd name="T55" fmla="*/ 2982 h 3006"/>
                <a:gd name="T56" fmla="*/ 687 w 852"/>
                <a:gd name="T57" fmla="*/ 2960 h 3006"/>
                <a:gd name="T58" fmla="*/ 697 w 852"/>
                <a:gd name="T59" fmla="*/ 2933 h 3006"/>
                <a:gd name="T60" fmla="*/ 706 w 852"/>
                <a:gd name="T61" fmla="*/ 2902 h 3006"/>
                <a:gd name="T62" fmla="*/ 712 w 852"/>
                <a:gd name="T63" fmla="*/ 2867 h 3006"/>
                <a:gd name="T64" fmla="*/ 724 w 852"/>
                <a:gd name="T65" fmla="*/ 2787 h 3006"/>
                <a:gd name="T66" fmla="*/ 726 w 852"/>
                <a:gd name="T67" fmla="*/ 2741 h 3006"/>
                <a:gd name="T68" fmla="*/ 730 w 852"/>
                <a:gd name="T69" fmla="*/ 2700 h 3006"/>
                <a:gd name="T70" fmla="*/ 730 w 852"/>
                <a:gd name="T71" fmla="*/ 2654 h 3006"/>
                <a:gd name="T72" fmla="*/ 726 w 852"/>
                <a:gd name="T73" fmla="*/ 2611 h 3006"/>
                <a:gd name="T74" fmla="*/ 721 w 852"/>
                <a:gd name="T75" fmla="*/ 2569 h 3006"/>
                <a:gd name="T76" fmla="*/ 715 w 852"/>
                <a:gd name="T77" fmla="*/ 2530 h 3006"/>
                <a:gd name="T78" fmla="*/ 712 w 852"/>
                <a:gd name="T79" fmla="*/ 2505 h 3006"/>
                <a:gd name="T80" fmla="*/ 709 w 852"/>
                <a:gd name="T81" fmla="*/ 2468 h 3006"/>
                <a:gd name="T82" fmla="*/ 709 w 852"/>
                <a:gd name="T83" fmla="*/ 2362 h 3006"/>
                <a:gd name="T84" fmla="*/ 709 w 852"/>
                <a:gd name="T85" fmla="*/ 2223 h 3006"/>
                <a:gd name="T86" fmla="*/ 718 w 852"/>
                <a:gd name="T87" fmla="*/ 2050 h 3006"/>
                <a:gd name="T88" fmla="*/ 739 w 852"/>
                <a:gd name="T89" fmla="*/ 1640 h 3006"/>
                <a:gd name="T90" fmla="*/ 766 w 852"/>
                <a:gd name="T91" fmla="*/ 1191 h 3006"/>
                <a:gd name="T92" fmla="*/ 797 w 852"/>
                <a:gd name="T93" fmla="*/ 747 h 3006"/>
                <a:gd name="T94" fmla="*/ 825 w 852"/>
                <a:gd name="T95" fmla="*/ 368 h 3006"/>
                <a:gd name="T96" fmla="*/ 852 w 852"/>
                <a:gd name="T97" fmla="*/ 0 h 30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52" h="3006">
                  <a:moveTo>
                    <a:pt x="852" y="0"/>
                  </a:moveTo>
                  <a:lnTo>
                    <a:pt x="843" y="12"/>
                  </a:lnTo>
                  <a:lnTo>
                    <a:pt x="831" y="37"/>
                  </a:lnTo>
                  <a:lnTo>
                    <a:pt x="794" y="110"/>
                  </a:lnTo>
                  <a:lnTo>
                    <a:pt x="745" y="216"/>
                  </a:lnTo>
                  <a:lnTo>
                    <a:pt x="684" y="353"/>
                  </a:lnTo>
                  <a:lnTo>
                    <a:pt x="547" y="681"/>
                  </a:lnTo>
                  <a:lnTo>
                    <a:pt x="395" y="1056"/>
                  </a:lnTo>
                  <a:lnTo>
                    <a:pt x="248" y="1430"/>
                  </a:lnTo>
                  <a:lnTo>
                    <a:pt x="122" y="1764"/>
                  </a:lnTo>
                  <a:lnTo>
                    <a:pt x="34" y="2010"/>
                  </a:lnTo>
                  <a:lnTo>
                    <a:pt x="10" y="2086"/>
                  </a:lnTo>
                  <a:lnTo>
                    <a:pt x="0" y="2111"/>
                  </a:lnTo>
                  <a:lnTo>
                    <a:pt x="0" y="2125"/>
                  </a:lnTo>
                  <a:lnTo>
                    <a:pt x="0" y="2134"/>
                  </a:lnTo>
                  <a:lnTo>
                    <a:pt x="7" y="2150"/>
                  </a:lnTo>
                  <a:lnTo>
                    <a:pt x="25" y="2186"/>
                  </a:lnTo>
                  <a:lnTo>
                    <a:pt x="53" y="2232"/>
                  </a:lnTo>
                  <a:lnTo>
                    <a:pt x="93" y="2289"/>
                  </a:lnTo>
                  <a:lnTo>
                    <a:pt x="187" y="2420"/>
                  </a:lnTo>
                  <a:lnTo>
                    <a:pt x="296" y="2566"/>
                  </a:lnTo>
                  <a:lnTo>
                    <a:pt x="510" y="2842"/>
                  </a:lnTo>
                  <a:lnTo>
                    <a:pt x="635" y="2994"/>
                  </a:lnTo>
                  <a:lnTo>
                    <a:pt x="644" y="3003"/>
                  </a:lnTo>
                  <a:lnTo>
                    <a:pt x="650" y="3006"/>
                  </a:lnTo>
                  <a:lnTo>
                    <a:pt x="657" y="3006"/>
                  </a:lnTo>
                  <a:lnTo>
                    <a:pt x="666" y="2997"/>
                  </a:lnTo>
                  <a:lnTo>
                    <a:pt x="678" y="2982"/>
                  </a:lnTo>
                  <a:lnTo>
                    <a:pt x="687" y="2960"/>
                  </a:lnTo>
                  <a:lnTo>
                    <a:pt x="697" y="2933"/>
                  </a:lnTo>
                  <a:lnTo>
                    <a:pt x="706" y="2902"/>
                  </a:lnTo>
                  <a:lnTo>
                    <a:pt x="712" y="2867"/>
                  </a:lnTo>
                  <a:lnTo>
                    <a:pt x="724" y="2787"/>
                  </a:lnTo>
                  <a:lnTo>
                    <a:pt x="726" y="2741"/>
                  </a:lnTo>
                  <a:lnTo>
                    <a:pt x="730" y="2700"/>
                  </a:lnTo>
                  <a:lnTo>
                    <a:pt x="730" y="2654"/>
                  </a:lnTo>
                  <a:lnTo>
                    <a:pt x="726" y="2611"/>
                  </a:lnTo>
                  <a:lnTo>
                    <a:pt x="721" y="2569"/>
                  </a:lnTo>
                  <a:lnTo>
                    <a:pt x="715" y="2530"/>
                  </a:lnTo>
                  <a:lnTo>
                    <a:pt x="712" y="2505"/>
                  </a:lnTo>
                  <a:lnTo>
                    <a:pt x="709" y="2468"/>
                  </a:lnTo>
                  <a:lnTo>
                    <a:pt x="709" y="2362"/>
                  </a:lnTo>
                  <a:lnTo>
                    <a:pt x="709" y="2223"/>
                  </a:lnTo>
                  <a:lnTo>
                    <a:pt x="718" y="2050"/>
                  </a:lnTo>
                  <a:lnTo>
                    <a:pt x="739" y="1640"/>
                  </a:lnTo>
                  <a:lnTo>
                    <a:pt x="766" y="1191"/>
                  </a:lnTo>
                  <a:lnTo>
                    <a:pt x="797" y="747"/>
                  </a:lnTo>
                  <a:lnTo>
                    <a:pt x="825" y="368"/>
                  </a:lnTo>
                  <a:lnTo>
                    <a:pt x="852" y="0"/>
                  </a:lnTo>
                  <a:close/>
                </a:path>
              </a:pathLst>
            </a:custGeom>
            <a:solidFill>
              <a:srgbClr val="5F452C"/>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97" name="Freeform 173"/>
            <p:cNvSpPr>
              <a:spLocks/>
            </p:cNvSpPr>
            <p:nvPr/>
          </p:nvSpPr>
          <p:spPr bwMode="auto">
            <a:xfrm>
              <a:off x="2149475" y="1407795"/>
              <a:ext cx="231140" cy="998220"/>
            </a:xfrm>
            <a:custGeom>
              <a:avLst/>
              <a:gdLst>
                <a:gd name="T0" fmla="*/ 781 w 1092"/>
                <a:gd name="T1" fmla="*/ 122 h 4715"/>
                <a:gd name="T2" fmla="*/ 426 w 1092"/>
                <a:gd name="T3" fmla="*/ 1078 h 4715"/>
                <a:gd name="T4" fmla="*/ 164 w 1092"/>
                <a:gd name="T5" fmla="*/ 1798 h 4715"/>
                <a:gd name="T6" fmla="*/ 60 w 1092"/>
                <a:gd name="T7" fmla="*/ 2080 h 4715"/>
                <a:gd name="T8" fmla="*/ 0 w 1092"/>
                <a:gd name="T9" fmla="*/ 2263 h 4715"/>
                <a:gd name="T10" fmla="*/ 539 w 1092"/>
                <a:gd name="T11" fmla="*/ 3000 h 4715"/>
                <a:gd name="T12" fmla="*/ 473 w 1092"/>
                <a:gd name="T13" fmla="*/ 3082 h 4715"/>
                <a:gd name="T14" fmla="*/ 328 w 1092"/>
                <a:gd name="T15" fmla="*/ 3264 h 4715"/>
                <a:gd name="T16" fmla="*/ 252 w 1092"/>
                <a:gd name="T17" fmla="*/ 3367 h 4715"/>
                <a:gd name="T18" fmla="*/ 182 w 1092"/>
                <a:gd name="T19" fmla="*/ 3462 h 4715"/>
                <a:gd name="T20" fmla="*/ 134 w 1092"/>
                <a:gd name="T21" fmla="*/ 3537 h 4715"/>
                <a:gd name="T22" fmla="*/ 118 w 1092"/>
                <a:gd name="T23" fmla="*/ 3565 h 4715"/>
                <a:gd name="T24" fmla="*/ 112 w 1092"/>
                <a:gd name="T25" fmla="*/ 3580 h 4715"/>
                <a:gd name="T26" fmla="*/ 112 w 1092"/>
                <a:gd name="T27" fmla="*/ 3589 h 4715"/>
                <a:gd name="T28" fmla="*/ 115 w 1092"/>
                <a:gd name="T29" fmla="*/ 3604 h 4715"/>
                <a:gd name="T30" fmla="*/ 137 w 1092"/>
                <a:gd name="T31" fmla="*/ 3646 h 4715"/>
                <a:gd name="T32" fmla="*/ 167 w 1092"/>
                <a:gd name="T33" fmla="*/ 3707 h 4715"/>
                <a:gd name="T34" fmla="*/ 206 w 1092"/>
                <a:gd name="T35" fmla="*/ 3784 h 4715"/>
                <a:gd name="T36" fmla="*/ 311 w 1092"/>
                <a:gd name="T37" fmla="*/ 3965 h 4715"/>
                <a:gd name="T38" fmla="*/ 426 w 1092"/>
                <a:gd name="T39" fmla="*/ 4169 h 4715"/>
                <a:gd name="T40" fmla="*/ 649 w 1092"/>
                <a:gd name="T41" fmla="*/ 4548 h 4715"/>
                <a:gd name="T42" fmla="*/ 753 w 1092"/>
                <a:gd name="T43" fmla="*/ 4715 h 4715"/>
                <a:gd name="T44" fmla="*/ 750 w 1092"/>
                <a:gd name="T45" fmla="*/ 4621 h 4715"/>
                <a:gd name="T46" fmla="*/ 750 w 1092"/>
                <a:gd name="T47" fmla="*/ 4348 h 4715"/>
                <a:gd name="T48" fmla="*/ 753 w 1092"/>
                <a:gd name="T49" fmla="*/ 4150 h 4715"/>
                <a:gd name="T50" fmla="*/ 756 w 1092"/>
                <a:gd name="T51" fmla="*/ 3917 h 4715"/>
                <a:gd name="T52" fmla="*/ 762 w 1092"/>
                <a:gd name="T53" fmla="*/ 3643 h 4715"/>
                <a:gd name="T54" fmla="*/ 775 w 1092"/>
                <a:gd name="T55" fmla="*/ 3340 h 4715"/>
                <a:gd name="T56" fmla="*/ 789 w 1092"/>
                <a:gd name="T57" fmla="*/ 3006 h 4715"/>
                <a:gd name="T58" fmla="*/ 810 w 1092"/>
                <a:gd name="T59" fmla="*/ 2645 h 4715"/>
                <a:gd name="T60" fmla="*/ 838 w 1092"/>
                <a:gd name="T61" fmla="*/ 2257 h 4715"/>
                <a:gd name="T62" fmla="*/ 872 w 1092"/>
                <a:gd name="T63" fmla="*/ 1843 h 4715"/>
                <a:gd name="T64" fmla="*/ 915 w 1092"/>
                <a:gd name="T65" fmla="*/ 1409 h 4715"/>
                <a:gd name="T66" fmla="*/ 963 w 1092"/>
                <a:gd name="T67" fmla="*/ 957 h 4715"/>
                <a:gd name="T68" fmla="*/ 991 w 1092"/>
                <a:gd name="T69" fmla="*/ 727 h 4715"/>
                <a:gd name="T70" fmla="*/ 1021 w 1092"/>
                <a:gd name="T71" fmla="*/ 489 h 4715"/>
                <a:gd name="T72" fmla="*/ 1055 w 1092"/>
                <a:gd name="T73" fmla="*/ 247 h 4715"/>
                <a:gd name="T74" fmla="*/ 1092 w 1092"/>
                <a:gd name="T75" fmla="*/ 3 h 4715"/>
                <a:gd name="T76" fmla="*/ 1040 w 1092"/>
                <a:gd name="T77" fmla="*/ 0 h 4715"/>
                <a:gd name="T78" fmla="*/ 991 w 1092"/>
                <a:gd name="T79" fmla="*/ 0 h 4715"/>
                <a:gd name="T80" fmla="*/ 949 w 1092"/>
                <a:gd name="T81" fmla="*/ 9 h 4715"/>
                <a:gd name="T82" fmla="*/ 912 w 1092"/>
                <a:gd name="T83" fmla="*/ 22 h 4715"/>
                <a:gd name="T84" fmla="*/ 875 w 1092"/>
                <a:gd name="T85" fmla="*/ 37 h 4715"/>
                <a:gd name="T86" fmla="*/ 841 w 1092"/>
                <a:gd name="T87" fmla="*/ 61 h 4715"/>
                <a:gd name="T88" fmla="*/ 810 w 1092"/>
                <a:gd name="T89" fmla="*/ 89 h 4715"/>
                <a:gd name="T90" fmla="*/ 781 w 1092"/>
                <a:gd name="T91" fmla="*/ 122 h 4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92" h="4715">
                  <a:moveTo>
                    <a:pt x="781" y="122"/>
                  </a:moveTo>
                  <a:lnTo>
                    <a:pt x="426" y="1078"/>
                  </a:lnTo>
                  <a:lnTo>
                    <a:pt x="164" y="1798"/>
                  </a:lnTo>
                  <a:lnTo>
                    <a:pt x="60" y="2080"/>
                  </a:lnTo>
                  <a:lnTo>
                    <a:pt x="0" y="2263"/>
                  </a:lnTo>
                  <a:lnTo>
                    <a:pt x="539" y="3000"/>
                  </a:lnTo>
                  <a:lnTo>
                    <a:pt x="473" y="3082"/>
                  </a:lnTo>
                  <a:lnTo>
                    <a:pt x="328" y="3264"/>
                  </a:lnTo>
                  <a:lnTo>
                    <a:pt x="252" y="3367"/>
                  </a:lnTo>
                  <a:lnTo>
                    <a:pt x="182" y="3462"/>
                  </a:lnTo>
                  <a:lnTo>
                    <a:pt x="134" y="3537"/>
                  </a:lnTo>
                  <a:lnTo>
                    <a:pt x="118" y="3565"/>
                  </a:lnTo>
                  <a:lnTo>
                    <a:pt x="112" y="3580"/>
                  </a:lnTo>
                  <a:lnTo>
                    <a:pt x="112" y="3589"/>
                  </a:lnTo>
                  <a:lnTo>
                    <a:pt x="115" y="3604"/>
                  </a:lnTo>
                  <a:lnTo>
                    <a:pt x="137" y="3646"/>
                  </a:lnTo>
                  <a:lnTo>
                    <a:pt x="167" y="3707"/>
                  </a:lnTo>
                  <a:lnTo>
                    <a:pt x="206" y="3784"/>
                  </a:lnTo>
                  <a:lnTo>
                    <a:pt x="311" y="3965"/>
                  </a:lnTo>
                  <a:lnTo>
                    <a:pt x="426" y="4169"/>
                  </a:lnTo>
                  <a:lnTo>
                    <a:pt x="649" y="4548"/>
                  </a:lnTo>
                  <a:lnTo>
                    <a:pt x="753" y="4715"/>
                  </a:lnTo>
                  <a:lnTo>
                    <a:pt x="750" y="4621"/>
                  </a:lnTo>
                  <a:lnTo>
                    <a:pt x="750" y="4348"/>
                  </a:lnTo>
                  <a:lnTo>
                    <a:pt x="753" y="4150"/>
                  </a:lnTo>
                  <a:lnTo>
                    <a:pt x="756" y="3917"/>
                  </a:lnTo>
                  <a:lnTo>
                    <a:pt x="762" y="3643"/>
                  </a:lnTo>
                  <a:lnTo>
                    <a:pt x="775" y="3340"/>
                  </a:lnTo>
                  <a:lnTo>
                    <a:pt x="789" y="3006"/>
                  </a:lnTo>
                  <a:lnTo>
                    <a:pt x="810" y="2645"/>
                  </a:lnTo>
                  <a:lnTo>
                    <a:pt x="838" y="2257"/>
                  </a:lnTo>
                  <a:lnTo>
                    <a:pt x="872" y="1843"/>
                  </a:lnTo>
                  <a:lnTo>
                    <a:pt x="915" y="1409"/>
                  </a:lnTo>
                  <a:lnTo>
                    <a:pt x="963" y="957"/>
                  </a:lnTo>
                  <a:lnTo>
                    <a:pt x="991" y="727"/>
                  </a:lnTo>
                  <a:lnTo>
                    <a:pt x="1021" y="489"/>
                  </a:lnTo>
                  <a:lnTo>
                    <a:pt x="1055" y="247"/>
                  </a:lnTo>
                  <a:lnTo>
                    <a:pt x="1092" y="3"/>
                  </a:lnTo>
                  <a:lnTo>
                    <a:pt x="1040" y="0"/>
                  </a:lnTo>
                  <a:lnTo>
                    <a:pt x="991" y="0"/>
                  </a:lnTo>
                  <a:lnTo>
                    <a:pt x="949" y="9"/>
                  </a:lnTo>
                  <a:lnTo>
                    <a:pt x="912" y="22"/>
                  </a:lnTo>
                  <a:lnTo>
                    <a:pt x="875" y="37"/>
                  </a:lnTo>
                  <a:lnTo>
                    <a:pt x="841" y="61"/>
                  </a:lnTo>
                  <a:lnTo>
                    <a:pt x="810" y="89"/>
                  </a:lnTo>
                  <a:lnTo>
                    <a:pt x="781" y="122"/>
                  </a:lnTo>
                  <a:close/>
                </a:path>
              </a:pathLst>
            </a:custGeom>
            <a:solidFill>
              <a:srgbClr val="9365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98" name="Freeform 174"/>
            <p:cNvSpPr>
              <a:spLocks/>
            </p:cNvSpPr>
            <p:nvPr/>
          </p:nvSpPr>
          <p:spPr bwMode="auto">
            <a:xfrm>
              <a:off x="2180590" y="1442085"/>
              <a:ext cx="148590" cy="581025"/>
            </a:xfrm>
            <a:custGeom>
              <a:avLst/>
              <a:gdLst>
                <a:gd name="T0" fmla="*/ 686 w 701"/>
                <a:gd name="T1" fmla="*/ 22 h 2745"/>
                <a:gd name="T2" fmla="*/ 668 w 701"/>
                <a:gd name="T3" fmla="*/ 64 h 2745"/>
                <a:gd name="T4" fmla="*/ 638 w 701"/>
                <a:gd name="T5" fmla="*/ 143 h 2745"/>
                <a:gd name="T6" fmla="*/ 552 w 701"/>
                <a:gd name="T7" fmla="*/ 383 h 2745"/>
                <a:gd name="T8" fmla="*/ 442 w 701"/>
                <a:gd name="T9" fmla="*/ 705 h 2745"/>
                <a:gd name="T10" fmla="*/ 320 w 701"/>
                <a:gd name="T11" fmla="*/ 1066 h 2745"/>
                <a:gd name="T12" fmla="*/ 201 w 701"/>
                <a:gd name="T13" fmla="*/ 1421 h 2745"/>
                <a:gd name="T14" fmla="*/ 97 w 701"/>
                <a:gd name="T15" fmla="*/ 1734 h 2745"/>
                <a:gd name="T16" fmla="*/ 28 w 701"/>
                <a:gd name="T17" fmla="*/ 1961 h 2745"/>
                <a:gd name="T18" fmla="*/ 6 w 701"/>
                <a:gd name="T19" fmla="*/ 2032 h 2745"/>
                <a:gd name="T20" fmla="*/ 0 w 701"/>
                <a:gd name="T21" fmla="*/ 2062 h 2745"/>
                <a:gd name="T22" fmla="*/ 6 w 701"/>
                <a:gd name="T23" fmla="*/ 2080 h 2745"/>
                <a:gd name="T24" fmla="*/ 18 w 701"/>
                <a:gd name="T25" fmla="*/ 2110 h 2745"/>
                <a:gd name="T26" fmla="*/ 42 w 701"/>
                <a:gd name="T27" fmla="*/ 2150 h 2745"/>
                <a:gd name="T28" fmla="*/ 73 w 701"/>
                <a:gd name="T29" fmla="*/ 2196 h 2745"/>
                <a:gd name="T30" fmla="*/ 146 w 701"/>
                <a:gd name="T31" fmla="*/ 2305 h 2745"/>
                <a:gd name="T32" fmla="*/ 234 w 701"/>
                <a:gd name="T33" fmla="*/ 2426 h 2745"/>
                <a:gd name="T34" fmla="*/ 324 w 701"/>
                <a:gd name="T35" fmla="*/ 2545 h 2745"/>
                <a:gd name="T36" fmla="*/ 402 w 701"/>
                <a:gd name="T37" fmla="*/ 2645 h 2745"/>
                <a:gd name="T38" fmla="*/ 461 w 701"/>
                <a:gd name="T39" fmla="*/ 2717 h 2745"/>
                <a:gd name="T40" fmla="*/ 482 w 701"/>
                <a:gd name="T41" fmla="*/ 2739 h 2745"/>
                <a:gd name="T42" fmla="*/ 490 w 701"/>
                <a:gd name="T43" fmla="*/ 2745 h 2745"/>
                <a:gd name="T44" fmla="*/ 490 w 701"/>
                <a:gd name="T45" fmla="*/ 2742 h 2745"/>
                <a:gd name="T46" fmla="*/ 482 w 701"/>
                <a:gd name="T47" fmla="*/ 2723 h 2745"/>
                <a:gd name="T48" fmla="*/ 442 w 701"/>
                <a:gd name="T49" fmla="*/ 2657 h 2745"/>
                <a:gd name="T50" fmla="*/ 378 w 701"/>
                <a:gd name="T51" fmla="*/ 2560 h 2745"/>
                <a:gd name="T52" fmla="*/ 308 w 701"/>
                <a:gd name="T53" fmla="*/ 2441 h 2745"/>
                <a:gd name="T54" fmla="*/ 234 w 701"/>
                <a:gd name="T55" fmla="*/ 2317 h 2745"/>
                <a:gd name="T56" fmla="*/ 201 w 701"/>
                <a:gd name="T57" fmla="*/ 2254 h 2745"/>
                <a:gd name="T58" fmla="*/ 174 w 701"/>
                <a:gd name="T59" fmla="*/ 2196 h 2745"/>
                <a:gd name="T60" fmla="*/ 153 w 701"/>
                <a:gd name="T61" fmla="*/ 2137 h 2745"/>
                <a:gd name="T62" fmla="*/ 134 w 701"/>
                <a:gd name="T63" fmla="*/ 2087 h 2745"/>
                <a:gd name="T64" fmla="*/ 131 w 701"/>
                <a:gd name="T65" fmla="*/ 2065 h 2745"/>
                <a:gd name="T66" fmla="*/ 128 w 701"/>
                <a:gd name="T67" fmla="*/ 2044 h 2745"/>
                <a:gd name="T68" fmla="*/ 128 w 701"/>
                <a:gd name="T69" fmla="*/ 2025 h 2745"/>
                <a:gd name="T70" fmla="*/ 128 w 701"/>
                <a:gd name="T71" fmla="*/ 2007 h 2745"/>
                <a:gd name="T72" fmla="*/ 171 w 701"/>
                <a:gd name="T73" fmla="*/ 1864 h 2745"/>
                <a:gd name="T74" fmla="*/ 250 w 701"/>
                <a:gd name="T75" fmla="*/ 1591 h 2745"/>
                <a:gd name="T76" fmla="*/ 470 w 701"/>
                <a:gd name="T77" fmla="*/ 857 h 2745"/>
                <a:gd name="T78" fmla="*/ 576 w 701"/>
                <a:gd name="T79" fmla="*/ 492 h 2745"/>
                <a:gd name="T80" fmla="*/ 658 w 701"/>
                <a:gd name="T81" fmla="*/ 201 h 2745"/>
                <a:gd name="T82" fmla="*/ 686 w 701"/>
                <a:gd name="T83" fmla="*/ 95 h 2745"/>
                <a:gd name="T84" fmla="*/ 701 w 701"/>
                <a:gd name="T85" fmla="*/ 28 h 2745"/>
                <a:gd name="T86" fmla="*/ 701 w 701"/>
                <a:gd name="T87" fmla="*/ 9 h 2745"/>
                <a:gd name="T88" fmla="*/ 701 w 701"/>
                <a:gd name="T89" fmla="*/ 0 h 2745"/>
                <a:gd name="T90" fmla="*/ 695 w 701"/>
                <a:gd name="T91" fmla="*/ 6 h 2745"/>
                <a:gd name="T92" fmla="*/ 686 w 701"/>
                <a:gd name="T93" fmla="*/ 22 h 2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01" h="2745">
                  <a:moveTo>
                    <a:pt x="686" y="22"/>
                  </a:moveTo>
                  <a:lnTo>
                    <a:pt x="668" y="64"/>
                  </a:lnTo>
                  <a:lnTo>
                    <a:pt x="638" y="143"/>
                  </a:lnTo>
                  <a:lnTo>
                    <a:pt x="552" y="383"/>
                  </a:lnTo>
                  <a:lnTo>
                    <a:pt x="442" y="705"/>
                  </a:lnTo>
                  <a:lnTo>
                    <a:pt x="320" y="1066"/>
                  </a:lnTo>
                  <a:lnTo>
                    <a:pt x="201" y="1421"/>
                  </a:lnTo>
                  <a:lnTo>
                    <a:pt x="97" y="1734"/>
                  </a:lnTo>
                  <a:lnTo>
                    <a:pt x="28" y="1961"/>
                  </a:lnTo>
                  <a:lnTo>
                    <a:pt x="6" y="2032"/>
                  </a:lnTo>
                  <a:lnTo>
                    <a:pt x="0" y="2062"/>
                  </a:lnTo>
                  <a:lnTo>
                    <a:pt x="6" y="2080"/>
                  </a:lnTo>
                  <a:lnTo>
                    <a:pt x="18" y="2110"/>
                  </a:lnTo>
                  <a:lnTo>
                    <a:pt x="42" y="2150"/>
                  </a:lnTo>
                  <a:lnTo>
                    <a:pt x="73" y="2196"/>
                  </a:lnTo>
                  <a:lnTo>
                    <a:pt x="146" y="2305"/>
                  </a:lnTo>
                  <a:lnTo>
                    <a:pt x="234" y="2426"/>
                  </a:lnTo>
                  <a:lnTo>
                    <a:pt x="324" y="2545"/>
                  </a:lnTo>
                  <a:lnTo>
                    <a:pt x="402" y="2645"/>
                  </a:lnTo>
                  <a:lnTo>
                    <a:pt x="461" y="2717"/>
                  </a:lnTo>
                  <a:lnTo>
                    <a:pt x="482" y="2739"/>
                  </a:lnTo>
                  <a:lnTo>
                    <a:pt x="490" y="2745"/>
                  </a:lnTo>
                  <a:lnTo>
                    <a:pt x="490" y="2742"/>
                  </a:lnTo>
                  <a:lnTo>
                    <a:pt x="482" y="2723"/>
                  </a:lnTo>
                  <a:lnTo>
                    <a:pt x="442" y="2657"/>
                  </a:lnTo>
                  <a:lnTo>
                    <a:pt x="378" y="2560"/>
                  </a:lnTo>
                  <a:lnTo>
                    <a:pt x="308" y="2441"/>
                  </a:lnTo>
                  <a:lnTo>
                    <a:pt x="234" y="2317"/>
                  </a:lnTo>
                  <a:lnTo>
                    <a:pt x="201" y="2254"/>
                  </a:lnTo>
                  <a:lnTo>
                    <a:pt x="174" y="2196"/>
                  </a:lnTo>
                  <a:lnTo>
                    <a:pt x="153" y="2137"/>
                  </a:lnTo>
                  <a:lnTo>
                    <a:pt x="134" y="2087"/>
                  </a:lnTo>
                  <a:lnTo>
                    <a:pt x="131" y="2065"/>
                  </a:lnTo>
                  <a:lnTo>
                    <a:pt x="128" y="2044"/>
                  </a:lnTo>
                  <a:lnTo>
                    <a:pt x="128" y="2025"/>
                  </a:lnTo>
                  <a:lnTo>
                    <a:pt x="128" y="2007"/>
                  </a:lnTo>
                  <a:lnTo>
                    <a:pt x="171" y="1864"/>
                  </a:lnTo>
                  <a:lnTo>
                    <a:pt x="250" y="1591"/>
                  </a:lnTo>
                  <a:lnTo>
                    <a:pt x="470" y="857"/>
                  </a:lnTo>
                  <a:lnTo>
                    <a:pt x="576" y="492"/>
                  </a:lnTo>
                  <a:lnTo>
                    <a:pt x="658" y="201"/>
                  </a:lnTo>
                  <a:lnTo>
                    <a:pt x="686" y="95"/>
                  </a:lnTo>
                  <a:lnTo>
                    <a:pt x="701" y="28"/>
                  </a:lnTo>
                  <a:lnTo>
                    <a:pt x="701" y="9"/>
                  </a:lnTo>
                  <a:lnTo>
                    <a:pt x="701" y="0"/>
                  </a:lnTo>
                  <a:lnTo>
                    <a:pt x="695" y="6"/>
                  </a:lnTo>
                  <a:lnTo>
                    <a:pt x="686" y="22"/>
                  </a:lnTo>
                  <a:close/>
                </a:path>
              </a:pathLst>
            </a:custGeom>
            <a:solidFill>
              <a:srgbClr val="ECA13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399" name="Freeform 175"/>
            <p:cNvSpPr>
              <a:spLocks/>
            </p:cNvSpPr>
            <p:nvPr/>
          </p:nvSpPr>
          <p:spPr bwMode="auto">
            <a:xfrm>
              <a:off x="2196465" y="2062480"/>
              <a:ext cx="82550" cy="271780"/>
            </a:xfrm>
            <a:custGeom>
              <a:avLst/>
              <a:gdLst>
                <a:gd name="T0" fmla="*/ 320 w 391"/>
                <a:gd name="T1" fmla="*/ 55 h 1282"/>
                <a:gd name="T2" fmla="*/ 244 w 391"/>
                <a:gd name="T3" fmla="*/ 146 h 1282"/>
                <a:gd name="T4" fmla="*/ 140 w 391"/>
                <a:gd name="T5" fmla="*/ 279 h 1282"/>
                <a:gd name="T6" fmla="*/ 89 w 391"/>
                <a:gd name="T7" fmla="*/ 346 h 1282"/>
                <a:gd name="T8" fmla="*/ 46 w 391"/>
                <a:gd name="T9" fmla="*/ 407 h 1282"/>
                <a:gd name="T10" fmla="*/ 15 w 391"/>
                <a:gd name="T11" fmla="*/ 455 h 1282"/>
                <a:gd name="T12" fmla="*/ 6 w 391"/>
                <a:gd name="T13" fmla="*/ 474 h 1282"/>
                <a:gd name="T14" fmla="*/ 0 w 391"/>
                <a:gd name="T15" fmla="*/ 489 h 1282"/>
                <a:gd name="T16" fmla="*/ 3 w 391"/>
                <a:gd name="T17" fmla="*/ 504 h 1282"/>
                <a:gd name="T18" fmla="*/ 15 w 391"/>
                <a:gd name="T19" fmla="*/ 538 h 1282"/>
                <a:gd name="T20" fmla="*/ 55 w 391"/>
                <a:gd name="T21" fmla="*/ 632 h 1282"/>
                <a:gd name="T22" fmla="*/ 115 w 391"/>
                <a:gd name="T23" fmla="*/ 756 h 1282"/>
                <a:gd name="T24" fmla="*/ 183 w 391"/>
                <a:gd name="T25" fmla="*/ 896 h 1282"/>
                <a:gd name="T26" fmla="*/ 317 w 391"/>
                <a:gd name="T27" fmla="*/ 1154 h 1282"/>
                <a:gd name="T28" fmla="*/ 382 w 391"/>
                <a:gd name="T29" fmla="*/ 1282 h 1282"/>
                <a:gd name="T30" fmla="*/ 342 w 391"/>
                <a:gd name="T31" fmla="*/ 1187 h 1282"/>
                <a:gd name="T32" fmla="*/ 299 w 391"/>
                <a:gd name="T33" fmla="*/ 1081 h 1282"/>
                <a:gd name="T34" fmla="*/ 254 w 391"/>
                <a:gd name="T35" fmla="*/ 951 h 1282"/>
                <a:gd name="T36" fmla="*/ 204 w 391"/>
                <a:gd name="T37" fmla="*/ 814 h 1282"/>
                <a:gd name="T38" fmla="*/ 183 w 391"/>
                <a:gd name="T39" fmla="*/ 747 h 1282"/>
                <a:gd name="T40" fmla="*/ 165 w 391"/>
                <a:gd name="T41" fmla="*/ 687 h 1282"/>
                <a:gd name="T42" fmla="*/ 152 w 391"/>
                <a:gd name="T43" fmla="*/ 629 h 1282"/>
                <a:gd name="T44" fmla="*/ 143 w 391"/>
                <a:gd name="T45" fmla="*/ 580 h 1282"/>
                <a:gd name="T46" fmla="*/ 140 w 391"/>
                <a:gd name="T47" fmla="*/ 541 h 1282"/>
                <a:gd name="T48" fmla="*/ 140 w 391"/>
                <a:gd name="T49" fmla="*/ 526 h 1282"/>
                <a:gd name="T50" fmla="*/ 143 w 391"/>
                <a:gd name="T51" fmla="*/ 514 h 1282"/>
                <a:gd name="T52" fmla="*/ 152 w 391"/>
                <a:gd name="T53" fmla="*/ 489 h 1282"/>
                <a:gd name="T54" fmla="*/ 168 w 391"/>
                <a:gd name="T55" fmla="*/ 452 h 1282"/>
                <a:gd name="T56" fmla="*/ 217 w 391"/>
                <a:gd name="T57" fmla="*/ 362 h 1282"/>
                <a:gd name="T58" fmla="*/ 326 w 391"/>
                <a:gd name="T59" fmla="*/ 152 h 1282"/>
                <a:gd name="T60" fmla="*/ 369 w 391"/>
                <a:gd name="T61" fmla="*/ 67 h 1282"/>
                <a:gd name="T62" fmla="*/ 385 w 391"/>
                <a:gd name="T63" fmla="*/ 34 h 1282"/>
                <a:gd name="T64" fmla="*/ 391 w 391"/>
                <a:gd name="T65" fmla="*/ 12 h 1282"/>
                <a:gd name="T66" fmla="*/ 391 w 391"/>
                <a:gd name="T67" fmla="*/ 3 h 1282"/>
                <a:gd name="T68" fmla="*/ 388 w 391"/>
                <a:gd name="T69" fmla="*/ 0 h 1282"/>
                <a:gd name="T70" fmla="*/ 385 w 391"/>
                <a:gd name="T71" fmla="*/ 0 h 1282"/>
                <a:gd name="T72" fmla="*/ 375 w 391"/>
                <a:gd name="T73" fmla="*/ 3 h 1282"/>
                <a:gd name="T74" fmla="*/ 354 w 391"/>
                <a:gd name="T75" fmla="*/ 21 h 1282"/>
                <a:gd name="T76" fmla="*/ 320 w 391"/>
                <a:gd name="T77" fmla="*/ 55 h 1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91" h="1282">
                  <a:moveTo>
                    <a:pt x="320" y="55"/>
                  </a:moveTo>
                  <a:lnTo>
                    <a:pt x="244" y="146"/>
                  </a:lnTo>
                  <a:lnTo>
                    <a:pt x="140" y="279"/>
                  </a:lnTo>
                  <a:lnTo>
                    <a:pt x="89" y="346"/>
                  </a:lnTo>
                  <a:lnTo>
                    <a:pt x="46" y="407"/>
                  </a:lnTo>
                  <a:lnTo>
                    <a:pt x="15" y="455"/>
                  </a:lnTo>
                  <a:lnTo>
                    <a:pt x="6" y="474"/>
                  </a:lnTo>
                  <a:lnTo>
                    <a:pt x="0" y="489"/>
                  </a:lnTo>
                  <a:lnTo>
                    <a:pt x="3" y="504"/>
                  </a:lnTo>
                  <a:lnTo>
                    <a:pt x="15" y="538"/>
                  </a:lnTo>
                  <a:lnTo>
                    <a:pt x="55" y="632"/>
                  </a:lnTo>
                  <a:lnTo>
                    <a:pt x="115" y="756"/>
                  </a:lnTo>
                  <a:lnTo>
                    <a:pt x="183" y="896"/>
                  </a:lnTo>
                  <a:lnTo>
                    <a:pt x="317" y="1154"/>
                  </a:lnTo>
                  <a:lnTo>
                    <a:pt x="382" y="1282"/>
                  </a:lnTo>
                  <a:lnTo>
                    <a:pt x="342" y="1187"/>
                  </a:lnTo>
                  <a:lnTo>
                    <a:pt x="299" y="1081"/>
                  </a:lnTo>
                  <a:lnTo>
                    <a:pt x="254" y="951"/>
                  </a:lnTo>
                  <a:lnTo>
                    <a:pt x="204" y="814"/>
                  </a:lnTo>
                  <a:lnTo>
                    <a:pt x="183" y="747"/>
                  </a:lnTo>
                  <a:lnTo>
                    <a:pt x="165" y="687"/>
                  </a:lnTo>
                  <a:lnTo>
                    <a:pt x="152" y="629"/>
                  </a:lnTo>
                  <a:lnTo>
                    <a:pt x="143" y="580"/>
                  </a:lnTo>
                  <a:lnTo>
                    <a:pt x="140" y="541"/>
                  </a:lnTo>
                  <a:lnTo>
                    <a:pt x="140" y="526"/>
                  </a:lnTo>
                  <a:lnTo>
                    <a:pt x="143" y="514"/>
                  </a:lnTo>
                  <a:lnTo>
                    <a:pt x="152" y="489"/>
                  </a:lnTo>
                  <a:lnTo>
                    <a:pt x="168" y="452"/>
                  </a:lnTo>
                  <a:lnTo>
                    <a:pt x="217" y="362"/>
                  </a:lnTo>
                  <a:lnTo>
                    <a:pt x="326" y="152"/>
                  </a:lnTo>
                  <a:lnTo>
                    <a:pt x="369" y="67"/>
                  </a:lnTo>
                  <a:lnTo>
                    <a:pt x="385" y="34"/>
                  </a:lnTo>
                  <a:lnTo>
                    <a:pt x="391" y="12"/>
                  </a:lnTo>
                  <a:lnTo>
                    <a:pt x="391" y="3"/>
                  </a:lnTo>
                  <a:lnTo>
                    <a:pt x="388" y="0"/>
                  </a:lnTo>
                  <a:lnTo>
                    <a:pt x="385" y="0"/>
                  </a:lnTo>
                  <a:lnTo>
                    <a:pt x="375" y="3"/>
                  </a:lnTo>
                  <a:lnTo>
                    <a:pt x="354" y="21"/>
                  </a:lnTo>
                  <a:lnTo>
                    <a:pt x="320" y="55"/>
                  </a:lnTo>
                  <a:close/>
                </a:path>
              </a:pathLst>
            </a:custGeom>
            <a:solidFill>
              <a:srgbClr val="ECA13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00" name="Freeform 176"/>
            <p:cNvSpPr>
              <a:spLocks/>
            </p:cNvSpPr>
            <p:nvPr/>
          </p:nvSpPr>
          <p:spPr bwMode="auto">
            <a:xfrm>
              <a:off x="2152650" y="1464310"/>
              <a:ext cx="76835" cy="54610"/>
            </a:xfrm>
            <a:custGeom>
              <a:avLst/>
              <a:gdLst>
                <a:gd name="T0" fmla="*/ 363 w 363"/>
                <a:gd name="T1" fmla="*/ 0 h 258"/>
                <a:gd name="T2" fmla="*/ 348 w 363"/>
                <a:gd name="T3" fmla="*/ 17 h 258"/>
                <a:gd name="T4" fmla="*/ 330 w 363"/>
                <a:gd name="T5" fmla="*/ 36 h 258"/>
                <a:gd name="T6" fmla="*/ 309 w 363"/>
                <a:gd name="T7" fmla="*/ 63 h 258"/>
                <a:gd name="T8" fmla="*/ 291 w 363"/>
                <a:gd name="T9" fmla="*/ 97 h 258"/>
                <a:gd name="T10" fmla="*/ 269 w 363"/>
                <a:gd name="T11" fmla="*/ 137 h 258"/>
                <a:gd name="T12" fmla="*/ 254 w 363"/>
                <a:gd name="T13" fmla="*/ 175 h 258"/>
                <a:gd name="T14" fmla="*/ 248 w 363"/>
                <a:gd name="T15" fmla="*/ 197 h 258"/>
                <a:gd name="T16" fmla="*/ 242 w 363"/>
                <a:gd name="T17" fmla="*/ 221 h 258"/>
                <a:gd name="T18" fmla="*/ 238 w 363"/>
                <a:gd name="T19" fmla="*/ 240 h 258"/>
                <a:gd name="T20" fmla="*/ 232 w 363"/>
                <a:gd name="T21" fmla="*/ 252 h 258"/>
                <a:gd name="T22" fmla="*/ 226 w 363"/>
                <a:gd name="T23" fmla="*/ 258 h 258"/>
                <a:gd name="T24" fmla="*/ 217 w 363"/>
                <a:gd name="T25" fmla="*/ 258 h 258"/>
                <a:gd name="T26" fmla="*/ 208 w 363"/>
                <a:gd name="T27" fmla="*/ 255 h 258"/>
                <a:gd name="T28" fmla="*/ 195 w 363"/>
                <a:gd name="T29" fmla="*/ 249 h 258"/>
                <a:gd name="T30" fmla="*/ 171 w 363"/>
                <a:gd name="T31" fmla="*/ 230 h 258"/>
                <a:gd name="T32" fmla="*/ 138 w 363"/>
                <a:gd name="T33" fmla="*/ 209 h 258"/>
                <a:gd name="T34" fmla="*/ 120 w 363"/>
                <a:gd name="T35" fmla="*/ 200 h 258"/>
                <a:gd name="T36" fmla="*/ 98 w 363"/>
                <a:gd name="T37" fmla="*/ 194 h 258"/>
                <a:gd name="T38" fmla="*/ 77 w 363"/>
                <a:gd name="T39" fmla="*/ 191 h 258"/>
                <a:gd name="T40" fmla="*/ 52 w 363"/>
                <a:gd name="T41" fmla="*/ 194 h 258"/>
                <a:gd name="T42" fmla="*/ 28 w 363"/>
                <a:gd name="T43" fmla="*/ 200 h 258"/>
                <a:gd name="T44" fmla="*/ 0 w 363"/>
                <a:gd name="T45" fmla="*/ 212 h 258"/>
                <a:gd name="T46" fmla="*/ 31 w 363"/>
                <a:gd name="T47" fmla="*/ 178 h 258"/>
                <a:gd name="T48" fmla="*/ 68 w 363"/>
                <a:gd name="T49" fmla="*/ 146 h 258"/>
                <a:gd name="T50" fmla="*/ 114 w 363"/>
                <a:gd name="T51" fmla="*/ 109 h 258"/>
                <a:gd name="T52" fmla="*/ 168 w 363"/>
                <a:gd name="T53" fmla="*/ 69 h 258"/>
                <a:gd name="T54" fmla="*/ 195 w 363"/>
                <a:gd name="T55" fmla="*/ 51 h 258"/>
                <a:gd name="T56" fmla="*/ 229 w 363"/>
                <a:gd name="T57" fmla="*/ 36 h 258"/>
                <a:gd name="T58" fmla="*/ 260 w 363"/>
                <a:gd name="T59" fmla="*/ 21 h 258"/>
                <a:gd name="T60" fmla="*/ 294 w 363"/>
                <a:gd name="T61" fmla="*/ 12 h 258"/>
                <a:gd name="T62" fmla="*/ 330 w 363"/>
                <a:gd name="T63" fmla="*/ 3 h 258"/>
                <a:gd name="T64" fmla="*/ 363 w 363"/>
                <a:gd name="T65"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3" h="258">
                  <a:moveTo>
                    <a:pt x="363" y="0"/>
                  </a:moveTo>
                  <a:lnTo>
                    <a:pt x="348" y="17"/>
                  </a:lnTo>
                  <a:lnTo>
                    <a:pt x="330" y="36"/>
                  </a:lnTo>
                  <a:lnTo>
                    <a:pt x="309" y="63"/>
                  </a:lnTo>
                  <a:lnTo>
                    <a:pt x="291" y="97"/>
                  </a:lnTo>
                  <a:lnTo>
                    <a:pt x="269" y="137"/>
                  </a:lnTo>
                  <a:lnTo>
                    <a:pt x="254" y="175"/>
                  </a:lnTo>
                  <a:lnTo>
                    <a:pt x="248" y="197"/>
                  </a:lnTo>
                  <a:lnTo>
                    <a:pt x="242" y="221"/>
                  </a:lnTo>
                  <a:lnTo>
                    <a:pt x="238" y="240"/>
                  </a:lnTo>
                  <a:lnTo>
                    <a:pt x="232" y="252"/>
                  </a:lnTo>
                  <a:lnTo>
                    <a:pt x="226" y="258"/>
                  </a:lnTo>
                  <a:lnTo>
                    <a:pt x="217" y="258"/>
                  </a:lnTo>
                  <a:lnTo>
                    <a:pt x="208" y="255"/>
                  </a:lnTo>
                  <a:lnTo>
                    <a:pt x="195" y="249"/>
                  </a:lnTo>
                  <a:lnTo>
                    <a:pt x="171" y="230"/>
                  </a:lnTo>
                  <a:lnTo>
                    <a:pt x="138" y="209"/>
                  </a:lnTo>
                  <a:lnTo>
                    <a:pt x="120" y="200"/>
                  </a:lnTo>
                  <a:lnTo>
                    <a:pt x="98" y="194"/>
                  </a:lnTo>
                  <a:lnTo>
                    <a:pt x="77" y="191"/>
                  </a:lnTo>
                  <a:lnTo>
                    <a:pt x="52" y="194"/>
                  </a:lnTo>
                  <a:lnTo>
                    <a:pt x="28" y="200"/>
                  </a:lnTo>
                  <a:lnTo>
                    <a:pt x="0" y="212"/>
                  </a:lnTo>
                  <a:lnTo>
                    <a:pt x="31" y="178"/>
                  </a:lnTo>
                  <a:lnTo>
                    <a:pt x="68" y="146"/>
                  </a:lnTo>
                  <a:lnTo>
                    <a:pt x="114" y="109"/>
                  </a:lnTo>
                  <a:lnTo>
                    <a:pt x="168" y="69"/>
                  </a:lnTo>
                  <a:lnTo>
                    <a:pt x="195" y="51"/>
                  </a:lnTo>
                  <a:lnTo>
                    <a:pt x="229" y="36"/>
                  </a:lnTo>
                  <a:lnTo>
                    <a:pt x="260" y="21"/>
                  </a:lnTo>
                  <a:lnTo>
                    <a:pt x="294" y="12"/>
                  </a:lnTo>
                  <a:lnTo>
                    <a:pt x="330" y="3"/>
                  </a:lnTo>
                  <a:lnTo>
                    <a:pt x="363" y="0"/>
                  </a:lnTo>
                  <a:close/>
                </a:path>
              </a:pathLst>
            </a:custGeom>
            <a:solidFill>
              <a:srgbClr val="7150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01" name="Freeform 177"/>
            <p:cNvSpPr>
              <a:spLocks/>
            </p:cNvSpPr>
            <p:nvPr/>
          </p:nvSpPr>
          <p:spPr bwMode="auto">
            <a:xfrm>
              <a:off x="2407285" y="1189355"/>
              <a:ext cx="78105" cy="43815"/>
            </a:xfrm>
            <a:custGeom>
              <a:avLst/>
              <a:gdLst>
                <a:gd name="T0" fmla="*/ 51 w 368"/>
                <a:gd name="T1" fmla="*/ 98 h 207"/>
                <a:gd name="T2" fmla="*/ 85 w 368"/>
                <a:gd name="T3" fmla="*/ 100 h 207"/>
                <a:gd name="T4" fmla="*/ 119 w 368"/>
                <a:gd name="T5" fmla="*/ 98 h 207"/>
                <a:gd name="T6" fmla="*/ 152 w 368"/>
                <a:gd name="T7" fmla="*/ 95 h 207"/>
                <a:gd name="T8" fmla="*/ 185 w 368"/>
                <a:gd name="T9" fmla="*/ 89 h 207"/>
                <a:gd name="T10" fmla="*/ 219 w 368"/>
                <a:gd name="T11" fmla="*/ 77 h 207"/>
                <a:gd name="T12" fmla="*/ 253 w 368"/>
                <a:gd name="T13" fmla="*/ 61 h 207"/>
                <a:gd name="T14" fmla="*/ 287 w 368"/>
                <a:gd name="T15" fmla="*/ 40 h 207"/>
                <a:gd name="T16" fmla="*/ 320 w 368"/>
                <a:gd name="T17" fmla="*/ 16 h 207"/>
                <a:gd name="T18" fmla="*/ 335 w 368"/>
                <a:gd name="T19" fmla="*/ 6 h 207"/>
                <a:gd name="T20" fmla="*/ 347 w 368"/>
                <a:gd name="T21" fmla="*/ 0 h 207"/>
                <a:gd name="T22" fmla="*/ 356 w 368"/>
                <a:gd name="T23" fmla="*/ 0 h 207"/>
                <a:gd name="T24" fmla="*/ 365 w 368"/>
                <a:gd name="T25" fmla="*/ 6 h 207"/>
                <a:gd name="T26" fmla="*/ 368 w 368"/>
                <a:gd name="T27" fmla="*/ 16 h 207"/>
                <a:gd name="T28" fmla="*/ 368 w 368"/>
                <a:gd name="T29" fmla="*/ 28 h 207"/>
                <a:gd name="T30" fmla="*/ 368 w 368"/>
                <a:gd name="T31" fmla="*/ 40 h 207"/>
                <a:gd name="T32" fmla="*/ 365 w 368"/>
                <a:gd name="T33" fmla="*/ 58 h 207"/>
                <a:gd name="T34" fmla="*/ 356 w 368"/>
                <a:gd name="T35" fmla="*/ 95 h 207"/>
                <a:gd name="T36" fmla="*/ 338 w 368"/>
                <a:gd name="T37" fmla="*/ 131 h 207"/>
                <a:gd name="T38" fmla="*/ 330 w 368"/>
                <a:gd name="T39" fmla="*/ 146 h 207"/>
                <a:gd name="T40" fmla="*/ 317 w 368"/>
                <a:gd name="T41" fmla="*/ 161 h 207"/>
                <a:gd name="T42" fmla="*/ 305 w 368"/>
                <a:gd name="T43" fmla="*/ 173 h 207"/>
                <a:gd name="T44" fmla="*/ 293 w 368"/>
                <a:gd name="T45" fmla="*/ 183 h 207"/>
                <a:gd name="T46" fmla="*/ 259 w 368"/>
                <a:gd name="T47" fmla="*/ 198 h 207"/>
                <a:gd name="T48" fmla="*/ 225 w 368"/>
                <a:gd name="T49" fmla="*/ 204 h 207"/>
                <a:gd name="T50" fmla="*/ 191 w 368"/>
                <a:gd name="T51" fmla="*/ 207 h 207"/>
                <a:gd name="T52" fmla="*/ 159 w 368"/>
                <a:gd name="T53" fmla="*/ 207 h 207"/>
                <a:gd name="T54" fmla="*/ 128 w 368"/>
                <a:gd name="T55" fmla="*/ 201 h 207"/>
                <a:gd name="T56" fmla="*/ 100 w 368"/>
                <a:gd name="T57" fmla="*/ 195 h 207"/>
                <a:gd name="T58" fmla="*/ 73 w 368"/>
                <a:gd name="T59" fmla="*/ 183 h 207"/>
                <a:gd name="T60" fmla="*/ 48 w 368"/>
                <a:gd name="T61" fmla="*/ 170 h 207"/>
                <a:gd name="T62" fmla="*/ 30 w 368"/>
                <a:gd name="T63" fmla="*/ 158 h 207"/>
                <a:gd name="T64" fmla="*/ 15 w 368"/>
                <a:gd name="T65" fmla="*/ 146 h 207"/>
                <a:gd name="T66" fmla="*/ 6 w 368"/>
                <a:gd name="T67" fmla="*/ 134 h 207"/>
                <a:gd name="T68" fmla="*/ 0 w 368"/>
                <a:gd name="T69" fmla="*/ 121 h 207"/>
                <a:gd name="T70" fmla="*/ 3 w 368"/>
                <a:gd name="T71" fmla="*/ 109 h 207"/>
                <a:gd name="T72" fmla="*/ 12 w 368"/>
                <a:gd name="T73" fmla="*/ 103 h 207"/>
                <a:gd name="T74" fmla="*/ 28 w 368"/>
                <a:gd name="T75" fmla="*/ 100 h 207"/>
                <a:gd name="T76" fmla="*/ 51 w 368"/>
                <a:gd name="T77" fmla="*/ 9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8" h="207">
                  <a:moveTo>
                    <a:pt x="51" y="98"/>
                  </a:moveTo>
                  <a:lnTo>
                    <a:pt x="85" y="100"/>
                  </a:lnTo>
                  <a:lnTo>
                    <a:pt x="119" y="98"/>
                  </a:lnTo>
                  <a:lnTo>
                    <a:pt x="152" y="95"/>
                  </a:lnTo>
                  <a:lnTo>
                    <a:pt x="185" y="89"/>
                  </a:lnTo>
                  <a:lnTo>
                    <a:pt x="219" y="77"/>
                  </a:lnTo>
                  <a:lnTo>
                    <a:pt x="253" y="61"/>
                  </a:lnTo>
                  <a:lnTo>
                    <a:pt x="287" y="40"/>
                  </a:lnTo>
                  <a:lnTo>
                    <a:pt x="320" y="16"/>
                  </a:lnTo>
                  <a:lnTo>
                    <a:pt x="335" y="6"/>
                  </a:lnTo>
                  <a:lnTo>
                    <a:pt x="347" y="0"/>
                  </a:lnTo>
                  <a:lnTo>
                    <a:pt x="356" y="0"/>
                  </a:lnTo>
                  <a:lnTo>
                    <a:pt x="365" y="6"/>
                  </a:lnTo>
                  <a:lnTo>
                    <a:pt x="368" y="16"/>
                  </a:lnTo>
                  <a:lnTo>
                    <a:pt x="368" y="28"/>
                  </a:lnTo>
                  <a:lnTo>
                    <a:pt x="368" y="40"/>
                  </a:lnTo>
                  <a:lnTo>
                    <a:pt x="365" y="58"/>
                  </a:lnTo>
                  <a:lnTo>
                    <a:pt x="356" y="95"/>
                  </a:lnTo>
                  <a:lnTo>
                    <a:pt x="338" y="131"/>
                  </a:lnTo>
                  <a:lnTo>
                    <a:pt x="330" y="146"/>
                  </a:lnTo>
                  <a:lnTo>
                    <a:pt x="317" y="161"/>
                  </a:lnTo>
                  <a:lnTo>
                    <a:pt x="305" y="173"/>
                  </a:lnTo>
                  <a:lnTo>
                    <a:pt x="293" y="183"/>
                  </a:lnTo>
                  <a:lnTo>
                    <a:pt x="259" y="198"/>
                  </a:lnTo>
                  <a:lnTo>
                    <a:pt x="225" y="204"/>
                  </a:lnTo>
                  <a:lnTo>
                    <a:pt x="191" y="207"/>
                  </a:lnTo>
                  <a:lnTo>
                    <a:pt x="159" y="207"/>
                  </a:lnTo>
                  <a:lnTo>
                    <a:pt x="128" y="201"/>
                  </a:lnTo>
                  <a:lnTo>
                    <a:pt x="100" y="195"/>
                  </a:lnTo>
                  <a:lnTo>
                    <a:pt x="73" y="183"/>
                  </a:lnTo>
                  <a:lnTo>
                    <a:pt x="48" y="170"/>
                  </a:lnTo>
                  <a:lnTo>
                    <a:pt x="30" y="158"/>
                  </a:lnTo>
                  <a:lnTo>
                    <a:pt x="15" y="146"/>
                  </a:lnTo>
                  <a:lnTo>
                    <a:pt x="6" y="134"/>
                  </a:lnTo>
                  <a:lnTo>
                    <a:pt x="0" y="121"/>
                  </a:lnTo>
                  <a:lnTo>
                    <a:pt x="3" y="109"/>
                  </a:lnTo>
                  <a:lnTo>
                    <a:pt x="12" y="103"/>
                  </a:lnTo>
                  <a:lnTo>
                    <a:pt x="28" y="100"/>
                  </a:lnTo>
                  <a:lnTo>
                    <a:pt x="51" y="98"/>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02" name="Freeform 178"/>
            <p:cNvSpPr>
              <a:spLocks/>
            </p:cNvSpPr>
            <p:nvPr/>
          </p:nvSpPr>
          <p:spPr bwMode="auto">
            <a:xfrm>
              <a:off x="280035" y="2240280"/>
              <a:ext cx="3184525" cy="662305"/>
            </a:xfrm>
            <a:custGeom>
              <a:avLst/>
              <a:gdLst>
                <a:gd name="T0" fmla="*/ 342 w 15044"/>
                <a:gd name="T1" fmla="*/ 2765 h 3130"/>
                <a:gd name="T2" fmla="*/ 1779 w 15044"/>
                <a:gd name="T3" fmla="*/ 1910 h 3130"/>
                <a:gd name="T4" fmla="*/ 3136 w 15044"/>
                <a:gd name="T5" fmla="*/ 1117 h 3130"/>
                <a:gd name="T6" fmla="*/ 3987 w 15044"/>
                <a:gd name="T7" fmla="*/ 631 h 3130"/>
                <a:gd name="T8" fmla="*/ 4677 w 15044"/>
                <a:gd name="T9" fmla="*/ 246 h 3130"/>
                <a:gd name="T10" fmla="*/ 5027 w 15044"/>
                <a:gd name="T11" fmla="*/ 64 h 3130"/>
                <a:gd name="T12" fmla="*/ 5162 w 15044"/>
                <a:gd name="T13" fmla="*/ 7 h 3130"/>
                <a:gd name="T14" fmla="*/ 5192 w 15044"/>
                <a:gd name="T15" fmla="*/ 0 h 3130"/>
                <a:gd name="T16" fmla="*/ 5665 w 15044"/>
                <a:gd name="T17" fmla="*/ 33 h 3130"/>
                <a:gd name="T18" fmla="*/ 8170 w 15044"/>
                <a:gd name="T19" fmla="*/ 234 h 3130"/>
                <a:gd name="T20" fmla="*/ 9830 w 15044"/>
                <a:gd name="T21" fmla="*/ 373 h 3130"/>
                <a:gd name="T22" fmla="*/ 11517 w 15044"/>
                <a:gd name="T23" fmla="*/ 528 h 3130"/>
                <a:gd name="T24" fmla="*/ 13042 w 15044"/>
                <a:gd name="T25" fmla="*/ 683 h 3130"/>
                <a:gd name="T26" fmla="*/ 13970 w 15044"/>
                <a:gd name="T27" fmla="*/ 789 h 3130"/>
                <a:gd name="T28" fmla="*/ 14443 w 15044"/>
                <a:gd name="T29" fmla="*/ 853 h 3130"/>
                <a:gd name="T30" fmla="*/ 14772 w 15044"/>
                <a:gd name="T31" fmla="*/ 911 h 3130"/>
                <a:gd name="T32" fmla="*/ 14876 w 15044"/>
                <a:gd name="T33" fmla="*/ 938 h 3130"/>
                <a:gd name="T34" fmla="*/ 14919 w 15044"/>
                <a:gd name="T35" fmla="*/ 959 h 3130"/>
                <a:gd name="T36" fmla="*/ 14956 w 15044"/>
                <a:gd name="T37" fmla="*/ 993 h 3130"/>
                <a:gd name="T38" fmla="*/ 14982 w 15044"/>
                <a:gd name="T39" fmla="*/ 1042 h 3130"/>
                <a:gd name="T40" fmla="*/ 15004 w 15044"/>
                <a:gd name="T41" fmla="*/ 1096 h 3130"/>
                <a:gd name="T42" fmla="*/ 15031 w 15044"/>
                <a:gd name="T43" fmla="*/ 1229 h 3130"/>
                <a:gd name="T44" fmla="*/ 15041 w 15044"/>
                <a:gd name="T45" fmla="*/ 1382 h 3130"/>
                <a:gd name="T46" fmla="*/ 15041 w 15044"/>
                <a:gd name="T47" fmla="*/ 1534 h 3130"/>
                <a:gd name="T48" fmla="*/ 15025 w 15044"/>
                <a:gd name="T49" fmla="*/ 1798 h 3130"/>
                <a:gd name="T50" fmla="*/ 15019 w 15044"/>
                <a:gd name="T51" fmla="*/ 1894 h 3130"/>
                <a:gd name="T52" fmla="*/ 15001 w 15044"/>
                <a:gd name="T53" fmla="*/ 1943 h 3130"/>
                <a:gd name="T54" fmla="*/ 14943 w 15044"/>
                <a:gd name="T55" fmla="*/ 2049 h 3130"/>
                <a:gd name="T56" fmla="*/ 14821 w 15044"/>
                <a:gd name="T57" fmla="*/ 2231 h 3130"/>
                <a:gd name="T58" fmla="*/ 14666 w 15044"/>
                <a:gd name="T59" fmla="*/ 2444 h 3130"/>
                <a:gd name="T60" fmla="*/ 14495 w 15044"/>
                <a:gd name="T61" fmla="*/ 2662 h 3130"/>
                <a:gd name="T62" fmla="*/ 14321 w 15044"/>
                <a:gd name="T63" fmla="*/ 2860 h 3130"/>
                <a:gd name="T64" fmla="*/ 14165 w 15044"/>
                <a:gd name="T65" fmla="*/ 3018 h 3130"/>
                <a:gd name="T66" fmla="*/ 14101 w 15044"/>
                <a:gd name="T67" fmla="*/ 3072 h 3130"/>
                <a:gd name="T68" fmla="*/ 14047 w 15044"/>
                <a:gd name="T69" fmla="*/ 3106 h 3130"/>
                <a:gd name="T70" fmla="*/ 14007 w 15044"/>
                <a:gd name="T71" fmla="*/ 3118 h 3130"/>
                <a:gd name="T72" fmla="*/ 11691 w 15044"/>
                <a:gd name="T73" fmla="*/ 3127 h 3130"/>
                <a:gd name="T74" fmla="*/ 8118 w 15044"/>
                <a:gd name="T75" fmla="*/ 3130 h 3130"/>
                <a:gd name="T76" fmla="*/ 5492 w 15044"/>
                <a:gd name="T77" fmla="*/ 3124 h 3130"/>
                <a:gd name="T78" fmla="*/ 3054 w 15044"/>
                <a:gd name="T79" fmla="*/ 3102 h 3130"/>
                <a:gd name="T80" fmla="*/ 1556 w 15044"/>
                <a:gd name="T81" fmla="*/ 3075 h 3130"/>
                <a:gd name="T82" fmla="*/ 790 w 15044"/>
                <a:gd name="T83" fmla="*/ 3055 h 3130"/>
                <a:gd name="T84" fmla="*/ 263 w 15044"/>
                <a:gd name="T85" fmla="*/ 3024 h 3130"/>
                <a:gd name="T86" fmla="*/ 101 w 15044"/>
                <a:gd name="T87" fmla="*/ 3006 h 3130"/>
                <a:gd name="T88" fmla="*/ 12 w 15044"/>
                <a:gd name="T89" fmla="*/ 2987 h 3130"/>
                <a:gd name="T90" fmla="*/ 0 w 15044"/>
                <a:gd name="T91" fmla="*/ 2978 h 3130"/>
                <a:gd name="T92" fmla="*/ 6 w 15044"/>
                <a:gd name="T93" fmla="*/ 2969 h 3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44" h="3130">
                  <a:moveTo>
                    <a:pt x="6" y="2969"/>
                  </a:moveTo>
                  <a:lnTo>
                    <a:pt x="342" y="2765"/>
                  </a:lnTo>
                  <a:lnTo>
                    <a:pt x="967" y="2392"/>
                  </a:lnTo>
                  <a:lnTo>
                    <a:pt x="1779" y="1910"/>
                  </a:lnTo>
                  <a:lnTo>
                    <a:pt x="2682" y="1382"/>
                  </a:lnTo>
                  <a:lnTo>
                    <a:pt x="3136" y="1117"/>
                  </a:lnTo>
                  <a:lnTo>
                    <a:pt x="3576" y="865"/>
                  </a:lnTo>
                  <a:lnTo>
                    <a:pt x="3987" y="631"/>
                  </a:lnTo>
                  <a:lnTo>
                    <a:pt x="4357" y="422"/>
                  </a:lnTo>
                  <a:lnTo>
                    <a:pt x="4677" y="246"/>
                  </a:lnTo>
                  <a:lnTo>
                    <a:pt x="4930" y="113"/>
                  </a:lnTo>
                  <a:lnTo>
                    <a:pt x="5027" y="64"/>
                  </a:lnTo>
                  <a:lnTo>
                    <a:pt x="5104" y="27"/>
                  </a:lnTo>
                  <a:lnTo>
                    <a:pt x="5162" y="7"/>
                  </a:lnTo>
                  <a:lnTo>
                    <a:pt x="5181" y="0"/>
                  </a:lnTo>
                  <a:lnTo>
                    <a:pt x="5192" y="0"/>
                  </a:lnTo>
                  <a:lnTo>
                    <a:pt x="5345" y="10"/>
                  </a:lnTo>
                  <a:lnTo>
                    <a:pt x="5665" y="33"/>
                  </a:lnTo>
                  <a:lnTo>
                    <a:pt x="6721" y="116"/>
                  </a:lnTo>
                  <a:lnTo>
                    <a:pt x="8170" y="234"/>
                  </a:lnTo>
                  <a:lnTo>
                    <a:pt x="8985" y="301"/>
                  </a:lnTo>
                  <a:lnTo>
                    <a:pt x="9830" y="373"/>
                  </a:lnTo>
                  <a:lnTo>
                    <a:pt x="10682" y="453"/>
                  </a:lnTo>
                  <a:lnTo>
                    <a:pt x="11517" y="528"/>
                  </a:lnTo>
                  <a:lnTo>
                    <a:pt x="12310" y="608"/>
                  </a:lnTo>
                  <a:lnTo>
                    <a:pt x="13042" y="683"/>
                  </a:lnTo>
                  <a:lnTo>
                    <a:pt x="13686" y="756"/>
                  </a:lnTo>
                  <a:lnTo>
                    <a:pt x="13970" y="789"/>
                  </a:lnTo>
                  <a:lnTo>
                    <a:pt x="14223" y="823"/>
                  </a:lnTo>
                  <a:lnTo>
                    <a:pt x="14443" y="853"/>
                  </a:lnTo>
                  <a:lnTo>
                    <a:pt x="14629" y="884"/>
                  </a:lnTo>
                  <a:lnTo>
                    <a:pt x="14772" y="911"/>
                  </a:lnTo>
                  <a:lnTo>
                    <a:pt x="14830" y="925"/>
                  </a:lnTo>
                  <a:lnTo>
                    <a:pt x="14876" y="938"/>
                  </a:lnTo>
                  <a:lnTo>
                    <a:pt x="14897" y="947"/>
                  </a:lnTo>
                  <a:lnTo>
                    <a:pt x="14919" y="959"/>
                  </a:lnTo>
                  <a:lnTo>
                    <a:pt x="14937" y="974"/>
                  </a:lnTo>
                  <a:lnTo>
                    <a:pt x="14956" y="993"/>
                  </a:lnTo>
                  <a:lnTo>
                    <a:pt x="14971" y="1017"/>
                  </a:lnTo>
                  <a:lnTo>
                    <a:pt x="14982" y="1042"/>
                  </a:lnTo>
                  <a:lnTo>
                    <a:pt x="14995" y="1066"/>
                  </a:lnTo>
                  <a:lnTo>
                    <a:pt x="15004" y="1096"/>
                  </a:lnTo>
                  <a:lnTo>
                    <a:pt x="15019" y="1160"/>
                  </a:lnTo>
                  <a:lnTo>
                    <a:pt x="15031" y="1229"/>
                  </a:lnTo>
                  <a:lnTo>
                    <a:pt x="15038" y="1302"/>
                  </a:lnTo>
                  <a:lnTo>
                    <a:pt x="15041" y="1382"/>
                  </a:lnTo>
                  <a:lnTo>
                    <a:pt x="15044" y="1457"/>
                  </a:lnTo>
                  <a:lnTo>
                    <a:pt x="15041" y="1534"/>
                  </a:lnTo>
                  <a:lnTo>
                    <a:pt x="15031" y="1679"/>
                  </a:lnTo>
                  <a:lnTo>
                    <a:pt x="15025" y="1798"/>
                  </a:lnTo>
                  <a:lnTo>
                    <a:pt x="15019" y="1876"/>
                  </a:lnTo>
                  <a:lnTo>
                    <a:pt x="15019" y="1894"/>
                  </a:lnTo>
                  <a:lnTo>
                    <a:pt x="15010" y="1916"/>
                  </a:lnTo>
                  <a:lnTo>
                    <a:pt x="15001" y="1943"/>
                  </a:lnTo>
                  <a:lnTo>
                    <a:pt x="14982" y="1974"/>
                  </a:lnTo>
                  <a:lnTo>
                    <a:pt x="14943" y="2049"/>
                  </a:lnTo>
                  <a:lnTo>
                    <a:pt x="14888" y="2135"/>
                  </a:lnTo>
                  <a:lnTo>
                    <a:pt x="14821" y="2231"/>
                  </a:lnTo>
                  <a:lnTo>
                    <a:pt x="14748" y="2337"/>
                  </a:lnTo>
                  <a:lnTo>
                    <a:pt x="14666" y="2444"/>
                  </a:lnTo>
                  <a:lnTo>
                    <a:pt x="14580" y="2553"/>
                  </a:lnTo>
                  <a:lnTo>
                    <a:pt x="14495" y="2662"/>
                  </a:lnTo>
                  <a:lnTo>
                    <a:pt x="14406" y="2765"/>
                  </a:lnTo>
                  <a:lnTo>
                    <a:pt x="14321" y="2860"/>
                  </a:lnTo>
                  <a:lnTo>
                    <a:pt x="14241" y="2945"/>
                  </a:lnTo>
                  <a:lnTo>
                    <a:pt x="14165" y="3018"/>
                  </a:lnTo>
                  <a:lnTo>
                    <a:pt x="14132" y="3045"/>
                  </a:lnTo>
                  <a:lnTo>
                    <a:pt x="14101" y="3072"/>
                  </a:lnTo>
                  <a:lnTo>
                    <a:pt x="14073" y="3090"/>
                  </a:lnTo>
                  <a:lnTo>
                    <a:pt x="14047" y="3106"/>
                  </a:lnTo>
                  <a:lnTo>
                    <a:pt x="14025" y="3115"/>
                  </a:lnTo>
                  <a:lnTo>
                    <a:pt x="14007" y="3118"/>
                  </a:lnTo>
                  <a:lnTo>
                    <a:pt x="13338" y="3121"/>
                  </a:lnTo>
                  <a:lnTo>
                    <a:pt x="11691" y="3127"/>
                  </a:lnTo>
                  <a:lnTo>
                    <a:pt x="9400" y="3130"/>
                  </a:lnTo>
                  <a:lnTo>
                    <a:pt x="8118" y="3130"/>
                  </a:lnTo>
                  <a:lnTo>
                    <a:pt x="6800" y="3127"/>
                  </a:lnTo>
                  <a:lnTo>
                    <a:pt x="5492" y="3124"/>
                  </a:lnTo>
                  <a:lnTo>
                    <a:pt x="4229" y="3115"/>
                  </a:lnTo>
                  <a:lnTo>
                    <a:pt x="3054" y="3102"/>
                  </a:lnTo>
                  <a:lnTo>
                    <a:pt x="2013" y="3087"/>
                  </a:lnTo>
                  <a:lnTo>
                    <a:pt x="1556" y="3075"/>
                  </a:lnTo>
                  <a:lnTo>
                    <a:pt x="1147" y="3066"/>
                  </a:lnTo>
                  <a:lnTo>
                    <a:pt x="790" y="3055"/>
                  </a:lnTo>
                  <a:lnTo>
                    <a:pt x="494" y="3039"/>
                  </a:lnTo>
                  <a:lnTo>
                    <a:pt x="263" y="3024"/>
                  </a:lnTo>
                  <a:lnTo>
                    <a:pt x="174" y="3015"/>
                  </a:lnTo>
                  <a:lnTo>
                    <a:pt x="101" y="3006"/>
                  </a:lnTo>
                  <a:lnTo>
                    <a:pt x="46" y="2997"/>
                  </a:lnTo>
                  <a:lnTo>
                    <a:pt x="12" y="2987"/>
                  </a:lnTo>
                  <a:lnTo>
                    <a:pt x="3" y="2984"/>
                  </a:lnTo>
                  <a:lnTo>
                    <a:pt x="0" y="2978"/>
                  </a:lnTo>
                  <a:lnTo>
                    <a:pt x="0" y="2972"/>
                  </a:lnTo>
                  <a:lnTo>
                    <a:pt x="6" y="2969"/>
                  </a:lnTo>
                  <a:close/>
                </a:path>
              </a:pathLst>
            </a:custGeom>
            <a:solidFill>
              <a:srgbClr val="D2AA6D"/>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03" name="Freeform 179"/>
            <p:cNvSpPr>
              <a:spLocks/>
            </p:cNvSpPr>
            <p:nvPr/>
          </p:nvSpPr>
          <p:spPr bwMode="auto">
            <a:xfrm>
              <a:off x="3030220" y="2438400"/>
              <a:ext cx="436880" cy="461645"/>
            </a:xfrm>
            <a:custGeom>
              <a:avLst/>
              <a:gdLst>
                <a:gd name="T0" fmla="*/ 1885 w 2065"/>
                <a:gd name="T1" fmla="*/ 0 h 2180"/>
                <a:gd name="T2" fmla="*/ 1610 w 2065"/>
                <a:gd name="T3" fmla="*/ 331 h 2180"/>
                <a:gd name="T4" fmla="*/ 1327 w 2065"/>
                <a:gd name="T5" fmla="*/ 671 h 2180"/>
                <a:gd name="T6" fmla="*/ 997 w 2065"/>
                <a:gd name="T7" fmla="*/ 1062 h 2180"/>
                <a:gd name="T8" fmla="*/ 658 w 2065"/>
                <a:gd name="T9" fmla="*/ 1458 h 2180"/>
                <a:gd name="T10" fmla="*/ 353 w 2065"/>
                <a:gd name="T11" fmla="*/ 1807 h 2180"/>
                <a:gd name="T12" fmla="*/ 225 w 2065"/>
                <a:gd name="T13" fmla="*/ 1953 h 2180"/>
                <a:gd name="T14" fmla="*/ 122 w 2065"/>
                <a:gd name="T15" fmla="*/ 2065 h 2180"/>
                <a:gd name="T16" fmla="*/ 45 w 2065"/>
                <a:gd name="T17" fmla="*/ 2143 h 2180"/>
                <a:gd name="T18" fmla="*/ 18 w 2065"/>
                <a:gd name="T19" fmla="*/ 2168 h 2180"/>
                <a:gd name="T20" fmla="*/ 0 w 2065"/>
                <a:gd name="T21" fmla="*/ 2180 h 2180"/>
                <a:gd name="T22" fmla="*/ 1098 w 2065"/>
                <a:gd name="T23" fmla="*/ 2171 h 2180"/>
                <a:gd name="T24" fmla="*/ 1134 w 2065"/>
                <a:gd name="T25" fmla="*/ 2134 h 2180"/>
                <a:gd name="T26" fmla="*/ 1235 w 2065"/>
                <a:gd name="T27" fmla="*/ 2031 h 2180"/>
                <a:gd name="T28" fmla="*/ 1376 w 2065"/>
                <a:gd name="T29" fmla="*/ 1882 h 2180"/>
                <a:gd name="T30" fmla="*/ 1455 w 2065"/>
                <a:gd name="T31" fmla="*/ 1792 h 2180"/>
                <a:gd name="T32" fmla="*/ 1537 w 2065"/>
                <a:gd name="T33" fmla="*/ 1697 h 2180"/>
                <a:gd name="T34" fmla="*/ 1620 w 2065"/>
                <a:gd name="T35" fmla="*/ 1597 h 2180"/>
                <a:gd name="T36" fmla="*/ 1702 w 2065"/>
                <a:gd name="T37" fmla="*/ 1494 h 2180"/>
                <a:gd name="T38" fmla="*/ 1781 w 2065"/>
                <a:gd name="T39" fmla="*/ 1390 h 2180"/>
                <a:gd name="T40" fmla="*/ 1854 w 2065"/>
                <a:gd name="T41" fmla="*/ 1290 h 2180"/>
                <a:gd name="T42" fmla="*/ 1916 w 2065"/>
                <a:gd name="T43" fmla="*/ 1194 h 2180"/>
                <a:gd name="T44" fmla="*/ 1943 w 2065"/>
                <a:gd name="T45" fmla="*/ 1145 h 2180"/>
                <a:gd name="T46" fmla="*/ 1968 w 2065"/>
                <a:gd name="T47" fmla="*/ 1099 h 2180"/>
                <a:gd name="T48" fmla="*/ 1988 w 2065"/>
                <a:gd name="T49" fmla="*/ 1056 h 2180"/>
                <a:gd name="T50" fmla="*/ 2007 w 2065"/>
                <a:gd name="T51" fmla="*/ 1014 h 2180"/>
                <a:gd name="T52" fmla="*/ 2019 w 2065"/>
                <a:gd name="T53" fmla="*/ 978 h 2180"/>
                <a:gd name="T54" fmla="*/ 2028 w 2065"/>
                <a:gd name="T55" fmla="*/ 938 h 2180"/>
                <a:gd name="T56" fmla="*/ 2040 w 2065"/>
                <a:gd name="T57" fmla="*/ 869 h 2180"/>
                <a:gd name="T58" fmla="*/ 2053 w 2065"/>
                <a:gd name="T59" fmla="*/ 795 h 2180"/>
                <a:gd name="T60" fmla="*/ 2059 w 2065"/>
                <a:gd name="T61" fmla="*/ 723 h 2180"/>
                <a:gd name="T62" fmla="*/ 2062 w 2065"/>
                <a:gd name="T63" fmla="*/ 650 h 2180"/>
                <a:gd name="T64" fmla="*/ 2065 w 2065"/>
                <a:gd name="T65" fmla="*/ 577 h 2180"/>
                <a:gd name="T66" fmla="*/ 2065 w 2065"/>
                <a:gd name="T67" fmla="*/ 507 h 2180"/>
                <a:gd name="T68" fmla="*/ 2059 w 2065"/>
                <a:gd name="T69" fmla="*/ 438 h 2180"/>
                <a:gd name="T70" fmla="*/ 2053 w 2065"/>
                <a:gd name="T71" fmla="*/ 371 h 2180"/>
                <a:gd name="T72" fmla="*/ 2044 w 2065"/>
                <a:gd name="T73" fmla="*/ 306 h 2180"/>
                <a:gd name="T74" fmla="*/ 2028 w 2065"/>
                <a:gd name="T75" fmla="*/ 249 h 2180"/>
                <a:gd name="T76" fmla="*/ 2013 w 2065"/>
                <a:gd name="T77" fmla="*/ 191 h 2180"/>
                <a:gd name="T78" fmla="*/ 1994 w 2065"/>
                <a:gd name="T79" fmla="*/ 142 h 2180"/>
                <a:gd name="T80" fmla="*/ 1971 w 2065"/>
                <a:gd name="T81" fmla="*/ 98 h 2180"/>
                <a:gd name="T82" fmla="*/ 1946 w 2065"/>
                <a:gd name="T83" fmla="*/ 58 h 2180"/>
                <a:gd name="T84" fmla="*/ 1919 w 2065"/>
                <a:gd name="T85" fmla="*/ 24 h 2180"/>
                <a:gd name="T86" fmla="*/ 1900 w 2065"/>
                <a:gd name="T87" fmla="*/ 12 h 2180"/>
                <a:gd name="T88" fmla="*/ 1885 w 2065"/>
                <a:gd name="T89" fmla="*/ 0 h 2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65" h="2180">
                  <a:moveTo>
                    <a:pt x="1885" y="0"/>
                  </a:moveTo>
                  <a:lnTo>
                    <a:pt x="1610" y="331"/>
                  </a:lnTo>
                  <a:lnTo>
                    <a:pt x="1327" y="671"/>
                  </a:lnTo>
                  <a:lnTo>
                    <a:pt x="997" y="1062"/>
                  </a:lnTo>
                  <a:lnTo>
                    <a:pt x="658" y="1458"/>
                  </a:lnTo>
                  <a:lnTo>
                    <a:pt x="353" y="1807"/>
                  </a:lnTo>
                  <a:lnTo>
                    <a:pt x="225" y="1953"/>
                  </a:lnTo>
                  <a:lnTo>
                    <a:pt x="122" y="2065"/>
                  </a:lnTo>
                  <a:lnTo>
                    <a:pt x="45" y="2143"/>
                  </a:lnTo>
                  <a:lnTo>
                    <a:pt x="18" y="2168"/>
                  </a:lnTo>
                  <a:lnTo>
                    <a:pt x="0" y="2180"/>
                  </a:lnTo>
                  <a:lnTo>
                    <a:pt x="1098" y="2171"/>
                  </a:lnTo>
                  <a:lnTo>
                    <a:pt x="1134" y="2134"/>
                  </a:lnTo>
                  <a:lnTo>
                    <a:pt x="1235" y="2031"/>
                  </a:lnTo>
                  <a:lnTo>
                    <a:pt x="1376" y="1882"/>
                  </a:lnTo>
                  <a:lnTo>
                    <a:pt x="1455" y="1792"/>
                  </a:lnTo>
                  <a:lnTo>
                    <a:pt x="1537" y="1697"/>
                  </a:lnTo>
                  <a:lnTo>
                    <a:pt x="1620" y="1597"/>
                  </a:lnTo>
                  <a:lnTo>
                    <a:pt x="1702" y="1494"/>
                  </a:lnTo>
                  <a:lnTo>
                    <a:pt x="1781" y="1390"/>
                  </a:lnTo>
                  <a:lnTo>
                    <a:pt x="1854" y="1290"/>
                  </a:lnTo>
                  <a:lnTo>
                    <a:pt x="1916" y="1194"/>
                  </a:lnTo>
                  <a:lnTo>
                    <a:pt x="1943" y="1145"/>
                  </a:lnTo>
                  <a:lnTo>
                    <a:pt x="1968" y="1099"/>
                  </a:lnTo>
                  <a:lnTo>
                    <a:pt x="1988" y="1056"/>
                  </a:lnTo>
                  <a:lnTo>
                    <a:pt x="2007" y="1014"/>
                  </a:lnTo>
                  <a:lnTo>
                    <a:pt x="2019" y="978"/>
                  </a:lnTo>
                  <a:lnTo>
                    <a:pt x="2028" y="938"/>
                  </a:lnTo>
                  <a:lnTo>
                    <a:pt x="2040" y="869"/>
                  </a:lnTo>
                  <a:lnTo>
                    <a:pt x="2053" y="795"/>
                  </a:lnTo>
                  <a:lnTo>
                    <a:pt x="2059" y="723"/>
                  </a:lnTo>
                  <a:lnTo>
                    <a:pt x="2062" y="650"/>
                  </a:lnTo>
                  <a:lnTo>
                    <a:pt x="2065" y="577"/>
                  </a:lnTo>
                  <a:lnTo>
                    <a:pt x="2065" y="507"/>
                  </a:lnTo>
                  <a:lnTo>
                    <a:pt x="2059" y="438"/>
                  </a:lnTo>
                  <a:lnTo>
                    <a:pt x="2053" y="371"/>
                  </a:lnTo>
                  <a:lnTo>
                    <a:pt x="2044" y="306"/>
                  </a:lnTo>
                  <a:lnTo>
                    <a:pt x="2028" y="249"/>
                  </a:lnTo>
                  <a:lnTo>
                    <a:pt x="2013" y="191"/>
                  </a:lnTo>
                  <a:lnTo>
                    <a:pt x="1994" y="142"/>
                  </a:lnTo>
                  <a:lnTo>
                    <a:pt x="1971" y="98"/>
                  </a:lnTo>
                  <a:lnTo>
                    <a:pt x="1946" y="58"/>
                  </a:lnTo>
                  <a:lnTo>
                    <a:pt x="1919" y="24"/>
                  </a:lnTo>
                  <a:lnTo>
                    <a:pt x="1900" y="12"/>
                  </a:lnTo>
                  <a:lnTo>
                    <a:pt x="1885" y="0"/>
                  </a:lnTo>
                  <a:close/>
                </a:path>
              </a:pathLst>
            </a:custGeom>
            <a:solidFill>
              <a:srgbClr val="B28F5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04" name="Freeform 180"/>
            <p:cNvSpPr>
              <a:spLocks/>
            </p:cNvSpPr>
            <p:nvPr/>
          </p:nvSpPr>
          <p:spPr bwMode="auto">
            <a:xfrm>
              <a:off x="504825" y="2244090"/>
              <a:ext cx="2768600" cy="495935"/>
            </a:xfrm>
            <a:custGeom>
              <a:avLst/>
              <a:gdLst>
                <a:gd name="T0" fmla="*/ 635 w 13080"/>
                <a:gd name="T1" fmla="*/ 1965 h 2344"/>
                <a:gd name="T2" fmla="*/ 1743 w 13080"/>
                <a:gd name="T3" fmla="*/ 1309 h 2344"/>
                <a:gd name="T4" fmla="*/ 2978 w 13080"/>
                <a:gd name="T5" fmla="*/ 587 h 2344"/>
                <a:gd name="T6" fmla="*/ 3504 w 13080"/>
                <a:gd name="T7" fmla="*/ 289 h 2344"/>
                <a:gd name="T8" fmla="*/ 3891 w 13080"/>
                <a:gd name="T9" fmla="*/ 82 h 2344"/>
                <a:gd name="T10" fmla="*/ 4015 w 13080"/>
                <a:gd name="T11" fmla="*/ 21 h 2344"/>
                <a:gd name="T12" fmla="*/ 4086 w 13080"/>
                <a:gd name="T13" fmla="*/ 0 h 2344"/>
                <a:gd name="T14" fmla="*/ 4242 w 13080"/>
                <a:gd name="T15" fmla="*/ 3 h 2344"/>
                <a:gd name="T16" fmla="*/ 5026 w 13080"/>
                <a:gd name="T17" fmla="*/ 58 h 2344"/>
                <a:gd name="T18" fmla="*/ 7021 w 13080"/>
                <a:gd name="T19" fmla="*/ 222 h 2344"/>
                <a:gd name="T20" fmla="*/ 10215 w 13080"/>
                <a:gd name="T21" fmla="*/ 507 h 2344"/>
                <a:gd name="T22" fmla="*/ 12186 w 13080"/>
                <a:gd name="T23" fmla="*/ 693 h 2344"/>
                <a:gd name="T24" fmla="*/ 12936 w 13080"/>
                <a:gd name="T25" fmla="*/ 774 h 2344"/>
                <a:gd name="T26" fmla="*/ 13074 w 13080"/>
                <a:gd name="T27" fmla="*/ 792 h 2344"/>
                <a:gd name="T28" fmla="*/ 13074 w 13080"/>
                <a:gd name="T29" fmla="*/ 798 h 2344"/>
                <a:gd name="T30" fmla="*/ 12940 w 13080"/>
                <a:gd name="T31" fmla="*/ 802 h 2344"/>
                <a:gd name="T32" fmla="*/ 12451 w 13080"/>
                <a:gd name="T33" fmla="*/ 786 h 2344"/>
                <a:gd name="T34" fmla="*/ 10715 w 13080"/>
                <a:gd name="T35" fmla="*/ 711 h 2344"/>
                <a:gd name="T36" fmla="*/ 6405 w 13080"/>
                <a:gd name="T37" fmla="*/ 498 h 2344"/>
                <a:gd name="T38" fmla="*/ 5071 w 13080"/>
                <a:gd name="T39" fmla="*/ 438 h 2344"/>
                <a:gd name="T40" fmla="*/ 4741 w 13080"/>
                <a:gd name="T41" fmla="*/ 429 h 2344"/>
                <a:gd name="T42" fmla="*/ 4360 w 13080"/>
                <a:gd name="T43" fmla="*/ 420 h 2344"/>
                <a:gd name="T44" fmla="*/ 4150 w 13080"/>
                <a:gd name="T45" fmla="*/ 426 h 2344"/>
                <a:gd name="T46" fmla="*/ 4049 w 13080"/>
                <a:gd name="T47" fmla="*/ 438 h 2344"/>
                <a:gd name="T48" fmla="*/ 3946 w 13080"/>
                <a:gd name="T49" fmla="*/ 455 h 2344"/>
                <a:gd name="T50" fmla="*/ 3845 w 13080"/>
                <a:gd name="T51" fmla="*/ 498 h 2344"/>
                <a:gd name="T52" fmla="*/ 3378 w 13080"/>
                <a:gd name="T53" fmla="*/ 714 h 2344"/>
                <a:gd name="T54" fmla="*/ 2276 w 13080"/>
                <a:gd name="T55" fmla="*/ 1251 h 2344"/>
                <a:gd name="T56" fmla="*/ 721 w 13080"/>
                <a:gd name="T57" fmla="*/ 2013 h 2344"/>
                <a:gd name="T58" fmla="*/ 193 w 13080"/>
                <a:gd name="T59" fmla="*/ 2265 h 2344"/>
                <a:gd name="T60" fmla="*/ 46 w 13080"/>
                <a:gd name="T61" fmla="*/ 2329 h 2344"/>
                <a:gd name="T62" fmla="*/ 0 w 13080"/>
                <a:gd name="T63" fmla="*/ 2344 h 2344"/>
                <a:gd name="T64" fmla="*/ 19 w 13080"/>
                <a:gd name="T65" fmla="*/ 2326 h 2344"/>
                <a:gd name="T66" fmla="*/ 153 w 13080"/>
                <a:gd name="T67" fmla="*/ 2244 h 2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080" h="2344">
                  <a:moveTo>
                    <a:pt x="273" y="2174"/>
                  </a:moveTo>
                  <a:lnTo>
                    <a:pt x="635" y="1965"/>
                  </a:lnTo>
                  <a:lnTo>
                    <a:pt x="1145" y="1664"/>
                  </a:lnTo>
                  <a:lnTo>
                    <a:pt x="1743" y="1309"/>
                  </a:lnTo>
                  <a:lnTo>
                    <a:pt x="2371" y="938"/>
                  </a:lnTo>
                  <a:lnTo>
                    <a:pt x="2978" y="587"/>
                  </a:lnTo>
                  <a:lnTo>
                    <a:pt x="3256" y="429"/>
                  </a:lnTo>
                  <a:lnTo>
                    <a:pt x="3504" y="289"/>
                  </a:lnTo>
                  <a:lnTo>
                    <a:pt x="3720" y="170"/>
                  </a:lnTo>
                  <a:lnTo>
                    <a:pt x="3891" y="82"/>
                  </a:lnTo>
                  <a:lnTo>
                    <a:pt x="3960" y="49"/>
                  </a:lnTo>
                  <a:lnTo>
                    <a:pt x="4015" y="21"/>
                  </a:lnTo>
                  <a:lnTo>
                    <a:pt x="4058" y="6"/>
                  </a:lnTo>
                  <a:lnTo>
                    <a:pt x="4086" y="0"/>
                  </a:lnTo>
                  <a:lnTo>
                    <a:pt x="4140" y="0"/>
                  </a:lnTo>
                  <a:lnTo>
                    <a:pt x="4242" y="3"/>
                  </a:lnTo>
                  <a:lnTo>
                    <a:pt x="4562" y="24"/>
                  </a:lnTo>
                  <a:lnTo>
                    <a:pt x="5026" y="58"/>
                  </a:lnTo>
                  <a:lnTo>
                    <a:pt x="5605" y="104"/>
                  </a:lnTo>
                  <a:lnTo>
                    <a:pt x="7021" y="222"/>
                  </a:lnTo>
                  <a:lnTo>
                    <a:pt x="8619" y="361"/>
                  </a:lnTo>
                  <a:lnTo>
                    <a:pt x="10215" y="507"/>
                  </a:lnTo>
                  <a:lnTo>
                    <a:pt x="11616" y="638"/>
                  </a:lnTo>
                  <a:lnTo>
                    <a:pt x="12186" y="693"/>
                  </a:lnTo>
                  <a:lnTo>
                    <a:pt x="12634" y="738"/>
                  </a:lnTo>
                  <a:lnTo>
                    <a:pt x="12936" y="774"/>
                  </a:lnTo>
                  <a:lnTo>
                    <a:pt x="13028" y="786"/>
                  </a:lnTo>
                  <a:lnTo>
                    <a:pt x="13074" y="792"/>
                  </a:lnTo>
                  <a:lnTo>
                    <a:pt x="13080" y="795"/>
                  </a:lnTo>
                  <a:lnTo>
                    <a:pt x="13074" y="798"/>
                  </a:lnTo>
                  <a:lnTo>
                    <a:pt x="13028" y="802"/>
                  </a:lnTo>
                  <a:lnTo>
                    <a:pt x="12940" y="802"/>
                  </a:lnTo>
                  <a:lnTo>
                    <a:pt x="12812" y="798"/>
                  </a:lnTo>
                  <a:lnTo>
                    <a:pt x="12451" y="786"/>
                  </a:lnTo>
                  <a:lnTo>
                    <a:pt x="11963" y="765"/>
                  </a:lnTo>
                  <a:lnTo>
                    <a:pt x="10715" y="711"/>
                  </a:lnTo>
                  <a:lnTo>
                    <a:pt x="9251" y="638"/>
                  </a:lnTo>
                  <a:lnTo>
                    <a:pt x="6405" y="498"/>
                  </a:lnTo>
                  <a:lnTo>
                    <a:pt x="5394" y="449"/>
                  </a:lnTo>
                  <a:lnTo>
                    <a:pt x="5071" y="438"/>
                  </a:lnTo>
                  <a:lnTo>
                    <a:pt x="4903" y="432"/>
                  </a:lnTo>
                  <a:lnTo>
                    <a:pt x="4741" y="429"/>
                  </a:lnTo>
                  <a:lnTo>
                    <a:pt x="4601" y="426"/>
                  </a:lnTo>
                  <a:lnTo>
                    <a:pt x="4360" y="420"/>
                  </a:lnTo>
                  <a:lnTo>
                    <a:pt x="4254" y="420"/>
                  </a:lnTo>
                  <a:lnTo>
                    <a:pt x="4150" y="426"/>
                  </a:lnTo>
                  <a:lnTo>
                    <a:pt x="4101" y="429"/>
                  </a:lnTo>
                  <a:lnTo>
                    <a:pt x="4049" y="438"/>
                  </a:lnTo>
                  <a:lnTo>
                    <a:pt x="3997" y="446"/>
                  </a:lnTo>
                  <a:lnTo>
                    <a:pt x="3946" y="455"/>
                  </a:lnTo>
                  <a:lnTo>
                    <a:pt x="3909" y="470"/>
                  </a:lnTo>
                  <a:lnTo>
                    <a:pt x="3845" y="498"/>
                  </a:lnTo>
                  <a:lnTo>
                    <a:pt x="3650" y="587"/>
                  </a:lnTo>
                  <a:lnTo>
                    <a:pt x="3378" y="714"/>
                  </a:lnTo>
                  <a:lnTo>
                    <a:pt x="3048" y="872"/>
                  </a:lnTo>
                  <a:lnTo>
                    <a:pt x="2276" y="1251"/>
                  </a:lnTo>
                  <a:lnTo>
                    <a:pt x="1459" y="1652"/>
                  </a:lnTo>
                  <a:lnTo>
                    <a:pt x="721" y="2013"/>
                  </a:lnTo>
                  <a:lnTo>
                    <a:pt x="422" y="2158"/>
                  </a:lnTo>
                  <a:lnTo>
                    <a:pt x="193" y="2265"/>
                  </a:lnTo>
                  <a:lnTo>
                    <a:pt x="108" y="2304"/>
                  </a:lnTo>
                  <a:lnTo>
                    <a:pt x="46" y="2329"/>
                  </a:lnTo>
                  <a:lnTo>
                    <a:pt x="10" y="2344"/>
                  </a:lnTo>
                  <a:lnTo>
                    <a:pt x="0" y="2344"/>
                  </a:lnTo>
                  <a:lnTo>
                    <a:pt x="0" y="2341"/>
                  </a:lnTo>
                  <a:lnTo>
                    <a:pt x="19" y="2326"/>
                  </a:lnTo>
                  <a:lnTo>
                    <a:pt x="71" y="2292"/>
                  </a:lnTo>
                  <a:lnTo>
                    <a:pt x="153" y="2244"/>
                  </a:lnTo>
                  <a:lnTo>
                    <a:pt x="273" y="2174"/>
                  </a:lnTo>
                  <a:close/>
                </a:path>
              </a:pathLst>
            </a:custGeom>
            <a:solidFill>
              <a:srgbClr val="E6BB78"/>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05" name="Freeform 181"/>
            <p:cNvSpPr>
              <a:spLocks/>
            </p:cNvSpPr>
            <p:nvPr/>
          </p:nvSpPr>
          <p:spPr bwMode="auto">
            <a:xfrm>
              <a:off x="1165860" y="2367280"/>
              <a:ext cx="1533525" cy="523240"/>
            </a:xfrm>
            <a:custGeom>
              <a:avLst/>
              <a:gdLst>
                <a:gd name="T0" fmla="*/ 2080 w 7246"/>
                <a:gd name="T1" fmla="*/ 12 h 2470"/>
                <a:gd name="T2" fmla="*/ 1885 w 7246"/>
                <a:gd name="T3" fmla="*/ 105 h 2470"/>
                <a:gd name="T4" fmla="*/ 1440 w 7246"/>
                <a:gd name="T5" fmla="*/ 375 h 2470"/>
                <a:gd name="T6" fmla="*/ 912 w 7246"/>
                <a:gd name="T7" fmla="*/ 737 h 2470"/>
                <a:gd name="T8" fmla="*/ 427 w 7246"/>
                <a:gd name="T9" fmla="*/ 1107 h 2470"/>
                <a:gd name="T10" fmla="*/ 183 w 7246"/>
                <a:gd name="T11" fmla="*/ 1326 h 2470"/>
                <a:gd name="T12" fmla="*/ 67 w 7246"/>
                <a:gd name="T13" fmla="*/ 1456 h 2470"/>
                <a:gd name="T14" fmla="*/ 18 w 7246"/>
                <a:gd name="T15" fmla="*/ 1559 h 2470"/>
                <a:gd name="T16" fmla="*/ 0 w 7246"/>
                <a:gd name="T17" fmla="*/ 1651 h 2470"/>
                <a:gd name="T18" fmla="*/ 12 w 7246"/>
                <a:gd name="T19" fmla="*/ 1735 h 2470"/>
                <a:gd name="T20" fmla="*/ 46 w 7246"/>
                <a:gd name="T21" fmla="*/ 1812 h 2470"/>
                <a:gd name="T22" fmla="*/ 100 w 7246"/>
                <a:gd name="T23" fmla="*/ 1878 h 2470"/>
                <a:gd name="T24" fmla="*/ 198 w 7246"/>
                <a:gd name="T25" fmla="*/ 1954 h 2470"/>
                <a:gd name="T26" fmla="*/ 372 w 7246"/>
                <a:gd name="T27" fmla="*/ 2033 h 2470"/>
                <a:gd name="T28" fmla="*/ 548 w 7246"/>
                <a:gd name="T29" fmla="*/ 2073 h 2470"/>
                <a:gd name="T30" fmla="*/ 729 w 7246"/>
                <a:gd name="T31" fmla="*/ 2067 h 2470"/>
                <a:gd name="T32" fmla="*/ 1220 w 7246"/>
                <a:gd name="T33" fmla="*/ 2027 h 2470"/>
                <a:gd name="T34" fmla="*/ 1596 w 7246"/>
                <a:gd name="T35" fmla="*/ 2015 h 2470"/>
                <a:gd name="T36" fmla="*/ 1998 w 7246"/>
                <a:gd name="T37" fmla="*/ 2042 h 2470"/>
                <a:gd name="T38" fmla="*/ 2276 w 7246"/>
                <a:gd name="T39" fmla="*/ 2094 h 2470"/>
                <a:gd name="T40" fmla="*/ 2544 w 7246"/>
                <a:gd name="T41" fmla="*/ 2166 h 2470"/>
                <a:gd name="T42" fmla="*/ 2904 w 7246"/>
                <a:gd name="T43" fmla="*/ 2234 h 2470"/>
                <a:gd name="T44" fmla="*/ 3221 w 7246"/>
                <a:gd name="T45" fmla="*/ 2246 h 2470"/>
                <a:gd name="T46" fmla="*/ 3517 w 7246"/>
                <a:gd name="T47" fmla="*/ 2227 h 2470"/>
                <a:gd name="T48" fmla="*/ 3905 w 7246"/>
                <a:gd name="T49" fmla="*/ 2191 h 2470"/>
                <a:gd name="T50" fmla="*/ 4161 w 7246"/>
                <a:gd name="T51" fmla="*/ 2188 h 2470"/>
                <a:gd name="T52" fmla="*/ 4320 w 7246"/>
                <a:gd name="T53" fmla="*/ 2203 h 2470"/>
                <a:gd name="T54" fmla="*/ 4640 w 7246"/>
                <a:gd name="T55" fmla="*/ 2282 h 2470"/>
                <a:gd name="T56" fmla="*/ 5055 w 7246"/>
                <a:gd name="T57" fmla="*/ 2410 h 2470"/>
                <a:gd name="T58" fmla="*/ 5302 w 7246"/>
                <a:gd name="T59" fmla="*/ 2461 h 2470"/>
                <a:gd name="T60" fmla="*/ 5442 w 7246"/>
                <a:gd name="T61" fmla="*/ 2470 h 2470"/>
                <a:gd name="T62" fmla="*/ 5574 w 7246"/>
                <a:gd name="T63" fmla="*/ 2453 h 2470"/>
                <a:gd name="T64" fmla="*/ 5696 w 7246"/>
                <a:gd name="T65" fmla="*/ 2407 h 2470"/>
                <a:gd name="T66" fmla="*/ 5824 w 7246"/>
                <a:gd name="T67" fmla="*/ 2321 h 2470"/>
                <a:gd name="T68" fmla="*/ 6074 w 7246"/>
                <a:gd name="T69" fmla="*/ 2094 h 2470"/>
                <a:gd name="T70" fmla="*/ 6406 w 7246"/>
                <a:gd name="T71" fmla="*/ 1735 h 2470"/>
                <a:gd name="T72" fmla="*/ 6928 w 7246"/>
                <a:gd name="T73" fmla="*/ 1125 h 2470"/>
                <a:gd name="T74" fmla="*/ 7148 w 7246"/>
                <a:gd name="T75" fmla="*/ 877 h 2470"/>
                <a:gd name="T76" fmla="*/ 7230 w 7246"/>
                <a:gd name="T77" fmla="*/ 788 h 2470"/>
                <a:gd name="T78" fmla="*/ 7246 w 7246"/>
                <a:gd name="T79" fmla="*/ 719 h 2470"/>
                <a:gd name="T80" fmla="*/ 7224 w 7246"/>
                <a:gd name="T81" fmla="*/ 639 h 2470"/>
                <a:gd name="T82" fmla="*/ 7166 w 7246"/>
                <a:gd name="T83" fmla="*/ 555 h 2470"/>
                <a:gd name="T84" fmla="*/ 7081 w 7246"/>
                <a:gd name="T85" fmla="*/ 470 h 2470"/>
                <a:gd name="T86" fmla="*/ 6965 w 7246"/>
                <a:gd name="T87" fmla="*/ 385 h 2470"/>
                <a:gd name="T88" fmla="*/ 6824 w 7246"/>
                <a:gd name="T89" fmla="*/ 312 h 2470"/>
                <a:gd name="T90" fmla="*/ 6665 w 7246"/>
                <a:gd name="T91" fmla="*/ 248 h 2470"/>
                <a:gd name="T92" fmla="*/ 6486 w 7246"/>
                <a:gd name="T93" fmla="*/ 199 h 2470"/>
                <a:gd name="T94" fmla="*/ 6291 w 7246"/>
                <a:gd name="T95" fmla="*/ 169 h 2470"/>
                <a:gd name="T96" fmla="*/ 6086 w 7246"/>
                <a:gd name="T97" fmla="*/ 164 h 2470"/>
                <a:gd name="T98" fmla="*/ 5442 w 7246"/>
                <a:gd name="T99" fmla="*/ 160 h 2470"/>
                <a:gd name="T100" fmla="*/ 3826 w 7246"/>
                <a:gd name="T101" fmla="*/ 90 h 2470"/>
                <a:gd name="T102" fmla="*/ 2132 w 7246"/>
                <a:gd name="T103" fmla="*/ 0 h 2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46" h="2470">
                  <a:moveTo>
                    <a:pt x="2132" y="0"/>
                  </a:moveTo>
                  <a:lnTo>
                    <a:pt x="2111" y="3"/>
                  </a:lnTo>
                  <a:lnTo>
                    <a:pt x="2080" y="12"/>
                  </a:lnTo>
                  <a:lnTo>
                    <a:pt x="2041" y="26"/>
                  </a:lnTo>
                  <a:lnTo>
                    <a:pt x="1995" y="47"/>
                  </a:lnTo>
                  <a:lnTo>
                    <a:pt x="1885" y="105"/>
                  </a:lnTo>
                  <a:lnTo>
                    <a:pt x="1751" y="181"/>
                  </a:lnTo>
                  <a:lnTo>
                    <a:pt x="1602" y="273"/>
                  </a:lnTo>
                  <a:lnTo>
                    <a:pt x="1440" y="375"/>
                  </a:lnTo>
                  <a:lnTo>
                    <a:pt x="1266" y="491"/>
                  </a:lnTo>
                  <a:lnTo>
                    <a:pt x="1089" y="610"/>
                  </a:lnTo>
                  <a:lnTo>
                    <a:pt x="912" y="737"/>
                  </a:lnTo>
                  <a:lnTo>
                    <a:pt x="741" y="861"/>
                  </a:lnTo>
                  <a:lnTo>
                    <a:pt x="576" y="986"/>
                  </a:lnTo>
                  <a:lnTo>
                    <a:pt x="427" y="1107"/>
                  </a:lnTo>
                  <a:lnTo>
                    <a:pt x="293" y="1223"/>
                  </a:lnTo>
                  <a:lnTo>
                    <a:pt x="234" y="1274"/>
                  </a:lnTo>
                  <a:lnTo>
                    <a:pt x="183" y="1326"/>
                  </a:lnTo>
                  <a:lnTo>
                    <a:pt x="137" y="1372"/>
                  </a:lnTo>
                  <a:lnTo>
                    <a:pt x="100" y="1417"/>
                  </a:lnTo>
                  <a:lnTo>
                    <a:pt x="67" y="1456"/>
                  </a:lnTo>
                  <a:lnTo>
                    <a:pt x="46" y="1493"/>
                  </a:lnTo>
                  <a:lnTo>
                    <a:pt x="30" y="1527"/>
                  </a:lnTo>
                  <a:lnTo>
                    <a:pt x="18" y="1559"/>
                  </a:lnTo>
                  <a:lnTo>
                    <a:pt x="9" y="1590"/>
                  </a:lnTo>
                  <a:lnTo>
                    <a:pt x="3" y="1620"/>
                  </a:lnTo>
                  <a:lnTo>
                    <a:pt x="0" y="1651"/>
                  </a:lnTo>
                  <a:lnTo>
                    <a:pt x="0" y="1681"/>
                  </a:lnTo>
                  <a:lnTo>
                    <a:pt x="6" y="1708"/>
                  </a:lnTo>
                  <a:lnTo>
                    <a:pt x="12" y="1735"/>
                  </a:lnTo>
                  <a:lnTo>
                    <a:pt x="21" y="1763"/>
                  </a:lnTo>
                  <a:lnTo>
                    <a:pt x="34" y="1787"/>
                  </a:lnTo>
                  <a:lnTo>
                    <a:pt x="46" y="1812"/>
                  </a:lnTo>
                  <a:lnTo>
                    <a:pt x="64" y="1836"/>
                  </a:lnTo>
                  <a:lnTo>
                    <a:pt x="82" y="1857"/>
                  </a:lnTo>
                  <a:lnTo>
                    <a:pt x="100" y="1878"/>
                  </a:lnTo>
                  <a:lnTo>
                    <a:pt x="125" y="1899"/>
                  </a:lnTo>
                  <a:lnTo>
                    <a:pt x="146" y="1918"/>
                  </a:lnTo>
                  <a:lnTo>
                    <a:pt x="198" y="1954"/>
                  </a:lnTo>
                  <a:lnTo>
                    <a:pt x="253" y="1985"/>
                  </a:lnTo>
                  <a:lnTo>
                    <a:pt x="311" y="2012"/>
                  </a:lnTo>
                  <a:lnTo>
                    <a:pt x="372" y="2033"/>
                  </a:lnTo>
                  <a:lnTo>
                    <a:pt x="430" y="2051"/>
                  </a:lnTo>
                  <a:lnTo>
                    <a:pt x="491" y="2063"/>
                  </a:lnTo>
                  <a:lnTo>
                    <a:pt x="548" y="2073"/>
                  </a:lnTo>
                  <a:lnTo>
                    <a:pt x="604" y="2076"/>
                  </a:lnTo>
                  <a:lnTo>
                    <a:pt x="662" y="2073"/>
                  </a:lnTo>
                  <a:lnTo>
                    <a:pt x="729" y="2067"/>
                  </a:lnTo>
                  <a:lnTo>
                    <a:pt x="900" y="2051"/>
                  </a:lnTo>
                  <a:lnTo>
                    <a:pt x="1107" y="2033"/>
                  </a:lnTo>
                  <a:lnTo>
                    <a:pt x="1220" y="2027"/>
                  </a:lnTo>
                  <a:lnTo>
                    <a:pt x="1339" y="2018"/>
                  </a:lnTo>
                  <a:lnTo>
                    <a:pt x="1465" y="2015"/>
                  </a:lnTo>
                  <a:lnTo>
                    <a:pt x="1596" y="2015"/>
                  </a:lnTo>
                  <a:lnTo>
                    <a:pt x="1727" y="2018"/>
                  </a:lnTo>
                  <a:lnTo>
                    <a:pt x="1864" y="2027"/>
                  </a:lnTo>
                  <a:lnTo>
                    <a:pt x="1998" y="2042"/>
                  </a:lnTo>
                  <a:lnTo>
                    <a:pt x="2138" y="2063"/>
                  </a:lnTo>
                  <a:lnTo>
                    <a:pt x="2206" y="2079"/>
                  </a:lnTo>
                  <a:lnTo>
                    <a:pt x="2276" y="2094"/>
                  </a:lnTo>
                  <a:lnTo>
                    <a:pt x="2343" y="2109"/>
                  </a:lnTo>
                  <a:lnTo>
                    <a:pt x="2410" y="2131"/>
                  </a:lnTo>
                  <a:lnTo>
                    <a:pt x="2544" y="2166"/>
                  </a:lnTo>
                  <a:lnTo>
                    <a:pt x="2670" y="2197"/>
                  </a:lnTo>
                  <a:lnTo>
                    <a:pt x="2788" y="2218"/>
                  </a:lnTo>
                  <a:lnTo>
                    <a:pt x="2904" y="2234"/>
                  </a:lnTo>
                  <a:lnTo>
                    <a:pt x="3014" y="2240"/>
                  </a:lnTo>
                  <a:lnTo>
                    <a:pt x="3121" y="2246"/>
                  </a:lnTo>
                  <a:lnTo>
                    <a:pt x="3221" y="2246"/>
                  </a:lnTo>
                  <a:lnTo>
                    <a:pt x="3322" y="2240"/>
                  </a:lnTo>
                  <a:lnTo>
                    <a:pt x="3420" y="2234"/>
                  </a:lnTo>
                  <a:lnTo>
                    <a:pt x="3517" y="2227"/>
                  </a:lnTo>
                  <a:lnTo>
                    <a:pt x="3710" y="2209"/>
                  </a:lnTo>
                  <a:lnTo>
                    <a:pt x="3807" y="2200"/>
                  </a:lnTo>
                  <a:lnTo>
                    <a:pt x="3905" y="2191"/>
                  </a:lnTo>
                  <a:lnTo>
                    <a:pt x="4006" y="2188"/>
                  </a:lnTo>
                  <a:lnTo>
                    <a:pt x="4109" y="2185"/>
                  </a:lnTo>
                  <a:lnTo>
                    <a:pt x="4161" y="2188"/>
                  </a:lnTo>
                  <a:lnTo>
                    <a:pt x="4212" y="2191"/>
                  </a:lnTo>
                  <a:lnTo>
                    <a:pt x="4268" y="2197"/>
                  </a:lnTo>
                  <a:lnTo>
                    <a:pt x="4320" y="2203"/>
                  </a:lnTo>
                  <a:lnTo>
                    <a:pt x="4426" y="2224"/>
                  </a:lnTo>
                  <a:lnTo>
                    <a:pt x="4533" y="2252"/>
                  </a:lnTo>
                  <a:lnTo>
                    <a:pt x="4640" y="2282"/>
                  </a:lnTo>
                  <a:lnTo>
                    <a:pt x="4744" y="2312"/>
                  </a:lnTo>
                  <a:lnTo>
                    <a:pt x="4955" y="2379"/>
                  </a:lnTo>
                  <a:lnTo>
                    <a:pt x="5055" y="2410"/>
                  </a:lnTo>
                  <a:lnTo>
                    <a:pt x="5155" y="2434"/>
                  </a:lnTo>
                  <a:lnTo>
                    <a:pt x="5254" y="2456"/>
                  </a:lnTo>
                  <a:lnTo>
                    <a:pt x="5302" y="2461"/>
                  </a:lnTo>
                  <a:lnTo>
                    <a:pt x="5348" y="2467"/>
                  </a:lnTo>
                  <a:lnTo>
                    <a:pt x="5397" y="2467"/>
                  </a:lnTo>
                  <a:lnTo>
                    <a:pt x="5442" y="2470"/>
                  </a:lnTo>
                  <a:lnTo>
                    <a:pt x="5485" y="2467"/>
                  </a:lnTo>
                  <a:lnTo>
                    <a:pt x="5531" y="2461"/>
                  </a:lnTo>
                  <a:lnTo>
                    <a:pt x="5574" y="2453"/>
                  </a:lnTo>
                  <a:lnTo>
                    <a:pt x="5613" y="2440"/>
                  </a:lnTo>
                  <a:lnTo>
                    <a:pt x="5656" y="2425"/>
                  </a:lnTo>
                  <a:lnTo>
                    <a:pt x="5696" y="2407"/>
                  </a:lnTo>
                  <a:lnTo>
                    <a:pt x="5736" y="2382"/>
                  </a:lnTo>
                  <a:lnTo>
                    <a:pt x="5778" y="2355"/>
                  </a:lnTo>
                  <a:lnTo>
                    <a:pt x="5824" y="2321"/>
                  </a:lnTo>
                  <a:lnTo>
                    <a:pt x="5870" y="2282"/>
                  </a:lnTo>
                  <a:lnTo>
                    <a:pt x="5970" y="2197"/>
                  </a:lnTo>
                  <a:lnTo>
                    <a:pt x="6074" y="2094"/>
                  </a:lnTo>
                  <a:lnTo>
                    <a:pt x="6184" y="1982"/>
                  </a:lnTo>
                  <a:lnTo>
                    <a:pt x="6297" y="1860"/>
                  </a:lnTo>
                  <a:lnTo>
                    <a:pt x="6406" y="1735"/>
                  </a:lnTo>
                  <a:lnTo>
                    <a:pt x="6519" y="1608"/>
                  </a:lnTo>
                  <a:lnTo>
                    <a:pt x="6736" y="1356"/>
                  </a:lnTo>
                  <a:lnTo>
                    <a:pt x="6928" y="1125"/>
                  </a:lnTo>
                  <a:lnTo>
                    <a:pt x="7013" y="1028"/>
                  </a:lnTo>
                  <a:lnTo>
                    <a:pt x="7087" y="943"/>
                  </a:lnTo>
                  <a:lnTo>
                    <a:pt x="7148" y="877"/>
                  </a:lnTo>
                  <a:lnTo>
                    <a:pt x="7197" y="828"/>
                  </a:lnTo>
                  <a:lnTo>
                    <a:pt x="7215" y="809"/>
                  </a:lnTo>
                  <a:lnTo>
                    <a:pt x="7230" y="788"/>
                  </a:lnTo>
                  <a:lnTo>
                    <a:pt x="7240" y="768"/>
                  </a:lnTo>
                  <a:lnTo>
                    <a:pt x="7246" y="743"/>
                  </a:lnTo>
                  <a:lnTo>
                    <a:pt x="7246" y="719"/>
                  </a:lnTo>
                  <a:lnTo>
                    <a:pt x="7243" y="691"/>
                  </a:lnTo>
                  <a:lnTo>
                    <a:pt x="7234" y="667"/>
                  </a:lnTo>
                  <a:lnTo>
                    <a:pt x="7224" y="639"/>
                  </a:lnTo>
                  <a:lnTo>
                    <a:pt x="7209" y="613"/>
                  </a:lnTo>
                  <a:lnTo>
                    <a:pt x="7191" y="582"/>
                  </a:lnTo>
                  <a:lnTo>
                    <a:pt x="7166" y="555"/>
                  </a:lnTo>
                  <a:lnTo>
                    <a:pt x="7141" y="524"/>
                  </a:lnTo>
                  <a:lnTo>
                    <a:pt x="7112" y="497"/>
                  </a:lnTo>
                  <a:lnTo>
                    <a:pt x="7081" y="470"/>
                  </a:lnTo>
                  <a:lnTo>
                    <a:pt x="7044" y="440"/>
                  </a:lnTo>
                  <a:lnTo>
                    <a:pt x="7007" y="412"/>
                  </a:lnTo>
                  <a:lnTo>
                    <a:pt x="6965" y="385"/>
                  </a:lnTo>
                  <a:lnTo>
                    <a:pt x="6922" y="360"/>
                  </a:lnTo>
                  <a:lnTo>
                    <a:pt x="6873" y="336"/>
                  </a:lnTo>
                  <a:lnTo>
                    <a:pt x="6824" y="312"/>
                  </a:lnTo>
                  <a:lnTo>
                    <a:pt x="6776" y="288"/>
                  </a:lnTo>
                  <a:lnTo>
                    <a:pt x="6721" y="266"/>
                  </a:lnTo>
                  <a:lnTo>
                    <a:pt x="6665" y="248"/>
                  </a:lnTo>
                  <a:lnTo>
                    <a:pt x="6608" y="230"/>
                  </a:lnTo>
                  <a:lnTo>
                    <a:pt x="6547" y="211"/>
                  </a:lnTo>
                  <a:lnTo>
                    <a:pt x="6486" y="199"/>
                  </a:lnTo>
                  <a:lnTo>
                    <a:pt x="6422" y="187"/>
                  </a:lnTo>
                  <a:lnTo>
                    <a:pt x="6357" y="175"/>
                  </a:lnTo>
                  <a:lnTo>
                    <a:pt x="6291" y="169"/>
                  </a:lnTo>
                  <a:lnTo>
                    <a:pt x="6223" y="167"/>
                  </a:lnTo>
                  <a:lnTo>
                    <a:pt x="6154" y="164"/>
                  </a:lnTo>
                  <a:lnTo>
                    <a:pt x="6086" y="164"/>
                  </a:lnTo>
                  <a:lnTo>
                    <a:pt x="5915" y="167"/>
                  </a:lnTo>
                  <a:lnTo>
                    <a:pt x="5699" y="167"/>
                  </a:lnTo>
                  <a:lnTo>
                    <a:pt x="5442" y="160"/>
                  </a:lnTo>
                  <a:lnTo>
                    <a:pt x="5149" y="151"/>
                  </a:lnTo>
                  <a:lnTo>
                    <a:pt x="4503" y="124"/>
                  </a:lnTo>
                  <a:lnTo>
                    <a:pt x="3826" y="90"/>
                  </a:lnTo>
                  <a:lnTo>
                    <a:pt x="3185" y="57"/>
                  </a:lnTo>
                  <a:lnTo>
                    <a:pt x="2645" y="26"/>
                  </a:lnTo>
                  <a:lnTo>
                    <a:pt x="2132" y="0"/>
                  </a:lnTo>
                  <a:close/>
                </a:path>
              </a:pathLst>
            </a:custGeom>
            <a:solidFill>
              <a:srgbClr val="B6936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06" name="Freeform 182"/>
            <p:cNvSpPr>
              <a:spLocks/>
            </p:cNvSpPr>
            <p:nvPr/>
          </p:nvSpPr>
          <p:spPr bwMode="auto">
            <a:xfrm>
              <a:off x="1219835" y="2377440"/>
              <a:ext cx="1426845" cy="494665"/>
            </a:xfrm>
            <a:custGeom>
              <a:avLst/>
              <a:gdLst>
                <a:gd name="T0" fmla="*/ 0 w 6742"/>
                <a:gd name="T1" fmla="*/ 1300 h 2338"/>
                <a:gd name="T2" fmla="*/ 27 w 6742"/>
                <a:gd name="T3" fmla="*/ 1322 h 2338"/>
                <a:gd name="T4" fmla="*/ 92 w 6742"/>
                <a:gd name="T5" fmla="*/ 1385 h 2338"/>
                <a:gd name="T6" fmla="*/ 126 w 6742"/>
                <a:gd name="T7" fmla="*/ 1434 h 2338"/>
                <a:gd name="T8" fmla="*/ 152 w 6742"/>
                <a:gd name="T9" fmla="*/ 1497 h 2338"/>
                <a:gd name="T10" fmla="*/ 174 w 6742"/>
                <a:gd name="T11" fmla="*/ 1573 h 2338"/>
                <a:gd name="T12" fmla="*/ 183 w 6742"/>
                <a:gd name="T13" fmla="*/ 1664 h 2338"/>
                <a:gd name="T14" fmla="*/ 329 w 6742"/>
                <a:gd name="T15" fmla="*/ 1634 h 2338"/>
                <a:gd name="T16" fmla="*/ 562 w 6742"/>
                <a:gd name="T17" fmla="*/ 1595 h 2338"/>
                <a:gd name="T18" fmla="*/ 873 w 6742"/>
                <a:gd name="T19" fmla="*/ 1561 h 2338"/>
                <a:gd name="T20" fmla="*/ 1053 w 6742"/>
                <a:gd name="T21" fmla="*/ 1552 h 2338"/>
                <a:gd name="T22" fmla="*/ 1238 w 6742"/>
                <a:gd name="T23" fmla="*/ 1552 h 2338"/>
                <a:gd name="T24" fmla="*/ 1434 w 6742"/>
                <a:gd name="T25" fmla="*/ 1561 h 2338"/>
                <a:gd name="T26" fmla="*/ 1636 w 6742"/>
                <a:gd name="T27" fmla="*/ 1586 h 2338"/>
                <a:gd name="T28" fmla="*/ 1836 w 6742"/>
                <a:gd name="T29" fmla="*/ 1619 h 2338"/>
                <a:gd name="T30" fmla="*/ 2035 w 6742"/>
                <a:gd name="T31" fmla="*/ 1673 h 2338"/>
                <a:gd name="T32" fmla="*/ 2227 w 6742"/>
                <a:gd name="T33" fmla="*/ 1743 h 2338"/>
                <a:gd name="T34" fmla="*/ 2414 w 6742"/>
                <a:gd name="T35" fmla="*/ 1834 h 2338"/>
                <a:gd name="T36" fmla="*/ 2587 w 6742"/>
                <a:gd name="T37" fmla="*/ 1950 h 2338"/>
                <a:gd name="T38" fmla="*/ 2722 w 6742"/>
                <a:gd name="T39" fmla="*/ 1904 h 2338"/>
                <a:gd name="T40" fmla="*/ 2944 w 6742"/>
                <a:gd name="T41" fmla="*/ 1846 h 2338"/>
                <a:gd name="T42" fmla="*/ 3087 w 6742"/>
                <a:gd name="T43" fmla="*/ 1819 h 2338"/>
                <a:gd name="T44" fmla="*/ 3249 w 6742"/>
                <a:gd name="T45" fmla="*/ 1797 h 2338"/>
                <a:gd name="T46" fmla="*/ 3429 w 6742"/>
                <a:gd name="T47" fmla="*/ 1783 h 2338"/>
                <a:gd name="T48" fmla="*/ 3622 w 6742"/>
                <a:gd name="T49" fmla="*/ 1783 h 2338"/>
                <a:gd name="T50" fmla="*/ 3825 w 6742"/>
                <a:gd name="T51" fmla="*/ 1795 h 2338"/>
                <a:gd name="T52" fmla="*/ 4042 w 6742"/>
                <a:gd name="T53" fmla="*/ 1822 h 2338"/>
                <a:gd name="T54" fmla="*/ 4263 w 6742"/>
                <a:gd name="T55" fmla="*/ 1874 h 2338"/>
                <a:gd name="T56" fmla="*/ 4488 w 6742"/>
                <a:gd name="T57" fmla="*/ 1947 h 2338"/>
                <a:gd name="T58" fmla="*/ 4717 w 6742"/>
                <a:gd name="T59" fmla="*/ 2047 h 2338"/>
                <a:gd name="T60" fmla="*/ 4945 w 6742"/>
                <a:gd name="T61" fmla="*/ 2177 h 2338"/>
                <a:gd name="T62" fmla="*/ 5061 w 6742"/>
                <a:gd name="T63" fmla="*/ 2254 h 2338"/>
                <a:gd name="T64" fmla="*/ 5175 w 6742"/>
                <a:gd name="T65" fmla="*/ 2338 h 2338"/>
                <a:gd name="T66" fmla="*/ 6718 w 6742"/>
                <a:gd name="T67" fmla="*/ 529 h 2338"/>
                <a:gd name="T68" fmla="*/ 6669 w 6742"/>
                <a:gd name="T69" fmla="*/ 423 h 2338"/>
                <a:gd name="T70" fmla="*/ 6639 w 6742"/>
                <a:gd name="T71" fmla="*/ 322 h 2338"/>
                <a:gd name="T72" fmla="*/ 6626 w 6742"/>
                <a:gd name="T73" fmla="*/ 253 h 2338"/>
                <a:gd name="T74" fmla="*/ 6629 w 6742"/>
                <a:gd name="T75" fmla="*/ 186 h 2338"/>
                <a:gd name="T76" fmla="*/ 6218 w 6742"/>
                <a:gd name="T77" fmla="*/ 0 h 2338"/>
                <a:gd name="T78" fmla="*/ 574 w 6742"/>
                <a:gd name="T79" fmla="*/ 833 h 2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742" h="2338">
                  <a:moveTo>
                    <a:pt x="574" y="833"/>
                  </a:moveTo>
                  <a:lnTo>
                    <a:pt x="0" y="1300"/>
                  </a:lnTo>
                  <a:lnTo>
                    <a:pt x="9" y="1306"/>
                  </a:lnTo>
                  <a:lnTo>
                    <a:pt x="27" y="1322"/>
                  </a:lnTo>
                  <a:lnTo>
                    <a:pt x="58" y="1345"/>
                  </a:lnTo>
                  <a:lnTo>
                    <a:pt x="92" y="1385"/>
                  </a:lnTo>
                  <a:lnTo>
                    <a:pt x="107" y="1409"/>
                  </a:lnTo>
                  <a:lnTo>
                    <a:pt x="126" y="1434"/>
                  </a:lnTo>
                  <a:lnTo>
                    <a:pt x="140" y="1464"/>
                  </a:lnTo>
                  <a:lnTo>
                    <a:pt x="152" y="1497"/>
                  </a:lnTo>
                  <a:lnTo>
                    <a:pt x="165" y="1534"/>
                  </a:lnTo>
                  <a:lnTo>
                    <a:pt x="174" y="1573"/>
                  </a:lnTo>
                  <a:lnTo>
                    <a:pt x="180" y="1616"/>
                  </a:lnTo>
                  <a:lnTo>
                    <a:pt x="183" y="1664"/>
                  </a:lnTo>
                  <a:lnTo>
                    <a:pt x="251" y="1649"/>
                  </a:lnTo>
                  <a:lnTo>
                    <a:pt x="329" y="1634"/>
                  </a:lnTo>
                  <a:lnTo>
                    <a:pt x="433" y="1613"/>
                  </a:lnTo>
                  <a:lnTo>
                    <a:pt x="562" y="1595"/>
                  </a:lnTo>
                  <a:lnTo>
                    <a:pt x="708" y="1576"/>
                  </a:lnTo>
                  <a:lnTo>
                    <a:pt x="873" y="1561"/>
                  </a:lnTo>
                  <a:lnTo>
                    <a:pt x="961" y="1558"/>
                  </a:lnTo>
                  <a:lnTo>
                    <a:pt x="1053" y="1552"/>
                  </a:lnTo>
                  <a:lnTo>
                    <a:pt x="1144" y="1552"/>
                  </a:lnTo>
                  <a:lnTo>
                    <a:pt x="1238" y="1552"/>
                  </a:lnTo>
                  <a:lnTo>
                    <a:pt x="1337" y="1555"/>
                  </a:lnTo>
                  <a:lnTo>
                    <a:pt x="1434" y="1561"/>
                  </a:lnTo>
                  <a:lnTo>
                    <a:pt x="1534" y="1570"/>
                  </a:lnTo>
                  <a:lnTo>
                    <a:pt x="1636" y="1586"/>
                  </a:lnTo>
                  <a:lnTo>
                    <a:pt x="1736" y="1601"/>
                  </a:lnTo>
                  <a:lnTo>
                    <a:pt x="1836" y="1619"/>
                  </a:lnTo>
                  <a:lnTo>
                    <a:pt x="1938" y="1643"/>
                  </a:lnTo>
                  <a:lnTo>
                    <a:pt x="2035" y="1673"/>
                  </a:lnTo>
                  <a:lnTo>
                    <a:pt x="2132" y="1707"/>
                  </a:lnTo>
                  <a:lnTo>
                    <a:pt x="2227" y="1743"/>
                  </a:lnTo>
                  <a:lnTo>
                    <a:pt x="2322" y="1786"/>
                  </a:lnTo>
                  <a:lnTo>
                    <a:pt x="2414" y="1834"/>
                  </a:lnTo>
                  <a:lnTo>
                    <a:pt x="2502" y="1889"/>
                  </a:lnTo>
                  <a:lnTo>
                    <a:pt x="2587" y="1950"/>
                  </a:lnTo>
                  <a:lnTo>
                    <a:pt x="2648" y="1929"/>
                  </a:lnTo>
                  <a:lnTo>
                    <a:pt x="2722" y="1904"/>
                  </a:lnTo>
                  <a:lnTo>
                    <a:pt x="2822" y="1877"/>
                  </a:lnTo>
                  <a:lnTo>
                    <a:pt x="2944" y="1846"/>
                  </a:lnTo>
                  <a:lnTo>
                    <a:pt x="3015" y="1831"/>
                  </a:lnTo>
                  <a:lnTo>
                    <a:pt x="3087" y="1819"/>
                  </a:lnTo>
                  <a:lnTo>
                    <a:pt x="3167" y="1807"/>
                  </a:lnTo>
                  <a:lnTo>
                    <a:pt x="3249" y="1797"/>
                  </a:lnTo>
                  <a:lnTo>
                    <a:pt x="3338" y="1789"/>
                  </a:lnTo>
                  <a:lnTo>
                    <a:pt x="3429" y="1783"/>
                  </a:lnTo>
                  <a:lnTo>
                    <a:pt x="3523" y="1783"/>
                  </a:lnTo>
                  <a:lnTo>
                    <a:pt x="3622" y="1783"/>
                  </a:lnTo>
                  <a:lnTo>
                    <a:pt x="3722" y="1786"/>
                  </a:lnTo>
                  <a:lnTo>
                    <a:pt x="3825" y="1795"/>
                  </a:lnTo>
                  <a:lnTo>
                    <a:pt x="3933" y="1807"/>
                  </a:lnTo>
                  <a:lnTo>
                    <a:pt x="4042" y="1822"/>
                  </a:lnTo>
                  <a:lnTo>
                    <a:pt x="4152" y="1846"/>
                  </a:lnTo>
                  <a:lnTo>
                    <a:pt x="4263" y="1874"/>
                  </a:lnTo>
                  <a:lnTo>
                    <a:pt x="4375" y="1907"/>
                  </a:lnTo>
                  <a:lnTo>
                    <a:pt x="4488" y="1947"/>
                  </a:lnTo>
                  <a:lnTo>
                    <a:pt x="4603" y="1992"/>
                  </a:lnTo>
                  <a:lnTo>
                    <a:pt x="4717" y="2047"/>
                  </a:lnTo>
                  <a:lnTo>
                    <a:pt x="4833" y="2107"/>
                  </a:lnTo>
                  <a:lnTo>
                    <a:pt x="4945" y="2177"/>
                  </a:lnTo>
                  <a:lnTo>
                    <a:pt x="5004" y="2214"/>
                  </a:lnTo>
                  <a:lnTo>
                    <a:pt x="5061" y="2254"/>
                  </a:lnTo>
                  <a:lnTo>
                    <a:pt x="5116" y="2296"/>
                  </a:lnTo>
                  <a:lnTo>
                    <a:pt x="5175" y="2338"/>
                  </a:lnTo>
                  <a:lnTo>
                    <a:pt x="6742" y="572"/>
                  </a:lnTo>
                  <a:lnTo>
                    <a:pt x="6718" y="529"/>
                  </a:lnTo>
                  <a:lnTo>
                    <a:pt x="6694" y="480"/>
                  </a:lnTo>
                  <a:lnTo>
                    <a:pt x="6669" y="423"/>
                  </a:lnTo>
                  <a:lnTo>
                    <a:pt x="6648" y="356"/>
                  </a:lnTo>
                  <a:lnTo>
                    <a:pt x="6639" y="322"/>
                  </a:lnTo>
                  <a:lnTo>
                    <a:pt x="6633" y="286"/>
                  </a:lnTo>
                  <a:lnTo>
                    <a:pt x="6626" y="253"/>
                  </a:lnTo>
                  <a:lnTo>
                    <a:pt x="6626" y="219"/>
                  </a:lnTo>
                  <a:lnTo>
                    <a:pt x="6629" y="186"/>
                  </a:lnTo>
                  <a:lnTo>
                    <a:pt x="6636" y="155"/>
                  </a:lnTo>
                  <a:lnTo>
                    <a:pt x="6218" y="0"/>
                  </a:lnTo>
                  <a:lnTo>
                    <a:pt x="3136" y="857"/>
                  </a:lnTo>
                  <a:lnTo>
                    <a:pt x="574" y="833"/>
                  </a:lnTo>
                  <a:close/>
                </a:path>
              </a:pathLst>
            </a:custGeom>
            <a:solidFill>
              <a:srgbClr val="E9EAEB"/>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07" name="Freeform 183"/>
            <p:cNvSpPr>
              <a:spLocks/>
            </p:cNvSpPr>
            <p:nvPr/>
          </p:nvSpPr>
          <p:spPr bwMode="auto">
            <a:xfrm>
              <a:off x="1219835" y="2613660"/>
              <a:ext cx="217170" cy="120650"/>
            </a:xfrm>
            <a:custGeom>
              <a:avLst/>
              <a:gdLst>
                <a:gd name="T0" fmla="*/ 0 w 1025"/>
                <a:gd name="T1" fmla="*/ 185 h 570"/>
                <a:gd name="T2" fmla="*/ 55 w 1025"/>
                <a:gd name="T3" fmla="*/ 239 h 570"/>
                <a:gd name="T4" fmla="*/ 104 w 1025"/>
                <a:gd name="T5" fmla="*/ 307 h 570"/>
                <a:gd name="T6" fmla="*/ 134 w 1025"/>
                <a:gd name="T7" fmla="*/ 368 h 570"/>
                <a:gd name="T8" fmla="*/ 158 w 1025"/>
                <a:gd name="T9" fmla="*/ 440 h 570"/>
                <a:gd name="T10" fmla="*/ 177 w 1025"/>
                <a:gd name="T11" fmla="*/ 526 h 570"/>
                <a:gd name="T12" fmla="*/ 229 w 1025"/>
                <a:gd name="T13" fmla="*/ 555 h 570"/>
                <a:gd name="T14" fmla="*/ 363 w 1025"/>
                <a:gd name="T15" fmla="*/ 519 h 570"/>
                <a:gd name="T16" fmla="*/ 574 w 1025"/>
                <a:gd name="T17" fmla="*/ 477 h 570"/>
                <a:gd name="T18" fmla="*/ 775 w 1025"/>
                <a:gd name="T19" fmla="*/ 455 h 570"/>
                <a:gd name="T20" fmla="*/ 912 w 1025"/>
                <a:gd name="T21" fmla="*/ 446 h 570"/>
                <a:gd name="T22" fmla="*/ 998 w 1025"/>
                <a:gd name="T23" fmla="*/ 434 h 570"/>
                <a:gd name="T24" fmla="*/ 1022 w 1025"/>
                <a:gd name="T25" fmla="*/ 425 h 570"/>
                <a:gd name="T26" fmla="*/ 1025 w 1025"/>
                <a:gd name="T27" fmla="*/ 416 h 570"/>
                <a:gd name="T28" fmla="*/ 1013 w 1025"/>
                <a:gd name="T29" fmla="*/ 403 h 570"/>
                <a:gd name="T30" fmla="*/ 967 w 1025"/>
                <a:gd name="T31" fmla="*/ 388 h 570"/>
                <a:gd name="T32" fmla="*/ 864 w 1025"/>
                <a:gd name="T33" fmla="*/ 374 h 570"/>
                <a:gd name="T34" fmla="*/ 790 w 1025"/>
                <a:gd name="T35" fmla="*/ 371 h 570"/>
                <a:gd name="T36" fmla="*/ 727 w 1025"/>
                <a:gd name="T37" fmla="*/ 377 h 570"/>
                <a:gd name="T38" fmla="*/ 684 w 1025"/>
                <a:gd name="T39" fmla="*/ 382 h 570"/>
                <a:gd name="T40" fmla="*/ 659 w 1025"/>
                <a:gd name="T41" fmla="*/ 377 h 570"/>
                <a:gd name="T42" fmla="*/ 650 w 1025"/>
                <a:gd name="T43" fmla="*/ 368 h 570"/>
                <a:gd name="T44" fmla="*/ 662 w 1025"/>
                <a:gd name="T45" fmla="*/ 352 h 570"/>
                <a:gd name="T46" fmla="*/ 684 w 1025"/>
                <a:gd name="T47" fmla="*/ 334 h 570"/>
                <a:gd name="T48" fmla="*/ 738 w 1025"/>
                <a:gd name="T49" fmla="*/ 313 h 570"/>
                <a:gd name="T50" fmla="*/ 784 w 1025"/>
                <a:gd name="T51" fmla="*/ 303 h 570"/>
                <a:gd name="T52" fmla="*/ 836 w 1025"/>
                <a:gd name="T53" fmla="*/ 303 h 570"/>
                <a:gd name="T54" fmla="*/ 885 w 1025"/>
                <a:gd name="T55" fmla="*/ 294 h 570"/>
                <a:gd name="T56" fmla="*/ 924 w 1025"/>
                <a:gd name="T57" fmla="*/ 279 h 570"/>
                <a:gd name="T58" fmla="*/ 955 w 1025"/>
                <a:gd name="T59" fmla="*/ 264 h 570"/>
                <a:gd name="T60" fmla="*/ 970 w 1025"/>
                <a:gd name="T61" fmla="*/ 245 h 570"/>
                <a:gd name="T62" fmla="*/ 967 w 1025"/>
                <a:gd name="T63" fmla="*/ 227 h 570"/>
                <a:gd name="T64" fmla="*/ 943 w 1025"/>
                <a:gd name="T65" fmla="*/ 216 h 570"/>
                <a:gd name="T66" fmla="*/ 893 w 1025"/>
                <a:gd name="T67" fmla="*/ 210 h 570"/>
                <a:gd name="T68" fmla="*/ 781 w 1025"/>
                <a:gd name="T69" fmla="*/ 219 h 570"/>
                <a:gd name="T70" fmla="*/ 659 w 1025"/>
                <a:gd name="T71" fmla="*/ 239 h 570"/>
                <a:gd name="T72" fmla="*/ 574 w 1025"/>
                <a:gd name="T73" fmla="*/ 258 h 570"/>
                <a:gd name="T74" fmla="*/ 534 w 1025"/>
                <a:gd name="T75" fmla="*/ 264 h 570"/>
                <a:gd name="T76" fmla="*/ 519 w 1025"/>
                <a:gd name="T77" fmla="*/ 255 h 570"/>
                <a:gd name="T78" fmla="*/ 513 w 1025"/>
                <a:gd name="T79" fmla="*/ 239 h 570"/>
                <a:gd name="T80" fmla="*/ 519 w 1025"/>
                <a:gd name="T81" fmla="*/ 222 h 570"/>
                <a:gd name="T82" fmla="*/ 559 w 1025"/>
                <a:gd name="T83" fmla="*/ 198 h 570"/>
                <a:gd name="T84" fmla="*/ 641 w 1025"/>
                <a:gd name="T85" fmla="*/ 167 h 570"/>
                <a:gd name="T86" fmla="*/ 744 w 1025"/>
                <a:gd name="T87" fmla="*/ 139 h 570"/>
                <a:gd name="T88" fmla="*/ 824 w 1025"/>
                <a:gd name="T89" fmla="*/ 121 h 570"/>
                <a:gd name="T90" fmla="*/ 855 w 1025"/>
                <a:gd name="T91" fmla="*/ 106 h 570"/>
                <a:gd name="T92" fmla="*/ 861 w 1025"/>
                <a:gd name="T93" fmla="*/ 84 h 570"/>
                <a:gd name="T94" fmla="*/ 848 w 1025"/>
                <a:gd name="T95" fmla="*/ 64 h 570"/>
                <a:gd name="T96" fmla="*/ 821 w 1025"/>
                <a:gd name="T97" fmla="*/ 43 h 570"/>
                <a:gd name="T98" fmla="*/ 778 w 1025"/>
                <a:gd name="T99" fmla="*/ 24 h 570"/>
                <a:gd name="T100" fmla="*/ 730 w 1025"/>
                <a:gd name="T101" fmla="*/ 15 h 570"/>
                <a:gd name="T102" fmla="*/ 671 w 1025"/>
                <a:gd name="T103" fmla="*/ 15 h 570"/>
                <a:gd name="T104" fmla="*/ 580 w 1025"/>
                <a:gd name="T105" fmla="*/ 24 h 570"/>
                <a:gd name="T106" fmla="*/ 445 w 1025"/>
                <a:gd name="T107" fmla="*/ 24 h 570"/>
                <a:gd name="T108" fmla="*/ 277 w 1025"/>
                <a:gd name="T109" fmla="*/ 6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25" h="570">
                  <a:moveTo>
                    <a:pt x="235" y="0"/>
                  </a:moveTo>
                  <a:lnTo>
                    <a:pt x="0" y="185"/>
                  </a:lnTo>
                  <a:lnTo>
                    <a:pt x="27" y="210"/>
                  </a:lnTo>
                  <a:lnTo>
                    <a:pt x="55" y="239"/>
                  </a:lnTo>
                  <a:lnTo>
                    <a:pt x="86" y="282"/>
                  </a:lnTo>
                  <a:lnTo>
                    <a:pt x="104" y="307"/>
                  </a:lnTo>
                  <a:lnTo>
                    <a:pt x="119" y="334"/>
                  </a:lnTo>
                  <a:lnTo>
                    <a:pt x="134" y="368"/>
                  </a:lnTo>
                  <a:lnTo>
                    <a:pt x="146" y="400"/>
                  </a:lnTo>
                  <a:lnTo>
                    <a:pt x="158" y="440"/>
                  </a:lnTo>
                  <a:lnTo>
                    <a:pt x="168" y="480"/>
                  </a:lnTo>
                  <a:lnTo>
                    <a:pt x="177" y="526"/>
                  </a:lnTo>
                  <a:lnTo>
                    <a:pt x="180" y="570"/>
                  </a:lnTo>
                  <a:lnTo>
                    <a:pt x="229" y="555"/>
                  </a:lnTo>
                  <a:lnTo>
                    <a:pt x="286" y="537"/>
                  </a:lnTo>
                  <a:lnTo>
                    <a:pt x="363" y="519"/>
                  </a:lnTo>
                  <a:lnTo>
                    <a:pt x="460" y="498"/>
                  </a:lnTo>
                  <a:lnTo>
                    <a:pt x="574" y="477"/>
                  </a:lnTo>
                  <a:lnTo>
                    <a:pt x="705" y="461"/>
                  </a:lnTo>
                  <a:lnTo>
                    <a:pt x="775" y="455"/>
                  </a:lnTo>
                  <a:lnTo>
                    <a:pt x="848" y="452"/>
                  </a:lnTo>
                  <a:lnTo>
                    <a:pt x="912" y="446"/>
                  </a:lnTo>
                  <a:lnTo>
                    <a:pt x="964" y="443"/>
                  </a:lnTo>
                  <a:lnTo>
                    <a:pt x="998" y="434"/>
                  </a:lnTo>
                  <a:lnTo>
                    <a:pt x="1019" y="428"/>
                  </a:lnTo>
                  <a:lnTo>
                    <a:pt x="1022" y="425"/>
                  </a:lnTo>
                  <a:lnTo>
                    <a:pt x="1025" y="419"/>
                  </a:lnTo>
                  <a:lnTo>
                    <a:pt x="1025" y="416"/>
                  </a:lnTo>
                  <a:lnTo>
                    <a:pt x="1022" y="412"/>
                  </a:lnTo>
                  <a:lnTo>
                    <a:pt x="1013" y="403"/>
                  </a:lnTo>
                  <a:lnTo>
                    <a:pt x="992" y="397"/>
                  </a:lnTo>
                  <a:lnTo>
                    <a:pt x="967" y="388"/>
                  </a:lnTo>
                  <a:lnTo>
                    <a:pt x="936" y="382"/>
                  </a:lnTo>
                  <a:lnTo>
                    <a:pt x="864" y="374"/>
                  </a:lnTo>
                  <a:lnTo>
                    <a:pt x="827" y="374"/>
                  </a:lnTo>
                  <a:lnTo>
                    <a:pt x="790" y="371"/>
                  </a:lnTo>
                  <a:lnTo>
                    <a:pt x="756" y="374"/>
                  </a:lnTo>
                  <a:lnTo>
                    <a:pt x="727" y="377"/>
                  </a:lnTo>
                  <a:lnTo>
                    <a:pt x="702" y="382"/>
                  </a:lnTo>
                  <a:lnTo>
                    <a:pt x="684" y="382"/>
                  </a:lnTo>
                  <a:lnTo>
                    <a:pt x="668" y="379"/>
                  </a:lnTo>
                  <a:lnTo>
                    <a:pt x="659" y="377"/>
                  </a:lnTo>
                  <a:lnTo>
                    <a:pt x="653" y="374"/>
                  </a:lnTo>
                  <a:lnTo>
                    <a:pt x="650" y="368"/>
                  </a:lnTo>
                  <a:lnTo>
                    <a:pt x="653" y="358"/>
                  </a:lnTo>
                  <a:lnTo>
                    <a:pt x="662" y="352"/>
                  </a:lnTo>
                  <a:lnTo>
                    <a:pt x="671" y="343"/>
                  </a:lnTo>
                  <a:lnTo>
                    <a:pt x="684" y="334"/>
                  </a:lnTo>
                  <a:lnTo>
                    <a:pt x="717" y="319"/>
                  </a:lnTo>
                  <a:lnTo>
                    <a:pt x="738" y="313"/>
                  </a:lnTo>
                  <a:lnTo>
                    <a:pt x="759" y="307"/>
                  </a:lnTo>
                  <a:lnTo>
                    <a:pt x="784" y="303"/>
                  </a:lnTo>
                  <a:lnTo>
                    <a:pt x="812" y="303"/>
                  </a:lnTo>
                  <a:lnTo>
                    <a:pt x="836" y="303"/>
                  </a:lnTo>
                  <a:lnTo>
                    <a:pt x="861" y="297"/>
                  </a:lnTo>
                  <a:lnTo>
                    <a:pt x="885" y="294"/>
                  </a:lnTo>
                  <a:lnTo>
                    <a:pt x="906" y="288"/>
                  </a:lnTo>
                  <a:lnTo>
                    <a:pt x="924" y="279"/>
                  </a:lnTo>
                  <a:lnTo>
                    <a:pt x="943" y="273"/>
                  </a:lnTo>
                  <a:lnTo>
                    <a:pt x="955" y="264"/>
                  </a:lnTo>
                  <a:lnTo>
                    <a:pt x="964" y="255"/>
                  </a:lnTo>
                  <a:lnTo>
                    <a:pt x="970" y="245"/>
                  </a:lnTo>
                  <a:lnTo>
                    <a:pt x="973" y="236"/>
                  </a:lnTo>
                  <a:lnTo>
                    <a:pt x="967" y="227"/>
                  </a:lnTo>
                  <a:lnTo>
                    <a:pt x="958" y="222"/>
                  </a:lnTo>
                  <a:lnTo>
                    <a:pt x="943" y="216"/>
                  </a:lnTo>
                  <a:lnTo>
                    <a:pt x="921" y="213"/>
                  </a:lnTo>
                  <a:lnTo>
                    <a:pt x="893" y="210"/>
                  </a:lnTo>
                  <a:lnTo>
                    <a:pt x="858" y="213"/>
                  </a:lnTo>
                  <a:lnTo>
                    <a:pt x="781" y="219"/>
                  </a:lnTo>
                  <a:lnTo>
                    <a:pt x="714" y="227"/>
                  </a:lnTo>
                  <a:lnTo>
                    <a:pt x="659" y="239"/>
                  </a:lnTo>
                  <a:lnTo>
                    <a:pt x="613" y="248"/>
                  </a:lnTo>
                  <a:lnTo>
                    <a:pt x="574" y="258"/>
                  </a:lnTo>
                  <a:lnTo>
                    <a:pt x="546" y="264"/>
                  </a:lnTo>
                  <a:lnTo>
                    <a:pt x="534" y="264"/>
                  </a:lnTo>
                  <a:lnTo>
                    <a:pt x="525" y="261"/>
                  </a:lnTo>
                  <a:lnTo>
                    <a:pt x="519" y="255"/>
                  </a:lnTo>
                  <a:lnTo>
                    <a:pt x="513" y="248"/>
                  </a:lnTo>
                  <a:lnTo>
                    <a:pt x="513" y="239"/>
                  </a:lnTo>
                  <a:lnTo>
                    <a:pt x="516" y="230"/>
                  </a:lnTo>
                  <a:lnTo>
                    <a:pt x="519" y="222"/>
                  </a:lnTo>
                  <a:lnTo>
                    <a:pt x="531" y="213"/>
                  </a:lnTo>
                  <a:lnTo>
                    <a:pt x="559" y="198"/>
                  </a:lnTo>
                  <a:lnTo>
                    <a:pt x="594" y="182"/>
                  </a:lnTo>
                  <a:lnTo>
                    <a:pt x="641" y="167"/>
                  </a:lnTo>
                  <a:lnTo>
                    <a:pt x="690" y="152"/>
                  </a:lnTo>
                  <a:lnTo>
                    <a:pt x="744" y="139"/>
                  </a:lnTo>
                  <a:lnTo>
                    <a:pt x="799" y="127"/>
                  </a:lnTo>
                  <a:lnTo>
                    <a:pt x="824" y="121"/>
                  </a:lnTo>
                  <a:lnTo>
                    <a:pt x="842" y="115"/>
                  </a:lnTo>
                  <a:lnTo>
                    <a:pt x="855" y="106"/>
                  </a:lnTo>
                  <a:lnTo>
                    <a:pt x="861" y="94"/>
                  </a:lnTo>
                  <a:lnTo>
                    <a:pt x="861" y="84"/>
                  </a:lnTo>
                  <a:lnTo>
                    <a:pt x="858" y="72"/>
                  </a:lnTo>
                  <a:lnTo>
                    <a:pt x="848" y="64"/>
                  </a:lnTo>
                  <a:lnTo>
                    <a:pt x="836" y="52"/>
                  </a:lnTo>
                  <a:lnTo>
                    <a:pt x="821" y="43"/>
                  </a:lnTo>
                  <a:lnTo>
                    <a:pt x="802" y="34"/>
                  </a:lnTo>
                  <a:lnTo>
                    <a:pt x="778" y="24"/>
                  </a:lnTo>
                  <a:lnTo>
                    <a:pt x="756" y="18"/>
                  </a:lnTo>
                  <a:lnTo>
                    <a:pt x="730" y="15"/>
                  </a:lnTo>
                  <a:lnTo>
                    <a:pt x="702" y="12"/>
                  </a:lnTo>
                  <a:lnTo>
                    <a:pt x="671" y="15"/>
                  </a:lnTo>
                  <a:lnTo>
                    <a:pt x="644" y="18"/>
                  </a:lnTo>
                  <a:lnTo>
                    <a:pt x="580" y="24"/>
                  </a:lnTo>
                  <a:lnTo>
                    <a:pt x="513" y="27"/>
                  </a:lnTo>
                  <a:lnTo>
                    <a:pt x="445" y="24"/>
                  </a:lnTo>
                  <a:lnTo>
                    <a:pt x="382" y="18"/>
                  </a:lnTo>
                  <a:lnTo>
                    <a:pt x="277" y="6"/>
                  </a:lnTo>
                  <a:lnTo>
                    <a:pt x="235" y="0"/>
                  </a:lnTo>
                  <a:close/>
                </a:path>
              </a:pathLst>
            </a:custGeom>
            <a:solidFill>
              <a:srgbClr val="C3C4C7"/>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08" name="Freeform 184"/>
            <p:cNvSpPr>
              <a:spLocks/>
            </p:cNvSpPr>
            <p:nvPr/>
          </p:nvSpPr>
          <p:spPr bwMode="auto">
            <a:xfrm>
              <a:off x="1616075" y="2640330"/>
              <a:ext cx="368935" cy="154305"/>
            </a:xfrm>
            <a:custGeom>
              <a:avLst/>
              <a:gdLst>
                <a:gd name="T0" fmla="*/ 305 w 1743"/>
                <a:gd name="T1" fmla="*/ 489 h 729"/>
                <a:gd name="T2" fmla="*/ 541 w 1743"/>
                <a:gd name="T3" fmla="*/ 601 h 729"/>
                <a:gd name="T4" fmla="*/ 675 w 1743"/>
                <a:gd name="T5" fmla="*/ 687 h 729"/>
                <a:gd name="T6" fmla="*/ 735 w 1743"/>
                <a:gd name="T7" fmla="*/ 723 h 729"/>
                <a:gd name="T8" fmla="*/ 971 w 1743"/>
                <a:gd name="T9" fmla="*/ 638 h 729"/>
                <a:gd name="T10" fmla="*/ 1187 w 1743"/>
                <a:gd name="T11" fmla="*/ 589 h 729"/>
                <a:gd name="T12" fmla="*/ 1465 w 1743"/>
                <a:gd name="T13" fmla="*/ 553 h 729"/>
                <a:gd name="T14" fmla="*/ 1706 w 1743"/>
                <a:gd name="T15" fmla="*/ 544 h 729"/>
                <a:gd name="T16" fmla="*/ 1743 w 1743"/>
                <a:gd name="T17" fmla="*/ 532 h 729"/>
                <a:gd name="T18" fmla="*/ 1727 w 1743"/>
                <a:gd name="T19" fmla="*/ 508 h 729"/>
                <a:gd name="T20" fmla="*/ 1666 w 1743"/>
                <a:gd name="T21" fmla="*/ 483 h 729"/>
                <a:gd name="T22" fmla="*/ 1562 w 1743"/>
                <a:gd name="T23" fmla="*/ 468 h 729"/>
                <a:gd name="T24" fmla="*/ 1413 w 1743"/>
                <a:gd name="T25" fmla="*/ 471 h 729"/>
                <a:gd name="T26" fmla="*/ 1273 w 1743"/>
                <a:gd name="T27" fmla="*/ 474 h 729"/>
                <a:gd name="T28" fmla="*/ 1254 w 1743"/>
                <a:gd name="T29" fmla="*/ 459 h 729"/>
                <a:gd name="T30" fmla="*/ 1291 w 1743"/>
                <a:gd name="T31" fmla="*/ 437 h 729"/>
                <a:gd name="T32" fmla="*/ 1441 w 1743"/>
                <a:gd name="T33" fmla="*/ 407 h 729"/>
                <a:gd name="T34" fmla="*/ 1569 w 1743"/>
                <a:gd name="T35" fmla="*/ 377 h 729"/>
                <a:gd name="T36" fmla="*/ 1590 w 1743"/>
                <a:gd name="T37" fmla="*/ 356 h 729"/>
                <a:gd name="T38" fmla="*/ 1578 w 1743"/>
                <a:gd name="T39" fmla="*/ 337 h 729"/>
                <a:gd name="T40" fmla="*/ 1519 w 1743"/>
                <a:gd name="T41" fmla="*/ 325 h 729"/>
                <a:gd name="T42" fmla="*/ 1358 w 1743"/>
                <a:gd name="T43" fmla="*/ 334 h 729"/>
                <a:gd name="T44" fmla="*/ 1154 w 1743"/>
                <a:gd name="T45" fmla="*/ 353 h 729"/>
                <a:gd name="T46" fmla="*/ 1114 w 1743"/>
                <a:gd name="T47" fmla="*/ 334 h 729"/>
                <a:gd name="T48" fmla="*/ 1108 w 1743"/>
                <a:gd name="T49" fmla="*/ 313 h 729"/>
                <a:gd name="T50" fmla="*/ 1145 w 1743"/>
                <a:gd name="T51" fmla="*/ 292 h 729"/>
                <a:gd name="T52" fmla="*/ 1316 w 1743"/>
                <a:gd name="T53" fmla="*/ 267 h 729"/>
                <a:gd name="T54" fmla="*/ 1419 w 1743"/>
                <a:gd name="T55" fmla="*/ 241 h 729"/>
                <a:gd name="T56" fmla="*/ 1444 w 1743"/>
                <a:gd name="T57" fmla="*/ 207 h 729"/>
                <a:gd name="T58" fmla="*/ 1431 w 1743"/>
                <a:gd name="T59" fmla="*/ 189 h 729"/>
                <a:gd name="T60" fmla="*/ 1348 w 1743"/>
                <a:gd name="T61" fmla="*/ 170 h 729"/>
                <a:gd name="T62" fmla="*/ 1120 w 1743"/>
                <a:gd name="T63" fmla="*/ 173 h 729"/>
                <a:gd name="T64" fmla="*/ 866 w 1743"/>
                <a:gd name="T65" fmla="*/ 195 h 729"/>
                <a:gd name="T66" fmla="*/ 855 w 1743"/>
                <a:gd name="T67" fmla="*/ 189 h 729"/>
                <a:gd name="T68" fmla="*/ 922 w 1743"/>
                <a:gd name="T69" fmla="*/ 143 h 729"/>
                <a:gd name="T70" fmla="*/ 1001 w 1743"/>
                <a:gd name="T71" fmla="*/ 89 h 729"/>
                <a:gd name="T72" fmla="*/ 943 w 1743"/>
                <a:gd name="T73" fmla="*/ 92 h 729"/>
                <a:gd name="T74" fmla="*/ 747 w 1743"/>
                <a:gd name="T75" fmla="*/ 112 h 729"/>
                <a:gd name="T76" fmla="*/ 653 w 1743"/>
                <a:gd name="T77" fmla="*/ 109 h 729"/>
                <a:gd name="T78" fmla="*/ 498 w 1743"/>
                <a:gd name="T79" fmla="*/ 64 h 729"/>
                <a:gd name="T80" fmla="*/ 242 w 1743"/>
                <a:gd name="T81" fmla="*/ 12 h 729"/>
                <a:gd name="T82" fmla="*/ 88 w 1743"/>
                <a:gd name="T83" fmla="*/ 0 h 729"/>
                <a:gd name="T84" fmla="*/ 12 w 1743"/>
                <a:gd name="T85" fmla="*/ 19 h 729"/>
                <a:gd name="T86" fmla="*/ 0 w 1743"/>
                <a:gd name="T87" fmla="*/ 31 h 729"/>
                <a:gd name="T88" fmla="*/ 37 w 1743"/>
                <a:gd name="T89" fmla="*/ 58 h 729"/>
                <a:gd name="T90" fmla="*/ 293 w 1743"/>
                <a:gd name="T91" fmla="*/ 152 h 729"/>
                <a:gd name="T92" fmla="*/ 399 w 1743"/>
                <a:gd name="T93" fmla="*/ 210 h 729"/>
                <a:gd name="T94" fmla="*/ 367 w 1743"/>
                <a:gd name="T95" fmla="*/ 207 h 729"/>
                <a:gd name="T96" fmla="*/ 214 w 1743"/>
                <a:gd name="T97" fmla="*/ 155 h 729"/>
                <a:gd name="T98" fmla="*/ 116 w 1743"/>
                <a:gd name="T99" fmla="*/ 149 h 729"/>
                <a:gd name="T100" fmla="*/ 31 w 1743"/>
                <a:gd name="T101" fmla="*/ 167 h 729"/>
                <a:gd name="T102" fmla="*/ 12 w 1743"/>
                <a:gd name="T103" fmla="*/ 186 h 729"/>
                <a:gd name="T104" fmla="*/ 28 w 1743"/>
                <a:gd name="T105" fmla="*/ 210 h 729"/>
                <a:gd name="T106" fmla="*/ 88 w 1743"/>
                <a:gd name="T107" fmla="*/ 231 h 729"/>
                <a:gd name="T108" fmla="*/ 321 w 1743"/>
                <a:gd name="T109" fmla="*/ 292 h 729"/>
                <a:gd name="T110" fmla="*/ 382 w 1743"/>
                <a:gd name="T111" fmla="*/ 319 h 729"/>
                <a:gd name="T112" fmla="*/ 367 w 1743"/>
                <a:gd name="T113" fmla="*/ 337 h 729"/>
                <a:gd name="T114" fmla="*/ 250 w 1743"/>
                <a:gd name="T115" fmla="*/ 350 h 729"/>
                <a:gd name="T116" fmla="*/ 122 w 1743"/>
                <a:gd name="T117" fmla="*/ 340 h 729"/>
                <a:gd name="T118" fmla="*/ 59 w 1743"/>
                <a:gd name="T119" fmla="*/ 347 h 729"/>
                <a:gd name="T120" fmla="*/ 34 w 1743"/>
                <a:gd name="T121" fmla="*/ 380 h 729"/>
                <a:gd name="T122" fmla="*/ 86 w 1743"/>
                <a:gd name="T123" fmla="*/ 407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43" h="729">
                  <a:moveTo>
                    <a:pt x="190" y="443"/>
                  </a:moveTo>
                  <a:lnTo>
                    <a:pt x="242" y="462"/>
                  </a:lnTo>
                  <a:lnTo>
                    <a:pt x="305" y="489"/>
                  </a:lnTo>
                  <a:lnTo>
                    <a:pt x="382" y="523"/>
                  </a:lnTo>
                  <a:lnTo>
                    <a:pt x="461" y="558"/>
                  </a:lnTo>
                  <a:lnTo>
                    <a:pt x="541" y="601"/>
                  </a:lnTo>
                  <a:lnTo>
                    <a:pt x="610" y="644"/>
                  </a:lnTo>
                  <a:lnTo>
                    <a:pt x="644" y="665"/>
                  </a:lnTo>
                  <a:lnTo>
                    <a:pt x="675" y="687"/>
                  </a:lnTo>
                  <a:lnTo>
                    <a:pt x="699" y="708"/>
                  </a:lnTo>
                  <a:lnTo>
                    <a:pt x="717" y="729"/>
                  </a:lnTo>
                  <a:lnTo>
                    <a:pt x="735" y="723"/>
                  </a:lnTo>
                  <a:lnTo>
                    <a:pt x="781" y="702"/>
                  </a:lnTo>
                  <a:lnTo>
                    <a:pt x="860" y="672"/>
                  </a:lnTo>
                  <a:lnTo>
                    <a:pt x="971" y="638"/>
                  </a:lnTo>
                  <a:lnTo>
                    <a:pt x="1037" y="620"/>
                  </a:lnTo>
                  <a:lnTo>
                    <a:pt x="1108" y="604"/>
                  </a:lnTo>
                  <a:lnTo>
                    <a:pt x="1187" y="589"/>
                  </a:lnTo>
                  <a:lnTo>
                    <a:pt x="1273" y="574"/>
                  </a:lnTo>
                  <a:lnTo>
                    <a:pt x="1367" y="562"/>
                  </a:lnTo>
                  <a:lnTo>
                    <a:pt x="1465" y="553"/>
                  </a:lnTo>
                  <a:lnTo>
                    <a:pt x="1572" y="547"/>
                  </a:lnTo>
                  <a:lnTo>
                    <a:pt x="1684" y="547"/>
                  </a:lnTo>
                  <a:lnTo>
                    <a:pt x="1706" y="544"/>
                  </a:lnTo>
                  <a:lnTo>
                    <a:pt x="1724" y="541"/>
                  </a:lnTo>
                  <a:lnTo>
                    <a:pt x="1736" y="538"/>
                  </a:lnTo>
                  <a:lnTo>
                    <a:pt x="1743" y="532"/>
                  </a:lnTo>
                  <a:lnTo>
                    <a:pt x="1743" y="523"/>
                  </a:lnTo>
                  <a:lnTo>
                    <a:pt x="1736" y="517"/>
                  </a:lnTo>
                  <a:lnTo>
                    <a:pt x="1727" y="508"/>
                  </a:lnTo>
                  <a:lnTo>
                    <a:pt x="1712" y="498"/>
                  </a:lnTo>
                  <a:lnTo>
                    <a:pt x="1690" y="489"/>
                  </a:lnTo>
                  <a:lnTo>
                    <a:pt x="1666" y="483"/>
                  </a:lnTo>
                  <a:lnTo>
                    <a:pt x="1635" y="477"/>
                  </a:lnTo>
                  <a:lnTo>
                    <a:pt x="1602" y="471"/>
                  </a:lnTo>
                  <a:lnTo>
                    <a:pt x="1562" y="468"/>
                  </a:lnTo>
                  <a:lnTo>
                    <a:pt x="1516" y="468"/>
                  </a:lnTo>
                  <a:lnTo>
                    <a:pt x="1467" y="468"/>
                  </a:lnTo>
                  <a:lnTo>
                    <a:pt x="1413" y="471"/>
                  </a:lnTo>
                  <a:lnTo>
                    <a:pt x="1324" y="477"/>
                  </a:lnTo>
                  <a:lnTo>
                    <a:pt x="1294" y="477"/>
                  </a:lnTo>
                  <a:lnTo>
                    <a:pt x="1273" y="474"/>
                  </a:lnTo>
                  <a:lnTo>
                    <a:pt x="1260" y="471"/>
                  </a:lnTo>
                  <a:lnTo>
                    <a:pt x="1254" y="465"/>
                  </a:lnTo>
                  <a:lnTo>
                    <a:pt x="1254" y="459"/>
                  </a:lnTo>
                  <a:lnTo>
                    <a:pt x="1260" y="453"/>
                  </a:lnTo>
                  <a:lnTo>
                    <a:pt x="1273" y="446"/>
                  </a:lnTo>
                  <a:lnTo>
                    <a:pt x="1291" y="437"/>
                  </a:lnTo>
                  <a:lnTo>
                    <a:pt x="1333" y="425"/>
                  </a:lnTo>
                  <a:lnTo>
                    <a:pt x="1385" y="413"/>
                  </a:lnTo>
                  <a:lnTo>
                    <a:pt x="1441" y="407"/>
                  </a:lnTo>
                  <a:lnTo>
                    <a:pt x="1492" y="401"/>
                  </a:lnTo>
                  <a:lnTo>
                    <a:pt x="1535" y="389"/>
                  </a:lnTo>
                  <a:lnTo>
                    <a:pt x="1569" y="377"/>
                  </a:lnTo>
                  <a:lnTo>
                    <a:pt x="1581" y="371"/>
                  </a:lnTo>
                  <a:lnTo>
                    <a:pt x="1587" y="362"/>
                  </a:lnTo>
                  <a:lnTo>
                    <a:pt x="1590" y="356"/>
                  </a:lnTo>
                  <a:lnTo>
                    <a:pt x="1590" y="350"/>
                  </a:lnTo>
                  <a:lnTo>
                    <a:pt x="1587" y="340"/>
                  </a:lnTo>
                  <a:lnTo>
                    <a:pt x="1578" y="337"/>
                  </a:lnTo>
                  <a:lnTo>
                    <a:pt x="1562" y="331"/>
                  </a:lnTo>
                  <a:lnTo>
                    <a:pt x="1544" y="328"/>
                  </a:lnTo>
                  <a:lnTo>
                    <a:pt x="1519" y="325"/>
                  </a:lnTo>
                  <a:lnTo>
                    <a:pt x="1489" y="325"/>
                  </a:lnTo>
                  <a:lnTo>
                    <a:pt x="1422" y="328"/>
                  </a:lnTo>
                  <a:lnTo>
                    <a:pt x="1358" y="334"/>
                  </a:lnTo>
                  <a:lnTo>
                    <a:pt x="1242" y="350"/>
                  </a:lnTo>
                  <a:lnTo>
                    <a:pt x="1193" y="353"/>
                  </a:lnTo>
                  <a:lnTo>
                    <a:pt x="1154" y="353"/>
                  </a:lnTo>
                  <a:lnTo>
                    <a:pt x="1139" y="350"/>
                  </a:lnTo>
                  <a:lnTo>
                    <a:pt x="1126" y="344"/>
                  </a:lnTo>
                  <a:lnTo>
                    <a:pt x="1114" y="334"/>
                  </a:lnTo>
                  <a:lnTo>
                    <a:pt x="1108" y="325"/>
                  </a:lnTo>
                  <a:lnTo>
                    <a:pt x="1105" y="319"/>
                  </a:lnTo>
                  <a:lnTo>
                    <a:pt x="1108" y="313"/>
                  </a:lnTo>
                  <a:lnTo>
                    <a:pt x="1114" y="304"/>
                  </a:lnTo>
                  <a:lnTo>
                    <a:pt x="1126" y="298"/>
                  </a:lnTo>
                  <a:lnTo>
                    <a:pt x="1145" y="292"/>
                  </a:lnTo>
                  <a:lnTo>
                    <a:pt x="1193" y="282"/>
                  </a:lnTo>
                  <a:lnTo>
                    <a:pt x="1254" y="276"/>
                  </a:lnTo>
                  <a:lnTo>
                    <a:pt x="1316" y="267"/>
                  </a:lnTo>
                  <a:lnTo>
                    <a:pt x="1373" y="255"/>
                  </a:lnTo>
                  <a:lnTo>
                    <a:pt x="1398" y="250"/>
                  </a:lnTo>
                  <a:lnTo>
                    <a:pt x="1419" y="241"/>
                  </a:lnTo>
                  <a:lnTo>
                    <a:pt x="1434" y="228"/>
                  </a:lnTo>
                  <a:lnTo>
                    <a:pt x="1441" y="213"/>
                  </a:lnTo>
                  <a:lnTo>
                    <a:pt x="1444" y="207"/>
                  </a:lnTo>
                  <a:lnTo>
                    <a:pt x="1441" y="201"/>
                  </a:lnTo>
                  <a:lnTo>
                    <a:pt x="1437" y="195"/>
                  </a:lnTo>
                  <a:lnTo>
                    <a:pt x="1431" y="189"/>
                  </a:lnTo>
                  <a:lnTo>
                    <a:pt x="1410" y="180"/>
                  </a:lnTo>
                  <a:lnTo>
                    <a:pt x="1382" y="173"/>
                  </a:lnTo>
                  <a:lnTo>
                    <a:pt x="1348" y="170"/>
                  </a:lnTo>
                  <a:lnTo>
                    <a:pt x="1310" y="167"/>
                  </a:lnTo>
                  <a:lnTo>
                    <a:pt x="1217" y="170"/>
                  </a:lnTo>
                  <a:lnTo>
                    <a:pt x="1120" y="173"/>
                  </a:lnTo>
                  <a:lnTo>
                    <a:pt x="1028" y="183"/>
                  </a:lnTo>
                  <a:lnTo>
                    <a:pt x="894" y="195"/>
                  </a:lnTo>
                  <a:lnTo>
                    <a:pt x="866" y="195"/>
                  </a:lnTo>
                  <a:lnTo>
                    <a:pt x="858" y="195"/>
                  </a:lnTo>
                  <a:lnTo>
                    <a:pt x="855" y="192"/>
                  </a:lnTo>
                  <a:lnTo>
                    <a:pt x="855" y="189"/>
                  </a:lnTo>
                  <a:lnTo>
                    <a:pt x="858" y="186"/>
                  </a:lnTo>
                  <a:lnTo>
                    <a:pt x="872" y="173"/>
                  </a:lnTo>
                  <a:lnTo>
                    <a:pt x="922" y="143"/>
                  </a:lnTo>
                  <a:lnTo>
                    <a:pt x="986" y="103"/>
                  </a:lnTo>
                  <a:lnTo>
                    <a:pt x="998" y="95"/>
                  </a:lnTo>
                  <a:lnTo>
                    <a:pt x="1001" y="89"/>
                  </a:lnTo>
                  <a:lnTo>
                    <a:pt x="995" y="86"/>
                  </a:lnTo>
                  <a:lnTo>
                    <a:pt x="983" y="86"/>
                  </a:lnTo>
                  <a:lnTo>
                    <a:pt x="943" y="92"/>
                  </a:lnTo>
                  <a:lnTo>
                    <a:pt x="885" y="100"/>
                  </a:lnTo>
                  <a:lnTo>
                    <a:pt x="818" y="109"/>
                  </a:lnTo>
                  <a:lnTo>
                    <a:pt x="747" y="112"/>
                  </a:lnTo>
                  <a:lnTo>
                    <a:pt x="714" y="115"/>
                  </a:lnTo>
                  <a:lnTo>
                    <a:pt x="681" y="112"/>
                  </a:lnTo>
                  <a:lnTo>
                    <a:pt x="653" y="109"/>
                  </a:lnTo>
                  <a:lnTo>
                    <a:pt x="626" y="103"/>
                  </a:lnTo>
                  <a:lnTo>
                    <a:pt x="567" y="86"/>
                  </a:lnTo>
                  <a:lnTo>
                    <a:pt x="498" y="64"/>
                  </a:lnTo>
                  <a:lnTo>
                    <a:pt x="415" y="43"/>
                  </a:lnTo>
                  <a:lnTo>
                    <a:pt x="330" y="25"/>
                  </a:lnTo>
                  <a:lnTo>
                    <a:pt x="242" y="12"/>
                  </a:lnTo>
                  <a:lnTo>
                    <a:pt x="162" y="3"/>
                  </a:lnTo>
                  <a:lnTo>
                    <a:pt x="122" y="0"/>
                  </a:lnTo>
                  <a:lnTo>
                    <a:pt x="88" y="0"/>
                  </a:lnTo>
                  <a:lnTo>
                    <a:pt x="59" y="3"/>
                  </a:lnTo>
                  <a:lnTo>
                    <a:pt x="31" y="9"/>
                  </a:lnTo>
                  <a:lnTo>
                    <a:pt x="12" y="19"/>
                  </a:lnTo>
                  <a:lnTo>
                    <a:pt x="3" y="25"/>
                  </a:lnTo>
                  <a:lnTo>
                    <a:pt x="0" y="28"/>
                  </a:lnTo>
                  <a:lnTo>
                    <a:pt x="0" y="31"/>
                  </a:lnTo>
                  <a:lnTo>
                    <a:pt x="6" y="40"/>
                  </a:lnTo>
                  <a:lnTo>
                    <a:pt x="19" y="49"/>
                  </a:lnTo>
                  <a:lnTo>
                    <a:pt x="37" y="58"/>
                  </a:lnTo>
                  <a:lnTo>
                    <a:pt x="86" y="77"/>
                  </a:lnTo>
                  <a:lnTo>
                    <a:pt x="220" y="125"/>
                  </a:lnTo>
                  <a:lnTo>
                    <a:pt x="293" y="152"/>
                  </a:lnTo>
                  <a:lnTo>
                    <a:pt x="327" y="167"/>
                  </a:lnTo>
                  <a:lnTo>
                    <a:pt x="357" y="186"/>
                  </a:lnTo>
                  <a:lnTo>
                    <a:pt x="399" y="210"/>
                  </a:lnTo>
                  <a:lnTo>
                    <a:pt x="412" y="219"/>
                  </a:lnTo>
                  <a:lnTo>
                    <a:pt x="397" y="216"/>
                  </a:lnTo>
                  <a:lnTo>
                    <a:pt x="367" y="207"/>
                  </a:lnTo>
                  <a:lnTo>
                    <a:pt x="321" y="189"/>
                  </a:lnTo>
                  <a:lnTo>
                    <a:pt x="268" y="170"/>
                  </a:lnTo>
                  <a:lnTo>
                    <a:pt x="214" y="155"/>
                  </a:lnTo>
                  <a:lnTo>
                    <a:pt x="186" y="152"/>
                  </a:lnTo>
                  <a:lnTo>
                    <a:pt x="162" y="149"/>
                  </a:lnTo>
                  <a:lnTo>
                    <a:pt x="116" y="149"/>
                  </a:lnTo>
                  <a:lnTo>
                    <a:pt x="74" y="152"/>
                  </a:lnTo>
                  <a:lnTo>
                    <a:pt x="43" y="161"/>
                  </a:lnTo>
                  <a:lnTo>
                    <a:pt x="31" y="167"/>
                  </a:lnTo>
                  <a:lnTo>
                    <a:pt x="22" y="173"/>
                  </a:lnTo>
                  <a:lnTo>
                    <a:pt x="16" y="180"/>
                  </a:lnTo>
                  <a:lnTo>
                    <a:pt x="12" y="186"/>
                  </a:lnTo>
                  <a:lnTo>
                    <a:pt x="12" y="195"/>
                  </a:lnTo>
                  <a:lnTo>
                    <a:pt x="19" y="201"/>
                  </a:lnTo>
                  <a:lnTo>
                    <a:pt x="28" y="210"/>
                  </a:lnTo>
                  <a:lnTo>
                    <a:pt x="43" y="216"/>
                  </a:lnTo>
                  <a:lnTo>
                    <a:pt x="62" y="225"/>
                  </a:lnTo>
                  <a:lnTo>
                    <a:pt x="88" y="231"/>
                  </a:lnTo>
                  <a:lnTo>
                    <a:pt x="208" y="261"/>
                  </a:lnTo>
                  <a:lnTo>
                    <a:pt x="268" y="276"/>
                  </a:lnTo>
                  <a:lnTo>
                    <a:pt x="321" y="292"/>
                  </a:lnTo>
                  <a:lnTo>
                    <a:pt x="361" y="304"/>
                  </a:lnTo>
                  <a:lnTo>
                    <a:pt x="376" y="313"/>
                  </a:lnTo>
                  <a:lnTo>
                    <a:pt x="382" y="319"/>
                  </a:lnTo>
                  <a:lnTo>
                    <a:pt x="385" y="325"/>
                  </a:lnTo>
                  <a:lnTo>
                    <a:pt x="379" y="331"/>
                  </a:lnTo>
                  <a:lnTo>
                    <a:pt x="367" y="337"/>
                  </a:lnTo>
                  <a:lnTo>
                    <a:pt x="348" y="344"/>
                  </a:lnTo>
                  <a:lnTo>
                    <a:pt x="299" y="350"/>
                  </a:lnTo>
                  <a:lnTo>
                    <a:pt x="250" y="350"/>
                  </a:lnTo>
                  <a:lnTo>
                    <a:pt x="205" y="347"/>
                  </a:lnTo>
                  <a:lnTo>
                    <a:pt x="162" y="344"/>
                  </a:lnTo>
                  <a:lnTo>
                    <a:pt x="122" y="340"/>
                  </a:lnTo>
                  <a:lnTo>
                    <a:pt x="92" y="337"/>
                  </a:lnTo>
                  <a:lnTo>
                    <a:pt x="65" y="340"/>
                  </a:lnTo>
                  <a:lnTo>
                    <a:pt x="59" y="347"/>
                  </a:lnTo>
                  <a:lnTo>
                    <a:pt x="49" y="353"/>
                  </a:lnTo>
                  <a:lnTo>
                    <a:pt x="34" y="374"/>
                  </a:lnTo>
                  <a:lnTo>
                    <a:pt x="34" y="380"/>
                  </a:lnTo>
                  <a:lnTo>
                    <a:pt x="40" y="389"/>
                  </a:lnTo>
                  <a:lnTo>
                    <a:pt x="55" y="395"/>
                  </a:lnTo>
                  <a:lnTo>
                    <a:pt x="86" y="407"/>
                  </a:lnTo>
                  <a:lnTo>
                    <a:pt x="190" y="443"/>
                  </a:lnTo>
                  <a:close/>
                </a:path>
              </a:pathLst>
            </a:custGeom>
            <a:solidFill>
              <a:srgbClr val="C3C4C7"/>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09" name="Freeform 185"/>
            <p:cNvSpPr>
              <a:spLocks/>
            </p:cNvSpPr>
            <p:nvPr/>
          </p:nvSpPr>
          <p:spPr bwMode="auto">
            <a:xfrm>
              <a:off x="2157095" y="2670810"/>
              <a:ext cx="261620" cy="201295"/>
            </a:xfrm>
            <a:custGeom>
              <a:avLst/>
              <a:gdLst>
                <a:gd name="T0" fmla="*/ 526 w 1236"/>
                <a:gd name="T1" fmla="*/ 258 h 953"/>
                <a:gd name="T2" fmla="*/ 657 w 1236"/>
                <a:gd name="T3" fmla="*/ 310 h 953"/>
                <a:gd name="T4" fmla="*/ 724 w 1236"/>
                <a:gd name="T5" fmla="*/ 313 h 953"/>
                <a:gd name="T6" fmla="*/ 788 w 1236"/>
                <a:gd name="T7" fmla="*/ 285 h 953"/>
                <a:gd name="T8" fmla="*/ 904 w 1236"/>
                <a:gd name="T9" fmla="*/ 164 h 953"/>
                <a:gd name="T10" fmla="*/ 1068 w 1236"/>
                <a:gd name="T11" fmla="*/ 30 h 953"/>
                <a:gd name="T12" fmla="*/ 1136 w 1236"/>
                <a:gd name="T13" fmla="*/ 0 h 953"/>
                <a:gd name="T14" fmla="*/ 1139 w 1236"/>
                <a:gd name="T15" fmla="*/ 15 h 953"/>
                <a:gd name="T16" fmla="*/ 1084 w 1236"/>
                <a:gd name="T17" fmla="*/ 118 h 953"/>
                <a:gd name="T18" fmla="*/ 906 w 1236"/>
                <a:gd name="T19" fmla="*/ 389 h 953"/>
                <a:gd name="T20" fmla="*/ 904 w 1236"/>
                <a:gd name="T21" fmla="*/ 412 h 953"/>
                <a:gd name="T22" fmla="*/ 989 w 1236"/>
                <a:gd name="T23" fmla="*/ 331 h 953"/>
                <a:gd name="T24" fmla="*/ 1081 w 1236"/>
                <a:gd name="T25" fmla="*/ 222 h 953"/>
                <a:gd name="T26" fmla="*/ 1108 w 1236"/>
                <a:gd name="T27" fmla="*/ 213 h 953"/>
                <a:gd name="T28" fmla="*/ 1124 w 1236"/>
                <a:gd name="T29" fmla="*/ 234 h 953"/>
                <a:gd name="T30" fmla="*/ 1105 w 1236"/>
                <a:gd name="T31" fmla="*/ 285 h 953"/>
                <a:gd name="T32" fmla="*/ 999 w 1236"/>
                <a:gd name="T33" fmla="*/ 428 h 953"/>
                <a:gd name="T34" fmla="*/ 919 w 1236"/>
                <a:gd name="T35" fmla="*/ 535 h 953"/>
                <a:gd name="T36" fmla="*/ 928 w 1236"/>
                <a:gd name="T37" fmla="*/ 541 h 953"/>
                <a:gd name="T38" fmla="*/ 1032 w 1236"/>
                <a:gd name="T39" fmla="*/ 471 h 953"/>
                <a:gd name="T40" fmla="*/ 1167 w 1236"/>
                <a:gd name="T41" fmla="*/ 371 h 953"/>
                <a:gd name="T42" fmla="*/ 1210 w 1236"/>
                <a:gd name="T43" fmla="*/ 358 h 953"/>
                <a:gd name="T44" fmla="*/ 1236 w 1236"/>
                <a:gd name="T45" fmla="*/ 371 h 953"/>
                <a:gd name="T46" fmla="*/ 1227 w 1236"/>
                <a:gd name="T47" fmla="*/ 404 h 953"/>
                <a:gd name="T48" fmla="*/ 1145 w 1236"/>
                <a:gd name="T49" fmla="*/ 522 h 953"/>
                <a:gd name="T50" fmla="*/ 913 w 1236"/>
                <a:gd name="T51" fmla="*/ 780 h 953"/>
                <a:gd name="T52" fmla="*/ 687 w 1236"/>
                <a:gd name="T53" fmla="*/ 914 h 953"/>
                <a:gd name="T54" fmla="*/ 339 w 1236"/>
                <a:gd name="T55" fmla="*/ 696 h 953"/>
                <a:gd name="T56" fmla="*/ 50 w 1236"/>
                <a:gd name="T57" fmla="*/ 550 h 953"/>
                <a:gd name="T58" fmla="*/ 0 w 1236"/>
                <a:gd name="T59" fmla="*/ 516 h 953"/>
                <a:gd name="T60" fmla="*/ 65 w 1236"/>
                <a:gd name="T61" fmla="*/ 522 h 953"/>
                <a:gd name="T62" fmla="*/ 279 w 1236"/>
                <a:gd name="T63" fmla="*/ 586 h 953"/>
                <a:gd name="T64" fmla="*/ 358 w 1236"/>
                <a:gd name="T65" fmla="*/ 607 h 953"/>
                <a:gd name="T66" fmla="*/ 318 w 1236"/>
                <a:gd name="T67" fmla="*/ 580 h 953"/>
                <a:gd name="T68" fmla="*/ 120 w 1236"/>
                <a:gd name="T69" fmla="*/ 467 h 953"/>
                <a:gd name="T70" fmla="*/ 80 w 1236"/>
                <a:gd name="T71" fmla="*/ 434 h 953"/>
                <a:gd name="T72" fmla="*/ 77 w 1236"/>
                <a:gd name="T73" fmla="*/ 410 h 953"/>
                <a:gd name="T74" fmla="*/ 111 w 1236"/>
                <a:gd name="T75" fmla="*/ 401 h 953"/>
                <a:gd name="T76" fmla="*/ 245 w 1236"/>
                <a:gd name="T77" fmla="*/ 422 h 953"/>
                <a:gd name="T78" fmla="*/ 395 w 1236"/>
                <a:gd name="T79" fmla="*/ 471 h 953"/>
                <a:gd name="T80" fmla="*/ 446 w 1236"/>
                <a:gd name="T81" fmla="*/ 474 h 953"/>
                <a:gd name="T82" fmla="*/ 444 w 1236"/>
                <a:gd name="T83" fmla="*/ 452 h 953"/>
                <a:gd name="T84" fmla="*/ 324 w 1236"/>
                <a:gd name="T85" fmla="*/ 368 h 953"/>
                <a:gd name="T86" fmla="*/ 139 w 1236"/>
                <a:gd name="T87" fmla="*/ 261 h 953"/>
                <a:gd name="T88" fmla="*/ 62 w 1236"/>
                <a:gd name="T89" fmla="*/ 197 h 953"/>
                <a:gd name="T90" fmla="*/ 43 w 1236"/>
                <a:gd name="T91" fmla="*/ 164 h 953"/>
                <a:gd name="T92" fmla="*/ 59 w 1236"/>
                <a:gd name="T93" fmla="*/ 149 h 953"/>
                <a:gd name="T94" fmla="*/ 147 w 1236"/>
                <a:gd name="T95" fmla="*/ 149 h 953"/>
                <a:gd name="T96" fmla="*/ 398 w 1236"/>
                <a:gd name="T97" fmla="*/ 210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36" h="953">
                  <a:moveTo>
                    <a:pt x="398" y="210"/>
                  </a:moveTo>
                  <a:lnTo>
                    <a:pt x="464" y="231"/>
                  </a:lnTo>
                  <a:lnTo>
                    <a:pt x="526" y="258"/>
                  </a:lnTo>
                  <a:lnTo>
                    <a:pt x="581" y="282"/>
                  </a:lnTo>
                  <a:lnTo>
                    <a:pt x="632" y="300"/>
                  </a:lnTo>
                  <a:lnTo>
                    <a:pt x="657" y="310"/>
                  </a:lnTo>
                  <a:lnTo>
                    <a:pt x="681" y="313"/>
                  </a:lnTo>
                  <a:lnTo>
                    <a:pt x="703" y="316"/>
                  </a:lnTo>
                  <a:lnTo>
                    <a:pt x="724" y="313"/>
                  </a:lnTo>
                  <a:lnTo>
                    <a:pt x="746" y="310"/>
                  </a:lnTo>
                  <a:lnTo>
                    <a:pt x="766" y="297"/>
                  </a:lnTo>
                  <a:lnTo>
                    <a:pt x="788" y="285"/>
                  </a:lnTo>
                  <a:lnTo>
                    <a:pt x="806" y="264"/>
                  </a:lnTo>
                  <a:lnTo>
                    <a:pt x="849" y="216"/>
                  </a:lnTo>
                  <a:lnTo>
                    <a:pt x="904" y="164"/>
                  </a:lnTo>
                  <a:lnTo>
                    <a:pt x="962" y="112"/>
                  </a:lnTo>
                  <a:lnTo>
                    <a:pt x="1017" y="67"/>
                  </a:lnTo>
                  <a:lnTo>
                    <a:pt x="1068" y="30"/>
                  </a:lnTo>
                  <a:lnTo>
                    <a:pt x="1111" y="6"/>
                  </a:lnTo>
                  <a:lnTo>
                    <a:pt x="1124" y="0"/>
                  </a:lnTo>
                  <a:lnTo>
                    <a:pt x="1136" y="0"/>
                  </a:lnTo>
                  <a:lnTo>
                    <a:pt x="1139" y="0"/>
                  </a:lnTo>
                  <a:lnTo>
                    <a:pt x="1142" y="3"/>
                  </a:lnTo>
                  <a:lnTo>
                    <a:pt x="1139" y="15"/>
                  </a:lnTo>
                  <a:lnTo>
                    <a:pt x="1133" y="33"/>
                  </a:lnTo>
                  <a:lnTo>
                    <a:pt x="1120" y="58"/>
                  </a:lnTo>
                  <a:lnTo>
                    <a:pt x="1084" y="118"/>
                  </a:lnTo>
                  <a:lnTo>
                    <a:pt x="983" y="267"/>
                  </a:lnTo>
                  <a:lnTo>
                    <a:pt x="937" y="337"/>
                  </a:lnTo>
                  <a:lnTo>
                    <a:pt x="906" y="389"/>
                  </a:lnTo>
                  <a:lnTo>
                    <a:pt x="898" y="404"/>
                  </a:lnTo>
                  <a:lnTo>
                    <a:pt x="898" y="412"/>
                  </a:lnTo>
                  <a:lnTo>
                    <a:pt x="904" y="412"/>
                  </a:lnTo>
                  <a:lnTo>
                    <a:pt x="916" y="404"/>
                  </a:lnTo>
                  <a:lnTo>
                    <a:pt x="956" y="368"/>
                  </a:lnTo>
                  <a:lnTo>
                    <a:pt x="989" y="331"/>
                  </a:lnTo>
                  <a:lnTo>
                    <a:pt x="1048" y="258"/>
                  </a:lnTo>
                  <a:lnTo>
                    <a:pt x="1071" y="234"/>
                  </a:lnTo>
                  <a:lnTo>
                    <a:pt x="1081" y="222"/>
                  </a:lnTo>
                  <a:lnTo>
                    <a:pt x="1093" y="216"/>
                  </a:lnTo>
                  <a:lnTo>
                    <a:pt x="1102" y="213"/>
                  </a:lnTo>
                  <a:lnTo>
                    <a:pt x="1108" y="213"/>
                  </a:lnTo>
                  <a:lnTo>
                    <a:pt x="1114" y="219"/>
                  </a:lnTo>
                  <a:lnTo>
                    <a:pt x="1120" y="228"/>
                  </a:lnTo>
                  <a:lnTo>
                    <a:pt x="1124" y="234"/>
                  </a:lnTo>
                  <a:lnTo>
                    <a:pt x="1124" y="243"/>
                  </a:lnTo>
                  <a:lnTo>
                    <a:pt x="1117" y="261"/>
                  </a:lnTo>
                  <a:lnTo>
                    <a:pt x="1105" y="285"/>
                  </a:lnTo>
                  <a:lnTo>
                    <a:pt x="1090" y="310"/>
                  </a:lnTo>
                  <a:lnTo>
                    <a:pt x="1048" y="371"/>
                  </a:lnTo>
                  <a:lnTo>
                    <a:pt x="999" y="428"/>
                  </a:lnTo>
                  <a:lnTo>
                    <a:pt x="956" y="480"/>
                  </a:lnTo>
                  <a:lnTo>
                    <a:pt x="925" y="519"/>
                  </a:lnTo>
                  <a:lnTo>
                    <a:pt x="919" y="535"/>
                  </a:lnTo>
                  <a:lnTo>
                    <a:pt x="919" y="538"/>
                  </a:lnTo>
                  <a:lnTo>
                    <a:pt x="919" y="541"/>
                  </a:lnTo>
                  <a:lnTo>
                    <a:pt x="928" y="541"/>
                  </a:lnTo>
                  <a:lnTo>
                    <a:pt x="943" y="532"/>
                  </a:lnTo>
                  <a:lnTo>
                    <a:pt x="989" y="504"/>
                  </a:lnTo>
                  <a:lnTo>
                    <a:pt x="1032" y="471"/>
                  </a:lnTo>
                  <a:lnTo>
                    <a:pt x="1114" y="407"/>
                  </a:lnTo>
                  <a:lnTo>
                    <a:pt x="1148" y="380"/>
                  </a:lnTo>
                  <a:lnTo>
                    <a:pt x="1167" y="371"/>
                  </a:lnTo>
                  <a:lnTo>
                    <a:pt x="1182" y="365"/>
                  </a:lnTo>
                  <a:lnTo>
                    <a:pt x="1197" y="358"/>
                  </a:lnTo>
                  <a:lnTo>
                    <a:pt x="1210" y="358"/>
                  </a:lnTo>
                  <a:lnTo>
                    <a:pt x="1221" y="358"/>
                  </a:lnTo>
                  <a:lnTo>
                    <a:pt x="1233" y="365"/>
                  </a:lnTo>
                  <a:lnTo>
                    <a:pt x="1236" y="371"/>
                  </a:lnTo>
                  <a:lnTo>
                    <a:pt x="1236" y="380"/>
                  </a:lnTo>
                  <a:lnTo>
                    <a:pt x="1233" y="392"/>
                  </a:lnTo>
                  <a:lnTo>
                    <a:pt x="1227" y="404"/>
                  </a:lnTo>
                  <a:lnTo>
                    <a:pt x="1210" y="437"/>
                  </a:lnTo>
                  <a:lnTo>
                    <a:pt x="1179" y="477"/>
                  </a:lnTo>
                  <a:lnTo>
                    <a:pt x="1145" y="522"/>
                  </a:lnTo>
                  <a:lnTo>
                    <a:pt x="1102" y="573"/>
                  </a:lnTo>
                  <a:lnTo>
                    <a:pt x="1011" y="677"/>
                  </a:lnTo>
                  <a:lnTo>
                    <a:pt x="913" y="780"/>
                  </a:lnTo>
                  <a:lnTo>
                    <a:pt x="828" y="869"/>
                  </a:lnTo>
                  <a:lnTo>
                    <a:pt x="746" y="953"/>
                  </a:lnTo>
                  <a:lnTo>
                    <a:pt x="687" y="914"/>
                  </a:lnTo>
                  <a:lnTo>
                    <a:pt x="538" y="817"/>
                  </a:lnTo>
                  <a:lnTo>
                    <a:pt x="444" y="756"/>
                  </a:lnTo>
                  <a:lnTo>
                    <a:pt x="339" y="696"/>
                  </a:lnTo>
                  <a:lnTo>
                    <a:pt x="233" y="638"/>
                  </a:lnTo>
                  <a:lnTo>
                    <a:pt x="129" y="586"/>
                  </a:lnTo>
                  <a:lnTo>
                    <a:pt x="50" y="550"/>
                  </a:lnTo>
                  <a:lnTo>
                    <a:pt x="7" y="526"/>
                  </a:lnTo>
                  <a:lnTo>
                    <a:pt x="0" y="519"/>
                  </a:lnTo>
                  <a:lnTo>
                    <a:pt x="0" y="516"/>
                  </a:lnTo>
                  <a:lnTo>
                    <a:pt x="10" y="513"/>
                  </a:lnTo>
                  <a:lnTo>
                    <a:pt x="22" y="513"/>
                  </a:lnTo>
                  <a:lnTo>
                    <a:pt x="65" y="522"/>
                  </a:lnTo>
                  <a:lnTo>
                    <a:pt x="126" y="541"/>
                  </a:lnTo>
                  <a:lnTo>
                    <a:pt x="199" y="562"/>
                  </a:lnTo>
                  <a:lnTo>
                    <a:pt x="279" y="586"/>
                  </a:lnTo>
                  <a:lnTo>
                    <a:pt x="336" y="607"/>
                  </a:lnTo>
                  <a:lnTo>
                    <a:pt x="352" y="610"/>
                  </a:lnTo>
                  <a:lnTo>
                    <a:pt x="358" y="607"/>
                  </a:lnTo>
                  <a:lnTo>
                    <a:pt x="355" y="604"/>
                  </a:lnTo>
                  <a:lnTo>
                    <a:pt x="349" y="598"/>
                  </a:lnTo>
                  <a:lnTo>
                    <a:pt x="318" y="580"/>
                  </a:lnTo>
                  <a:lnTo>
                    <a:pt x="217" y="522"/>
                  </a:lnTo>
                  <a:lnTo>
                    <a:pt x="165" y="495"/>
                  </a:lnTo>
                  <a:lnTo>
                    <a:pt x="120" y="467"/>
                  </a:lnTo>
                  <a:lnTo>
                    <a:pt x="102" y="455"/>
                  </a:lnTo>
                  <a:lnTo>
                    <a:pt x="90" y="443"/>
                  </a:lnTo>
                  <a:lnTo>
                    <a:pt x="80" y="434"/>
                  </a:lnTo>
                  <a:lnTo>
                    <a:pt x="77" y="425"/>
                  </a:lnTo>
                  <a:lnTo>
                    <a:pt x="74" y="419"/>
                  </a:lnTo>
                  <a:lnTo>
                    <a:pt x="77" y="410"/>
                  </a:lnTo>
                  <a:lnTo>
                    <a:pt x="86" y="407"/>
                  </a:lnTo>
                  <a:lnTo>
                    <a:pt x="96" y="404"/>
                  </a:lnTo>
                  <a:lnTo>
                    <a:pt x="111" y="401"/>
                  </a:lnTo>
                  <a:lnTo>
                    <a:pt x="129" y="401"/>
                  </a:lnTo>
                  <a:lnTo>
                    <a:pt x="181" y="407"/>
                  </a:lnTo>
                  <a:lnTo>
                    <a:pt x="245" y="422"/>
                  </a:lnTo>
                  <a:lnTo>
                    <a:pt x="324" y="449"/>
                  </a:lnTo>
                  <a:lnTo>
                    <a:pt x="364" y="461"/>
                  </a:lnTo>
                  <a:lnTo>
                    <a:pt x="395" y="471"/>
                  </a:lnTo>
                  <a:lnTo>
                    <a:pt x="419" y="477"/>
                  </a:lnTo>
                  <a:lnTo>
                    <a:pt x="435" y="477"/>
                  </a:lnTo>
                  <a:lnTo>
                    <a:pt x="446" y="474"/>
                  </a:lnTo>
                  <a:lnTo>
                    <a:pt x="449" y="471"/>
                  </a:lnTo>
                  <a:lnTo>
                    <a:pt x="449" y="461"/>
                  </a:lnTo>
                  <a:lnTo>
                    <a:pt x="444" y="452"/>
                  </a:lnTo>
                  <a:lnTo>
                    <a:pt x="416" y="428"/>
                  </a:lnTo>
                  <a:lnTo>
                    <a:pt x="376" y="398"/>
                  </a:lnTo>
                  <a:lnTo>
                    <a:pt x="324" y="368"/>
                  </a:lnTo>
                  <a:lnTo>
                    <a:pt x="270" y="337"/>
                  </a:lnTo>
                  <a:lnTo>
                    <a:pt x="202" y="303"/>
                  </a:lnTo>
                  <a:lnTo>
                    <a:pt x="139" y="261"/>
                  </a:lnTo>
                  <a:lnTo>
                    <a:pt x="108" y="240"/>
                  </a:lnTo>
                  <a:lnTo>
                    <a:pt x="80" y="219"/>
                  </a:lnTo>
                  <a:lnTo>
                    <a:pt x="62" y="197"/>
                  </a:lnTo>
                  <a:lnTo>
                    <a:pt x="47" y="179"/>
                  </a:lnTo>
                  <a:lnTo>
                    <a:pt x="43" y="173"/>
                  </a:lnTo>
                  <a:lnTo>
                    <a:pt x="43" y="164"/>
                  </a:lnTo>
                  <a:lnTo>
                    <a:pt x="47" y="158"/>
                  </a:lnTo>
                  <a:lnTo>
                    <a:pt x="50" y="152"/>
                  </a:lnTo>
                  <a:lnTo>
                    <a:pt x="59" y="149"/>
                  </a:lnTo>
                  <a:lnTo>
                    <a:pt x="68" y="146"/>
                  </a:lnTo>
                  <a:lnTo>
                    <a:pt x="102" y="146"/>
                  </a:lnTo>
                  <a:lnTo>
                    <a:pt x="147" y="149"/>
                  </a:lnTo>
                  <a:lnTo>
                    <a:pt x="211" y="161"/>
                  </a:lnTo>
                  <a:lnTo>
                    <a:pt x="293" y="179"/>
                  </a:lnTo>
                  <a:lnTo>
                    <a:pt x="398" y="210"/>
                  </a:lnTo>
                  <a:close/>
                </a:path>
              </a:pathLst>
            </a:custGeom>
            <a:solidFill>
              <a:srgbClr val="C3C4C7"/>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10" name="Freeform 186"/>
            <p:cNvSpPr>
              <a:spLocks/>
            </p:cNvSpPr>
            <p:nvPr/>
          </p:nvSpPr>
          <p:spPr bwMode="auto">
            <a:xfrm>
              <a:off x="2530475" y="2407920"/>
              <a:ext cx="116205" cy="176530"/>
            </a:xfrm>
            <a:custGeom>
              <a:avLst/>
              <a:gdLst>
                <a:gd name="T0" fmla="*/ 443 w 549"/>
                <a:gd name="T1" fmla="*/ 12 h 835"/>
                <a:gd name="T2" fmla="*/ 449 w 549"/>
                <a:gd name="T3" fmla="*/ 101 h 835"/>
                <a:gd name="T4" fmla="*/ 467 w 549"/>
                <a:gd name="T5" fmla="*/ 225 h 835"/>
                <a:gd name="T6" fmla="*/ 498 w 549"/>
                <a:gd name="T7" fmla="*/ 328 h 835"/>
                <a:gd name="T8" fmla="*/ 531 w 549"/>
                <a:gd name="T9" fmla="*/ 398 h 835"/>
                <a:gd name="T10" fmla="*/ 418 w 549"/>
                <a:gd name="T11" fmla="*/ 578 h 835"/>
                <a:gd name="T12" fmla="*/ 229 w 549"/>
                <a:gd name="T13" fmla="*/ 796 h 835"/>
                <a:gd name="T14" fmla="*/ 196 w 549"/>
                <a:gd name="T15" fmla="*/ 829 h 835"/>
                <a:gd name="T16" fmla="*/ 181 w 549"/>
                <a:gd name="T17" fmla="*/ 835 h 835"/>
                <a:gd name="T18" fmla="*/ 177 w 549"/>
                <a:gd name="T19" fmla="*/ 826 h 835"/>
                <a:gd name="T20" fmla="*/ 187 w 549"/>
                <a:gd name="T21" fmla="*/ 790 h 835"/>
                <a:gd name="T22" fmla="*/ 238 w 549"/>
                <a:gd name="T23" fmla="*/ 699 h 835"/>
                <a:gd name="T24" fmla="*/ 330 w 549"/>
                <a:gd name="T25" fmla="*/ 581 h 835"/>
                <a:gd name="T26" fmla="*/ 366 w 549"/>
                <a:gd name="T27" fmla="*/ 507 h 835"/>
                <a:gd name="T28" fmla="*/ 366 w 549"/>
                <a:gd name="T29" fmla="*/ 492 h 835"/>
                <a:gd name="T30" fmla="*/ 358 w 549"/>
                <a:gd name="T31" fmla="*/ 492 h 835"/>
                <a:gd name="T32" fmla="*/ 336 w 549"/>
                <a:gd name="T33" fmla="*/ 504 h 835"/>
                <a:gd name="T34" fmla="*/ 275 w 549"/>
                <a:gd name="T35" fmla="*/ 575 h 835"/>
                <a:gd name="T36" fmla="*/ 210 w 549"/>
                <a:gd name="T37" fmla="*/ 653 h 835"/>
                <a:gd name="T38" fmla="*/ 162 w 549"/>
                <a:gd name="T39" fmla="*/ 696 h 835"/>
                <a:gd name="T40" fmla="*/ 150 w 549"/>
                <a:gd name="T41" fmla="*/ 702 h 835"/>
                <a:gd name="T42" fmla="*/ 141 w 549"/>
                <a:gd name="T43" fmla="*/ 693 h 835"/>
                <a:gd name="T44" fmla="*/ 144 w 549"/>
                <a:gd name="T45" fmla="*/ 671 h 835"/>
                <a:gd name="T46" fmla="*/ 165 w 549"/>
                <a:gd name="T47" fmla="*/ 616 h 835"/>
                <a:gd name="T48" fmla="*/ 219 w 549"/>
                <a:gd name="T49" fmla="*/ 544 h 835"/>
                <a:gd name="T50" fmla="*/ 302 w 549"/>
                <a:gd name="T51" fmla="*/ 449 h 835"/>
                <a:gd name="T52" fmla="*/ 345 w 549"/>
                <a:gd name="T53" fmla="*/ 401 h 835"/>
                <a:gd name="T54" fmla="*/ 348 w 549"/>
                <a:gd name="T55" fmla="*/ 389 h 835"/>
                <a:gd name="T56" fmla="*/ 327 w 549"/>
                <a:gd name="T57" fmla="*/ 395 h 835"/>
                <a:gd name="T58" fmla="*/ 247 w 549"/>
                <a:gd name="T59" fmla="*/ 440 h 835"/>
                <a:gd name="T60" fmla="*/ 104 w 549"/>
                <a:gd name="T61" fmla="*/ 550 h 835"/>
                <a:gd name="T62" fmla="*/ 61 w 549"/>
                <a:gd name="T63" fmla="*/ 584 h 835"/>
                <a:gd name="T64" fmla="*/ 46 w 549"/>
                <a:gd name="T65" fmla="*/ 587 h 835"/>
                <a:gd name="T66" fmla="*/ 46 w 549"/>
                <a:gd name="T67" fmla="*/ 572 h 835"/>
                <a:gd name="T68" fmla="*/ 64 w 549"/>
                <a:gd name="T69" fmla="*/ 538 h 835"/>
                <a:gd name="T70" fmla="*/ 91 w 549"/>
                <a:gd name="T71" fmla="*/ 501 h 835"/>
                <a:gd name="T72" fmla="*/ 147 w 549"/>
                <a:gd name="T73" fmla="*/ 452 h 835"/>
                <a:gd name="T74" fmla="*/ 219 w 549"/>
                <a:gd name="T75" fmla="*/ 398 h 835"/>
                <a:gd name="T76" fmla="*/ 256 w 549"/>
                <a:gd name="T77" fmla="*/ 362 h 835"/>
                <a:gd name="T78" fmla="*/ 262 w 549"/>
                <a:gd name="T79" fmla="*/ 343 h 835"/>
                <a:gd name="T80" fmla="*/ 253 w 549"/>
                <a:gd name="T81" fmla="*/ 331 h 835"/>
                <a:gd name="T82" fmla="*/ 232 w 549"/>
                <a:gd name="T83" fmla="*/ 331 h 835"/>
                <a:gd name="T84" fmla="*/ 196 w 549"/>
                <a:gd name="T85" fmla="*/ 356 h 835"/>
                <a:gd name="T86" fmla="*/ 98 w 549"/>
                <a:gd name="T87" fmla="*/ 429 h 835"/>
                <a:gd name="T88" fmla="*/ 34 w 549"/>
                <a:gd name="T89" fmla="*/ 471 h 835"/>
                <a:gd name="T90" fmla="*/ 10 w 549"/>
                <a:gd name="T91" fmla="*/ 474 h 835"/>
                <a:gd name="T92" fmla="*/ 3 w 549"/>
                <a:gd name="T93" fmla="*/ 468 h 835"/>
                <a:gd name="T94" fmla="*/ 0 w 549"/>
                <a:gd name="T95" fmla="*/ 440 h 835"/>
                <a:gd name="T96" fmla="*/ 19 w 549"/>
                <a:gd name="T97" fmla="*/ 371 h 835"/>
                <a:gd name="T98" fmla="*/ 53 w 549"/>
                <a:gd name="T99" fmla="*/ 294 h 835"/>
                <a:gd name="T100" fmla="*/ 119 w 549"/>
                <a:gd name="T101" fmla="*/ 188 h 835"/>
                <a:gd name="T102" fmla="*/ 210 w 549"/>
                <a:gd name="T103" fmla="*/ 76 h 835"/>
                <a:gd name="T104" fmla="*/ 284 w 549"/>
                <a:gd name="T105" fmla="*/ 0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49" h="835">
                  <a:moveTo>
                    <a:pt x="284" y="0"/>
                  </a:moveTo>
                  <a:lnTo>
                    <a:pt x="443" y="12"/>
                  </a:lnTo>
                  <a:lnTo>
                    <a:pt x="446" y="55"/>
                  </a:lnTo>
                  <a:lnTo>
                    <a:pt x="449" y="101"/>
                  </a:lnTo>
                  <a:lnTo>
                    <a:pt x="455" y="158"/>
                  </a:lnTo>
                  <a:lnTo>
                    <a:pt x="467" y="225"/>
                  </a:lnTo>
                  <a:lnTo>
                    <a:pt x="486" y="294"/>
                  </a:lnTo>
                  <a:lnTo>
                    <a:pt x="498" y="328"/>
                  </a:lnTo>
                  <a:lnTo>
                    <a:pt x="513" y="365"/>
                  </a:lnTo>
                  <a:lnTo>
                    <a:pt x="531" y="398"/>
                  </a:lnTo>
                  <a:lnTo>
                    <a:pt x="549" y="429"/>
                  </a:lnTo>
                  <a:lnTo>
                    <a:pt x="418" y="578"/>
                  </a:lnTo>
                  <a:lnTo>
                    <a:pt x="312" y="699"/>
                  </a:lnTo>
                  <a:lnTo>
                    <a:pt x="229" y="796"/>
                  </a:lnTo>
                  <a:lnTo>
                    <a:pt x="205" y="823"/>
                  </a:lnTo>
                  <a:lnTo>
                    <a:pt x="196" y="829"/>
                  </a:lnTo>
                  <a:lnTo>
                    <a:pt x="187" y="835"/>
                  </a:lnTo>
                  <a:lnTo>
                    <a:pt x="181" y="835"/>
                  </a:lnTo>
                  <a:lnTo>
                    <a:pt x="177" y="832"/>
                  </a:lnTo>
                  <a:lnTo>
                    <a:pt x="177" y="826"/>
                  </a:lnTo>
                  <a:lnTo>
                    <a:pt x="177" y="817"/>
                  </a:lnTo>
                  <a:lnTo>
                    <a:pt x="187" y="790"/>
                  </a:lnTo>
                  <a:lnTo>
                    <a:pt x="208" y="750"/>
                  </a:lnTo>
                  <a:lnTo>
                    <a:pt x="238" y="699"/>
                  </a:lnTo>
                  <a:lnTo>
                    <a:pt x="284" y="638"/>
                  </a:lnTo>
                  <a:lnTo>
                    <a:pt x="330" y="581"/>
                  </a:lnTo>
                  <a:lnTo>
                    <a:pt x="355" y="535"/>
                  </a:lnTo>
                  <a:lnTo>
                    <a:pt x="366" y="507"/>
                  </a:lnTo>
                  <a:lnTo>
                    <a:pt x="369" y="498"/>
                  </a:lnTo>
                  <a:lnTo>
                    <a:pt x="366" y="492"/>
                  </a:lnTo>
                  <a:lnTo>
                    <a:pt x="364" y="489"/>
                  </a:lnTo>
                  <a:lnTo>
                    <a:pt x="358" y="492"/>
                  </a:lnTo>
                  <a:lnTo>
                    <a:pt x="348" y="495"/>
                  </a:lnTo>
                  <a:lnTo>
                    <a:pt x="336" y="504"/>
                  </a:lnTo>
                  <a:lnTo>
                    <a:pt x="309" y="532"/>
                  </a:lnTo>
                  <a:lnTo>
                    <a:pt x="275" y="575"/>
                  </a:lnTo>
                  <a:lnTo>
                    <a:pt x="241" y="619"/>
                  </a:lnTo>
                  <a:lnTo>
                    <a:pt x="210" y="653"/>
                  </a:lnTo>
                  <a:lnTo>
                    <a:pt x="184" y="681"/>
                  </a:lnTo>
                  <a:lnTo>
                    <a:pt x="162" y="696"/>
                  </a:lnTo>
                  <a:lnTo>
                    <a:pt x="156" y="699"/>
                  </a:lnTo>
                  <a:lnTo>
                    <a:pt x="150" y="702"/>
                  </a:lnTo>
                  <a:lnTo>
                    <a:pt x="144" y="699"/>
                  </a:lnTo>
                  <a:lnTo>
                    <a:pt x="141" y="693"/>
                  </a:lnTo>
                  <a:lnTo>
                    <a:pt x="141" y="684"/>
                  </a:lnTo>
                  <a:lnTo>
                    <a:pt x="144" y="671"/>
                  </a:lnTo>
                  <a:lnTo>
                    <a:pt x="156" y="638"/>
                  </a:lnTo>
                  <a:lnTo>
                    <a:pt x="165" y="616"/>
                  </a:lnTo>
                  <a:lnTo>
                    <a:pt x="181" y="592"/>
                  </a:lnTo>
                  <a:lnTo>
                    <a:pt x="219" y="544"/>
                  </a:lnTo>
                  <a:lnTo>
                    <a:pt x="262" y="495"/>
                  </a:lnTo>
                  <a:lnTo>
                    <a:pt x="302" y="449"/>
                  </a:lnTo>
                  <a:lnTo>
                    <a:pt x="333" y="417"/>
                  </a:lnTo>
                  <a:lnTo>
                    <a:pt x="345" y="401"/>
                  </a:lnTo>
                  <a:lnTo>
                    <a:pt x="348" y="392"/>
                  </a:lnTo>
                  <a:lnTo>
                    <a:pt x="348" y="389"/>
                  </a:lnTo>
                  <a:lnTo>
                    <a:pt x="342" y="389"/>
                  </a:lnTo>
                  <a:lnTo>
                    <a:pt x="327" y="395"/>
                  </a:lnTo>
                  <a:lnTo>
                    <a:pt x="302" y="408"/>
                  </a:lnTo>
                  <a:lnTo>
                    <a:pt x="247" y="440"/>
                  </a:lnTo>
                  <a:lnTo>
                    <a:pt x="196" y="480"/>
                  </a:lnTo>
                  <a:lnTo>
                    <a:pt x="104" y="550"/>
                  </a:lnTo>
                  <a:lnTo>
                    <a:pt x="73" y="575"/>
                  </a:lnTo>
                  <a:lnTo>
                    <a:pt x="61" y="584"/>
                  </a:lnTo>
                  <a:lnTo>
                    <a:pt x="53" y="587"/>
                  </a:lnTo>
                  <a:lnTo>
                    <a:pt x="46" y="587"/>
                  </a:lnTo>
                  <a:lnTo>
                    <a:pt x="43" y="581"/>
                  </a:lnTo>
                  <a:lnTo>
                    <a:pt x="46" y="572"/>
                  </a:lnTo>
                  <a:lnTo>
                    <a:pt x="53" y="556"/>
                  </a:lnTo>
                  <a:lnTo>
                    <a:pt x="64" y="538"/>
                  </a:lnTo>
                  <a:lnTo>
                    <a:pt x="76" y="520"/>
                  </a:lnTo>
                  <a:lnTo>
                    <a:pt x="91" y="501"/>
                  </a:lnTo>
                  <a:lnTo>
                    <a:pt x="110" y="483"/>
                  </a:lnTo>
                  <a:lnTo>
                    <a:pt x="147" y="452"/>
                  </a:lnTo>
                  <a:lnTo>
                    <a:pt x="187" y="423"/>
                  </a:lnTo>
                  <a:lnTo>
                    <a:pt x="219" y="398"/>
                  </a:lnTo>
                  <a:lnTo>
                    <a:pt x="247" y="374"/>
                  </a:lnTo>
                  <a:lnTo>
                    <a:pt x="256" y="362"/>
                  </a:lnTo>
                  <a:lnTo>
                    <a:pt x="259" y="353"/>
                  </a:lnTo>
                  <a:lnTo>
                    <a:pt x="262" y="343"/>
                  </a:lnTo>
                  <a:lnTo>
                    <a:pt x="256" y="334"/>
                  </a:lnTo>
                  <a:lnTo>
                    <a:pt x="253" y="331"/>
                  </a:lnTo>
                  <a:lnTo>
                    <a:pt x="247" y="328"/>
                  </a:lnTo>
                  <a:lnTo>
                    <a:pt x="232" y="331"/>
                  </a:lnTo>
                  <a:lnTo>
                    <a:pt x="216" y="340"/>
                  </a:lnTo>
                  <a:lnTo>
                    <a:pt x="196" y="356"/>
                  </a:lnTo>
                  <a:lnTo>
                    <a:pt x="147" y="392"/>
                  </a:lnTo>
                  <a:lnTo>
                    <a:pt x="98" y="429"/>
                  </a:lnTo>
                  <a:lnTo>
                    <a:pt x="53" y="462"/>
                  </a:lnTo>
                  <a:lnTo>
                    <a:pt x="34" y="471"/>
                  </a:lnTo>
                  <a:lnTo>
                    <a:pt x="16" y="474"/>
                  </a:lnTo>
                  <a:lnTo>
                    <a:pt x="10" y="474"/>
                  </a:lnTo>
                  <a:lnTo>
                    <a:pt x="7" y="471"/>
                  </a:lnTo>
                  <a:lnTo>
                    <a:pt x="3" y="468"/>
                  </a:lnTo>
                  <a:lnTo>
                    <a:pt x="0" y="462"/>
                  </a:lnTo>
                  <a:lnTo>
                    <a:pt x="0" y="440"/>
                  </a:lnTo>
                  <a:lnTo>
                    <a:pt x="7" y="408"/>
                  </a:lnTo>
                  <a:lnTo>
                    <a:pt x="19" y="371"/>
                  </a:lnTo>
                  <a:lnTo>
                    <a:pt x="34" y="331"/>
                  </a:lnTo>
                  <a:lnTo>
                    <a:pt x="53" y="294"/>
                  </a:lnTo>
                  <a:lnTo>
                    <a:pt x="73" y="259"/>
                  </a:lnTo>
                  <a:lnTo>
                    <a:pt x="119" y="188"/>
                  </a:lnTo>
                  <a:lnTo>
                    <a:pt x="168" y="128"/>
                  </a:lnTo>
                  <a:lnTo>
                    <a:pt x="210" y="76"/>
                  </a:lnTo>
                  <a:lnTo>
                    <a:pt x="250" y="37"/>
                  </a:lnTo>
                  <a:lnTo>
                    <a:pt x="284" y="0"/>
                  </a:lnTo>
                  <a:close/>
                </a:path>
              </a:pathLst>
            </a:custGeom>
            <a:solidFill>
              <a:srgbClr val="C3C4C7"/>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11" name="Freeform 187"/>
            <p:cNvSpPr>
              <a:spLocks/>
            </p:cNvSpPr>
            <p:nvPr/>
          </p:nvSpPr>
          <p:spPr bwMode="auto">
            <a:xfrm>
              <a:off x="1219835" y="2298065"/>
              <a:ext cx="1404620" cy="481330"/>
            </a:xfrm>
            <a:custGeom>
              <a:avLst/>
              <a:gdLst>
                <a:gd name="T0" fmla="*/ 266 w 6636"/>
                <a:gd name="T1" fmla="*/ 1444 h 2273"/>
                <a:gd name="T2" fmla="*/ 876 w 6636"/>
                <a:gd name="T3" fmla="*/ 929 h 2273"/>
                <a:gd name="T4" fmla="*/ 1385 w 6636"/>
                <a:gd name="T5" fmla="*/ 506 h 2273"/>
                <a:gd name="T6" fmla="*/ 1687 w 6636"/>
                <a:gd name="T7" fmla="*/ 269 h 2273"/>
                <a:gd name="T8" fmla="*/ 1913 w 6636"/>
                <a:gd name="T9" fmla="*/ 105 h 2273"/>
                <a:gd name="T10" fmla="*/ 1986 w 6636"/>
                <a:gd name="T11" fmla="*/ 63 h 2273"/>
                <a:gd name="T12" fmla="*/ 2126 w 6636"/>
                <a:gd name="T13" fmla="*/ 39 h 2273"/>
                <a:gd name="T14" fmla="*/ 2352 w 6636"/>
                <a:gd name="T15" fmla="*/ 15 h 2273"/>
                <a:gd name="T16" fmla="*/ 2651 w 6636"/>
                <a:gd name="T17" fmla="*/ 0 h 2273"/>
                <a:gd name="T18" fmla="*/ 2819 w 6636"/>
                <a:gd name="T19" fmla="*/ 3 h 2273"/>
                <a:gd name="T20" fmla="*/ 2996 w 6636"/>
                <a:gd name="T21" fmla="*/ 12 h 2273"/>
                <a:gd name="T22" fmla="*/ 3176 w 6636"/>
                <a:gd name="T23" fmla="*/ 33 h 2273"/>
                <a:gd name="T24" fmla="*/ 3359 w 6636"/>
                <a:gd name="T25" fmla="*/ 69 h 2273"/>
                <a:gd name="T26" fmla="*/ 3539 w 6636"/>
                <a:gd name="T27" fmla="*/ 118 h 2273"/>
                <a:gd name="T28" fmla="*/ 3716 w 6636"/>
                <a:gd name="T29" fmla="*/ 185 h 2273"/>
                <a:gd name="T30" fmla="*/ 3884 w 6636"/>
                <a:gd name="T31" fmla="*/ 269 h 2273"/>
                <a:gd name="T32" fmla="*/ 4039 w 6636"/>
                <a:gd name="T33" fmla="*/ 375 h 2273"/>
                <a:gd name="T34" fmla="*/ 4146 w 6636"/>
                <a:gd name="T35" fmla="*/ 470 h 2273"/>
                <a:gd name="T36" fmla="*/ 4247 w 6636"/>
                <a:gd name="T37" fmla="*/ 482 h 2273"/>
                <a:gd name="T38" fmla="*/ 4429 w 6636"/>
                <a:gd name="T39" fmla="*/ 424 h 2273"/>
                <a:gd name="T40" fmla="*/ 4702 w 6636"/>
                <a:gd name="T41" fmla="*/ 354 h 2273"/>
                <a:gd name="T42" fmla="*/ 4955 w 6636"/>
                <a:gd name="T43" fmla="*/ 306 h 2273"/>
                <a:gd name="T44" fmla="*/ 5141 w 6636"/>
                <a:gd name="T45" fmla="*/ 282 h 2273"/>
                <a:gd name="T46" fmla="*/ 5335 w 6636"/>
                <a:gd name="T47" fmla="*/ 263 h 2273"/>
                <a:gd name="T48" fmla="*/ 5537 w 6636"/>
                <a:gd name="T49" fmla="*/ 257 h 2273"/>
                <a:gd name="T50" fmla="*/ 5742 w 6636"/>
                <a:gd name="T51" fmla="*/ 266 h 2273"/>
                <a:gd name="T52" fmla="*/ 5949 w 6636"/>
                <a:gd name="T53" fmla="*/ 288 h 2273"/>
                <a:gd name="T54" fmla="*/ 6153 w 6636"/>
                <a:gd name="T55" fmla="*/ 331 h 2273"/>
                <a:gd name="T56" fmla="*/ 6352 w 6636"/>
                <a:gd name="T57" fmla="*/ 391 h 2273"/>
                <a:gd name="T58" fmla="*/ 6545 w 6636"/>
                <a:gd name="T59" fmla="*/ 479 h 2273"/>
                <a:gd name="T60" fmla="*/ 6636 w 6636"/>
                <a:gd name="T61" fmla="*/ 530 h 2273"/>
                <a:gd name="T62" fmla="*/ 5123 w 6636"/>
                <a:gd name="T63" fmla="*/ 2273 h 2273"/>
                <a:gd name="T64" fmla="*/ 5019 w 6636"/>
                <a:gd name="T65" fmla="*/ 2191 h 2273"/>
                <a:gd name="T66" fmla="*/ 4839 w 6636"/>
                <a:gd name="T67" fmla="*/ 2079 h 2273"/>
                <a:gd name="T68" fmla="*/ 4719 w 6636"/>
                <a:gd name="T69" fmla="*/ 2012 h 2273"/>
                <a:gd name="T70" fmla="*/ 4579 w 6636"/>
                <a:gd name="T71" fmla="*/ 1945 h 2273"/>
                <a:gd name="T72" fmla="*/ 4420 w 6636"/>
                <a:gd name="T73" fmla="*/ 1881 h 2273"/>
                <a:gd name="T74" fmla="*/ 4247 w 6636"/>
                <a:gd name="T75" fmla="*/ 1827 h 2273"/>
                <a:gd name="T76" fmla="*/ 4055 w 6636"/>
                <a:gd name="T77" fmla="*/ 1778 h 2273"/>
                <a:gd name="T78" fmla="*/ 3847 w 6636"/>
                <a:gd name="T79" fmla="*/ 1742 h 2273"/>
                <a:gd name="T80" fmla="*/ 3622 w 6636"/>
                <a:gd name="T81" fmla="*/ 1723 h 2273"/>
                <a:gd name="T82" fmla="*/ 3383 w 6636"/>
                <a:gd name="T83" fmla="*/ 1726 h 2273"/>
                <a:gd name="T84" fmla="*/ 3130 w 6636"/>
                <a:gd name="T85" fmla="*/ 1751 h 2273"/>
                <a:gd name="T86" fmla="*/ 2865 w 6636"/>
                <a:gd name="T87" fmla="*/ 1803 h 2273"/>
                <a:gd name="T88" fmla="*/ 2587 w 6636"/>
                <a:gd name="T89" fmla="*/ 1881 h 2273"/>
                <a:gd name="T90" fmla="*/ 2493 w 6636"/>
                <a:gd name="T91" fmla="*/ 1827 h 2273"/>
                <a:gd name="T92" fmla="*/ 2328 w 6636"/>
                <a:gd name="T93" fmla="*/ 1751 h 2273"/>
                <a:gd name="T94" fmla="*/ 2151 w 6636"/>
                <a:gd name="T95" fmla="*/ 1684 h 2273"/>
                <a:gd name="T96" fmla="*/ 2007 w 6636"/>
                <a:gd name="T97" fmla="*/ 1642 h 2273"/>
                <a:gd name="T98" fmla="*/ 1846 w 6636"/>
                <a:gd name="T99" fmla="*/ 1605 h 2273"/>
                <a:gd name="T100" fmla="*/ 1662 w 6636"/>
                <a:gd name="T101" fmla="*/ 1571 h 2273"/>
                <a:gd name="T102" fmla="*/ 1462 w 6636"/>
                <a:gd name="T103" fmla="*/ 1548 h 2273"/>
                <a:gd name="T104" fmla="*/ 1238 w 6636"/>
                <a:gd name="T105" fmla="*/ 1533 h 2273"/>
                <a:gd name="T106" fmla="*/ 998 w 6636"/>
                <a:gd name="T107" fmla="*/ 1533 h 2273"/>
                <a:gd name="T108" fmla="*/ 736 w 6636"/>
                <a:gd name="T109" fmla="*/ 1551 h 2273"/>
                <a:gd name="T110" fmla="*/ 454 w 6636"/>
                <a:gd name="T111" fmla="*/ 1584 h 2273"/>
                <a:gd name="T112" fmla="*/ 155 w 6636"/>
                <a:gd name="T113" fmla="*/ 1639 h 2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36" h="2273">
                  <a:moveTo>
                    <a:pt x="0" y="1675"/>
                  </a:moveTo>
                  <a:lnTo>
                    <a:pt x="266" y="1444"/>
                  </a:lnTo>
                  <a:lnTo>
                    <a:pt x="546" y="1205"/>
                  </a:lnTo>
                  <a:lnTo>
                    <a:pt x="876" y="929"/>
                  </a:lnTo>
                  <a:lnTo>
                    <a:pt x="1220" y="640"/>
                  </a:lnTo>
                  <a:lnTo>
                    <a:pt x="1385" y="506"/>
                  </a:lnTo>
                  <a:lnTo>
                    <a:pt x="1544" y="382"/>
                  </a:lnTo>
                  <a:lnTo>
                    <a:pt x="1687" y="269"/>
                  </a:lnTo>
                  <a:lnTo>
                    <a:pt x="1810" y="176"/>
                  </a:lnTo>
                  <a:lnTo>
                    <a:pt x="1913" y="105"/>
                  </a:lnTo>
                  <a:lnTo>
                    <a:pt x="1953" y="81"/>
                  </a:lnTo>
                  <a:lnTo>
                    <a:pt x="1986" y="63"/>
                  </a:lnTo>
                  <a:lnTo>
                    <a:pt x="2050" y="50"/>
                  </a:lnTo>
                  <a:lnTo>
                    <a:pt x="2126" y="39"/>
                  </a:lnTo>
                  <a:lnTo>
                    <a:pt x="2230" y="27"/>
                  </a:lnTo>
                  <a:lnTo>
                    <a:pt x="2352" y="15"/>
                  </a:lnTo>
                  <a:lnTo>
                    <a:pt x="2496" y="3"/>
                  </a:lnTo>
                  <a:lnTo>
                    <a:pt x="2651" y="0"/>
                  </a:lnTo>
                  <a:lnTo>
                    <a:pt x="2733" y="0"/>
                  </a:lnTo>
                  <a:lnTo>
                    <a:pt x="2819" y="3"/>
                  </a:lnTo>
                  <a:lnTo>
                    <a:pt x="2904" y="6"/>
                  </a:lnTo>
                  <a:lnTo>
                    <a:pt x="2996" y="12"/>
                  </a:lnTo>
                  <a:lnTo>
                    <a:pt x="3084" y="21"/>
                  </a:lnTo>
                  <a:lnTo>
                    <a:pt x="3176" y="33"/>
                  </a:lnTo>
                  <a:lnTo>
                    <a:pt x="3267" y="47"/>
                  </a:lnTo>
                  <a:lnTo>
                    <a:pt x="3359" y="69"/>
                  </a:lnTo>
                  <a:lnTo>
                    <a:pt x="3451" y="90"/>
                  </a:lnTo>
                  <a:lnTo>
                    <a:pt x="3539" y="118"/>
                  </a:lnTo>
                  <a:lnTo>
                    <a:pt x="3628" y="148"/>
                  </a:lnTo>
                  <a:lnTo>
                    <a:pt x="3716" y="185"/>
                  </a:lnTo>
                  <a:lnTo>
                    <a:pt x="3801" y="224"/>
                  </a:lnTo>
                  <a:lnTo>
                    <a:pt x="3884" y="269"/>
                  </a:lnTo>
                  <a:lnTo>
                    <a:pt x="3963" y="318"/>
                  </a:lnTo>
                  <a:lnTo>
                    <a:pt x="4039" y="375"/>
                  </a:lnTo>
                  <a:lnTo>
                    <a:pt x="4112" y="437"/>
                  </a:lnTo>
                  <a:lnTo>
                    <a:pt x="4146" y="470"/>
                  </a:lnTo>
                  <a:lnTo>
                    <a:pt x="4180" y="503"/>
                  </a:lnTo>
                  <a:lnTo>
                    <a:pt x="4247" y="482"/>
                  </a:lnTo>
                  <a:lnTo>
                    <a:pt x="4323" y="455"/>
                  </a:lnTo>
                  <a:lnTo>
                    <a:pt x="4429" y="424"/>
                  </a:lnTo>
                  <a:lnTo>
                    <a:pt x="4555" y="391"/>
                  </a:lnTo>
                  <a:lnTo>
                    <a:pt x="4702" y="354"/>
                  </a:lnTo>
                  <a:lnTo>
                    <a:pt x="4867" y="321"/>
                  </a:lnTo>
                  <a:lnTo>
                    <a:pt x="4955" y="306"/>
                  </a:lnTo>
                  <a:lnTo>
                    <a:pt x="5046" y="294"/>
                  </a:lnTo>
                  <a:lnTo>
                    <a:pt x="5141" y="282"/>
                  </a:lnTo>
                  <a:lnTo>
                    <a:pt x="5235" y="273"/>
                  </a:lnTo>
                  <a:lnTo>
                    <a:pt x="5335" y="263"/>
                  </a:lnTo>
                  <a:lnTo>
                    <a:pt x="5434" y="260"/>
                  </a:lnTo>
                  <a:lnTo>
                    <a:pt x="5537" y="257"/>
                  </a:lnTo>
                  <a:lnTo>
                    <a:pt x="5639" y="260"/>
                  </a:lnTo>
                  <a:lnTo>
                    <a:pt x="5742" y="266"/>
                  </a:lnTo>
                  <a:lnTo>
                    <a:pt x="5845" y="276"/>
                  </a:lnTo>
                  <a:lnTo>
                    <a:pt x="5949" y="288"/>
                  </a:lnTo>
                  <a:lnTo>
                    <a:pt x="6050" y="306"/>
                  </a:lnTo>
                  <a:lnTo>
                    <a:pt x="6153" y="331"/>
                  </a:lnTo>
                  <a:lnTo>
                    <a:pt x="6254" y="357"/>
                  </a:lnTo>
                  <a:lnTo>
                    <a:pt x="6352" y="391"/>
                  </a:lnTo>
                  <a:lnTo>
                    <a:pt x="6449" y="430"/>
                  </a:lnTo>
                  <a:lnTo>
                    <a:pt x="6545" y="479"/>
                  </a:lnTo>
                  <a:lnTo>
                    <a:pt x="6590" y="503"/>
                  </a:lnTo>
                  <a:lnTo>
                    <a:pt x="6636" y="530"/>
                  </a:lnTo>
                  <a:lnTo>
                    <a:pt x="5937" y="1332"/>
                  </a:lnTo>
                  <a:lnTo>
                    <a:pt x="5123" y="2273"/>
                  </a:lnTo>
                  <a:lnTo>
                    <a:pt x="5073" y="2234"/>
                  </a:lnTo>
                  <a:lnTo>
                    <a:pt x="5019" y="2191"/>
                  </a:lnTo>
                  <a:lnTo>
                    <a:pt x="4939" y="2140"/>
                  </a:lnTo>
                  <a:lnTo>
                    <a:pt x="4839" y="2079"/>
                  </a:lnTo>
                  <a:lnTo>
                    <a:pt x="4781" y="2045"/>
                  </a:lnTo>
                  <a:lnTo>
                    <a:pt x="4719" y="2012"/>
                  </a:lnTo>
                  <a:lnTo>
                    <a:pt x="4653" y="1979"/>
                  </a:lnTo>
                  <a:lnTo>
                    <a:pt x="4579" y="1945"/>
                  </a:lnTo>
                  <a:lnTo>
                    <a:pt x="4503" y="1915"/>
                  </a:lnTo>
                  <a:lnTo>
                    <a:pt x="4420" y="1881"/>
                  </a:lnTo>
                  <a:lnTo>
                    <a:pt x="4335" y="1855"/>
                  </a:lnTo>
                  <a:lnTo>
                    <a:pt x="4247" y="1827"/>
                  </a:lnTo>
                  <a:lnTo>
                    <a:pt x="4152" y="1800"/>
                  </a:lnTo>
                  <a:lnTo>
                    <a:pt x="4055" y="1778"/>
                  </a:lnTo>
                  <a:lnTo>
                    <a:pt x="3951" y="1757"/>
                  </a:lnTo>
                  <a:lnTo>
                    <a:pt x="3847" y="1742"/>
                  </a:lnTo>
                  <a:lnTo>
                    <a:pt x="3737" y="1732"/>
                  </a:lnTo>
                  <a:lnTo>
                    <a:pt x="3622" y="1723"/>
                  </a:lnTo>
                  <a:lnTo>
                    <a:pt x="3505" y="1723"/>
                  </a:lnTo>
                  <a:lnTo>
                    <a:pt x="3383" y="1726"/>
                  </a:lnTo>
                  <a:lnTo>
                    <a:pt x="3258" y="1735"/>
                  </a:lnTo>
                  <a:lnTo>
                    <a:pt x="3130" y="1751"/>
                  </a:lnTo>
                  <a:lnTo>
                    <a:pt x="2999" y="1772"/>
                  </a:lnTo>
                  <a:lnTo>
                    <a:pt x="2865" y="1803"/>
                  </a:lnTo>
                  <a:lnTo>
                    <a:pt x="2728" y="1839"/>
                  </a:lnTo>
                  <a:lnTo>
                    <a:pt x="2587" y="1881"/>
                  </a:lnTo>
                  <a:lnTo>
                    <a:pt x="2545" y="1858"/>
                  </a:lnTo>
                  <a:lnTo>
                    <a:pt x="2493" y="1827"/>
                  </a:lnTo>
                  <a:lnTo>
                    <a:pt x="2422" y="1790"/>
                  </a:lnTo>
                  <a:lnTo>
                    <a:pt x="2328" y="1751"/>
                  </a:lnTo>
                  <a:lnTo>
                    <a:pt x="2215" y="1709"/>
                  </a:lnTo>
                  <a:lnTo>
                    <a:pt x="2151" y="1684"/>
                  </a:lnTo>
                  <a:lnTo>
                    <a:pt x="2084" y="1663"/>
                  </a:lnTo>
                  <a:lnTo>
                    <a:pt x="2007" y="1642"/>
                  </a:lnTo>
                  <a:lnTo>
                    <a:pt x="1932" y="1623"/>
                  </a:lnTo>
                  <a:lnTo>
                    <a:pt x="1846" y="1605"/>
                  </a:lnTo>
                  <a:lnTo>
                    <a:pt x="1757" y="1587"/>
                  </a:lnTo>
                  <a:lnTo>
                    <a:pt x="1662" y="1571"/>
                  </a:lnTo>
                  <a:lnTo>
                    <a:pt x="1565" y="1557"/>
                  </a:lnTo>
                  <a:lnTo>
                    <a:pt x="1462" y="1548"/>
                  </a:lnTo>
                  <a:lnTo>
                    <a:pt x="1351" y="1539"/>
                  </a:lnTo>
                  <a:lnTo>
                    <a:pt x="1238" y="1533"/>
                  </a:lnTo>
                  <a:lnTo>
                    <a:pt x="1120" y="1533"/>
                  </a:lnTo>
                  <a:lnTo>
                    <a:pt x="998" y="1533"/>
                  </a:lnTo>
                  <a:lnTo>
                    <a:pt x="870" y="1539"/>
                  </a:lnTo>
                  <a:lnTo>
                    <a:pt x="736" y="1551"/>
                  </a:lnTo>
                  <a:lnTo>
                    <a:pt x="598" y="1565"/>
                  </a:lnTo>
                  <a:lnTo>
                    <a:pt x="454" y="1584"/>
                  </a:lnTo>
                  <a:lnTo>
                    <a:pt x="308" y="1608"/>
                  </a:lnTo>
                  <a:lnTo>
                    <a:pt x="155" y="1639"/>
                  </a:lnTo>
                  <a:lnTo>
                    <a:pt x="0" y="167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12" name="Freeform 188"/>
            <p:cNvSpPr>
              <a:spLocks/>
            </p:cNvSpPr>
            <p:nvPr/>
          </p:nvSpPr>
          <p:spPr bwMode="auto">
            <a:xfrm>
              <a:off x="1767205" y="2301875"/>
              <a:ext cx="337185" cy="394335"/>
            </a:xfrm>
            <a:custGeom>
              <a:avLst/>
              <a:gdLst>
                <a:gd name="T0" fmla="*/ 1593 w 1593"/>
                <a:gd name="T1" fmla="*/ 485 h 1863"/>
                <a:gd name="T2" fmla="*/ 1537 w 1593"/>
                <a:gd name="T3" fmla="*/ 524 h 1863"/>
                <a:gd name="T4" fmla="*/ 1391 w 1593"/>
                <a:gd name="T5" fmla="*/ 633 h 1863"/>
                <a:gd name="T6" fmla="*/ 1178 w 1593"/>
                <a:gd name="T7" fmla="*/ 791 h 1863"/>
                <a:gd name="T8" fmla="*/ 924 w 1593"/>
                <a:gd name="T9" fmla="*/ 989 h 1863"/>
                <a:gd name="T10" fmla="*/ 790 w 1593"/>
                <a:gd name="T11" fmla="*/ 1098 h 1863"/>
                <a:gd name="T12" fmla="*/ 653 w 1593"/>
                <a:gd name="T13" fmla="*/ 1211 h 1863"/>
                <a:gd name="T14" fmla="*/ 519 w 1593"/>
                <a:gd name="T15" fmla="*/ 1326 h 1863"/>
                <a:gd name="T16" fmla="*/ 391 w 1593"/>
                <a:gd name="T17" fmla="*/ 1441 h 1863"/>
                <a:gd name="T18" fmla="*/ 272 w 1593"/>
                <a:gd name="T19" fmla="*/ 1553 h 1863"/>
                <a:gd name="T20" fmla="*/ 165 w 1593"/>
                <a:gd name="T21" fmla="*/ 1663 h 1863"/>
                <a:gd name="T22" fmla="*/ 116 w 1593"/>
                <a:gd name="T23" fmla="*/ 1717 h 1863"/>
                <a:gd name="T24" fmla="*/ 73 w 1593"/>
                <a:gd name="T25" fmla="*/ 1769 h 1863"/>
                <a:gd name="T26" fmla="*/ 33 w 1593"/>
                <a:gd name="T27" fmla="*/ 1818 h 1863"/>
                <a:gd name="T28" fmla="*/ 0 w 1593"/>
                <a:gd name="T29" fmla="*/ 1863 h 1863"/>
                <a:gd name="T30" fmla="*/ 33 w 1593"/>
                <a:gd name="T31" fmla="*/ 1812 h 1863"/>
                <a:gd name="T32" fmla="*/ 70 w 1593"/>
                <a:gd name="T33" fmla="*/ 1748 h 1863"/>
                <a:gd name="T34" fmla="*/ 116 w 1593"/>
                <a:gd name="T35" fmla="*/ 1666 h 1863"/>
                <a:gd name="T36" fmla="*/ 171 w 1593"/>
                <a:gd name="T37" fmla="*/ 1563 h 1863"/>
                <a:gd name="T38" fmla="*/ 229 w 1593"/>
                <a:gd name="T39" fmla="*/ 1444 h 1863"/>
                <a:gd name="T40" fmla="*/ 290 w 1593"/>
                <a:gd name="T41" fmla="*/ 1317 h 1863"/>
                <a:gd name="T42" fmla="*/ 348 w 1593"/>
                <a:gd name="T43" fmla="*/ 1174 h 1863"/>
                <a:gd name="T44" fmla="*/ 378 w 1593"/>
                <a:gd name="T45" fmla="*/ 1101 h 1863"/>
                <a:gd name="T46" fmla="*/ 403 w 1593"/>
                <a:gd name="T47" fmla="*/ 1029 h 1863"/>
                <a:gd name="T48" fmla="*/ 431 w 1593"/>
                <a:gd name="T49" fmla="*/ 952 h 1863"/>
                <a:gd name="T50" fmla="*/ 451 w 1593"/>
                <a:gd name="T51" fmla="*/ 874 h 1863"/>
                <a:gd name="T52" fmla="*/ 473 w 1593"/>
                <a:gd name="T53" fmla="*/ 798 h 1863"/>
                <a:gd name="T54" fmla="*/ 491 w 1593"/>
                <a:gd name="T55" fmla="*/ 719 h 1863"/>
                <a:gd name="T56" fmla="*/ 506 w 1593"/>
                <a:gd name="T57" fmla="*/ 643 h 1863"/>
                <a:gd name="T58" fmla="*/ 519 w 1593"/>
                <a:gd name="T59" fmla="*/ 564 h 1863"/>
                <a:gd name="T60" fmla="*/ 525 w 1593"/>
                <a:gd name="T61" fmla="*/ 488 h 1863"/>
                <a:gd name="T62" fmla="*/ 528 w 1593"/>
                <a:gd name="T63" fmla="*/ 412 h 1863"/>
                <a:gd name="T64" fmla="*/ 528 w 1593"/>
                <a:gd name="T65" fmla="*/ 339 h 1863"/>
                <a:gd name="T66" fmla="*/ 522 w 1593"/>
                <a:gd name="T67" fmla="*/ 267 h 1863"/>
                <a:gd name="T68" fmla="*/ 510 w 1593"/>
                <a:gd name="T69" fmla="*/ 196 h 1863"/>
                <a:gd name="T70" fmla="*/ 494 w 1593"/>
                <a:gd name="T71" fmla="*/ 127 h 1863"/>
                <a:gd name="T72" fmla="*/ 473 w 1593"/>
                <a:gd name="T73" fmla="*/ 60 h 1863"/>
                <a:gd name="T74" fmla="*/ 442 w 1593"/>
                <a:gd name="T75" fmla="*/ 0 h 1863"/>
                <a:gd name="T76" fmla="*/ 479 w 1593"/>
                <a:gd name="T77" fmla="*/ 3 h 1863"/>
                <a:gd name="T78" fmla="*/ 577 w 1593"/>
                <a:gd name="T79" fmla="*/ 15 h 1863"/>
                <a:gd name="T80" fmla="*/ 644 w 1593"/>
                <a:gd name="T81" fmla="*/ 26 h 1863"/>
                <a:gd name="T82" fmla="*/ 720 w 1593"/>
                <a:gd name="T83" fmla="*/ 39 h 1863"/>
                <a:gd name="T84" fmla="*/ 805 w 1593"/>
                <a:gd name="T85" fmla="*/ 60 h 1863"/>
                <a:gd name="T86" fmla="*/ 898 w 1593"/>
                <a:gd name="T87" fmla="*/ 81 h 1863"/>
                <a:gd name="T88" fmla="*/ 989 w 1593"/>
                <a:gd name="T89" fmla="*/ 109 h 1863"/>
                <a:gd name="T90" fmla="*/ 1086 w 1593"/>
                <a:gd name="T91" fmla="*/ 146 h 1863"/>
                <a:gd name="T92" fmla="*/ 1181 w 1593"/>
                <a:gd name="T93" fmla="*/ 184 h 1863"/>
                <a:gd name="T94" fmla="*/ 1229 w 1593"/>
                <a:gd name="T95" fmla="*/ 206 h 1863"/>
                <a:gd name="T96" fmla="*/ 1275 w 1593"/>
                <a:gd name="T97" fmla="*/ 230 h 1863"/>
                <a:gd name="T98" fmla="*/ 1321 w 1593"/>
                <a:gd name="T99" fmla="*/ 255 h 1863"/>
                <a:gd name="T100" fmla="*/ 1367 w 1593"/>
                <a:gd name="T101" fmla="*/ 282 h 1863"/>
                <a:gd name="T102" fmla="*/ 1409 w 1593"/>
                <a:gd name="T103" fmla="*/ 313 h 1863"/>
                <a:gd name="T104" fmla="*/ 1449 w 1593"/>
                <a:gd name="T105" fmla="*/ 342 h 1863"/>
                <a:gd name="T106" fmla="*/ 1489 w 1593"/>
                <a:gd name="T107" fmla="*/ 376 h 1863"/>
                <a:gd name="T108" fmla="*/ 1525 w 1593"/>
                <a:gd name="T109" fmla="*/ 409 h 1863"/>
                <a:gd name="T110" fmla="*/ 1562 w 1593"/>
                <a:gd name="T111" fmla="*/ 449 h 1863"/>
                <a:gd name="T112" fmla="*/ 1593 w 1593"/>
                <a:gd name="T113" fmla="*/ 485 h 1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93" h="1863">
                  <a:moveTo>
                    <a:pt x="1593" y="485"/>
                  </a:moveTo>
                  <a:lnTo>
                    <a:pt x="1537" y="524"/>
                  </a:lnTo>
                  <a:lnTo>
                    <a:pt x="1391" y="633"/>
                  </a:lnTo>
                  <a:lnTo>
                    <a:pt x="1178" y="791"/>
                  </a:lnTo>
                  <a:lnTo>
                    <a:pt x="924" y="989"/>
                  </a:lnTo>
                  <a:lnTo>
                    <a:pt x="790" y="1098"/>
                  </a:lnTo>
                  <a:lnTo>
                    <a:pt x="653" y="1211"/>
                  </a:lnTo>
                  <a:lnTo>
                    <a:pt x="519" y="1326"/>
                  </a:lnTo>
                  <a:lnTo>
                    <a:pt x="391" y="1441"/>
                  </a:lnTo>
                  <a:lnTo>
                    <a:pt x="272" y="1553"/>
                  </a:lnTo>
                  <a:lnTo>
                    <a:pt x="165" y="1663"/>
                  </a:lnTo>
                  <a:lnTo>
                    <a:pt x="116" y="1717"/>
                  </a:lnTo>
                  <a:lnTo>
                    <a:pt x="73" y="1769"/>
                  </a:lnTo>
                  <a:lnTo>
                    <a:pt x="33" y="1818"/>
                  </a:lnTo>
                  <a:lnTo>
                    <a:pt x="0" y="1863"/>
                  </a:lnTo>
                  <a:lnTo>
                    <a:pt x="33" y="1812"/>
                  </a:lnTo>
                  <a:lnTo>
                    <a:pt x="70" y="1748"/>
                  </a:lnTo>
                  <a:lnTo>
                    <a:pt x="116" y="1666"/>
                  </a:lnTo>
                  <a:lnTo>
                    <a:pt x="171" y="1563"/>
                  </a:lnTo>
                  <a:lnTo>
                    <a:pt x="229" y="1444"/>
                  </a:lnTo>
                  <a:lnTo>
                    <a:pt x="290" y="1317"/>
                  </a:lnTo>
                  <a:lnTo>
                    <a:pt x="348" y="1174"/>
                  </a:lnTo>
                  <a:lnTo>
                    <a:pt x="378" y="1101"/>
                  </a:lnTo>
                  <a:lnTo>
                    <a:pt x="403" y="1029"/>
                  </a:lnTo>
                  <a:lnTo>
                    <a:pt x="431" y="952"/>
                  </a:lnTo>
                  <a:lnTo>
                    <a:pt x="451" y="874"/>
                  </a:lnTo>
                  <a:lnTo>
                    <a:pt x="473" y="798"/>
                  </a:lnTo>
                  <a:lnTo>
                    <a:pt x="491" y="719"/>
                  </a:lnTo>
                  <a:lnTo>
                    <a:pt x="506" y="643"/>
                  </a:lnTo>
                  <a:lnTo>
                    <a:pt x="519" y="564"/>
                  </a:lnTo>
                  <a:lnTo>
                    <a:pt x="525" y="488"/>
                  </a:lnTo>
                  <a:lnTo>
                    <a:pt x="528" y="412"/>
                  </a:lnTo>
                  <a:lnTo>
                    <a:pt x="528" y="339"/>
                  </a:lnTo>
                  <a:lnTo>
                    <a:pt x="522" y="267"/>
                  </a:lnTo>
                  <a:lnTo>
                    <a:pt x="510" y="196"/>
                  </a:lnTo>
                  <a:lnTo>
                    <a:pt x="494" y="127"/>
                  </a:lnTo>
                  <a:lnTo>
                    <a:pt x="473" y="60"/>
                  </a:lnTo>
                  <a:lnTo>
                    <a:pt x="442" y="0"/>
                  </a:lnTo>
                  <a:lnTo>
                    <a:pt x="479" y="3"/>
                  </a:lnTo>
                  <a:lnTo>
                    <a:pt x="577" y="15"/>
                  </a:lnTo>
                  <a:lnTo>
                    <a:pt x="644" y="26"/>
                  </a:lnTo>
                  <a:lnTo>
                    <a:pt x="720" y="39"/>
                  </a:lnTo>
                  <a:lnTo>
                    <a:pt x="805" y="60"/>
                  </a:lnTo>
                  <a:lnTo>
                    <a:pt x="898" y="81"/>
                  </a:lnTo>
                  <a:lnTo>
                    <a:pt x="989" y="109"/>
                  </a:lnTo>
                  <a:lnTo>
                    <a:pt x="1086" y="146"/>
                  </a:lnTo>
                  <a:lnTo>
                    <a:pt x="1181" y="184"/>
                  </a:lnTo>
                  <a:lnTo>
                    <a:pt x="1229" y="206"/>
                  </a:lnTo>
                  <a:lnTo>
                    <a:pt x="1275" y="230"/>
                  </a:lnTo>
                  <a:lnTo>
                    <a:pt x="1321" y="255"/>
                  </a:lnTo>
                  <a:lnTo>
                    <a:pt x="1367" y="282"/>
                  </a:lnTo>
                  <a:lnTo>
                    <a:pt x="1409" y="313"/>
                  </a:lnTo>
                  <a:lnTo>
                    <a:pt x="1449" y="342"/>
                  </a:lnTo>
                  <a:lnTo>
                    <a:pt x="1489" y="376"/>
                  </a:lnTo>
                  <a:lnTo>
                    <a:pt x="1525" y="409"/>
                  </a:lnTo>
                  <a:lnTo>
                    <a:pt x="1562" y="449"/>
                  </a:lnTo>
                  <a:lnTo>
                    <a:pt x="1593" y="485"/>
                  </a:lnTo>
                  <a:close/>
                </a:path>
              </a:pathLst>
            </a:custGeom>
            <a:solidFill>
              <a:srgbClr val="E9EAEB"/>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13" name="Freeform 189"/>
            <p:cNvSpPr>
              <a:spLocks/>
            </p:cNvSpPr>
            <p:nvPr/>
          </p:nvSpPr>
          <p:spPr bwMode="auto">
            <a:xfrm>
              <a:off x="2653030" y="2473325"/>
              <a:ext cx="617220" cy="381635"/>
            </a:xfrm>
            <a:custGeom>
              <a:avLst/>
              <a:gdLst>
                <a:gd name="T0" fmla="*/ 2517 w 2916"/>
                <a:gd name="T1" fmla="*/ 0 h 1804"/>
                <a:gd name="T2" fmla="*/ 2621 w 2916"/>
                <a:gd name="T3" fmla="*/ 12 h 1804"/>
                <a:gd name="T4" fmla="*/ 2721 w 2916"/>
                <a:gd name="T5" fmla="*/ 43 h 1804"/>
                <a:gd name="T6" fmla="*/ 2810 w 2916"/>
                <a:gd name="T7" fmla="*/ 94 h 1804"/>
                <a:gd name="T8" fmla="*/ 2861 w 2916"/>
                <a:gd name="T9" fmla="*/ 142 h 1804"/>
                <a:gd name="T10" fmla="*/ 2886 w 2916"/>
                <a:gd name="T11" fmla="*/ 182 h 1804"/>
                <a:gd name="T12" fmla="*/ 2904 w 2916"/>
                <a:gd name="T13" fmla="*/ 225 h 1804"/>
                <a:gd name="T14" fmla="*/ 2913 w 2916"/>
                <a:gd name="T15" fmla="*/ 271 h 1804"/>
                <a:gd name="T16" fmla="*/ 2913 w 2916"/>
                <a:gd name="T17" fmla="*/ 322 h 1804"/>
                <a:gd name="T18" fmla="*/ 2901 w 2916"/>
                <a:gd name="T19" fmla="*/ 377 h 1804"/>
                <a:gd name="T20" fmla="*/ 2876 w 2916"/>
                <a:gd name="T21" fmla="*/ 432 h 1804"/>
                <a:gd name="T22" fmla="*/ 2841 w 2916"/>
                <a:gd name="T23" fmla="*/ 492 h 1804"/>
                <a:gd name="T24" fmla="*/ 2788 w 2916"/>
                <a:gd name="T25" fmla="*/ 556 h 1804"/>
                <a:gd name="T26" fmla="*/ 2676 w 2916"/>
                <a:gd name="T27" fmla="*/ 665 h 1804"/>
                <a:gd name="T28" fmla="*/ 2471 w 2916"/>
                <a:gd name="T29" fmla="*/ 838 h 1804"/>
                <a:gd name="T30" fmla="*/ 2230 w 2916"/>
                <a:gd name="T31" fmla="*/ 1024 h 1804"/>
                <a:gd name="T32" fmla="*/ 1967 w 2916"/>
                <a:gd name="T33" fmla="*/ 1211 h 1804"/>
                <a:gd name="T34" fmla="*/ 1705 w 2916"/>
                <a:gd name="T35" fmla="*/ 1387 h 1804"/>
                <a:gd name="T36" fmla="*/ 1462 w 2916"/>
                <a:gd name="T37" fmla="*/ 1539 h 1804"/>
                <a:gd name="T38" fmla="*/ 1260 w 2916"/>
                <a:gd name="T39" fmla="*/ 1652 h 1804"/>
                <a:gd name="T40" fmla="*/ 1147 w 2916"/>
                <a:gd name="T41" fmla="*/ 1703 h 1804"/>
                <a:gd name="T42" fmla="*/ 1058 w 2916"/>
                <a:gd name="T43" fmla="*/ 1727 h 1804"/>
                <a:gd name="T44" fmla="*/ 912 w 2916"/>
                <a:gd name="T45" fmla="*/ 1758 h 1804"/>
                <a:gd name="T46" fmla="*/ 735 w 2916"/>
                <a:gd name="T47" fmla="*/ 1786 h 1804"/>
                <a:gd name="T48" fmla="*/ 546 w 2916"/>
                <a:gd name="T49" fmla="*/ 1801 h 1804"/>
                <a:gd name="T50" fmla="*/ 363 w 2916"/>
                <a:gd name="T51" fmla="*/ 1804 h 1804"/>
                <a:gd name="T52" fmla="*/ 204 w 2916"/>
                <a:gd name="T53" fmla="*/ 1789 h 1804"/>
                <a:gd name="T54" fmla="*/ 134 w 2916"/>
                <a:gd name="T55" fmla="*/ 1773 h 1804"/>
                <a:gd name="T56" fmla="*/ 80 w 2916"/>
                <a:gd name="T57" fmla="*/ 1752 h 1804"/>
                <a:gd name="T58" fmla="*/ 37 w 2916"/>
                <a:gd name="T59" fmla="*/ 1724 h 1804"/>
                <a:gd name="T60" fmla="*/ 9 w 2916"/>
                <a:gd name="T61" fmla="*/ 1691 h 1804"/>
                <a:gd name="T62" fmla="*/ 0 w 2916"/>
                <a:gd name="T63" fmla="*/ 1649 h 1804"/>
                <a:gd name="T64" fmla="*/ 9 w 2916"/>
                <a:gd name="T65" fmla="*/ 1625 h 1804"/>
                <a:gd name="T66" fmla="*/ 30 w 2916"/>
                <a:gd name="T67" fmla="*/ 1591 h 1804"/>
                <a:gd name="T68" fmla="*/ 109 w 2916"/>
                <a:gd name="T69" fmla="*/ 1508 h 1804"/>
                <a:gd name="T70" fmla="*/ 232 w 2916"/>
                <a:gd name="T71" fmla="*/ 1409 h 1804"/>
                <a:gd name="T72" fmla="*/ 388 w 2916"/>
                <a:gd name="T73" fmla="*/ 1290 h 1804"/>
                <a:gd name="T74" fmla="*/ 784 w 2916"/>
                <a:gd name="T75" fmla="*/ 1024 h 1804"/>
                <a:gd name="T76" fmla="*/ 1235 w 2916"/>
                <a:gd name="T77" fmla="*/ 737 h 1804"/>
                <a:gd name="T78" fmla="*/ 1687 w 2916"/>
                <a:gd name="T79" fmla="*/ 461 h 1804"/>
                <a:gd name="T80" fmla="*/ 2362 w 2916"/>
                <a:gd name="T81" fmla="*/ 67 h 1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16" h="1804">
                  <a:moveTo>
                    <a:pt x="2468" y="6"/>
                  </a:moveTo>
                  <a:lnTo>
                    <a:pt x="2517" y="0"/>
                  </a:lnTo>
                  <a:lnTo>
                    <a:pt x="2568" y="3"/>
                  </a:lnTo>
                  <a:lnTo>
                    <a:pt x="2621" y="12"/>
                  </a:lnTo>
                  <a:lnTo>
                    <a:pt x="2673" y="24"/>
                  </a:lnTo>
                  <a:lnTo>
                    <a:pt x="2721" y="43"/>
                  </a:lnTo>
                  <a:lnTo>
                    <a:pt x="2767" y="64"/>
                  </a:lnTo>
                  <a:lnTo>
                    <a:pt x="2810" y="94"/>
                  </a:lnTo>
                  <a:lnTo>
                    <a:pt x="2847" y="125"/>
                  </a:lnTo>
                  <a:lnTo>
                    <a:pt x="2861" y="142"/>
                  </a:lnTo>
                  <a:lnTo>
                    <a:pt x="2873" y="161"/>
                  </a:lnTo>
                  <a:lnTo>
                    <a:pt x="2886" y="182"/>
                  </a:lnTo>
                  <a:lnTo>
                    <a:pt x="2898" y="203"/>
                  </a:lnTo>
                  <a:lnTo>
                    <a:pt x="2904" y="225"/>
                  </a:lnTo>
                  <a:lnTo>
                    <a:pt x="2910" y="249"/>
                  </a:lnTo>
                  <a:lnTo>
                    <a:pt x="2913" y="271"/>
                  </a:lnTo>
                  <a:lnTo>
                    <a:pt x="2916" y="297"/>
                  </a:lnTo>
                  <a:lnTo>
                    <a:pt x="2913" y="322"/>
                  </a:lnTo>
                  <a:lnTo>
                    <a:pt x="2910" y="349"/>
                  </a:lnTo>
                  <a:lnTo>
                    <a:pt x="2901" y="377"/>
                  </a:lnTo>
                  <a:lnTo>
                    <a:pt x="2892" y="404"/>
                  </a:lnTo>
                  <a:lnTo>
                    <a:pt x="2876" y="432"/>
                  </a:lnTo>
                  <a:lnTo>
                    <a:pt x="2861" y="461"/>
                  </a:lnTo>
                  <a:lnTo>
                    <a:pt x="2841" y="492"/>
                  </a:lnTo>
                  <a:lnTo>
                    <a:pt x="2816" y="522"/>
                  </a:lnTo>
                  <a:lnTo>
                    <a:pt x="2788" y="556"/>
                  </a:lnTo>
                  <a:lnTo>
                    <a:pt x="2755" y="590"/>
                  </a:lnTo>
                  <a:lnTo>
                    <a:pt x="2676" y="665"/>
                  </a:lnTo>
                  <a:lnTo>
                    <a:pt x="2581" y="750"/>
                  </a:lnTo>
                  <a:lnTo>
                    <a:pt x="2471" y="838"/>
                  </a:lnTo>
                  <a:lnTo>
                    <a:pt x="2355" y="929"/>
                  </a:lnTo>
                  <a:lnTo>
                    <a:pt x="2230" y="1024"/>
                  </a:lnTo>
                  <a:lnTo>
                    <a:pt x="2098" y="1117"/>
                  </a:lnTo>
                  <a:lnTo>
                    <a:pt x="1967" y="1211"/>
                  </a:lnTo>
                  <a:lnTo>
                    <a:pt x="1833" y="1303"/>
                  </a:lnTo>
                  <a:lnTo>
                    <a:pt x="1705" y="1387"/>
                  </a:lnTo>
                  <a:lnTo>
                    <a:pt x="1580" y="1467"/>
                  </a:lnTo>
                  <a:lnTo>
                    <a:pt x="1462" y="1539"/>
                  </a:lnTo>
                  <a:lnTo>
                    <a:pt x="1354" y="1600"/>
                  </a:lnTo>
                  <a:lnTo>
                    <a:pt x="1260" y="1652"/>
                  </a:lnTo>
                  <a:lnTo>
                    <a:pt x="1180" y="1691"/>
                  </a:lnTo>
                  <a:lnTo>
                    <a:pt x="1147" y="1703"/>
                  </a:lnTo>
                  <a:lnTo>
                    <a:pt x="1120" y="1712"/>
                  </a:lnTo>
                  <a:lnTo>
                    <a:pt x="1058" y="1727"/>
                  </a:lnTo>
                  <a:lnTo>
                    <a:pt x="992" y="1743"/>
                  </a:lnTo>
                  <a:lnTo>
                    <a:pt x="912" y="1758"/>
                  </a:lnTo>
                  <a:lnTo>
                    <a:pt x="827" y="1773"/>
                  </a:lnTo>
                  <a:lnTo>
                    <a:pt x="735" y="1786"/>
                  </a:lnTo>
                  <a:lnTo>
                    <a:pt x="641" y="1795"/>
                  </a:lnTo>
                  <a:lnTo>
                    <a:pt x="546" y="1801"/>
                  </a:lnTo>
                  <a:lnTo>
                    <a:pt x="454" y="1804"/>
                  </a:lnTo>
                  <a:lnTo>
                    <a:pt x="363" y="1804"/>
                  </a:lnTo>
                  <a:lnTo>
                    <a:pt x="280" y="1798"/>
                  </a:lnTo>
                  <a:lnTo>
                    <a:pt x="204" y="1789"/>
                  </a:lnTo>
                  <a:lnTo>
                    <a:pt x="168" y="1782"/>
                  </a:lnTo>
                  <a:lnTo>
                    <a:pt x="134" y="1773"/>
                  </a:lnTo>
                  <a:lnTo>
                    <a:pt x="106" y="1764"/>
                  </a:lnTo>
                  <a:lnTo>
                    <a:pt x="80" y="1752"/>
                  </a:lnTo>
                  <a:lnTo>
                    <a:pt x="55" y="1740"/>
                  </a:lnTo>
                  <a:lnTo>
                    <a:pt x="37" y="1724"/>
                  </a:lnTo>
                  <a:lnTo>
                    <a:pt x="21" y="1709"/>
                  </a:lnTo>
                  <a:lnTo>
                    <a:pt x="9" y="1691"/>
                  </a:lnTo>
                  <a:lnTo>
                    <a:pt x="3" y="1669"/>
                  </a:lnTo>
                  <a:lnTo>
                    <a:pt x="0" y="1649"/>
                  </a:lnTo>
                  <a:lnTo>
                    <a:pt x="3" y="1637"/>
                  </a:lnTo>
                  <a:lnTo>
                    <a:pt x="9" y="1625"/>
                  </a:lnTo>
                  <a:lnTo>
                    <a:pt x="18" y="1609"/>
                  </a:lnTo>
                  <a:lnTo>
                    <a:pt x="30" y="1591"/>
                  </a:lnTo>
                  <a:lnTo>
                    <a:pt x="64" y="1554"/>
                  </a:lnTo>
                  <a:lnTo>
                    <a:pt x="109" y="1508"/>
                  </a:lnTo>
                  <a:lnTo>
                    <a:pt x="165" y="1461"/>
                  </a:lnTo>
                  <a:lnTo>
                    <a:pt x="232" y="1409"/>
                  </a:lnTo>
                  <a:lnTo>
                    <a:pt x="305" y="1351"/>
                  </a:lnTo>
                  <a:lnTo>
                    <a:pt x="388" y="1290"/>
                  </a:lnTo>
                  <a:lnTo>
                    <a:pt x="576" y="1163"/>
                  </a:lnTo>
                  <a:lnTo>
                    <a:pt x="784" y="1024"/>
                  </a:lnTo>
                  <a:lnTo>
                    <a:pt x="1007" y="881"/>
                  </a:lnTo>
                  <a:lnTo>
                    <a:pt x="1235" y="737"/>
                  </a:lnTo>
                  <a:lnTo>
                    <a:pt x="1465" y="595"/>
                  </a:lnTo>
                  <a:lnTo>
                    <a:pt x="1687" y="461"/>
                  </a:lnTo>
                  <a:lnTo>
                    <a:pt x="2083" y="228"/>
                  </a:lnTo>
                  <a:lnTo>
                    <a:pt x="2362" y="67"/>
                  </a:lnTo>
                  <a:lnTo>
                    <a:pt x="2468" y="6"/>
                  </a:lnTo>
                  <a:close/>
                </a:path>
              </a:pathLst>
            </a:custGeom>
            <a:solidFill>
              <a:srgbClr val="B69360"/>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14" name="Freeform 190"/>
            <p:cNvSpPr>
              <a:spLocks/>
            </p:cNvSpPr>
            <p:nvPr/>
          </p:nvSpPr>
          <p:spPr bwMode="auto">
            <a:xfrm>
              <a:off x="2632710" y="2416175"/>
              <a:ext cx="575310" cy="429260"/>
            </a:xfrm>
            <a:custGeom>
              <a:avLst/>
              <a:gdLst>
                <a:gd name="T0" fmla="*/ 118 w 2718"/>
                <a:gd name="T1" fmla="*/ 1126 h 2028"/>
                <a:gd name="T2" fmla="*/ 206 w 2718"/>
                <a:gd name="T3" fmla="*/ 1053 h 2028"/>
                <a:gd name="T4" fmla="*/ 414 w 2718"/>
                <a:gd name="T5" fmla="*/ 904 h 2028"/>
                <a:gd name="T6" fmla="*/ 698 w 2718"/>
                <a:gd name="T7" fmla="*/ 719 h 2028"/>
                <a:gd name="T8" fmla="*/ 1018 w 2718"/>
                <a:gd name="T9" fmla="*/ 519 h 2028"/>
                <a:gd name="T10" fmla="*/ 1345 w 2718"/>
                <a:gd name="T11" fmla="*/ 325 h 2028"/>
                <a:gd name="T12" fmla="*/ 1638 w 2718"/>
                <a:gd name="T13" fmla="*/ 158 h 2028"/>
                <a:gd name="T14" fmla="*/ 1870 w 2718"/>
                <a:gd name="T15" fmla="*/ 43 h 2028"/>
                <a:gd name="T16" fmla="*/ 1949 w 2718"/>
                <a:gd name="T17" fmla="*/ 9 h 2028"/>
                <a:gd name="T18" fmla="*/ 2001 w 2718"/>
                <a:gd name="T19" fmla="*/ 0 h 2028"/>
                <a:gd name="T20" fmla="*/ 2032 w 2718"/>
                <a:gd name="T21" fmla="*/ 3 h 2028"/>
                <a:gd name="T22" fmla="*/ 2120 w 2718"/>
                <a:gd name="T23" fmla="*/ 43 h 2028"/>
                <a:gd name="T24" fmla="*/ 2229 w 2718"/>
                <a:gd name="T25" fmla="*/ 112 h 2028"/>
                <a:gd name="T26" fmla="*/ 2351 w 2718"/>
                <a:gd name="T27" fmla="*/ 200 h 2028"/>
                <a:gd name="T28" fmla="*/ 2474 w 2718"/>
                <a:gd name="T29" fmla="*/ 300 h 2028"/>
                <a:gd name="T30" fmla="*/ 2580 w 2718"/>
                <a:gd name="T31" fmla="*/ 400 h 2028"/>
                <a:gd name="T32" fmla="*/ 2662 w 2718"/>
                <a:gd name="T33" fmla="*/ 495 h 2028"/>
                <a:gd name="T34" fmla="*/ 2711 w 2718"/>
                <a:gd name="T35" fmla="*/ 567 h 2028"/>
                <a:gd name="T36" fmla="*/ 2718 w 2718"/>
                <a:gd name="T37" fmla="*/ 598 h 2028"/>
                <a:gd name="T38" fmla="*/ 2699 w 2718"/>
                <a:gd name="T39" fmla="*/ 634 h 2028"/>
                <a:gd name="T40" fmla="*/ 2647 w 2718"/>
                <a:gd name="T41" fmla="*/ 692 h 2028"/>
                <a:gd name="T42" fmla="*/ 2456 w 2718"/>
                <a:gd name="T43" fmla="*/ 865 h 2028"/>
                <a:gd name="T44" fmla="*/ 2180 w 2718"/>
                <a:gd name="T45" fmla="*/ 1084 h 2028"/>
                <a:gd name="T46" fmla="*/ 1852 w 2718"/>
                <a:gd name="T47" fmla="*/ 1329 h 2028"/>
                <a:gd name="T48" fmla="*/ 1510 w 2718"/>
                <a:gd name="T49" fmla="*/ 1570 h 2028"/>
                <a:gd name="T50" fmla="*/ 1186 w 2718"/>
                <a:gd name="T51" fmla="*/ 1778 h 2028"/>
                <a:gd name="T52" fmla="*/ 975 w 2718"/>
                <a:gd name="T53" fmla="*/ 1901 h 2028"/>
                <a:gd name="T54" fmla="*/ 860 w 2718"/>
                <a:gd name="T55" fmla="*/ 1958 h 2028"/>
                <a:gd name="T56" fmla="*/ 768 w 2718"/>
                <a:gd name="T57" fmla="*/ 1991 h 2028"/>
                <a:gd name="T58" fmla="*/ 607 w 2718"/>
                <a:gd name="T59" fmla="*/ 2016 h 2028"/>
                <a:gd name="T60" fmla="*/ 374 w 2718"/>
                <a:gd name="T61" fmla="*/ 2028 h 2028"/>
                <a:gd name="T62" fmla="*/ 271 w 2718"/>
                <a:gd name="T63" fmla="*/ 2022 h 2028"/>
                <a:gd name="T64" fmla="*/ 183 w 2718"/>
                <a:gd name="T65" fmla="*/ 2007 h 2028"/>
                <a:gd name="T66" fmla="*/ 112 w 2718"/>
                <a:gd name="T67" fmla="*/ 1985 h 2028"/>
                <a:gd name="T68" fmla="*/ 57 w 2718"/>
                <a:gd name="T69" fmla="*/ 1958 h 2028"/>
                <a:gd name="T70" fmla="*/ 27 w 2718"/>
                <a:gd name="T71" fmla="*/ 1922 h 2028"/>
                <a:gd name="T72" fmla="*/ 12 w 2718"/>
                <a:gd name="T73" fmla="*/ 1867 h 2028"/>
                <a:gd name="T74" fmla="*/ 3 w 2718"/>
                <a:gd name="T75" fmla="*/ 1778 h 2028"/>
                <a:gd name="T76" fmla="*/ 0 w 2718"/>
                <a:gd name="T77" fmla="*/ 1673 h 2028"/>
                <a:gd name="T78" fmla="*/ 12 w 2718"/>
                <a:gd name="T79" fmla="*/ 1490 h 2028"/>
                <a:gd name="T80" fmla="*/ 30 w 2718"/>
                <a:gd name="T81" fmla="*/ 1372 h 2028"/>
                <a:gd name="T82" fmla="*/ 54 w 2718"/>
                <a:gd name="T83" fmla="*/ 1263 h 2028"/>
                <a:gd name="T84" fmla="*/ 85 w 2718"/>
                <a:gd name="T85" fmla="*/ 1174 h 2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18" h="2028">
                  <a:moveTo>
                    <a:pt x="106" y="1142"/>
                  </a:moveTo>
                  <a:lnTo>
                    <a:pt x="118" y="1126"/>
                  </a:lnTo>
                  <a:lnTo>
                    <a:pt x="140" y="1108"/>
                  </a:lnTo>
                  <a:lnTo>
                    <a:pt x="206" y="1053"/>
                  </a:lnTo>
                  <a:lnTo>
                    <a:pt x="298" y="987"/>
                  </a:lnTo>
                  <a:lnTo>
                    <a:pt x="414" y="904"/>
                  </a:lnTo>
                  <a:lnTo>
                    <a:pt x="548" y="817"/>
                  </a:lnTo>
                  <a:lnTo>
                    <a:pt x="698" y="719"/>
                  </a:lnTo>
                  <a:lnTo>
                    <a:pt x="853" y="619"/>
                  </a:lnTo>
                  <a:lnTo>
                    <a:pt x="1018" y="519"/>
                  </a:lnTo>
                  <a:lnTo>
                    <a:pt x="1183" y="418"/>
                  </a:lnTo>
                  <a:lnTo>
                    <a:pt x="1345" y="325"/>
                  </a:lnTo>
                  <a:lnTo>
                    <a:pt x="1497" y="237"/>
                  </a:lnTo>
                  <a:lnTo>
                    <a:pt x="1638" y="158"/>
                  </a:lnTo>
                  <a:lnTo>
                    <a:pt x="1766" y="91"/>
                  </a:lnTo>
                  <a:lnTo>
                    <a:pt x="1870" y="43"/>
                  </a:lnTo>
                  <a:lnTo>
                    <a:pt x="1912" y="24"/>
                  </a:lnTo>
                  <a:lnTo>
                    <a:pt x="1949" y="9"/>
                  </a:lnTo>
                  <a:lnTo>
                    <a:pt x="1979" y="3"/>
                  </a:lnTo>
                  <a:lnTo>
                    <a:pt x="2001" y="0"/>
                  </a:lnTo>
                  <a:lnTo>
                    <a:pt x="2013" y="0"/>
                  </a:lnTo>
                  <a:lnTo>
                    <a:pt x="2032" y="3"/>
                  </a:lnTo>
                  <a:lnTo>
                    <a:pt x="2071" y="18"/>
                  </a:lnTo>
                  <a:lnTo>
                    <a:pt x="2120" y="43"/>
                  </a:lnTo>
                  <a:lnTo>
                    <a:pt x="2172" y="73"/>
                  </a:lnTo>
                  <a:lnTo>
                    <a:pt x="2229" y="112"/>
                  </a:lnTo>
                  <a:lnTo>
                    <a:pt x="2291" y="155"/>
                  </a:lnTo>
                  <a:lnTo>
                    <a:pt x="2351" y="200"/>
                  </a:lnTo>
                  <a:lnTo>
                    <a:pt x="2413" y="248"/>
                  </a:lnTo>
                  <a:lnTo>
                    <a:pt x="2474" y="300"/>
                  </a:lnTo>
                  <a:lnTo>
                    <a:pt x="2528" y="349"/>
                  </a:lnTo>
                  <a:lnTo>
                    <a:pt x="2580" y="400"/>
                  </a:lnTo>
                  <a:lnTo>
                    <a:pt x="2627" y="449"/>
                  </a:lnTo>
                  <a:lnTo>
                    <a:pt x="2662" y="495"/>
                  </a:lnTo>
                  <a:lnTo>
                    <a:pt x="2693" y="535"/>
                  </a:lnTo>
                  <a:lnTo>
                    <a:pt x="2711" y="567"/>
                  </a:lnTo>
                  <a:lnTo>
                    <a:pt x="2718" y="582"/>
                  </a:lnTo>
                  <a:lnTo>
                    <a:pt x="2718" y="598"/>
                  </a:lnTo>
                  <a:lnTo>
                    <a:pt x="2715" y="613"/>
                  </a:lnTo>
                  <a:lnTo>
                    <a:pt x="2699" y="634"/>
                  </a:lnTo>
                  <a:lnTo>
                    <a:pt x="2678" y="662"/>
                  </a:lnTo>
                  <a:lnTo>
                    <a:pt x="2647" y="692"/>
                  </a:lnTo>
                  <a:lnTo>
                    <a:pt x="2565" y="771"/>
                  </a:lnTo>
                  <a:lnTo>
                    <a:pt x="2456" y="865"/>
                  </a:lnTo>
                  <a:lnTo>
                    <a:pt x="2328" y="969"/>
                  </a:lnTo>
                  <a:lnTo>
                    <a:pt x="2180" y="1084"/>
                  </a:lnTo>
                  <a:lnTo>
                    <a:pt x="2019" y="1205"/>
                  </a:lnTo>
                  <a:lnTo>
                    <a:pt x="1852" y="1329"/>
                  </a:lnTo>
                  <a:lnTo>
                    <a:pt x="1681" y="1451"/>
                  </a:lnTo>
                  <a:lnTo>
                    <a:pt x="1510" y="1570"/>
                  </a:lnTo>
                  <a:lnTo>
                    <a:pt x="1342" y="1679"/>
                  </a:lnTo>
                  <a:lnTo>
                    <a:pt x="1186" y="1778"/>
                  </a:lnTo>
                  <a:lnTo>
                    <a:pt x="1040" y="1864"/>
                  </a:lnTo>
                  <a:lnTo>
                    <a:pt x="975" y="1901"/>
                  </a:lnTo>
                  <a:lnTo>
                    <a:pt x="915" y="1930"/>
                  </a:lnTo>
                  <a:lnTo>
                    <a:pt x="860" y="1958"/>
                  </a:lnTo>
                  <a:lnTo>
                    <a:pt x="810" y="1979"/>
                  </a:lnTo>
                  <a:lnTo>
                    <a:pt x="768" y="1991"/>
                  </a:lnTo>
                  <a:lnTo>
                    <a:pt x="732" y="2001"/>
                  </a:lnTo>
                  <a:lnTo>
                    <a:pt x="607" y="2016"/>
                  </a:lnTo>
                  <a:lnTo>
                    <a:pt x="485" y="2025"/>
                  </a:lnTo>
                  <a:lnTo>
                    <a:pt x="374" y="2028"/>
                  </a:lnTo>
                  <a:lnTo>
                    <a:pt x="320" y="2025"/>
                  </a:lnTo>
                  <a:lnTo>
                    <a:pt x="271" y="2022"/>
                  </a:lnTo>
                  <a:lnTo>
                    <a:pt x="225" y="2016"/>
                  </a:lnTo>
                  <a:lnTo>
                    <a:pt x="183" y="2007"/>
                  </a:lnTo>
                  <a:lnTo>
                    <a:pt x="146" y="1997"/>
                  </a:lnTo>
                  <a:lnTo>
                    <a:pt x="112" y="1985"/>
                  </a:lnTo>
                  <a:lnTo>
                    <a:pt x="81" y="1973"/>
                  </a:lnTo>
                  <a:lnTo>
                    <a:pt x="57" y="1958"/>
                  </a:lnTo>
                  <a:lnTo>
                    <a:pt x="38" y="1942"/>
                  </a:lnTo>
                  <a:lnTo>
                    <a:pt x="27" y="1922"/>
                  </a:lnTo>
                  <a:lnTo>
                    <a:pt x="18" y="1898"/>
                  </a:lnTo>
                  <a:lnTo>
                    <a:pt x="12" y="1867"/>
                  </a:lnTo>
                  <a:lnTo>
                    <a:pt x="6" y="1824"/>
                  </a:lnTo>
                  <a:lnTo>
                    <a:pt x="3" y="1778"/>
                  </a:lnTo>
                  <a:lnTo>
                    <a:pt x="0" y="1728"/>
                  </a:lnTo>
                  <a:lnTo>
                    <a:pt x="0" y="1673"/>
                  </a:lnTo>
                  <a:lnTo>
                    <a:pt x="6" y="1551"/>
                  </a:lnTo>
                  <a:lnTo>
                    <a:pt x="12" y="1490"/>
                  </a:lnTo>
                  <a:lnTo>
                    <a:pt x="21" y="1430"/>
                  </a:lnTo>
                  <a:lnTo>
                    <a:pt x="30" y="1372"/>
                  </a:lnTo>
                  <a:lnTo>
                    <a:pt x="42" y="1314"/>
                  </a:lnTo>
                  <a:lnTo>
                    <a:pt x="54" y="1263"/>
                  </a:lnTo>
                  <a:lnTo>
                    <a:pt x="69" y="1217"/>
                  </a:lnTo>
                  <a:lnTo>
                    <a:pt x="85" y="1174"/>
                  </a:lnTo>
                  <a:lnTo>
                    <a:pt x="106" y="1142"/>
                  </a:lnTo>
                  <a:close/>
                </a:path>
              </a:pathLst>
            </a:custGeom>
            <a:solidFill>
              <a:srgbClr val="BEBDD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15" name="Freeform 191"/>
            <p:cNvSpPr>
              <a:spLocks/>
            </p:cNvSpPr>
            <p:nvPr/>
          </p:nvSpPr>
          <p:spPr bwMode="auto">
            <a:xfrm>
              <a:off x="2687955" y="2435225"/>
              <a:ext cx="428625" cy="287655"/>
            </a:xfrm>
            <a:custGeom>
              <a:avLst/>
              <a:gdLst>
                <a:gd name="T0" fmla="*/ 24 w 2026"/>
                <a:gd name="T1" fmla="*/ 1226 h 1357"/>
                <a:gd name="T2" fmla="*/ 124 w 2026"/>
                <a:gd name="T3" fmla="*/ 1163 h 1357"/>
                <a:gd name="T4" fmla="*/ 342 w 2026"/>
                <a:gd name="T5" fmla="*/ 1020 h 1357"/>
                <a:gd name="T6" fmla="*/ 964 w 2026"/>
                <a:gd name="T7" fmla="*/ 605 h 1357"/>
                <a:gd name="T8" fmla="*/ 1300 w 2026"/>
                <a:gd name="T9" fmla="*/ 382 h 1357"/>
                <a:gd name="T10" fmla="*/ 1596 w 2026"/>
                <a:gd name="T11" fmla="*/ 191 h 1357"/>
                <a:gd name="T12" fmla="*/ 1720 w 2026"/>
                <a:gd name="T13" fmla="*/ 116 h 1357"/>
                <a:gd name="T14" fmla="*/ 1821 w 2026"/>
                <a:gd name="T15" fmla="*/ 54 h 1357"/>
                <a:gd name="T16" fmla="*/ 1895 w 2026"/>
                <a:gd name="T17" fmla="*/ 15 h 1357"/>
                <a:gd name="T18" fmla="*/ 1921 w 2026"/>
                <a:gd name="T19" fmla="*/ 2 h 1357"/>
                <a:gd name="T20" fmla="*/ 1937 w 2026"/>
                <a:gd name="T21" fmla="*/ 0 h 1357"/>
                <a:gd name="T22" fmla="*/ 1967 w 2026"/>
                <a:gd name="T23" fmla="*/ 18 h 1357"/>
                <a:gd name="T24" fmla="*/ 1995 w 2026"/>
                <a:gd name="T25" fmla="*/ 33 h 1357"/>
                <a:gd name="T26" fmla="*/ 2026 w 2026"/>
                <a:gd name="T27" fmla="*/ 54 h 1357"/>
                <a:gd name="T28" fmla="*/ 1110 w 2026"/>
                <a:gd name="T29" fmla="*/ 655 h 1357"/>
                <a:gd name="T30" fmla="*/ 457 w 2026"/>
                <a:gd name="T31" fmla="*/ 1089 h 1357"/>
                <a:gd name="T32" fmla="*/ 226 w 2026"/>
                <a:gd name="T33" fmla="*/ 1247 h 1357"/>
                <a:gd name="T34" fmla="*/ 149 w 2026"/>
                <a:gd name="T35" fmla="*/ 1299 h 1357"/>
                <a:gd name="T36" fmla="*/ 109 w 2026"/>
                <a:gd name="T37" fmla="*/ 1330 h 1357"/>
                <a:gd name="T38" fmla="*/ 89 w 2026"/>
                <a:gd name="T39" fmla="*/ 1345 h 1357"/>
                <a:gd name="T40" fmla="*/ 70 w 2026"/>
                <a:gd name="T41" fmla="*/ 1354 h 1357"/>
                <a:gd name="T42" fmla="*/ 55 w 2026"/>
                <a:gd name="T43" fmla="*/ 1357 h 1357"/>
                <a:gd name="T44" fmla="*/ 39 w 2026"/>
                <a:gd name="T45" fmla="*/ 1357 h 1357"/>
                <a:gd name="T46" fmla="*/ 30 w 2026"/>
                <a:gd name="T47" fmla="*/ 1354 h 1357"/>
                <a:gd name="T48" fmla="*/ 18 w 2026"/>
                <a:gd name="T49" fmla="*/ 1345 h 1357"/>
                <a:gd name="T50" fmla="*/ 12 w 2026"/>
                <a:gd name="T51" fmla="*/ 1336 h 1357"/>
                <a:gd name="T52" fmla="*/ 6 w 2026"/>
                <a:gd name="T53" fmla="*/ 1324 h 1357"/>
                <a:gd name="T54" fmla="*/ 3 w 2026"/>
                <a:gd name="T55" fmla="*/ 1308 h 1357"/>
                <a:gd name="T56" fmla="*/ 0 w 2026"/>
                <a:gd name="T57" fmla="*/ 1296 h 1357"/>
                <a:gd name="T58" fmla="*/ 3 w 2026"/>
                <a:gd name="T59" fmla="*/ 1266 h 1357"/>
                <a:gd name="T60" fmla="*/ 6 w 2026"/>
                <a:gd name="T61" fmla="*/ 1253 h 1357"/>
                <a:gd name="T62" fmla="*/ 12 w 2026"/>
                <a:gd name="T63" fmla="*/ 1241 h 1357"/>
                <a:gd name="T64" fmla="*/ 18 w 2026"/>
                <a:gd name="T65" fmla="*/ 1232 h 1357"/>
                <a:gd name="T66" fmla="*/ 24 w 2026"/>
                <a:gd name="T67" fmla="*/ 1226 h 1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26" h="1357">
                  <a:moveTo>
                    <a:pt x="24" y="1226"/>
                  </a:moveTo>
                  <a:lnTo>
                    <a:pt x="124" y="1163"/>
                  </a:lnTo>
                  <a:lnTo>
                    <a:pt x="342" y="1020"/>
                  </a:lnTo>
                  <a:lnTo>
                    <a:pt x="964" y="605"/>
                  </a:lnTo>
                  <a:lnTo>
                    <a:pt x="1300" y="382"/>
                  </a:lnTo>
                  <a:lnTo>
                    <a:pt x="1596" y="191"/>
                  </a:lnTo>
                  <a:lnTo>
                    <a:pt x="1720" y="116"/>
                  </a:lnTo>
                  <a:lnTo>
                    <a:pt x="1821" y="54"/>
                  </a:lnTo>
                  <a:lnTo>
                    <a:pt x="1895" y="15"/>
                  </a:lnTo>
                  <a:lnTo>
                    <a:pt x="1921" y="2"/>
                  </a:lnTo>
                  <a:lnTo>
                    <a:pt x="1937" y="0"/>
                  </a:lnTo>
                  <a:lnTo>
                    <a:pt x="1967" y="18"/>
                  </a:lnTo>
                  <a:lnTo>
                    <a:pt x="1995" y="33"/>
                  </a:lnTo>
                  <a:lnTo>
                    <a:pt x="2026" y="54"/>
                  </a:lnTo>
                  <a:lnTo>
                    <a:pt x="1110" y="655"/>
                  </a:lnTo>
                  <a:lnTo>
                    <a:pt x="457" y="1089"/>
                  </a:lnTo>
                  <a:lnTo>
                    <a:pt x="226" y="1247"/>
                  </a:lnTo>
                  <a:lnTo>
                    <a:pt x="149" y="1299"/>
                  </a:lnTo>
                  <a:lnTo>
                    <a:pt x="109" y="1330"/>
                  </a:lnTo>
                  <a:lnTo>
                    <a:pt x="89" y="1345"/>
                  </a:lnTo>
                  <a:lnTo>
                    <a:pt x="70" y="1354"/>
                  </a:lnTo>
                  <a:lnTo>
                    <a:pt x="55" y="1357"/>
                  </a:lnTo>
                  <a:lnTo>
                    <a:pt x="39" y="1357"/>
                  </a:lnTo>
                  <a:lnTo>
                    <a:pt x="30" y="1354"/>
                  </a:lnTo>
                  <a:lnTo>
                    <a:pt x="18" y="1345"/>
                  </a:lnTo>
                  <a:lnTo>
                    <a:pt x="12" y="1336"/>
                  </a:lnTo>
                  <a:lnTo>
                    <a:pt x="6" y="1324"/>
                  </a:lnTo>
                  <a:lnTo>
                    <a:pt x="3" y="1308"/>
                  </a:lnTo>
                  <a:lnTo>
                    <a:pt x="0" y="1296"/>
                  </a:lnTo>
                  <a:lnTo>
                    <a:pt x="3" y="1266"/>
                  </a:lnTo>
                  <a:lnTo>
                    <a:pt x="6" y="1253"/>
                  </a:lnTo>
                  <a:lnTo>
                    <a:pt x="12" y="1241"/>
                  </a:lnTo>
                  <a:lnTo>
                    <a:pt x="18" y="1232"/>
                  </a:lnTo>
                  <a:lnTo>
                    <a:pt x="24" y="12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16" name="Freeform 192"/>
            <p:cNvSpPr>
              <a:spLocks/>
            </p:cNvSpPr>
            <p:nvPr/>
          </p:nvSpPr>
          <p:spPr bwMode="auto">
            <a:xfrm>
              <a:off x="2724785" y="2470785"/>
              <a:ext cx="438785" cy="290830"/>
            </a:xfrm>
            <a:custGeom>
              <a:avLst/>
              <a:gdLst>
                <a:gd name="T0" fmla="*/ 27 w 2074"/>
                <a:gd name="T1" fmla="*/ 1254 h 1375"/>
                <a:gd name="T2" fmla="*/ 131 w 2074"/>
                <a:gd name="T3" fmla="*/ 1190 h 1375"/>
                <a:gd name="T4" fmla="*/ 354 w 2074"/>
                <a:gd name="T5" fmla="*/ 1048 h 1375"/>
                <a:gd name="T6" fmla="*/ 997 w 2074"/>
                <a:gd name="T7" fmla="*/ 625 h 1375"/>
                <a:gd name="T8" fmla="*/ 1342 w 2074"/>
                <a:gd name="T9" fmla="*/ 401 h 1375"/>
                <a:gd name="T10" fmla="*/ 1647 w 2074"/>
                <a:gd name="T11" fmla="*/ 203 h 1375"/>
                <a:gd name="T12" fmla="*/ 1876 w 2074"/>
                <a:gd name="T13" fmla="*/ 61 h 1375"/>
                <a:gd name="T14" fmla="*/ 1949 w 2074"/>
                <a:gd name="T15" fmla="*/ 21 h 1375"/>
                <a:gd name="T16" fmla="*/ 1989 w 2074"/>
                <a:gd name="T17" fmla="*/ 0 h 1375"/>
                <a:gd name="T18" fmla="*/ 2013 w 2074"/>
                <a:gd name="T19" fmla="*/ 24 h 1375"/>
                <a:gd name="T20" fmla="*/ 2074 w 2074"/>
                <a:gd name="T21" fmla="*/ 73 h 1375"/>
                <a:gd name="T22" fmla="*/ 1861 w 2074"/>
                <a:gd name="T23" fmla="*/ 219 h 1375"/>
                <a:gd name="T24" fmla="*/ 1628 w 2074"/>
                <a:gd name="T25" fmla="*/ 376 h 1375"/>
                <a:gd name="T26" fmla="*/ 1345 w 2074"/>
                <a:gd name="T27" fmla="*/ 571 h 1375"/>
                <a:gd name="T28" fmla="*/ 1027 w 2074"/>
                <a:gd name="T29" fmla="*/ 780 h 1375"/>
                <a:gd name="T30" fmla="*/ 701 w 2074"/>
                <a:gd name="T31" fmla="*/ 993 h 1375"/>
                <a:gd name="T32" fmla="*/ 387 w 2074"/>
                <a:gd name="T33" fmla="*/ 1190 h 1375"/>
                <a:gd name="T34" fmla="*/ 243 w 2074"/>
                <a:gd name="T35" fmla="*/ 1278 h 1375"/>
                <a:gd name="T36" fmla="*/ 112 w 2074"/>
                <a:gd name="T37" fmla="*/ 1356 h 1375"/>
                <a:gd name="T38" fmla="*/ 88 w 2074"/>
                <a:gd name="T39" fmla="*/ 1366 h 1375"/>
                <a:gd name="T40" fmla="*/ 66 w 2074"/>
                <a:gd name="T41" fmla="*/ 1375 h 1375"/>
                <a:gd name="T42" fmla="*/ 52 w 2074"/>
                <a:gd name="T43" fmla="*/ 1375 h 1375"/>
                <a:gd name="T44" fmla="*/ 36 w 2074"/>
                <a:gd name="T45" fmla="*/ 1375 h 1375"/>
                <a:gd name="T46" fmla="*/ 24 w 2074"/>
                <a:gd name="T47" fmla="*/ 1369 h 1375"/>
                <a:gd name="T48" fmla="*/ 15 w 2074"/>
                <a:gd name="T49" fmla="*/ 1363 h 1375"/>
                <a:gd name="T50" fmla="*/ 9 w 2074"/>
                <a:gd name="T51" fmla="*/ 1354 h 1375"/>
                <a:gd name="T52" fmla="*/ 3 w 2074"/>
                <a:gd name="T53" fmla="*/ 1342 h 1375"/>
                <a:gd name="T54" fmla="*/ 0 w 2074"/>
                <a:gd name="T55" fmla="*/ 1330 h 1375"/>
                <a:gd name="T56" fmla="*/ 0 w 2074"/>
                <a:gd name="T57" fmla="*/ 1318 h 1375"/>
                <a:gd name="T58" fmla="*/ 3 w 2074"/>
                <a:gd name="T59" fmla="*/ 1290 h 1375"/>
                <a:gd name="T60" fmla="*/ 6 w 2074"/>
                <a:gd name="T61" fmla="*/ 1278 h 1375"/>
                <a:gd name="T62" fmla="*/ 12 w 2074"/>
                <a:gd name="T63" fmla="*/ 1269 h 1375"/>
                <a:gd name="T64" fmla="*/ 21 w 2074"/>
                <a:gd name="T65" fmla="*/ 1260 h 1375"/>
                <a:gd name="T66" fmla="*/ 27 w 2074"/>
                <a:gd name="T67" fmla="*/ 1254 h 1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74" h="1375">
                  <a:moveTo>
                    <a:pt x="27" y="1254"/>
                  </a:moveTo>
                  <a:lnTo>
                    <a:pt x="131" y="1190"/>
                  </a:lnTo>
                  <a:lnTo>
                    <a:pt x="354" y="1048"/>
                  </a:lnTo>
                  <a:lnTo>
                    <a:pt x="997" y="625"/>
                  </a:lnTo>
                  <a:lnTo>
                    <a:pt x="1342" y="401"/>
                  </a:lnTo>
                  <a:lnTo>
                    <a:pt x="1647" y="203"/>
                  </a:lnTo>
                  <a:lnTo>
                    <a:pt x="1876" y="61"/>
                  </a:lnTo>
                  <a:lnTo>
                    <a:pt x="1949" y="21"/>
                  </a:lnTo>
                  <a:lnTo>
                    <a:pt x="1989" y="0"/>
                  </a:lnTo>
                  <a:lnTo>
                    <a:pt x="2013" y="24"/>
                  </a:lnTo>
                  <a:lnTo>
                    <a:pt x="2074" y="73"/>
                  </a:lnTo>
                  <a:lnTo>
                    <a:pt x="1861" y="219"/>
                  </a:lnTo>
                  <a:lnTo>
                    <a:pt x="1628" y="376"/>
                  </a:lnTo>
                  <a:lnTo>
                    <a:pt x="1345" y="571"/>
                  </a:lnTo>
                  <a:lnTo>
                    <a:pt x="1027" y="780"/>
                  </a:lnTo>
                  <a:lnTo>
                    <a:pt x="701" y="993"/>
                  </a:lnTo>
                  <a:lnTo>
                    <a:pt x="387" y="1190"/>
                  </a:lnTo>
                  <a:lnTo>
                    <a:pt x="243" y="1278"/>
                  </a:lnTo>
                  <a:lnTo>
                    <a:pt x="112" y="1356"/>
                  </a:lnTo>
                  <a:lnTo>
                    <a:pt x="88" y="1366"/>
                  </a:lnTo>
                  <a:lnTo>
                    <a:pt x="66" y="1375"/>
                  </a:lnTo>
                  <a:lnTo>
                    <a:pt x="52" y="1375"/>
                  </a:lnTo>
                  <a:lnTo>
                    <a:pt x="36" y="1375"/>
                  </a:lnTo>
                  <a:lnTo>
                    <a:pt x="24" y="1369"/>
                  </a:lnTo>
                  <a:lnTo>
                    <a:pt x="15" y="1363"/>
                  </a:lnTo>
                  <a:lnTo>
                    <a:pt x="9" y="1354"/>
                  </a:lnTo>
                  <a:lnTo>
                    <a:pt x="3" y="1342"/>
                  </a:lnTo>
                  <a:lnTo>
                    <a:pt x="0" y="1330"/>
                  </a:lnTo>
                  <a:lnTo>
                    <a:pt x="0" y="1318"/>
                  </a:lnTo>
                  <a:lnTo>
                    <a:pt x="3" y="1290"/>
                  </a:lnTo>
                  <a:lnTo>
                    <a:pt x="6" y="1278"/>
                  </a:lnTo>
                  <a:lnTo>
                    <a:pt x="12" y="1269"/>
                  </a:lnTo>
                  <a:lnTo>
                    <a:pt x="21" y="1260"/>
                  </a:lnTo>
                  <a:lnTo>
                    <a:pt x="27" y="12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17" name="Freeform 193"/>
            <p:cNvSpPr>
              <a:spLocks/>
            </p:cNvSpPr>
            <p:nvPr/>
          </p:nvSpPr>
          <p:spPr bwMode="auto">
            <a:xfrm>
              <a:off x="2765425" y="2504440"/>
              <a:ext cx="433705" cy="307340"/>
            </a:xfrm>
            <a:custGeom>
              <a:avLst/>
              <a:gdLst>
                <a:gd name="T0" fmla="*/ 27 w 2050"/>
                <a:gd name="T1" fmla="*/ 1325 h 1452"/>
                <a:gd name="T2" fmla="*/ 250 w 2050"/>
                <a:gd name="T3" fmla="*/ 1185 h 1452"/>
                <a:gd name="T4" fmla="*/ 458 w 2050"/>
                <a:gd name="T5" fmla="*/ 1054 h 1452"/>
                <a:gd name="T6" fmla="*/ 832 w 2050"/>
                <a:gd name="T7" fmla="*/ 811 h 1452"/>
                <a:gd name="T8" fmla="*/ 1150 w 2050"/>
                <a:gd name="T9" fmla="*/ 598 h 1452"/>
                <a:gd name="T10" fmla="*/ 1415 w 2050"/>
                <a:gd name="T11" fmla="*/ 417 h 1452"/>
                <a:gd name="T12" fmla="*/ 1629 w 2050"/>
                <a:gd name="T13" fmla="*/ 265 h 1452"/>
                <a:gd name="T14" fmla="*/ 1791 w 2050"/>
                <a:gd name="T15" fmla="*/ 146 h 1452"/>
                <a:gd name="T16" fmla="*/ 1903 w 2050"/>
                <a:gd name="T17" fmla="*/ 55 h 1452"/>
                <a:gd name="T18" fmla="*/ 1974 w 2050"/>
                <a:gd name="T19" fmla="*/ 0 h 1452"/>
                <a:gd name="T20" fmla="*/ 2050 w 2050"/>
                <a:gd name="T21" fmla="*/ 86 h 1452"/>
                <a:gd name="T22" fmla="*/ 1897 w 2050"/>
                <a:gd name="T23" fmla="*/ 204 h 1452"/>
                <a:gd name="T24" fmla="*/ 1717 w 2050"/>
                <a:gd name="T25" fmla="*/ 341 h 1452"/>
                <a:gd name="T26" fmla="*/ 1479 w 2050"/>
                <a:gd name="T27" fmla="*/ 517 h 1452"/>
                <a:gd name="T28" fmla="*/ 1193 w 2050"/>
                <a:gd name="T29" fmla="*/ 724 h 1452"/>
                <a:gd name="T30" fmla="*/ 1031 w 2050"/>
                <a:gd name="T31" fmla="*/ 836 h 1452"/>
                <a:gd name="T32" fmla="*/ 863 w 2050"/>
                <a:gd name="T33" fmla="*/ 951 h 1452"/>
                <a:gd name="T34" fmla="*/ 683 w 2050"/>
                <a:gd name="T35" fmla="*/ 1069 h 1452"/>
                <a:gd name="T36" fmla="*/ 500 w 2050"/>
                <a:gd name="T37" fmla="*/ 1188 h 1452"/>
                <a:gd name="T38" fmla="*/ 308 w 2050"/>
                <a:gd name="T39" fmla="*/ 1310 h 1452"/>
                <a:gd name="T40" fmla="*/ 110 w 2050"/>
                <a:gd name="T41" fmla="*/ 1431 h 1452"/>
                <a:gd name="T42" fmla="*/ 85 w 2050"/>
                <a:gd name="T43" fmla="*/ 1443 h 1452"/>
                <a:gd name="T44" fmla="*/ 67 w 2050"/>
                <a:gd name="T45" fmla="*/ 1449 h 1452"/>
                <a:gd name="T46" fmla="*/ 48 w 2050"/>
                <a:gd name="T47" fmla="*/ 1452 h 1452"/>
                <a:gd name="T48" fmla="*/ 36 w 2050"/>
                <a:gd name="T49" fmla="*/ 1452 h 1452"/>
                <a:gd name="T50" fmla="*/ 24 w 2050"/>
                <a:gd name="T51" fmla="*/ 1446 h 1452"/>
                <a:gd name="T52" fmla="*/ 15 w 2050"/>
                <a:gd name="T53" fmla="*/ 1440 h 1452"/>
                <a:gd name="T54" fmla="*/ 6 w 2050"/>
                <a:gd name="T55" fmla="*/ 1431 h 1452"/>
                <a:gd name="T56" fmla="*/ 3 w 2050"/>
                <a:gd name="T57" fmla="*/ 1419 h 1452"/>
                <a:gd name="T58" fmla="*/ 0 w 2050"/>
                <a:gd name="T59" fmla="*/ 1403 h 1452"/>
                <a:gd name="T60" fmla="*/ 0 w 2050"/>
                <a:gd name="T61" fmla="*/ 1391 h 1452"/>
                <a:gd name="T62" fmla="*/ 3 w 2050"/>
                <a:gd name="T63" fmla="*/ 1364 h 1452"/>
                <a:gd name="T64" fmla="*/ 6 w 2050"/>
                <a:gd name="T65" fmla="*/ 1351 h 1452"/>
                <a:gd name="T66" fmla="*/ 12 w 2050"/>
                <a:gd name="T67" fmla="*/ 1340 h 1452"/>
                <a:gd name="T68" fmla="*/ 17 w 2050"/>
                <a:gd name="T69" fmla="*/ 1331 h 1452"/>
                <a:gd name="T70" fmla="*/ 27 w 2050"/>
                <a:gd name="T71" fmla="*/ 1325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50" h="1452">
                  <a:moveTo>
                    <a:pt x="27" y="1325"/>
                  </a:moveTo>
                  <a:lnTo>
                    <a:pt x="250" y="1185"/>
                  </a:lnTo>
                  <a:lnTo>
                    <a:pt x="458" y="1054"/>
                  </a:lnTo>
                  <a:lnTo>
                    <a:pt x="832" y="811"/>
                  </a:lnTo>
                  <a:lnTo>
                    <a:pt x="1150" y="598"/>
                  </a:lnTo>
                  <a:lnTo>
                    <a:pt x="1415" y="417"/>
                  </a:lnTo>
                  <a:lnTo>
                    <a:pt x="1629" y="265"/>
                  </a:lnTo>
                  <a:lnTo>
                    <a:pt x="1791" y="146"/>
                  </a:lnTo>
                  <a:lnTo>
                    <a:pt x="1903" y="55"/>
                  </a:lnTo>
                  <a:lnTo>
                    <a:pt x="1974" y="0"/>
                  </a:lnTo>
                  <a:lnTo>
                    <a:pt x="2050" y="86"/>
                  </a:lnTo>
                  <a:lnTo>
                    <a:pt x="1897" y="204"/>
                  </a:lnTo>
                  <a:lnTo>
                    <a:pt x="1717" y="341"/>
                  </a:lnTo>
                  <a:lnTo>
                    <a:pt x="1479" y="517"/>
                  </a:lnTo>
                  <a:lnTo>
                    <a:pt x="1193" y="724"/>
                  </a:lnTo>
                  <a:lnTo>
                    <a:pt x="1031" y="836"/>
                  </a:lnTo>
                  <a:lnTo>
                    <a:pt x="863" y="951"/>
                  </a:lnTo>
                  <a:lnTo>
                    <a:pt x="683" y="1069"/>
                  </a:lnTo>
                  <a:lnTo>
                    <a:pt x="500" y="1188"/>
                  </a:lnTo>
                  <a:lnTo>
                    <a:pt x="308" y="1310"/>
                  </a:lnTo>
                  <a:lnTo>
                    <a:pt x="110" y="1431"/>
                  </a:lnTo>
                  <a:lnTo>
                    <a:pt x="85" y="1443"/>
                  </a:lnTo>
                  <a:lnTo>
                    <a:pt x="67" y="1449"/>
                  </a:lnTo>
                  <a:lnTo>
                    <a:pt x="48" y="1452"/>
                  </a:lnTo>
                  <a:lnTo>
                    <a:pt x="36" y="1452"/>
                  </a:lnTo>
                  <a:lnTo>
                    <a:pt x="24" y="1446"/>
                  </a:lnTo>
                  <a:lnTo>
                    <a:pt x="15" y="1440"/>
                  </a:lnTo>
                  <a:lnTo>
                    <a:pt x="6" y="1431"/>
                  </a:lnTo>
                  <a:lnTo>
                    <a:pt x="3" y="1419"/>
                  </a:lnTo>
                  <a:lnTo>
                    <a:pt x="0" y="1403"/>
                  </a:lnTo>
                  <a:lnTo>
                    <a:pt x="0" y="1391"/>
                  </a:lnTo>
                  <a:lnTo>
                    <a:pt x="3" y="1364"/>
                  </a:lnTo>
                  <a:lnTo>
                    <a:pt x="6" y="1351"/>
                  </a:lnTo>
                  <a:lnTo>
                    <a:pt x="12" y="1340"/>
                  </a:lnTo>
                  <a:lnTo>
                    <a:pt x="17" y="1331"/>
                  </a:lnTo>
                  <a:lnTo>
                    <a:pt x="27" y="13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18" name="Freeform 194"/>
            <p:cNvSpPr>
              <a:spLocks/>
            </p:cNvSpPr>
            <p:nvPr/>
          </p:nvSpPr>
          <p:spPr bwMode="auto">
            <a:xfrm>
              <a:off x="2626995" y="2658110"/>
              <a:ext cx="173990" cy="191135"/>
            </a:xfrm>
            <a:custGeom>
              <a:avLst/>
              <a:gdLst>
                <a:gd name="T0" fmla="*/ 134 w 823"/>
                <a:gd name="T1" fmla="*/ 0 h 904"/>
                <a:gd name="T2" fmla="*/ 137 w 823"/>
                <a:gd name="T3" fmla="*/ 0 h 904"/>
                <a:gd name="T4" fmla="*/ 146 w 823"/>
                <a:gd name="T5" fmla="*/ 6 h 904"/>
                <a:gd name="T6" fmla="*/ 174 w 823"/>
                <a:gd name="T7" fmla="*/ 23 h 904"/>
                <a:gd name="T8" fmla="*/ 214 w 823"/>
                <a:gd name="T9" fmla="*/ 60 h 904"/>
                <a:gd name="T10" fmla="*/ 265 w 823"/>
                <a:gd name="T11" fmla="*/ 109 h 904"/>
                <a:gd name="T12" fmla="*/ 390 w 823"/>
                <a:gd name="T13" fmla="*/ 233 h 904"/>
                <a:gd name="T14" fmla="*/ 458 w 823"/>
                <a:gd name="T15" fmla="*/ 306 h 904"/>
                <a:gd name="T16" fmla="*/ 525 w 823"/>
                <a:gd name="T17" fmla="*/ 382 h 904"/>
                <a:gd name="T18" fmla="*/ 592 w 823"/>
                <a:gd name="T19" fmla="*/ 461 h 904"/>
                <a:gd name="T20" fmla="*/ 656 w 823"/>
                <a:gd name="T21" fmla="*/ 537 h 904"/>
                <a:gd name="T22" fmla="*/ 710 w 823"/>
                <a:gd name="T23" fmla="*/ 610 h 904"/>
                <a:gd name="T24" fmla="*/ 760 w 823"/>
                <a:gd name="T25" fmla="*/ 676 h 904"/>
                <a:gd name="T26" fmla="*/ 796 w 823"/>
                <a:gd name="T27" fmla="*/ 737 h 904"/>
                <a:gd name="T28" fmla="*/ 809 w 823"/>
                <a:gd name="T29" fmla="*/ 762 h 904"/>
                <a:gd name="T30" fmla="*/ 818 w 823"/>
                <a:gd name="T31" fmla="*/ 785 h 904"/>
                <a:gd name="T32" fmla="*/ 823 w 823"/>
                <a:gd name="T33" fmla="*/ 807 h 904"/>
                <a:gd name="T34" fmla="*/ 823 w 823"/>
                <a:gd name="T35" fmla="*/ 822 h 904"/>
                <a:gd name="T36" fmla="*/ 821 w 823"/>
                <a:gd name="T37" fmla="*/ 837 h 904"/>
                <a:gd name="T38" fmla="*/ 812 w 823"/>
                <a:gd name="T39" fmla="*/ 846 h 904"/>
                <a:gd name="T40" fmla="*/ 787 w 823"/>
                <a:gd name="T41" fmla="*/ 859 h 904"/>
                <a:gd name="T42" fmla="*/ 750 w 823"/>
                <a:gd name="T43" fmla="*/ 871 h 904"/>
                <a:gd name="T44" fmla="*/ 707 w 823"/>
                <a:gd name="T45" fmla="*/ 883 h 904"/>
                <a:gd name="T46" fmla="*/ 662 w 823"/>
                <a:gd name="T47" fmla="*/ 889 h 904"/>
                <a:gd name="T48" fmla="*/ 607 w 823"/>
                <a:gd name="T49" fmla="*/ 895 h 904"/>
                <a:gd name="T50" fmla="*/ 552 w 823"/>
                <a:gd name="T51" fmla="*/ 901 h 904"/>
                <a:gd name="T52" fmla="*/ 494 w 823"/>
                <a:gd name="T53" fmla="*/ 901 h 904"/>
                <a:gd name="T54" fmla="*/ 436 w 823"/>
                <a:gd name="T55" fmla="*/ 904 h 904"/>
                <a:gd name="T56" fmla="*/ 376 w 823"/>
                <a:gd name="T57" fmla="*/ 901 h 904"/>
                <a:gd name="T58" fmla="*/ 317 w 823"/>
                <a:gd name="T59" fmla="*/ 898 h 904"/>
                <a:gd name="T60" fmla="*/ 262 w 823"/>
                <a:gd name="T61" fmla="*/ 892 h 904"/>
                <a:gd name="T62" fmla="*/ 211 w 823"/>
                <a:gd name="T63" fmla="*/ 883 h 904"/>
                <a:gd name="T64" fmla="*/ 165 w 823"/>
                <a:gd name="T65" fmla="*/ 874 h 904"/>
                <a:gd name="T66" fmla="*/ 125 w 823"/>
                <a:gd name="T67" fmla="*/ 862 h 904"/>
                <a:gd name="T68" fmla="*/ 91 w 823"/>
                <a:gd name="T69" fmla="*/ 849 h 904"/>
                <a:gd name="T70" fmla="*/ 66 w 823"/>
                <a:gd name="T71" fmla="*/ 831 h 904"/>
                <a:gd name="T72" fmla="*/ 58 w 823"/>
                <a:gd name="T73" fmla="*/ 822 h 904"/>
                <a:gd name="T74" fmla="*/ 49 w 823"/>
                <a:gd name="T75" fmla="*/ 810 h 904"/>
                <a:gd name="T76" fmla="*/ 34 w 823"/>
                <a:gd name="T77" fmla="*/ 780 h 904"/>
                <a:gd name="T78" fmla="*/ 21 w 823"/>
                <a:gd name="T79" fmla="*/ 740 h 904"/>
                <a:gd name="T80" fmla="*/ 12 w 823"/>
                <a:gd name="T81" fmla="*/ 695 h 904"/>
                <a:gd name="T82" fmla="*/ 6 w 823"/>
                <a:gd name="T83" fmla="*/ 643 h 904"/>
                <a:gd name="T84" fmla="*/ 0 w 823"/>
                <a:gd name="T85" fmla="*/ 586 h 904"/>
                <a:gd name="T86" fmla="*/ 0 w 823"/>
                <a:gd name="T87" fmla="*/ 524 h 904"/>
                <a:gd name="T88" fmla="*/ 3 w 823"/>
                <a:gd name="T89" fmla="*/ 461 h 904"/>
                <a:gd name="T90" fmla="*/ 6 w 823"/>
                <a:gd name="T91" fmla="*/ 397 h 904"/>
                <a:gd name="T92" fmla="*/ 15 w 823"/>
                <a:gd name="T93" fmla="*/ 330 h 904"/>
                <a:gd name="T94" fmla="*/ 28 w 823"/>
                <a:gd name="T95" fmla="*/ 267 h 904"/>
                <a:gd name="T96" fmla="*/ 43 w 823"/>
                <a:gd name="T97" fmla="*/ 206 h 904"/>
                <a:gd name="T98" fmla="*/ 61 w 823"/>
                <a:gd name="T99" fmla="*/ 148 h 904"/>
                <a:gd name="T100" fmla="*/ 82 w 823"/>
                <a:gd name="T101" fmla="*/ 93 h 904"/>
                <a:gd name="T102" fmla="*/ 106 w 823"/>
                <a:gd name="T103" fmla="*/ 45 h 904"/>
                <a:gd name="T104" fmla="*/ 134 w 823"/>
                <a:gd name="T105" fmla="*/ 0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23" h="904">
                  <a:moveTo>
                    <a:pt x="134" y="0"/>
                  </a:moveTo>
                  <a:lnTo>
                    <a:pt x="137" y="0"/>
                  </a:lnTo>
                  <a:lnTo>
                    <a:pt x="146" y="6"/>
                  </a:lnTo>
                  <a:lnTo>
                    <a:pt x="174" y="23"/>
                  </a:lnTo>
                  <a:lnTo>
                    <a:pt x="214" y="60"/>
                  </a:lnTo>
                  <a:lnTo>
                    <a:pt x="265" y="109"/>
                  </a:lnTo>
                  <a:lnTo>
                    <a:pt x="390" y="233"/>
                  </a:lnTo>
                  <a:lnTo>
                    <a:pt x="458" y="306"/>
                  </a:lnTo>
                  <a:lnTo>
                    <a:pt x="525" y="382"/>
                  </a:lnTo>
                  <a:lnTo>
                    <a:pt x="592" y="461"/>
                  </a:lnTo>
                  <a:lnTo>
                    <a:pt x="656" y="537"/>
                  </a:lnTo>
                  <a:lnTo>
                    <a:pt x="710" y="610"/>
                  </a:lnTo>
                  <a:lnTo>
                    <a:pt x="760" y="676"/>
                  </a:lnTo>
                  <a:lnTo>
                    <a:pt x="796" y="737"/>
                  </a:lnTo>
                  <a:lnTo>
                    <a:pt x="809" y="762"/>
                  </a:lnTo>
                  <a:lnTo>
                    <a:pt x="818" y="785"/>
                  </a:lnTo>
                  <a:lnTo>
                    <a:pt x="823" y="807"/>
                  </a:lnTo>
                  <a:lnTo>
                    <a:pt x="823" y="822"/>
                  </a:lnTo>
                  <a:lnTo>
                    <a:pt x="821" y="837"/>
                  </a:lnTo>
                  <a:lnTo>
                    <a:pt x="812" y="846"/>
                  </a:lnTo>
                  <a:lnTo>
                    <a:pt x="787" y="859"/>
                  </a:lnTo>
                  <a:lnTo>
                    <a:pt x="750" y="871"/>
                  </a:lnTo>
                  <a:lnTo>
                    <a:pt x="707" y="883"/>
                  </a:lnTo>
                  <a:lnTo>
                    <a:pt x="662" y="889"/>
                  </a:lnTo>
                  <a:lnTo>
                    <a:pt x="607" y="895"/>
                  </a:lnTo>
                  <a:lnTo>
                    <a:pt x="552" y="901"/>
                  </a:lnTo>
                  <a:lnTo>
                    <a:pt x="494" y="901"/>
                  </a:lnTo>
                  <a:lnTo>
                    <a:pt x="436" y="904"/>
                  </a:lnTo>
                  <a:lnTo>
                    <a:pt x="376" y="901"/>
                  </a:lnTo>
                  <a:lnTo>
                    <a:pt x="317" y="898"/>
                  </a:lnTo>
                  <a:lnTo>
                    <a:pt x="262" y="892"/>
                  </a:lnTo>
                  <a:lnTo>
                    <a:pt x="211" y="883"/>
                  </a:lnTo>
                  <a:lnTo>
                    <a:pt x="165" y="874"/>
                  </a:lnTo>
                  <a:lnTo>
                    <a:pt x="125" y="862"/>
                  </a:lnTo>
                  <a:lnTo>
                    <a:pt x="91" y="849"/>
                  </a:lnTo>
                  <a:lnTo>
                    <a:pt x="66" y="831"/>
                  </a:lnTo>
                  <a:lnTo>
                    <a:pt x="58" y="822"/>
                  </a:lnTo>
                  <a:lnTo>
                    <a:pt x="49" y="810"/>
                  </a:lnTo>
                  <a:lnTo>
                    <a:pt x="34" y="780"/>
                  </a:lnTo>
                  <a:lnTo>
                    <a:pt x="21" y="740"/>
                  </a:lnTo>
                  <a:lnTo>
                    <a:pt x="12" y="695"/>
                  </a:lnTo>
                  <a:lnTo>
                    <a:pt x="6" y="643"/>
                  </a:lnTo>
                  <a:lnTo>
                    <a:pt x="0" y="586"/>
                  </a:lnTo>
                  <a:lnTo>
                    <a:pt x="0" y="524"/>
                  </a:lnTo>
                  <a:lnTo>
                    <a:pt x="3" y="461"/>
                  </a:lnTo>
                  <a:lnTo>
                    <a:pt x="6" y="397"/>
                  </a:lnTo>
                  <a:lnTo>
                    <a:pt x="15" y="330"/>
                  </a:lnTo>
                  <a:lnTo>
                    <a:pt x="28" y="267"/>
                  </a:lnTo>
                  <a:lnTo>
                    <a:pt x="43" y="206"/>
                  </a:lnTo>
                  <a:lnTo>
                    <a:pt x="61" y="148"/>
                  </a:lnTo>
                  <a:lnTo>
                    <a:pt x="82" y="93"/>
                  </a:lnTo>
                  <a:lnTo>
                    <a:pt x="106" y="45"/>
                  </a:lnTo>
                  <a:lnTo>
                    <a:pt x="134" y="0"/>
                  </a:lnTo>
                  <a:close/>
                </a:path>
              </a:pathLst>
            </a:custGeom>
            <a:solidFill>
              <a:srgbClr val="ABAABD"/>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19" name="Freeform 195"/>
            <p:cNvSpPr>
              <a:spLocks/>
            </p:cNvSpPr>
            <p:nvPr/>
          </p:nvSpPr>
          <p:spPr bwMode="auto">
            <a:xfrm>
              <a:off x="2647950" y="2406015"/>
              <a:ext cx="415925" cy="267335"/>
            </a:xfrm>
            <a:custGeom>
              <a:avLst/>
              <a:gdLst>
                <a:gd name="T0" fmla="*/ 1965 w 1965"/>
                <a:gd name="T1" fmla="*/ 49 h 1263"/>
                <a:gd name="T2" fmla="*/ 1690 w 1965"/>
                <a:gd name="T3" fmla="*/ 213 h 1263"/>
                <a:gd name="T4" fmla="*/ 1404 w 1965"/>
                <a:gd name="T5" fmla="*/ 386 h 1263"/>
                <a:gd name="T6" fmla="*/ 1074 w 1965"/>
                <a:gd name="T7" fmla="*/ 590 h 1263"/>
                <a:gd name="T8" fmla="*/ 741 w 1965"/>
                <a:gd name="T9" fmla="*/ 795 h 1263"/>
                <a:gd name="T10" fmla="*/ 446 w 1965"/>
                <a:gd name="T11" fmla="*/ 987 h 1263"/>
                <a:gd name="T12" fmla="*/ 324 w 1965"/>
                <a:gd name="T13" fmla="*/ 1065 h 1263"/>
                <a:gd name="T14" fmla="*/ 226 w 1965"/>
                <a:gd name="T15" fmla="*/ 1133 h 1263"/>
                <a:gd name="T16" fmla="*/ 159 w 1965"/>
                <a:gd name="T17" fmla="*/ 1185 h 1263"/>
                <a:gd name="T18" fmla="*/ 137 w 1965"/>
                <a:gd name="T19" fmla="*/ 1205 h 1263"/>
                <a:gd name="T20" fmla="*/ 125 w 1965"/>
                <a:gd name="T21" fmla="*/ 1217 h 1263"/>
                <a:gd name="T22" fmla="*/ 111 w 1965"/>
                <a:gd name="T23" fmla="*/ 1236 h 1263"/>
                <a:gd name="T24" fmla="*/ 95 w 1965"/>
                <a:gd name="T25" fmla="*/ 1251 h 1263"/>
                <a:gd name="T26" fmla="*/ 83 w 1965"/>
                <a:gd name="T27" fmla="*/ 1260 h 1263"/>
                <a:gd name="T28" fmla="*/ 68 w 1965"/>
                <a:gd name="T29" fmla="*/ 1263 h 1263"/>
                <a:gd name="T30" fmla="*/ 56 w 1965"/>
                <a:gd name="T31" fmla="*/ 1263 h 1263"/>
                <a:gd name="T32" fmla="*/ 46 w 1965"/>
                <a:gd name="T33" fmla="*/ 1260 h 1263"/>
                <a:gd name="T34" fmla="*/ 34 w 1965"/>
                <a:gd name="T35" fmla="*/ 1254 h 1263"/>
                <a:gd name="T36" fmla="*/ 25 w 1965"/>
                <a:gd name="T37" fmla="*/ 1248 h 1263"/>
                <a:gd name="T38" fmla="*/ 19 w 1965"/>
                <a:gd name="T39" fmla="*/ 1236 h 1263"/>
                <a:gd name="T40" fmla="*/ 13 w 1965"/>
                <a:gd name="T41" fmla="*/ 1223 h 1263"/>
                <a:gd name="T42" fmla="*/ 3 w 1965"/>
                <a:gd name="T43" fmla="*/ 1197 h 1263"/>
                <a:gd name="T44" fmla="*/ 0 w 1965"/>
                <a:gd name="T45" fmla="*/ 1166 h 1263"/>
                <a:gd name="T46" fmla="*/ 3 w 1965"/>
                <a:gd name="T47" fmla="*/ 1154 h 1263"/>
                <a:gd name="T48" fmla="*/ 6 w 1965"/>
                <a:gd name="T49" fmla="*/ 1139 h 1263"/>
                <a:gd name="T50" fmla="*/ 13 w 1965"/>
                <a:gd name="T51" fmla="*/ 1130 h 1263"/>
                <a:gd name="T52" fmla="*/ 31 w 1965"/>
                <a:gd name="T53" fmla="*/ 1117 h 1263"/>
                <a:gd name="T54" fmla="*/ 89 w 1965"/>
                <a:gd name="T55" fmla="*/ 1072 h 1263"/>
                <a:gd name="T56" fmla="*/ 174 w 1965"/>
                <a:gd name="T57" fmla="*/ 1011 h 1263"/>
                <a:gd name="T58" fmla="*/ 287 w 1965"/>
                <a:gd name="T59" fmla="*/ 938 h 1263"/>
                <a:gd name="T60" fmla="*/ 565 w 1965"/>
                <a:gd name="T61" fmla="*/ 756 h 1263"/>
                <a:gd name="T62" fmla="*/ 888 w 1965"/>
                <a:gd name="T63" fmla="*/ 556 h 1263"/>
                <a:gd name="T64" fmla="*/ 1211 w 1965"/>
                <a:gd name="T65" fmla="*/ 355 h 1263"/>
                <a:gd name="T66" fmla="*/ 1504 w 1965"/>
                <a:gd name="T67" fmla="*/ 182 h 1263"/>
                <a:gd name="T68" fmla="*/ 1627 w 1965"/>
                <a:gd name="T69" fmla="*/ 113 h 1263"/>
                <a:gd name="T70" fmla="*/ 1724 w 1965"/>
                <a:gd name="T71" fmla="*/ 58 h 1263"/>
                <a:gd name="T72" fmla="*/ 1798 w 1965"/>
                <a:gd name="T73" fmla="*/ 21 h 1263"/>
                <a:gd name="T74" fmla="*/ 1818 w 1965"/>
                <a:gd name="T75" fmla="*/ 12 h 1263"/>
                <a:gd name="T76" fmla="*/ 1837 w 1965"/>
                <a:gd name="T77" fmla="*/ 9 h 1263"/>
                <a:gd name="T78" fmla="*/ 1901 w 1965"/>
                <a:gd name="T79" fmla="*/ 3 h 1263"/>
                <a:gd name="T80" fmla="*/ 1923 w 1965"/>
                <a:gd name="T81" fmla="*/ 0 h 1263"/>
                <a:gd name="T82" fmla="*/ 1935 w 1965"/>
                <a:gd name="T83" fmla="*/ 3 h 1263"/>
                <a:gd name="T84" fmla="*/ 1944 w 1965"/>
                <a:gd name="T85" fmla="*/ 9 h 1263"/>
                <a:gd name="T86" fmla="*/ 1954 w 1965"/>
                <a:gd name="T87" fmla="*/ 18 h 1263"/>
                <a:gd name="T88" fmla="*/ 1965 w 1965"/>
                <a:gd name="T89" fmla="*/ 49 h 1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65" h="1263">
                  <a:moveTo>
                    <a:pt x="1965" y="49"/>
                  </a:moveTo>
                  <a:lnTo>
                    <a:pt x="1690" y="213"/>
                  </a:lnTo>
                  <a:lnTo>
                    <a:pt x="1404" y="386"/>
                  </a:lnTo>
                  <a:lnTo>
                    <a:pt x="1074" y="590"/>
                  </a:lnTo>
                  <a:lnTo>
                    <a:pt x="741" y="795"/>
                  </a:lnTo>
                  <a:lnTo>
                    <a:pt x="446" y="987"/>
                  </a:lnTo>
                  <a:lnTo>
                    <a:pt x="324" y="1065"/>
                  </a:lnTo>
                  <a:lnTo>
                    <a:pt x="226" y="1133"/>
                  </a:lnTo>
                  <a:lnTo>
                    <a:pt x="159" y="1185"/>
                  </a:lnTo>
                  <a:lnTo>
                    <a:pt x="137" y="1205"/>
                  </a:lnTo>
                  <a:lnTo>
                    <a:pt x="125" y="1217"/>
                  </a:lnTo>
                  <a:lnTo>
                    <a:pt x="111" y="1236"/>
                  </a:lnTo>
                  <a:lnTo>
                    <a:pt x="95" y="1251"/>
                  </a:lnTo>
                  <a:lnTo>
                    <a:pt x="83" y="1260"/>
                  </a:lnTo>
                  <a:lnTo>
                    <a:pt x="68" y="1263"/>
                  </a:lnTo>
                  <a:lnTo>
                    <a:pt x="56" y="1263"/>
                  </a:lnTo>
                  <a:lnTo>
                    <a:pt x="46" y="1260"/>
                  </a:lnTo>
                  <a:lnTo>
                    <a:pt x="34" y="1254"/>
                  </a:lnTo>
                  <a:lnTo>
                    <a:pt x="25" y="1248"/>
                  </a:lnTo>
                  <a:lnTo>
                    <a:pt x="19" y="1236"/>
                  </a:lnTo>
                  <a:lnTo>
                    <a:pt x="13" y="1223"/>
                  </a:lnTo>
                  <a:lnTo>
                    <a:pt x="3" y="1197"/>
                  </a:lnTo>
                  <a:lnTo>
                    <a:pt x="0" y="1166"/>
                  </a:lnTo>
                  <a:lnTo>
                    <a:pt x="3" y="1154"/>
                  </a:lnTo>
                  <a:lnTo>
                    <a:pt x="6" y="1139"/>
                  </a:lnTo>
                  <a:lnTo>
                    <a:pt x="13" y="1130"/>
                  </a:lnTo>
                  <a:lnTo>
                    <a:pt x="31" y="1117"/>
                  </a:lnTo>
                  <a:lnTo>
                    <a:pt x="89" y="1072"/>
                  </a:lnTo>
                  <a:lnTo>
                    <a:pt x="174" y="1011"/>
                  </a:lnTo>
                  <a:lnTo>
                    <a:pt x="287" y="938"/>
                  </a:lnTo>
                  <a:lnTo>
                    <a:pt x="565" y="756"/>
                  </a:lnTo>
                  <a:lnTo>
                    <a:pt x="888" y="556"/>
                  </a:lnTo>
                  <a:lnTo>
                    <a:pt x="1211" y="355"/>
                  </a:lnTo>
                  <a:lnTo>
                    <a:pt x="1504" y="182"/>
                  </a:lnTo>
                  <a:lnTo>
                    <a:pt x="1627" y="113"/>
                  </a:lnTo>
                  <a:lnTo>
                    <a:pt x="1724" y="58"/>
                  </a:lnTo>
                  <a:lnTo>
                    <a:pt x="1798" y="21"/>
                  </a:lnTo>
                  <a:lnTo>
                    <a:pt x="1818" y="12"/>
                  </a:lnTo>
                  <a:lnTo>
                    <a:pt x="1837" y="9"/>
                  </a:lnTo>
                  <a:lnTo>
                    <a:pt x="1901" y="3"/>
                  </a:lnTo>
                  <a:lnTo>
                    <a:pt x="1923" y="0"/>
                  </a:lnTo>
                  <a:lnTo>
                    <a:pt x="1935" y="3"/>
                  </a:lnTo>
                  <a:lnTo>
                    <a:pt x="1944" y="9"/>
                  </a:lnTo>
                  <a:lnTo>
                    <a:pt x="1954" y="18"/>
                  </a:lnTo>
                  <a:lnTo>
                    <a:pt x="1965" y="49"/>
                  </a:lnTo>
                  <a:close/>
                </a:path>
              </a:pathLst>
            </a:custGeom>
            <a:solidFill>
              <a:srgbClr val="BE9C55"/>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20" name="Freeform 196"/>
            <p:cNvSpPr>
              <a:spLocks/>
            </p:cNvSpPr>
            <p:nvPr/>
          </p:nvSpPr>
          <p:spPr bwMode="auto">
            <a:xfrm>
              <a:off x="2659380" y="2412365"/>
              <a:ext cx="396240" cy="243205"/>
            </a:xfrm>
            <a:custGeom>
              <a:avLst/>
              <a:gdLst>
                <a:gd name="T0" fmla="*/ 25 w 1874"/>
                <a:gd name="T1" fmla="*/ 1142 h 1149"/>
                <a:gd name="T2" fmla="*/ 73 w 1874"/>
                <a:gd name="T3" fmla="*/ 1115 h 1149"/>
                <a:gd name="T4" fmla="*/ 178 w 1874"/>
                <a:gd name="T5" fmla="*/ 1051 h 1149"/>
                <a:gd name="T6" fmla="*/ 498 w 1874"/>
                <a:gd name="T7" fmla="*/ 842 h 1149"/>
                <a:gd name="T8" fmla="*/ 863 w 1874"/>
                <a:gd name="T9" fmla="*/ 605 h 1149"/>
                <a:gd name="T10" fmla="*/ 1162 w 1874"/>
                <a:gd name="T11" fmla="*/ 414 h 1149"/>
                <a:gd name="T12" fmla="*/ 1383 w 1874"/>
                <a:gd name="T13" fmla="*/ 273 h 1149"/>
                <a:gd name="T14" fmla="*/ 1486 w 1874"/>
                <a:gd name="T15" fmla="*/ 204 h 1149"/>
                <a:gd name="T16" fmla="*/ 1587 w 1874"/>
                <a:gd name="T17" fmla="*/ 143 h 1149"/>
                <a:gd name="T18" fmla="*/ 1675 w 1874"/>
                <a:gd name="T19" fmla="*/ 92 h 1149"/>
                <a:gd name="T20" fmla="*/ 1752 w 1874"/>
                <a:gd name="T21" fmla="*/ 49 h 1149"/>
                <a:gd name="T22" fmla="*/ 1785 w 1874"/>
                <a:gd name="T23" fmla="*/ 34 h 1149"/>
                <a:gd name="T24" fmla="*/ 1816 w 1874"/>
                <a:gd name="T25" fmla="*/ 25 h 1149"/>
                <a:gd name="T26" fmla="*/ 1840 w 1874"/>
                <a:gd name="T27" fmla="*/ 19 h 1149"/>
                <a:gd name="T28" fmla="*/ 1862 w 1874"/>
                <a:gd name="T29" fmla="*/ 19 h 1149"/>
                <a:gd name="T30" fmla="*/ 1874 w 1874"/>
                <a:gd name="T31" fmla="*/ 16 h 1149"/>
                <a:gd name="T32" fmla="*/ 1871 w 1874"/>
                <a:gd name="T33" fmla="*/ 13 h 1149"/>
                <a:gd name="T34" fmla="*/ 1862 w 1874"/>
                <a:gd name="T35" fmla="*/ 7 h 1149"/>
                <a:gd name="T36" fmla="*/ 1840 w 1874"/>
                <a:gd name="T37" fmla="*/ 0 h 1149"/>
                <a:gd name="T38" fmla="*/ 1809 w 1874"/>
                <a:gd name="T39" fmla="*/ 0 h 1149"/>
                <a:gd name="T40" fmla="*/ 1776 w 1874"/>
                <a:gd name="T41" fmla="*/ 7 h 1149"/>
                <a:gd name="T42" fmla="*/ 1754 w 1874"/>
                <a:gd name="T43" fmla="*/ 13 h 1149"/>
                <a:gd name="T44" fmla="*/ 1737 w 1874"/>
                <a:gd name="T45" fmla="*/ 19 h 1149"/>
                <a:gd name="T46" fmla="*/ 1712 w 1874"/>
                <a:gd name="T47" fmla="*/ 31 h 1149"/>
                <a:gd name="T48" fmla="*/ 1691 w 1874"/>
                <a:gd name="T49" fmla="*/ 46 h 1149"/>
                <a:gd name="T50" fmla="*/ 1590 w 1874"/>
                <a:gd name="T51" fmla="*/ 110 h 1149"/>
                <a:gd name="T52" fmla="*/ 1401 w 1874"/>
                <a:gd name="T53" fmla="*/ 232 h 1149"/>
                <a:gd name="T54" fmla="*/ 870 w 1874"/>
                <a:gd name="T55" fmla="*/ 563 h 1149"/>
                <a:gd name="T56" fmla="*/ 349 w 1874"/>
                <a:gd name="T57" fmla="*/ 887 h 1149"/>
                <a:gd name="T58" fmla="*/ 76 w 1874"/>
                <a:gd name="T59" fmla="*/ 1051 h 1149"/>
                <a:gd name="T60" fmla="*/ 50 w 1874"/>
                <a:gd name="T61" fmla="*/ 1069 h 1149"/>
                <a:gd name="T62" fmla="*/ 28 w 1874"/>
                <a:gd name="T63" fmla="*/ 1087 h 1149"/>
                <a:gd name="T64" fmla="*/ 13 w 1874"/>
                <a:gd name="T65" fmla="*/ 1106 h 1149"/>
                <a:gd name="T66" fmla="*/ 4 w 1874"/>
                <a:gd name="T67" fmla="*/ 1121 h 1149"/>
                <a:gd name="T68" fmla="*/ 0 w 1874"/>
                <a:gd name="T69" fmla="*/ 1136 h 1149"/>
                <a:gd name="T70" fmla="*/ 4 w 1874"/>
                <a:gd name="T71" fmla="*/ 1142 h 1149"/>
                <a:gd name="T72" fmla="*/ 7 w 1874"/>
                <a:gd name="T73" fmla="*/ 1145 h 1149"/>
                <a:gd name="T74" fmla="*/ 13 w 1874"/>
                <a:gd name="T75" fmla="*/ 1149 h 1149"/>
                <a:gd name="T76" fmla="*/ 25 w 1874"/>
                <a:gd name="T77" fmla="*/ 1142 h 1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74" h="1149">
                  <a:moveTo>
                    <a:pt x="25" y="1142"/>
                  </a:moveTo>
                  <a:lnTo>
                    <a:pt x="73" y="1115"/>
                  </a:lnTo>
                  <a:lnTo>
                    <a:pt x="178" y="1051"/>
                  </a:lnTo>
                  <a:lnTo>
                    <a:pt x="498" y="842"/>
                  </a:lnTo>
                  <a:lnTo>
                    <a:pt x="863" y="605"/>
                  </a:lnTo>
                  <a:lnTo>
                    <a:pt x="1162" y="414"/>
                  </a:lnTo>
                  <a:lnTo>
                    <a:pt x="1383" y="273"/>
                  </a:lnTo>
                  <a:lnTo>
                    <a:pt x="1486" y="204"/>
                  </a:lnTo>
                  <a:lnTo>
                    <a:pt x="1587" y="143"/>
                  </a:lnTo>
                  <a:lnTo>
                    <a:pt x="1675" y="92"/>
                  </a:lnTo>
                  <a:lnTo>
                    <a:pt x="1752" y="49"/>
                  </a:lnTo>
                  <a:lnTo>
                    <a:pt x="1785" y="34"/>
                  </a:lnTo>
                  <a:lnTo>
                    <a:pt x="1816" y="25"/>
                  </a:lnTo>
                  <a:lnTo>
                    <a:pt x="1840" y="19"/>
                  </a:lnTo>
                  <a:lnTo>
                    <a:pt x="1862" y="19"/>
                  </a:lnTo>
                  <a:lnTo>
                    <a:pt x="1874" y="16"/>
                  </a:lnTo>
                  <a:lnTo>
                    <a:pt x="1871" y="13"/>
                  </a:lnTo>
                  <a:lnTo>
                    <a:pt x="1862" y="7"/>
                  </a:lnTo>
                  <a:lnTo>
                    <a:pt x="1840" y="0"/>
                  </a:lnTo>
                  <a:lnTo>
                    <a:pt x="1809" y="0"/>
                  </a:lnTo>
                  <a:lnTo>
                    <a:pt x="1776" y="7"/>
                  </a:lnTo>
                  <a:lnTo>
                    <a:pt x="1754" y="13"/>
                  </a:lnTo>
                  <a:lnTo>
                    <a:pt x="1737" y="19"/>
                  </a:lnTo>
                  <a:lnTo>
                    <a:pt x="1712" y="31"/>
                  </a:lnTo>
                  <a:lnTo>
                    <a:pt x="1691" y="46"/>
                  </a:lnTo>
                  <a:lnTo>
                    <a:pt x="1590" y="110"/>
                  </a:lnTo>
                  <a:lnTo>
                    <a:pt x="1401" y="232"/>
                  </a:lnTo>
                  <a:lnTo>
                    <a:pt x="870" y="563"/>
                  </a:lnTo>
                  <a:lnTo>
                    <a:pt x="349" y="887"/>
                  </a:lnTo>
                  <a:lnTo>
                    <a:pt x="76" y="1051"/>
                  </a:lnTo>
                  <a:lnTo>
                    <a:pt x="50" y="1069"/>
                  </a:lnTo>
                  <a:lnTo>
                    <a:pt x="28" y="1087"/>
                  </a:lnTo>
                  <a:lnTo>
                    <a:pt x="13" y="1106"/>
                  </a:lnTo>
                  <a:lnTo>
                    <a:pt x="4" y="1121"/>
                  </a:lnTo>
                  <a:lnTo>
                    <a:pt x="0" y="1136"/>
                  </a:lnTo>
                  <a:lnTo>
                    <a:pt x="4" y="1142"/>
                  </a:lnTo>
                  <a:lnTo>
                    <a:pt x="7" y="1145"/>
                  </a:lnTo>
                  <a:lnTo>
                    <a:pt x="13" y="1149"/>
                  </a:lnTo>
                  <a:lnTo>
                    <a:pt x="25" y="1142"/>
                  </a:lnTo>
                  <a:close/>
                </a:path>
              </a:pathLst>
            </a:custGeom>
            <a:solidFill>
              <a:srgbClr val="957C46"/>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21" name="Freeform 197"/>
            <p:cNvSpPr>
              <a:spLocks/>
            </p:cNvSpPr>
            <p:nvPr/>
          </p:nvSpPr>
          <p:spPr bwMode="auto">
            <a:xfrm>
              <a:off x="2028190" y="1200150"/>
              <a:ext cx="201295" cy="75565"/>
            </a:xfrm>
            <a:custGeom>
              <a:avLst/>
              <a:gdLst>
                <a:gd name="T0" fmla="*/ 13 w 952"/>
                <a:gd name="T1" fmla="*/ 355 h 355"/>
                <a:gd name="T2" fmla="*/ 28 w 952"/>
                <a:gd name="T3" fmla="*/ 325 h 355"/>
                <a:gd name="T4" fmla="*/ 46 w 952"/>
                <a:gd name="T5" fmla="*/ 292 h 355"/>
                <a:gd name="T6" fmla="*/ 71 w 952"/>
                <a:gd name="T7" fmla="*/ 255 h 355"/>
                <a:gd name="T8" fmla="*/ 99 w 952"/>
                <a:gd name="T9" fmla="*/ 218 h 355"/>
                <a:gd name="T10" fmla="*/ 129 w 952"/>
                <a:gd name="T11" fmla="*/ 189 h 355"/>
                <a:gd name="T12" fmla="*/ 142 w 952"/>
                <a:gd name="T13" fmla="*/ 173 h 355"/>
                <a:gd name="T14" fmla="*/ 156 w 952"/>
                <a:gd name="T15" fmla="*/ 164 h 355"/>
                <a:gd name="T16" fmla="*/ 171 w 952"/>
                <a:gd name="T17" fmla="*/ 158 h 355"/>
                <a:gd name="T18" fmla="*/ 187 w 952"/>
                <a:gd name="T19" fmla="*/ 155 h 355"/>
                <a:gd name="T20" fmla="*/ 297 w 952"/>
                <a:gd name="T21" fmla="*/ 143 h 355"/>
                <a:gd name="T22" fmla="*/ 379 w 952"/>
                <a:gd name="T23" fmla="*/ 137 h 355"/>
                <a:gd name="T24" fmla="*/ 470 w 952"/>
                <a:gd name="T25" fmla="*/ 134 h 355"/>
                <a:gd name="T26" fmla="*/ 565 w 952"/>
                <a:gd name="T27" fmla="*/ 134 h 355"/>
                <a:gd name="T28" fmla="*/ 610 w 952"/>
                <a:gd name="T29" fmla="*/ 137 h 355"/>
                <a:gd name="T30" fmla="*/ 657 w 952"/>
                <a:gd name="T31" fmla="*/ 140 h 355"/>
                <a:gd name="T32" fmla="*/ 696 w 952"/>
                <a:gd name="T33" fmla="*/ 146 h 355"/>
                <a:gd name="T34" fmla="*/ 733 w 952"/>
                <a:gd name="T35" fmla="*/ 155 h 355"/>
                <a:gd name="T36" fmla="*/ 766 w 952"/>
                <a:gd name="T37" fmla="*/ 167 h 355"/>
                <a:gd name="T38" fmla="*/ 791 w 952"/>
                <a:gd name="T39" fmla="*/ 183 h 355"/>
                <a:gd name="T40" fmla="*/ 815 w 952"/>
                <a:gd name="T41" fmla="*/ 192 h 355"/>
                <a:gd name="T42" fmla="*/ 840 w 952"/>
                <a:gd name="T43" fmla="*/ 200 h 355"/>
                <a:gd name="T44" fmla="*/ 867 w 952"/>
                <a:gd name="T45" fmla="*/ 206 h 355"/>
                <a:gd name="T46" fmla="*/ 883 w 952"/>
                <a:gd name="T47" fmla="*/ 206 h 355"/>
                <a:gd name="T48" fmla="*/ 895 w 952"/>
                <a:gd name="T49" fmla="*/ 206 h 355"/>
                <a:gd name="T50" fmla="*/ 909 w 952"/>
                <a:gd name="T51" fmla="*/ 203 h 355"/>
                <a:gd name="T52" fmla="*/ 922 w 952"/>
                <a:gd name="T53" fmla="*/ 195 h 355"/>
                <a:gd name="T54" fmla="*/ 931 w 952"/>
                <a:gd name="T55" fmla="*/ 186 h 355"/>
                <a:gd name="T56" fmla="*/ 940 w 952"/>
                <a:gd name="T57" fmla="*/ 173 h 355"/>
                <a:gd name="T58" fmla="*/ 949 w 952"/>
                <a:gd name="T59" fmla="*/ 155 h 355"/>
                <a:gd name="T60" fmla="*/ 952 w 952"/>
                <a:gd name="T61" fmla="*/ 134 h 355"/>
                <a:gd name="T62" fmla="*/ 946 w 952"/>
                <a:gd name="T63" fmla="*/ 137 h 355"/>
                <a:gd name="T64" fmla="*/ 934 w 952"/>
                <a:gd name="T65" fmla="*/ 140 h 355"/>
                <a:gd name="T66" fmla="*/ 919 w 952"/>
                <a:gd name="T67" fmla="*/ 143 h 355"/>
                <a:gd name="T68" fmla="*/ 898 w 952"/>
                <a:gd name="T69" fmla="*/ 143 h 355"/>
                <a:gd name="T70" fmla="*/ 870 w 952"/>
                <a:gd name="T71" fmla="*/ 140 h 355"/>
                <a:gd name="T72" fmla="*/ 831 w 952"/>
                <a:gd name="T73" fmla="*/ 131 h 355"/>
                <a:gd name="T74" fmla="*/ 784 w 952"/>
                <a:gd name="T75" fmla="*/ 118 h 355"/>
                <a:gd name="T76" fmla="*/ 690 w 952"/>
                <a:gd name="T77" fmla="*/ 88 h 355"/>
                <a:gd name="T78" fmla="*/ 601 w 952"/>
                <a:gd name="T79" fmla="*/ 57 h 355"/>
                <a:gd name="T80" fmla="*/ 522 w 952"/>
                <a:gd name="T81" fmla="*/ 34 h 355"/>
                <a:gd name="T82" fmla="*/ 449 w 952"/>
                <a:gd name="T83" fmla="*/ 15 h 355"/>
                <a:gd name="T84" fmla="*/ 416 w 952"/>
                <a:gd name="T85" fmla="*/ 9 h 355"/>
                <a:gd name="T86" fmla="*/ 382 w 952"/>
                <a:gd name="T87" fmla="*/ 3 h 355"/>
                <a:gd name="T88" fmla="*/ 348 w 952"/>
                <a:gd name="T89" fmla="*/ 0 h 355"/>
                <a:gd name="T90" fmla="*/ 315 w 952"/>
                <a:gd name="T91" fmla="*/ 0 h 355"/>
                <a:gd name="T92" fmla="*/ 282 w 952"/>
                <a:gd name="T93" fmla="*/ 6 h 355"/>
                <a:gd name="T94" fmla="*/ 248 w 952"/>
                <a:gd name="T95" fmla="*/ 12 h 355"/>
                <a:gd name="T96" fmla="*/ 214 w 952"/>
                <a:gd name="T97" fmla="*/ 22 h 355"/>
                <a:gd name="T98" fmla="*/ 180 w 952"/>
                <a:gd name="T99" fmla="*/ 37 h 355"/>
                <a:gd name="T100" fmla="*/ 137 w 952"/>
                <a:gd name="T101" fmla="*/ 57 h 355"/>
                <a:gd name="T102" fmla="*/ 105 w 952"/>
                <a:gd name="T103" fmla="*/ 82 h 355"/>
                <a:gd name="T104" fmla="*/ 74 w 952"/>
                <a:gd name="T105" fmla="*/ 106 h 355"/>
                <a:gd name="T106" fmla="*/ 53 w 952"/>
                <a:gd name="T107" fmla="*/ 131 h 355"/>
                <a:gd name="T108" fmla="*/ 34 w 952"/>
                <a:gd name="T109" fmla="*/ 158 h 355"/>
                <a:gd name="T110" fmla="*/ 19 w 952"/>
                <a:gd name="T111" fmla="*/ 186 h 355"/>
                <a:gd name="T112" fmla="*/ 10 w 952"/>
                <a:gd name="T113" fmla="*/ 212 h 355"/>
                <a:gd name="T114" fmla="*/ 3 w 952"/>
                <a:gd name="T115" fmla="*/ 237 h 355"/>
                <a:gd name="T116" fmla="*/ 3 w 952"/>
                <a:gd name="T117" fmla="*/ 261 h 355"/>
                <a:gd name="T118" fmla="*/ 0 w 952"/>
                <a:gd name="T119" fmla="*/ 282 h 355"/>
                <a:gd name="T120" fmla="*/ 3 w 952"/>
                <a:gd name="T121" fmla="*/ 319 h 355"/>
                <a:gd name="T122" fmla="*/ 10 w 952"/>
                <a:gd name="T123" fmla="*/ 347 h 355"/>
                <a:gd name="T124" fmla="*/ 13 w 952"/>
                <a:gd name="T125" fmla="*/ 35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52" h="355">
                  <a:moveTo>
                    <a:pt x="13" y="355"/>
                  </a:moveTo>
                  <a:lnTo>
                    <a:pt x="28" y="325"/>
                  </a:lnTo>
                  <a:lnTo>
                    <a:pt x="46" y="292"/>
                  </a:lnTo>
                  <a:lnTo>
                    <a:pt x="71" y="255"/>
                  </a:lnTo>
                  <a:lnTo>
                    <a:pt x="99" y="218"/>
                  </a:lnTo>
                  <a:lnTo>
                    <a:pt x="129" y="189"/>
                  </a:lnTo>
                  <a:lnTo>
                    <a:pt x="142" y="173"/>
                  </a:lnTo>
                  <a:lnTo>
                    <a:pt x="156" y="164"/>
                  </a:lnTo>
                  <a:lnTo>
                    <a:pt x="171" y="158"/>
                  </a:lnTo>
                  <a:lnTo>
                    <a:pt x="187" y="155"/>
                  </a:lnTo>
                  <a:lnTo>
                    <a:pt x="297" y="143"/>
                  </a:lnTo>
                  <a:lnTo>
                    <a:pt x="379" y="137"/>
                  </a:lnTo>
                  <a:lnTo>
                    <a:pt x="470" y="134"/>
                  </a:lnTo>
                  <a:lnTo>
                    <a:pt x="565" y="134"/>
                  </a:lnTo>
                  <a:lnTo>
                    <a:pt x="610" y="137"/>
                  </a:lnTo>
                  <a:lnTo>
                    <a:pt x="657" y="140"/>
                  </a:lnTo>
                  <a:lnTo>
                    <a:pt x="696" y="146"/>
                  </a:lnTo>
                  <a:lnTo>
                    <a:pt x="733" y="155"/>
                  </a:lnTo>
                  <a:lnTo>
                    <a:pt x="766" y="167"/>
                  </a:lnTo>
                  <a:lnTo>
                    <a:pt x="791" y="183"/>
                  </a:lnTo>
                  <a:lnTo>
                    <a:pt x="815" y="192"/>
                  </a:lnTo>
                  <a:lnTo>
                    <a:pt x="840" y="200"/>
                  </a:lnTo>
                  <a:lnTo>
                    <a:pt x="867" y="206"/>
                  </a:lnTo>
                  <a:lnTo>
                    <a:pt x="883" y="206"/>
                  </a:lnTo>
                  <a:lnTo>
                    <a:pt x="895" y="206"/>
                  </a:lnTo>
                  <a:lnTo>
                    <a:pt x="909" y="203"/>
                  </a:lnTo>
                  <a:lnTo>
                    <a:pt x="922" y="195"/>
                  </a:lnTo>
                  <a:lnTo>
                    <a:pt x="931" y="186"/>
                  </a:lnTo>
                  <a:lnTo>
                    <a:pt x="940" y="173"/>
                  </a:lnTo>
                  <a:lnTo>
                    <a:pt x="949" y="155"/>
                  </a:lnTo>
                  <a:lnTo>
                    <a:pt x="952" y="134"/>
                  </a:lnTo>
                  <a:lnTo>
                    <a:pt x="946" y="137"/>
                  </a:lnTo>
                  <a:lnTo>
                    <a:pt x="934" y="140"/>
                  </a:lnTo>
                  <a:lnTo>
                    <a:pt x="919" y="143"/>
                  </a:lnTo>
                  <a:lnTo>
                    <a:pt x="898" y="143"/>
                  </a:lnTo>
                  <a:lnTo>
                    <a:pt x="870" y="140"/>
                  </a:lnTo>
                  <a:lnTo>
                    <a:pt x="831" y="131"/>
                  </a:lnTo>
                  <a:lnTo>
                    <a:pt x="784" y="118"/>
                  </a:lnTo>
                  <a:lnTo>
                    <a:pt x="690" y="88"/>
                  </a:lnTo>
                  <a:lnTo>
                    <a:pt x="601" y="57"/>
                  </a:lnTo>
                  <a:lnTo>
                    <a:pt x="522" y="34"/>
                  </a:lnTo>
                  <a:lnTo>
                    <a:pt x="449" y="15"/>
                  </a:lnTo>
                  <a:lnTo>
                    <a:pt x="416" y="9"/>
                  </a:lnTo>
                  <a:lnTo>
                    <a:pt x="382" y="3"/>
                  </a:lnTo>
                  <a:lnTo>
                    <a:pt x="348" y="0"/>
                  </a:lnTo>
                  <a:lnTo>
                    <a:pt x="315" y="0"/>
                  </a:lnTo>
                  <a:lnTo>
                    <a:pt x="282" y="6"/>
                  </a:lnTo>
                  <a:lnTo>
                    <a:pt x="248" y="12"/>
                  </a:lnTo>
                  <a:lnTo>
                    <a:pt x="214" y="22"/>
                  </a:lnTo>
                  <a:lnTo>
                    <a:pt x="180" y="37"/>
                  </a:lnTo>
                  <a:lnTo>
                    <a:pt x="137" y="57"/>
                  </a:lnTo>
                  <a:lnTo>
                    <a:pt x="105" y="82"/>
                  </a:lnTo>
                  <a:lnTo>
                    <a:pt x="74" y="106"/>
                  </a:lnTo>
                  <a:lnTo>
                    <a:pt x="53" y="131"/>
                  </a:lnTo>
                  <a:lnTo>
                    <a:pt x="34" y="158"/>
                  </a:lnTo>
                  <a:lnTo>
                    <a:pt x="19" y="186"/>
                  </a:lnTo>
                  <a:lnTo>
                    <a:pt x="10" y="212"/>
                  </a:lnTo>
                  <a:lnTo>
                    <a:pt x="3" y="237"/>
                  </a:lnTo>
                  <a:lnTo>
                    <a:pt x="3" y="261"/>
                  </a:lnTo>
                  <a:lnTo>
                    <a:pt x="0" y="282"/>
                  </a:lnTo>
                  <a:lnTo>
                    <a:pt x="3" y="319"/>
                  </a:lnTo>
                  <a:lnTo>
                    <a:pt x="10" y="347"/>
                  </a:lnTo>
                  <a:lnTo>
                    <a:pt x="13" y="355"/>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22" name="Freeform 198"/>
            <p:cNvSpPr>
              <a:spLocks/>
            </p:cNvSpPr>
            <p:nvPr/>
          </p:nvSpPr>
          <p:spPr bwMode="auto">
            <a:xfrm>
              <a:off x="2090420" y="1355725"/>
              <a:ext cx="113030" cy="33020"/>
            </a:xfrm>
            <a:custGeom>
              <a:avLst/>
              <a:gdLst>
                <a:gd name="T0" fmla="*/ 40 w 534"/>
                <a:gd name="T1" fmla="*/ 103 h 155"/>
                <a:gd name="T2" fmla="*/ 65 w 534"/>
                <a:gd name="T3" fmla="*/ 87 h 155"/>
                <a:gd name="T4" fmla="*/ 98 w 534"/>
                <a:gd name="T5" fmla="*/ 70 h 155"/>
                <a:gd name="T6" fmla="*/ 138 w 534"/>
                <a:gd name="T7" fmla="*/ 52 h 155"/>
                <a:gd name="T8" fmla="*/ 180 w 534"/>
                <a:gd name="T9" fmla="*/ 36 h 155"/>
                <a:gd name="T10" fmla="*/ 220 w 534"/>
                <a:gd name="T11" fmla="*/ 21 h 155"/>
                <a:gd name="T12" fmla="*/ 263 w 534"/>
                <a:gd name="T13" fmla="*/ 9 h 155"/>
                <a:gd name="T14" fmla="*/ 296 w 534"/>
                <a:gd name="T15" fmla="*/ 3 h 155"/>
                <a:gd name="T16" fmla="*/ 324 w 534"/>
                <a:gd name="T17" fmla="*/ 0 h 155"/>
                <a:gd name="T18" fmla="*/ 385 w 534"/>
                <a:gd name="T19" fmla="*/ 6 h 155"/>
                <a:gd name="T20" fmla="*/ 452 w 534"/>
                <a:gd name="T21" fmla="*/ 15 h 155"/>
                <a:gd name="T22" fmla="*/ 534 w 534"/>
                <a:gd name="T23" fmla="*/ 30 h 155"/>
                <a:gd name="T24" fmla="*/ 482 w 534"/>
                <a:gd name="T25" fmla="*/ 39 h 155"/>
                <a:gd name="T26" fmla="*/ 428 w 534"/>
                <a:gd name="T27" fmla="*/ 52 h 155"/>
                <a:gd name="T28" fmla="*/ 360 w 534"/>
                <a:gd name="T29" fmla="*/ 64 h 155"/>
                <a:gd name="T30" fmla="*/ 311 w 534"/>
                <a:gd name="T31" fmla="*/ 73 h 155"/>
                <a:gd name="T32" fmla="*/ 248 w 534"/>
                <a:gd name="T33" fmla="*/ 93 h 155"/>
                <a:gd name="T34" fmla="*/ 105 w 534"/>
                <a:gd name="T35" fmla="*/ 136 h 155"/>
                <a:gd name="T36" fmla="*/ 46 w 534"/>
                <a:gd name="T37" fmla="*/ 152 h 155"/>
                <a:gd name="T38" fmla="*/ 25 w 534"/>
                <a:gd name="T39" fmla="*/ 155 h 155"/>
                <a:gd name="T40" fmla="*/ 9 w 534"/>
                <a:gd name="T41" fmla="*/ 155 h 155"/>
                <a:gd name="T42" fmla="*/ 4 w 534"/>
                <a:gd name="T43" fmla="*/ 152 h 155"/>
                <a:gd name="T44" fmla="*/ 0 w 534"/>
                <a:gd name="T45" fmla="*/ 148 h 155"/>
                <a:gd name="T46" fmla="*/ 0 w 534"/>
                <a:gd name="T47" fmla="*/ 145 h 155"/>
                <a:gd name="T48" fmla="*/ 4 w 534"/>
                <a:gd name="T49" fmla="*/ 139 h 155"/>
                <a:gd name="T50" fmla="*/ 15 w 534"/>
                <a:gd name="T51" fmla="*/ 124 h 155"/>
                <a:gd name="T52" fmla="*/ 40 w 534"/>
                <a:gd name="T53" fmla="*/ 103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4" h="155">
                  <a:moveTo>
                    <a:pt x="40" y="103"/>
                  </a:moveTo>
                  <a:lnTo>
                    <a:pt x="65" y="87"/>
                  </a:lnTo>
                  <a:lnTo>
                    <a:pt x="98" y="70"/>
                  </a:lnTo>
                  <a:lnTo>
                    <a:pt x="138" y="52"/>
                  </a:lnTo>
                  <a:lnTo>
                    <a:pt x="180" y="36"/>
                  </a:lnTo>
                  <a:lnTo>
                    <a:pt x="220" y="21"/>
                  </a:lnTo>
                  <a:lnTo>
                    <a:pt x="263" y="9"/>
                  </a:lnTo>
                  <a:lnTo>
                    <a:pt x="296" y="3"/>
                  </a:lnTo>
                  <a:lnTo>
                    <a:pt x="324" y="0"/>
                  </a:lnTo>
                  <a:lnTo>
                    <a:pt x="385" y="6"/>
                  </a:lnTo>
                  <a:lnTo>
                    <a:pt x="452" y="15"/>
                  </a:lnTo>
                  <a:lnTo>
                    <a:pt x="534" y="30"/>
                  </a:lnTo>
                  <a:lnTo>
                    <a:pt x="482" y="39"/>
                  </a:lnTo>
                  <a:lnTo>
                    <a:pt x="428" y="52"/>
                  </a:lnTo>
                  <a:lnTo>
                    <a:pt x="360" y="64"/>
                  </a:lnTo>
                  <a:lnTo>
                    <a:pt x="311" y="73"/>
                  </a:lnTo>
                  <a:lnTo>
                    <a:pt x="248" y="93"/>
                  </a:lnTo>
                  <a:lnTo>
                    <a:pt x="105" y="136"/>
                  </a:lnTo>
                  <a:lnTo>
                    <a:pt x="46" y="152"/>
                  </a:lnTo>
                  <a:lnTo>
                    <a:pt x="25" y="155"/>
                  </a:lnTo>
                  <a:lnTo>
                    <a:pt x="9" y="155"/>
                  </a:lnTo>
                  <a:lnTo>
                    <a:pt x="4" y="152"/>
                  </a:lnTo>
                  <a:lnTo>
                    <a:pt x="0" y="148"/>
                  </a:lnTo>
                  <a:lnTo>
                    <a:pt x="0" y="145"/>
                  </a:lnTo>
                  <a:lnTo>
                    <a:pt x="4" y="139"/>
                  </a:lnTo>
                  <a:lnTo>
                    <a:pt x="15" y="124"/>
                  </a:lnTo>
                  <a:lnTo>
                    <a:pt x="40" y="103"/>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23" name="Freeform 199"/>
            <p:cNvSpPr>
              <a:spLocks/>
            </p:cNvSpPr>
            <p:nvPr/>
          </p:nvSpPr>
          <p:spPr bwMode="auto">
            <a:xfrm>
              <a:off x="2045970" y="1277620"/>
              <a:ext cx="171450" cy="127635"/>
            </a:xfrm>
            <a:custGeom>
              <a:avLst/>
              <a:gdLst>
                <a:gd name="T0" fmla="*/ 28 w 812"/>
                <a:gd name="T1" fmla="*/ 204 h 604"/>
                <a:gd name="T2" fmla="*/ 61 w 812"/>
                <a:gd name="T3" fmla="*/ 173 h 604"/>
                <a:gd name="T4" fmla="*/ 144 w 812"/>
                <a:gd name="T5" fmla="*/ 104 h 604"/>
                <a:gd name="T6" fmla="*/ 190 w 812"/>
                <a:gd name="T7" fmla="*/ 67 h 604"/>
                <a:gd name="T8" fmla="*/ 232 w 812"/>
                <a:gd name="T9" fmla="*/ 34 h 604"/>
                <a:gd name="T10" fmla="*/ 272 w 812"/>
                <a:gd name="T11" fmla="*/ 9 h 604"/>
                <a:gd name="T12" fmla="*/ 284 w 812"/>
                <a:gd name="T13" fmla="*/ 3 h 604"/>
                <a:gd name="T14" fmla="*/ 296 w 812"/>
                <a:gd name="T15" fmla="*/ 0 h 604"/>
                <a:gd name="T16" fmla="*/ 330 w 812"/>
                <a:gd name="T17" fmla="*/ 0 h 604"/>
                <a:gd name="T18" fmla="*/ 390 w 812"/>
                <a:gd name="T19" fmla="*/ 9 h 604"/>
                <a:gd name="T20" fmla="*/ 464 w 812"/>
                <a:gd name="T21" fmla="*/ 24 h 604"/>
                <a:gd name="T22" fmla="*/ 549 w 812"/>
                <a:gd name="T23" fmla="*/ 43 h 604"/>
                <a:gd name="T24" fmla="*/ 632 w 812"/>
                <a:gd name="T25" fmla="*/ 70 h 604"/>
                <a:gd name="T26" fmla="*/ 671 w 812"/>
                <a:gd name="T27" fmla="*/ 82 h 604"/>
                <a:gd name="T28" fmla="*/ 708 w 812"/>
                <a:gd name="T29" fmla="*/ 98 h 604"/>
                <a:gd name="T30" fmla="*/ 738 w 812"/>
                <a:gd name="T31" fmla="*/ 116 h 604"/>
                <a:gd name="T32" fmla="*/ 766 w 812"/>
                <a:gd name="T33" fmla="*/ 131 h 604"/>
                <a:gd name="T34" fmla="*/ 784 w 812"/>
                <a:gd name="T35" fmla="*/ 149 h 604"/>
                <a:gd name="T36" fmla="*/ 797 w 812"/>
                <a:gd name="T37" fmla="*/ 167 h 604"/>
                <a:gd name="T38" fmla="*/ 803 w 812"/>
                <a:gd name="T39" fmla="*/ 185 h 604"/>
                <a:gd name="T40" fmla="*/ 809 w 812"/>
                <a:gd name="T41" fmla="*/ 207 h 604"/>
                <a:gd name="T42" fmla="*/ 812 w 812"/>
                <a:gd name="T43" fmla="*/ 225 h 604"/>
                <a:gd name="T44" fmla="*/ 812 w 812"/>
                <a:gd name="T45" fmla="*/ 246 h 604"/>
                <a:gd name="T46" fmla="*/ 812 w 812"/>
                <a:gd name="T47" fmla="*/ 286 h 604"/>
                <a:gd name="T48" fmla="*/ 803 w 812"/>
                <a:gd name="T49" fmla="*/ 322 h 604"/>
                <a:gd name="T50" fmla="*/ 794 w 812"/>
                <a:gd name="T51" fmla="*/ 358 h 604"/>
                <a:gd name="T52" fmla="*/ 778 w 812"/>
                <a:gd name="T53" fmla="*/ 389 h 604"/>
                <a:gd name="T54" fmla="*/ 766 w 812"/>
                <a:gd name="T55" fmla="*/ 417 h 604"/>
                <a:gd name="T56" fmla="*/ 754 w 812"/>
                <a:gd name="T57" fmla="*/ 435 h 604"/>
                <a:gd name="T58" fmla="*/ 744 w 812"/>
                <a:gd name="T59" fmla="*/ 444 h 604"/>
                <a:gd name="T60" fmla="*/ 729 w 812"/>
                <a:gd name="T61" fmla="*/ 449 h 604"/>
                <a:gd name="T62" fmla="*/ 689 w 812"/>
                <a:gd name="T63" fmla="*/ 461 h 604"/>
                <a:gd name="T64" fmla="*/ 635 w 812"/>
                <a:gd name="T65" fmla="*/ 471 h 604"/>
                <a:gd name="T66" fmla="*/ 574 w 812"/>
                <a:gd name="T67" fmla="*/ 480 h 604"/>
                <a:gd name="T68" fmla="*/ 458 w 812"/>
                <a:gd name="T69" fmla="*/ 489 h 604"/>
                <a:gd name="T70" fmla="*/ 390 w 812"/>
                <a:gd name="T71" fmla="*/ 492 h 604"/>
                <a:gd name="T72" fmla="*/ 381 w 812"/>
                <a:gd name="T73" fmla="*/ 492 h 604"/>
                <a:gd name="T74" fmla="*/ 372 w 812"/>
                <a:gd name="T75" fmla="*/ 498 h 604"/>
                <a:gd name="T76" fmla="*/ 342 w 812"/>
                <a:gd name="T77" fmla="*/ 513 h 604"/>
                <a:gd name="T78" fmla="*/ 272 w 812"/>
                <a:gd name="T79" fmla="*/ 556 h 604"/>
                <a:gd name="T80" fmla="*/ 235 w 812"/>
                <a:gd name="T81" fmla="*/ 578 h 604"/>
                <a:gd name="T82" fmla="*/ 199 w 812"/>
                <a:gd name="T83" fmla="*/ 595 h 604"/>
                <a:gd name="T84" fmla="*/ 180 w 812"/>
                <a:gd name="T85" fmla="*/ 601 h 604"/>
                <a:gd name="T86" fmla="*/ 165 w 812"/>
                <a:gd name="T87" fmla="*/ 604 h 604"/>
                <a:gd name="T88" fmla="*/ 153 w 812"/>
                <a:gd name="T89" fmla="*/ 604 h 604"/>
                <a:gd name="T90" fmla="*/ 140 w 812"/>
                <a:gd name="T91" fmla="*/ 604 h 604"/>
                <a:gd name="T92" fmla="*/ 128 w 812"/>
                <a:gd name="T93" fmla="*/ 595 h 604"/>
                <a:gd name="T94" fmla="*/ 116 w 812"/>
                <a:gd name="T95" fmla="*/ 584 h 604"/>
                <a:gd name="T96" fmla="*/ 101 w 812"/>
                <a:gd name="T97" fmla="*/ 565 h 604"/>
                <a:gd name="T98" fmla="*/ 85 w 812"/>
                <a:gd name="T99" fmla="*/ 544 h 604"/>
                <a:gd name="T100" fmla="*/ 54 w 812"/>
                <a:gd name="T101" fmla="*/ 492 h 604"/>
                <a:gd name="T102" fmla="*/ 31 w 812"/>
                <a:gd name="T103" fmla="*/ 432 h 604"/>
                <a:gd name="T104" fmla="*/ 19 w 812"/>
                <a:gd name="T105" fmla="*/ 401 h 604"/>
                <a:gd name="T106" fmla="*/ 9 w 812"/>
                <a:gd name="T107" fmla="*/ 368 h 604"/>
                <a:gd name="T108" fmla="*/ 3 w 812"/>
                <a:gd name="T109" fmla="*/ 337 h 604"/>
                <a:gd name="T110" fmla="*/ 0 w 812"/>
                <a:gd name="T111" fmla="*/ 307 h 604"/>
                <a:gd name="T112" fmla="*/ 0 w 812"/>
                <a:gd name="T113" fmla="*/ 277 h 604"/>
                <a:gd name="T114" fmla="*/ 6 w 812"/>
                <a:gd name="T115" fmla="*/ 249 h 604"/>
                <a:gd name="T116" fmla="*/ 13 w 812"/>
                <a:gd name="T117" fmla="*/ 225 h 604"/>
                <a:gd name="T118" fmla="*/ 28 w 812"/>
                <a:gd name="T119" fmla="*/ 204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12" h="604">
                  <a:moveTo>
                    <a:pt x="28" y="204"/>
                  </a:moveTo>
                  <a:lnTo>
                    <a:pt x="61" y="173"/>
                  </a:lnTo>
                  <a:lnTo>
                    <a:pt x="144" y="104"/>
                  </a:lnTo>
                  <a:lnTo>
                    <a:pt x="190" y="67"/>
                  </a:lnTo>
                  <a:lnTo>
                    <a:pt x="232" y="34"/>
                  </a:lnTo>
                  <a:lnTo>
                    <a:pt x="272" y="9"/>
                  </a:lnTo>
                  <a:lnTo>
                    <a:pt x="284" y="3"/>
                  </a:lnTo>
                  <a:lnTo>
                    <a:pt x="296" y="0"/>
                  </a:lnTo>
                  <a:lnTo>
                    <a:pt x="330" y="0"/>
                  </a:lnTo>
                  <a:lnTo>
                    <a:pt x="390" y="9"/>
                  </a:lnTo>
                  <a:lnTo>
                    <a:pt x="464" y="24"/>
                  </a:lnTo>
                  <a:lnTo>
                    <a:pt x="549" y="43"/>
                  </a:lnTo>
                  <a:lnTo>
                    <a:pt x="632" y="70"/>
                  </a:lnTo>
                  <a:lnTo>
                    <a:pt x="671" y="82"/>
                  </a:lnTo>
                  <a:lnTo>
                    <a:pt x="708" y="98"/>
                  </a:lnTo>
                  <a:lnTo>
                    <a:pt x="738" y="116"/>
                  </a:lnTo>
                  <a:lnTo>
                    <a:pt x="766" y="131"/>
                  </a:lnTo>
                  <a:lnTo>
                    <a:pt x="784" y="149"/>
                  </a:lnTo>
                  <a:lnTo>
                    <a:pt x="797" y="167"/>
                  </a:lnTo>
                  <a:lnTo>
                    <a:pt x="803" y="185"/>
                  </a:lnTo>
                  <a:lnTo>
                    <a:pt x="809" y="207"/>
                  </a:lnTo>
                  <a:lnTo>
                    <a:pt x="812" y="225"/>
                  </a:lnTo>
                  <a:lnTo>
                    <a:pt x="812" y="246"/>
                  </a:lnTo>
                  <a:lnTo>
                    <a:pt x="812" y="286"/>
                  </a:lnTo>
                  <a:lnTo>
                    <a:pt x="803" y="322"/>
                  </a:lnTo>
                  <a:lnTo>
                    <a:pt x="794" y="358"/>
                  </a:lnTo>
                  <a:lnTo>
                    <a:pt x="778" y="389"/>
                  </a:lnTo>
                  <a:lnTo>
                    <a:pt x="766" y="417"/>
                  </a:lnTo>
                  <a:lnTo>
                    <a:pt x="754" y="435"/>
                  </a:lnTo>
                  <a:lnTo>
                    <a:pt x="744" y="444"/>
                  </a:lnTo>
                  <a:lnTo>
                    <a:pt x="729" y="449"/>
                  </a:lnTo>
                  <a:lnTo>
                    <a:pt x="689" y="461"/>
                  </a:lnTo>
                  <a:lnTo>
                    <a:pt x="635" y="471"/>
                  </a:lnTo>
                  <a:lnTo>
                    <a:pt x="574" y="480"/>
                  </a:lnTo>
                  <a:lnTo>
                    <a:pt x="458" y="489"/>
                  </a:lnTo>
                  <a:lnTo>
                    <a:pt x="390" y="492"/>
                  </a:lnTo>
                  <a:lnTo>
                    <a:pt x="381" y="492"/>
                  </a:lnTo>
                  <a:lnTo>
                    <a:pt x="372" y="498"/>
                  </a:lnTo>
                  <a:lnTo>
                    <a:pt x="342" y="513"/>
                  </a:lnTo>
                  <a:lnTo>
                    <a:pt x="272" y="556"/>
                  </a:lnTo>
                  <a:lnTo>
                    <a:pt x="235" y="578"/>
                  </a:lnTo>
                  <a:lnTo>
                    <a:pt x="199" y="595"/>
                  </a:lnTo>
                  <a:lnTo>
                    <a:pt x="180" y="601"/>
                  </a:lnTo>
                  <a:lnTo>
                    <a:pt x="165" y="604"/>
                  </a:lnTo>
                  <a:lnTo>
                    <a:pt x="153" y="604"/>
                  </a:lnTo>
                  <a:lnTo>
                    <a:pt x="140" y="604"/>
                  </a:lnTo>
                  <a:lnTo>
                    <a:pt x="128" y="595"/>
                  </a:lnTo>
                  <a:lnTo>
                    <a:pt x="116" y="584"/>
                  </a:lnTo>
                  <a:lnTo>
                    <a:pt x="101" y="565"/>
                  </a:lnTo>
                  <a:lnTo>
                    <a:pt x="85" y="544"/>
                  </a:lnTo>
                  <a:lnTo>
                    <a:pt x="54" y="492"/>
                  </a:lnTo>
                  <a:lnTo>
                    <a:pt x="31" y="432"/>
                  </a:lnTo>
                  <a:lnTo>
                    <a:pt x="19" y="401"/>
                  </a:lnTo>
                  <a:lnTo>
                    <a:pt x="9" y="368"/>
                  </a:lnTo>
                  <a:lnTo>
                    <a:pt x="3" y="337"/>
                  </a:lnTo>
                  <a:lnTo>
                    <a:pt x="0" y="307"/>
                  </a:lnTo>
                  <a:lnTo>
                    <a:pt x="0" y="277"/>
                  </a:lnTo>
                  <a:lnTo>
                    <a:pt x="6" y="249"/>
                  </a:lnTo>
                  <a:lnTo>
                    <a:pt x="13" y="225"/>
                  </a:lnTo>
                  <a:lnTo>
                    <a:pt x="28" y="204"/>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24" name="Freeform 200"/>
            <p:cNvSpPr>
              <a:spLocks/>
            </p:cNvSpPr>
            <p:nvPr/>
          </p:nvSpPr>
          <p:spPr bwMode="auto">
            <a:xfrm>
              <a:off x="1937385" y="1139190"/>
              <a:ext cx="107950" cy="305435"/>
            </a:xfrm>
            <a:custGeom>
              <a:avLst/>
              <a:gdLst>
                <a:gd name="T0" fmla="*/ 141 w 510"/>
                <a:gd name="T1" fmla="*/ 273 h 1441"/>
                <a:gd name="T2" fmla="*/ 190 w 510"/>
                <a:gd name="T3" fmla="*/ 161 h 1441"/>
                <a:gd name="T4" fmla="*/ 224 w 510"/>
                <a:gd name="T5" fmla="*/ 72 h 1441"/>
                <a:gd name="T6" fmla="*/ 245 w 510"/>
                <a:gd name="T7" fmla="*/ 36 h 1441"/>
                <a:gd name="T8" fmla="*/ 269 w 510"/>
                <a:gd name="T9" fmla="*/ 12 h 1441"/>
                <a:gd name="T10" fmla="*/ 315 w 510"/>
                <a:gd name="T11" fmla="*/ 0 h 1441"/>
                <a:gd name="T12" fmla="*/ 367 w 510"/>
                <a:gd name="T13" fmla="*/ 3 h 1441"/>
                <a:gd name="T14" fmla="*/ 418 w 510"/>
                <a:gd name="T15" fmla="*/ 21 h 1441"/>
                <a:gd name="T16" fmla="*/ 443 w 510"/>
                <a:gd name="T17" fmla="*/ 36 h 1441"/>
                <a:gd name="T18" fmla="*/ 476 w 510"/>
                <a:gd name="T19" fmla="*/ 78 h 1441"/>
                <a:gd name="T20" fmla="*/ 507 w 510"/>
                <a:gd name="T21" fmla="*/ 146 h 1441"/>
                <a:gd name="T22" fmla="*/ 470 w 510"/>
                <a:gd name="T23" fmla="*/ 184 h 1441"/>
                <a:gd name="T24" fmla="*/ 473 w 510"/>
                <a:gd name="T25" fmla="*/ 158 h 1441"/>
                <a:gd name="T26" fmla="*/ 467 w 510"/>
                <a:gd name="T27" fmla="*/ 118 h 1441"/>
                <a:gd name="T28" fmla="*/ 446 w 510"/>
                <a:gd name="T29" fmla="*/ 75 h 1441"/>
                <a:gd name="T30" fmla="*/ 401 w 510"/>
                <a:gd name="T31" fmla="*/ 42 h 1441"/>
                <a:gd name="T32" fmla="*/ 351 w 510"/>
                <a:gd name="T33" fmla="*/ 26 h 1441"/>
                <a:gd name="T34" fmla="*/ 312 w 510"/>
                <a:gd name="T35" fmla="*/ 33 h 1441"/>
                <a:gd name="T36" fmla="*/ 278 w 510"/>
                <a:gd name="T37" fmla="*/ 60 h 1441"/>
                <a:gd name="T38" fmla="*/ 245 w 510"/>
                <a:gd name="T39" fmla="*/ 133 h 1441"/>
                <a:gd name="T40" fmla="*/ 177 w 510"/>
                <a:gd name="T41" fmla="*/ 264 h 1441"/>
                <a:gd name="T42" fmla="*/ 80 w 510"/>
                <a:gd name="T43" fmla="*/ 428 h 1441"/>
                <a:gd name="T44" fmla="*/ 34 w 510"/>
                <a:gd name="T45" fmla="*/ 525 h 1441"/>
                <a:gd name="T46" fmla="*/ 19 w 510"/>
                <a:gd name="T47" fmla="*/ 583 h 1441"/>
                <a:gd name="T48" fmla="*/ 19 w 510"/>
                <a:gd name="T49" fmla="*/ 635 h 1441"/>
                <a:gd name="T50" fmla="*/ 37 w 510"/>
                <a:gd name="T51" fmla="*/ 753 h 1441"/>
                <a:gd name="T52" fmla="*/ 56 w 510"/>
                <a:gd name="T53" fmla="*/ 886 h 1441"/>
                <a:gd name="T54" fmla="*/ 59 w 510"/>
                <a:gd name="T55" fmla="*/ 962 h 1441"/>
                <a:gd name="T56" fmla="*/ 71 w 510"/>
                <a:gd name="T57" fmla="*/ 1084 h 1441"/>
                <a:gd name="T58" fmla="*/ 77 w 510"/>
                <a:gd name="T59" fmla="*/ 1175 h 1441"/>
                <a:gd name="T60" fmla="*/ 71 w 510"/>
                <a:gd name="T61" fmla="*/ 1265 h 1441"/>
                <a:gd name="T62" fmla="*/ 40 w 510"/>
                <a:gd name="T63" fmla="*/ 1441 h 1441"/>
                <a:gd name="T64" fmla="*/ 49 w 510"/>
                <a:gd name="T65" fmla="*/ 1326 h 1441"/>
                <a:gd name="T66" fmla="*/ 53 w 510"/>
                <a:gd name="T67" fmla="*/ 1178 h 1441"/>
                <a:gd name="T68" fmla="*/ 34 w 510"/>
                <a:gd name="T69" fmla="*/ 1038 h 1441"/>
                <a:gd name="T70" fmla="*/ 3 w 510"/>
                <a:gd name="T71" fmla="*/ 658 h 1441"/>
                <a:gd name="T72" fmla="*/ 3 w 510"/>
                <a:gd name="T73" fmla="*/ 613 h 1441"/>
                <a:gd name="T74" fmla="*/ 28 w 510"/>
                <a:gd name="T75" fmla="*/ 512 h 1441"/>
                <a:gd name="T76" fmla="*/ 68 w 510"/>
                <a:gd name="T77" fmla="*/ 416 h 1441"/>
                <a:gd name="T78" fmla="*/ 119 w 510"/>
                <a:gd name="T79" fmla="*/ 316 h 1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0" h="1441">
                  <a:moveTo>
                    <a:pt x="119" y="316"/>
                  </a:moveTo>
                  <a:lnTo>
                    <a:pt x="141" y="273"/>
                  </a:lnTo>
                  <a:lnTo>
                    <a:pt x="159" y="233"/>
                  </a:lnTo>
                  <a:lnTo>
                    <a:pt x="190" y="161"/>
                  </a:lnTo>
                  <a:lnTo>
                    <a:pt x="211" y="100"/>
                  </a:lnTo>
                  <a:lnTo>
                    <a:pt x="224" y="72"/>
                  </a:lnTo>
                  <a:lnTo>
                    <a:pt x="236" y="48"/>
                  </a:lnTo>
                  <a:lnTo>
                    <a:pt x="245" y="36"/>
                  </a:lnTo>
                  <a:lnTo>
                    <a:pt x="251" y="26"/>
                  </a:lnTo>
                  <a:lnTo>
                    <a:pt x="269" y="12"/>
                  </a:lnTo>
                  <a:lnTo>
                    <a:pt x="293" y="3"/>
                  </a:lnTo>
                  <a:lnTo>
                    <a:pt x="315" y="0"/>
                  </a:lnTo>
                  <a:lnTo>
                    <a:pt x="342" y="0"/>
                  </a:lnTo>
                  <a:lnTo>
                    <a:pt x="367" y="3"/>
                  </a:lnTo>
                  <a:lnTo>
                    <a:pt x="394" y="12"/>
                  </a:lnTo>
                  <a:lnTo>
                    <a:pt x="418" y="21"/>
                  </a:lnTo>
                  <a:lnTo>
                    <a:pt x="430" y="26"/>
                  </a:lnTo>
                  <a:lnTo>
                    <a:pt x="443" y="36"/>
                  </a:lnTo>
                  <a:lnTo>
                    <a:pt x="461" y="57"/>
                  </a:lnTo>
                  <a:lnTo>
                    <a:pt x="476" y="78"/>
                  </a:lnTo>
                  <a:lnTo>
                    <a:pt x="489" y="103"/>
                  </a:lnTo>
                  <a:lnTo>
                    <a:pt x="507" y="146"/>
                  </a:lnTo>
                  <a:lnTo>
                    <a:pt x="510" y="164"/>
                  </a:lnTo>
                  <a:lnTo>
                    <a:pt x="470" y="184"/>
                  </a:lnTo>
                  <a:lnTo>
                    <a:pt x="473" y="170"/>
                  </a:lnTo>
                  <a:lnTo>
                    <a:pt x="473" y="158"/>
                  </a:lnTo>
                  <a:lnTo>
                    <a:pt x="473" y="139"/>
                  </a:lnTo>
                  <a:lnTo>
                    <a:pt x="467" y="118"/>
                  </a:lnTo>
                  <a:lnTo>
                    <a:pt x="458" y="97"/>
                  </a:lnTo>
                  <a:lnTo>
                    <a:pt x="446" y="75"/>
                  </a:lnTo>
                  <a:lnTo>
                    <a:pt x="424" y="57"/>
                  </a:lnTo>
                  <a:lnTo>
                    <a:pt x="401" y="42"/>
                  </a:lnTo>
                  <a:lnTo>
                    <a:pt x="376" y="29"/>
                  </a:lnTo>
                  <a:lnTo>
                    <a:pt x="351" y="26"/>
                  </a:lnTo>
                  <a:lnTo>
                    <a:pt x="330" y="26"/>
                  </a:lnTo>
                  <a:lnTo>
                    <a:pt x="312" y="33"/>
                  </a:lnTo>
                  <a:lnTo>
                    <a:pt x="293" y="42"/>
                  </a:lnTo>
                  <a:lnTo>
                    <a:pt x="278" y="60"/>
                  </a:lnTo>
                  <a:lnTo>
                    <a:pt x="267" y="81"/>
                  </a:lnTo>
                  <a:lnTo>
                    <a:pt x="245" y="133"/>
                  </a:lnTo>
                  <a:lnTo>
                    <a:pt x="220" y="190"/>
                  </a:lnTo>
                  <a:lnTo>
                    <a:pt x="177" y="264"/>
                  </a:lnTo>
                  <a:lnTo>
                    <a:pt x="119" y="361"/>
                  </a:lnTo>
                  <a:lnTo>
                    <a:pt x="80" y="428"/>
                  </a:lnTo>
                  <a:lnTo>
                    <a:pt x="46" y="491"/>
                  </a:lnTo>
                  <a:lnTo>
                    <a:pt x="34" y="525"/>
                  </a:lnTo>
                  <a:lnTo>
                    <a:pt x="25" y="555"/>
                  </a:lnTo>
                  <a:lnTo>
                    <a:pt x="19" y="583"/>
                  </a:lnTo>
                  <a:lnTo>
                    <a:pt x="19" y="607"/>
                  </a:lnTo>
                  <a:lnTo>
                    <a:pt x="19" y="635"/>
                  </a:lnTo>
                  <a:lnTo>
                    <a:pt x="25" y="667"/>
                  </a:lnTo>
                  <a:lnTo>
                    <a:pt x="37" y="753"/>
                  </a:lnTo>
                  <a:lnTo>
                    <a:pt x="49" y="843"/>
                  </a:lnTo>
                  <a:lnTo>
                    <a:pt x="56" y="886"/>
                  </a:lnTo>
                  <a:lnTo>
                    <a:pt x="56" y="926"/>
                  </a:lnTo>
                  <a:lnTo>
                    <a:pt x="59" y="962"/>
                  </a:lnTo>
                  <a:lnTo>
                    <a:pt x="62" y="998"/>
                  </a:lnTo>
                  <a:lnTo>
                    <a:pt x="71" y="1084"/>
                  </a:lnTo>
                  <a:lnTo>
                    <a:pt x="77" y="1129"/>
                  </a:lnTo>
                  <a:lnTo>
                    <a:pt x="77" y="1175"/>
                  </a:lnTo>
                  <a:lnTo>
                    <a:pt x="77" y="1220"/>
                  </a:lnTo>
                  <a:lnTo>
                    <a:pt x="71" y="1265"/>
                  </a:lnTo>
                  <a:lnTo>
                    <a:pt x="46" y="1399"/>
                  </a:lnTo>
                  <a:lnTo>
                    <a:pt x="40" y="1441"/>
                  </a:lnTo>
                  <a:lnTo>
                    <a:pt x="43" y="1408"/>
                  </a:lnTo>
                  <a:lnTo>
                    <a:pt x="49" y="1326"/>
                  </a:lnTo>
                  <a:lnTo>
                    <a:pt x="53" y="1226"/>
                  </a:lnTo>
                  <a:lnTo>
                    <a:pt x="53" y="1178"/>
                  </a:lnTo>
                  <a:lnTo>
                    <a:pt x="49" y="1138"/>
                  </a:lnTo>
                  <a:lnTo>
                    <a:pt x="34" y="1038"/>
                  </a:lnTo>
                  <a:lnTo>
                    <a:pt x="22" y="905"/>
                  </a:lnTo>
                  <a:lnTo>
                    <a:pt x="3" y="658"/>
                  </a:lnTo>
                  <a:lnTo>
                    <a:pt x="0" y="638"/>
                  </a:lnTo>
                  <a:lnTo>
                    <a:pt x="3" y="613"/>
                  </a:lnTo>
                  <a:lnTo>
                    <a:pt x="13" y="564"/>
                  </a:lnTo>
                  <a:lnTo>
                    <a:pt x="28" y="512"/>
                  </a:lnTo>
                  <a:lnTo>
                    <a:pt x="46" y="464"/>
                  </a:lnTo>
                  <a:lnTo>
                    <a:pt x="68" y="416"/>
                  </a:lnTo>
                  <a:lnTo>
                    <a:pt x="89" y="373"/>
                  </a:lnTo>
                  <a:lnTo>
                    <a:pt x="119" y="316"/>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25" name="Freeform 201"/>
            <p:cNvSpPr>
              <a:spLocks/>
            </p:cNvSpPr>
            <p:nvPr/>
          </p:nvSpPr>
          <p:spPr bwMode="auto">
            <a:xfrm>
              <a:off x="2223770" y="1154430"/>
              <a:ext cx="133350" cy="60325"/>
            </a:xfrm>
            <a:custGeom>
              <a:avLst/>
              <a:gdLst>
                <a:gd name="T0" fmla="*/ 49 w 628"/>
                <a:gd name="T1" fmla="*/ 89 h 285"/>
                <a:gd name="T2" fmla="*/ 129 w 628"/>
                <a:gd name="T3" fmla="*/ 61 h 285"/>
                <a:gd name="T4" fmla="*/ 217 w 628"/>
                <a:gd name="T5" fmla="*/ 34 h 285"/>
                <a:gd name="T6" fmla="*/ 308 w 628"/>
                <a:gd name="T7" fmla="*/ 16 h 285"/>
                <a:gd name="T8" fmla="*/ 351 w 628"/>
                <a:gd name="T9" fmla="*/ 9 h 285"/>
                <a:gd name="T10" fmla="*/ 397 w 628"/>
                <a:gd name="T11" fmla="*/ 3 h 285"/>
                <a:gd name="T12" fmla="*/ 440 w 628"/>
                <a:gd name="T13" fmla="*/ 0 h 285"/>
                <a:gd name="T14" fmla="*/ 476 w 628"/>
                <a:gd name="T15" fmla="*/ 0 h 285"/>
                <a:gd name="T16" fmla="*/ 513 w 628"/>
                <a:gd name="T17" fmla="*/ 3 h 285"/>
                <a:gd name="T18" fmla="*/ 546 w 628"/>
                <a:gd name="T19" fmla="*/ 6 h 285"/>
                <a:gd name="T20" fmla="*/ 574 w 628"/>
                <a:gd name="T21" fmla="*/ 16 h 285"/>
                <a:gd name="T22" fmla="*/ 598 w 628"/>
                <a:gd name="T23" fmla="*/ 28 h 285"/>
                <a:gd name="T24" fmla="*/ 616 w 628"/>
                <a:gd name="T25" fmla="*/ 46 h 285"/>
                <a:gd name="T26" fmla="*/ 622 w 628"/>
                <a:gd name="T27" fmla="*/ 55 h 285"/>
                <a:gd name="T28" fmla="*/ 625 w 628"/>
                <a:gd name="T29" fmla="*/ 64 h 285"/>
                <a:gd name="T30" fmla="*/ 628 w 628"/>
                <a:gd name="T31" fmla="*/ 77 h 285"/>
                <a:gd name="T32" fmla="*/ 625 w 628"/>
                <a:gd name="T33" fmla="*/ 86 h 285"/>
                <a:gd name="T34" fmla="*/ 622 w 628"/>
                <a:gd name="T35" fmla="*/ 98 h 285"/>
                <a:gd name="T36" fmla="*/ 616 w 628"/>
                <a:gd name="T37" fmla="*/ 109 h 285"/>
                <a:gd name="T38" fmla="*/ 598 w 628"/>
                <a:gd name="T39" fmla="*/ 128 h 285"/>
                <a:gd name="T40" fmla="*/ 571 w 628"/>
                <a:gd name="T41" fmla="*/ 149 h 285"/>
                <a:gd name="T42" fmla="*/ 537 w 628"/>
                <a:gd name="T43" fmla="*/ 167 h 285"/>
                <a:gd name="T44" fmla="*/ 500 w 628"/>
                <a:gd name="T45" fmla="*/ 186 h 285"/>
                <a:gd name="T46" fmla="*/ 457 w 628"/>
                <a:gd name="T47" fmla="*/ 204 h 285"/>
                <a:gd name="T48" fmla="*/ 415 w 628"/>
                <a:gd name="T49" fmla="*/ 219 h 285"/>
                <a:gd name="T50" fmla="*/ 326 w 628"/>
                <a:gd name="T51" fmla="*/ 247 h 285"/>
                <a:gd name="T52" fmla="*/ 251 w 628"/>
                <a:gd name="T53" fmla="*/ 267 h 285"/>
                <a:gd name="T54" fmla="*/ 174 w 628"/>
                <a:gd name="T55" fmla="*/ 285 h 285"/>
                <a:gd name="T56" fmla="*/ 131 w 628"/>
                <a:gd name="T57" fmla="*/ 262 h 285"/>
                <a:gd name="T58" fmla="*/ 92 w 628"/>
                <a:gd name="T59" fmla="*/ 238 h 285"/>
                <a:gd name="T60" fmla="*/ 49 w 628"/>
                <a:gd name="T61" fmla="*/ 210 h 285"/>
                <a:gd name="T62" fmla="*/ 30 w 628"/>
                <a:gd name="T63" fmla="*/ 195 h 285"/>
                <a:gd name="T64" fmla="*/ 15 w 628"/>
                <a:gd name="T65" fmla="*/ 176 h 285"/>
                <a:gd name="T66" fmla="*/ 6 w 628"/>
                <a:gd name="T67" fmla="*/ 161 h 285"/>
                <a:gd name="T68" fmla="*/ 0 w 628"/>
                <a:gd name="T69" fmla="*/ 143 h 285"/>
                <a:gd name="T70" fmla="*/ 0 w 628"/>
                <a:gd name="T71" fmla="*/ 128 h 285"/>
                <a:gd name="T72" fmla="*/ 3 w 628"/>
                <a:gd name="T73" fmla="*/ 121 h 285"/>
                <a:gd name="T74" fmla="*/ 6 w 628"/>
                <a:gd name="T75" fmla="*/ 112 h 285"/>
                <a:gd name="T76" fmla="*/ 21 w 628"/>
                <a:gd name="T77" fmla="*/ 101 h 285"/>
                <a:gd name="T78" fmla="*/ 49 w 628"/>
                <a:gd name="T79" fmla="*/ 89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28" h="285">
                  <a:moveTo>
                    <a:pt x="49" y="89"/>
                  </a:moveTo>
                  <a:lnTo>
                    <a:pt x="129" y="61"/>
                  </a:lnTo>
                  <a:lnTo>
                    <a:pt x="217" y="34"/>
                  </a:lnTo>
                  <a:lnTo>
                    <a:pt x="308" y="16"/>
                  </a:lnTo>
                  <a:lnTo>
                    <a:pt x="351" y="9"/>
                  </a:lnTo>
                  <a:lnTo>
                    <a:pt x="397" y="3"/>
                  </a:lnTo>
                  <a:lnTo>
                    <a:pt x="440" y="0"/>
                  </a:lnTo>
                  <a:lnTo>
                    <a:pt x="476" y="0"/>
                  </a:lnTo>
                  <a:lnTo>
                    <a:pt x="513" y="3"/>
                  </a:lnTo>
                  <a:lnTo>
                    <a:pt x="546" y="6"/>
                  </a:lnTo>
                  <a:lnTo>
                    <a:pt x="574" y="16"/>
                  </a:lnTo>
                  <a:lnTo>
                    <a:pt x="598" y="28"/>
                  </a:lnTo>
                  <a:lnTo>
                    <a:pt x="616" y="46"/>
                  </a:lnTo>
                  <a:lnTo>
                    <a:pt x="622" y="55"/>
                  </a:lnTo>
                  <a:lnTo>
                    <a:pt x="625" y="64"/>
                  </a:lnTo>
                  <a:lnTo>
                    <a:pt x="628" y="77"/>
                  </a:lnTo>
                  <a:lnTo>
                    <a:pt x="625" y="86"/>
                  </a:lnTo>
                  <a:lnTo>
                    <a:pt x="622" y="98"/>
                  </a:lnTo>
                  <a:lnTo>
                    <a:pt x="616" y="109"/>
                  </a:lnTo>
                  <a:lnTo>
                    <a:pt x="598" y="128"/>
                  </a:lnTo>
                  <a:lnTo>
                    <a:pt x="571" y="149"/>
                  </a:lnTo>
                  <a:lnTo>
                    <a:pt x="537" y="167"/>
                  </a:lnTo>
                  <a:lnTo>
                    <a:pt x="500" y="186"/>
                  </a:lnTo>
                  <a:lnTo>
                    <a:pt x="457" y="204"/>
                  </a:lnTo>
                  <a:lnTo>
                    <a:pt x="415" y="219"/>
                  </a:lnTo>
                  <a:lnTo>
                    <a:pt x="326" y="247"/>
                  </a:lnTo>
                  <a:lnTo>
                    <a:pt x="251" y="267"/>
                  </a:lnTo>
                  <a:lnTo>
                    <a:pt x="174" y="285"/>
                  </a:lnTo>
                  <a:lnTo>
                    <a:pt x="131" y="262"/>
                  </a:lnTo>
                  <a:lnTo>
                    <a:pt x="92" y="238"/>
                  </a:lnTo>
                  <a:lnTo>
                    <a:pt x="49" y="210"/>
                  </a:lnTo>
                  <a:lnTo>
                    <a:pt x="30" y="195"/>
                  </a:lnTo>
                  <a:lnTo>
                    <a:pt x="15" y="176"/>
                  </a:lnTo>
                  <a:lnTo>
                    <a:pt x="6" y="161"/>
                  </a:lnTo>
                  <a:lnTo>
                    <a:pt x="0" y="143"/>
                  </a:lnTo>
                  <a:lnTo>
                    <a:pt x="0" y="128"/>
                  </a:lnTo>
                  <a:lnTo>
                    <a:pt x="3" y="121"/>
                  </a:lnTo>
                  <a:lnTo>
                    <a:pt x="6" y="112"/>
                  </a:lnTo>
                  <a:lnTo>
                    <a:pt x="21" y="101"/>
                  </a:lnTo>
                  <a:lnTo>
                    <a:pt x="49" y="89"/>
                  </a:lnTo>
                  <a:close/>
                </a:path>
              </a:pathLst>
            </a:custGeom>
            <a:solidFill>
              <a:srgbClr val="4A505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26" name="Freeform 202"/>
            <p:cNvSpPr>
              <a:spLocks/>
            </p:cNvSpPr>
            <p:nvPr/>
          </p:nvSpPr>
          <p:spPr bwMode="auto">
            <a:xfrm>
              <a:off x="2251710" y="1173480"/>
              <a:ext cx="104775" cy="40640"/>
            </a:xfrm>
            <a:custGeom>
              <a:avLst/>
              <a:gdLst>
                <a:gd name="T0" fmla="*/ 494 w 494"/>
                <a:gd name="T1" fmla="*/ 0 h 193"/>
                <a:gd name="T2" fmla="*/ 449 w 494"/>
                <a:gd name="T3" fmla="*/ 15 h 193"/>
                <a:gd name="T4" fmla="*/ 397 w 494"/>
                <a:gd name="T5" fmla="*/ 29 h 193"/>
                <a:gd name="T6" fmla="*/ 333 w 494"/>
                <a:gd name="T7" fmla="*/ 45 h 193"/>
                <a:gd name="T8" fmla="*/ 266 w 494"/>
                <a:gd name="T9" fmla="*/ 60 h 193"/>
                <a:gd name="T10" fmla="*/ 195 w 494"/>
                <a:gd name="T11" fmla="*/ 69 h 193"/>
                <a:gd name="T12" fmla="*/ 162 w 494"/>
                <a:gd name="T13" fmla="*/ 72 h 193"/>
                <a:gd name="T14" fmla="*/ 132 w 494"/>
                <a:gd name="T15" fmla="*/ 72 h 193"/>
                <a:gd name="T16" fmla="*/ 101 w 494"/>
                <a:gd name="T17" fmla="*/ 69 h 193"/>
                <a:gd name="T18" fmla="*/ 77 w 494"/>
                <a:gd name="T19" fmla="*/ 66 h 193"/>
                <a:gd name="T20" fmla="*/ 55 w 494"/>
                <a:gd name="T21" fmla="*/ 63 h 193"/>
                <a:gd name="T22" fmla="*/ 37 w 494"/>
                <a:gd name="T23" fmla="*/ 63 h 193"/>
                <a:gd name="T24" fmla="*/ 24 w 494"/>
                <a:gd name="T25" fmla="*/ 66 h 193"/>
                <a:gd name="T26" fmla="*/ 12 w 494"/>
                <a:gd name="T27" fmla="*/ 75 h 193"/>
                <a:gd name="T28" fmla="*/ 6 w 494"/>
                <a:gd name="T29" fmla="*/ 84 h 193"/>
                <a:gd name="T30" fmla="*/ 0 w 494"/>
                <a:gd name="T31" fmla="*/ 97 h 193"/>
                <a:gd name="T32" fmla="*/ 0 w 494"/>
                <a:gd name="T33" fmla="*/ 112 h 193"/>
                <a:gd name="T34" fmla="*/ 0 w 494"/>
                <a:gd name="T35" fmla="*/ 124 h 193"/>
                <a:gd name="T36" fmla="*/ 6 w 494"/>
                <a:gd name="T37" fmla="*/ 139 h 193"/>
                <a:gd name="T38" fmla="*/ 12 w 494"/>
                <a:gd name="T39" fmla="*/ 155 h 193"/>
                <a:gd name="T40" fmla="*/ 21 w 494"/>
                <a:gd name="T41" fmla="*/ 167 h 193"/>
                <a:gd name="T42" fmla="*/ 34 w 494"/>
                <a:gd name="T43" fmla="*/ 178 h 193"/>
                <a:gd name="T44" fmla="*/ 46 w 494"/>
                <a:gd name="T45" fmla="*/ 184 h 193"/>
                <a:gd name="T46" fmla="*/ 61 w 494"/>
                <a:gd name="T47" fmla="*/ 190 h 193"/>
                <a:gd name="T48" fmla="*/ 80 w 494"/>
                <a:gd name="T49" fmla="*/ 193 h 193"/>
                <a:gd name="T50" fmla="*/ 98 w 494"/>
                <a:gd name="T51" fmla="*/ 190 h 193"/>
                <a:gd name="T52" fmla="*/ 214 w 494"/>
                <a:gd name="T53" fmla="*/ 161 h 193"/>
                <a:gd name="T54" fmla="*/ 305 w 494"/>
                <a:gd name="T55" fmla="*/ 133 h 193"/>
                <a:gd name="T56" fmla="*/ 376 w 494"/>
                <a:gd name="T57" fmla="*/ 112 h 193"/>
                <a:gd name="T58" fmla="*/ 425 w 494"/>
                <a:gd name="T59" fmla="*/ 91 h 193"/>
                <a:gd name="T60" fmla="*/ 446 w 494"/>
                <a:gd name="T61" fmla="*/ 78 h 193"/>
                <a:gd name="T62" fmla="*/ 460 w 494"/>
                <a:gd name="T63" fmla="*/ 69 h 193"/>
                <a:gd name="T64" fmla="*/ 473 w 494"/>
                <a:gd name="T65" fmla="*/ 60 h 193"/>
                <a:gd name="T66" fmla="*/ 482 w 494"/>
                <a:gd name="T67" fmla="*/ 48 h 193"/>
                <a:gd name="T68" fmla="*/ 488 w 494"/>
                <a:gd name="T69" fmla="*/ 39 h 193"/>
                <a:gd name="T70" fmla="*/ 494 w 494"/>
                <a:gd name="T71" fmla="*/ 26 h 193"/>
                <a:gd name="T72" fmla="*/ 494 w 494"/>
                <a:gd name="T73" fmla="*/ 12 h 193"/>
                <a:gd name="T74" fmla="*/ 494 w 494"/>
                <a:gd name="T75"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4" h="193">
                  <a:moveTo>
                    <a:pt x="494" y="0"/>
                  </a:moveTo>
                  <a:lnTo>
                    <a:pt x="449" y="15"/>
                  </a:lnTo>
                  <a:lnTo>
                    <a:pt x="397" y="29"/>
                  </a:lnTo>
                  <a:lnTo>
                    <a:pt x="333" y="45"/>
                  </a:lnTo>
                  <a:lnTo>
                    <a:pt x="266" y="60"/>
                  </a:lnTo>
                  <a:lnTo>
                    <a:pt x="195" y="69"/>
                  </a:lnTo>
                  <a:lnTo>
                    <a:pt x="162" y="72"/>
                  </a:lnTo>
                  <a:lnTo>
                    <a:pt x="132" y="72"/>
                  </a:lnTo>
                  <a:lnTo>
                    <a:pt x="101" y="69"/>
                  </a:lnTo>
                  <a:lnTo>
                    <a:pt x="77" y="66"/>
                  </a:lnTo>
                  <a:lnTo>
                    <a:pt x="55" y="63"/>
                  </a:lnTo>
                  <a:lnTo>
                    <a:pt x="37" y="63"/>
                  </a:lnTo>
                  <a:lnTo>
                    <a:pt x="24" y="66"/>
                  </a:lnTo>
                  <a:lnTo>
                    <a:pt x="12" y="75"/>
                  </a:lnTo>
                  <a:lnTo>
                    <a:pt x="6" y="84"/>
                  </a:lnTo>
                  <a:lnTo>
                    <a:pt x="0" y="97"/>
                  </a:lnTo>
                  <a:lnTo>
                    <a:pt x="0" y="112"/>
                  </a:lnTo>
                  <a:lnTo>
                    <a:pt x="0" y="124"/>
                  </a:lnTo>
                  <a:lnTo>
                    <a:pt x="6" y="139"/>
                  </a:lnTo>
                  <a:lnTo>
                    <a:pt x="12" y="155"/>
                  </a:lnTo>
                  <a:lnTo>
                    <a:pt x="21" y="167"/>
                  </a:lnTo>
                  <a:lnTo>
                    <a:pt x="34" y="178"/>
                  </a:lnTo>
                  <a:lnTo>
                    <a:pt x="46" y="184"/>
                  </a:lnTo>
                  <a:lnTo>
                    <a:pt x="61" y="190"/>
                  </a:lnTo>
                  <a:lnTo>
                    <a:pt x="80" y="193"/>
                  </a:lnTo>
                  <a:lnTo>
                    <a:pt x="98" y="190"/>
                  </a:lnTo>
                  <a:lnTo>
                    <a:pt x="214" y="161"/>
                  </a:lnTo>
                  <a:lnTo>
                    <a:pt x="305" y="133"/>
                  </a:lnTo>
                  <a:lnTo>
                    <a:pt x="376" y="112"/>
                  </a:lnTo>
                  <a:lnTo>
                    <a:pt x="425" y="91"/>
                  </a:lnTo>
                  <a:lnTo>
                    <a:pt x="446" y="78"/>
                  </a:lnTo>
                  <a:lnTo>
                    <a:pt x="460" y="69"/>
                  </a:lnTo>
                  <a:lnTo>
                    <a:pt x="473" y="60"/>
                  </a:lnTo>
                  <a:lnTo>
                    <a:pt x="482" y="48"/>
                  </a:lnTo>
                  <a:lnTo>
                    <a:pt x="488" y="39"/>
                  </a:lnTo>
                  <a:lnTo>
                    <a:pt x="494" y="26"/>
                  </a:lnTo>
                  <a:lnTo>
                    <a:pt x="494" y="12"/>
                  </a:lnTo>
                  <a:lnTo>
                    <a:pt x="494" y="0"/>
                  </a:lnTo>
                  <a:close/>
                </a:path>
              </a:pathLst>
            </a:custGeom>
            <a:solidFill>
              <a:srgbClr val="32373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27" name="Freeform 203"/>
            <p:cNvSpPr>
              <a:spLocks/>
            </p:cNvSpPr>
            <p:nvPr/>
          </p:nvSpPr>
          <p:spPr bwMode="auto">
            <a:xfrm>
              <a:off x="1717675" y="1167130"/>
              <a:ext cx="551815" cy="176530"/>
            </a:xfrm>
            <a:custGeom>
              <a:avLst/>
              <a:gdLst>
                <a:gd name="T0" fmla="*/ 28 w 2606"/>
                <a:gd name="T1" fmla="*/ 641 h 835"/>
                <a:gd name="T2" fmla="*/ 400 w 2606"/>
                <a:gd name="T3" fmla="*/ 540 h 835"/>
                <a:gd name="T4" fmla="*/ 1224 w 2606"/>
                <a:gd name="T5" fmla="*/ 319 h 835"/>
                <a:gd name="T6" fmla="*/ 1669 w 2606"/>
                <a:gd name="T7" fmla="*/ 201 h 835"/>
                <a:gd name="T8" fmla="*/ 2062 w 2606"/>
                <a:gd name="T9" fmla="*/ 100 h 835"/>
                <a:gd name="T10" fmla="*/ 2353 w 2606"/>
                <a:gd name="T11" fmla="*/ 28 h 835"/>
                <a:gd name="T12" fmla="*/ 2441 w 2606"/>
                <a:gd name="T13" fmla="*/ 6 h 835"/>
                <a:gd name="T14" fmla="*/ 2484 w 2606"/>
                <a:gd name="T15" fmla="*/ 0 h 835"/>
                <a:gd name="T16" fmla="*/ 2493 w 2606"/>
                <a:gd name="T17" fmla="*/ 3 h 835"/>
                <a:gd name="T18" fmla="*/ 2512 w 2606"/>
                <a:gd name="T19" fmla="*/ 9 h 835"/>
                <a:gd name="T20" fmla="*/ 2538 w 2606"/>
                <a:gd name="T21" fmla="*/ 25 h 835"/>
                <a:gd name="T22" fmla="*/ 2553 w 2606"/>
                <a:gd name="T23" fmla="*/ 34 h 835"/>
                <a:gd name="T24" fmla="*/ 2566 w 2606"/>
                <a:gd name="T25" fmla="*/ 46 h 835"/>
                <a:gd name="T26" fmla="*/ 2581 w 2606"/>
                <a:gd name="T27" fmla="*/ 60 h 835"/>
                <a:gd name="T28" fmla="*/ 2590 w 2606"/>
                <a:gd name="T29" fmla="*/ 76 h 835"/>
                <a:gd name="T30" fmla="*/ 2600 w 2606"/>
                <a:gd name="T31" fmla="*/ 94 h 835"/>
                <a:gd name="T32" fmla="*/ 2603 w 2606"/>
                <a:gd name="T33" fmla="*/ 115 h 835"/>
                <a:gd name="T34" fmla="*/ 2606 w 2606"/>
                <a:gd name="T35" fmla="*/ 140 h 835"/>
                <a:gd name="T36" fmla="*/ 2603 w 2606"/>
                <a:gd name="T37" fmla="*/ 167 h 835"/>
                <a:gd name="T38" fmla="*/ 2593 w 2606"/>
                <a:gd name="T39" fmla="*/ 198 h 835"/>
                <a:gd name="T40" fmla="*/ 2578 w 2606"/>
                <a:gd name="T41" fmla="*/ 231 h 835"/>
                <a:gd name="T42" fmla="*/ 70 w 2606"/>
                <a:gd name="T43" fmla="*/ 835 h 835"/>
                <a:gd name="T44" fmla="*/ 52 w 2606"/>
                <a:gd name="T45" fmla="*/ 825 h 835"/>
                <a:gd name="T46" fmla="*/ 37 w 2606"/>
                <a:gd name="T47" fmla="*/ 814 h 835"/>
                <a:gd name="T48" fmla="*/ 19 w 2606"/>
                <a:gd name="T49" fmla="*/ 796 h 835"/>
                <a:gd name="T50" fmla="*/ 13 w 2606"/>
                <a:gd name="T51" fmla="*/ 784 h 835"/>
                <a:gd name="T52" fmla="*/ 6 w 2606"/>
                <a:gd name="T53" fmla="*/ 768 h 835"/>
                <a:gd name="T54" fmla="*/ 3 w 2606"/>
                <a:gd name="T55" fmla="*/ 753 h 835"/>
                <a:gd name="T56" fmla="*/ 0 w 2606"/>
                <a:gd name="T57" fmla="*/ 735 h 835"/>
                <a:gd name="T58" fmla="*/ 3 w 2606"/>
                <a:gd name="T59" fmla="*/ 713 h 835"/>
                <a:gd name="T60" fmla="*/ 6 w 2606"/>
                <a:gd name="T61" fmla="*/ 692 h 835"/>
                <a:gd name="T62" fmla="*/ 16 w 2606"/>
                <a:gd name="T63" fmla="*/ 668 h 835"/>
                <a:gd name="T64" fmla="*/ 28 w 2606"/>
                <a:gd name="T65" fmla="*/ 641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06" h="835">
                  <a:moveTo>
                    <a:pt x="28" y="641"/>
                  </a:moveTo>
                  <a:lnTo>
                    <a:pt x="400" y="540"/>
                  </a:lnTo>
                  <a:lnTo>
                    <a:pt x="1224" y="319"/>
                  </a:lnTo>
                  <a:lnTo>
                    <a:pt x="1669" y="201"/>
                  </a:lnTo>
                  <a:lnTo>
                    <a:pt x="2062" y="100"/>
                  </a:lnTo>
                  <a:lnTo>
                    <a:pt x="2353" y="28"/>
                  </a:lnTo>
                  <a:lnTo>
                    <a:pt x="2441" y="6"/>
                  </a:lnTo>
                  <a:lnTo>
                    <a:pt x="2484" y="0"/>
                  </a:lnTo>
                  <a:lnTo>
                    <a:pt x="2493" y="3"/>
                  </a:lnTo>
                  <a:lnTo>
                    <a:pt x="2512" y="9"/>
                  </a:lnTo>
                  <a:lnTo>
                    <a:pt x="2538" y="25"/>
                  </a:lnTo>
                  <a:lnTo>
                    <a:pt x="2553" y="34"/>
                  </a:lnTo>
                  <a:lnTo>
                    <a:pt x="2566" y="46"/>
                  </a:lnTo>
                  <a:lnTo>
                    <a:pt x="2581" y="60"/>
                  </a:lnTo>
                  <a:lnTo>
                    <a:pt x="2590" y="76"/>
                  </a:lnTo>
                  <a:lnTo>
                    <a:pt x="2600" y="94"/>
                  </a:lnTo>
                  <a:lnTo>
                    <a:pt x="2603" y="115"/>
                  </a:lnTo>
                  <a:lnTo>
                    <a:pt x="2606" y="140"/>
                  </a:lnTo>
                  <a:lnTo>
                    <a:pt x="2603" y="167"/>
                  </a:lnTo>
                  <a:lnTo>
                    <a:pt x="2593" y="198"/>
                  </a:lnTo>
                  <a:lnTo>
                    <a:pt x="2578" y="231"/>
                  </a:lnTo>
                  <a:lnTo>
                    <a:pt x="70" y="835"/>
                  </a:lnTo>
                  <a:lnTo>
                    <a:pt x="52" y="825"/>
                  </a:lnTo>
                  <a:lnTo>
                    <a:pt x="37" y="814"/>
                  </a:lnTo>
                  <a:lnTo>
                    <a:pt x="19" y="796"/>
                  </a:lnTo>
                  <a:lnTo>
                    <a:pt x="13" y="784"/>
                  </a:lnTo>
                  <a:lnTo>
                    <a:pt x="6" y="768"/>
                  </a:lnTo>
                  <a:lnTo>
                    <a:pt x="3" y="753"/>
                  </a:lnTo>
                  <a:lnTo>
                    <a:pt x="0" y="735"/>
                  </a:lnTo>
                  <a:lnTo>
                    <a:pt x="3" y="713"/>
                  </a:lnTo>
                  <a:lnTo>
                    <a:pt x="6" y="692"/>
                  </a:lnTo>
                  <a:lnTo>
                    <a:pt x="16" y="668"/>
                  </a:lnTo>
                  <a:lnTo>
                    <a:pt x="28" y="641"/>
                  </a:lnTo>
                  <a:close/>
                </a:path>
              </a:pathLst>
            </a:custGeom>
            <a:solidFill>
              <a:srgbClr val="DCDDD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28" name="Freeform 204"/>
            <p:cNvSpPr>
              <a:spLocks/>
            </p:cNvSpPr>
            <p:nvPr/>
          </p:nvSpPr>
          <p:spPr bwMode="auto">
            <a:xfrm>
              <a:off x="1691005" y="1309370"/>
              <a:ext cx="50800" cy="42545"/>
            </a:xfrm>
            <a:custGeom>
              <a:avLst/>
              <a:gdLst>
                <a:gd name="T0" fmla="*/ 165 w 238"/>
                <a:gd name="T1" fmla="*/ 0 h 200"/>
                <a:gd name="T2" fmla="*/ 19 w 238"/>
                <a:gd name="T3" fmla="*/ 18 h 200"/>
                <a:gd name="T4" fmla="*/ 10 w 238"/>
                <a:gd name="T5" fmla="*/ 39 h 200"/>
                <a:gd name="T6" fmla="*/ 3 w 238"/>
                <a:gd name="T7" fmla="*/ 64 h 200"/>
                <a:gd name="T8" fmla="*/ 0 w 238"/>
                <a:gd name="T9" fmla="*/ 94 h 200"/>
                <a:gd name="T10" fmla="*/ 3 w 238"/>
                <a:gd name="T11" fmla="*/ 110 h 200"/>
                <a:gd name="T12" fmla="*/ 3 w 238"/>
                <a:gd name="T13" fmla="*/ 125 h 200"/>
                <a:gd name="T14" fmla="*/ 10 w 238"/>
                <a:gd name="T15" fmla="*/ 140 h 200"/>
                <a:gd name="T16" fmla="*/ 16 w 238"/>
                <a:gd name="T17" fmla="*/ 155 h 200"/>
                <a:gd name="T18" fmla="*/ 28 w 238"/>
                <a:gd name="T19" fmla="*/ 170 h 200"/>
                <a:gd name="T20" fmla="*/ 40 w 238"/>
                <a:gd name="T21" fmla="*/ 182 h 200"/>
                <a:gd name="T22" fmla="*/ 58 w 238"/>
                <a:gd name="T23" fmla="*/ 194 h 200"/>
                <a:gd name="T24" fmla="*/ 79 w 238"/>
                <a:gd name="T25" fmla="*/ 200 h 200"/>
                <a:gd name="T26" fmla="*/ 226 w 238"/>
                <a:gd name="T27" fmla="*/ 122 h 200"/>
                <a:gd name="T28" fmla="*/ 232 w 238"/>
                <a:gd name="T29" fmla="*/ 107 h 200"/>
                <a:gd name="T30" fmla="*/ 238 w 238"/>
                <a:gd name="T31" fmla="*/ 91 h 200"/>
                <a:gd name="T32" fmla="*/ 238 w 238"/>
                <a:gd name="T33" fmla="*/ 73 h 200"/>
                <a:gd name="T34" fmla="*/ 235 w 238"/>
                <a:gd name="T35" fmla="*/ 52 h 200"/>
                <a:gd name="T36" fmla="*/ 232 w 238"/>
                <a:gd name="T37" fmla="*/ 39 h 200"/>
                <a:gd name="T38" fmla="*/ 223 w 238"/>
                <a:gd name="T39" fmla="*/ 30 h 200"/>
                <a:gd name="T40" fmla="*/ 213 w 238"/>
                <a:gd name="T41" fmla="*/ 21 h 200"/>
                <a:gd name="T42" fmla="*/ 201 w 238"/>
                <a:gd name="T43" fmla="*/ 12 h 200"/>
                <a:gd name="T44" fmla="*/ 187 w 238"/>
                <a:gd name="T45" fmla="*/ 6 h 200"/>
                <a:gd name="T46" fmla="*/ 165 w 238"/>
                <a:gd name="T47"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8" h="200">
                  <a:moveTo>
                    <a:pt x="165" y="0"/>
                  </a:moveTo>
                  <a:lnTo>
                    <a:pt x="19" y="18"/>
                  </a:lnTo>
                  <a:lnTo>
                    <a:pt x="10" y="39"/>
                  </a:lnTo>
                  <a:lnTo>
                    <a:pt x="3" y="64"/>
                  </a:lnTo>
                  <a:lnTo>
                    <a:pt x="0" y="94"/>
                  </a:lnTo>
                  <a:lnTo>
                    <a:pt x="3" y="110"/>
                  </a:lnTo>
                  <a:lnTo>
                    <a:pt x="3" y="125"/>
                  </a:lnTo>
                  <a:lnTo>
                    <a:pt x="10" y="140"/>
                  </a:lnTo>
                  <a:lnTo>
                    <a:pt x="16" y="155"/>
                  </a:lnTo>
                  <a:lnTo>
                    <a:pt x="28" y="170"/>
                  </a:lnTo>
                  <a:lnTo>
                    <a:pt x="40" y="182"/>
                  </a:lnTo>
                  <a:lnTo>
                    <a:pt x="58" y="194"/>
                  </a:lnTo>
                  <a:lnTo>
                    <a:pt x="79" y="200"/>
                  </a:lnTo>
                  <a:lnTo>
                    <a:pt x="226" y="122"/>
                  </a:lnTo>
                  <a:lnTo>
                    <a:pt x="232" y="107"/>
                  </a:lnTo>
                  <a:lnTo>
                    <a:pt x="238" y="91"/>
                  </a:lnTo>
                  <a:lnTo>
                    <a:pt x="238" y="73"/>
                  </a:lnTo>
                  <a:lnTo>
                    <a:pt x="235" y="52"/>
                  </a:lnTo>
                  <a:lnTo>
                    <a:pt x="232" y="39"/>
                  </a:lnTo>
                  <a:lnTo>
                    <a:pt x="223" y="30"/>
                  </a:lnTo>
                  <a:lnTo>
                    <a:pt x="213" y="21"/>
                  </a:lnTo>
                  <a:lnTo>
                    <a:pt x="201" y="12"/>
                  </a:lnTo>
                  <a:lnTo>
                    <a:pt x="187" y="6"/>
                  </a:lnTo>
                  <a:lnTo>
                    <a:pt x="165" y="0"/>
                  </a:lnTo>
                  <a:close/>
                </a:path>
              </a:pathLst>
            </a:custGeom>
            <a:solidFill>
              <a:srgbClr val="4A505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29" name="Freeform 205"/>
            <p:cNvSpPr>
              <a:spLocks/>
            </p:cNvSpPr>
            <p:nvPr/>
          </p:nvSpPr>
          <p:spPr bwMode="auto">
            <a:xfrm>
              <a:off x="1746885" y="1181735"/>
              <a:ext cx="516890" cy="146685"/>
            </a:xfrm>
            <a:custGeom>
              <a:avLst/>
              <a:gdLst>
                <a:gd name="T0" fmla="*/ 0 w 2444"/>
                <a:gd name="T1" fmla="*/ 607 h 692"/>
                <a:gd name="T2" fmla="*/ 4 w 2444"/>
                <a:gd name="T3" fmla="*/ 613 h 692"/>
                <a:gd name="T4" fmla="*/ 13 w 2444"/>
                <a:gd name="T5" fmla="*/ 625 h 692"/>
                <a:gd name="T6" fmla="*/ 19 w 2444"/>
                <a:gd name="T7" fmla="*/ 637 h 692"/>
                <a:gd name="T8" fmla="*/ 25 w 2444"/>
                <a:gd name="T9" fmla="*/ 653 h 692"/>
                <a:gd name="T10" fmla="*/ 28 w 2444"/>
                <a:gd name="T11" fmla="*/ 671 h 692"/>
                <a:gd name="T12" fmla="*/ 28 w 2444"/>
                <a:gd name="T13" fmla="*/ 692 h 692"/>
                <a:gd name="T14" fmla="*/ 2435 w 2444"/>
                <a:gd name="T15" fmla="*/ 88 h 692"/>
                <a:gd name="T16" fmla="*/ 2438 w 2444"/>
                <a:gd name="T17" fmla="*/ 79 h 692"/>
                <a:gd name="T18" fmla="*/ 2441 w 2444"/>
                <a:gd name="T19" fmla="*/ 70 h 692"/>
                <a:gd name="T20" fmla="*/ 2444 w 2444"/>
                <a:gd name="T21" fmla="*/ 58 h 692"/>
                <a:gd name="T22" fmla="*/ 2441 w 2444"/>
                <a:gd name="T23" fmla="*/ 42 h 692"/>
                <a:gd name="T24" fmla="*/ 2435 w 2444"/>
                <a:gd name="T25" fmla="*/ 27 h 692"/>
                <a:gd name="T26" fmla="*/ 2423 w 2444"/>
                <a:gd name="T27" fmla="*/ 12 h 692"/>
                <a:gd name="T28" fmla="*/ 2401 w 2444"/>
                <a:gd name="T29" fmla="*/ 0 h 692"/>
                <a:gd name="T30" fmla="*/ 0 w 2444"/>
                <a:gd name="T31" fmla="*/ 607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44" h="692">
                  <a:moveTo>
                    <a:pt x="0" y="607"/>
                  </a:moveTo>
                  <a:lnTo>
                    <a:pt x="4" y="613"/>
                  </a:lnTo>
                  <a:lnTo>
                    <a:pt x="13" y="625"/>
                  </a:lnTo>
                  <a:lnTo>
                    <a:pt x="19" y="637"/>
                  </a:lnTo>
                  <a:lnTo>
                    <a:pt x="25" y="653"/>
                  </a:lnTo>
                  <a:lnTo>
                    <a:pt x="28" y="671"/>
                  </a:lnTo>
                  <a:lnTo>
                    <a:pt x="28" y="692"/>
                  </a:lnTo>
                  <a:lnTo>
                    <a:pt x="2435" y="88"/>
                  </a:lnTo>
                  <a:lnTo>
                    <a:pt x="2438" y="79"/>
                  </a:lnTo>
                  <a:lnTo>
                    <a:pt x="2441" y="70"/>
                  </a:lnTo>
                  <a:lnTo>
                    <a:pt x="2444" y="58"/>
                  </a:lnTo>
                  <a:lnTo>
                    <a:pt x="2441" y="42"/>
                  </a:lnTo>
                  <a:lnTo>
                    <a:pt x="2435" y="27"/>
                  </a:lnTo>
                  <a:lnTo>
                    <a:pt x="2423" y="12"/>
                  </a:lnTo>
                  <a:lnTo>
                    <a:pt x="2401" y="0"/>
                  </a:lnTo>
                  <a:lnTo>
                    <a:pt x="0" y="60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30" name="Freeform 206"/>
            <p:cNvSpPr>
              <a:spLocks/>
            </p:cNvSpPr>
            <p:nvPr/>
          </p:nvSpPr>
          <p:spPr bwMode="auto">
            <a:xfrm>
              <a:off x="1687830" y="1311910"/>
              <a:ext cx="24765" cy="41275"/>
            </a:xfrm>
            <a:custGeom>
              <a:avLst/>
              <a:gdLst>
                <a:gd name="T0" fmla="*/ 34 w 116"/>
                <a:gd name="T1" fmla="*/ 6 h 194"/>
                <a:gd name="T2" fmla="*/ 43 w 116"/>
                <a:gd name="T3" fmla="*/ 0 h 194"/>
                <a:gd name="T4" fmla="*/ 52 w 116"/>
                <a:gd name="T5" fmla="*/ 3 h 194"/>
                <a:gd name="T6" fmla="*/ 60 w 116"/>
                <a:gd name="T7" fmla="*/ 9 h 194"/>
                <a:gd name="T8" fmla="*/ 70 w 116"/>
                <a:gd name="T9" fmla="*/ 15 h 194"/>
                <a:gd name="T10" fmla="*/ 79 w 116"/>
                <a:gd name="T11" fmla="*/ 27 h 194"/>
                <a:gd name="T12" fmla="*/ 88 w 116"/>
                <a:gd name="T13" fmla="*/ 43 h 194"/>
                <a:gd name="T14" fmla="*/ 103 w 116"/>
                <a:gd name="T15" fmla="*/ 73 h 194"/>
                <a:gd name="T16" fmla="*/ 113 w 116"/>
                <a:gd name="T17" fmla="*/ 110 h 194"/>
                <a:gd name="T18" fmla="*/ 116 w 116"/>
                <a:gd name="T19" fmla="*/ 128 h 194"/>
                <a:gd name="T20" fmla="*/ 116 w 116"/>
                <a:gd name="T21" fmla="*/ 143 h 194"/>
                <a:gd name="T22" fmla="*/ 116 w 116"/>
                <a:gd name="T23" fmla="*/ 158 h 194"/>
                <a:gd name="T24" fmla="*/ 110 w 116"/>
                <a:gd name="T25" fmla="*/ 170 h 194"/>
                <a:gd name="T26" fmla="*/ 103 w 116"/>
                <a:gd name="T27" fmla="*/ 182 h 194"/>
                <a:gd name="T28" fmla="*/ 94 w 116"/>
                <a:gd name="T29" fmla="*/ 188 h 194"/>
                <a:gd name="T30" fmla="*/ 82 w 116"/>
                <a:gd name="T31" fmla="*/ 194 h 194"/>
                <a:gd name="T32" fmla="*/ 70 w 116"/>
                <a:gd name="T33" fmla="*/ 191 h 194"/>
                <a:gd name="T34" fmla="*/ 58 w 116"/>
                <a:gd name="T35" fmla="*/ 188 h 194"/>
                <a:gd name="T36" fmla="*/ 49 w 116"/>
                <a:gd name="T37" fmla="*/ 179 h 194"/>
                <a:gd name="T38" fmla="*/ 37 w 116"/>
                <a:gd name="T39" fmla="*/ 170 h 194"/>
                <a:gd name="T40" fmla="*/ 28 w 116"/>
                <a:gd name="T41" fmla="*/ 158 h 194"/>
                <a:gd name="T42" fmla="*/ 18 w 116"/>
                <a:gd name="T43" fmla="*/ 143 h 194"/>
                <a:gd name="T44" fmla="*/ 12 w 116"/>
                <a:gd name="T45" fmla="*/ 128 h 194"/>
                <a:gd name="T46" fmla="*/ 6 w 116"/>
                <a:gd name="T47" fmla="*/ 110 h 194"/>
                <a:gd name="T48" fmla="*/ 3 w 116"/>
                <a:gd name="T49" fmla="*/ 92 h 194"/>
                <a:gd name="T50" fmla="*/ 0 w 116"/>
                <a:gd name="T51" fmla="*/ 76 h 194"/>
                <a:gd name="T52" fmla="*/ 0 w 116"/>
                <a:gd name="T53" fmla="*/ 58 h 194"/>
                <a:gd name="T54" fmla="*/ 3 w 116"/>
                <a:gd name="T55" fmla="*/ 43 h 194"/>
                <a:gd name="T56" fmla="*/ 9 w 116"/>
                <a:gd name="T57" fmla="*/ 27 h 194"/>
                <a:gd name="T58" fmla="*/ 18 w 116"/>
                <a:gd name="T59" fmla="*/ 15 h 194"/>
                <a:gd name="T60" fmla="*/ 34 w 116"/>
                <a:gd name="T61" fmla="*/ 6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6" h="194">
                  <a:moveTo>
                    <a:pt x="34" y="6"/>
                  </a:moveTo>
                  <a:lnTo>
                    <a:pt x="43" y="0"/>
                  </a:lnTo>
                  <a:lnTo>
                    <a:pt x="52" y="3"/>
                  </a:lnTo>
                  <a:lnTo>
                    <a:pt x="60" y="9"/>
                  </a:lnTo>
                  <a:lnTo>
                    <a:pt x="70" y="15"/>
                  </a:lnTo>
                  <a:lnTo>
                    <a:pt x="79" y="27"/>
                  </a:lnTo>
                  <a:lnTo>
                    <a:pt x="88" y="43"/>
                  </a:lnTo>
                  <a:lnTo>
                    <a:pt x="103" y="73"/>
                  </a:lnTo>
                  <a:lnTo>
                    <a:pt x="113" y="110"/>
                  </a:lnTo>
                  <a:lnTo>
                    <a:pt x="116" y="128"/>
                  </a:lnTo>
                  <a:lnTo>
                    <a:pt x="116" y="143"/>
                  </a:lnTo>
                  <a:lnTo>
                    <a:pt x="116" y="158"/>
                  </a:lnTo>
                  <a:lnTo>
                    <a:pt x="110" y="170"/>
                  </a:lnTo>
                  <a:lnTo>
                    <a:pt x="103" y="182"/>
                  </a:lnTo>
                  <a:lnTo>
                    <a:pt x="94" y="188"/>
                  </a:lnTo>
                  <a:lnTo>
                    <a:pt x="82" y="194"/>
                  </a:lnTo>
                  <a:lnTo>
                    <a:pt x="70" y="191"/>
                  </a:lnTo>
                  <a:lnTo>
                    <a:pt x="58" y="188"/>
                  </a:lnTo>
                  <a:lnTo>
                    <a:pt x="49" y="179"/>
                  </a:lnTo>
                  <a:lnTo>
                    <a:pt x="37" y="170"/>
                  </a:lnTo>
                  <a:lnTo>
                    <a:pt x="28" y="158"/>
                  </a:lnTo>
                  <a:lnTo>
                    <a:pt x="18" y="143"/>
                  </a:lnTo>
                  <a:lnTo>
                    <a:pt x="12" y="128"/>
                  </a:lnTo>
                  <a:lnTo>
                    <a:pt x="6" y="110"/>
                  </a:lnTo>
                  <a:lnTo>
                    <a:pt x="3" y="92"/>
                  </a:lnTo>
                  <a:lnTo>
                    <a:pt x="0" y="76"/>
                  </a:lnTo>
                  <a:lnTo>
                    <a:pt x="0" y="58"/>
                  </a:lnTo>
                  <a:lnTo>
                    <a:pt x="3" y="43"/>
                  </a:lnTo>
                  <a:lnTo>
                    <a:pt x="9" y="27"/>
                  </a:lnTo>
                  <a:lnTo>
                    <a:pt x="18" y="15"/>
                  </a:lnTo>
                  <a:lnTo>
                    <a:pt x="34" y="6"/>
                  </a:lnTo>
                  <a:close/>
                </a:path>
              </a:pathLst>
            </a:custGeom>
            <a:solidFill>
              <a:srgbClr val="32373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31" name="Freeform 207"/>
            <p:cNvSpPr>
              <a:spLocks/>
            </p:cNvSpPr>
            <p:nvPr/>
          </p:nvSpPr>
          <p:spPr bwMode="auto">
            <a:xfrm>
              <a:off x="1938020" y="1150620"/>
              <a:ext cx="292100" cy="361315"/>
            </a:xfrm>
            <a:custGeom>
              <a:avLst/>
              <a:gdLst>
                <a:gd name="T0" fmla="*/ 16 w 1382"/>
                <a:gd name="T1" fmla="*/ 1442 h 1706"/>
                <a:gd name="T2" fmla="*/ 71 w 1382"/>
                <a:gd name="T3" fmla="*/ 1148 h 1706"/>
                <a:gd name="T4" fmla="*/ 99 w 1382"/>
                <a:gd name="T5" fmla="*/ 938 h 1706"/>
                <a:gd name="T6" fmla="*/ 102 w 1382"/>
                <a:gd name="T7" fmla="*/ 857 h 1706"/>
                <a:gd name="T8" fmla="*/ 113 w 1382"/>
                <a:gd name="T9" fmla="*/ 705 h 1706"/>
                <a:gd name="T10" fmla="*/ 144 w 1382"/>
                <a:gd name="T11" fmla="*/ 544 h 1706"/>
                <a:gd name="T12" fmla="*/ 190 w 1382"/>
                <a:gd name="T13" fmla="*/ 401 h 1706"/>
                <a:gd name="T14" fmla="*/ 230 w 1382"/>
                <a:gd name="T15" fmla="*/ 316 h 1706"/>
                <a:gd name="T16" fmla="*/ 259 w 1382"/>
                <a:gd name="T17" fmla="*/ 274 h 1706"/>
                <a:gd name="T18" fmla="*/ 312 w 1382"/>
                <a:gd name="T19" fmla="*/ 228 h 1706"/>
                <a:gd name="T20" fmla="*/ 418 w 1382"/>
                <a:gd name="T21" fmla="*/ 152 h 1706"/>
                <a:gd name="T22" fmla="*/ 580 w 1382"/>
                <a:gd name="T23" fmla="*/ 58 h 1706"/>
                <a:gd name="T24" fmla="*/ 687 w 1382"/>
                <a:gd name="T25" fmla="*/ 12 h 1706"/>
                <a:gd name="T26" fmla="*/ 742 w 1382"/>
                <a:gd name="T27" fmla="*/ 0 h 1706"/>
                <a:gd name="T28" fmla="*/ 809 w 1382"/>
                <a:gd name="T29" fmla="*/ 12 h 1706"/>
                <a:gd name="T30" fmla="*/ 986 w 1382"/>
                <a:gd name="T31" fmla="*/ 82 h 1706"/>
                <a:gd name="T32" fmla="*/ 1193 w 1382"/>
                <a:gd name="T33" fmla="*/ 179 h 1706"/>
                <a:gd name="T34" fmla="*/ 1282 w 1382"/>
                <a:gd name="T35" fmla="*/ 231 h 1706"/>
                <a:gd name="T36" fmla="*/ 1346 w 1382"/>
                <a:gd name="T37" fmla="*/ 280 h 1706"/>
                <a:gd name="T38" fmla="*/ 1373 w 1382"/>
                <a:gd name="T39" fmla="*/ 313 h 1706"/>
                <a:gd name="T40" fmla="*/ 1382 w 1382"/>
                <a:gd name="T41" fmla="*/ 343 h 1706"/>
                <a:gd name="T42" fmla="*/ 1379 w 1382"/>
                <a:gd name="T43" fmla="*/ 389 h 1706"/>
                <a:gd name="T44" fmla="*/ 1370 w 1382"/>
                <a:gd name="T45" fmla="*/ 437 h 1706"/>
                <a:gd name="T46" fmla="*/ 1339 w 1382"/>
                <a:gd name="T47" fmla="*/ 507 h 1706"/>
                <a:gd name="T48" fmla="*/ 1285 w 1382"/>
                <a:gd name="T49" fmla="*/ 584 h 1706"/>
                <a:gd name="T50" fmla="*/ 1258 w 1382"/>
                <a:gd name="T51" fmla="*/ 604 h 1706"/>
                <a:gd name="T52" fmla="*/ 1233 w 1382"/>
                <a:gd name="T53" fmla="*/ 616 h 1706"/>
                <a:gd name="T54" fmla="*/ 1181 w 1382"/>
                <a:gd name="T55" fmla="*/ 607 h 1706"/>
                <a:gd name="T56" fmla="*/ 1114 w 1382"/>
                <a:gd name="T57" fmla="*/ 581 h 1706"/>
                <a:gd name="T58" fmla="*/ 940 w 1382"/>
                <a:gd name="T59" fmla="*/ 498 h 1706"/>
                <a:gd name="T60" fmla="*/ 806 w 1382"/>
                <a:gd name="T61" fmla="*/ 437 h 1706"/>
                <a:gd name="T62" fmla="*/ 726 w 1382"/>
                <a:gd name="T63" fmla="*/ 410 h 1706"/>
                <a:gd name="T64" fmla="*/ 663 w 1382"/>
                <a:gd name="T65" fmla="*/ 401 h 1706"/>
                <a:gd name="T66" fmla="*/ 638 w 1382"/>
                <a:gd name="T67" fmla="*/ 407 h 1706"/>
                <a:gd name="T68" fmla="*/ 644 w 1382"/>
                <a:gd name="T69" fmla="*/ 495 h 1706"/>
                <a:gd name="T70" fmla="*/ 666 w 1382"/>
                <a:gd name="T71" fmla="*/ 601 h 1706"/>
                <a:gd name="T72" fmla="*/ 687 w 1382"/>
                <a:gd name="T73" fmla="*/ 653 h 1706"/>
                <a:gd name="T74" fmla="*/ 718 w 1382"/>
                <a:gd name="T75" fmla="*/ 699 h 1706"/>
                <a:gd name="T76" fmla="*/ 757 w 1382"/>
                <a:gd name="T77" fmla="*/ 729 h 1706"/>
                <a:gd name="T78" fmla="*/ 843 w 1382"/>
                <a:gd name="T79" fmla="*/ 774 h 1706"/>
                <a:gd name="T80" fmla="*/ 913 w 1382"/>
                <a:gd name="T81" fmla="*/ 823 h 1706"/>
                <a:gd name="T82" fmla="*/ 971 w 1382"/>
                <a:gd name="T83" fmla="*/ 875 h 1706"/>
                <a:gd name="T84" fmla="*/ 1014 w 1382"/>
                <a:gd name="T85" fmla="*/ 926 h 1706"/>
                <a:gd name="T86" fmla="*/ 1044 w 1382"/>
                <a:gd name="T87" fmla="*/ 981 h 1706"/>
                <a:gd name="T88" fmla="*/ 1062 w 1382"/>
                <a:gd name="T89" fmla="*/ 1036 h 1706"/>
                <a:gd name="T90" fmla="*/ 1074 w 1382"/>
                <a:gd name="T91" fmla="*/ 1093 h 1706"/>
                <a:gd name="T92" fmla="*/ 1077 w 1382"/>
                <a:gd name="T93" fmla="*/ 1148 h 1706"/>
                <a:gd name="T94" fmla="*/ 1065 w 1382"/>
                <a:gd name="T95" fmla="*/ 1251 h 1706"/>
                <a:gd name="T96" fmla="*/ 1037 w 1382"/>
                <a:gd name="T97" fmla="*/ 1348 h 1706"/>
                <a:gd name="T98" fmla="*/ 983 w 1382"/>
                <a:gd name="T99" fmla="*/ 1499 h 1706"/>
                <a:gd name="T100" fmla="*/ 956 w 1382"/>
                <a:gd name="T101" fmla="*/ 1551 h 1706"/>
                <a:gd name="T102" fmla="*/ 919 w 1382"/>
                <a:gd name="T103" fmla="*/ 1591 h 1706"/>
                <a:gd name="T104" fmla="*/ 874 w 1382"/>
                <a:gd name="T105" fmla="*/ 1625 h 1706"/>
                <a:gd name="T106" fmla="*/ 821 w 1382"/>
                <a:gd name="T107" fmla="*/ 1651 h 1706"/>
                <a:gd name="T108" fmla="*/ 715 w 1382"/>
                <a:gd name="T109" fmla="*/ 1685 h 1706"/>
                <a:gd name="T110" fmla="*/ 626 w 1382"/>
                <a:gd name="T111" fmla="*/ 1706 h 1706"/>
                <a:gd name="T112" fmla="*/ 569 w 1382"/>
                <a:gd name="T113" fmla="*/ 1703 h 1706"/>
                <a:gd name="T114" fmla="*/ 486 w 1382"/>
                <a:gd name="T115" fmla="*/ 1685 h 1706"/>
                <a:gd name="T116" fmla="*/ 275 w 1382"/>
                <a:gd name="T117" fmla="*/ 1619 h 1706"/>
                <a:gd name="T118" fmla="*/ 0 w 1382"/>
                <a:gd name="T119" fmla="*/ 1518 h 1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82" h="1706">
                  <a:moveTo>
                    <a:pt x="0" y="1518"/>
                  </a:moveTo>
                  <a:lnTo>
                    <a:pt x="16" y="1442"/>
                  </a:lnTo>
                  <a:lnTo>
                    <a:pt x="50" y="1257"/>
                  </a:lnTo>
                  <a:lnTo>
                    <a:pt x="71" y="1148"/>
                  </a:lnTo>
                  <a:lnTo>
                    <a:pt x="86" y="1039"/>
                  </a:lnTo>
                  <a:lnTo>
                    <a:pt x="99" y="938"/>
                  </a:lnTo>
                  <a:lnTo>
                    <a:pt x="102" y="893"/>
                  </a:lnTo>
                  <a:lnTo>
                    <a:pt x="102" y="857"/>
                  </a:lnTo>
                  <a:lnTo>
                    <a:pt x="104" y="783"/>
                  </a:lnTo>
                  <a:lnTo>
                    <a:pt x="113" y="705"/>
                  </a:lnTo>
                  <a:lnTo>
                    <a:pt x="128" y="622"/>
                  </a:lnTo>
                  <a:lnTo>
                    <a:pt x="144" y="544"/>
                  </a:lnTo>
                  <a:lnTo>
                    <a:pt x="165" y="468"/>
                  </a:lnTo>
                  <a:lnTo>
                    <a:pt x="190" y="401"/>
                  </a:lnTo>
                  <a:lnTo>
                    <a:pt x="217" y="340"/>
                  </a:lnTo>
                  <a:lnTo>
                    <a:pt x="230" y="316"/>
                  </a:lnTo>
                  <a:lnTo>
                    <a:pt x="245" y="294"/>
                  </a:lnTo>
                  <a:lnTo>
                    <a:pt x="259" y="274"/>
                  </a:lnTo>
                  <a:lnTo>
                    <a:pt x="284" y="253"/>
                  </a:lnTo>
                  <a:lnTo>
                    <a:pt x="312" y="228"/>
                  </a:lnTo>
                  <a:lnTo>
                    <a:pt x="345" y="204"/>
                  </a:lnTo>
                  <a:lnTo>
                    <a:pt x="418" y="152"/>
                  </a:lnTo>
                  <a:lnTo>
                    <a:pt x="498" y="104"/>
                  </a:lnTo>
                  <a:lnTo>
                    <a:pt x="580" y="58"/>
                  </a:lnTo>
                  <a:lnTo>
                    <a:pt x="654" y="24"/>
                  </a:lnTo>
                  <a:lnTo>
                    <a:pt x="687" y="12"/>
                  </a:lnTo>
                  <a:lnTo>
                    <a:pt x="718" y="3"/>
                  </a:lnTo>
                  <a:lnTo>
                    <a:pt x="742" y="0"/>
                  </a:lnTo>
                  <a:lnTo>
                    <a:pt x="760" y="0"/>
                  </a:lnTo>
                  <a:lnTo>
                    <a:pt x="809" y="12"/>
                  </a:lnTo>
                  <a:lnTo>
                    <a:pt x="888" y="43"/>
                  </a:lnTo>
                  <a:lnTo>
                    <a:pt x="986" y="82"/>
                  </a:lnTo>
                  <a:lnTo>
                    <a:pt x="1090" y="127"/>
                  </a:lnTo>
                  <a:lnTo>
                    <a:pt x="1193" y="179"/>
                  </a:lnTo>
                  <a:lnTo>
                    <a:pt x="1239" y="204"/>
                  </a:lnTo>
                  <a:lnTo>
                    <a:pt x="1282" y="231"/>
                  </a:lnTo>
                  <a:lnTo>
                    <a:pt x="1319" y="256"/>
                  </a:lnTo>
                  <a:lnTo>
                    <a:pt x="1346" y="280"/>
                  </a:lnTo>
                  <a:lnTo>
                    <a:pt x="1367" y="303"/>
                  </a:lnTo>
                  <a:lnTo>
                    <a:pt x="1373" y="313"/>
                  </a:lnTo>
                  <a:lnTo>
                    <a:pt x="1379" y="322"/>
                  </a:lnTo>
                  <a:lnTo>
                    <a:pt x="1382" y="343"/>
                  </a:lnTo>
                  <a:lnTo>
                    <a:pt x="1382" y="365"/>
                  </a:lnTo>
                  <a:lnTo>
                    <a:pt x="1379" y="389"/>
                  </a:lnTo>
                  <a:lnTo>
                    <a:pt x="1376" y="414"/>
                  </a:lnTo>
                  <a:lnTo>
                    <a:pt x="1370" y="437"/>
                  </a:lnTo>
                  <a:lnTo>
                    <a:pt x="1361" y="461"/>
                  </a:lnTo>
                  <a:lnTo>
                    <a:pt x="1339" y="507"/>
                  </a:lnTo>
                  <a:lnTo>
                    <a:pt x="1313" y="550"/>
                  </a:lnTo>
                  <a:lnTo>
                    <a:pt x="1285" y="584"/>
                  </a:lnTo>
                  <a:lnTo>
                    <a:pt x="1270" y="595"/>
                  </a:lnTo>
                  <a:lnTo>
                    <a:pt x="1258" y="604"/>
                  </a:lnTo>
                  <a:lnTo>
                    <a:pt x="1245" y="613"/>
                  </a:lnTo>
                  <a:lnTo>
                    <a:pt x="1233" y="616"/>
                  </a:lnTo>
                  <a:lnTo>
                    <a:pt x="1208" y="613"/>
                  </a:lnTo>
                  <a:lnTo>
                    <a:pt x="1181" y="607"/>
                  </a:lnTo>
                  <a:lnTo>
                    <a:pt x="1151" y="595"/>
                  </a:lnTo>
                  <a:lnTo>
                    <a:pt x="1114" y="581"/>
                  </a:lnTo>
                  <a:lnTo>
                    <a:pt x="1028" y="541"/>
                  </a:lnTo>
                  <a:lnTo>
                    <a:pt x="940" y="498"/>
                  </a:lnTo>
                  <a:lnTo>
                    <a:pt x="849" y="455"/>
                  </a:lnTo>
                  <a:lnTo>
                    <a:pt x="806" y="437"/>
                  </a:lnTo>
                  <a:lnTo>
                    <a:pt x="763" y="423"/>
                  </a:lnTo>
                  <a:lnTo>
                    <a:pt x="726" y="410"/>
                  </a:lnTo>
                  <a:lnTo>
                    <a:pt x="690" y="404"/>
                  </a:lnTo>
                  <a:lnTo>
                    <a:pt x="663" y="401"/>
                  </a:lnTo>
                  <a:lnTo>
                    <a:pt x="647" y="404"/>
                  </a:lnTo>
                  <a:lnTo>
                    <a:pt x="638" y="407"/>
                  </a:lnTo>
                  <a:lnTo>
                    <a:pt x="638" y="449"/>
                  </a:lnTo>
                  <a:lnTo>
                    <a:pt x="644" y="495"/>
                  </a:lnTo>
                  <a:lnTo>
                    <a:pt x="650" y="547"/>
                  </a:lnTo>
                  <a:lnTo>
                    <a:pt x="666" y="601"/>
                  </a:lnTo>
                  <a:lnTo>
                    <a:pt x="675" y="628"/>
                  </a:lnTo>
                  <a:lnTo>
                    <a:pt x="687" y="653"/>
                  </a:lnTo>
                  <a:lnTo>
                    <a:pt x="700" y="677"/>
                  </a:lnTo>
                  <a:lnTo>
                    <a:pt x="718" y="699"/>
                  </a:lnTo>
                  <a:lnTo>
                    <a:pt x="735" y="714"/>
                  </a:lnTo>
                  <a:lnTo>
                    <a:pt x="757" y="729"/>
                  </a:lnTo>
                  <a:lnTo>
                    <a:pt x="803" y="750"/>
                  </a:lnTo>
                  <a:lnTo>
                    <a:pt x="843" y="774"/>
                  </a:lnTo>
                  <a:lnTo>
                    <a:pt x="879" y="799"/>
                  </a:lnTo>
                  <a:lnTo>
                    <a:pt x="913" y="823"/>
                  </a:lnTo>
                  <a:lnTo>
                    <a:pt x="943" y="847"/>
                  </a:lnTo>
                  <a:lnTo>
                    <a:pt x="971" y="875"/>
                  </a:lnTo>
                  <a:lnTo>
                    <a:pt x="992" y="901"/>
                  </a:lnTo>
                  <a:lnTo>
                    <a:pt x="1014" y="926"/>
                  </a:lnTo>
                  <a:lnTo>
                    <a:pt x="1028" y="953"/>
                  </a:lnTo>
                  <a:lnTo>
                    <a:pt x="1044" y="981"/>
                  </a:lnTo>
                  <a:lnTo>
                    <a:pt x="1053" y="1008"/>
                  </a:lnTo>
                  <a:lnTo>
                    <a:pt x="1062" y="1036"/>
                  </a:lnTo>
                  <a:lnTo>
                    <a:pt x="1071" y="1062"/>
                  </a:lnTo>
                  <a:lnTo>
                    <a:pt x="1074" y="1093"/>
                  </a:lnTo>
                  <a:lnTo>
                    <a:pt x="1077" y="1121"/>
                  </a:lnTo>
                  <a:lnTo>
                    <a:pt x="1077" y="1148"/>
                  </a:lnTo>
                  <a:lnTo>
                    <a:pt x="1074" y="1199"/>
                  </a:lnTo>
                  <a:lnTo>
                    <a:pt x="1065" y="1251"/>
                  </a:lnTo>
                  <a:lnTo>
                    <a:pt x="1053" y="1303"/>
                  </a:lnTo>
                  <a:lnTo>
                    <a:pt x="1037" y="1348"/>
                  </a:lnTo>
                  <a:lnTo>
                    <a:pt x="1008" y="1433"/>
                  </a:lnTo>
                  <a:lnTo>
                    <a:pt x="983" y="1499"/>
                  </a:lnTo>
                  <a:lnTo>
                    <a:pt x="971" y="1527"/>
                  </a:lnTo>
                  <a:lnTo>
                    <a:pt x="956" y="1551"/>
                  </a:lnTo>
                  <a:lnTo>
                    <a:pt x="937" y="1573"/>
                  </a:lnTo>
                  <a:lnTo>
                    <a:pt x="919" y="1591"/>
                  </a:lnTo>
                  <a:lnTo>
                    <a:pt x="897" y="1609"/>
                  </a:lnTo>
                  <a:lnTo>
                    <a:pt x="874" y="1625"/>
                  </a:lnTo>
                  <a:lnTo>
                    <a:pt x="849" y="1640"/>
                  </a:lnTo>
                  <a:lnTo>
                    <a:pt x="821" y="1651"/>
                  </a:lnTo>
                  <a:lnTo>
                    <a:pt x="769" y="1670"/>
                  </a:lnTo>
                  <a:lnTo>
                    <a:pt x="715" y="1685"/>
                  </a:lnTo>
                  <a:lnTo>
                    <a:pt x="666" y="1697"/>
                  </a:lnTo>
                  <a:lnTo>
                    <a:pt x="626" y="1706"/>
                  </a:lnTo>
                  <a:lnTo>
                    <a:pt x="601" y="1706"/>
                  </a:lnTo>
                  <a:lnTo>
                    <a:pt x="569" y="1703"/>
                  </a:lnTo>
                  <a:lnTo>
                    <a:pt x="532" y="1694"/>
                  </a:lnTo>
                  <a:lnTo>
                    <a:pt x="486" y="1685"/>
                  </a:lnTo>
                  <a:lnTo>
                    <a:pt x="382" y="1654"/>
                  </a:lnTo>
                  <a:lnTo>
                    <a:pt x="275" y="1619"/>
                  </a:lnTo>
                  <a:lnTo>
                    <a:pt x="83" y="1551"/>
                  </a:lnTo>
                  <a:lnTo>
                    <a:pt x="0" y="1518"/>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32" name="Freeform 208"/>
            <p:cNvSpPr>
              <a:spLocks/>
            </p:cNvSpPr>
            <p:nvPr/>
          </p:nvSpPr>
          <p:spPr bwMode="auto">
            <a:xfrm>
              <a:off x="2023110" y="1192530"/>
              <a:ext cx="196215" cy="92710"/>
            </a:xfrm>
            <a:custGeom>
              <a:avLst/>
              <a:gdLst>
                <a:gd name="T0" fmla="*/ 85 w 926"/>
                <a:gd name="T1" fmla="*/ 397 h 437"/>
                <a:gd name="T2" fmla="*/ 69 w 926"/>
                <a:gd name="T3" fmla="*/ 397 h 437"/>
                <a:gd name="T4" fmla="*/ 51 w 926"/>
                <a:gd name="T5" fmla="*/ 397 h 437"/>
                <a:gd name="T6" fmla="*/ 36 w 926"/>
                <a:gd name="T7" fmla="*/ 394 h 437"/>
                <a:gd name="T8" fmla="*/ 20 w 926"/>
                <a:gd name="T9" fmla="*/ 386 h 437"/>
                <a:gd name="T10" fmla="*/ 11 w 926"/>
                <a:gd name="T11" fmla="*/ 376 h 437"/>
                <a:gd name="T12" fmla="*/ 5 w 926"/>
                <a:gd name="T13" fmla="*/ 367 h 437"/>
                <a:gd name="T14" fmla="*/ 3 w 926"/>
                <a:gd name="T15" fmla="*/ 355 h 437"/>
                <a:gd name="T16" fmla="*/ 0 w 926"/>
                <a:gd name="T17" fmla="*/ 343 h 437"/>
                <a:gd name="T18" fmla="*/ 0 w 926"/>
                <a:gd name="T19" fmla="*/ 325 h 437"/>
                <a:gd name="T20" fmla="*/ 3 w 926"/>
                <a:gd name="T21" fmla="*/ 306 h 437"/>
                <a:gd name="T22" fmla="*/ 9 w 926"/>
                <a:gd name="T23" fmla="*/ 285 h 437"/>
                <a:gd name="T24" fmla="*/ 17 w 926"/>
                <a:gd name="T25" fmla="*/ 260 h 437"/>
                <a:gd name="T26" fmla="*/ 29 w 926"/>
                <a:gd name="T27" fmla="*/ 236 h 437"/>
                <a:gd name="T28" fmla="*/ 42 w 926"/>
                <a:gd name="T29" fmla="*/ 212 h 437"/>
                <a:gd name="T30" fmla="*/ 79 w 926"/>
                <a:gd name="T31" fmla="*/ 164 h 437"/>
                <a:gd name="T32" fmla="*/ 119 w 926"/>
                <a:gd name="T33" fmla="*/ 115 h 437"/>
                <a:gd name="T34" fmla="*/ 160 w 926"/>
                <a:gd name="T35" fmla="*/ 73 h 437"/>
                <a:gd name="T36" fmla="*/ 203 w 926"/>
                <a:gd name="T37" fmla="*/ 36 h 437"/>
                <a:gd name="T38" fmla="*/ 237 w 926"/>
                <a:gd name="T39" fmla="*/ 12 h 437"/>
                <a:gd name="T40" fmla="*/ 253 w 926"/>
                <a:gd name="T41" fmla="*/ 6 h 437"/>
                <a:gd name="T42" fmla="*/ 265 w 926"/>
                <a:gd name="T43" fmla="*/ 0 h 437"/>
                <a:gd name="T44" fmla="*/ 299 w 926"/>
                <a:gd name="T45" fmla="*/ 0 h 437"/>
                <a:gd name="T46" fmla="*/ 356 w 926"/>
                <a:gd name="T47" fmla="*/ 9 h 437"/>
                <a:gd name="T48" fmla="*/ 505 w 926"/>
                <a:gd name="T49" fmla="*/ 33 h 437"/>
                <a:gd name="T50" fmla="*/ 661 w 926"/>
                <a:gd name="T51" fmla="*/ 61 h 437"/>
                <a:gd name="T52" fmla="*/ 759 w 926"/>
                <a:gd name="T53" fmla="*/ 82 h 437"/>
                <a:gd name="T54" fmla="*/ 774 w 926"/>
                <a:gd name="T55" fmla="*/ 87 h 437"/>
                <a:gd name="T56" fmla="*/ 792 w 926"/>
                <a:gd name="T57" fmla="*/ 96 h 437"/>
                <a:gd name="T58" fmla="*/ 807 w 926"/>
                <a:gd name="T59" fmla="*/ 109 h 437"/>
                <a:gd name="T60" fmla="*/ 823 w 926"/>
                <a:gd name="T61" fmla="*/ 127 h 437"/>
                <a:gd name="T62" fmla="*/ 850 w 926"/>
                <a:gd name="T63" fmla="*/ 164 h 437"/>
                <a:gd name="T64" fmla="*/ 875 w 926"/>
                <a:gd name="T65" fmla="*/ 203 h 437"/>
                <a:gd name="T66" fmla="*/ 897 w 926"/>
                <a:gd name="T67" fmla="*/ 245 h 437"/>
                <a:gd name="T68" fmla="*/ 915 w 926"/>
                <a:gd name="T69" fmla="*/ 279 h 437"/>
                <a:gd name="T70" fmla="*/ 926 w 926"/>
                <a:gd name="T71" fmla="*/ 312 h 437"/>
                <a:gd name="T72" fmla="*/ 921 w 926"/>
                <a:gd name="T73" fmla="*/ 331 h 437"/>
                <a:gd name="T74" fmla="*/ 906 w 926"/>
                <a:gd name="T75" fmla="*/ 373 h 437"/>
                <a:gd name="T76" fmla="*/ 893 w 926"/>
                <a:gd name="T77" fmla="*/ 397 h 437"/>
                <a:gd name="T78" fmla="*/ 878 w 926"/>
                <a:gd name="T79" fmla="*/ 418 h 437"/>
                <a:gd name="T80" fmla="*/ 869 w 926"/>
                <a:gd name="T81" fmla="*/ 424 h 437"/>
                <a:gd name="T82" fmla="*/ 860 w 926"/>
                <a:gd name="T83" fmla="*/ 430 h 437"/>
                <a:gd name="T84" fmla="*/ 850 w 926"/>
                <a:gd name="T85" fmla="*/ 434 h 437"/>
                <a:gd name="T86" fmla="*/ 841 w 926"/>
                <a:gd name="T87" fmla="*/ 437 h 437"/>
                <a:gd name="T88" fmla="*/ 698 w 926"/>
                <a:gd name="T89" fmla="*/ 430 h 437"/>
                <a:gd name="T90" fmla="*/ 442 w 926"/>
                <a:gd name="T91" fmla="*/ 415 h 437"/>
                <a:gd name="T92" fmla="*/ 85 w 926"/>
                <a:gd name="T93" fmla="*/ 397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26" h="437">
                  <a:moveTo>
                    <a:pt x="85" y="397"/>
                  </a:moveTo>
                  <a:lnTo>
                    <a:pt x="69" y="397"/>
                  </a:lnTo>
                  <a:lnTo>
                    <a:pt x="51" y="397"/>
                  </a:lnTo>
                  <a:lnTo>
                    <a:pt x="36" y="394"/>
                  </a:lnTo>
                  <a:lnTo>
                    <a:pt x="20" y="386"/>
                  </a:lnTo>
                  <a:lnTo>
                    <a:pt x="11" y="376"/>
                  </a:lnTo>
                  <a:lnTo>
                    <a:pt x="5" y="367"/>
                  </a:lnTo>
                  <a:lnTo>
                    <a:pt x="3" y="355"/>
                  </a:lnTo>
                  <a:lnTo>
                    <a:pt x="0" y="343"/>
                  </a:lnTo>
                  <a:lnTo>
                    <a:pt x="0" y="325"/>
                  </a:lnTo>
                  <a:lnTo>
                    <a:pt x="3" y="306"/>
                  </a:lnTo>
                  <a:lnTo>
                    <a:pt x="9" y="285"/>
                  </a:lnTo>
                  <a:lnTo>
                    <a:pt x="17" y="260"/>
                  </a:lnTo>
                  <a:lnTo>
                    <a:pt x="29" y="236"/>
                  </a:lnTo>
                  <a:lnTo>
                    <a:pt x="42" y="212"/>
                  </a:lnTo>
                  <a:lnTo>
                    <a:pt x="79" y="164"/>
                  </a:lnTo>
                  <a:lnTo>
                    <a:pt x="119" y="115"/>
                  </a:lnTo>
                  <a:lnTo>
                    <a:pt x="160" y="73"/>
                  </a:lnTo>
                  <a:lnTo>
                    <a:pt x="203" y="36"/>
                  </a:lnTo>
                  <a:lnTo>
                    <a:pt x="237" y="12"/>
                  </a:lnTo>
                  <a:lnTo>
                    <a:pt x="253" y="6"/>
                  </a:lnTo>
                  <a:lnTo>
                    <a:pt x="265" y="0"/>
                  </a:lnTo>
                  <a:lnTo>
                    <a:pt x="299" y="0"/>
                  </a:lnTo>
                  <a:lnTo>
                    <a:pt x="356" y="9"/>
                  </a:lnTo>
                  <a:lnTo>
                    <a:pt x="505" y="33"/>
                  </a:lnTo>
                  <a:lnTo>
                    <a:pt x="661" y="61"/>
                  </a:lnTo>
                  <a:lnTo>
                    <a:pt x="759" y="82"/>
                  </a:lnTo>
                  <a:lnTo>
                    <a:pt x="774" y="87"/>
                  </a:lnTo>
                  <a:lnTo>
                    <a:pt x="792" y="96"/>
                  </a:lnTo>
                  <a:lnTo>
                    <a:pt x="807" y="109"/>
                  </a:lnTo>
                  <a:lnTo>
                    <a:pt x="823" y="127"/>
                  </a:lnTo>
                  <a:lnTo>
                    <a:pt x="850" y="164"/>
                  </a:lnTo>
                  <a:lnTo>
                    <a:pt x="875" y="203"/>
                  </a:lnTo>
                  <a:lnTo>
                    <a:pt x="897" y="245"/>
                  </a:lnTo>
                  <a:lnTo>
                    <a:pt x="915" y="279"/>
                  </a:lnTo>
                  <a:lnTo>
                    <a:pt x="926" y="312"/>
                  </a:lnTo>
                  <a:lnTo>
                    <a:pt x="921" y="331"/>
                  </a:lnTo>
                  <a:lnTo>
                    <a:pt x="906" y="373"/>
                  </a:lnTo>
                  <a:lnTo>
                    <a:pt x="893" y="397"/>
                  </a:lnTo>
                  <a:lnTo>
                    <a:pt x="878" y="418"/>
                  </a:lnTo>
                  <a:lnTo>
                    <a:pt x="869" y="424"/>
                  </a:lnTo>
                  <a:lnTo>
                    <a:pt x="860" y="430"/>
                  </a:lnTo>
                  <a:lnTo>
                    <a:pt x="850" y="434"/>
                  </a:lnTo>
                  <a:lnTo>
                    <a:pt x="841" y="437"/>
                  </a:lnTo>
                  <a:lnTo>
                    <a:pt x="698" y="430"/>
                  </a:lnTo>
                  <a:lnTo>
                    <a:pt x="442" y="415"/>
                  </a:lnTo>
                  <a:lnTo>
                    <a:pt x="85" y="397"/>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33" name="Freeform 209"/>
            <p:cNvSpPr>
              <a:spLocks/>
            </p:cNvSpPr>
            <p:nvPr/>
          </p:nvSpPr>
          <p:spPr bwMode="auto">
            <a:xfrm>
              <a:off x="2013585" y="1223645"/>
              <a:ext cx="201930" cy="107950"/>
            </a:xfrm>
            <a:custGeom>
              <a:avLst/>
              <a:gdLst>
                <a:gd name="T0" fmla="*/ 539 w 955"/>
                <a:gd name="T1" fmla="*/ 434 h 511"/>
                <a:gd name="T2" fmla="*/ 738 w 955"/>
                <a:gd name="T3" fmla="*/ 453 h 511"/>
                <a:gd name="T4" fmla="*/ 857 w 955"/>
                <a:gd name="T5" fmla="*/ 456 h 511"/>
                <a:gd name="T6" fmla="*/ 890 w 955"/>
                <a:gd name="T7" fmla="*/ 453 h 511"/>
                <a:gd name="T8" fmla="*/ 909 w 955"/>
                <a:gd name="T9" fmla="*/ 440 h 511"/>
                <a:gd name="T10" fmla="*/ 933 w 955"/>
                <a:gd name="T11" fmla="*/ 407 h 511"/>
                <a:gd name="T12" fmla="*/ 946 w 955"/>
                <a:gd name="T13" fmla="*/ 359 h 511"/>
                <a:gd name="T14" fmla="*/ 955 w 955"/>
                <a:gd name="T15" fmla="*/ 273 h 511"/>
                <a:gd name="T16" fmla="*/ 952 w 955"/>
                <a:gd name="T17" fmla="*/ 243 h 511"/>
                <a:gd name="T18" fmla="*/ 936 w 955"/>
                <a:gd name="T19" fmla="*/ 210 h 511"/>
                <a:gd name="T20" fmla="*/ 881 w 955"/>
                <a:gd name="T21" fmla="*/ 140 h 511"/>
                <a:gd name="T22" fmla="*/ 808 w 955"/>
                <a:gd name="T23" fmla="*/ 77 h 511"/>
                <a:gd name="T24" fmla="*/ 741 w 955"/>
                <a:gd name="T25" fmla="*/ 31 h 511"/>
                <a:gd name="T26" fmla="*/ 707 w 955"/>
                <a:gd name="T27" fmla="*/ 16 h 511"/>
                <a:gd name="T28" fmla="*/ 598 w 955"/>
                <a:gd name="T29" fmla="*/ 3 h 511"/>
                <a:gd name="T30" fmla="*/ 473 w 955"/>
                <a:gd name="T31" fmla="*/ 0 h 511"/>
                <a:gd name="T32" fmla="*/ 317 w 955"/>
                <a:gd name="T33" fmla="*/ 9 h 511"/>
                <a:gd name="T34" fmla="*/ 277 w 955"/>
                <a:gd name="T35" fmla="*/ 22 h 511"/>
                <a:gd name="T36" fmla="*/ 231 w 955"/>
                <a:gd name="T37" fmla="*/ 49 h 511"/>
                <a:gd name="T38" fmla="*/ 134 w 955"/>
                <a:gd name="T39" fmla="*/ 125 h 511"/>
                <a:gd name="T40" fmla="*/ 55 w 955"/>
                <a:gd name="T41" fmla="*/ 201 h 511"/>
                <a:gd name="T42" fmla="*/ 15 w 955"/>
                <a:gd name="T43" fmla="*/ 249 h 511"/>
                <a:gd name="T44" fmla="*/ 3 w 955"/>
                <a:gd name="T45" fmla="*/ 295 h 511"/>
                <a:gd name="T46" fmla="*/ 0 w 955"/>
                <a:gd name="T47" fmla="*/ 353 h 511"/>
                <a:gd name="T48" fmla="*/ 12 w 955"/>
                <a:gd name="T49" fmla="*/ 416 h 511"/>
                <a:gd name="T50" fmla="*/ 27 w 955"/>
                <a:gd name="T51" fmla="*/ 446 h 511"/>
                <a:gd name="T52" fmla="*/ 49 w 955"/>
                <a:gd name="T53" fmla="*/ 471 h 511"/>
                <a:gd name="T54" fmla="*/ 79 w 955"/>
                <a:gd name="T55" fmla="*/ 492 h 511"/>
                <a:gd name="T56" fmla="*/ 115 w 955"/>
                <a:gd name="T57" fmla="*/ 504 h 511"/>
                <a:gd name="T58" fmla="*/ 168 w 955"/>
                <a:gd name="T59" fmla="*/ 511 h 511"/>
                <a:gd name="T60" fmla="*/ 225 w 955"/>
                <a:gd name="T61" fmla="*/ 508 h 511"/>
                <a:gd name="T62" fmla="*/ 299 w 955"/>
                <a:gd name="T63" fmla="*/ 495 h 511"/>
                <a:gd name="T64" fmla="*/ 384 w 955"/>
                <a:gd name="T65" fmla="*/ 468 h 511"/>
                <a:gd name="T66" fmla="*/ 485 w 955"/>
                <a:gd name="T67" fmla="*/ 428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5" h="511">
                  <a:moveTo>
                    <a:pt x="485" y="428"/>
                  </a:moveTo>
                  <a:lnTo>
                    <a:pt x="539" y="434"/>
                  </a:lnTo>
                  <a:lnTo>
                    <a:pt x="667" y="446"/>
                  </a:lnTo>
                  <a:lnTo>
                    <a:pt x="738" y="453"/>
                  </a:lnTo>
                  <a:lnTo>
                    <a:pt x="802" y="456"/>
                  </a:lnTo>
                  <a:lnTo>
                    <a:pt x="857" y="456"/>
                  </a:lnTo>
                  <a:lnTo>
                    <a:pt x="875" y="456"/>
                  </a:lnTo>
                  <a:lnTo>
                    <a:pt x="890" y="453"/>
                  </a:lnTo>
                  <a:lnTo>
                    <a:pt x="900" y="446"/>
                  </a:lnTo>
                  <a:lnTo>
                    <a:pt x="909" y="440"/>
                  </a:lnTo>
                  <a:lnTo>
                    <a:pt x="921" y="425"/>
                  </a:lnTo>
                  <a:lnTo>
                    <a:pt x="933" y="407"/>
                  </a:lnTo>
                  <a:lnTo>
                    <a:pt x="939" y="383"/>
                  </a:lnTo>
                  <a:lnTo>
                    <a:pt x="946" y="359"/>
                  </a:lnTo>
                  <a:lnTo>
                    <a:pt x="949" y="331"/>
                  </a:lnTo>
                  <a:lnTo>
                    <a:pt x="955" y="273"/>
                  </a:lnTo>
                  <a:lnTo>
                    <a:pt x="955" y="258"/>
                  </a:lnTo>
                  <a:lnTo>
                    <a:pt x="952" y="243"/>
                  </a:lnTo>
                  <a:lnTo>
                    <a:pt x="946" y="225"/>
                  </a:lnTo>
                  <a:lnTo>
                    <a:pt x="936" y="210"/>
                  </a:lnTo>
                  <a:lnTo>
                    <a:pt x="912" y="173"/>
                  </a:lnTo>
                  <a:lnTo>
                    <a:pt x="881" y="140"/>
                  </a:lnTo>
                  <a:lnTo>
                    <a:pt x="844" y="106"/>
                  </a:lnTo>
                  <a:lnTo>
                    <a:pt x="808" y="77"/>
                  </a:lnTo>
                  <a:lnTo>
                    <a:pt x="775" y="49"/>
                  </a:lnTo>
                  <a:lnTo>
                    <a:pt x="741" y="31"/>
                  </a:lnTo>
                  <a:lnTo>
                    <a:pt x="726" y="22"/>
                  </a:lnTo>
                  <a:lnTo>
                    <a:pt x="707" y="16"/>
                  </a:lnTo>
                  <a:lnTo>
                    <a:pt x="656" y="9"/>
                  </a:lnTo>
                  <a:lnTo>
                    <a:pt x="598" y="3"/>
                  </a:lnTo>
                  <a:lnTo>
                    <a:pt x="536" y="0"/>
                  </a:lnTo>
                  <a:lnTo>
                    <a:pt x="473" y="0"/>
                  </a:lnTo>
                  <a:lnTo>
                    <a:pt x="411" y="3"/>
                  </a:lnTo>
                  <a:lnTo>
                    <a:pt x="317" y="9"/>
                  </a:lnTo>
                  <a:lnTo>
                    <a:pt x="299" y="12"/>
                  </a:lnTo>
                  <a:lnTo>
                    <a:pt x="277" y="22"/>
                  </a:lnTo>
                  <a:lnTo>
                    <a:pt x="256" y="34"/>
                  </a:lnTo>
                  <a:lnTo>
                    <a:pt x="231" y="49"/>
                  </a:lnTo>
                  <a:lnTo>
                    <a:pt x="183" y="86"/>
                  </a:lnTo>
                  <a:lnTo>
                    <a:pt x="134" y="125"/>
                  </a:lnTo>
                  <a:lnTo>
                    <a:pt x="91" y="167"/>
                  </a:lnTo>
                  <a:lnTo>
                    <a:pt x="55" y="201"/>
                  </a:lnTo>
                  <a:lnTo>
                    <a:pt x="24" y="235"/>
                  </a:lnTo>
                  <a:lnTo>
                    <a:pt x="15" y="249"/>
                  </a:lnTo>
                  <a:lnTo>
                    <a:pt x="9" y="270"/>
                  </a:lnTo>
                  <a:lnTo>
                    <a:pt x="3" y="295"/>
                  </a:lnTo>
                  <a:lnTo>
                    <a:pt x="0" y="322"/>
                  </a:lnTo>
                  <a:lnTo>
                    <a:pt x="0" y="353"/>
                  </a:lnTo>
                  <a:lnTo>
                    <a:pt x="3" y="386"/>
                  </a:lnTo>
                  <a:lnTo>
                    <a:pt x="12" y="416"/>
                  </a:lnTo>
                  <a:lnTo>
                    <a:pt x="18" y="431"/>
                  </a:lnTo>
                  <a:lnTo>
                    <a:pt x="27" y="446"/>
                  </a:lnTo>
                  <a:lnTo>
                    <a:pt x="37" y="459"/>
                  </a:lnTo>
                  <a:lnTo>
                    <a:pt x="49" y="471"/>
                  </a:lnTo>
                  <a:lnTo>
                    <a:pt x="60" y="480"/>
                  </a:lnTo>
                  <a:lnTo>
                    <a:pt x="79" y="492"/>
                  </a:lnTo>
                  <a:lnTo>
                    <a:pt x="97" y="498"/>
                  </a:lnTo>
                  <a:lnTo>
                    <a:pt x="115" y="504"/>
                  </a:lnTo>
                  <a:lnTo>
                    <a:pt x="140" y="511"/>
                  </a:lnTo>
                  <a:lnTo>
                    <a:pt x="168" y="511"/>
                  </a:lnTo>
                  <a:lnTo>
                    <a:pt x="195" y="511"/>
                  </a:lnTo>
                  <a:lnTo>
                    <a:pt x="225" y="508"/>
                  </a:lnTo>
                  <a:lnTo>
                    <a:pt x="262" y="501"/>
                  </a:lnTo>
                  <a:lnTo>
                    <a:pt x="299" y="495"/>
                  </a:lnTo>
                  <a:lnTo>
                    <a:pt x="342" y="483"/>
                  </a:lnTo>
                  <a:lnTo>
                    <a:pt x="384" y="468"/>
                  </a:lnTo>
                  <a:lnTo>
                    <a:pt x="433" y="449"/>
                  </a:lnTo>
                  <a:lnTo>
                    <a:pt x="485" y="428"/>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34" name="Freeform 210"/>
            <p:cNvSpPr>
              <a:spLocks/>
            </p:cNvSpPr>
            <p:nvPr/>
          </p:nvSpPr>
          <p:spPr bwMode="auto">
            <a:xfrm>
              <a:off x="2052955" y="1256030"/>
              <a:ext cx="160020" cy="64770"/>
            </a:xfrm>
            <a:custGeom>
              <a:avLst/>
              <a:gdLst>
                <a:gd name="T0" fmla="*/ 0 w 757"/>
                <a:gd name="T1" fmla="*/ 249 h 304"/>
                <a:gd name="T2" fmla="*/ 3 w 757"/>
                <a:gd name="T3" fmla="*/ 231 h 304"/>
                <a:gd name="T4" fmla="*/ 12 w 757"/>
                <a:gd name="T5" fmla="*/ 213 h 304"/>
                <a:gd name="T6" fmla="*/ 20 w 757"/>
                <a:gd name="T7" fmla="*/ 195 h 304"/>
                <a:gd name="T8" fmla="*/ 36 w 757"/>
                <a:gd name="T9" fmla="*/ 176 h 304"/>
                <a:gd name="T10" fmla="*/ 70 w 757"/>
                <a:gd name="T11" fmla="*/ 134 h 304"/>
                <a:gd name="T12" fmla="*/ 110 w 757"/>
                <a:gd name="T13" fmla="*/ 94 h 304"/>
                <a:gd name="T14" fmla="*/ 153 w 757"/>
                <a:gd name="T15" fmla="*/ 61 h 304"/>
                <a:gd name="T16" fmla="*/ 191 w 757"/>
                <a:gd name="T17" fmla="*/ 31 h 304"/>
                <a:gd name="T18" fmla="*/ 222 w 757"/>
                <a:gd name="T19" fmla="*/ 9 h 304"/>
                <a:gd name="T20" fmla="*/ 247 w 757"/>
                <a:gd name="T21" fmla="*/ 0 h 304"/>
                <a:gd name="T22" fmla="*/ 281 w 757"/>
                <a:gd name="T23" fmla="*/ 3 h 304"/>
                <a:gd name="T24" fmla="*/ 344 w 757"/>
                <a:gd name="T25" fmla="*/ 12 h 304"/>
                <a:gd name="T26" fmla="*/ 427 w 757"/>
                <a:gd name="T27" fmla="*/ 31 h 304"/>
                <a:gd name="T28" fmla="*/ 518 w 757"/>
                <a:gd name="T29" fmla="*/ 55 h 304"/>
                <a:gd name="T30" fmla="*/ 564 w 757"/>
                <a:gd name="T31" fmla="*/ 73 h 304"/>
                <a:gd name="T32" fmla="*/ 607 w 757"/>
                <a:gd name="T33" fmla="*/ 88 h 304"/>
                <a:gd name="T34" fmla="*/ 649 w 757"/>
                <a:gd name="T35" fmla="*/ 109 h 304"/>
                <a:gd name="T36" fmla="*/ 683 w 757"/>
                <a:gd name="T37" fmla="*/ 130 h 304"/>
                <a:gd name="T38" fmla="*/ 714 w 757"/>
                <a:gd name="T39" fmla="*/ 152 h 304"/>
                <a:gd name="T40" fmla="*/ 738 w 757"/>
                <a:gd name="T41" fmla="*/ 176 h 304"/>
                <a:gd name="T42" fmla="*/ 744 w 757"/>
                <a:gd name="T43" fmla="*/ 189 h 304"/>
                <a:gd name="T44" fmla="*/ 750 w 757"/>
                <a:gd name="T45" fmla="*/ 201 h 304"/>
                <a:gd name="T46" fmla="*/ 753 w 757"/>
                <a:gd name="T47" fmla="*/ 216 h 304"/>
                <a:gd name="T48" fmla="*/ 757 w 757"/>
                <a:gd name="T49" fmla="*/ 228 h 304"/>
                <a:gd name="T50" fmla="*/ 753 w 757"/>
                <a:gd name="T51" fmla="*/ 237 h 304"/>
                <a:gd name="T52" fmla="*/ 747 w 757"/>
                <a:gd name="T53" fmla="*/ 243 h 304"/>
                <a:gd name="T54" fmla="*/ 741 w 757"/>
                <a:gd name="T55" fmla="*/ 246 h 304"/>
                <a:gd name="T56" fmla="*/ 732 w 757"/>
                <a:gd name="T57" fmla="*/ 246 h 304"/>
                <a:gd name="T58" fmla="*/ 707 w 757"/>
                <a:gd name="T59" fmla="*/ 240 h 304"/>
                <a:gd name="T60" fmla="*/ 677 w 757"/>
                <a:gd name="T61" fmla="*/ 228 h 304"/>
                <a:gd name="T62" fmla="*/ 604 w 757"/>
                <a:gd name="T63" fmla="*/ 198 h 304"/>
                <a:gd name="T64" fmla="*/ 570 w 757"/>
                <a:gd name="T65" fmla="*/ 189 h 304"/>
                <a:gd name="T66" fmla="*/ 552 w 757"/>
                <a:gd name="T67" fmla="*/ 185 h 304"/>
                <a:gd name="T68" fmla="*/ 536 w 757"/>
                <a:gd name="T69" fmla="*/ 185 h 304"/>
                <a:gd name="T70" fmla="*/ 472 w 757"/>
                <a:gd name="T71" fmla="*/ 182 h 304"/>
                <a:gd name="T72" fmla="*/ 412 w 757"/>
                <a:gd name="T73" fmla="*/ 179 h 304"/>
                <a:gd name="T74" fmla="*/ 347 w 757"/>
                <a:gd name="T75" fmla="*/ 182 h 304"/>
                <a:gd name="T76" fmla="*/ 317 w 757"/>
                <a:gd name="T77" fmla="*/ 185 h 304"/>
                <a:gd name="T78" fmla="*/ 287 w 757"/>
                <a:gd name="T79" fmla="*/ 192 h 304"/>
                <a:gd name="T80" fmla="*/ 268 w 757"/>
                <a:gd name="T81" fmla="*/ 198 h 304"/>
                <a:gd name="T82" fmla="*/ 250 w 757"/>
                <a:gd name="T83" fmla="*/ 207 h 304"/>
                <a:gd name="T84" fmla="*/ 204 w 757"/>
                <a:gd name="T85" fmla="*/ 231 h 304"/>
                <a:gd name="T86" fmla="*/ 156 w 757"/>
                <a:gd name="T87" fmla="*/ 258 h 304"/>
                <a:gd name="T88" fmla="*/ 106 w 757"/>
                <a:gd name="T89" fmla="*/ 282 h 304"/>
                <a:gd name="T90" fmla="*/ 82 w 757"/>
                <a:gd name="T91" fmla="*/ 291 h 304"/>
                <a:gd name="T92" fmla="*/ 60 w 757"/>
                <a:gd name="T93" fmla="*/ 301 h 304"/>
                <a:gd name="T94" fmla="*/ 42 w 757"/>
                <a:gd name="T95" fmla="*/ 304 h 304"/>
                <a:gd name="T96" fmla="*/ 27 w 757"/>
                <a:gd name="T97" fmla="*/ 304 h 304"/>
                <a:gd name="T98" fmla="*/ 15 w 757"/>
                <a:gd name="T99" fmla="*/ 298 h 304"/>
                <a:gd name="T100" fmla="*/ 6 w 757"/>
                <a:gd name="T101" fmla="*/ 288 h 304"/>
                <a:gd name="T102" fmla="*/ 0 w 757"/>
                <a:gd name="T103" fmla="*/ 270 h 304"/>
                <a:gd name="T104" fmla="*/ 0 w 757"/>
                <a:gd name="T105" fmla="*/ 249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57" h="304">
                  <a:moveTo>
                    <a:pt x="0" y="249"/>
                  </a:moveTo>
                  <a:lnTo>
                    <a:pt x="3" y="231"/>
                  </a:lnTo>
                  <a:lnTo>
                    <a:pt x="12" y="213"/>
                  </a:lnTo>
                  <a:lnTo>
                    <a:pt x="20" y="195"/>
                  </a:lnTo>
                  <a:lnTo>
                    <a:pt x="36" y="176"/>
                  </a:lnTo>
                  <a:lnTo>
                    <a:pt x="70" y="134"/>
                  </a:lnTo>
                  <a:lnTo>
                    <a:pt x="110" y="94"/>
                  </a:lnTo>
                  <a:lnTo>
                    <a:pt x="153" y="61"/>
                  </a:lnTo>
                  <a:lnTo>
                    <a:pt x="191" y="31"/>
                  </a:lnTo>
                  <a:lnTo>
                    <a:pt x="222" y="9"/>
                  </a:lnTo>
                  <a:lnTo>
                    <a:pt x="247" y="0"/>
                  </a:lnTo>
                  <a:lnTo>
                    <a:pt x="281" y="3"/>
                  </a:lnTo>
                  <a:lnTo>
                    <a:pt x="344" y="12"/>
                  </a:lnTo>
                  <a:lnTo>
                    <a:pt x="427" y="31"/>
                  </a:lnTo>
                  <a:lnTo>
                    <a:pt x="518" y="55"/>
                  </a:lnTo>
                  <a:lnTo>
                    <a:pt x="564" y="73"/>
                  </a:lnTo>
                  <a:lnTo>
                    <a:pt x="607" y="88"/>
                  </a:lnTo>
                  <a:lnTo>
                    <a:pt x="649" y="109"/>
                  </a:lnTo>
                  <a:lnTo>
                    <a:pt x="683" y="130"/>
                  </a:lnTo>
                  <a:lnTo>
                    <a:pt x="714" y="152"/>
                  </a:lnTo>
                  <a:lnTo>
                    <a:pt x="738" y="176"/>
                  </a:lnTo>
                  <a:lnTo>
                    <a:pt x="744" y="189"/>
                  </a:lnTo>
                  <a:lnTo>
                    <a:pt x="750" y="201"/>
                  </a:lnTo>
                  <a:lnTo>
                    <a:pt x="753" y="216"/>
                  </a:lnTo>
                  <a:lnTo>
                    <a:pt x="757" y="228"/>
                  </a:lnTo>
                  <a:lnTo>
                    <a:pt x="753" y="237"/>
                  </a:lnTo>
                  <a:lnTo>
                    <a:pt x="747" y="243"/>
                  </a:lnTo>
                  <a:lnTo>
                    <a:pt x="741" y="246"/>
                  </a:lnTo>
                  <a:lnTo>
                    <a:pt x="732" y="246"/>
                  </a:lnTo>
                  <a:lnTo>
                    <a:pt x="707" y="240"/>
                  </a:lnTo>
                  <a:lnTo>
                    <a:pt x="677" y="228"/>
                  </a:lnTo>
                  <a:lnTo>
                    <a:pt x="604" y="198"/>
                  </a:lnTo>
                  <a:lnTo>
                    <a:pt x="570" y="189"/>
                  </a:lnTo>
                  <a:lnTo>
                    <a:pt x="552" y="185"/>
                  </a:lnTo>
                  <a:lnTo>
                    <a:pt x="536" y="185"/>
                  </a:lnTo>
                  <a:lnTo>
                    <a:pt x="472" y="182"/>
                  </a:lnTo>
                  <a:lnTo>
                    <a:pt x="412" y="179"/>
                  </a:lnTo>
                  <a:lnTo>
                    <a:pt x="347" y="182"/>
                  </a:lnTo>
                  <a:lnTo>
                    <a:pt x="317" y="185"/>
                  </a:lnTo>
                  <a:lnTo>
                    <a:pt x="287" y="192"/>
                  </a:lnTo>
                  <a:lnTo>
                    <a:pt x="268" y="198"/>
                  </a:lnTo>
                  <a:lnTo>
                    <a:pt x="250" y="207"/>
                  </a:lnTo>
                  <a:lnTo>
                    <a:pt x="204" y="231"/>
                  </a:lnTo>
                  <a:lnTo>
                    <a:pt x="156" y="258"/>
                  </a:lnTo>
                  <a:lnTo>
                    <a:pt x="106" y="282"/>
                  </a:lnTo>
                  <a:lnTo>
                    <a:pt x="82" y="291"/>
                  </a:lnTo>
                  <a:lnTo>
                    <a:pt x="60" y="301"/>
                  </a:lnTo>
                  <a:lnTo>
                    <a:pt x="42" y="304"/>
                  </a:lnTo>
                  <a:lnTo>
                    <a:pt x="27" y="304"/>
                  </a:lnTo>
                  <a:lnTo>
                    <a:pt x="15" y="298"/>
                  </a:lnTo>
                  <a:lnTo>
                    <a:pt x="6" y="288"/>
                  </a:lnTo>
                  <a:lnTo>
                    <a:pt x="0" y="270"/>
                  </a:lnTo>
                  <a:lnTo>
                    <a:pt x="0" y="249"/>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35" name="Freeform 211"/>
            <p:cNvSpPr>
              <a:spLocks/>
            </p:cNvSpPr>
            <p:nvPr/>
          </p:nvSpPr>
          <p:spPr bwMode="auto">
            <a:xfrm>
              <a:off x="2056130" y="1403985"/>
              <a:ext cx="111760" cy="106045"/>
            </a:xfrm>
            <a:custGeom>
              <a:avLst/>
              <a:gdLst>
                <a:gd name="T0" fmla="*/ 366 w 528"/>
                <a:gd name="T1" fmla="*/ 98 h 501"/>
                <a:gd name="T2" fmla="*/ 363 w 528"/>
                <a:gd name="T3" fmla="*/ 125 h 501"/>
                <a:gd name="T4" fmla="*/ 357 w 528"/>
                <a:gd name="T5" fmla="*/ 155 h 501"/>
                <a:gd name="T6" fmla="*/ 350 w 528"/>
                <a:gd name="T7" fmla="*/ 191 h 501"/>
                <a:gd name="T8" fmla="*/ 338 w 528"/>
                <a:gd name="T9" fmla="*/ 231 h 501"/>
                <a:gd name="T10" fmla="*/ 323 w 528"/>
                <a:gd name="T11" fmla="*/ 271 h 501"/>
                <a:gd name="T12" fmla="*/ 305 w 528"/>
                <a:gd name="T13" fmla="*/ 303 h 501"/>
                <a:gd name="T14" fmla="*/ 293 w 528"/>
                <a:gd name="T15" fmla="*/ 322 h 501"/>
                <a:gd name="T16" fmla="*/ 278 w 528"/>
                <a:gd name="T17" fmla="*/ 334 h 501"/>
                <a:gd name="T18" fmla="*/ 262 w 528"/>
                <a:gd name="T19" fmla="*/ 346 h 501"/>
                <a:gd name="T20" fmla="*/ 247 w 528"/>
                <a:gd name="T21" fmla="*/ 358 h 501"/>
                <a:gd name="T22" fmla="*/ 207 w 528"/>
                <a:gd name="T23" fmla="*/ 380 h 501"/>
                <a:gd name="T24" fmla="*/ 165 w 528"/>
                <a:gd name="T25" fmla="*/ 398 h 501"/>
                <a:gd name="T26" fmla="*/ 119 w 528"/>
                <a:gd name="T27" fmla="*/ 413 h 501"/>
                <a:gd name="T28" fmla="*/ 42 w 528"/>
                <a:gd name="T29" fmla="*/ 438 h 501"/>
                <a:gd name="T30" fmla="*/ 3 w 528"/>
                <a:gd name="T31" fmla="*/ 447 h 501"/>
                <a:gd name="T32" fmla="*/ 0 w 528"/>
                <a:gd name="T33" fmla="*/ 453 h 501"/>
                <a:gd name="T34" fmla="*/ 0 w 528"/>
                <a:gd name="T35" fmla="*/ 458 h 501"/>
                <a:gd name="T36" fmla="*/ 5 w 528"/>
                <a:gd name="T37" fmla="*/ 471 h 501"/>
                <a:gd name="T38" fmla="*/ 21 w 528"/>
                <a:gd name="T39" fmla="*/ 480 h 501"/>
                <a:gd name="T40" fmla="*/ 45 w 528"/>
                <a:gd name="T41" fmla="*/ 492 h 501"/>
                <a:gd name="T42" fmla="*/ 76 w 528"/>
                <a:gd name="T43" fmla="*/ 498 h 501"/>
                <a:gd name="T44" fmla="*/ 119 w 528"/>
                <a:gd name="T45" fmla="*/ 501 h 501"/>
                <a:gd name="T46" fmla="*/ 170 w 528"/>
                <a:gd name="T47" fmla="*/ 495 h 501"/>
                <a:gd name="T48" fmla="*/ 226 w 528"/>
                <a:gd name="T49" fmla="*/ 486 h 501"/>
                <a:gd name="T50" fmla="*/ 275 w 528"/>
                <a:gd name="T51" fmla="*/ 471 h 501"/>
                <a:gd name="T52" fmla="*/ 315 w 528"/>
                <a:gd name="T53" fmla="*/ 453 h 501"/>
                <a:gd name="T54" fmla="*/ 350 w 528"/>
                <a:gd name="T55" fmla="*/ 432 h 501"/>
                <a:gd name="T56" fmla="*/ 378 w 528"/>
                <a:gd name="T57" fmla="*/ 407 h 501"/>
                <a:gd name="T58" fmla="*/ 400 w 528"/>
                <a:gd name="T59" fmla="*/ 383 h 501"/>
                <a:gd name="T60" fmla="*/ 418 w 528"/>
                <a:gd name="T61" fmla="*/ 362 h 501"/>
                <a:gd name="T62" fmla="*/ 430 w 528"/>
                <a:gd name="T63" fmla="*/ 340 h 501"/>
                <a:gd name="T64" fmla="*/ 455 w 528"/>
                <a:gd name="T65" fmla="*/ 277 h 501"/>
                <a:gd name="T66" fmla="*/ 488 w 528"/>
                <a:gd name="T67" fmla="*/ 179 h 501"/>
                <a:gd name="T68" fmla="*/ 515 w 528"/>
                <a:gd name="T69" fmla="*/ 82 h 501"/>
                <a:gd name="T70" fmla="*/ 525 w 528"/>
                <a:gd name="T71" fmla="*/ 43 h 501"/>
                <a:gd name="T72" fmla="*/ 528 w 528"/>
                <a:gd name="T73" fmla="*/ 18 h 501"/>
                <a:gd name="T74" fmla="*/ 528 w 528"/>
                <a:gd name="T75" fmla="*/ 9 h 501"/>
                <a:gd name="T76" fmla="*/ 525 w 528"/>
                <a:gd name="T77" fmla="*/ 3 h 501"/>
                <a:gd name="T78" fmla="*/ 518 w 528"/>
                <a:gd name="T79" fmla="*/ 0 h 501"/>
                <a:gd name="T80" fmla="*/ 512 w 528"/>
                <a:gd name="T81" fmla="*/ 0 h 501"/>
                <a:gd name="T82" fmla="*/ 494 w 528"/>
                <a:gd name="T83" fmla="*/ 3 h 501"/>
                <a:gd name="T84" fmla="*/ 469 w 528"/>
                <a:gd name="T85" fmla="*/ 12 h 501"/>
                <a:gd name="T86" fmla="*/ 446 w 528"/>
                <a:gd name="T87" fmla="*/ 30 h 501"/>
                <a:gd name="T88" fmla="*/ 418 w 528"/>
                <a:gd name="T89" fmla="*/ 49 h 501"/>
                <a:gd name="T90" fmla="*/ 390 w 528"/>
                <a:gd name="T91" fmla="*/ 73 h 501"/>
                <a:gd name="T92" fmla="*/ 366 w 528"/>
                <a:gd name="T93" fmla="*/ 98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28" h="501">
                  <a:moveTo>
                    <a:pt x="366" y="98"/>
                  </a:moveTo>
                  <a:lnTo>
                    <a:pt x="363" y="125"/>
                  </a:lnTo>
                  <a:lnTo>
                    <a:pt x="357" y="155"/>
                  </a:lnTo>
                  <a:lnTo>
                    <a:pt x="350" y="191"/>
                  </a:lnTo>
                  <a:lnTo>
                    <a:pt x="338" y="231"/>
                  </a:lnTo>
                  <a:lnTo>
                    <a:pt x="323" y="271"/>
                  </a:lnTo>
                  <a:lnTo>
                    <a:pt x="305" y="303"/>
                  </a:lnTo>
                  <a:lnTo>
                    <a:pt x="293" y="322"/>
                  </a:lnTo>
                  <a:lnTo>
                    <a:pt x="278" y="334"/>
                  </a:lnTo>
                  <a:lnTo>
                    <a:pt x="262" y="346"/>
                  </a:lnTo>
                  <a:lnTo>
                    <a:pt x="247" y="358"/>
                  </a:lnTo>
                  <a:lnTo>
                    <a:pt x="207" y="380"/>
                  </a:lnTo>
                  <a:lnTo>
                    <a:pt x="165" y="398"/>
                  </a:lnTo>
                  <a:lnTo>
                    <a:pt x="119" y="413"/>
                  </a:lnTo>
                  <a:lnTo>
                    <a:pt x="42" y="438"/>
                  </a:lnTo>
                  <a:lnTo>
                    <a:pt x="3" y="447"/>
                  </a:lnTo>
                  <a:lnTo>
                    <a:pt x="0" y="453"/>
                  </a:lnTo>
                  <a:lnTo>
                    <a:pt x="0" y="458"/>
                  </a:lnTo>
                  <a:lnTo>
                    <a:pt x="5" y="471"/>
                  </a:lnTo>
                  <a:lnTo>
                    <a:pt x="21" y="480"/>
                  </a:lnTo>
                  <a:lnTo>
                    <a:pt x="45" y="492"/>
                  </a:lnTo>
                  <a:lnTo>
                    <a:pt x="76" y="498"/>
                  </a:lnTo>
                  <a:lnTo>
                    <a:pt x="119" y="501"/>
                  </a:lnTo>
                  <a:lnTo>
                    <a:pt x="170" y="495"/>
                  </a:lnTo>
                  <a:lnTo>
                    <a:pt x="226" y="486"/>
                  </a:lnTo>
                  <a:lnTo>
                    <a:pt x="275" y="471"/>
                  </a:lnTo>
                  <a:lnTo>
                    <a:pt x="315" y="453"/>
                  </a:lnTo>
                  <a:lnTo>
                    <a:pt x="350" y="432"/>
                  </a:lnTo>
                  <a:lnTo>
                    <a:pt x="378" y="407"/>
                  </a:lnTo>
                  <a:lnTo>
                    <a:pt x="400" y="383"/>
                  </a:lnTo>
                  <a:lnTo>
                    <a:pt x="418" y="362"/>
                  </a:lnTo>
                  <a:lnTo>
                    <a:pt x="430" y="340"/>
                  </a:lnTo>
                  <a:lnTo>
                    <a:pt x="455" y="277"/>
                  </a:lnTo>
                  <a:lnTo>
                    <a:pt x="488" y="179"/>
                  </a:lnTo>
                  <a:lnTo>
                    <a:pt x="515" y="82"/>
                  </a:lnTo>
                  <a:lnTo>
                    <a:pt x="525" y="43"/>
                  </a:lnTo>
                  <a:lnTo>
                    <a:pt x="528" y="18"/>
                  </a:lnTo>
                  <a:lnTo>
                    <a:pt x="528" y="9"/>
                  </a:lnTo>
                  <a:lnTo>
                    <a:pt x="525" y="3"/>
                  </a:lnTo>
                  <a:lnTo>
                    <a:pt x="518" y="0"/>
                  </a:lnTo>
                  <a:lnTo>
                    <a:pt x="512" y="0"/>
                  </a:lnTo>
                  <a:lnTo>
                    <a:pt x="494" y="3"/>
                  </a:lnTo>
                  <a:lnTo>
                    <a:pt x="469" y="12"/>
                  </a:lnTo>
                  <a:lnTo>
                    <a:pt x="446" y="30"/>
                  </a:lnTo>
                  <a:lnTo>
                    <a:pt x="418" y="49"/>
                  </a:lnTo>
                  <a:lnTo>
                    <a:pt x="390" y="73"/>
                  </a:lnTo>
                  <a:lnTo>
                    <a:pt x="366" y="98"/>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36" name="Freeform 212"/>
            <p:cNvSpPr>
              <a:spLocks/>
            </p:cNvSpPr>
            <p:nvPr/>
          </p:nvSpPr>
          <p:spPr bwMode="auto">
            <a:xfrm>
              <a:off x="2088515" y="1311910"/>
              <a:ext cx="125730" cy="82550"/>
            </a:xfrm>
            <a:custGeom>
              <a:avLst/>
              <a:gdLst>
                <a:gd name="T0" fmla="*/ 0 w 595"/>
                <a:gd name="T1" fmla="*/ 389 h 389"/>
                <a:gd name="T2" fmla="*/ 0 w 595"/>
                <a:gd name="T3" fmla="*/ 343 h 389"/>
                <a:gd name="T4" fmla="*/ 0 w 595"/>
                <a:gd name="T5" fmla="*/ 310 h 389"/>
                <a:gd name="T6" fmla="*/ 3 w 595"/>
                <a:gd name="T7" fmla="*/ 271 h 389"/>
                <a:gd name="T8" fmla="*/ 12 w 595"/>
                <a:gd name="T9" fmla="*/ 231 h 389"/>
                <a:gd name="T10" fmla="*/ 20 w 595"/>
                <a:gd name="T11" fmla="*/ 191 h 389"/>
                <a:gd name="T12" fmla="*/ 30 w 595"/>
                <a:gd name="T13" fmla="*/ 173 h 389"/>
                <a:gd name="T14" fmla="*/ 39 w 595"/>
                <a:gd name="T15" fmla="*/ 155 h 389"/>
                <a:gd name="T16" fmla="*/ 51 w 595"/>
                <a:gd name="T17" fmla="*/ 136 h 389"/>
                <a:gd name="T18" fmla="*/ 63 w 595"/>
                <a:gd name="T19" fmla="*/ 122 h 389"/>
                <a:gd name="T20" fmla="*/ 91 w 595"/>
                <a:gd name="T21" fmla="*/ 92 h 389"/>
                <a:gd name="T22" fmla="*/ 122 w 595"/>
                <a:gd name="T23" fmla="*/ 67 h 389"/>
                <a:gd name="T24" fmla="*/ 149 w 595"/>
                <a:gd name="T25" fmla="*/ 43 h 389"/>
                <a:gd name="T26" fmla="*/ 179 w 595"/>
                <a:gd name="T27" fmla="*/ 24 h 389"/>
                <a:gd name="T28" fmla="*/ 210 w 595"/>
                <a:gd name="T29" fmla="*/ 12 h 389"/>
                <a:gd name="T30" fmla="*/ 244 w 595"/>
                <a:gd name="T31" fmla="*/ 3 h 389"/>
                <a:gd name="T32" fmla="*/ 274 w 595"/>
                <a:gd name="T33" fmla="*/ 0 h 389"/>
                <a:gd name="T34" fmla="*/ 308 w 595"/>
                <a:gd name="T35" fmla="*/ 3 h 389"/>
                <a:gd name="T36" fmla="*/ 344 w 595"/>
                <a:gd name="T37" fmla="*/ 12 h 389"/>
                <a:gd name="T38" fmla="*/ 390 w 595"/>
                <a:gd name="T39" fmla="*/ 27 h 389"/>
                <a:gd name="T40" fmla="*/ 436 w 595"/>
                <a:gd name="T41" fmla="*/ 46 h 389"/>
                <a:gd name="T42" fmla="*/ 484 w 595"/>
                <a:gd name="T43" fmla="*/ 70 h 389"/>
                <a:gd name="T44" fmla="*/ 527 w 595"/>
                <a:gd name="T45" fmla="*/ 92 h 389"/>
                <a:gd name="T46" fmla="*/ 561 w 595"/>
                <a:gd name="T47" fmla="*/ 113 h 389"/>
                <a:gd name="T48" fmla="*/ 576 w 595"/>
                <a:gd name="T49" fmla="*/ 125 h 389"/>
                <a:gd name="T50" fmla="*/ 585 w 595"/>
                <a:gd name="T51" fmla="*/ 133 h 389"/>
                <a:gd name="T52" fmla="*/ 592 w 595"/>
                <a:gd name="T53" fmla="*/ 143 h 389"/>
                <a:gd name="T54" fmla="*/ 595 w 595"/>
                <a:gd name="T55" fmla="*/ 152 h 389"/>
                <a:gd name="T56" fmla="*/ 595 w 595"/>
                <a:gd name="T57" fmla="*/ 170 h 389"/>
                <a:gd name="T58" fmla="*/ 589 w 595"/>
                <a:gd name="T59" fmla="*/ 188 h 389"/>
                <a:gd name="T60" fmla="*/ 573 w 595"/>
                <a:gd name="T61" fmla="*/ 228 h 389"/>
                <a:gd name="T62" fmla="*/ 558 w 595"/>
                <a:gd name="T63" fmla="*/ 259 h 389"/>
                <a:gd name="T64" fmla="*/ 552 w 595"/>
                <a:gd name="T65" fmla="*/ 271 h 389"/>
                <a:gd name="T66" fmla="*/ 0 w 595"/>
                <a:gd name="T67" fmla="*/ 389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5" h="389">
                  <a:moveTo>
                    <a:pt x="0" y="389"/>
                  </a:moveTo>
                  <a:lnTo>
                    <a:pt x="0" y="343"/>
                  </a:lnTo>
                  <a:lnTo>
                    <a:pt x="0" y="310"/>
                  </a:lnTo>
                  <a:lnTo>
                    <a:pt x="3" y="271"/>
                  </a:lnTo>
                  <a:lnTo>
                    <a:pt x="12" y="231"/>
                  </a:lnTo>
                  <a:lnTo>
                    <a:pt x="20" y="191"/>
                  </a:lnTo>
                  <a:lnTo>
                    <a:pt x="30" y="173"/>
                  </a:lnTo>
                  <a:lnTo>
                    <a:pt x="39" y="155"/>
                  </a:lnTo>
                  <a:lnTo>
                    <a:pt x="51" y="136"/>
                  </a:lnTo>
                  <a:lnTo>
                    <a:pt x="63" y="122"/>
                  </a:lnTo>
                  <a:lnTo>
                    <a:pt x="91" y="92"/>
                  </a:lnTo>
                  <a:lnTo>
                    <a:pt x="122" y="67"/>
                  </a:lnTo>
                  <a:lnTo>
                    <a:pt x="149" y="43"/>
                  </a:lnTo>
                  <a:lnTo>
                    <a:pt x="179" y="24"/>
                  </a:lnTo>
                  <a:lnTo>
                    <a:pt x="210" y="12"/>
                  </a:lnTo>
                  <a:lnTo>
                    <a:pt x="244" y="3"/>
                  </a:lnTo>
                  <a:lnTo>
                    <a:pt x="274" y="0"/>
                  </a:lnTo>
                  <a:lnTo>
                    <a:pt x="308" y="3"/>
                  </a:lnTo>
                  <a:lnTo>
                    <a:pt x="344" y="12"/>
                  </a:lnTo>
                  <a:lnTo>
                    <a:pt x="390" y="27"/>
                  </a:lnTo>
                  <a:lnTo>
                    <a:pt x="436" y="46"/>
                  </a:lnTo>
                  <a:lnTo>
                    <a:pt x="484" y="70"/>
                  </a:lnTo>
                  <a:lnTo>
                    <a:pt x="527" y="92"/>
                  </a:lnTo>
                  <a:lnTo>
                    <a:pt x="561" y="113"/>
                  </a:lnTo>
                  <a:lnTo>
                    <a:pt x="576" y="125"/>
                  </a:lnTo>
                  <a:lnTo>
                    <a:pt x="585" y="133"/>
                  </a:lnTo>
                  <a:lnTo>
                    <a:pt x="592" y="143"/>
                  </a:lnTo>
                  <a:lnTo>
                    <a:pt x="595" y="152"/>
                  </a:lnTo>
                  <a:lnTo>
                    <a:pt x="595" y="170"/>
                  </a:lnTo>
                  <a:lnTo>
                    <a:pt x="589" y="188"/>
                  </a:lnTo>
                  <a:lnTo>
                    <a:pt x="573" y="228"/>
                  </a:lnTo>
                  <a:lnTo>
                    <a:pt x="558" y="259"/>
                  </a:lnTo>
                  <a:lnTo>
                    <a:pt x="552" y="271"/>
                  </a:lnTo>
                  <a:lnTo>
                    <a:pt x="0" y="389"/>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37" name="Freeform 213"/>
            <p:cNvSpPr>
              <a:spLocks/>
            </p:cNvSpPr>
            <p:nvPr/>
          </p:nvSpPr>
          <p:spPr bwMode="auto">
            <a:xfrm>
              <a:off x="1961515" y="1149350"/>
              <a:ext cx="279400" cy="142240"/>
            </a:xfrm>
            <a:custGeom>
              <a:avLst/>
              <a:gdLst>
                <a:gd name="T0" fmla="*/ 696 w 1319"/>
                <a:gd name="T1" fmla="*/ 40 h 671"/>
                <a:gd name="T2" fmla="*/ 769 w 1319"/>
                <a:gd name="T3" fmla="*/ 58 h 671"/>
                <a:gd name="T4" fmla="*/ 898 w 1319"/>
                <a:gd name="T5" fmla="*/ 110 h 671"/>
                <a:gd name="T6" fmla="*/ 1083 w 1319"/>
                <a:gd name="T7" fmla="*/ 194 h 671"/>
                <a:gd name="T8" fmla="*/ 1154 w 1319"/>
                <a:gd name="T9" fmla="*/ 237 h 671"/>
                <a:gd name="T10" fmla="*/ 1209 w 1319"/>
                <a:gd name="T11" fmla="*/ 280 h 671"/>
                <a:gd name="T12" fmla="*/ 1248 w 1319"/>
                <a:gd name="T13" fmla="*/ 325 h 671"/>
                <a:gd name="T14" fmla="*/ 1269 w 1319"/>
                <a:gd name="T15" fmla="*/ 374 h 671"/>
                <a:gd name="T16" fmla="*/ 1266 w 1319"/>
                <a:gd name="T17" fmla="*/ 416 h 671"/>
                <a:gd name="T18" fmla="*/ 1245 w 1319"/>
                <a:gd name="T19" fmla="*/ 470 h 671"/>
                <a:gd name="T20" fmla="*/ 1200 w 1319"/>
                <a:gd name="T21" fmla="*/ 541 h 671"/>
                <a:gd name="T22" fmla="*/ 1200 w 1319"/>
                <a:gd name="T23" fmla="*/ 559 h 671"/>
                <a:gd name="T24" fmla="*/ 1226 w 1319"/>
                <a:gd name="T25" fmla="*/ 544 h 671"/>
                <a:gd name="T26" fmla="*/ 1266 w 1319"/>
                <a:gd name="T27" fmla="*/ 504 h 671"/>
                <a:gd name="T28" fmla="*/ 1312 w 1319"/>
                <a:gd name="T29" fmla="*/ 429 h 671"/>
                <a:gd name="T30" fmla="*/ 1316 w 1319"/>
                <a:gd name="T31" fmla="*/ 389 h 671"/>
                <a:gd name="T32" fmla="*/ 1297 w 1319"/>
                <a:gd name="T33" fmla="*/ 331 h 671"/>
                <a:gd name="T34" fmla="*/ 1245 w 1319"/>
                <a:gd name="T35" fmla="*/ 262 h 671"/>
                <a:gd name="T36" fmla="*/ 1181 w 1319"/>
                <a:gd name="T37" fmla="*/ 204 h 671"/>
                <a:gd name="T38" fmla="*/ 1089 w 1319"/>
                <a:gd name="T39" fmla="*/ 152 h 671"/>
                <a:gd name="T40" fmla="*/ 943 w 1319"/>
                <a:gd name="T41" fmla="*/ 88 h 671"/>
                <a:gd name="T42" fmla="*/ 800 w 1319"/>
                <a:gd name="T43" fmla="*/ 36 h 671"/>
                <a:gd name="T44" fmla="*/ 665 w 1319"/>
                <a:gd name="T45" fmla="*/ 0 h 671"/>
                <a:gd name="T46" fmla="*/ 632 w 1319"/>
                <a:gd name="T47" fmla="*/ 3 h 671"/>
                <a:gd name="T48" fmla="*/ 516 w 1319"/>
                <a:gd name="T49" fmla="*/ 43 h 671"/>
                <a:gd name="T50" fmla="*/ 379 w 1319"/>
                <a:gd name="T51" fmla="*/ 107 h 671"/>
                <a:gd name="T52" fmla="*/ 269 w 1319"/>
                <a:gd name="T53" fmla="*/ 167 h 671"/>
                <a:gd name="T54" fmla="*/ 186 w 1319"/>
                <a:gd name="T55" fmla="*/ 225 h 671"/>
                <a:gd name="T56" fmla="*/ 135 w 1319"/>
                <a:gd name="T57" fmla="*/ 268 h 671"/>
                <a:gd name="T58" fmla="*/ 86 w 1319"/>
                <a:gd name="T59" fmla="*/ 322 h 671"/>
                <a:gd name="T60" fmla="*/ 58 w 1319"/>
                <a:gd name="T61" fmla="*/ 371 h 671"/>
                <a:gd name="T62" fmla="*/ 34 w 1319"/>
                <a:gd name="T63" fmla="*/ 477 h 671"/>
                <a:gd name="T64" fmla="*/ 0 w 1319"/>
                <a:gd name="T65" fmla="*/ 653 h 671"/>
                <a:gd name="T66" fmla="*/ 3 w 1319"/>
                <a:gd name="T67" fmla="*/ 668 h 671"/>
                <a:gd name="T68" fmla="*/ 28 w 1319"/>
                <a:gd name="T69" fmla="*/ 601 h 671"/>
                <a:gd name="T70" fmla="*/ 83 w 1319"/>
                <a:gd name="T71" fmla="*/ 426 h 671"/>
                <a:gd name="T72" fmla="*/ 123 w 1319"/>
                <a:gd name="T73" fmla="*/ 322 h 671"/>
                <a:gd name="T74" fmla="*/ 144 w 1319"/>
                <a:gd name="T75" fmla="*/ 294 h 671"/>
                <a:gd name="T76" fmla="*/ 223 w 1319"/>
                <a:gd name="T77" fmla="*/ 234 h 671"/>
                <a:gd name="T78" fmla="*/ 363 w 1319"/>
                <a:gd name="T79" fmla="*/ 149 h 671"/>
                <a:gd name="T80" fmla="*/ 488 w 1319"/>
                <a:gd name="T81" fmla="*/ 88 h 671"/>
                <a:gd name="T82" fmla="*/ 571 w 1319"/>
                <a:gd name="T83" fmla="*/ 58 h 671"/>
                <a:gd name="T84" fmla="*/ 647 w 1319"/>
                <a:gd name="T85" fmla="*/ 4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19" h="671">
                  <a:moveTo>
                    <a:pt x="681" y="36"/>
                  </a:moveTo>
                  <a:lnTo>
                    <a:pt x="696" y="40"/>
                  </a:lnTo>
                  <a:lnTo>
                    <a:pt x="718" y="43"/>
                  </a:lnTo>
                  <a:lnTo>
                    <a:pt x="769" y="58"/>
                  </a:lnTo>
                  <a:lnTo>
                    <a:pt x="830" y="82"/>
                  </a:lnTo>
                  <a:lnTo>
                    <a:pt x="898" y="110"/>
                  </a:lnTo>
                  <a:lnTo>
                    <a:pt x="1032" y="167"/>
                  </a:lnTo>
                  <a:lnTo>
                    <a:pt x="1083" y="194"/>
                  </a:lnTo>
                  <a:lnTo>
                    <a:pt x="1126" y="219"/>
                  </a:lnTo>
                  <a:lnTo>
                    <a:pt x="1154" y="237"/>
                  </a:lnTo>
                  <a:lnTo>
                    <a:pt x="1184" y="259"/>
                  </a:lnTo>
                  <a:lnTo>
                    <a:pt x="1209" y="280"/>
                  </a:lnTo>
                  <a:lnTo>
                    <a:pt x="1230" y="303"/>
                  </a:lnTo>
                  <a:lnTo>
                    <a:pt x="1248" y="325"/>
                  </a:lnTo>
                  <a:lnTo>
                    <a:pt x="1260" y="349"/>
                  </a:lnTo>
                  <a:lnTo>
                    <a:pt x="1269" y="374"/>
                  </a:lnTo>
                  <a:lnTo>
                    <a:pt x="1269" y="395"/>
                  </a:lnTo>
                  <a:lnTo>
                    <a:pt x="1266" y="416"/>
                  </a:lnTo>
                  <a:lnTo>
                    <a:pt x="1257" y="443"/>
                  </a:lnTo>
                  <a:lnTo>
                    <a:pt x="1245" y="470"/>
                  </a:lnTo>
                  <a:lnTo>
                    <a:pt x="1230" y="498"/>
                  </a:lnTo>
                  <a:lnTo>
                    <a:pt x="1200" y="541"/>
                  </a:lnTo>
                  <a:lnTo>
                    <a:pt x="1188" y="559"/>
                  </a:lnTo>
                  <a:lnTo>
                    <a:pt x="1200" y="559"/>
                  </a:lnTo>
                  <a:lnTo>
                    <a:pt x="1212" y="553"/>
                  </a:lnTo>
                  <a:lnTo>
                    <a:pt x="1226" y="544"/>
                  </a:lnTo>
                  <a:lnTo>
                    <a:pt x="1245" y="529"/>
                  </a:lnTo>
                  <a:lnTo>
                    <a:pt x="1266" y="504"/>
                  </a:lnTo>
                  <a:lnTo>
                    <a:pt x="1291" y="470"/>
                  </a:lnTo>
                  <a:lnTo>
                    <a:pt x="1312" y="429"/>
                  </a:lnTo>
                  <a:lnTo>
                    <a:pt x="1319" y="413"/>
                  </a:lnTo>
                  <a:lnTo>
                    <a:pt x="1316" y="389"/>
                  </a:lnTo>
                  <a:lnTo>
                    <a:pt x="1309" y="361"/>
                  </a:lnTo>
                  <a:lnTo>
                    <a:pt x="1297" y="331"/>
                  </a:lnTo>
                  <a:lnTo>
                    <a:pt x="1276" y="294"/>
                  </a:lnTo>
                  <a:lnTo>
                    <a:pt x="1245" y="262"/>
                  </a:lnTo>
                  <a:lnTo>
                    <a:pt x="1206" y="222"/>
                  </a:lnTo>
                  <a:lnTo>
                    <a:pt x="1181" y="204"/>
                  </a:lnTo>
                  <a:lnTo>
                    <a:pt x="1154" y="185"/>
                  </a:lnTo>
                  <a:lnTo>
                    <a:pt x="1089" y="152"/>
                  </a:lnTo>
                  <a:lnTo>
                    <a:pt x="1020" y="119"/>
                  </a:lnTo>
                  <a:lnTo>
                    <a:pt x="943" y="88"/>
                  </a:lnTo>
                  <a:lnTo>
                    <a:pt x="870" y="61"/>
                  </a:lnTo>
                  <a:lnTo>
                    <a:pt x="800" y="36"/>
                  </a:lnTo>
                  <a:lnTo>
                    <a:pt x="742" y="18"/>
                  </a:lnTo>
                  <a:lnTo>
                    <a:pt x="665" y="0"/>
                  </a:lnTo>
                  <a:lnTo>
                    <a:pt x="650" y="0"/>
                  </a:lnTo>
                  <a:lnTo>
                    <a:pt x="632" y="3"/>
                  </a:lnTo>
                  <a:lnTo>
                    <a:pt x="577" y="18"/>
                  </a:lnTo>
                  <a:lnTo>
                    <a:pt x="516" y="43"/>
                  </a:lnTo>
                  <a:lnTo>
                    <a:pt x="449" y="73"/>
                  </a:lnTo>
                  <a:lnTo>
                    <a:pt x="379" y="107"/>
                  </a:lnTo>
                  <a:lnTo>
                    <a:pt x="317" y="139"/>
                  </a:lnTo>
                  <a:lnTo>
                    <a:pt x="269" y="167"/>
                  </a:lnTo>
                  <a:lnTo>
                    <a:pt x="235" y="188"/>
                  </a:lnTo>
                  <a:lnTo>
                    <a:pt x="186" y="225"/>
                  </a:lnTo>
                  <a:lnTo>
                    <a:pt x="162" y="246"/>
                  </a:lnTo>
                  <a:lnTo>
                    <a:pt x="135" y="268"/>
                  </a:lnTo>
                  <a:lnTo>
                    <a:pt x="108" y="294"/>
                  </a:lnTo>
                  <a:lnTo>
                    <a:pt x="86" y="322"/>
                  </a:lnTo>
                  <a:lnTo>
                    <a:pt x="68" y="352"/>
                  </a:lnTo>
                  <a:lnTo>
                    <a:pt x="58" y="371"/>
                  </a:lnTo>
                  <a:lnTo>
                    <a:pt x="55" y="386"/>
                  </a:lnTo>
                  <a:lnTo>
                    <a:pt x="34" y="477"/>
                  </a:lnTo>
                  <a:lnTo>
                    <a:pt x="12" y="577"/>
                  </a:lnTo>
                  <a:lnTo>
                    <a:pt x="0" y="653"/>
                  </a:lnTo>
                  <a:lnTo>
                    <a:pt x="0" y="671"/>
                  </a:lnTo>
                  <a:lnTo>
                    <a:pt x="3" y="668"/>
                  </a:lnTo>
                  <a:lnTo>
                    <a:pt x="12" y="644"/>
                  </a:lnTo>
                  <a:lnTo>
                    <a:pt x="28" y="601"/>
                  </a:lnTo>
                  <a:lnTo>
                    <a:pt x="61" y="486"/>
                  </a:lnTo>
                  <a:lnTo>
                    <a:pt x="83" y="426"/>
                  </a:lnTo>
                  <a:lnTo>
                    <a:pt x="104" y="368"/>
                  </a:lnTo>
                  <a:lnTo>
                    <a:pt x="123" y="322"/>
                  </a:lnTo>
                  <a:lnTo>
                    <a:pt x="135" y="306"/>
                  </a:lnTo>
                  <a:lnTo>
                    <a:pt x="144" y="294"/>
                  </a:lnTo>
                  <a:lnTo>
                    <a:pt x="174" y="271"/>
                  </a:lnTo>
                  <a:lnTo>
                    <a:pt x="223" y="234"/>
                  </a:lnTo>
                  <a:lnTo>
                    <a:pt x="288" y="194"/>
                  </a:lnTo>
                  <a:lnTo>
                    <a:pt x="363" y="149"/>
                  </a:lnTo>
                  <a:lnTo>
                    <a:pt x="446" y="107"/>
                  </a:lnTo>
                  <a:lnTo>
                    <a:pt x="488" y="88"/>
                  </a:lnTo>
                  <a:lnTo>
                    <a:pt x="528" y="70"/>
                  </a:lnTo>
                  <a:lnTo>
                    <a:pt x="571" y="58"/>
                  </a:lnTo>
                  <a:lnTo>
                    <a:pt x="607" y="46"/>
                  </a:lnTo>
                  <a:lnTo>
                    <a:pt x="647" y="40"/>
                  </a:lnTo>
                  <a:lnTo>
                    <a:pt x="681" y="36"/>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38" name="Freeform 214"/>
            <p:cNvSpPr>
              <a:spLocks/>
            </p:cNvSpPr>
            <p:nvPr/>
          </p:nvSpPr>
          <p:spPr bwMode="auto">
            <a:xfrm>
              <a:off x="2024380" y="1216660"/>
              <a:ext cx="194310" cy="94615"/>
            </a:xfrm>
            <a:custGeom>
              <a:avLst/>
              <a:gdLst>
                <a:gd name="T0" fmla="*/ 12 w 918"/>
                <a:gd name="T1" fmla="*/ 237 h 449"/>
                <a:gd name="T2" fmla="*/ 46 w 918"/>
                <a:gd name="T3" fmla="*/ 209 h 449"/>
                <a:gd name="T4" fmla="*/ 80 w 918"/>
                <a:gd name="T5" fmla="*/ 179 h 449"/>
                <a:gd name="T6" fmla="*/ 150 w 918"/>
                <a:gd name="T7" fmla="*/ 113 h 449"/>
                <a:gd name="T8" fmla="*/ 183 w 918"/>
                <a:gd name="T9" fmla="*/ 85 h 449"/>
                <a:gd name="T10" fmla="*/ 214 w 918"/>
                <a:gd name="T11" fmla="*/ 61 h 449"/>
                <a:gd name="T12" fmla="*/ 241 w 918"/>
                <a:gd name="T13" fmla="*/ 45 h 449"/>
                <a:gd name="T14" fmla="*/ 254 w 918"/>
                <a:gd name="T15" fmla="*/ 42 h 449"/>
                <a:gd name="T16" fmla="*/ 266 w 918"/>
                <a:gd name="T17" fmla="*/ 42 h 449"/>
                <a:gd name="T18" fmla="*/ 348 w 918"/>
                <a:gd name="T19" fmla="*/ 42 h 449"/>
                <a:gd name="T20" fmla="*/ 473 w 918"/>
                <a:gd name="T21" fmla="*/ 42 h 449"/>
                <a:gd name="T22" fmla="*/ 540 w 918"/>
                <a:gd name="T23" fmla="*/ 42 h 449"/>
                <a:gd name="T24" fmla="*/ 599 w 918"/>
                <a:gd name="T25" fmla="*/ 49 h 449"/>
                <a:gd name="T26" fmla="*/ 647 w 918"/>
                <a:gd name="T27" fmla="*/ 55 h 449"/>
                <a:gd name="T28" fmla="*/ 662 w 918"/>
                <a:gd name="T29" fmla="*/ 58 h 449"/>
                <a:gd name="T30" fmla="*/ 675 w 918"/>
                <a:gd name="T31" fmla="*/ 64 h 449"/>
                <a:gd name="T32" fmla="*/ 727 w 918"/>
                <a:gd name="T33" fmla="*/ 107 h 449"/>
                <a:gd name="T34" fmla="*/ 799 w 918"/>
                <a:gd name="T35" fmla="*/ 167 h 449"/>
                <a:gd name="T36" fmla="*/ 833 w 918"/>
                <a:gd name="T37" fmla="*/ 197 h 449"/>
                <a:gd name="T38" fmla="*/ 864 w 918"/>
                <a:gd name="T39" fmla="*/ 228 h 449"/>
                <a:gd name="T40" fmla="*/ 885 w 918"/>
                <a:gd name="T41" fmla="*/ 255 h 449"/>
                <a:gd name="T42" fmla="*/ 892 w 918"/>
                <a:gd name="T43" fmla="*/ 268 h 449"/>
                <a:gd name="T44" fmla="*/ 895 w 918"/>
                <a:gd name="T45" fmla="*/ 276 h 449"/>
                <a:gd name="T46" fmla="*/ 895 w 918"/>
                <a:gd name="T47" fmla="*/ 315 h 449"/>
                <a:gd name="T48" fmla="*/ 888 w 918"/>
                <a:gd name="T49" fmla="*/ 367 h 449"/>
                <a:gd name="T50" fmla="*/ 879 w 918"/>
                <a:gd name="T51" fmla="*/ 446 h 449"/>
                <a:gd name="T52" fmla="*/ 882 w 918"/>
                <a:gd name="T53" fmla="*/ 449 h 449"/>
                <a:gd name="T54" fmla="*/ 885 w 918"/>
                <a:gd name="T55" fmla="*/ 443 h 449"/>
                <a:gd name="T56" fmla="*/ 892 w 918"/>
                <a:gd name="T57" fmla="*/ 431 h 449"/>
                <a:gd name="T58" fmla="*/ 901 w 918"/>
                <a:gd name="T59" fmla="*/ 413 h 449"/>
                <a:gd name="T60" fmla="*/ 907 w 918"/>
                <a:gd name="T61" fmla="*/ 389 h 449"/>
                <a:gd name="T62" fmla="*/ 913 w 918"/>
                <a:gd name="T63" fmla="*/ 358 h 449"/>
                <a:gd name="T64" fmla="*/ 916 w 918"/>
                <a:gd name="T65" fmla="*/ 322 h 449"/>
                <a:gd name="T66" fmla="*/ 918 w 918"/>
                <a:gd name="T67" fmla="*/ 285 h 449"/>
                <a:gd name="T68" fmla="*/ 916 w 918"/>
                <a:gd name="T69" fmla="*/ 274 h 449"/>
                <a:gd name="T70" fmla="*/ 910 w 918"/>
                <a:gd name="T71" fmla="*/ 261 h 449"/>
                <a:gd name="T72" fmla="*/ 888 w 918"/>
                <a:gd name="T73" fmla="*/ 231 h 449"/>
                <a:gd name="T74" fmla="*/ 858 w 918"/>
                <a:gd name="T75" fmla="*/ 194 h 449"/>
                <a:gd name="T76" fmla="*/ 821 w 918"/>
                <a:gd name="T77" fmla="*/ 154 h 449"/>
                <a:gd name="T78" fmla="*/ 778 w 918"/>
                <a:gd name="T79" fmla="*/ 116 h 449"/>
                <a:gd name="T80" fmla="*/ 736 w 918"/>
                <a:gd name="T81" fmla="*/ 79 h 449"/>
                <a:gd name="T82" fmla="*/ 696 w 918"/>
                <a:gd name="T83" fmla="*/ 52 h 449"/>
                <a:gd name="T84" fmla="*/ 665 w 918"/>
                <a:gd name="T85" fmla="*/ 33 h 449"/>
                <a:gd name="T86" fmla="*/ 647 w 918"/>
                <a:gd name="T87" fmla="*/ 27 h 449"/>
                <a:gd name="T88" fmla="*/ 625 w 918"/>
                <a:gd name="T89" fmla="*/ 21 h 449"/>
                <a:gd name="T90" fmla="*/ 574 w 918"/>
                <a:gd name="T91" fmla="*/ 12 h 449"/>
                <a:gd name="T92" fmla="*/ 510 w 918"/>
                <a:gd name="T93" fmla="*/ 6 h 449"/>
                <a:gd name="T94" fmla="*/ 440 w 918"/>
                <a:gd name="T95" fmla="*/ 0 h 449"/>
                <a:gd name="T96" fmla="*/ 373 w 918"/>
                <a:gd name="T97" fmla="*/ 0 h 449"/>
                <a:gd name="T98" fmla="*/ 309 w 918"/>
                <a:gd name="T99" fmla="*/ 0 h 449"/>
                <a:gd name="T100" fmla="*/ 260 w 918"/>
                <a:gd name="T101" fmla="*/ 3 h 449"/>
                <a:gd name="T102" fmla="*/ 229 w 918"/>
                <a:gd name="T103" fmla="*/ 9 h 449"/>
                <a:gd name="T104" fmla="*/ 217 w 918"/>
                <a:gd name="T105" fmla="*/ 15 h 449"/>
                <a:gd name="T106" fmla="*/ 202 w 918"/>
                <a:gd name="T107" fmla="*/ 27 h 449"/>
                <a:gd name="T108" fmla="*/ 162 w 918"/>
                <a:gd name="T109" fmla="*/ 61 h 449"/>
                <a:gd name="T110" fmla="*/ 120 w 918"/>
                <a:gd name="T111" fmla="*/ 104 h 449"/>
                <a:gd name="T112" fmla="*/ 74 w 918"/>
                <a:gd name="T113" fmla="*/ 148 h 449"/>
                <a:gd name="T114" fmla="*/ 37 w 918"/>
                <a:gd name="T115" fmla="*/ 191 h 449"/>
                <a:gd name="T116" fmla="*/ 9 w 918"/>
                <a:gd name="T117" fmla="*/ 225 h 449"/>
                <a:gd name="T118" fmla="*/ 0 w 918"/>
                <a:gd name="T119" fmla="*/ 243 h 449"/>
                <a:gd name="T120" fmla="*/ 4 w 918"/>
                <a:gd name="T121" fmla="*/ 243 h 449"/>
                <a:gd name="T122" fmla="*/ 12 w 918"/>
                <a:gd name="T123" fmla="*/ 237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18" h="449">
                  <a:moveTo>
                    <a:pt x="12" y="237"/>
                  </a:moveTo>
                  <a:lnTo>
                    <a:pt x="46" y="209"/>
                  </a:lnTo>
                  <a:lnTo>
                    <a:pt x="80" y="179"/>
                  </a:lnTo>
                  <a:lnTo>
                    <a:pt x="150" y="113"/>
                  </a:lnTo>
                  <a:lnTo>
                    <a:pt x="183" y="85"/>
                  </a:lnTo>
                  <a:lnTo>
                    <a:pt x="214" y="61"/>
                  </a:lnTo>
                  <a:lnTo>
                    <a:pt x="241" y="45"/>
                  </a:lnTo>
                  <a:lnTo>
                    <a:pt x="254" y="42"/>
                  </a:lnTo>
                  <a:lnTo>
                    <a:pt x="266" y="42"/>
                  </a:lnTo>
                  <a:lnTo>
                    <a:pt x="348" y="42"/>
                  </a:lnTo>
                  <a:lnTo>
                    <a:pt x="473" y="42"/>
                  </a:lnTo>
                  <a:lnTo>
                    <a:pt x="540" y="42"/>
                  </a:lnTo>
                  <a:lnTo>
                    <a:pt x="599" y="49"/>
                  </a:lnTo>
                  <a:lnTo>
                    <a:pt x="647" y="55"/>
                  </a:lnTo>
                  <a:lnTo>
                    <a:pt x="662" y="58"/>
                  </a:lnTo>
                  <a:lnTo>
                    <a:pt x="675" y="64"/>
                  </a:lnTo>
                  <a:lnTo>
                    <a:pt x="727" y="107"/>
                  </a:lnTo>
                  <a:lnTo>
                    <a:pt x="799" y="167"/>
                  </a:lnTo>
                  <a:lnTo>
                    <a:pt x="833" y="197"/>
                  </a:lnTo>
                  <a:lnTo>
                    <a:pt x="864" y="228"/>
                  </a:lnTo>
                  <a:lnTo>
                    <a:pt x="885" y="255"/>
                  </a:lnTo>
                  <a:lnTo>
                    <a:pt x="892" y="268"/>
                  </a:lnTo>
                  <a:lnTo>
                    <a:pt x="895" y="276"/>
                  </a:lnTo>
                  <a:lnTo>
                    <a:pt x="895" y="315"/>
                  </a:lnTo>
                  <a:lnTo>
                    <a:pt x="888" y="367"/>
                  </a:lnTo>
                  <a:lnTo>
                    <a:pt x="879" y="446"/>
                  </a:lnTo>
                  <a:lnTo>
                    <a:pt x="882" y="449"/>
                  </a:lnTo>
                  <a:lnTo>
                    <a:pt x="885" y="443"/>
                  </a:lnTo>
                  <a:lnTo>
                    <a:pt x="892" y="431"/>
                  </a:lnTo>
                  <a:lnTo>
                    <a:pt x="901" y="413"/>
                  </a:lnTo>
                  <a:lnTo>
                    <a:pt x="907" y="389"/>
                  </a:lnTo>
                  <a:lnTo>
                    <a:pt x="913" y="358"/>
                  </a:lnTo>
                  <a:lnTo>
                    <a:pt x="916" y="322"/>
                  </a:lnTo>
                  <a:lnTo>
                    <a:pt x="918" y="285"/>
                  </a:lnTo>
                  <a:lnTo>
                    <a:pt x="916" y="274"/>
                  </a:lnTo>
                  <a:lnTo>
                    <a:pt x="910" y="261"/>
                  </a:lnTo>
                  <a:lnTo>
                    <a:pt x="888" y="231"/>
                  </a:lnTo>
                  <a:lnTo>
                    <a:pt x="858" y="194"/>
                  </a:lnTo>
                  <a:lnTo>
                    <a:pt x="821" y="154"/>
                  </a:lnTo>
                  <a:lnTo>
                    <a:pt x="778" y="116"/>
                  </a:lnTo>
                  <a:lnTo>
                    <a:pt x="736" y="79"/>
                  </a:lnTo>
                  <a:lnTo>
                    <a:pt x="696" y="52"/>
                  </a:lnTo>
                  <a:lnTo>
                    <a:pt x="665" y="33"/>
                  </a:lnTo>
                  <a:lnTo>
                    <a:pt x="647" y="27"/>
                  </a:lnTo>
                  <a:lnTo>
                    <a:pt x="625" y="21"/>
                  </a:lnTo>
                  <a:lnTo>
                    <a:pt x="574" y="12"/>
                  </a:lnTo>
                  <a:lnTo>
                    <a:pt x="510" y="6"/>
                  </a:lnTo>
                  <a:lnTo>
                    <a:pt x="440" y="0"/>
                  </a:lnTo>
                  <a:lnTo>
                    <a:pt x="373" y="0"/>
                  </a:lnTo>
                  <a:lnTo>
                    <a:pt x="309" y="0"/>
                  </a:lnTo>
                  <a:lnTo>
                    <a:pt x="260" y="3"/>
                  </a:lnTo>
                  <a:lnTo>
                    <a:pt x="229" y="9"/>
                  </a:lnTo>
                  <a:lnTo>
                    <a:pt x="217" y="15"/>
                  </a:lnTo>
                  <a:lnTo>
                    <a:pt x="202" y="27"/>
                  </a:lnTo>
                  <a:lnTo>
                    <a:pt x="162" y="61"/>
                  </a:lnTo>
                  <a:lnTo>
                    <a:pt x="120" y="104"/>
                  </a:lnTo>
                  <a:lnTo>
                    <a:pt x="74" y="148"/>
                  </a:lnTo>
                  <a:lnTo>
                    <a:pt x="37" y="191"/>
                  </a:lnTo>
                  <a:lnTo>
                    <a:pt x="9" y="225"/>
                  </a:lnTo>
                  <a:lnTo>
                    <a:pt x="0" y="243"/>
                  </a:lnTo>
                  <a:lnTo>
                    <a:pt x="4" y="243"/>
                  </a:lnTo>
                  <a:lnTo>
                    <a:pt x="12" y="237"/>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39" name="Freeform 215"/>
            <p:cNvSpPr>
              <a:spLocks/>
            </p:cNvSpPr>
            <p:nvPr/>
          </p:nvSpPr>
          <p:spPr bwMode="auto">
            <a:xfrm>
              <a:off x="2053590" y="1270635"/>
              <a:ext cx="166370" cy="88900"/>
            </a:xfrm>
            <a:custGeom>
              <a:avLst/>
              <a:gdLst>
                <a:gd name="T0" fmla="*/ 9 w 786"/>
                <a:gd name="T1" fmla="*/ 221 h 422"/>
                <a:gd name="T2" fmla="*/ 134 w 786"/>
                <a:gd name="T3" fmla="*/ 125 h 422"/>
                <a:gd name="T4" fmla="*/ 216 w 786"/>
                <a:gd name="T5" fmla="*/ 60 h 422"/>
                <a:gd name="T6" fmla="*/ 244 w 786"/>
                <a:gd name="T7" fmla="*/ 39 h 422"/>
                <a:gd name="T8" fmla="*/ 259 w 786"/>
                <a:gd name="T9" fmla="*/ 33 h 422"/>
                <a:gd name="T10" fmla="*/ 317 w 786"/>
                <a:gd name="T11" fmla="*/ 42 h 422"/>
                <a:gd name="T12" fmla="*/ 436 w 786"/>
                <a:gd name="T13" fmla="*/ 60 h 422"/>
                <a:gd name="T14" fmla="*/ 555 w 786"/>
                <a:gd name="T15" fmla="*/ 88 h 422"/>
                <a:gd name="T16" fmla="*/ 601 w 786"/>
                <a:gd name="T17" fmla="*/ 97 h 422"/>
                <a:gd name="T18" fmla="*/ 613 w 786"/>
                <a:gd name="T19" fmla="*/ 103 h 422"/>
                <a:gd name="T20" fmla="*/ 623 w 786"/>
                <a:gd name="T21" fmla="*/ 109 h 422"/>
                <a:gd name="T22" fmla="*/ 658 w 786"/>
                <a:gd name="T23" fmla="*/ 134 h 422"/>
                <a:gd name="T24" fmla="*/ 704 w 786"/>
                <a:gd name="T25" fmla="*/ 173 h 422"/>
                <a:gd name="T26" fmla="*/ 729 w 786"/>
                <a:gd name="T27" fmla="*/ 191 h 422"/>
                <a:gd name="T28" fmla="*/ 750 w 786"/>
                <a:gd name="T29" fmla="*/ 212 h 422"/>
                <a:gd name="T30" fmla="*/ 763 w 786"/>
                <a:gd name="T31" fmla="*/ 227 h 422"/>
                <a:gd name="T32" fmla="*/ 772 w 786"/>
                <a:gd name="T33" fmla="*/ 243 h 422"/>
                <a:gd name="T34" fmla="*/ 772 w 786"/>
                <a:gd name="T35" fmla="*/ 261 h 422"/>
                <a:gd name="T36" fmla="*/ 769 w 786"/>
                <a:gd name="T37" fmla="*/ 286 h 422"/>
                <a:gd name="T38" fmla="*/ 757 w 786"/>
                <a:gd name="T39" fmla="*/ 340 h 422"/>
                <a:gd name="T40" fmla="*/ 744 w 786"/>
                <a:gd name="T41" fmla="*/ 395 h 422"/>
                <a:gd name="T42" fmla="*/ 741 w 786"/>
                <a:gd name="T43" fmla="*/ 422 h 422"/>
                <a:gd name="T44" fmla="*/ 744 w 786"/>
                <a:gd name="T45" fmla="*/ 422 h 422"/>
                <a:gd name="T46" fmla="*/ 750 w 786"/>
                <a:gd name="T47" fmla="*/ 413 h 422"/>
                <a:gd name="T48" fmla="*/ 760 w 786"/>
                <a:gd name="T49" fmla="*/ 398 h 422"/>
                <a:gd name="T50" fmla="*/ 769 w 786"/>
                <a:gd name="T51" fmla="*/ 376 h 422"/>
                <a:gd name="T52" fmla="*/ 778 w 786"/>
                <a:gd name="T53" fmla="*/ 352 h 422"/>
                <a:gd name="T54" fmla="*/ 783 w 786"/>
                <a:gd name="T55" fmla="*/ 322 h 422"/>
                <a:gd name="T56" fmla="*/ 786 w 786"/>
                <a:gd name="T57" fmla="*/ 286 h 422"/>
                <a:gd name="T58" fmla="*/ 783 w 786"/>
                <a:gd name="T59" fmla="*/ 249 h 422"/>
                <a:gd name="T60" fmla="*/ 778 w 786"/>
                <a:gd name="T61" fmla="*/ 231 h 422"/>
                <a:gd name="T62" fmla="*/ 769 w 786"/>
                <a:gd name="T63" fmla="*/ 206 h 422"/>
                <a:gd name="T64" fmla="*/ 750 w 786"/>
                <a:gd name="T65" fmla="*/ 182 h 422"/>
                <a:gd name="T66" fmla="*/ 729 w 786"/>
                <a:gd name="T67" fmla="*/ 158 h 422"/>
                <a:gd name="T68" fmla="*/ 707 w 786"/>
                <a:gd name="T69" fmla="*/ 134 h 422"/>
                <a:gd name="T70" fmla="*/ 683 w 786"/>
                <a:gd name="T71" fmla="*/ 112 h 422"/>
                <a:gd name="T72" fmla="*/ 658 w 786"/>
                <a:gd name="T73" fmla="*/ 91 h 422"/>
                <a:gd name="T74" fmla="*/ 634 w 786"/>
                <a:gd name="T75" fmla="*/ 79 h 422"/>
                <a:gd name="T76" fmla="*/ 613 w 786"/>
                <a:gd name="T77" fmla="*/ 70 h 422"/>
                <a:gd name="T78" fmla="*/ 570 w 786"/>
                <a:gd name="T79" fmla="*/ 57 h 422"/>
                <a:gd name="T80" fmla="*/ 448 w 786"/>
                <a:gd name="T81" fmla="*/ 30 h 422"/>
                <a:gd name="T82" fmla="*/ 327 w 786"/>
                <a:gd name="T83" fmla="*/ 6 h 422"/>
                <a:gd name="T84" fmla="*/ 281 w 786"/>
                <a:gd name="T85" fmla="*/ 0 h 422"/>
                <a:gd name="T86" fmla="*/ 250 w 786"/>
                <a:gd name="T87" fmla="*/ 0 h 422"/>
                <a:gd name="T88" fmla="*/ 238 w 786"/>
                <a:gd name="T89" fmla="*/ 3 h 422"/>
                <a:gd name="T90" fmla="*/ 222 w 786"/>
                <a:gd name="T91" fmla="*/ 13 h 422"/>
                <a:gd name="T92" fmla="*/ 182 w 786"/>
                <a:gd name="T93" fmla="*/ 42 h 422"/>
                <a:gd name="T94" fmla="*/ 137 w 786"/>
                <a:gd name="T95" fmla="*/ 82 h 422"/>
                <a:gd name="T96" fmla="*/ 88 w 786"/>
                <a:gd name="T97" fmla="*/ 128 h 422"/>
                <a:gd name="T98" fmla="*/ 45 w 786"/>
                <a:gd name="T99" fmla="*/ 170 h 422"/>
                <a:gd name="T100" fmla="*/ 15 w 786"/>
                <a:gd name="T101" fmla="*/ 203 h 422"/>
                <a:gd name="T102" fmla="*/ 0 w 786"/>
                <a:gd name="T103" fmla="*/ 224 h 422"/>
                <a:gd name="T104" fmla="*/ 0 w 786"/>
                <a:gd name="T105" fmla="*/ 227 h 422"/>
                <a:gd name="T106" fmla="*/ 9 w 786"/>
                <a:gd name="T107" fmla="*/ 221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6" h="422">
                  <a:moveTo>
                    <a:pt x="9" y="221"/>
                  </a:moveTo>
                  <a:lnTo>
                    <a:pt x="134" y="125"/>
                  </a:lnTo>
                  <a:lnTo>
                    <a:pt x="216" y="60"/>
                  </a:lnTo>
                  <a:lnTo>
                    <a:pt x="244" y="39"/>
                  </a:lnTo>
                  <a:lnTo>
                    <a:pt x="259" y="33"/>
                  </a:lnTo>
                  <a:lnTo>
                    <a:pt x="317" y="42"/>
                  </a:lnTo>
                  <a:lnTo>
                    <a:pt x="436" y="60"/>
                  </a:lnTo>
                  <a:lnTo>
                    <a:pt x="555" y="88"/>
                  </a:lnTo>
                  <a:lnTo>
                    <a:pt x="601" y="97"/>
                  </a:lnTo>
                  <a:lnTo>
                    <a:pt x="613" y="103"/>
                  </a:lnTo>
                  <a:lnTo>
                    <a:pt x="623" y="109"/>
                  </a:lnTo>
                  <a:lnTo>
                    <a:pt x="658" y="134"/>
                  </a:lnTo>
                  <a:lnTo>
                    <a:pt x="704" y="173"/>
                  </a:lnTo>
                  <a:lnTo>
                    <a:pt x="729" y="191"/>
                  </a:lnTo>
                  <a:lnTo>
                    <a:pt x="750" y="212"/>
                  </a:lnTo>
                  <a:lnTo>
                    <a:pt x="763" y="227"/>
                  </a:lnTo>
                  <a:lnTo>
                    <a:pt x="772" y="243"/>
                  </a:lnTo>
                  <a:lnTo>
                    <a:pt x="772" y="261"/>
                  </a:lnTo>
                  <a:lnTo>
                    <a:pt x="769" y="286"/>
                  </a:lnTo>
                  <a:lnTo>
                    <a:pt x="757" y="340"/>
                  </a:lnTo>
                  <a:lnTo>
                    <a:pt x="744" y="395"/>
                  </a:lnTo>
                  <a:lnTo>
                    <a:pt x="741" y="422"/>
                  </a:lnTo>
                  <a:lnTo>
                    <a:pt x="744" y="422"/>
                  </a:lnTo>
                  <a:lnTo>
                    <a:pt x="750" y="413"/>
                  </a:lnTo>
                  <a:lnTo>
                    <a:pt x="760" y="398"/>
                  </a:lnTo>
                  <a:lnTo>
                    <a:pt x="769" y="376"/>
                  </a:lnTo>
                  <a:lnTo>
                    <a:pt x="778" y="352"/>
                  </a:lnTo>
                  <a:lnTo>
                    <a:pt x="783" y="322"/>
                  </a:lnTo>
                  <a:lnTo>
                    <a:pt x="786" y="286"/>
                  </a:lnTo>
                  <a:lnTo>
                    <a:pt x="783" y="249"/>
                  </a:lnTo>
                  <a:lnTo>
                    <a:pt x="778" y="231"/>
                  </a:lnTo>
                  <a:lnTo>
                    <a:pt x="769" y="206"/>
                  </a:lnTo>
                  <a:lnTo>
                    <a:pt x="750" y="182"/>
                  </a:lnTo>
                  <a:lnTo>
                    <a:pt x="729" y="158"/>
                  </a:lnTo>
                  <a:lnTo>
                    <a:pt x="707" y="134"/>
                  </a:lnTo>
                  <a:lnTo>
                    <a:pt x="683" y="112"/>
                  </a:lnTo>
                  <a:lnTo>
                    <a:pt x="658" y="91"/>
                  </a:lnTo>
                  <a:lnTo>
                    <a:pt x="634" y="79"/>
                  </a:lnTo>
                  <a:lnTo>
                    <a:pt x="613" y="70"/>
                  </a:lnTo>
                  <a:lnTo>
                    <a:pt x="570" y="57"/>
                  </a:lnTo>
                  <a:lnTo>
                    <a:pt x="448" y="30"/>
                  </a:lnTo>
                  <a:lnTo>
                    <a:pt x="327" y="6"/>
                  </a:lnTo>
                  <a:lnTo>
                    <a:pt x="281" y="0"/>
                  </a:lnTo>
                  <a:lnTo>
                    <a:pt x="250" y="0"/>
                  </a:lnTo>
                  <a:lnTo>
                    <a:pt x="238" y="3"/>
                  </a:lnTo>
                  <a:lnTo>
                    <a:pt x="222" y="13"/>
                  </a:lnTo>
                  <a:lnTo>
                    <a:pt x="182" y="42"/>
                  </a:lnTo>
                  <a:lnTo>
                    <a:pt x="137" y="82"/>
                  </a:lnTo>
                  <a:lnTo>
                    <a:pt x="88" y="128"/>
                  </a:lnTo>
                  <a:lnTo>
                    <a:pt x="45" y="170"/>
                  </a:lnTo>
                  <a:lnTo>
                    <a:pt x="15" y="203"/>
                  </a:lnTo>
                  <a:lnTo>
                    <a:pt x="0" y="224"/>
                  </a:lnTo>
                  <a:lnTo>
                    <a:pt x="0" y="227"/>
                  </a:lnTo>
                  <a:lnTo>
                    <a:pt x="9" y="221"/>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40" name="Freeform 216"/>
            <p:cNvSpPr>
              <a:spLocks/>
            </p:cNvSpPr>
            <p:nvPr/>
          </p:nvSpPr>
          <p:spPr bwMode="auto">
            <a:xfrm>
              <a:off x="2067560" y="1327785"/>
              <a:ext cx="150495" cy="133985"/>
            </a:xfrm>
            <a:custGeom>
              <a:avLst/>
              <a:gdLst>
                <a:gd name="T0" fmla="*/ 92 w 711"/>
                <a:gd name="T1" fmla="*/ 180 h 635"/>
                <a:gd name="T2" fmla="*/ 177 w 711"/>
                <a:gd name="T3" fmla="*/ 115 h 635"/>
                <a:gd name="T4" fmla="*/ 283 w 711"/>
                <a:gd name="T5" fmla="*/ 52 h 635"/>
                <a:gd name="T6" fmla="*/ 378 w 711"/>
                <a:gd name="T7" fmla="*/ 6 h 635"/>
                <a:gd name="T8" fmla="*/ 411 w 711"/>
                <a:gd name="T9" fmla="*/ 0 h 635"/>
                <a:gd name="T10" fmla="*/ 476 w 711"/>
                <a:gd name="T11" fmla="*/ 9 h 635"/>
                <a:gd name="T12" fmla="*/ 546 w 711"/>
                <a:gd name="T13" fmla="*/ 40 h 635"/>
                <a:gd name="T14" fmla="*/ 610 w 711"/>
                <a:gd name="T15" fmla="*/ 82 h 635"/>
                <a:gd name="T16" fmla="*/ 656 w 711"/>
                <a:gd name="T17" fmla="*/ 131 h 635"/>
                <a:gd name="T18" fmla="*/ 696 w 711"/>
                <a:gd name="T19" fmla="*/ 195 h 635"/>
                <a:gd name="T20" fmla="*/ 708 w 711"/>
                <a:gd name="T21" fmla="*/ 237 h 635"/>
                <a:gd name="T22" fmla="*/ 708 w 711"/>
                <a:gd name="T23" fmla="*/ 289 h 635"/>
                <a:gd name="T24" fmla="*/ 677 w 711"/>
                <a:gd name="T25" fmla="*/ 388 h 635"/>
                <a:gd name="T26" fmla="*/ 644 w 711"/>
                <a:gd name="T27" fmla="*/ 498 h 635"/>
                <a:gd name="T28" fmla="*/ 619 w 711"/>
                <a:gd name="T29" fmla="*/ 537 h 635"/>
                <a:gd name="T30" fmla="*/ 597 w 711"/>
                <a:gd name="T31" fmla="*/ 559 h 635"/>
                <a:gd name="T32" fmla="*/ 528 w 711"/>
                <a:gd name="T33" fmla="*/ 589 h 635"/>
                <a:gd name="T34" fmla="*/ 400 w 711"/>
                <a:gd name="T35" fmla="*/ 635 h 635"/>
                <a:gd name="T36" fmla="*/ 433 w 711"/>
                <a:gd name="T37" fmla="*/ 456 h 635"/>
                <a:gd name="T38" fmla="*/ 442 w 711"/>
                <a:gd name="T39" fmla="*/ 382 h 635"/>
                <a:gd name="T40" fmla="*/ 427 w 711"/>
                <a:gd name="T41" fmla="*/ 382 h 635"/>
                <a:gd name="T42" fmla="*/ 381 w 711"/>
                <a:gd name="T43" fmla="*/ 413 h 635"/>
                <a:gd name="T44" fmla="*/ 295 w 711"/>
                <a:gd name="T45" fmla="*/ 480 h 635"/>
                <a:gd name="T46" fmla="*/ 229 w 711"/>
                <a:gd name="T47" fmla="*/ 522 h 635"/>
                <a:gd name="T48" fmla="*/ 189 w 711"/>
                <a:gd name="T49" fmla="*/ 534 h 635"/>
                <a:gd name="T50" fmla="*/ 158 w 711"/>
                <a:gd name="T51" fmla="*/ 528 h 635"/>
                <a:gd name="T52" fmla="*/ 118 w 711"/>
                <a:gd name="T53" fmla="*/ 510 h 635"/>
                <a:gd name="T54" fmla="*/ 79 w 711"/>
                <a:gd name="T55" fmla="*/ 480 h 635"/>
                <a:gd name="T56" fmla="*/ 43 w 711"/>
                <a:gd name="T57" fmla="*/ 443 h 635"/>
                <a:gd name="T58" fmla="*/ 15 w 711"/>
                <a:gd name="T59" fmla="*/ 398 h 635"/>
                <a:gd name="T60" fmla="*/ 3 w 711"/>
                <a:gd name="T61" fmla="*/ 347 h 635"/>
                <a:gd name="T62" fmla="*/ 6 w 711"/>
                <a:gd name="T63" fmla="*/ 292 h 635"/>
                <a:gd name="T64" fmla="*/ 36 w 711"/>
                <a:gd name="T65" fmla="*/ 234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11" h="635">
                  <a:moveTo>
                    <a:pt x="61" y="204"/>
                  </a:moveTo>
                  <a:lnTo>
                    <a:pt x="92" y="180"/>
                  </a:lnTo>
                  <a:lnTo>
                    <a:pt x="131" y="149"/>
                  </a:lnTo>
                  <a:lnTo>
                    <a:pt x="177" y="115"/>
                  </a:lnTo>
                  <a:lnTo>
                    <a:pt x="232" y="82"/>
                  </a:lnTo>
                  <a:lnTo>
                    <a:pt x="283" y="52"/>
                  </a:lnTo>
                  <a:lnTo>
                    <a:pt x="332" y="25"/>
                  </a:lnTo>
                  <a:lnTo>
                    <a:pt x="378" y="6"/>
                  </a:lnTo>
                  <a:lnTo>
                    <a:pt x="397" y="0"/>
                  </a:lnTo>
                  <a:lnTo>
                    <a:pt x="411" y="0"/>
                  </a:lnTo>
                  <a:lnTo>
                    <a:pt x="442" y="0"/>
                  </a:lnTo>
                  <a:lnTo>
                    <a:pt x="476" y="9"/>
                  </a:lnTo>
                  <a:lnTo>
                    <a:pt x="509" y="22"/>
                  </a:lnTo>
                  <a:lnTo>
                    <a:pt x="546" y="40"/>
                  </a:lnTo>
                  <a:lnTo>
                    <a:pt x="579" y="58"/>
                  </a:lnTo>
                  <a:lnTo>
                    <a:pt x="610" y="82"/>
                  </a:lnTo>
                  <a:lnTo>
                    <a:pt x="634" y="106"/>
                  </a:lnTo>
                  <a:lnTo>
                    <a:pt x="656" y="131"/>
                  </a:lnTo>
                  <a:lnTo>
                    <a:pt x="683" y="173"/>
                  </a:lnTo>
                  <a:lnTo>
                    <a:pt x="696" y="195"/>
                  </a:lnTo>
                  <a:lnTo>
                    <a:pt x="705" y="215"/>
                  </a:lnTo>
                  <a:lnTo>
                    <a:pt x="708" y="237"/>
                  </a:lnTo>
                  <a:lnTo>
                    <a:pt x="711" y="261"/>
                  </a:lnTo>
                  <a:lnTo>
                    <a:pt x="708" y="289"/>
                  </a:lnTo>
                  <a:lnTo>
                    <a:pt x="699" y="316"/>
                  </a:lnTo>
                  <a:lnTo>
                    <a:pt x="677" y="388"/>
                  </a:lnTo>
                  <a:lnTo>
                    <a:pt x="656" y="465"/>
                  </a:lnTo>
                  <a:lnTo>
                    <a:pt x="644" y="498"/>
                  </a:lnTo>
                  <a:lnTo>
                    <a:pt x="628" y="525"/>
                  </a:lnTo>
                  <a:lnTo>
                    <a:pt x="619" y="537"/>
                  </a:lnTo>
                  <a:lnTo>
                    <a:pt x="610" y="549"/>
                  </a:lnTo>
                  <a:lnTo>
                    <a:pt x="597" y="559"/>
                  </a:lnTo>
                  <a:lnTo>
                    <a:pt x="585" y="565"/>
                  </a:lnTo>
                  <a:lnTo>
                    <a:pt x="528" y="589"/>
                  </a:lnTo>
                  <a:lnTo>
                    <a:pt x="466" y="610"/>
                  </a:lnTo>
                  <a:lnTo>
                    <a:pt x="400" y="635"/>
                  </a:lnTo>
                  <a:lnTo>
                    <a:pt x="417" y="534"/>
                  </a:lnTo>
                  <a:lnTo>
                    <a:pt x="433" y="456"/>
                  </a:lnTo>
                  <a:lnTo>
                    <a:pt x="442" y="391"/>
                  </a:lnTo>
                  <a:lnTo>
                    <a:pt x="442" y="382"/>
                  </a:lnTo>
                  <a:lnTo>
                    <a:pt x="436" y="379"/>
                  </a:lnTo>
                  <a:lnTo>
                    <a:pt x="427" y="382"/>
                  </a:lnTo>
                  <a:lnTo>
                    <a:pt x="414" y="388"/>
                  </a:lnTo>
                  <a:lnTo>
                    <a:pt x="381" y="413"/>
                  </a:lnTo>
                  <a:lnTo>
                    <a:pt x="342" y="446"/>
                  </a:lnTo>
                  <a:lnTo>
                    <a:pt x="295" y="480"/>
                  </a:lnTo>
                  <a:lnTo>
                    <a:pt x="250" y="510"/>
                  </a:lnTo>
                  <a:lnTo>
                    <a:pt x="229" y="522"/>
                  </a:lnTo>
                  <a:lnTo>
                    <a:pt x="207" y="531"/>
                  </a:lnTo>
                  <a:lnTo>
                    <a:pt x="189" y="534"/>
                  </a:lnTo>
                  <a:lnTo>
                    <a:pt x="174" y="534"/>
                  </a:lnTo>
                  <a:lnTo>
                    <a:pt x="158" y="528"/>
                  </a:lnTo>
                  <a:lnTo>
                    <a:pt x="140" y="522"/>
                  </a:lnTo>
                  <a:lnTo>
                    <a:pt x="118" y="510"/>
                  </a:lnTo>
                  <a:lnTo>
                    <a:pt x="101" y="498"/>
                  </a:lnTo>
                  <a:lnTo>
                    <a:pt x="79" y="480"/>
                  </a:lnTo>
                  <a:lnTo>
                    <a:pt x="61" y="462"/>
                  </a:lnTo>
                  <a:lnTo>
                    <a:pt x="43" y="443"/>
                  </a:lnTo>
                  <a:lnTo>
                    <a:pt x="27" y="419"/>
                  </a:lnTo>
                  <a:lnTo>
                    <a:pt x="15" y="398"/>
                  </a:lnTo>
                  <a:lnTo>
                    <a:pt x="6" y="370"/>
                  </a:lnTo>
                  <a:lnTo>
                    <a:pt x="3" y="347"/>
                  </a:lnTo>
                  <a:lnTo>
                    <a:pt x="0" y="319"/>
                  </a:lnTo>
                  <a:lnTo>
                    <a:pt x="6" y="292"/>
                  </a:lnTo>
                  <a:lnTo>
                    <a:pt x="18" y="261"/>
                  </a:lnTo>
                  <a:lnTo>
                    <a:pt x="36" y="234"/>
                  </a:lnTo>
                  <a:lnTo>
                    <a:pt x="61" y="204"/>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41" name="Freeform 217"/>
            <p:cNvSpPr>
              <a:spLocks/>
            </p:cNvSpPr>
            <p:nvPr/>
          </p:nvSpPr>
          <p:spPr bwMode="auto">
            <a:xfrm>
              <a:off x="2084070" y="1323975"/>
              <a:ext cx="137160" cy="143510"/>
            </a:xfrm>
            <a:custGeom>
              <a:avLst/>
              <a:gdLst>
                <a:gd name="T0" fmla="*/ 61 w 649"/>
                <a:gd name="T1" fmla="*/ 133 h 679"/>
                <a:gd name="T2" fmla="*/ 219 w 649"/>
                <a:gd name="T3" fmla="*/ 27 h 679"/>
                <a:gd name="T4" fmla="*/ 275 w 649"/>
                <a:gd name="T5" fmla="*/ 0 h 679"/>
                <a:gd name="T6" fmla="*/ 305 w 649"/>
                <a:gd name="T7" fmla="*/ 3 h 679"/>
                <a:gd name="T8" fmla="*/ 406 w 649"/>
                <a:gd name="T9" fmla="*/ 27 h 679"/>
                <a:gd name="T10" fmla="*/ 518 w 649"/>
                <a:gd name="T11" fmla="*/ 76 h 679"/>
                <a:gd name="T12" fmla="*/ 571 w 649"/>
                <a:gd name="T13" fmla="*/ 112 h 679"/>
                <a:gd name="T14" fmla="*/ 614 w 649"/>
                <a:gd name="T15" fmla="*/ 152 h 679"/>
                <a:gd name="T16" fmla="*/ 637 w 649"/>
                <a:gd name="T17" fmla="*/ 195 h 679"/>
                <a:gd name="T18" fmla="*/ 649 w 649"/>
                <a:gd name="T19" fmla="*/ 242 h 679"/>
                <a:gd name="T20" fmla="*/ 649 w 649"/>
                <a:gd name="T21" fmla="*/ 300 h 679"/>
                <a:gd name="T22" fmla="*/ 637 w 649"/>
                <a:gd name="T23" fmla="*/ 359 h 679"/>
                <a:gd name="T24" fmla="*/ 601 w 649"/>
                <a:gd name="T25" fmla="*/ 474 h 679"/>
                <a:gd name="T26" fmla="*/ 555 w 649"/>
                <a:gd name="T27" fmla="*/ 555 h 679"/>
                <a:gd name="T28" fmla="*/ 534 w 649"/>
                <a:gd name="T29" fmla="*/ 577 h 679"/>
                <a:gd name="T30" fmla="*/ 470 w 649"/>
                <a:gd name="T31" fmla="*/ 616 h 679"/>
                <a:gd name="T32" fmla="*/ 381 w 649"/>
                <a:gd name="T33" fmla="*/ 659 h 679"/>
                <a:gd name="T34" fmla="*/ 326 w 649"/>
                <a:gd name="T35" fmla="*/ 679 h 679"/>
                <a:gd name="T36" fmla="*/ 309 w 649"/>
                <a:gd name="T37" fmla="*/ 679 h 679"/>
                <a:gd name="T38" fmla="*/ 312 w 649"/>
                <a:gd name="T39" fmla="*/ 665 h 679"/>
                <a:gd name="T40" fmla="*/ 332 w 649"/>
                <a:gd name="T41" fmla="*/ 647 h 679"/>
                <a:gd name="T42" fmla="*/ 424 w 649"/>
                <a:gd name="T43" fmla="*/ 613 h 679"/>
                <a:gd name="T44" fmla="*/ 491 w 649"/>
                <a:gd name="T45" fmla="*/ 583 h 679"/>
                <a:gd name="T46" fmla="*/ 528 w 649"/>
                <a:gd name="T47" fmla="*/ 558 h 679"/>
                <a:gd name="T48" fmla="*/ 549 w 649"/>
                <a:gd name="T49" fmla="*/ 523 h 679"/>
                <a:gd name="T50" fmla="*/ 580 w 649"/>
                <a:gd name="T51" fmla="*/ 434 h 679"/>
                <a:gd name="T52" fmla="*/ 611 w 649"/>
                <a:gd name="T53" fmla="*/ 328 h 679"/>
                <a:gd name="T54" fmla="*/ 620 w 649"/>
                <a:gd name="T55" fmla="*/ 252 h 679"/>
                <a:gd name="T56" fmla="*/ 620 w 649"/>
                <a:gd name="T57" fmla="*/ 216 h 679"/>
                <a:gd name="T58" fmla="*/ 604 w 649"/>
                <a:gd name="T59" fmla="*/ 188 h 679"/>
                <a:gd name="T60" fmla="*/ 555 w 649"/>
                <a:gd name="T61" fmla="*/ 146 h 679"/>
                <a:gd name="T62" fmla="*/ 458 w 649"/>
                <a:gd name="T63" fmla="*/ 91 h 679"/>
                <a:gd name="T64" fmla="*/ 357 w 649"/>
                <a:gd name="T65" fmla="*/ 46 h 679"/>
                <a:gd name="T66" fmla="*/ 296 w 649"/>
                <a:gd name="T67" fmla="*/ 30 h 679"/>
                <a:gd name="T68" fmla="*/ 269 w 649"/>
                <a:gd name="T69" fmla="*/ 40 h 679"/>
                <a:gd name="T70" fmla="*/ 110 w 649"/>
                <a:gd name="T71" fmla="*/ 127 h 679"/>
                <a:gd name="T72" fmla="*/ 7 w 649"/>
                <a:gd name="T73" fmla="*/ 188 h 679"/>
                <a:gd name="T74" fmla="*/ 0 w 649"/>
                <a:gd name="T75" fmla="*/ 185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49" h="679">
                  <a:moveTo>
                    <a:pt x="10" y="176"/>
                  </a:moveTo>
                  <a:lnTo>
                    <a:pt x="61" y="133"/>
                  </a:lnTo>
                  <a:lnTo>
                    <a:pt x="138" y="78"/>
                  </a:lnTo>
                  <a:lnTo>
                    <a:pt x="219" y="27"/>
                  </a:lnTo>
                  <a:lnTo>
                    <a:pt x="250" y="9"/>
                  </a:lnTo>
                  <a:lnTo>
                    <a:pt x="275" y="0"/>
                  </a:lnTo>
                  <a:lnTo>
                    <a:pt x="287" y="0"/>
                  </a:lnTo>
                  <a:lnTo>
                    <a:pt x="305" y="3"/>
                  </a:lnTo>
                  <a:lnTo>
                    <a:pt x="351" y="9"/>
                  </a:lnTo>
                  <a:lnTo>
                    <a:pt x="406" y="27"/>
                  </a:lnTo>
                  <a:lnTo>
                    <a:pt x="464" y="49"/>
                  </a:lnTo>
                  <a:lnTo>
                    <a:pt x="518" y="76"/>
                  </a:lnTo>
                  <a:lnTo>
                    <a:pt x="546" y="94"/>
                  </a:lnTo>
                  <a:lnTo>
                    <a:pt x="571" y="112"/>
                  </a:lnTo>
                  <a:lnTo>
                    <a:pt x="592" y="130"/>
                  </a:lnTo>
                  <a:lnTo>
                    <a:pt x="614" y="152"/>
                  </a:lnTo>
                  <a:lnTo>
                    <a:pt x="629" y="173"/>
                  </a:lnTo>
                  <a:lnTo>
                    <a:pt x="637" y="195"/>
                  </a:lnTo>
                  <a:lnTo>
                    <a:pt x="646" y="219"/>
                  </a:lnTo>
                  <a:lnTo>
                    <a:pt x="649" y="242"/>
                  </a:lnTo>
                  <a:lnTo>
                    <a:pt x="649" y="273"/>
                  </a:lnTo>
                  <a:lnTo>
                    <a:pt x="649" y="300"/>
                  </a:lnTo>
                  <a:lnTo>
                    <a:pt x="643" y="331"/>
                  </a:lnTo>
                  <a:lnTo>
                    <a:pt x="637" y="359"/>
                  </a:lnTo>
                  <a:lnTo>
                    <a:pt x="623" y="419"/>
                  </a:lnTo>
                  <a:lnTo>
                    <a:pt x="601" y="474"/>
                  </a:lnTo>
                  <a:lnTo>
                    <a:pt x="577" y="519"/>
                  </a:lnTo>
                  <a:lnTo>
                    <a:pt x="555" y="555"/>
                  </a:lnTo>
                  <a:lnTo>
                    <a:pt x="546" y="567"/>
                  </a:lnTo>
                  <a:lnTo>
                    <a:pt x="534" y="577"/>
                  </a:lnTo>
                  <a:lnTo>
                    <a:pt x="509" y="595"/>
                  </a:lnTo>
                  <a:lnTo>
                    <a:pt x="470" y="616"/>
                  </a:lnTo>
                  <a:lnTo>
                    <a:pt x="424" y="638"/>
                  </a:lnTo>
                  <a:lnTo>
                    <a:pt x="381" y="659"/>
                  </a:lnTo>
                  <a:lnTo>
                    <a:pt x="341" y="674"/>
                  </a:lnTo>
                  <a:lnTo>
                    <a:pt x="326" y="679"/>
                  </a:lnTo>
                  <a:lnTo>
                    <a:pt x="315" y="679"/>
                  </a:lnTo>
                  <a:lnTo>
                    <a:pt x="309" y="679"/>
                  </a:lnTo>
                  <a:lnTo>
                    <a:pt x="305" y="674"/>
                  </a:lnTo>
                  <a:lnTo>
                    <a:pt x="312" y="665"/>
                  </a:lnTo>
                  <a:lnTo>
                    <a:pt x="324" y="653"/>
                  </a:lnTo>
                  <a:lnTo>
                    <a:pt x="332" y="647"/>
                  </a:lnTo>
                  <a:lnTo>
                    <a:pt x="357" y="638"/>
                  </a:lnTo>
                  <a:lnTo>
                    <a:pt x="424" y="613"/>
                  </a:lnTo>
                  <a:lnTo>
                    <a:pt x="458" y="598"/>
                  </a:lnTo>
                  <a:lnTo>
                    <a:pt x="491" y="583"/>
                  </a:lnTo>
                  <a:lnTo>
                    <a:pt x="518" y="567"/>
                  </a:lnTo>
                  <a:lnTo>
                    <a:pt x="528" y="558"/>
                  </a:lnTo>
                  <a:lnTo>
                    <a:pt x="534" y="549"/>
                  </a:lnTo>
                  <a:lnTo>
                    <a:pt x="549" y="523"/>
                  </a:lnTo>
                  <a:lnTo>
                    <a:pt x="564" y="483"/>
                  </a:lnTo>
                  <a:lnTo>
                    <a:pt x="580" y="434"/>
                  </a:lnTo>
                  <a:lnTo>
                    <a:pt x="598" y="382"/>
                  </a:lnTo>
                  <a:lnTo>
                    <a:pt x="611" y="328"/>
                  </a:lnTo>
                  <a:lnTo>
                    <a:pt x="620" y="276"/>
                  </a:lnTo>
                  <a:lnTo>
                    <a:pt x="620" y="252"/>
                  </a:lnTo>
                  <a:lnTo>
                    <a:pt x="620" y="230"/>
                  </a:lnTo>
                  <a:lnTo>
                    <a:pt x="620" y="216"/>
                  </a:lnTo>
                  <a:lnTo>
                    <a:pt x="614" y="201"/>
                  </a:lnTo>
                  <a:lnTo>
                    <a:pt x="604" y="188"/>
                  </a:lnTo>
                  <a:lnTo>
                    <a:pt x="592" y="173"/>
                  </a:lnTo>
                  <a:lnTo>
                    <a:pt x="555" y="146"/>
                  </a:lnTo>
                  <a:lnTo>
                    <a:pt x="509" y="118"/>
                  </a:lnTo>
                  <a:lnTo>
                    <a:pt x="458" y="91"/>
                  </a:lnTo>
                  <a:lnTo>
                    <a:pt x="406" y="67"/>
                  </a:lnTo>
                  <a:lnTo>
                    <a:pt x="357" y="46"/>
                  </a:lnTo>
                  <a:lnTo>
                    <a:pt x="318" y="34"/>
                  </a:lnTo>
                  <a:lnTo>
                    <a:pt x="296" y="30"/>
                  </a:lnTo>
                  <a:lnTo>
                    <a:pt x="284" y="30"/>
                  </a:lnTo>
                  <a:lnTo>
                    <a:pt x="269" y="40"/>
                  </a:lnTo>
                  <a:lnTo>
                    <a:pt x="223" y="61"/>
                  </a:lnTo>
                  <a:lnTo>
                    <a:pt x="110" y="127"/>
                  </a:lnTo>
                  <a:lnTo>
                    <a:pt x="19" y="182"/>
                  </a:lnTo>
                  <a:lnTo>
                    <a:pt x="7" y="188"/>
                  </a:lnTo>
                  <a:lnTo>
                    <a:pt x="0" y="188"/>
                  </a:lnTo>
                  <a:lnTo>
                    <a:pt x="0" y="185"/>
                  </a:lnTo>
                  <a:lnTo>
                    <a:pt x="10" y="176"/>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42" name="Freeform 218"/>
            <p:cNvSpPr>
              <a:spLocks/>
            </p:cNvSpPr>
            <p:nvPr/>
          </p:nvSpPr>
          <p:spPr bwMode="auto">
            <a:xfrm>
              <a:off x="2086610" y="1407795"/>
              <a:ext cx="74930" cy="102870"/>
            </a:xfrm>
            <a:custGeom>
              <a:avLst/>
              <a:gdLst>
                <a:gd name="T0" fmla="*/ 353 w 353"/>
                <a:gd name="T1" fmla="*/ 12 h 486"/>
                <a:gd name="T2" fmla="*/ 350 w 353"/>
                <a:gd name="T3" fmla="*/ 71 h 486"/>
                <a:gd name="T4" fmla="*/ 347 w 353"/>
                <a:gd name="T5" fmla="*/ 110 h 486"/>
                <a:gd name="T6" fmla="*/ 341 w 353"/>
                <a:gd name="T7" fmla="*/ 155 h 486"/>
                <a:gd name="T8" fmla="*/ 331 w 353"/>
                <a:gd name="T9" fmla="*/ 201 h 486"/>
                <a:gd name="T10" fmla="*/ 317 w 353"/>
                <a:gd name="T11" fmla="*/ 250 h 486"/>
                <a:gd name="T12" fmla="*/ 302 w 353"/>
                <a:gd name="T13" fmla="*/ 298 h 486"/>
                <a:gd name="T14" fmla="*/ 283 w 353"/>
                <a:gd name="T15" fmla="*/ 340 h 486"/>
                <a:gd name="T16" fmla="*/ 271 w 353"/>
                <a:gd name="T17" fmla="*/ 362 h 486"/>
                <a:gd name="T18" fmla="*/ 256 w 353"/>
                <a:gd name="T19" fmla="*/ 380 h 486"/>
                <a:gd name="T20" fmla="*/ 240 w 353"/>
                <a:gd name="T21" fmla="*/ 395 h 486"/>
                <a:gd name="T22" fmla="*/ 222 w 353"/>
                <a:gd name="T23" fmla="*/ 411 h 486"/>
                <a:gd name="T24" fmla="*/ 185 w 353"/>
                <a:gd name="T25" fmla="*/ 435 h 486"/>
                <a:gd name="T26" fmla="*/ 146 w 353"/>
                <a:gd name="T27" fmla="*/ 453 h 486"/>
                <a:gd name="T28" fmla="*/ 106 w 353"/>
                <a:gd name="T29" fmla="*/ 468 h 486"/>
                <a:gd name="T30" fmla="*/ 72 w 353"/>
                <a:gd name="T31" fmla="*/ 477 h 486"/>
                <a:gd name="T32" fmla="*/ 39 w 353"/>
                <a:gd name="T33" fmla="*/ 483 h 486"/>
                <a:gd name="T34" fmla="*/ 15 w 353"/>
                <a:gd name="T35" fmla="*/ 486 h 486"/>
                <a:gd name="T36" fmla="*/ 3 w 353"/>
                <a:gd name="T37" fmla="*/ 486 h 486"/>
                <a:gd name="T38" fmla="*/ 0 w 353"/>
                <a:gd name="T39" fmla="*/ 483 h 486"/>
                <a:gd name="T40" fmla="*/ 23 w 353"/>
                <a:gd name="T41" fmla="*/ 474 h 486"/>
                <a:gd name="T42" fmla="*/ 75 w 353"/>
                <a:gd name="T43" fmla="*/ 453 h 486"/>
                <a:gd name="T44" fmla="*/ 106 w 353"/>
                <a:gd name="T45" fmla="*/ 440 h 486"/>
                <a:gd name="T46" fmla="*/ 137 w 353"/>
                <a:gd name="T47" fmla="*/ 426 h 486"/>
                <a:gd name="T48" fmla="*/ 168 w 353"/>
                <a:gd name="T49" fmla="*/ 408 h 486"/>
                <a:gd name="T50" fmla="*/ 191 w 353"/>
                <a:gd name="T51" fmla="*/ 389 h 486"/>
                <a:gd name="T52" fmla="*/ 213 w 353"/>
                <a:gd name="T53" fmla="*/ 365 h 486"/>
                <a:gd name="T54" fmla="*/ 228 w 353"/>
                <a:gd name="T55" fmla="*/ 340 h 486"/>
                <a:gd name="T56" fmla="*/ 243 w 353"/>
                <a:gd name="T57" fmla="*/ 313 h 486"/>
                <a:gd name="T58" fmla="*/ 259 w 353"/>
                <a:gd name="T59" fmla="*/ 282 h 486"/>
                <a:gd name="T60" fmla="*/ 286 w 353"/>
                <a:gd name="T61" fmla="*/ 213 h 486"/>
                <a:gd name="T62" fmla="*/ 299 w 353"/>
                <a:gd name="T63" fmla="*/ 173 h 486"/>
                <a:gd name="T64" fmla="*/ 311 w 353"/>
                <a:gd name="T65" fmla="*/ 131 h 486"/>
                <a:gd name="T66" fmla="*/ 331 w 353"/>
                <a:gd name="T67" fmla="*/ 52 h 486"/>
                <a:gd name="T68" fmla="*/ 347 w 353"/>
                <a:gd name="T69" fmla="*/ 3 h 486"/>
                <a:gd name="T70" fmla="*/ 350 w 353"/>
                <a:gd name="T71" fmla="*/ 0 h 486"/>
                <a:gd name="T72" fmla="*/ 353 w 353"/>
                <a:gd name="T73" fmla="*/ 0 h 486"/>
                <a:gd name="T74" fmla="*/ 353 w 353"/>
                <a:gd name="T75" fmla="*/ 12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53" h="486">
                  <a:moveTo>
                    <a:pt x="353" y="12"/>
                  </a:moveTo>
                  <a:lnTo>
                    <a:pt x="350" y="71"/>
                  </a:lnTo>
                  <a:lnTo>
                    <a:pt x="347" y="110"/>
                  </a:lnTo>
                  <a:lnTo>
                    <a:pt x="341" y="155"/>
                  </a:lnTo>
                  <a:lnTo>
                    <a:pt x="331" y="201"/>
                  </a:lnTo>
                  <a:lnTo>
                    <a:pt x="317" y="250"/>
                  </a:lnTo>
                  <a:lnTo>
                    <a:pt x="302" y="298"/>
                  </a:lnTo>
                  <a:lnTo>
                    <a:pt x="283" y="340"/>
                  </a:lnTo>
                  <a:lnTo>
                    <a:pt x="271" y="362"/>
                  </a:lnTo>
                  <a:lnTo>
                    <a:pt x="256" y="380"/>
                  </a:lnTo>
                  <a:lnTo>
                    <a:pt x="240" y="395"/>
                  </a:lnTo>
                  <a:lnTo>
                    <a:pt x="222" y="411"/>
                  </a:lnTo>
                  <a:lnTo>
                    <a:pt x="185" y="435"/>
                  </a:lnTo>
                  <a:lnTo>
                    <a:pt x="146" y="453"/>
                  </a:lnTo>
                  <a:lnTo>
                    <a:pt x="106" y="468"/>
                  </a:lnTo>
                  <a:lnTo>
                    <a:pt x="72" y="477"/>
                  </a:lnTo>
                  <a:lnTo>
                    <a:pt x="39" y="483"/>
                  </a:lnTo>
                  <a:lnTo>
                    <a:pt x="15" y="486"/>
                  </a:lnTo>
                  <a:lnTo>
                    <a:pt x="3" y="486"/>
                  </a:lnTo>
                  <a:lnTo>
                    <a:pt x="0" y="483"/>
                  </a:lnTo>
                  <a:lnTo>
                    <a:pt x="23" y="474"/>
                  </a:lnTo>
                  <a:lnTo>
                    <a:pt x="75" y="453"/>
                  </a:lnTo>
                  <a:lnTo>
                    <a:pt x="106" y="440"/>
                  </a:lnTo>
                  <a:lnTo>
                    <a:pt x="137" y="426"/>
                  </a:lnTo>
                  <a:lnTo>
                    <a:pt x="168" y="408"/>
                  </a:lnTo>
                  <a:lnTo>
                    <a:pt x="191" y="389"/>
                  </a:lnTo>
                  <a:lnTo>
                    <a:pt x="213" y="365"/>
                  </a:lnTo>
                  <a:lnTo>
                    <a:pt x="228" y="340"/>
                  </a:lnTo>
                  <a:lnTo>
                    <a:pt x="243" y="313"/>
                  </a:lnTo>
                  <a:lnTo>
                    <a:pt x="259" y="282"/>
                  </a:lnTo>
                  <a:lnTo>
                    <a:pt x="286" y="213"/>
                  </a:lnTo>
                  <a:lnTo>
                    <a:pt x="299" y="173"/>
                  </a:lnTo>
                  <a:lnTo>
                    <a:pt x="311" y="131"/>
                  </a:lnTo>
                  <a:lnTo>
                    <a:pt x="331" y="52"/>
                  </a:lnTo>
                  <a:lnTo>
                    <a:pt x="347" y="3"/>
                  </a:lnTo>
                  <a:lnTo>
                    <a:pt x="350" y="0"/>
                  </a:lnTo>
                  <a:lnTo>
                    <a:pt x="353" y="0"/>
                  </a:lnTo>
                  <a:lnTo>
                    <a:pt x="353" y="12"/>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43" name="Freeform 219"/>
            <p:cNvSpPr>
              <a:spLocks/>
            </p:cNvSpPr>
            <p:nvPr/>
          </p:nvSpPr>
          <p:spPr bwMode="auto">
            <a:xfrm>
              <a:off x="1781810" y="1452880"/>
              <a:ext cx="346075" cy="704850"/>
            </a:xfrm>
            <a:custGeom>
              <a:avLst/>
              <a:gdLst>
                <a:gd name="T0" fmla="*/ 1282 w 1635"/>
                <a:gd name="T1" fmla="*/ 2556 h 3330"/>
                <a:gd name="T2" fmla="*/ 1208 w 1635"/>
                <a:gd name="T3" fmla="*/ 2502 h 3330"/>
                <a:gd name="T4" fmla="*/ 1090 w 1635"/>
                <a:gd name="T5" fmla="*/ 2441 h 3330"/>
                <a:gd name="T6" fmla="*/ 940 w 1635"/>
                <a:gd name="T7" fmla="*/ 2377 h 3330"/>
                <a:gd name="T8" fmla="*/ 1572 w 1635"/>
                <a:gd name="T9" fmla="*/ 350 h 3330"/>
                <a:gd name="T10" fmla="*/ 1520 w 1635"/>
                <a:gd name="T11" fmla="*/ 295 h 3330"/>
                <a:gd name="T12" fmla="*/ 1456 w 1635"/>
                <a:gd name="T13" fmla="*/ 246 h 3330"/>
                <a:gd name="T14" fmla="*/ 1379 w 1635"/>
                <a:gd name="T15" fmla="*/ 204 h 3330"/>
                <a:gd name="T16" fmla="*/ 1245 w 1635"/>
                <a:gd name="T17" fmla="*/ 149 h 3330"/>
                <a:gd name="T18" fmla="*/ 1050 w 1635"/>
                <a:gd name="T19" fmla="*/ 91 h 3330"/>
                <a:gd name="T20" fmla="*/ 854 w 1635"/>
                <a:gd name="T21" fmla="*/ 49 h 3330"/>
                <a:gd name="T22" fmla="*/ 601 w 1635"/>
                <a:gd name="T23" fmla="*/ 12 h 3330"/>
                <a:gd name="T24" fmla="*/ 446 w 1635"/>
                <a:gd name="T25" fmla="*/ 0 h 3330"/>
                <a:gd name="T26" fmla="*/ 373 w 1635"/>
                <a:gd name="T27" fmla="*/ 282 h 3330"/>
                <a:gd name="T28" fmla="*/ 250 w 1635"/>
                <a:gd name="T29" fmla="*/ 777 h 3330"/>
                <a:gd name="T30" fmla="*/ 165 w 1635"/>
                <a:gd name="T31" fmla="*/ 1187 h 3330"/>
                <a:gd name="T32" fmla="*/ 85 w 1635"/>
                <a:gd name="T33" fmla="*/ 1627 h 3330"/>
                <a:gd name="T34" fmla="*/ 25 w 1635"/>
                <a:gd name="T35" fmla="*/ 2067 h 3330"/>
                <a:gd name="T36" fmla="*/ 9 w 1635"/>
                <a:gd name="T37" fmla="*/ 2280 h 3330"/>
                <a:gd name="T38" fmla="*/ 0 w 1635"/>
                <a:gd name="T39" fmla="*/ 2481 h 3330"/>
                <a:gd name="T40" fmla="*/ 3 w 1635"/>
                <a:gd name="T41" fmla="*/ 2665 h 3330"/>
                <a:gd name="T42" fmla="*/ 13 w 1635"/>
                <a:gd name="T43" fmla="*/ 2769 h 3330"/>
                <a:gd name="T44" fmla="*/ 25 w 1635"/>
                <a:gd name="T45" fmla="*/ 2860 h 3330"/>
                <a:gd name="T46" fmla="*/ 46 w 1635"/>
                <a:gd name="T47" fmla="*/ 2942 h 3330"/>
                <a:gd name="T48" fmla="*/ 74 w 1635"/>
                <a:gd name="T49" fmla="*/ 3018 h 3330"/>
                <a:gd name="T50" fmla="*/ 107 w 1635"/>
                <a:gd name="T51" fmla="*/ 3082 h 3330"/>
                <a:gd name="T52" fmla="*/ 144 w 1635"/>
                <a:gd name="T53" fmla="*/ 3139 h 3330"/>
                <a:gd name="T54" fmla="*/ 187 w 1635"/>
                <a:gd name="T55" fmla="*/ 3188 h 3330"/>
                <a:gd name="T56" fmla="*/ 235 w 1635"/>
                <a:gd name="T57" fmla="*/ 3231 h 3330"/>
                <a:gd name="T58" fmla="*/ 284 w 1635"/>
                <a:gd name="T59" fmla="*/ 3264 h 3330"/>
                <a:gd name="T60" fmla="*/ 339 w 1635"/>
                <a:gd name="T61" fmla="*/ 3291 h 3330"/>
                <a:gd name="T62" fmla="*/ 396 w 1635"/>
                <a:gd name="T63" fmla="*/ 3309 h 3330"/>
                <a:gd name="T64" fmla="*/ 516 w 1635"/>
                <a:gd name="T65" fmla="*/ 3330 h 3330"/>
                <a:gd name="T66" fmla="*/ 647 w 1635"/>
                <a:gd name="T67" fmla="*/ 3324 h 3330"/>
                <a:gd name="T68" fmla="*/ 781 w 1635"/>
                <a:gd name="T69" fmla="*/ 3297 h 3330"/>
                <a:gd name="T70" fmla="*/ 919 w 1635"/>
                <a:gd name="T71" fmla="*/ 3252 h 3330"/>
                <a:gd name="T72" fmla="*/ 1053 w 1635"/>
                <a:gd name="T73" fmla="*/ 3185 h 3330"/>
                <a:gd name="T74" fmla="*/ 1184 w 1635"/>
                <a:gd name="T75" fmla="*/ 3106 h 3330"/>
                <a:gd name="T76" fmla="*/ 1307 w 1635"/>
                <a:gd name="T77" fmla="*/ 3011 h 3330"/>
                <a:gd name="T78" fmla="*/ 1419 w 1635"/>
                <a:gd name="T79" fmla="*/ 2906 h 3330"/>
                <a:gd name="T80" fmla="*/ 1520 w 1635"/>
                <a:gd name="T81" fmla="*/ 2793 h 3330"/>
                <a:gd name="T82" fmla="*/ 1602 w 1635"/>
                <a:gd name="T83" fmla="*/ 2671 h 3330"/>
                <a:gd name="T84" fmla="*/ 1297 w 1635"/>
                <a:gd name="T85" fmla="*/ 2571 h 3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35" h="3330">
                  <a:moveTo>
                    <a:pt x="1297" y="2571"/>
                  </a:moveTo>
                  <a:lnTo>
                    <a:pt x="1282" y="2556"/>
                  </a:lnTo>
                  <a:lnTo>
                    <a:pt x="1261" y="2538"/>
                  </a:lnTo>
                  <a:lnTo>
                    <a:pt x="1208" y="2502"/>
                  </a:lnTo>
                  <a:lnTo>
                    <a:pt x="1147" y="2472"/>
                  </a:lnTo>
                  <a:lnTo>
                    <a:pt x="1090" y="2441"/>
                  </a:lnTo>
                  <a:lnTo>
                    <a:pt x="983" y="2395"/>
                  </a:lnTo>
                  <a:lnTo>
                    <a:pt x="940" y="2377"/>
                  </a:lnTo>
                  <a:lnTo>
                    <a:pt x="1593" y="376"/>
                  </a:lnTo>
                  <a:lnTo>
                    <a:pt x="1572" y="350"/>
                  </a:lnTo>
                  <a:lnTo>
                    <a:pt x="1547" y="322"/>
                  </a:lnTo>
                  <a:lnTo>
                    <a:pt x="1520" y="295"/>
                  </a:lnTo>
                  <a:lnTo>
                    <a:pt x="1489" y="270"/>
                  </a:lnTo>
                  <a:lnTo>
                    <a:pt x="1456" y="246"/>
                  </a:lnTo>
                  <a:lnTo>
                    <a:pt x="1419" y="224"/>
                  </a:lnTo>
                  <a:lnTo>
                    <a:pt x="1379" y="204"/>
                  </a:lnTo>
                  <a:lnTo>
                    <a:pt x="1336" y="182"/>
                  </a:lnTo>
                  <a:lnTo>
                    <a:pt x="1245" y="149"/>
                  </a:lnTo>
                  <a:lnTo>
                    <a:pt x="1151" y="118"/>
                  </a:lnTo>
                  <a:lnTo>
                    <a:pt x="1050" y="91"/>
                  </a:lnTo>
                  <a:lnTo>
                    <a:pt x="952" y="69"/>
                  </a:lnTo>
                  <a:lnTo>
                    <a:pt x="854" y="49"/>
                  </a:lnTo>
                  <a:lnTo>
                    <a:pt x="760" y="34"/>
                  </a:lnTo>
                  <a:lnTo>
                    <a:pt x="601" y="12"/>
                  </a:lnTo>
                  <a:lnTo>
                    <a:pt x="489" y="3"/>
                  </a:lnTo>
                  <a:lnTo>
                    <a:pt x="446" y="0"/>
                  </a:lnTo>
                  <a:lnTo>
                    <a:pt x="427" y="72"/>
                  </a:lnTo>
                  <a:lnTo>
                    <a:pt x="373" y="282"/>
                  </a:lnTo>
                  <a:lnTo>
                    <a:pt x="293" y="592"/>
                  </a:lnTo>
                  <a:lnTo>
                    <a:pt x="250" y="777"/>
                  </a:lnTo>
                  <a:lnTo>
                    <a:pt x="208" y="975"/>
                  </a:lnTo>
                  <a:lnTo>
                    <a:pt x="165" y="1187"/>
                  </a:lnTo>
                  <a:lnTo>
                    <a:pt x="122" y="1406"/>
                  </a:lnTo>
                  <a:lnTo>
                    <a:pt x="85" y="1627"/>
                  </a:lnTo>
                  <a:lnTo>
                    <a:pt x="52" y="1849"/>
                  </a:lnTo>
                  <a:lnTo>
                    <a:pt x="25" y="2067"/>
                  </a:lnTo>
                  <a:lnTo>
                    <a:pt x="16" y="2174"/>
                  </a:lnTo>
                  <a:lnTo>
                    <a:pt x="9" y="2280"/>
                  </a:lnTo>
                  <a:lnTo>
                    <a:pt x="3" y="2380"/>
                  </a:lnTo>
                  <a:lnTo>
                    <a:pt x="0" y="2481"/>
                  </a:lnTo>
                  <a:lnTo>
                    <a:pt x="0" y="2574"/>
                  </a:lnTo>
                  <a:lnTo>
                    <a:pt x="3" y="2665"/>
                  </a:lnTo>
                  <a:lnTo>
                    <a:pt x="6" y="2717"/>
                  </a:lnTo>
                  <a:lnTo>
                    <a:pt x="13" y="2769"/>
                  </a:lnTo>
                  <a:lnTo>
                    <a:pt x="19" y="2814"/>
                  </a:lnTo>
                  <a:lnTo>
                    <a:pt x="25" y="2860"/>
                  </a:lnTo>
                  <a:lnTo>
                    <a:pt x="37" y="2902"/>
                  </a:lnTo>
                  <a:lnTo>
                    <a:pt x="46" y="2942"/>
                  </a:lnTo>
                  <a:lnTo>
                    <a:pt x="62" y="2981"/>
                  </a:lnTo>
                  <a:lnTo>
                    <a:pt x="74" y="3018"/>
                  </a:lnTo>
                  <a:lnTo>
                    <a:pt x="91" y="3051"/>
                  </a:lnTo>
                  <a:lnTo>
                    <a:pt x="107" y="3082"/>
                  </a:lnTo>
                  <a:lnTo>
                    <a:pt x="125" y="3112"/>
                  </a:lnTo>
                  <a:lnTo>
                    <a:pt x="144" y="3139"/>
                  </a:lnTo>
                  <a:lnTo>
                    <a:pt x="165" y="3166"/>
                  </a:lnTo>
                  <a:lnTo>
                    <a:pt x="187" y="3188"/>
                  </a:lnTo>
                  <a:lnTo>
                    <a:pt x="211" y="3212"/>
                  </a:lnTo>
                  <a:lnTo>
                    <a:pt x="235" y="3231"/>
                  </a:lnTo>
                  <a:lnTo>
                    <a:pt x="259" y="3249"/>
                  </a:lnTo>
                  <a:lnTo>
                    <a:pt x="284" y="3264"/>
                  </a:lnTo>
                  <a:lnTo>
                    <a:pt x="311" y="3278"/>
                  </a:lnTo>
                  <a:lnTo>
                    <a:pt x="339" y="3291"/>
                  </a:lnTo>
                  <a:lnTo>
                    <a:pt x="367" y="3300"/>
                  </a:lnTo>
                  <a:lnTo>
                    <a:pt x="396" y="3309"/>
                  </a:lnTo>
                  <a:lnTo>
                    <a:pt x="455" y="3324"/>
                  </a:lnTo>
                  <a:lnTo>
                    <a:pt x="516" y="3330"/>
                  </a:lnTo>
                  <a:lnTo>
                    <a:pt x="583" y="3330"/>
                  </a:lnTo>
                  <a:lnTo>
                    <a:pt x="647" y="3324"/>
                  </a:lnTo>
                  <a:lnTo>
                    <a:pt x="714" y="3315"/>
                  </a:lnTo>
                  <a:lnTo>
                    <a:pt x="781" y="3297"/>
                  </a:lnTo>
                  <a:lnTo>
                    <a:pt x="851" y="3275"/>
                  </a:lnTo>
                  <a:lnTo>
                    <a:pt x="919" y="3252"/>
                  </a:lnTo>
                  <a:lnTo>
                    <a:pt x="986" y="3221"/>
                  </a:lnTo>
                  <a:lnTo>
                    <a:pt x="1053" y="3185"/>
                  </a:lnTo>
                  <a:lnTo>
                    <a:pt x="1120" y="3148"/>
                  </a:lnTo>
                  <a:lnTo>
                    <a:pt x="1184" y="3106"/>
                  </a:lnTo>
                  <a:lnTo>
                    <a:pt x="1248" y="3060"/>
                  </a:lnTo>
                  <a:lnTo>
                    <a:pt x="1307" y="3011"/>
                  </a:lnTo>
                  <a:lnTo>
                    <a:pt x="1364" y="2961"/>
                  </a:lnTo>
                  <a:lnTo>
                    <a:pt x="1419" y="2906"/>
                  </a:lnTo>
                  <a:lnTo>
                    <a:pt x="1470" y="2851"/>
                  </a:lnTo>
                  <a:lnTo>
                    <a:pt x="1520" y="2793"/>
                  </a:lnTo>
                  <a:lnTo>
                    <a:pt x="1563" y="2732"/>
                  </a:lnTo>
                  <a:lnTo>
                    <a:pt x="1602" y="2671"/>
                  </a:lnTo>
                  <a:lnTo>
                    <a:pt x="1635" y="2611"/>
                  </a:lnTo>
                  <a:lnTo>
                    <a:pt x="1297" y="2571"/>
                  </a:lnTo>
                  <a:close/>
                </a:path>
              </a:pathLst>
            </a:custGeom>
            <a:solidFill>
              <a:srgbClr val="9365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44" name="Freeform 220"/>
            <p:cNvSpPr>
              <a:spLocks/>
            </p:cNvSpPr>
            <p:nvPr/>
          </p:nvSpPr>
          <p:spPr bwMode="auto">
            <a:xfrm>
              <a:off x="1784350" y="1555115"/>
              <a:ext cx="410845" cy="605155"/>
            </a:xfrm>
            <a:custGeom>
              <a:avLst/>
              <a:gdLst>
                <a:gd name="T0" fmla="*/ 1003 w 1940"/>
                <a:gd name="T1" fmla="*/ 1676 h 2860"/>
                <a:gd name="T2" fmla="*/ 933 w 1940"/>
                <a:gd name="T3" fmla="*/ 1861 h 2860"/>
                <a:gd name="T4" fmla="*/ 915 w 1940"/>
                <a:gd name="T5" fmla="*/ 1964 h 2860"/>
                <a:gd name="T6" fmla="*/ 906 w 1940"/>
                <a:gd name="T7" fmla="*/ 2137 h 2860"/>
                <a:gd name="T8" fmla="*/ 850 w 1940"/>
                <a:gd name="T9" fmla="*/ 2307 h 2860"/>
                <a:gd name="T10" fmla="*/ 805 w 1940"/>
                <a:gd name="T11" fmla="*/ 2416 h 2860"/>
                <a:gd name="T12" fmla="*/ 833 w 1940"/>
                <a:gd name="T13" fmla="*/ 2429 h 2860"/>
                <a:gd name="T14" fmla="*/ 952 w 1940"/>
                <a:gd name="T15" fmla="*/ 2334 h 2860"/>
                <a:gd name="T16" fmla="*/ 1018 w 1940"/>
                <a:gd name="T17" fmla="*/ 2216 h 2860"/>
                <a:gd name="T18" fmla="*/ 1043 w 1940"/>
                <a:gd name="T19" fmla="*/ 2116 h 2860"/>
                <a:gd name="T20" fmla="*/ 1073 w 1940"/>
                <a:gd name="T21" fmla="*/ 2101 h 2860"/>
                <a:gd name="T22" fmla="*/ 1126 w 1940"/>
                <a:gd name="T23" fmla="*/ 2125 h 2860"/>
                <a:gd name="T24" fmla="*/ 1189 w 1940"/>
                <a:gd name="T25" fmla="*/ 2246 h 2860"/>
                <a:gd name="T26" fmla="*/ 1192 w 1940"/>
                <a:gd name="T27" fmla="*/ 2331 h 2860"/>
                <a:gd name="T28" fmla="*/ 1138 w 1940"/>
                <a:gd name="T29" fmla="*/ 2416 h 2860"/>
                <a:gd name="T30" fmla="*/ 978 w 1940"/>
                <a:gd name="T31" fmla="*/ 2550 h 2860"/>
                <a:gd name="T32" fmla="*/ 827 w 1940"/>
                <a:gd name="T33" fmla="*/ 2634 h 2860"/>
                <a:gd name="T34" fmla="*/ 698 w 1940"/>
                <a:gd name="T35" fmla="*/ 2659 h 2860"/>
                <a:gd name="T36" fmla="*/ 420 w 1940"/>
                <a:gd name="T37" fmla="*/ 2580 h 2860"/>
                <a:gd name="T38" fmla="*/ 210 w 1940"/>
                <a:gd name="T39" fmla="*/ 2459 h 2860"/>
                <a:gd name="T40" fmla="*/ 70 w 1940"/>
                <a:gd name="T41" fmla="*/ 2307 h 2860"/>
                <a:gd name="T42" fmla="*/ 0 w 1940"/>
                <a:gd name="T43" fmla="*/ 2146 h 2860"/>
                <a:gd name="T44" fmla="*/ 18 w 1940"/>
                <a:gd name="T45" fmla="*/ 2361 h 2860"/>
                <a:gd name="T46" fmla="*/ 85 w 1940"/>
                <a:gd name="T47" fmla="*/ 2583 h 2860"/>
                <a:gd name="T48" fmla="*/ 158 w 1940"/>
                <a:gd name="T49" fmla="*/ 2705 h 2860"/>
                <a:gd name="T50" fmla="*/ 265 w 1940"/>
                <a:gd name="T51" fmla="*/ 2798 h 2860"/>
                <a:gd name="T52" fmla="*/ 411 w 1940"/>
                <a:gd name="T53" fmla="*/ 2850 h 2860"/>
                <a:gd name="T54" fmla="*/ 588 w 1940"/>
                <a:gd name="T55" fmla="*/ 2857 h 2860"/>
                <a:gd name="T56" fmla="*/ 775 w 1940"/>
                <a:gd name="T57" fmla="*/ 2826 h 2860"/>
                <a:gd name="T58" fmla="*/ 1086 w 1940"/>
                <a:gd name="T59" fmla="*/ 2705 h 2860"/>
                <a:gd name="T60" fmla="*/ 1385 w 1940"/>
                <a:gd name="T61" fmla="*/ 2486 h 2860"/>
                <a:gd name="T62" fmla="*/ 1494 w 1940"/>
                <a:gd name="T63" fmla="*/ 2355 h 2860"/>
                <a:gd name="T64" fmla="*/ 1565 w 1940"/>
                <a:gd name="T65" fmla="*/ 2216 h 2860"/>
                <a:gd name="T66" fmla="*/ 1641 w 1940"/>
                <a:gd name="T67" fmla="*/ 1815 h 2860"/>
                <a:gd name="T68" fmla="*/ 1793 w 1940"/>
                <a:gd name="T69" fmla="*/ 853 h 2860"/>
                <a:gd name="T70" fmla="*/ 1936 w 1940"/>
                <a:gd name="T71" fmla="*/ 203 h 2860"/>
                <a:gd name="T72" fmla="*/ 1936 w 1940"/>
                <a:gd name="T73" fmla="*/ 149 h 2860"/>
                <a:gd name="T74" fmla="*/ 1895 w 1940"/>
                <a:gd name="T75" fmla="*/ 201 h 2860"/>
                <a:gd name="T76" fmla="*/ 1756 w 1940"/>
                <a:gd name="T77" fmla="*/ 495 h 2860"/>
                <a:gd name="T78" fmla="*/ 1625 w 1940"/>
                <a:gd name="T79" fmla="*/ 938 h 2860"/>
                <a:gd name="T80" fmla="*/ 1460 w 1940"/>
                <a:gd name="T81" fmla="*/ 1558 h 2860"/>
                <a:gd name="T82" fmla="*/ 1375 w 1940"/>
                <a:gd name="T83" fmla="*/ 1739 h 2860"/>
                <a:gd name="T84" fmla="*/ 1314 w 1940"/>
                <a:gd name="T85" fmla="*/ 1782 h 2860"/>
                <a:gd name="T86" fmla="*/ 1281 w 1940"/>
                <a:gd name="T87" fmla="*/ 1773 h 2860"/>
                <a:gd name="T88" fmla="*/ 1269 w 1940"/>
                <a:gd name="T89" fmla="*/ 1679 h 2860"/>
                <a:gd name="T90" fmla="*/ 1348 w 1940"/>
                <a:gd name="T91" fmla="*/ 1293 h 2860"/>
                <a:gd name="T92" fmla="*/ 1479 w 1940"/>
                <a:gd name="T93" fmla="*/ 804 h 2860"/>
                <a:gd name="T94" fmla="*/ 1589 w 1940"/>
                <a:gd name="T95" fmla="*/ 198 h 2860"/>
                <a:gd name="T96" fmla="*/ 1589 w 1940"/>
                <a:gd name="T97" fmla="*/ 12 h 2860"/>
                <a:gd name="T98" fmla="*/ 1568 w 1940"/>
                <a:gd name="T99" fmla="*/ 6 h 2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40" h="2860">
                  <a:moveTo>
                    <a:pt x="1546" y="34"/>
                  </a:moveTo>
                  <a:lnTo>
                    <a:pt x="1278" y="865"/>
                  </a:lnTo>
                  <a:lnTo>
                    <a:pt x="1080" y="1463"/>
                  </a:lnTo>
                  <a:lnTo>
                    <a:pt x="1003" y="1676"/>
                  </a:lnTo>
                  <a:lnTo>
                    <a:pt x="978" y="1748"/>
                  </a:lnTo>
                  <a:lnTo>
                    <a:pt x="964" y="1788"/>
                  </a:lnTo>
                  <a:lnTo>
                    <a:pt x="946" y="1828"/>
                  </a:lnTo>
                  <a:lnTo>
                    <a:pt x="933" y="1861"/>
                  </a:lnTo>
                  <a:lnTo>
                    <a:pt x="924" y="1888"/>
                  </a:lnTo>
                  <a:lnTo>
                    <a:pt x="918" y="1912"/>
                  </a:lnTo>
                  <a:lnTo>
                    <a:pt x="918" y="1937"/>
                  </a:lnTo>
                  <a:lnTo>
                    <a:pt x="915" y="1964"/>
                  </a:lnTo>
                  <a:lnTo>
                    <a:pt x="918" y="2028"/>
                  </a:lnTo>
                  <a:lnTo>
                    <a:pt x="915" y="2064"/>
                  </a:lnTo>
                  <a:lnTo>
                    <a:pt x="912" y="2101"/>
                  </a:lnTo>
                  <a:lnTo>
                    <a:pt x="906" y="2137"/>
                  </a:lnTo>
                  <a:lnTo>
                    <a:pt x="899" y="2176"/>
                  </a:lnTo>
                  <a:lnTo>
                    <a:pt x="887" y="2216"/>
                  </a:lnTo>
                  <a:lnTo>
                    <a:pt x="869" y="2259"/>
                  </a:lnTo>
                  <a:lnTo>
                    <a:pt x="850" y="2307"/>
                  </a:lnTo>
                  <a:lnTo>
                    <a:pt x="824" y="2358"/>
                  </a:lnTo>
                  <a:lnTo>
                    <a:pt x="814" y="2383"/>
                  </a:lnTo>
                  <a:lnTo>
                    <a:pt x="805" y="2404"/>
                  </a:lnTo>
                  <a:lnTo>
                    <a:pt x="805" y="2416"/>
                  </a:lnTo>
                  <a:lnTo>
                    <a:pt x="808" y="2426"/>
                  </a:lnTo>
                  <a:lnTo>
                    <a:pt x="814" y="2432"/>
                  </a:lnTo>
                  <a:lnTo>
                    <a:pt x="824" y="2432"/>
                  </a:lnTo>
                  <a:lnTo>
                    <a:pt x="833" y="2429"/>
                  </a:lnTo>
                  <a:lnTo>
                    <a:pt x="847" y="2423"/>
                  </a:lnTo>
                  <a:lnTo>
                    <a:pt x="878" y="2401"/>
                  </a:lnTo>
                  <a:lnTo>
                    <a:pt x="915" y="2371"/>
                  </a:lnTo>
                  <a:lnTo>
                    <a:pt x="952" y="2334"/>
                  </a:lnTo>
                  <a:lnTo>
                    <a:pt x="982" y="2295"/>
                  </a:lnTo>
                  <a:lnTo>
                    <a:pt x="994" y="2274"/>
                  </a:lnTo>
                  <a:lnTo>
                    <a:pt x="1003" y="2255"/>
                  </a:lnTo>
                  <a:lnTo>
                    <a:pt x="1018" y="2216"/>
                  </a:lnTo>
                  <a:lnTo>
                    <a:pt x="1027" y="2185"/>
                  </a:lnTo>
                  <a:lnTo>
                    <a:pt x="1030" y="2156"/>
                  </a:lnTo>
                  <a:lnTo>
                    <a:pt x="1037" y="2131"/>
                  </a:lnTo>
                  <a:lnTo>
                    <a:pt x="1043" y="2116"/>
                  </a:lnTo>
                  <a:lnTo>
                    <a:pt x="1049" y="2110"/>
                  </a:lnTo>
                  <a:lnTo>
                    <a:pt x="1055" y="2104"/>
                  </a:lnTo>
                  <a:lnTo>
                    <a:pt x="1064" y="2101"/>
                  </a:lnTo>
                  <a:lnTo>
                    <a:pt x="1073" y="2101"/>
                  </a:lnTo>
                  <a:lnTo>
                    <a:pt x="1086" y="2101"/>
                  </a:lnTo>
                  <a:lnTo>
                    <a:pt x="1101" y="2107"/>
                  </a:lnTo>
                  <a:lnTo>
                    <a:pt x="1113" y="2116"/>
                  </a:lnTo>
                  <a:lnTo>
                    <a:pt x="1126" y="2125"/>
                  </a:lnTo>
                  <a:lnTo>
                    <a:pt x="1146" y="2153"/>
                  </a:lnTo>
                  <a:lnTo>
                    <a:pt x="1168" y="2185"/>
                  </a:lnTo>
                  <a:lnTo>
                    <a:pt x="1183" y="2225"/>
                  </a:lnTo>
                  <a:lnTo>
                    <a:pt x="1189" y="2246"/>
                  </a:lnTo>
                  <a:lnTo>
                    <a:pt x="1192" y="2268"/>
                  </a:lnTo>
                  <a:lnTo>
                    <a:pt x="1195" y="2289"/>
                  </a:lnTo>
                  <a:lnTo>
                    <a:pt x="1195" y="2310"/>
                  </a:lnTo>
                  <a:lnTo>
                    <a:pt x="1192" y="2331"/>
                  </a:lnTo>
                  <a:lnTo>
                    <a:pt x="1186" y="2349"/>
                  </a:lnTo>
                  <a:lnTo>
                    <a:pt x="1177" y="2371"/>
                  </a:lnTo>
                  <a:lnTo>
                    <a:pt x="1158" y="2392"/>
                  </a:lnTo>
                  <a:lnTo>
                    <a:pt x="1138" y="2416"/>
                  </a:lnTo>
                  <a:lnTo>
                    <a:pt x="1113" y="2444"/>
                  </a:lnTo>
                  <a:lnTo>
                    <a:pt x="1083" y="2471"/>
                  </a:lnTo>
                  <a:lnTo>
                    <a:pt x="1049" y="2498"/>
                  </a:lnTo>
                  <a:lnTo>
                    <a:pt x="978" y="2550"/>
                  </a:lnTo>
                  <a:lnTo>
                    <a:pt x="939" y="2574"/>
                  </a:lnTo>
                  <a:lnTo>
                    <a:pt x="899" y="2596"/>
                  </a:lnTo>
                  <a:lnTo>
                    <a:pt x="863" y="2617"/>
                  </a:lnTo>
                  <a:lnTo>
                    <a:pt x="827" y="2634"/>
                  </a:lnTo>
                  <a:lnTo>
                    <a:pt x="790" y="2647"/>
                  </a:lnTo>
                  <a:lnTo>
                    <a:pt x="756" y="2656"/>
                  </a:lnTo>
                  <a:lnTo>
                    <a:pt x="725" y="2659"/>
                  </a:lnTo>
                  <a:lnTo>
                    <a:pt x="698" y="2659"/>
                  </a:lnTo>
                  <a:lnTo>
                    <a:pt x="625" y="2644"/>
                  </a:lnTo>
                  <a:lnTo>
                    <a:pt x="551" y="2626"/>
                  </a:lnTo>
                  <a:lnTo>
                    <a:pt x="485" y="2605"/>
                  </a:lnTo>
                  <a:lnTo>
                    <a:pt x="420" y="2580"/>
                  </a:lnTo>
                  <a:lnTo>
                    <a:pt x="362" y="2553"/>
                  </a:lnTo>
                  <a:lnTo>
                    <a:pt x="308" y="2525"/>
                  </a:lnTo>
                  <a:lnTo>
                    <a:pt x="259" y="2492"/>
                  </a:lnTo>
                  <a:lnTo>
                    <a:pt x="210" y="2459"/>
                  </a:lnTo>
                  <a:lnTo>
                    <a:pt x="171" y="2423"/>
                  </a:lnTo>
                  <a:lnTo>
                    <a:pt x="131" y="2386"/>
                  </a:lnTo>
                  <a:lnTo>
                    <a:pt x="97" y="2346"/>
                  </a:lnTo>
                  <a:lnTo>
                    <a:pt x="70" y="2307"/>
                  </a:lnTo>
                  <a:lnTo>
                    <a:pt x="46" y="2268"/>
                  </a:lnTo>
                  <a:lnTo>
                    <a:pt x="24" y="2228"/>
                  </a:lnTo>
                  <a:lnTo>
                    <a:pt x="9" y="2185"/>
                  </a:lnTo>
                  <a:lnTo>
                    <a:pt x="0" y="2146"/>
                  </a:lnTo>
                  <a:lnTo>
                    <a:pt x="0" y="2176"/>
                  </a:lnTo>
                  <a:lnTo>
                    <a:pt x="3" y="2252"/>
                  </a:lnTo>
                  <a:lnTo>
                    <a:pt x="9" y="2304"/>
                  </a:lnTo>
                  <a:lnTo>
                    <a:pt x="18" y="2361"/>
                  </a:lnTo>
                  <a:lnTo>
                    <a:pt x="30" y="2423"/>
                  </a:lnTo>
                  <a:lnTo>
                    <a:pt x="49" y="2489"/>
                  </a:lnTo>
                  <a:lnTo>
                    <a:pt x="72" y="2553"/>
                  </a:lnTo>
                  <a:lnTo>
                    <a:pt x="85" y="2583"/>
                  </a:lnTo>
                  <a:lnTo>
                    <a:pt x="100" y="2617"/>
                  </a:lnTo>
                  <a:lnTo>
                    <a:pt x="118" y="2647"/>
                  </a:lnTo>
                  <a:lnTo>
                    <a:pt x="137" y="2677"/>
                  </a:lnTo>
                  <a:lnTo>
                    <a:pt x="158" y="2705"/>
                  </a:lnTo>
                  <a:lnTo>
                    <a:pt x="183" y="2732"/>
                  </a:lnTo>
                  <a:lnTo>
                    <a:pt x="207" y="2757"/>
                  </a:lnTo>
                  <a:lnTo>
                    <a:pt x="234" y="2778"/>
                  </a:lnTo>
                  <a:lnTo>
                    <a:pt x="265" y="2798"/>
                  </a:lnTo>
                  <a:lnTo>
                    <a:pt x="298" y="2817"/>
                  </a:lnTo>
                  <a:lnTo>
                    <a:pt x="332" y="2832"/>
                  </a:lnTo>
                  <a:lnTo>
                    <a:pt x="368" y="2844"/>
                  </a:lnTo>
                  <a:lnTo>
                    <a:pt x="411" y="2850"/>
                  </a:lnTo>
                  <a:lnTo>
                    <a:pt x="454" y="2857"/>
                  </a:lnTo>
                  <a:lnTo>
                    <a:pt x="497" y="2860"/>
                  </a:lnTo>
                  <a:lnTo>
                    <a:pt x="542" y="2860"/>
                  </a:lnTo>
                  <a:lnTo>
                    <a:pt x="588" y="2857"/>
                  </a:lnTo>
                  <a:lnTo>
                    <a:pt x="634" y="2853"/>
                  </a:lnTo>
                  <a:lnTo>
                    <a:pt x="679" y="2847"/>
                  </a:lnTo>
                  <a:lnTo>
                    <a:pt x="725" y="2838"/>
                  </a:lnTo>
                  <a:lnTo>
                    <a:pt x="775" y="2826"/>
                  </a:lnTo>
                  <a:lnTo>
                    <a:pt x="821" y="2814"/>
                  </a:lnTo>
                  <a:lnTo>
                    <a:pt x="912" y="2784"/>
                  </a:lnTo>
                  <a:lnTo>
                    <a:pt x="1000" y="2748"/>
                  </a:lnTo>
                  <a:lnTo>
                    <a:pt x="1086" y="2705"/>
                  </a:lnTo>
                  <a:lnTo>
                    <a:pt x="1168" y="2656"/>
                  </a:lnTo>
                  <a:lnTo>
                    <a:pt x="1248" y="2605"/>
                  </a:lnTo>
                  <a:lnTo>
                    <a:pt x="1317" y="2547"/>
                  </a:lnTo>
                  <a:lnTo>
                    <a:pt x="1385" y="2486"/>
                  </a:lnTo>
                  <a:lnTo>
                    <a:pt x="1415" y="2456"/>
                  </a:lnTo>
                  <a:lnTo>
                    <a:pt x="1443" y="2423"/>
                  </a:lnTo>
                  <a:lnTo>
                    <a:pt x="1470" y="2389"/>
                  </a:lnTo>
                  <a:lnTo>
                    <a:pt x="1494" y="2355"/>
                  </a:lnTo>
                  <a:lnTo>
                    <a:pt x="1516" y="2323"/>
                  </a:lnTo>
                  <a:lnTo>
                    <a:pt x="1534" y="2286"/>
                  </a:lnTo>
                  <a:lnTo>
                    <a:pt x="1553" y="2252"/>
                  </a:lnTo>
                  <a:lnTo>
                    <a:pt x="1565" y="2216"/>
                  </a:lnTo>
                  <a:lnTo>
                    <a:pt x="1577" y="2182"/>
                  </a:lnTo>
                  <a:lnTo>
                    <a:pt x="1586" y="2146"/>
                  </a:lnTo>
                  <a:lnTo>
                    <a:pt x="1613" y="1992"/>
                  </a:lnTo>
                  <a:lnTo>
                    <a:pt x="1641" y="1815"/>
                  </a:lnTo>
                  <a:lnTo>
                    <a:pt x="1699" y="1426"/>
                  </a:lnTo>
                  <a:lnTo>
                    <a:pt x="1730" y="1230"/>
                  </a:lnTo>
                  <a:lnTo>
                    <a:pt x="1759" y="1035"/>
                  </a:lnTo>
                  <a:lnTo>
                    <a:pt x="1793" y="853"/>
                  </a:lnTo>
                  <a:lnTo>
                    <a:pt x="1827" y="689"/>
                  </a:lnTo>
                  <a:lnTo>
                    <a:pt x="1895" y="403"/>
                  </a:lnTo>
                  <a:lnTo>
                    <a:pt x="1918" y="291"/>
                  </a:lnTo>
                  <a:lnTo>
                    <a:pt x="1936" y="203"/>
                  </a:lnTo>
                  <a:lnTo>
                    <a:pt x="1940" y="176"/>
                  </a:lnTo>
                  <a:lnTo>
                    <a:pt x="1940" y="155"/>
                  </a:lnTo>
                  <a:lnTo>
                    <a:pt x="1940" y="152"/>
                  </a:lnTo>
                  <a:lnTo>
                    <a:pt x="1936" y="149"/>
                  </a:lnTo>
                  <a:lnTo>
                    <a:pt x="1930" y="149"/>
                  </a:lnTo>
                  <a:lnTo>
                    <a:pt x="1927" y="152"/>
                  </a:lnTo>
                  <a:lnTo>
                    <a:pt x="1912" y="170"/>
                  </a:lnTo>
                  <a:lnTo>
                    <a:pt x="1895" y="201"/>
                  </a:lnTo>
                  <a:lnTo>
                    <a:pt x="1867" y="246"/>
                  </a:lnTo>
                  <a:lnTo>
                    <a:pt x="1836" y="310"/>
                  </a:lnTo>
                  <a:lnTo>
                    <a:pt x="1793" y="397"/>
                  </a:lnTo>
                  <a:lnTo>
                    <a:pt x="1756" y="495"/>
                  </a:lnTo>
                  <a:lnTo>
                    <a:pt x="1720" y="598"/>
                  </a:lnTo>
                  <a:lnTo>
                    <a:pt x="1687" y="710"/>
                  </a:lnTo>
                  <a:lnTo>
                    <a:pt x="1656" y="822"/>
                  </a:lnTo>
                  <a:lnTo>
                    <a:pt x="1625" y="938"/>
                  </a:lnTo>
                  <a:lnTo>
                    <a:pt x="1568" y="1162"/>
                  </a:lnTo>
                  <a:lnTo>
                    <a:pt x="1513" y="1375"/>
                  </a:lnTo>
                  <a:lnTo>
                    <a:pt x="1485" y="1469"/>
                  </a:lnTo>
                  <a:lnTo>
                    <a:pt x="1460" y="1558"/>
                  </a:lnTo>
                  <a:lnTo>
                    <a:pt x="1431" y="1630"/>
                  </a:lnTo>
                  <a:lnTo>
                    <a:pt x="1403" y="1691"/>
                  </a:lnTo>
                  <a:lnTo>
                    <a:pt x="1388" y="1719"/>
                  </a:lnTo>
                  <a:lnTo>
                    <a:pt x="1375" y="1739"/>
                  </a:lnTo>
                  <a:lnTo>
                    <a:pt x="1360" y="1754"/>
                  </a:lnTo>
                  <a:lnTo>
                    <a:pt x="1345" y="1766"/>
                  </a:lnTo>
                  <a:lnTo>
                    <a:pt x="1329" y="1776"/>
                  </a:lnTo>
                  <a:lnTo>
                    <a:pt x="1314" y="1782"/>
                  </a:lnTo>
                  <a:lnTo>
                    <a:pt x="1305" y="1785"/>
                  </a:lnTo>
                  <a:lnTo>
                    <a:pt x="1296" y="1782"/>
                  </a:lnTo>
                  <a:lnTo>
                    <a:pt x="1287" y="1779"/>
                  </a:lnTo>
                  <a:lnTo>
                    <a:pt x="1281" y="1773"/>
                  </a:lnTo>
                  <a:lnTo>
                    <a:pt x="1275" y="1763"/>
                  </a:lnTo>
                  <a:lnTo>
                    <a:pt x="1272" y="1751"/>
                  </a:lnTo>
                  <a:lnTo>
                    <a:pt x="1266" y="1719"/>
                  </a:lnTo>
                  <a:lnTo>
                    <a:pt x="1269" y="1679"/>
                  </a:lnTo>
                  <a:lnTo>
                    <a:pt x="1272" y="1627"/>
                  </a:lnTo>
                  <a:lnTo>
                    <a:pt x="1281" y="1572"/>
                  </a:lnTo>
                  <a:lnTo>
                    <a:pt x="1311" y="1442"/>
                  </a:lnTo>
                  <a:lnTo>
                    <a:pt x="1348" y="1293"/>
                  </a:lnTo>
                  <a:lnTo>
                    <a:pt x="1391" y="1135"/>
                  </a:lnTo>
                  <a:lnTo>
                    <a:pt x="1437" y="974"/>
                  </a:lnTo>
                  <a:lnTo>
                    <a:pt x="1457" y="892"/>
                  </a:lnTo>
                  <a:lnTo>
                    <a:pt x="1479" y="804"/>
                  </a:lnTo>
                  <a:lnTo>
                    <a:pt x="1519" y="622"/>
                  </a:lnTo>
                  <a:lnTo>
                    <a:pt x="1556" y="440"/>
                  </a:lnTo>
                  <a:lnTo>
                    <a:pt x="1580" y="270"/>
                  </a:lnTo>
                  <a:lnTo>
                    <a:pt x="1589" y="198"/>
                  </a:lnTo>
                  <a:lnTo>
                    <a:pt x="1593" y="133"/>
                  </a:lnTo>
                  <a:lnTo>
                    <a:pt x="1596" y="78"/>
                  </a:lnTo>
                  <a:lnTo>
                    <a:pt x="1596" y="40"/>
                  </a:lnTo>
                  <a:lnTo>
                    <a:pt x="1589" y="12"/>
                  </a:lnTo>
                  <a:lnTo>
                    <a:pt x="1586" y="3"/>
                  </a:lnTo>
                  <a:lnTo>
                    <a:pt x="1580" y="0"/>
                  </a:lnTo>
                  <a:lnTo>
                    <a:pt x="1574" y="0"/>
                  </a:lnTo>
                  <a:lnTo>
                    <a:pt x="1568" y="6"/>
                  </a:lnTo>
                  <a:lnTo>
                    <a:pt x="1559" y="18"/>
                  </a:lnTo>
                  <a:lnTo>
                    <a:pt x="1546" y="34"/>
                  </a:lnTo>
                  <a:close/>
                </a:path>
              </a:pathLst>
            </a:custGeom>
            <a:solidFill>
              <a:srgbClr val="7150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45" name="Freeform 221"/>
            <p:cNvSpPr>
              <a:spLocks/>
            </p:cNvSpPr>
            <p:nvPr/>
          </p:nvSpPr>
          <p:spPr bwMode="auto">
            <a:xfrm>
              <a:off x="1803400" y="1452880"/>
              <a:ext cx="258445" cy="316230"/>
            </a:xfrm>
            <a:custGeom>
              <a:avLst/>
              <a:gdLst>
                <a:gd name="T0" fmla="*/ 1220 w 1220"/>
                <a:gd name="T1" fmla="*/ 179 h 1494"/>
                <a:gd name="T2" fmla="*/ 1175 w 1220"/>
                <a:gd name="T3" fmla="*/ 207 h 1494"/>
                <a:gd name="T4" fmla="*/ 1049 w 1220"/>
                <a:gd name="T5" fmla="*/ 291 h 1494"/>
                <a:gd name="T6" fmla="*/ 964 w 1220"/>
                <a:gd name="T7" fmla="*/ 350 h 1494"/>
                <a:gd name="T8" fmla="*/ 870 w 1220"/>
                <a:gd name="T9" fmla="*/ 419 h 1494"/>
                <a:gd name="T10" fmla="*/ 769 w 1220"/>
                <a:gd name="T11" fmla="*/ 498 h 1494"/>
                <a:gd name="T12" fmla="*/ 662 w 1220"/>
                <a:gd name="T13" fmla="*/ 586 h 1494"/>
                <a:gd name="T14" fmla="*/ 556 w 1220"/>
                <a:gd name="T15" fmla="*/ 684 h 1494"/>
                <a:gd name="T16" fmla="*/ 448 w 1220"/>
                <a:gd name="T17" fmla="*/ 787 h 1494"/>
                <a:gd name="T18" fmla="*/ 397 w 1220"/>
                <a:gd name="T19" fmla="*/ 838 h 1494"/>
                <a:gd name="T20" fmla="*/ 345 w 1220"/>
                <a:gd name="T21" fmla="*/ 896 h 1494"/>
                <a:gd name="T22" fmla="*/ 296 w 1220"/>
                <a:gd name="T23" fmla="*/ 951 h 1494"/>
                <a:gd name="T24" fmla="*/ 250 w 1220"/>
                <a:gd name="T25" fmla="*/ 1008 h 1494"/>
                <a:gd name="T26" fmla="*/ 204 w 1220"/>
                <a:gd name="T27" fmla="*/ 1066 h 1494"/>
                <a:gd name="T28" fmla="*/ 164 w 1220"/>
                <a:gd name="T29" fmla="*/ 1127 h 1494"/>
                <a:gd name="T30" fmla="*/ 128 w 1220"/>
                <a:gd name="T31" fmla="*/ 1187 h 1494"/>
                <a:gd name="T32" fmla="*/ 92 w 1220"/>
                <a:gd name="T33" fmla="*/ 1248 h 1494"/>
                <a:gd name="T34" fmla="*/ 61 w 1220"/>
                <a:gd name="T35" fmla="*/ 1308 h 1494"/>
                <a:gd name="T36" fmla="*/ 37 w 1220"/>
                <a:gd name="T37" fmla="*/ 1369 h 1494"/>
                <a:gd name="T38" fmla="*/ 15 w 1220"/>
                <a:gd name="T39" fmla="*/ 1433 h 1494"/>
                <a:gd name="T40" fmla="*/ 0 w 1220"/>
                <a:gd name="T41" fmla="*/ 1494 h 1494"/>
                <a:gd name="T42" fmla="*/ 43 w 1220"/>
                <a:gd name="T43" fmla="*/ 1282 h 1494"/>
                <a:gd name="T44" fmla="*/ 143 w 1220"/>
                <a:gd name="T45" fmla="*/ 799 h 1494"/>
                <a:gd name="T46" fmla="*/ 201 w 1220"/>
                <a:gd name="T47" fmla="*/ 531 h 1494"/>
                <a:gd name="T48" fmla="*/ 260 w 1220"/>
                <a:gd name="T49" fmla="*/ 291 h 1494"/>
                <a:gd name="T50" fmla="*/ 283 w 1220"/>
                <a:gd name="T51" fmla="*/ 189 h 1494"/>
                <a:gd name="T52" fmla="*/ 308 w 1220"/>
                <a:gd name="T53" fmla="*/ 103 h 1494"/>
                <a:gd name="T54" fmla="*/ 326 w 1220"/>
                <a:gd name="T55" fmla="*/ 40 h 1494"/>
                <a:gd name="T56" fmla="*/ 342 w 1220"/>
                <a:gd name="T57" fmla="*/ 0 h 1494"/>
                <a:gd name="T58" fmla="*/ 418 w 1220"/>
                <a:gd name="T59" fmla="*/ 0 h 1494"/>
                <a:gd name="T60" fmla="*/ 506 w 1220"/>
                <a:gd name="T61" fmla="*/ 6 h 1494"/>
                <a:gd name="T62" fmla="*/ 619 w 1220"/>
                <a:gd name="T63" fmla="*/ 18 h 1494"/>
                <a:gd name="T64" fmla="*/ 684 w 1220"/>
                <a:gd name="T65" fmla="*/ 28 h 1494"/>
                <a:gd name="T66" fmla="*/ 750 w 1220"/>
                <a:gd name="T67" fmla="*/ 40 h 1494"/>
                <a:gd name="T68" fmla="*/ 824 w 1220"/>
                <a:gd name="T69" fmla="*/ 55 h 1494"/>
                <a:gd name="T70" fmla="*/ 900 w 1220"/>
                <a:gd name="T71" fmla="*/ 72 h 1494"/>
                <a:gd name="T72" fmla="*/ 979 w 1220"/>
                <a:gd name="T73" fmla="*/ 94 h 1494"/>
                <a:gd name="T74" fmla="*/ 1058 w 1220"/>
                <a:gd name="T75" fmla="*/ 118 h 1494"/>
                <a:gd name="T76" fmla="*/ 1138 w 1220"/>
                <a:gd name="T77" fmla="*/ 146 h 1494"/>
                <a:gd name="T78" fmla="*/ 1220 w 1220"/>
                <a:gd name="T79" fmla="*/ 179 h 1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20" h="1494">
                  <a:moveTo>
                    <a:pt x="1220" y="179"/>
                  </a:moveTo>
                  <a:lnTo>
                    <a:pt x="1175" y="207"/>
                  </a:lnTo>
                  <a:lnTo>
                    <a:pt x="1049" y="291"/>
                  </a:lnTo>
                  <a:lnTo>
                    <a:pt x="964" y="350"/>
                  </a:lnTo>
                  <a:lnTo>
                    <a:pt x="870" y="419"/>
                  </a:lnTo>
                  <a:lnTo>
                    <a:pt x="769" y="498"/>
                  </a:lnTo>
                  <a:lnTo>
                    <a:pt x="662" y="586"/>
                  </a:lnTo>
                  <a:lnTo>
                    <a:pt x="556" y="684"/>
                  </a:lnTo>
                  <a:lnTo>
                    <a:pt x="448" y="787"/>
                  </a:lnTo>
                  <a:lnTo>
                    <a:pt x="397" y="838"/>
                  </a:lnTo>
                  <a:lnTo>
                    <a:pt x="345" y="896"/>
                  </a:lnTo>
                  <a:lnTo>
                    <a:pt x="296" y="951"/>
                  </a:lnTo>
                  <a:lnTo>
                    <a:pt x="250" y="1008"/>
                  </a:lnTo>
                  <a:lnTo>
                    <a:pt x="204" y="1066"/>
                  </a:lnTo>
                  <a:lnTo>
                    <a:pt x="164" y="1127"/>
                  </a:lnTo>
                  <a:lnTo>
                    <a:pt x="128" y="1187"/>
                  </a:lnTo>
                  <a:lnTo>
                    <a:pt x="92" y="1248"/>
                  </a:lnTo>
                  <a:lnTo>
                    <a:pt x="61" y="1308"/>
                  </a:lnTo>
                  <a:lnTo>
                    <a:pt x="37" y="1369"/>
                  </a:lnTo>
                  <a:lnTo>
                    <a:pt x="15" y="1433"/>
                  </a:lnTo>
                  <a:lnTo>
                    <a:pt x="0" y="1494"/>
                  </a:lnTo>
                  <a:lnTo>
                    <a:pt x="43" y="1282"/>
                  </a:lnTo>
                  <a:lnTo>
                    <a:pt x="143" y="799"/>
                  </a:lnTo>
                  <a:lnTo>
                    <a:pt x="201" y="531"/>
                  </a:lnTo>
                  <a:lnTo>
                    <a:pt x="260" y="291"/>
                  </a:lnTo>
                  <a:lnTo>
                    <a:pt x="283" y="189"/>
                  </a:lnTo>
                  <a:lnTo>
                    <a:pt x="308" y="103"/>
                  </a:lnTo>
                  <a:lnTo>
                    <a:pt x="326" y="40"/>
                  </a:lnTo>
                  <a:lnTo>
                    <a:pt x="342" y="0"/>
                  </a:lnTo>
                  <a:lnTo>
                    <a:pt x="418" y="0"/>
                  </a:lnTo>
                  <a:lnTo>
                    <a:pt x="506" y="6"/>
                  </a:lnTo>
                  <a:lnTo>
                    <a:pt x="619" y="18"/>
                  </a:lnTo>
                  <a:lnTo>
                    <a:pt x="684" y="28"/>
                  </a:lnTo>
                  <a:lnTo>
                    <a:pt x="750" y="40"/>
                  </a:lnTo>
                  <a:lnTo>
                    <a:pt x="824" y="55"/>
                  </a:lnTo>
                  <a:lnTo>
                    <a:pt x="900" y="72"/>
                  </a:lnTo>
                  <a:lnTo>
                    <a:pt x="979" y="94"/>
                  </a:lnTo>
                  <a:lnTo>
                    <a:pt x="1058" y="118"/>
                  </a:lnTo>
                  <a:lnTo>
                    <a:pt x="1138" y="146"/>
                  </a:lnTo>
                  <a:lnTo>
                    <a:pt x="1220" y="179"/>
                  </a:lnTo>
                  <a:close/>
                </a:path>
              </a:pathLst>
            </a:custGeom>
            <a:solidFill>
              <a:srgbClr val="7150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46" name="Freeform 222"/>
            <p:cNvSpPr>
              <a:spLocks/>
            </p:cNvSpPr>
            <p:nvPr/>
          </p:nvSpPr>
          <p:spPr bwMode="auto">
            <a:xfrm>
              <a:off x="1978660" y="1814830"/>
              <a:ext cx="92075" cy="232410"/>
            </a:xfrm>
            <a:custGeom>
              <a:avLst/>
              <a:gdLst>
                <a:gd name="T0" fmla="*/ 82 w 436"/>
                <a:gd name="T1" fmla="*/ 464 h 1099"/>
                <a:gd name="T2" fmla="*/ 34 w 436"/>
                <a:gd name="T3" fmla="*/ 598 h 1099"/>
                <a:gd name="T4" fmla="*/ 12 w 436"/>
                <a:gd name="T5" fmla="*/ 670 h 1099"/>
                <a:gd name="T6" fmla="*/ 9 w 436"/>
                <a:gd name="T7" fmla="*/ 743 h 1099"/>
                <a:gd name="T8" fmla="*/ 6 w 436"/>
                <a:gd name="T9" fmla="*/ 834 h 1099"/>
                <a:gd name="T10" fmla="*/ 3 w 436"/>
                <a:gd name="T11" fmla="*/ 949 h 1099"/>
                <a:gd name="T12" fmla="*/ 9 w 436"/>
                <a:gd name="T13" fmla="*/ 964 h 1099"/>
                <a:gd name="T14" fmla="*/ 28 w 436"/>
                <a:gd name="T15" fmla="*/ 958 h 1099"/>
                <a:gd name="T16" fmla="*/ 55 w 436"/>
                <a:gd name="T17" fmla="*/ 929 h 1099"/>
                <a:gd name="T18" fmla="*/ 82 w 436"/>
                <a:gd name="T19" fmla="*/ 883 h 1099"/>
                <a:gd name="T20" fmla="*/ 97 w 436"/>
                <a:gd name="T21" fmla="*/ 837 h 1099"/>
                <a:gd name="T22" fmla="*/ 109 w 436"/>
                <a:gd name="T23" fmla="*/ 759 h 1099"/>
                <a:gd name="T24" fmla="*/ 122 w 436"/>
                <a:gd name="T25" fmla="*/ 719 h 1099"/>
                <a:gd name="T26" fmla="*/ 140 w 436"/>
                <a:gd name="T27" fmla="*/ 703 h 1099"/>
                <a:gd name="T28" fmla="*/ 171 w 436"/>
                <a:gd name="T29" fmla="*/ 703 h 1099"/>
                <a:gd name="T30" fmla="*/ 216 w 436"/>
                <a:gd name="T31" fmla="*/ 716 h 1099"/>
                <a:gd name="T32" fmla="*/ 259 w 436"/>
                <a:gd name="T33" fmla="*/ 740 h 1099"/>
                <a:gd name="T34" fmla="*/ 293 w 436"/>
                <a:gd name="T35" fmla="*/ 777 h 1099"/>
                <a:gd name="T36" fmla="*/ 320 w 436"/>
                <a:gd name="T37" fmla="*/ 819 h 1099"/>
                <a:gd name="T38" fmla="*/ 342 w 436"/>
                <a:gd name="T39" fmla="*/ 868 h 1099"/>
                <a:gd name="T40" fmla="*/ 360 w 436"/>
                <a:gd name="T41" fmla="*/ 944 h 1099"/>
                <a:gd name="T42" fmla="*/ 360 w 436"/>
                <a:gd name="T43" fmla="*/ 1041 h 1099"/>
                <a:gd name="T44" fmla="*/ 360 w 436"/>
                <a:gd name="T45" fmla="*/ 1077 h 1099"/>
                <a:gd name="T46" fmla="*/ 366 w 436"/>
                <a:gd name="T47" fmla="*/ 1096 h 1099"/>
                <a:gd name="T48" fmla="*/ 381 w 436"/>
                <a:gd name="T49" fmla="*/ 1099 h 1099"/>
                <a:gd name="T50" fmla="*/ 396 w 436"/>
                <a:gd name="T51" fmla="*/ 1087 h 1099"/>
                <a:gd name="T52" fmla="*/ 414 w 436"/>
                <a:gd name="T53" fmla="*/ 1059 h 1099"/>
                <a:gd name="T54" fmla="*/ 427 w 436"/>
                <a:gd name="T55" fmla="*/ 1022 h 1099"/>
                <a:gd name="T56" fmla="*/ 436 w 436"/>
                <a:gd name="T57" fmla="*/ 970 h 1099"/>
                <a:gd name="T58" fmla="*/ 436 w 436"/>
                <a:gd name="T59" fmla="*/ 910 h 1099"/>
                <a:gd name="T60" fmla="*/ 421 w 436"/>
                <a:gd name="T61" fmla="*/ 855 h 1099"/>
                <a:gd name="T62" fmla="*/ 396 w 436"/>
                <a:gd name="T63" fmla="*/ 812 h 1099"/>
                <a:gd name="T64" fmla="*/ 366 w 436"/>
                <a:gd name="T65" fmla="*/ 783 h 1099"/>
                <a:gd name="T66" fmla="*/ 314 w 436"/>
                <a:gd name="T67" fmla="*/ 734 h 1099"/>
                <a:gd name="T68" fmla="*/ 283 w 436"/>
                <a:gd name="T69" fmla="*/ 694 h 1099"/>
                <a:gd name="T70" fmla="*/ 262 w 436"/>
                <a:gd name="T71" fmla="*/ 643 h 1099"/>
                <a:gd name="T72" fmla="*/ 250 w 436"/>
                <a:gd name="T73" fmla="*/ 570 h 1099"/>
                <a:gd name="T74" fmla="*/ 256 w 436"/>
                <a:gd name="T75" fmla="*/ 406 h 1099"/>
                <a:gd name="T76" fmla="*/ 274 w 436"/>
                <a:gd name="T77" fmla="*/ 145 h 1099"/>
                <a:gd name="T78" fmla="*/ 277 w 436"/>
                <a:gd name="T79" fmla="*/ 44 h 1099"/>
                <a:gd name="T80" fmla="*/ 268 w 436"/>
                <a:gd name="T81" fmla="*/ 6 h 1099"/>
                <a:gd name="T82" fmla="*/ 259 w 436"/>
                <a:gd name="T83" fmla="*/ 0 h 1099"/>
                <a:gd name="T84" fmla="*/ 244 w 436"/>
                <a:gd name="T85" fmla="*/ 15 h 1099"/>
                <a:gd name="T86" fmla="*/ 214 w 436"/>
                <a:gd name="T87" fmla="*/ 81 h 1099"/>
                <a:gd name="T88" fmla="*/ 146 w 436"/>
                <a:gd name="T89" fmla="*/ 270 h 1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36" h="1099">
                  <a:moveTo>
                    <a:pt x="100" y="412"/>
                  </a:moveTo>
                  <a:lnTo>
                    <a:pt x="82" y="464"/>
                  </a:lnTo>
                  <a:lnTo>
                    <a:pt x="66" y="512"/>
                  </a:lnTo>
                  <a:lnTo>
                    <a:pt x="34" y="598"/>
                  </a:lnTo>
                  <a:lnTo>
                    <a:pt x="21" y="634"/>
                  </a:lnTo>
                  <a:lnTo>
                    <a:pt x="12" y="670"/>
                  </a:lnTo>
                  <a:lnTo>
                    <a:pt x="9" y="707"/>
                  </a:lnTo>
                  <a:lnTo>
                    <a:pt x="9" y="743"/>
                  </a:lnTo>
                  <a:lnTo>
                    <a:pt x="9" y="786"/>
                  </a:lnTo>
                  <a:lnTo>
                    <a:pt x="6" y="834"/>
                  </a:lnTo>
                  <a:lnTo>
                    <a:pt x="0" y="919"/>
                  </a:lnTo>
                  <a:lnTo>
                    <a:pt x="3" y="949"/>
                  </a:lnTo>
                  <a:lnTo>
                    <a:pt x="6" y="958"/>
                  </a:lnTo>
                  <a:lnTo>
                    <a:pt x="9" y="964"/>
                  </a:lnTo>
                  <a:lnTo>
                    <a:pt x="15" y="964"/>
                  </a:lnTo>
                  <a:lnTo>
                    <a:pt x="28" y="958"/>
                  </a:lnTo>
                  <a:lnTo>
                    <a:pt x="40" y="947"/>
                  </a:lnTo>
                  <a:lnTo>
                    <a:pt x="55" y="929"/>
                  </a:lnTo>
                  <a:lnTo>
                    <a:pt x="71" y="907"/>
                  </a:lnTo>
                  <a:lnTo>
                    <a:pt x="82" y="883"/>
                  </a:lnTo>
                  <a:lnTo>
                    <a:pt x="91" y="861"/>
                  </a:lnTo>
                  <a:lnTo>
                    <a:pt x="97" y="837"/>
                  </a:lnTo>
                  <a:lnTo>
                    <a:pt x="103" y="795"/>
                  </a:lnTo>
                  <a:lnTo>
                    <a:pt x="109" y="759"/>
                  </a:lnTo>
                  <a:lnTo>
                    <a:pt x="116" y="728"/>
                  </a:lnTo>
                  <a:lnTo>
                    <a:pt x="122" y="719"/>
                  </a:lnTo>
                  <a:lnTo>
                    <a:pt x="131" y="710"/>
                  </a:lnTo>
                  <a:lnTo>
                    <a:pt x="140" y="703"/>
                  </a:lnTo>
                  <a:lnTo>
                    <a:pt x="155" y="700"/>
                  </a:lnTo>
                  <a:lnTo>
                    <a:pt x="171" y="703"/>
                  </a:lnTo>
                  <a:lnTo>
                    <a:pt x="195" y="707"/>
                  </a:lnTo>
                  <a:lnTo>
                    <a:pt x="216" y="716"/>
                  </a:lnTo>
                  <a:lnTo>
                    <a:pt x="237" y="728"/>
                  </a:lnTo>
                  <a:lnTo>
                    <a:pt x="259" y="740"/>
                  </a:lnTo>
                  <a:lnTo>
                    <a:pt x="277" y="759"/>
                  </a:lnTo>
                  <a:lnTo>
                    <a:pt x="293" y="777"/>
                  </a:lnTo>
                  <a:lnTo>
                    <a:pt x="308" y="798"/>
                  </a:lnTo>
                  <a:lnTo>
                    <a:pt x="320" y="819"/>
                  </a:lnTo>
                  <a:lnTo>
                    <a:pt x="333" y="843"/>
                  </a:lnTo>
                  <a:lnTo>
                    <a:pt x="342" y="868"/>
                  </a:lnTo>
                  <a:lnTo>
                    <a:pt x="351" y="892"/>
                  </a:lnTo>
                  <a:lnTo>
                    <a:pt x="360" y="944"/>
                  </a:lnTo>
                  <a:lnTo>
                    <a:pt x="363" y="992"/>
                  </a:lnTo>
                  <a:lnTo>
                    <a:pt x="360" y="1041"/>
                  </a:lnTo>
                  <a:lnTo>
                    <a:pt x="360" y="1059"/>
                  </a:lnTo>
                  <a:lnTo>
                    <a:pt x="360" y="1077"/>
                  </a:lnTo>
                  <a:lnTo>
                    <a:pt x="363" y="1087"/>
                  </a:lnTo>
                  <a:lnTo>
                    <a:pt x="366" y="1096"/>
                  </a:lnTo>
                  <a:lnTo>
                    <a:pt x="371" y="1099"/>
                  </a:lnTo>
                  <a:lnTo>
                    <a:pt x="381" y="1099"/>
                  </a:lnTo>
                  <a:lnTo>
                    <a:pt x="390" y="1093"/>
                  </a:lnTo>
                  <a:lnTo>
                    <a:pt x="396" y="1087"/>
                  </a:lnTo>
                  <a:lnTo>
                    <a:pt x="405" y="1074"/>
                  </a:lnTo>
                  <a:lnTo>
                    <a:pt x="414" y="1059"/>
                  </a:lnTo>
                  <a:lnTo>
                    <a:pt x="421" y="1044"/>
                  </a:lnTo>
                  <a:lnTo>
                    <a:pt x="427" y="1022"/>
                  </a:lnTo>
                  <a:lnTo>
                    <a:pt x="433" y="998"/>
                  </a:lnTo>
                  <a:lnTo>
                    <a:pt x="436" y="970"/>
                  </a:lnTo>
                  <a:lnTo>
                    <a:pt x="436" y="944"/>
                  </a:lnTo>
                  <a:lnTo>
                    <a:pt x="436" y="910"/>
                  </a:lnTo>
                  <a:lnTo>
                    <a:pt x="430" y="880"/>
                  </a:lnTo>
                  <a:lnTo>
                    <a:pt x="421" y="855"/>
                  </a:lnTo>
                  <a:lnTo>
                    <a:pt x="408" y="831"/>
                  </a:lnTo>
                  <a:lnTo>
                    <a:pt x="396" y="812"/>
                  </a:lnTo>
                  <a:lnTo>
                    <a:pt x="381" y="798"/>
                  </a:lnTo>
                  <a:lnTo>
                    <a:pt x="366" y="783"/>
                  </a:lnTo>
                  <a:lnTo>
                    <a:pt x="333" y="752"/>
                  </a:lnTo>
                  <a:lnTo>
                    <a:pt x="314" y="734"/>
                  </a:lnTo>
                  <a:lnTo>
                    <a:pt x="299" y="716"/>
                  </a:lnTo>
                  <a:lnTo>
                    <a:pt x="283" y="694"/>
                  </a:lnTo>
                  <a:lnTo>
                    <a:pt x="271" y="670"/>
                  </a:lnTo>
                  <a:lnTo>
                    <a:pt x="262" y="643"/>
                  </a:lnTo>
                  <a:lnTo>
                    <a:pt x="253" y="610"/>
                  </a:lnTo>
                  <a:lnTo>
                    <a:pt x="250" y="570"/>
                  </a:lnTo>
                  <a:lnTo>
                    <a:pt x="250" y="521"/>
                  </a:lnTo>
                  <a:lnTo>
                    <a:pt x="256" y="406"/>
                  </a:lnTo>
                  <a:lnTo>
                    <a:pt x="265" y="273"/>
                  </a:lnTo>
                  <a:lnTo>
                    <a:pt x="274" y="145"/>
                  </a:lnTo>
                  <a:lnTo>
                    <a:pt x="277" y="90"/>
                  </a:lnTo>
                  <a:lnTo>
                    <a:pt x="277" y="44"/>
                  </a:lnTo>
                  <a:lnTo>
                    <a:pt x="271" y="15"/>
                  </a:lnTo>
                  <a:lnTo>
                    <a:pt x="268" y="6"/>
                  </a:lnTo>
                  <a:lnTo>
                    <a:pt x="265" y="0"/>
                  </a:lnTo>
                  <a:lnTo>
                    <a:pt x="259" y="0"/>
                  </a:lnTo>
                  <a:lnTo>
                    <a:pt x="253" y="3"/>
                  </a:lnTo>
                  <a:lnTo>
                    <a:pt x="244" y="15"/>
                  </a:lnTo>
                  <a:lnTo>
                    <a:pt x="234" y="30"/>
                  </a:lnTo>
                  <a:lnTo>
                    <a:pt x="214" y="81"/>
                  </a:lnTo>
                  <a:lnTo>
                    <a:pt x="183" y="161"/>
                  </a:lnTo>
                  <a:lnTo>
                    <a:pt x="146" y="270"/>
                  </a:lnTo>
                  <a:lnTo>
                    <a:pt x="100" y="412"/>
                  </a:lnTo>
                  <a:close/>
                </a:path>
              </a:pathLst>
            </a:custGeom>
            <a:solidFill>
              <a:srgbClr val="5F452C"/>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47" name="Freeform 223"/>
            <p:cNvSpPr>
              <a:spLocks/>
            </p:cNvSpPr>
            <p:nvPr/>
          </p:nvSpPr>
          <p:spPr bwMode="auto">
            <a:xfrm>
              <a:off x="1968500" y="1640205"/>
              <a:ext cx="214630" cy="504190"/>
            </a:xfrm>
            <a:custGeom>
              <a:avLst/>
              <a:gdLst>
                <a:gd name="T0" fmla="*/ 778 w 1016"/>
                <a:gd name="T1" fmla="*/ 1673 h 2381"/>
                <a:gd name="T2" fmla="*/ 812 w 1016"/>
                <a:gd name="T3" fmla="*/ 1322 h 2381"/>
                <a:gd name="T4" fmla="*/ 845 w 1016"/>
                <a:gd name="T5" fmla="*/ 1054 h 2381"/>
                <a:gd name="T6" fmla="*/ 921 w 1016"/>
                <a:gd name="T7" fmla="*/ 650 h 2381"/>
                <a:gd name="T8" fmla="*/ 983 w 1016"/>
                <a:gd name="T9" fmla="*/ 304 h 2381"/>
                <a:gd name="T10" fmla="*/ 1013 w 1016"/>
                <a:gd name="T11" fmla="*/ 95 h 2381"/>
                <a:gd name="T12" fmla="*/ 1016 w 1016"/>
                <a:gd name="T13" fmla="*/ 16 h 2381"/>
                <a:gd name="T14" fmla="*/ 1010 w 1016"/>
                <a:gd name="T15" fmla="*/ 0 h 2381"/>
                <a:gd name="T16" fmla="*/ 1001 w 1016"/>
                <a:gd name="T17" fmla="*/ 7 h 2381"/>
                <a:gd name="T18" fmla="*/ 967 w 1016"/>
                <a:gd name="T19" fmla="*/ 83 h 2381"/>
                <a:gd name="T20" fmla="*/ 933 w 1016"/>
                <a:gd name="T21" fmla="*/ 207 h 2381"/>
                <a:gd name="T22" fmla="*/ 887 w 1016"/>
                <a:gd name="T23" fmla="*/ 450 h 2381"/>
                <a:gd name="T24" fmla="*/ 827 w 1016"/>
                <a:gd name="T25" fmla="*/ 814 h 2381"/>
                <a:gd name="T26" fmla="*/ 790 w 1016"/>
                <a:gd name="T27" fmla="*/ 991 h 2381"/>
                <a:gd name="T28" fmla="*/ 747 w 1016"/>
                <a:gd name="T29" fmla="*/ 1145 h 2381"/>
                <a:gd name="T30" fmla="*/ 699 w 1016"/>
                <a:gd name="T31" fmla="*/ 1273 h 2381"/>
                <a:gd name="T32" fmla="*/ 653 w 1016"/>
                <a:gd name="T33" fmla="*/ 1373 h 2381"/>
                <a:gd name="T34" fmla="*/ 628 w 1016"/>
                <a:gd name="T35" fmla="*/ 1464 h 2381"/>
                <a:gd name="T36" fmla="*/ 619 w 1016"/>
                <a:gd name="T37" fmla="*/ 1543 h 2381"/>
                <a:gd name="T38" fmla="*/ 619 w 1016"/>
                <a:gd name="T39" fmla="*/ 1616 h 2381"/>
                <a:gd name="T40" fmla="*/ 625 w 1016"/>
                <a:gd name="T41" fmla="*/ 1740 h 2381"/>
                <a:gd name="T42" fmla="*/ 619 w 1016"/>
                <a:gd name="T43" fmla="*/ 1797 h 2381"/>
                <a:gd name="T44" fmla="*/ 604 w 1016"/>
                <a:gd name="T45" fmla="*/ 1856 h 2381"/>
                <a:gd name="T46" fmla="*/ 565 w 1016"/>
                <a:gd name="T47" fmla="*/ 1917 h 2381"/>
                <a:gd name="T48" fmla="*/ 503 w 1016"/>
                <a:gd name="T49" fmla="*/ 1992 h 2381"/>
                <a:gd name="T50" fmla="*/ 425 w 1016"/>
                <a:gd name="T51" fmla="*/ 2075 h 2381"/>
                <a:gd name="T52" fmla="*/ 241 w 1016"/>
                <a:gd name="T53" fmla="*/ 2231 h 2381"/>
                <a:gd name="T54" fmla="*/ 107 w 1016"/>
                <a:gd name="T55" fmla="*/ 2326 h 2381"/>
                <a:gd name="T56" fmla="*/ 30 w 1016"/>
                <a:gd name="T57" fmla="*/ 2369 h 2381"/>
                <a:gd name="T58" fmla="*/ 24 w 1016"/>
                <a:gd name="T59" fmla="*/ 2375 h 2381"/>
                <a:gd name="T60" fmla="*/ 134 w 1016"/>
                <a:gd name="T61" fmla="*/ 2345 h 2381"/>
                <a:gd name="T62" fmla="*/ 241 w 1016"/>
                <a:gd name="T63" fmla="*/ 2302 h 2381"/>
                <a:gd name="T64" fmla="*/ 363 w 1016"/>
                <a:gd name="T65" fmla="*/ 2234 h 2381"/>
                <a:gd name="T66" fmla="*/ 491 w 1016"/>
                <a:gd name="T67" fmla="*/ 2144 h 2381"/>
                <a:gd name="T68" fmla="*/ 553 w 1016"/>
                <a:gd name="T69" fmla="*/ 2083 h 2381"/>
                <a:gd name="T70" fmla="*/ 613 w 1016"/>
                <a:gd name="T71" fmla="*/ 2016 h 2381"/>
                <a:gd name="T72" fmla="*/ 671 w 1016"/>
                <a:gd name="T73" fmla="*/ 1943 h 2381"/>
                <a:gd name="T74" fmla="*/ 724 w 1016"/>
                <a:gd name="T75" fmla="*/ 1859 h 2381"/>
                <a:gd name="T76" fmla="*/ 772 w 1016"/>
                <a:gd name="T77" fmla="*/ 1762 h 2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16" h="2381">
                  <a:moveTo>
                    <a:pt x="772" y="1762"/>
                  </a:moveTo>
                  <a:lnTo>
                    <a:pt x="778" y="1673"/>
                  </a:lnTo>
                  <a:lnTo>
                    <a:pt x="796" y="1455"/>
                  </a:lnTo>
                  <a:lnTo>
                    <a:pt x="812" y="1322"/>
                  </a:lnTo>
                  <a:lnTo>
                    <a:pt x="827" y="1184"/>
                  </a:lnTo>
                  <a:lnTo>
                    <a:pt x="845" y="1054"/>
                  </a:lnTo>
                  <a:lnTo>
                    <a:pt x="864" y="942"/>
                  </a:lnTo>
                  <a:lnTo>
                    <a:pt x="921" y="650"/>
                  </a:lnTo>
                  <a:lnTo>
                    <a:pt x="952" y="474"/>
                  </a:lnTo>
                  <a:lnTo>
                    <a:pt x="983" y="304"/>
                  </a:lnTo>
                  <a:lnTo>
                    <a:pt x="1007" y="152"/>
                  </a:lnTo>
                  <a:lnTo>
                    <a:pt x="1013" y="95"/>
                  </a:lnTo>
                  <a:lnTo>
                    <a:pt x="1016" y="46"/>
                  </a:lnTo>
                  <a:lnTo>
                    <a:pt x="1016" y="16"/>
                  </a:lnTo>
                  <a:lnTo>
                    <a:pt x="1013" y="7"/>
                  </a:lnTo>
                  <a:lnTo>
                    <a:pt x="1010" y="0"/>
                  </a:lnTo>
                  <a:lnTo>
                    <a:pt x="1007" y="0"/>
                  </a:lnTo>
                  <a:lnTo>
                    <a:pt x="1001" y="7"/>
                  </a:lnTo>
                  <a:lnTo>
                    <a:pt x="986" y="37"/>
                  </a:lnTo>
                  <a:lnTo>
                    <a:pt x="967" y="83"/>
                  </a:lnTo>
                  <a:lnTo>
                    <a:pt x="949" y="140"/>
                  </a:lnTo>
                  <a:lnTo>
                    <a:pt x="933" y="207"/>
                  </a:lnTo>
                  <a:lnTo>
                    <a:pt x="918" y="283"/>
                  </a:lnTo>
                  <a:lnTo>
                    <a:pt x="887" y="450"/>
                  </a:lnTo>
                  <a:lnTo>
                    <a:pt x="858" y="629"/>
                  </a:lnTo>
                  <a:lnTo>
                    <a:pt x="827" y="814"/>
                  </a:lnTo>
                  <a:lnTo>
                    <a:pt x="808" y="902"/>
                  </a:lnTo>
                  <a:lnTo>
                    <a:pt x="790" y="991"/>
                  </a:lnTo>
                  <a:lnTo>
                    <a:pt x="769" y="1072"/>
                  </a:lnTo>
                  <a:lnTo>
                    <a:pt x="747" y="1145"/>
                  </a:lnTo>
                  <a:lnTo>
                    <a:pt x="724" y="1215"/>
                  </a:lnTo>
                  <a:lnTo>
                    <a:pt x="699" y="1273"/>
                  </a:lnTo>
                  <a:lnTo>
                    <a:pt x="671" y="1324"/>
                  </a:lnTo>
                  <a:lnTo>
                    <a:pt x="653" y="1373"/>
                  </a:lnTo>
                  <a:lnTo>
                    <a:pt x="638" y="1418"/>
                  </a:lnTo>
                  <a:lnTo>
                    <a:pt x="628" y="1464"/>
                  </a:lnTo>
                  <a:lnTo>
                    <a:pt x="622" y="1503"/>
                  </a:lnTo>
                  <a:lnTo>
                    <a:pt x="619" y="1543"/>
                  </a:lnTo>
                  <a:lnTo>
                    <a:pt x="619" y="1579"/>
                  </a:lnTo>
                  <a:lnTo>
                    <a:pt x="619" y="1616"/>
                  </a:lnTo>
                  <a:lnTo>
                    <a:pt x="622" y="1679"/>
                  </a:lnTo>
                  <a:lnTo>
                    <a:pt x="625" y="1740"/>
                  </a:lnTo>
                  <a:lnTo>
                    <a:pt x="625" y="1771"/>
                  </a:lnTo>
                  <a:lnTo>
                    <a:pt x="619" y="1797"/>
                  </a:lnTo>
                  <a:lnTo>
                    <a:pt x="613" y="1828"/>
                  </a:lnTo>
                  <a:lnTo>
                    <a:pt x="604" y="1856"/>
                  </a:lnTo>
                  <a:lnTo>
                    <a:pt x="588" y="1883"/>
                  </a:lnTo>
                  <a:lnTo>
                    <a:pt x="565" y="1917"/>
                  </a:lnTo>
                  <a:lnTo>
                    <a:pt x="537" y="1952"/>
                  </a:lnTo>
                  <a:lnTo>
                    <a:pt x="503" y="1992"/>
                  </a:lnTo>
                  <a:lnTo>
                    <a:pt x="467" y="2032"/>
                  </a:lnTo>
                  <a:lnTo>
                    <a:pt x="425" y="2075"/>
                  </a:lnTo>
                  <a:lnTo>
                    <a:pt x="336" y="2156"/>
                  </a:lnTo>
                  <a:lnTo>
                    <a:pt x="241" y="2231"/>
                  </a:lnTo>
                  <a:lnTo>
                    <a:pt x="149" y="2299"/>
                  </a:lnTo>
                  <a:lnTo>
                    <a:pt x="107" y="2326"/>
                  </a:lnTo>
                  <a:lnTo>
                    <a:pt x="67" y="2351"/>
                  </a:lnTo>
                  <a:lnTo>
                    <a:pt x="30" y="2369"/>
                  </a:lnTo>
                  <a:lnTo>
                    <a:pt x="0" y="2381"/>
                  </a:lnTo>
                  <a:lnTo>
                    <a:pt x="24" y="2375"/>
                  </a:lnTo>
                  <a:lnTo>
                    <a:pt x="89" y="2360"/>
                  </a:lnTo>
                  <a:lnTo>
                    <a:pt x="134" y="2345"/>
                  </a:lnTo>
                  <a:lnTo>
                    <a:pt x="183" y="2326"/>
                  </a:lnTo>
                  <a:lnTo>
                    <a:pt x="241" y="2302"/>
                  </a:lnTo>
                  <a:lnTo>
                    <a:pt x="299" y="2271"/>
                  </a:lnTo>
                  <a:lnTo>
                    <a:pt x="363" y="2234"/>
                  </a:lnTo>
                  <a:lnTo>
                    <a:pt x="427" y="2193"/>
                  </a:lnTo>
                  <a:lnTo>
                    <a:pt x="491" y="2144"/>
                  </a:lnTo>
                  <a:lnTo>
                    <a:pt x="522" y="2113"/>
                  </a:lnTo>
                  <a:lnTo>
                    <a:pt x="553" y="2083"/>
                  </a:lnTo>
                  <a:lnTo>
                    <a:pt x="582" y="2053"/>
                  </a:lnTo>
                  <a:lnTo>
                    <a:pt x="613" y="2016"/>
                  </a:lnTo>
                  <a:lnTo>
                    <a:pt x="644" y="1980"/>
                  </a:lnTo>
                  <a:lnTo>
                    <a:pt x="671" y="1943"/>
                  </a:lnTo>
                  <a:lnTo>
                    <a:pt x="699" y="1901"/>
                  </a:lnTo>
                  <a:lnTo>
                    <a:pt x="724" y="1859"/>
                  </a:lnTo>
                  <a:lnTo>
                    <a:pt x="747" y="1810"/>
                  </a:lnTo>
                  <a:lnTo>
                    <a:pt x="772" y="1762"/>
                  </a:lnTo>
                  <a:close/>
                </a:path>
              </a:pathLst>
            </a:custGeom>
            <a:solidFill>
              <a:srgbClr val="5F452C"/>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48" name="Freeform 224"/>
            <p:cNvSpPr>
              <a:spLocks/>
            </p:cNvSpPr>
            <p:nvPr/>
          </p:nvSpPr>
          <p:spPr bwMode="auto">
            <a:xfrm>
              <a:off x="1886585" y="2247265"/>
              <a:ext cx="375920" cy="88265"/>
            </a:xfrm>
            <a:custGeom>
              <a:avLst/>
              <a:gdLst>
                <a:gd name="T0" fmla="*/ 1778 w 1778"/>
                <a:gd name="T1" fmla="*/ 250 h 417"/>
                <a:gd name="T2" fmla="*/ 1668 w 1778"/>
                <a:gd name="T3" fmla="*/ 219 h 417"/>
                <a:gd name="T4" fmla="*/ 1540 w 1778"/>
                <a:gd name="T5" fmla="*/ 182 h 417"/>
                <a:gd name="T6" fmla="*/ 1274 w 1778"/>
                <a:gd name="T7" fmla="*/ 101 h 417"/>
                <a:gd name="T8" fmla="*/ 1149 w 1778"/>
                <a:gd name="T9" fmla="*/ 61 h 417"/>
                <a:gd name="T10" fmla="*/ 1037 w 1778"/>
                <a:gd name="T11" fmla="*/ 31 h 417"/>
                <a:gd name="T12" fmla="*/ 946 w 1778"/>
                <a:gd name="T13" fmla="*/ 9 h 417"/>
                <a:gd name="T14" fmla="*/ 909 w 1778"/>
                <a:gd name="T15" fmla="*/ 3 h 417"/>
                <a:gd name="T16" fmla="*/ 884 w 1778"/>
                <a:gd name="T17" fmla="*/ 0 h 417"/>
                <a:gd name="T18" fmla="*/ 857 w 1778"/>
                <a:gd name="T19" fmla="*/ 0 h 417"/>
                <a:gd name="T20" fmla="*/ 829 w 1778"/>
                <a:gd name="T21" fmla="*/ 3 h 417"/>
                <a:gd name="T22" fmla="*/ 762 w 1778"/>
                <a:gd name="T23" fmla="*/ 15 h 417"/>
                <a:gd name="T24" fmla="*/ 689 w 1778"/>
                <a:gd name="T25" fmla="*/ 34 h 417"/>
                <a:gd name="T26" fmla="*/ 610 w 1778"/>
                <a:gd name="T27" fmla="*/ 52 h 417"/>
                <a:gd name="T28" fmla="*/ 448 w 1778"/>
                <a:gd name="T29" fmla="*/ 92 h 417"/>
                <a:gd name="T30" fmla="*/ 378 w 1778"/>
                <a:gd name="T31" fmla="*/ 107 h 417"/>
                <a:gd name="T32" fmla="*/ 317 w 1778"/>
                <a:gd name="T33" fmla="*/ 116 h 417"/>
                <a:gd name="T34" fmla="*/ 293 w 1778"/>
                <a:gd name="T35" fmla="*/ 119 h 417"/>
                <a:gd name="T36" fmla="*/ 265 w 1778"/>
                <a:gd name="T37" fmla="*/ 116 h 417"/>
                <a:gd name="T38" fmla="*/ 216 w 1778"/>
                <a:gd name="T39" fmla="*/ 110 h 417"/>
                <a:gd name="T40" fmla="*/ 168 w 1778"/>
                <a:gd name="T41" fmla="*/ 104 h 417"/>
                <a:gd name="T42" fmla="*/ 122 w 1778"/>
                <a:gd name="T43" fmla="*/ 95 h 417"/>
                <a:gd name="T44" fmla="*/ 100 w 1778"/>
                <a:gd name="T45" fmla="*/ 95 h 417"/>
                <a:gd name="T46" fmla="*/ 82 w 1778"/>
                <a:gd name="T47" fmla="*/ 95 h 417"/>
                <a:gd name="T48" fmla="*/ 63 w 1778"/>
                <a:gd name="T49" fmla="*/ 98 h 417"/>
                <a:gd name="T50" fmla="*/ 48 w 1778"/>
                <a:gd name="T51" fmla="*/ 104 h 417"/>
                <a:gd name="T52" fmla="*/ 34 w 1778"/>
                <a:gd name="T53" fmla="*/ 113 h 417"/>
                <a:gd name="T54" fmla="*/ 21 w 1778"/>
                <a:gd name="T55" fmla="*/ 128 h 417"/>
                <a:gd name="T56" fmla="*/ 12 w 1778"/>
                <a:gd name="T57" fmla="*/ 146 h 417"/>
                <a:gd name="T58" fmla="*/ 3 w 1778"/>
                <a:gd name="T59" fmla="*/ 167 h 417"/>
                <a:gd name="T60" fmla="*/ 0 w 1778"/>
                <a:gd name="T61" fmla="*/ 192 h 417"/>
                <a:gd name="T62" fmla="*/ 0 w 1778"/>
                <a:gd name="T63" fmla="*/ 219 h 417"/>
                <a:gd name="T64" fmla="*/ 3 w 1778"/>
                <a:gd name="T65" fmla="*/ 244 h 417"/>
                <a:gd name="T66" fmla="*/ 12 w 1778"/>
                <a:gd name="T67" fmla="*/ 268 h 417"/>
                <a:gd name="T68" fmla="*/ 21 w 1778"/>
                <a:gd name="T69" fmla="*/ 291 h 417"/>
                <a:gd name="T70" fmla="*/ 36 w 1778"/>
                <a:gd name="T71" fmla="*/ 313 h 417"/>
                <a:gd name="T72" fmla="*/ 54 w 1778"/>
                <a:gd name="T73" fmla="*/ 334 h 417"/>
                <a:gd name="T74" fmla="*/ 76 w 1778"/>
                <a:gd name="T75" fmla="*/ 356 h 417"/>
                <a:gd name="T76" fmla="*/ 97 w 1778"/>
                <a:gd name="T77" fmla="*/ 371 h 417"/>
                <a:gd name="T78" fmla="*/ 125 w 1778"/>
                <a:gd name="T79" fmla="*/ 386 h 417"/>
                <a:gd name="T80" fmla="*/ 152 w 1778"/>
                <a:gd name="T81" fmla="*/ 398 h 417"/>
                <a:gd name="T82" fmla="*/ 180 w 1778"/>
                <a:gd name="T83" fmla="*/ 408 h 417"/>
                <a:gd name="T84" fmla="*/ 210 w 1778"/>
                <a:gd name="T85" fmla="*/ 414 h 417"/>
                <a:gd name="T86" fmla="*/ 243 w 1778"/>
                <a:gd name="T87" fmla="*/ 417 h 417"/>
                <a:gd name="T88" fmla="*/ 274 w 1778"/>
                <a:gd name="T89" fmla="*/ 414 h 417"/>
                <a:gd name="T90" fmla="*/ 308 w 1778"/>
                <a:gd name="T91" fmla="*/ 408 h 417"/>
                <a:gd name="T92" fmla="*/ 351 w 1778"/>
                <a:gd name="T93" fmla="*/ 401 h 417"/>
                <a:gd name="T94" fmla="*/ 405 w 1778"/>
                <a:gd name="T95" fmla="*/ 395 h 417"/>
                <a:gd name="T96" fmla="*/ 470 w 1778"/>
                <a:gd name="T97" fmla="*/ 392 h 417"/>
                <a:gd name="T98" fmla="*/ 542 w 1778"/>
                <a:gd name="T99" fmla="*/ 389 h 417"/>
                <a:gd name="T100" fmla="*/ 707 w 1778"/>
                <a:gd name="T101" fmla="*/ 386 h 417"/>
                <a:gd name="T102" fmla="*/ 881 w 1778"/>
                <a:gd name="T103" fmla="*/ 389 h 417"/>
                <a:gd name="T104" fmla="*/ 1183 w 1778"/>
                <a:gd name="T105" fmla="*/ 395 h 417"/>
                <a:gd name="T106" fmla="*/ 1317 w 1778"/>
                <a:gd name="T107" fmla="*/ 401 h 417"/>
                <a:gd name="T108" fmla="*/ 1778 w 1778"/>
                <a:gd name="T109" fmla="*/ 25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78" h="417">
                  <a:moveTo>
                    <a:pt x="1778" y="250"/>
                  </a:moveTo>
                  <a:lnTo>
                    <a:pt x="1668" y="219"/>
                  </a:lnTo>
                  <a:lnTo>
                    <a:pt x="1540" y="182"/>
                  </a:lnTo>
                  <a:lnTo>
                    <a:pt x="1274" y="101"/>
                  </a:lnTo>
                  <a:lnTo>
                    <a:pt x="1149" y="61"/>
                  </a:lnTo>
                  <a:lnTo>
                    <a:pt x="1037" y="31"/>
                  </a:lnTo>
                  <a:lnTo>
                    <a:pt x="946" y="9"/>
                  </a:lnTo>
                  <a:lnTo>
                    <a:pt x="909" y="3"/>
                  </a:lnTo>
                  <a:lnTo>
                    <a:pt x="884" y="0"/>
                  </a:lnTo>
                  <a:lnTo>
                    <a:pt x="857" y="0"/>
                  </a:lnTo>
                  <a:lnTo>
                    <a:pt x="829" y="3"/>
                  </a:lnTo>
                  <a:lnTo>
                    <a:pt x="762" y="15"/>
                  </a:lnTo>
                  <a:lnTo>
                    <a:pt x="689" y="34"/>
                  </a:lnTo>
                  <a:lnTo>
                    <a:pt x="610" y="52"/>
                  </a:lnTo>
                  <a:lnTo>
                    <a:pt x="448" y="92"/>
                  </a:lnTo>
                  <a:lnTo>
                    <a:pt x="378" y="107"/>
                  </a:lnTo>
                  <a:lnTo>
                    <a:pt x="317" y="116"/>
                  </a:lnTo>
                  <a:lnTo>
                    <a:pt x="293" y="119"/>
                  </a:lnTo>
                  <a:lnTo>
                    <a:pt x="265" y="116"/>
                  </a:lnTo>
                  <a:lnTo>
                    <a:pt x="216" y="110"/>
                  </a:lnTo>
                  <a:lnTo>
                    <a:pt x="168" y="104"/>
                  </a:lnTo>
                  <a:lnTo>
                    <a:pt x="122" y="95"/>
                  </a:lnTo>
                  <a:lnTo>
                    <a:pt x="100" y="95"/>
                  </a:lnTo>
                  <a:lnTo>
                    <a:pt x="82" y="95"/>
                  </a:lnTo>
                  <a:lnTo>
                    <a:pt x="63" y="98"/>
                  </a:lnTo>
                  <a:lnTo>
                    <a:pt x="48" y="104"/>
                  </a:lnTo>
                  <a:lnTo>
                    <a:pt x="34" y="113"/>
                  </a:lnTo>
                  <a:lnTo>
                    <a:pt x="21" y="128"/>
                  </a:lnTo>
                  <a:lnTo>
                    <a:pt x="12" y="146"/>
                  </a:lnTo>
                  <a:lnTo>
                    <a:pt x="3" y="167"/>
                  </a:lnTo>
                  <a:lnTo>
                    <a:pt x="0" y="192"/>
                  </a:lnTo>
                  <a:lnTo>
                    <a:pt x="0" y="219"/>
                  </a:lnTo>
                  <a:lnTo>
                    <a:pt x="3" y="244"/>
                  </a:lnTo>
                  <a:lnTo>
                    <a:pt x="12" y="268"/>
                  </a:lnTo>
                  <a:lnTo>
                    <a:pt x="21" y="291"/>
                  </a:lnTo>
                  <a:lnTo>
                    <a:pt x="36" y="313"/>
                  </a:lnTo>
                  <a:lnTo>
                    <a:pt x="54" y="334"/>
                  </a:lnTo>
                  <a:lnTo>
                    <a:pt x="76" y="356"/>
                  </a:lnTo>
                  <a:lnTo>
                    <a:pt x="97" y="371"/>
                  </a:lnTo>
                  <a:lnTo>
                    <a:pt x="125" y="386"/>
                  </a:lnTo>
                  <a:lnTo>
                    <a:pt x="152" y="398"/>
                  </a:lnTo>
                  <a:lnTo>
                    <a:pt x="180" y="408"/>
                  </a:lnTo>
                  <a:lnTo>
                    <a:pt x="210" y="414"/>
                  </a:lnTo>
                  <a:lnTo>
                    <a:pt x="243" y="417"/>
                  </a:lnTo>
                  <a:lnTo>
                    <a:pt x="274" y="414"/>
                  </a:lnTo>
                  <a:lnTo>
                    <a:pt x="308" y="408"/>
                  </a:lnTo>
                  <a:lnTo>
                    <a:pt x="351" y="401"/>
                  </a:lnTo>
                  <a:lnTo>
                    <a:pt x="405" y="395"/>
                  </a:lnTo>
                  <a:lnTo>
                    <a:pt x="470" y="392"/>
                  </a:lnTo>
                  <a:lnTo>
                    <a:pt x="542" y="389"/>
                  </a:lnTo>
                  <a:lnTo>
                    <a:pt x="707" y="386"/>
                  </a:lnTo>
                  <a:lnTo>
                    <a:pt x="881" y="389"/>
                  </a:lnTo>
                  <a:lnTo>
                    <a:pt x="1183" y="395"/>
                  </a:lnTo>
                  <a:lnTo>
                    <a:pt x="1317" y="401"/>
                  </a:lnTo>
                  <a:lnTo>
                    <a:pt x="1778" y="250"/>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49" name="Freeform 225"/>
            <p:cNvSpPr>
              <a:spLocks/>
            </p:cNvSpPr>
            <p:nvPr/>
          </p:nvSpPr>
          <p:spPr bwMode="auto">
            <a:xfrm>
              <a:off x="1885950" y="2261870"/>
              <a:ext cx="259080" cy="73660"/>
            </a:xfrm>
            <a:custGeom>
              <a:avLst/>
              <a:gdLst>
                <a:gd name="T0" fmla="*/ 1226 w 1226"/>
                <a:gd name="T1" fmla="*/ 82 h 347"/>
                <a:gd name="T2" fmla="*/ 1171 w 1226"/>
                <a:gd name="T3" fmla="*/ 67 h 347"/>
                <a:gd name="T4" fmla="*/ 1114 w 1226"/>
                <a:gd name="T5" fmla="*/ 52 h 347"/>
                <a:gd name="T6" fmla="*/ 1043 w 1226"/>
                <a:gd name="T7" fmla="*/ 34 h 347"/>
                <a:gd name="T8" fmla="*/ 966 w 1226"/>
                <a:gd name="T9" fmla="*/ 19 h 347"/>
                <a:gd name="T10" fmla="*/ 890 w 1226"/>
                <a:gd name="T11" fmla="*/ 6 h 347"/>
                <a:gd name="T12" fmla="*/ 853 w 1226"/>
                <a:gd name="T13" fmla="*/ 0 h 347"/>
                <a:gd name="T14" fmla="*/ 820 w 1226"/>
                <a:gd name="T15" fmla="*/ 0 h 347"/>
                <a:gd name="T16" fmla="*/ 790 w 1226"/>
                <a:gd name="T17" fmla="*/ 0 h 347"/>
                <a:gd name="T18" fmla="*/ 765 w 1226"/>
                <a:gd name="T19" fmla="*/ 3 h 347"/>
                <a:gd name="T20" fmla="*/ 713 w 1226"/>
                <a:gd name="T21" fmla="*/ 16 h 347"/>
                <a:gd name="T22" fmla="*/ 655 w 1226"/>
                <a:gd name="T23" fmla="*/ 34 h 347"/>
                <a:gd name="T24" fmla="*/ 524 w 1226"/>
                <a:gd name="T25" fmla="*/ 82 h 347"/>
                <a:gd name="T26" fmla="*/ 271 w 1226"/>
                <a:gd name="T27" fmla="*/ 180 h 347"/>
                <a:gd name="T28" fmla="*/ 246 w 1226"/>
                <a:gd name="T29" fmla="*/ 189 h 347"/>
                <a:gd name="T30" fmla="*/ 222 w 1226"/>
                <a:gd name="T31" fmla="*/ 195 h 347"/>
                <a:gd name="T32" fmla="*/ 198 w 1226"/>
                <a:gd name="T33" fmla="*/ 201 h 347"/>
                <a:gd name="T34" fmla="*/ 174 w 1226"/>
                <a:gd name="T35" fmla="*/ 204 h 347"/>
                <a:gd name="T36" fmla="*/ 152 w 1226"/>
                <a:gd name="T37" fmla="*/ 204 h 347"/>
                <a:gd name="T38" fmla="*/ 131 w 1226"/>
                <a:gd name="T39" fmla="*/ 201 h 347"/>
                <a:gd name="T40" fmla="*/ 109 w 1226"/>
                <a:gd name="T41" fmla="*/ 198 h 347"/>
                <a:gd name="T42" fmla="*/ 91 w 1226"/>
                <a:gd name="T43" fmla="*/ 195 h 347"/>
                <a:gd name="T44" fmla="*/ 72 w 1226"/>
                <a:gd name="T45" fmla="*/ 189 h 347"/>
                <a:gd name="T46" fmla="*/ 57 w 1226"/>
                <a:gd name="T47" fmla="*/ 180 h 347"/>
                <a:gd name="T48" fmla="*/ 43 w 1226"/>
                <a:gd name="T49" fmla="*/ 171 h 347"/>
                <a:gd name="T50" fmla="*/ 30 w 1226"/>
                <a:gd name="T51" fmla="*/ 158 h 347"/>
                <a:gd name="T52" fmla="*/ 21 w 1226"/>
                <a:gd name="T53" fmla="*/ 146 h 347"/>
                <a:gd name="T54" fmla="*/ 15 w 1226"/>
                <a:gd name="T55" fmla="*/ 131 h 347"/>
                <a:gd name="T56" fmla="*/ 9 w 1226"/>
                <a:gd name="T57" fmla="*/ 115 h 347"/>
                <a:gd name="T58" fmla="*/ 6 w 1226"/>
                <a:gd name="T59" fmla="*/ 97 h 347"/>
                <a:gd name="T60" fmla="*/ 6 w 1226"/>
                <a:gd name="T61" fmla="*/ 106 h 347"/>
                <a:gd name="T62" fmla="*/ 3 w 1226"/>
                <a:gd name="T63" fmla="*/ 128 h 347"/>
                <a:gd name="T64" fmla="*/ 0 w 1226"/>
                <a:gd name="T65" fmla="*/ 158 h 347"/>
                <a:gd name="T66" fmla="*/ 3 w 1226"/>
                <a:gd name="T67" fmla="*/ 177 h 347"/>
                <a:gd name="T68" fmla="*/ 6 w 1226"/>
                <a:gd name="T69" fmla="*/ 195 h 347"/>
                <a:gd name="T70" fmla="*/ 12 w 1226"/>
                <a:gd name="T71" fmla="*/ 215 h 347"/>
                <a:gd name="T72" fmla="*/ 21 w 1226"/>
                <a:gd name="T73" fmla="*/ 234 h 347"/>
                <a:gd name="T74" fmla="*/ 33 w 1226"/>
                <a:gd name="T75" fmla="*/ 255 h 347"/>
                <a:gd name="T76" fmla="*/ 51 w 1226"/>
                <a:gd name="T77" fmla="*/ 273 h 347"/>
                <a:gd name="T78" fmla="*/ 72 w 1226"/>
                <a:gd name="T79" fmla="*/ 295 h 347"/>
                <a:gd name="T80" fmla="*/ 100 w 1226"/>
                <a:gd name="T81" fmla="*/ 310 h 347"/>
                <a:gd name="T82" fmla="*/ 131 w 1226"/>
                <a:gd name="T83" fmla="*/ 325 h 347"/>
                <a:gd name="T84" fmla="*/ 168 w 1226"/>
                <a:gd name="T85" fmla="*/ 341 h 347"/>
                <a:gd name="T86" fmla="*/ 192 w 1226"/>
                <a:gd name="T87" fmla="*/ 344 h 347"/>
                <a:gd name="T88" fmla="*/ 216 w 1226"/>
                <a:gd name="T89" fmla="*/ 347 h 347"/>
                <a:gd name="T90" fmla="*/ 243 w 1226"/>
                <a:gd name="T91" fmla="*/ 347 h 347"/>
                <a:gd name="T92" fmla="*/ 277 w 1226"/>
                <a:gd name="T93" fmla="*/ 347 h 347"/>
                <a:gd name="T94" fmla="*/ 348 w 1226"/>
                <a:gd name="T95" fmla="*/ 341 h 347"/>
                <a:gd name="T96" fmla="*/ 424 w 1226"/>
                <a:gd name="T97" fmla="*/ 325 h 347"/>
                <a:gd name="T98" fmla="*/ 510 w 1226"/>
                <a:gd name="T99" fmla="*/ 307 h 347"/>
                <a:gd name="T100" fmla="*/ 598 w 1226"/>
                <a:gd name="T101" fmla="*/ 286 h 347"/>
                <a:gd name="T102" fmla="*/ 689 w 1226"/>
                <a:gd name="T103" fmla="*/ 261 h 347"/>
                <a:gd name="T104" fmla="*/ 778 w 1226"/>
                <a:gd name="T105" fmla="*/ 234 h 347"/>
                <a:gd name="T106" fmla="*/ 949 w 1226"/>
                <a:gd name="T107" fmla="*/ 180 h 347"/>
                <a:gd name="T108" fmla="*/ 1092 w 1226"/>
                <a:gd name="T109" fmla="*/ 131 h 347"/>
                <a:gd name="T110" fmla="*/ 1226 w 1226"/>
                <a:gd name="T111" fmla="*/ 82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26" h="347">
                  <a:moveTo>
                    <a:pt x="1226" y="82"/>
                  </a:moveTo>
                  <a:lnTo>
                    <a:pt x="1171" y="67"/>
                  </a:lnTo>
                  <a:lnTo>
                    <a:pt x="1114" y="52"/>
                  </a:lnTo>
                  <a:lnTo>
                    <a:pt x="1043" y="34"/>
                  </a:lnTo>
                  <a:lnTo>
                    <a:pt x="966" y="19"/>
                  </a:lnTo>
                  <a:lnTo>
                    <a:pt x="890" y="6"/>
                  </a:lnTo>
                  <a:lnTo>
                    <a:pt x="853" y="0"/>
                  </a:lnTo>
                  <a:lnTo>
                    <a:pt x="820" y="0"/>
                  </a:lnTo>
                  <a:lnTo>
                    <a:pt x="790" y="0"/>
                  </a:lnTo>
                  <a:lnTo>
                    <a:pt x="765" y="3"/>
                  </a:lnTo>
                  <a:lnTo>
                    <a:pt x="713" y="16"/>
                  </a:lnTo>
                  <a:lnTo>
                    <a:pt x="655" y="34"/>
                  </a:lnTo>
                  <a:lnTo>
                    <a:pt x="524" y="82"/>
                  </a:lnTo>
                  <a:lnTo>
                    <a:pt x="271" y="180"/>
                  </a:lnTo>
                  <a:lnTo>
                    <a:pt x="246" y="189"/>
                  </a:lnTo>
                  <a:lnTo>
                    <a:pt x="222" y="195"/>
                  </a:lnTo>
                  <a:lnTo>
                    <a:pt x="198" y="201"/>
                  </a:lnTo>
                  <a:lnTo>
                    <a:pt x="174" y="204"/>
                  </a:lnTo>
                  <a:lnTo>
                    <a:pt x="152" y="204"/>
                  </a:lnTo>
                  <a:lnTo>
                    <a:pt x="131" y="201"/>
                  </a:lnTo>
                  <a:lnTo>
                    <a:pt x="109" y="198"/>
                  </a:lnTo>
                  <a:lnTo>
                    <a:pt x="91" y="195"/>
                  </a:lnTo>
                  <a:lnTo>
                    <a:pt x="72" y="189"/>
                  </a:lnTo>
                  <a:lnTo>
                    <a:pt x="57" y="180"/>
                  </a:lnTo>
                  <a:lnTo>
                    <a:pt x="43" y="171"/>
                  </a:lnTo>
                  <a:lnTo>
                    <a:pt x="30" y="158"/>
                  </a:lnTo>
                  <a:lnTo>
                    <a:pt x="21" y="146"/>
                  </a:lnTo>
                  <a:lnTo>
                    <a:pt x="15" y="131"/>
                  </a:lnTo>
                  <a:lnTo>
                    <a:pt x="9" y="115"/>
                  </a:lnTo>
                  <a:lnTo>
                    <a:pt x="6" y="97"/>
                  </a:lnTo>
                  <a:lnTo>
                    <a:pt x="6" y="106"/>
                  </a:lnTo>
                  <a:lnTo>
                    <a:pt x="3" y="128"/>
                  </a:lnTo>
                  <a:lnTo>
                    <a:pt x="0" y="158"/>
                  </a:lnTo>
                  <a:lnTo>
                    <a:pt x="3" y="177"/>
                  </a:lnTo>
                  <a:lnTo>
                    <a:pt x="6" y="195"/>
                  </a:lnTo>
                  <a:lnTo>
                    <a:pt x="12" y="215"/>
                  </a:lnTo>
                  <a:lnTo>
                    <a:pt x="21" y="234"/>
                  </a:lnTo>
                  <a:lnTo>
                    <a:pt x="33" y="255"/>
                  </a:lnTo>
                  <a:lnTo>
                    <a:pt x="51" y="273"/>
                  </a:lnTo>
                  <a:lnTo>
                    <a:pt x="72" y="295"/>
                  </a:lnTo>
                  <a:lnTo>
                    <a:pt x="100" y="310"/>
                  </a:lnTo>
                  <a:lnTo>
                    <a:pt x="131" y="325"/>
                  </a:lnTo>
                  <a:lnTo>
                    <a:pt x="168" y="341"/>
                  </a:lnTo>
                  <a:lnTo>
                    <a:pt x="192" y="344"/>
                  </a:lnTo>
                  <a:lnTo>
                    <a:pt x="216" y="347"/>
                  </a:lnTo>
                  <a:lnTo>
                    <a:pt x="243" y="347"/>
                  </a:lnTo>
                  <a:lnTo>
                    <a:pt x="277" y="347"/>
                  </a:lnTo>
                  <a:lnTo>
                    <a:pt x="348" y="341"/>
                  </a:lnTo>
                  <a:lnTo>
                    <a:pt x="424" y="325"/>
                  </a:lnTo>
                  <a:lnTo>
                    <a:pt x="510" y="307"/>
                  </a:lnTo>
                  <a:lnTo>
                    <a:pt x="598" y="286"/>
                  </a:lnTo>
                  <a:lnTo>
                    <a:pt x="689" y="261"/>
                  </a:lnTo>
                  <a:lnTo>
                    <a:pt x="778" y="234"/>
                  </a:lnTo>
                  <a:lnTo>
                    <a:pt x="949" y="180"/>
                  </a:lnTo>
                  <a:lnTo>
                    <a:pt x="1092" y="131"/>
                  </a:lnTo>
                  <a:lnTo>
                    <a:pt x="1226" y="82"/>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50" name="Freeform 226"/>
            <p:cNvSpPr>
              <a:spLocks/>
            </p:cNvSpPr>
            <p:nvPr/>
          </p:nvSpPr>
          <p:spPr bwMode="auto">
            <a:xfrm>
              <a:off x="1850390" y="2270125"/>
              <a:ext cx="677545" cy="222885"/>
            </a:xfrm>
            <a:custGeom>
              <a:avLst/>
              <a:gdLst>
                <a:gd name="T0" fmla="*/ 2263 w 3203"/>
                <a:gd name="T1" fmla="*/ 167 h 1053"/>
                <a:gd name="T2" fmla="*/ 1952 w 3203"/>
                <a:gd name="T3" fmla="*/ 112 h 1053"/>
                <a:gd name="T4" fmla="*/ 1544 w 3203"/>
                <a:gd name="T5" fmla="*/ 48 h 1053"/>
                <a:gd name="T6" fmla="*/ 1229 w 3203"/>
                <a:gd name="T7" fmla="*/ 12 h 1053"/>
                <a:gd name="T8" fmla="*/ 1049 w 3203"/>
                <a:gd name="T9" fmla="*/ 3 h 1053"/>
                <a:gd name="T10" fmla="*/ 937 w 3203"/>
                <a:gd name="T11" fmla="*/ 6 h 1053"/>
                <a:gd name="T12" fmla="*/ 835 w 3203"/>
                <a:gd name="T13" fmla="*/ 39 h 1053"/>
                <a:gd name="T14" fmla="*/ 713 w 3203"/>
                <a:gd name="T15" fmla="*/ 97 h 1053"/>
                <a:gd name="T16" fmla="*/ 582 w 3203"/>
                <a:gd name="T17" fmla="*/ 173 h 1053"/>
                <a:gd name="T18" fmla="*/ 445 w 3203"/>
                <a:gd name="T19" fmla="*/ 264 h 1053"/>
                <a:gd name="T20" fmla="*/ 311 w 3203"/>
                <a:gd name="T21" fmla="*/ 358 h 1053"/>
                <a:gd name="T22" fmla="*/ 195 w 3203"/>
                <a:gd name="T23" fmla="*/ 455 h 1053"/>
                <a:gd name="T24" fmla="*/ 103 w 3203"/>
                <a:gd name="T25" fmla="*/ 546 h 1053"/>
                <a:gd name="T26" fmla="*/ 43 w 3203"/>
                <a:gd name="T27" fmla="*/ 623 h 1053"/>
                <a:gd name="T28" fmla="*/ 9 w 3203"/>
                <a:gd name="T29" fmla="*/ 689 h 1053"/>
                <a:gd name="T30" fmla="*/ 0 w 3203"/>
                <a:gd name="T31" fmla="*/ 741 h 1053"/>
                <a:gd name="T32" fmla="*/ 12 w 3203"/>
                <a:gd name="T33" fmla="*/ 780 h 1053"/>
                <a:gd name="T34" fmla="*/ 40 w 3203"/>
                <a:gd name="T35" fmla="*/ 804 h 1053"/>
                <a:gd name="T36" fmla="*/ 82 w 3203"/>
                <a:gd name="T37" fmla="*/ 816 h 1053"/>
                <a:gd name="T38" fmla="*/ 134 w 3203"/>
                <a:gd name="T39" fmla="*/ 813 h 1053"/>
                <a:gd name="T40" fmla="*/ 192 w 3203"/>
                <a:gd name="T41" fmla="*/ 798 h 1053"/>
                <a:gd name="T42" fmla="*/ 283 w 3203"/>
                <a:gd name="T43" fmla="*/ 747 h 1053"/>
                <a:gd name="T44" fmla="*/ 405 w 3203"/>
                <a:gd name="T45" fmla="*/ 686 h 1053"/>
                <a:gd name="T46" fmla="*/ 522 w 3203"/>
                <a:gd name="T47" fmla="*/ 649 h 1053"/>
                <a:gd name="T48" fmla="*/ 631 w 3203"/>
                <a:gd name="T49" fmla="*/ 634 h 1053"/>
                <a:gd name="T50" fmla="*/ 738 w 3203"/>
                <a:gd name="T51" fmla="*/ 637 h 1053"/>
                <a:gd name="T52" fmla="*/ 838 w 3203"/>
                <a:gd name="T53" fmla="*/ 658 h 1053"/>
                <a:gd name="T54" fmla="*/ 933 w 3203"/>
                <a:gd name="T55" fmla="*/ 689 h 1053"/>
                <a:gd name="T56" fmla="*/ 1021 w 3203"/>
                <a:gd name="T57" fmla="*/ 732 h 1053"/>
                <a:gd name="T58" fmla="*/ 1146 w 3203"/>
                <a:gd name="T59" fmla="*/ 804 h 1053"/>
                <a:gd name="T60" fmla="*/ 1360 w 3203"/>
                <a:gd name="T61" fmla="*/ 956 h 1053"/>
                <a:gd name="T62" fmla="*/ 1473 w 3203"/>
                <a:gd name="T63" fmla="*/ 1029 h 1053"/>
                <a:gd name="T64" fmla="*/ 1522 w 3203"/>
                <a:gd name="T65" fmla="*/ 1047 h 1053"/>
                <a:gd name="T66" fmla="*/ 1565 w 3203"/>
                <a:gd name="T67" fmla="*/ 1050 h 1053"/>
                <a:gd name="T68" fmla="*/ 1766 w 3203"/>
                <a:gd name="T69" fmla="*/ 1035 h 1053"/>
                <a:gd name="T70" fmla="*/ 1955 w 3203"/>
                <a:gd name="T71" fmla="*/ 1014 h 1053"/>
                <a:gd name="T72" fmla="*/ 2086 w 3203"/>
                <a:gd name="T73" fmla="*/ 986 h 1053"/>
                <a:gd name="T74" fmla="*/ 2214 w 3203"/>
                <a:gd name="T75" fmla="*/ 943 h 1053"/>
                <a:gd name="T76" fmla="*/ 2334 w 3203"/>
                <a:gd name="T77" fmla="*/ 883 h 1053"/>
                <a:gd name="T78" fmla="*/ 2385 w 3203"/>
                <a:gd name="T79" fmla="*/ 841 h 1053"/>
                <a:gd name="T80" fmla="*/ 2434 w 3203"/>
                <a:gd name="T81" fmla="*/ 795 h 1053"/>
                <a:gd name="T82" fmla="*/ 2477 w 3203"/>
                <a:gd name="T83" fmla="*/ 741 h 1053"/>
                <a:gd name="T84" fmla="*/ 2907 w 3203"/>
                <a:gd name="T85" fmla="*/ 12 h 10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03" h="1053">
                  <a:moveTo>
                    <a:pt x="2907" y="12"/>
                  </a:moveTo>
                  <a:lnTo>
                    <a:pt x="2263" y="167"/>
                  </a:lnTo>
                  <a:lnTo>
                    <a:pt x="2114" y="140"/>
                  </a:lnTo>
                  <a:lnTo>
                    <a:pt x="1952" y="112"/>
                  </a:lnTo>
                  <a:lnTo>
                    <a:pt x="1753" y="82"/>
                  </a:lnTo>
                  <a:lnTo>
                    <a:pt x="1544" y="48"/>
                  </a:lnTo>
                  <a:lnTo>
                    <a:pt x="1330" y="24"/>
                  </a:lnTo>
                  <a:lnTo>
                    <a:pt x="1229" y="12"/>
                  </a:lnTo>
                  <a:lnTo>
                    <a:pt x="1134" y="6"/>
                  </a:lnTo>
                  <a:lnTo>
                    <a:pt x="1049" y="3"/>
                  </a:lnTo>
                  <a:lnTo>
                    <a:pt x="976" y="0"/>
                  </a:lnTo>
                  <a:lnTo>
                    <a:pt x="937" y="6"/>
                  </a:lnTo>
                  <a:lnTo>
                    <a:pt x="890" y="18"/>
                  </a:lnTo>
                  <a:lnTo>
                    <a:pt x="835" y="39"/>
                  </a:lnTo>
                  <a:lnTo>
                    <a:pt x="778" y="66"/>
                  </a:lnTo>
                  <a:lnTo>
                    <a:pt x="713" y="97"/>
                  </a:lnTo>
                  <a:lnTo>
                    <a:pt x="650" y="134"/>
                  </a:lnTo>
                  <a:lnTo>
                    <a:pt x="582" y="173"/>
                  </a:lnTo>
                  <a:lnTo>
                    <a:pt x="513" y="218"/>
                  </a:lnTo>
                  <a:lnTo>
                    <a:pt x="445" y="264"/>
                  </a:lnTo>
                  <a:lnTo>
                    <a:pt x="378" y="313"/>
                  </a:lnTo>
                  <a:lnTo>
                    <a:pt x="311" y="358"/>
                  </a:lnTo>
                  <a:lnTo>
                    <a:pt x="250" y="407"/>
                  </a:lnTo>
                  <a:lnTo>
                    <a:pt x="195" y="455"/>
                  </a:lnTo>
                  <a:lnTo>
                    <a:pt x="146" y="500"/>
                  </a:lnTo>
                  <a:lnTo>
                    <a:pt x="103" y="546"/>
                  </a:lnTo>
                  <a:lnTo>
                    <a:pt x="66" y="586"/>
                  </a:lnTo>
                  <a:lnTo>
                    <a:pt x="43" y="623"/>
                  </a:lnTo>
                  <a:lnTo>
                    <a:pt x="21" y="658"/>
                  </a:lnTo>
                  <a:lnTo>
                    <a:pt x="9" y="689"/>
                  </a:lnTo>
                  <a:lnTo>
                    <a:pt x="0" y="716"/>
                  </a:lnTo>
                  <a:lnTo>
                    <a:pt x="0" y="741"/>
                  </a:lnTo>
                  <a:lnTo>
                    <a:pt x="3" y="762"/>
                  </a:lnTo>
                  <a:lnTo>
                    <a:pt x="12" y="780"/>
                  </a:lnTo>
                  <a:lnTo>
                    <a:pt x="24" y="792"/>
                  </a:lnTo>
                  <a:lnTo>
                    <a:pt x="40" y="804"/>
                  </a:lnTo>
                  <a:lnTo>
                    <a:pt x="60" y="810"/>
                  </a:lnTo>
                  <a:lnTo>
                    <a:pt x="82" y="816"/>
                  </a:lnTo>
                  <a:lnTo>
                    <a:pt x="106" y="816"/>
                  </a:lnTo>
                  <a:lnTo>
                    <a:pt x="134" y="813"/>
                  </a:lnTo>
                  <a:lnTo>
                    <a:pt x="162" y="807"/>
                  </a:lnTo>
                  <a:lnTo>
                    <a:pt x="192" y="798"/>
                  </a:lnTo>
                  <a:lnTo>
                    <a:pt x="222" y="786"/>
                  </a:lnTo>
                  <a:lnTo>
                    <a:pt x="283" y="747"/>
                  </a:lnTo>
                  <a:lnTo>
                    <a:pt x="345" y="713"/>
                  </a:lnTo>
                  <a:lnTo>
                    <a:pt x="405" y="686"/>
                  </a:lnTo>
                  <a:lnTo>
                    <a:pt x="464" y="664"/>
                  </a:lnTo>
                  <a:lnTo>
                    <a:pt x="522" y="649"/>
                  </a:lnTo>
                  <a:lnTo>
                    <a:pt x="579" y="640"/>
                  </a:lnTo>
                  <a:lnTo>
                    <a:pt x="631" y="634"/>
                  </a:lnTo>
                  <a:lnTo>
                    <a:pt x="686" y="634"/>
                  </a:lnTo>
                  <a:lnTo>
                    <a:pt x="738" y="637"/>
                  </a:lnTo>
                  <a:lnTo>
                    <a:pt x="790" y="646"/>
                  </a:lnTo>
                  <a:lnTo>
                    <a:pt x="838" y="658"/>
                  </a:lnTo>
                  <a:lnTo>
                    <a:pt x="887" y="670"/>
                  </a:lnTo>
                  <a:lnTo>
                    <a:pt x="933" y="689"/>
                  </a:lnTo>
                  <a:lnTo>
                    <a:pt x="978" y="710"/>
                  </a:lnTo>
                  <a:lnTo>
                    <a:pt x="1021" y="732"/>
                  </a:lnTo>
                  <a:lnTo>
                    <a:pt x="1064" y="753"/>
                  </a:lnTo>
                  <a:lnTo>
                    <a:pt x="1146" y="804"/>
                  </a:lnTo>
                  <a:lnTo>
                    <a:pt x="1223" y="856"/>
                  </a:lnTo>
                  <a:lnTo>
                    <a:pt x="1360" y="956"/>
                  </a:lnTo>
                  <a:lnTo>
                    <a:pt x="1419" y="995"/>
                  </a:lnTo>
                  <a:lnTo>
                    <a:pt x="1473" y="1029"/>
                  </a:lnTo>
                  <a:lnTo>
                    <a:pt x="1498" y="1041"/>
                  </a:lnTo>
                  <a:lnTo>
                    <a:pt x="1522" y="1047"/>
                  </a:lnTo>
                  <a:lnTo>
                    <a:pt x="1544" y="1053"/>
                  </a:lnTo>
                  <a:lnTo>
                    <a:pt x="1565" y="1050"/>
                  </a:lnTo>
                  <a:lnTo>
                    <a:pt x="1656" y="1044"/>
                  </a:lnTo>
                  <a:lnTo>
                    <a:pt x="1766" y="1035"/>
                  </a:lnTo>
                  <a:lnTo>
                    <a:pt x="1891" y="1023"/>
                  </a:lnTo>
                  <a:lnTo>
                    <a:pt x="1955" y="1014"/>
                  </a:lnTo>
                  <a:lnTo>
                    <a:pt x="2023" y="1002"/>
                  </a:lnTo>
                  <a:lnTo>
                    <a:pt x="2086" y="986"/>
                  </a:lnTo>
                  <a:lnTo>
                    <a:pt x="2151" y="968"/>
                  </a:lnTo>
                  <a:lnTo>
                    <a:pt x="2214" y="943"/>
                  </a:lnTo>
                  <a:lnTo>
                    <a:pt x="2276" y="917"/>
                  </a:lnTo>
                  <a:lnTo>
                    <a:pt x="2334" y="883"/>
                  </a:lnTo>
                  <a:lnTo>
                    <a:pt x="2357" y="862"/>
                  </a:lnTo>
                  <a:lnTo>
                    <a:pt x="2385" y="841"/>
                  </a:lnTo>
                  <a:lnTo>
                    <a:pt x="2410" y="819"/>
                  </a:lnTo>
                  <a:lnTo>
                    <a:pt x="2434" y="795"/>
                  </a:lnTo>
                  <a:lnTo>
                    <a:pt x="2456" y="768"/>
                  </a:lnTo>
                  <a:lnTo>
                    <a:pt x="2477" y="741"/>
                  </a:lnTo>
                  <a:lnTo>
                    <a:pt x="3203" y="531"/>
                  </a:lnTo>
                  <a:lnTo>
                    <a:pt x="2907" y="12"/>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51" name="Freeform 227"/>
            <p:cNvSpPr>
              <a:spLocks/>
            </p:cNvSpPr>
            <p:nvPr/>
          </p:nvSpPr>
          <p:spPr bwMode="auto">
            <a:xfrm>
              <a:off x="1847215" y="2331720"/>
              <a:ext cx="255270" cy="120015"/>
            </a:xfrm>
            <a:custGeom>
              <a:avLst/>
              <a:gdLst>
                <a:gd name="T0" fmla="*/ 991 w 1205"/>
                <a:gd name="T1" fmla="*/ 100 h 565"/>
                <a:gd name="T2" fmla="*/ 857 w 1205"/>
                <a:gd name="T3" fmla="*/ 143 h 565"/>
                <a:gd name="T4" fmla="*/ 751 w 1205"/>
                <a:gd name="T5" fmla="*/ 185 h 565"/>
                <a:gd name="T6" fmla="*/ 657 w 1205"/>
                <a:gd name="T7" fmla="*/ 234 h 565"/>
                <a:gd name="T8" fmla="*/ 409 w 1205"/>
                <a:gd name="T9" fmla="*/ 401 h 565"/>
                <a:gd name="T10" fmla="*/ 205 w 1205"/>
                <a:gd name="T11" fmla="*/ 543 h 565"/>
                <a:gd name="T12" fmla="*/ 159 w 1205"/>
                <a:gd name="T13" fmla="*/ 562 h 565"/>
                <a:gd name="T14" fmla="*/ 104 w 1205"/>
                <a:gd name="T15" fmla="*/ 562 h 565"/>
                <a:gd name="T16" fmla="*/ 73 w 1205"/>
                <a:gd name="T17" fmla="*/ 553 h 565"/>
                <a:gd name="T18" fmla="*/ 47 w 1205"/>
                <a:gd name="T19" fmla="*/ 534 h 565"/>
                <a:gd name="T20" fmla="*/ 22 w 1205"/>
                <a:gd name="T21" fmla="*/ 507 h 565"/>
                <a:gd name="T22" fmla="*/ 4 w 1205"/>
                <a:gd name="T23" fmla="*/ 462 h 565"/>
                <a:gd name="T24" fmla="*/ 4 w 1205"/>
                <a:gd name="T25" fmla="*/ 419 h 565"/>
                <a:gd name="T26" fmla="*/ 19 w 1205"/>
                <a:gd name="T27" fmla="*/ 376 h 565"/>
                <a:gd name="T28" fmla="*/ 43 w 1205"/>
                <a:gd name="T29" fmla="*/ 337 h 565"/>
                <a:gd name="T30" fmla="*/ 101 w 1205"/>
                <a:gd name="T31" fmla="*/ 273 h 565"/>
                <a:gd name="T32" fmla="*/ 122 w 1205"/>
                <a:gd name="T33" fmla="*/ 258 h 565"/>
                <a:gd name="T34" fmla="*/ 73 w 1205"/>
                <a:gd name="T35" fmla="*/ 325 h 565"/>
                <a:gd name="T36" fmla="*/ 43 w 1205"/>
                <a:gd name="T37" fmla="*/ 379 h 565"/>
                <a:gd name="T38" fmla="*/ 34 w 1205"/>
                <a:gd name="T39" fmla="*/ 413 h 565"/>
                <a:gd name="T40" fmla="*/ 40 w 1205"/>
                <a:gd name="T41" fmla="*/ 441 h 565"/>
                <a:gd name="T42" fmla="*/ 73 w 1205"/>
                <a:gd name="T43" fmla="*/ 459 h 565"/>
                <a:gd name="T44" fmla="*/ 119 w 1205"/>
                <a:gd name="T45" fmla="*/ 465 h 565"/>
                <a:gd name="T46" fmla="*/ 165 w 1205"/>
                <a:gd name="T47" fmla="*/ 456 h 565"/>
                <a:gd name="T48" fmla="*/ 211 w 1205"/>
                <a:gd name="T49" fmla="*/ 428 h 565"/>
                <a:gd name="T50" fmla="*/ 284 w 1205"/>
                <a:gd name="T51" fmla="*/ 373 h 565"/>
                <a:gd name="T52" fmla="*/ 391 w 1205"/>
                <a:gd name="T53" fmla="*/ 283 h 565"/>
                <a:gd name="T54" fmla="*/ 568 w 1205"/>
                <a:gd name="T55" fmla="*/ 155 h 565"/>
                <a:gd name="T56" fmla="*/ 678 w 1205"/>
                <a:gd name="T57" fmla="*/ 85 h 565"/>
                <a:gd name="T58" fmla="*/ 775 w 1205"/>
                <a:gd name="T59" fmla="*/ 30 h 565"/>
                <a:gd name="T60" fmla="*/ 842 w 1205"/>
                <a:gd name="T61" fmla="*/ 7 h 565"/>
                <a:gd name="T62" fmla="*/ 900 w 1205"/>
                <a:gd name="T63" fmla="*/ 0 h 565"/>
                <a:gd name="T64" fmla="*/ 1019 w 1205"/>
                <a:gd name="T65" fmla="*/ 4 h 565"/>
                <a:gd name="T66" fmla="*/ 1136 w 1205"/>
                <a:gd name="T67" fmla="*/ 19 h 565"/>
                <a:gd name="T68" fmla="*/ 1187 w 1205"/>
                <a:gd name="T69" fmla="*/ 33 h 565"/>
                <a:gd name="T70" fmla="*/ 1205 w 1205"/>
                <a:gd name="T71" fmla="*/ 45 h 565"/>
                <a:gd name="T72" fmla="*/ 1202 w 1205"/>
                <a:gd name="T73" fmla="*/ 54 h 565"/>
                <a:gd name="T74" fmla="*/ 1178 w 1205"/>
                <a:gd name="T75" fmla="*/ 70 h 565"/>
                <a:gd name="T76" fmla="*/ 1090 w 1205"/>
                <a:gd name="T77" fmla="*/ 88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05" h="565">
                  <a:moveTo>
                    <a:pt x="1016" y="97"/>
                  </a:moveTo>
                  <a:lnTo>
                    <a:pt x="991" y="100"/>
                  </a:lnTo>
                  <a:lnTo>
                    <a:pt x="956" y="109"/>
                  </a:lnTo>
                  <a:lnTo>
                    <a:pt x="857" y="143"/>
                  </a:lnTo>
                  <a:lnTo>
                    <a:pt x="806" y="161"/>
                  </a:lnTo>
                  <a:lnTo>
                    <a:pt x="751" y="185"/>
                  </a:lnTo>
                  <a:lnTo>
                    <a:pt x="702" y="209"/>
                  </a:lnTo>
                  <a:lnTo>
                    <a:pt x="657" y="234"/>
                  </a:lnTo>
                  <a:lnTo>
                    <a:pt x="546" y="307"/>
                  </a:lnTo>
                  <a:lnTo>
                    <a:pt x="409" y="401"/>
                  </a:lnTo>
                  <a:lnTo>
                    <a:pt x="220" y="534"/>
                  </a:lnTo>
                  <a:lnTo>
                    <a:pt x="205" y="543"/>
                  </a:lnTo>
                  <a:lnTo>
                    <a:pt x="184" y="553"/>
                  </a:lnTo>
                  <a:lnTo>
                    <a:pt x="159" y="562"/>
                  </a:lnTo>
                  <a:lnTo>
                    <a:pt x="132" y="565"/>
                  </a:lnTo>
                  <a:lnTo>
                    <a:pt x="104" y="562"/>
                  </a:lnTo>
                  <a:lnTo>
                    <a:pt x="89" y="559"/>
                  </a:lnTo>
                  <a:lnTo>
                    <a:pt x="73" y="553"/>
                  </a:lnTo>
                  <a:lnTo>
                    <a:pt x="62" y="546"/>
                  </a:lnTo>
                  <a:lnTo>
                    <a:pt x="47" y="534"/>
                  </a:lnTo>
                  <a:lnTo>
                    <a:pt x="34" y="522"/>
                  </a:lnTo>
                  <a:lnTo>
                    <a:pt x="22" y="507"/>
                  </a:lnTo>
                  <a:lnTo>
                    <a:pt x="10" y="486"/>
                  </a:lnTo>
                  <a:lnTo>
                    <a:pt x="4" y="462"/>
                  </a:lnTo>
                  <a:lnTo>
                    <a:pt x="0" y="441"/>
                  </a:lnTo>
                  <a:lnTo>
                    <a:pt x="4" y="419"/>
                  </a:lnTo>
                  <a:lnTo>
                    <a:pt x="10" y="398"/>
                  </a:lnTo>
                  <a:lnTo>
                    <a:pt x="19" y="376"/>
                  </a:lnTo>
                  <a:lnTo>
                    <a:pt x="28" y="355"/>
                  </a:lnTo>
                  <a:lnTo>
                    <a:pt x="43" y="337"/>
                  </a:lnTo>
                  <a:lnTo>
                    <a:pt x="70" y="304"/>
                  </a:lnTo>
                  <a:lnTo>
                    <a:pt x="101" y="273"/>
                  </a:lnTo>
                  <a:lnTo>
                    <a:pt x="147" y="231"/>
                  </a:lnTo>
                  <a:lnTo>
                    <a:pt x="122" y="258"/>
                  </a:lnTo>
                  <a:lnTo>
                    <a:pt x="98" y="289"/>
                  </a:lnTo>
                  <a:lnTo>
                    <a:pt x="73" y="325"/>
                  </a:lnTo>
                  <a:lnTo>
                    <a:pt x="53" y="361"/>
                  </a:lnTo>
                  <a:lnTo>
                    <a:pt x="43" y="379"/>
                  </a:lnTo>
                  <a:lnTo>
                    <a:pt x="37" y="398"/>
                  </a:lnTo>
                  <a:lnTo>
                    <a:pt x="34" y="413"/>
                  </a:lnTo>
                  <a:lnTo>
                    <a:pt x="37" y="428"/>
                  </a:lnTo>
                  <a:lnTo>
                    <a:pt x="40" y="441"/>
                  </a:lnTo>
                  <a:lnTo>
                    <a:pt x="53" y="447"/>
                  </a:lnTo>
                  <a:lnTo>
                    <a:pt x="73" y="459"/>
                  </a:lnTo>
                  <a:lnTo>
                    <a:pt x="95" y="465"/>
                  </a:lnTo>
                  <a:lnTo>
                    <a:pt x="119" y="465"/>
                  </a:lnTo>
                  <a:lnTo>
                    <a:pt x="141" y="462"/>
                  </a:lnTo>
                  <a:lnTo>
                    <a:pt x="165" y="456"/>
                  </a:lnTo>
                  <a:lnTo>
                    <a:pt x="190" y="444"/>
                  </a:lnTo>
                  <a:lnTo>
                    <a:pt x="211" y="428"/>
                  </a:lnTo>
                  <a:lnTo>
                    <a:pt x="235" y="413"/>
                  </a:lnTo>
                  <a:lnTo>
                    <a:pt x="284" y="373"/>
                  </a:lnTo>
                  <a:lnTo>
                    <a:pt x="336" y="328"/>
                  </a:lnTo>
                  <a:lnTo>
                    <a:pt x="391" y="283"/>
                  </a:lnTo>
                  <a:lnTo>
                    <a:pt x="449" y="237"/>
                  </a:lnTo>
                  <a:lnTo>
                    <a:pt x="568" y="155"/>
                  </a:lnTo>
                  <a:lnTo>
                    <a:pt x="623" y="119"/>
                  </a:lnTo>
                  <a:lnTo>
                    <a:pt x="678" y="85"/>
                  </a:lnTo>
                  <a:lnTo>
                    <a:pt x="726" y="54"/>
                  </a:lnTo>
                  <a:lnTo>
                    <a:pt x="775" y="30"/>
                  </a:lnTo>
                  <a:lnTo>
                    <a:pt x="822" y="13"/>
                  </a:lnTo>
                  <a:lnTo>
                    <a:pt x="842" y="7"/>
                  </a:lnTo>
                  <a:lnTo>
                    <a:pt x="864" y="4"/>
                  </a:lnTo>
                  <a:lnTo>
                    <a:pt x="900" y="0"/>
                  </a:lnTo>
                  <a:lnTo>
                    <a:pt x="937" y="0"/>
                  </a:lnTo>
                  <a:lnTo>
                    <a:pt x="1019" y="4"/>
                  </a:lnTo>
                  <a:lnTo>
                    <a:pt x="1102" y="13"/>
                  </a:lnTo>
                  <a:lnTo>
                    <a:pt x="1136" y="19"/>
                  </a:lnTo>
                  <a:lnTo>
                    <a:pt x="1166" y="27"/>
                  </a:lnTo>
                  <a:lnTo>
                    <a:pt x="1187" y="33"/>
                  </a:lnTo>
                  <a:lnTo>
                    <a:pt x="1202" y="42"/>
                  </a:lnTo>
                  <a:lnTo>
                    <a:pt x="1205" y="45"/>
                  </a:lnTo>
                  <a:lnTo>
                    <a:pt x="1205" y="51"/>
                  </a:lnTo>
                  <a:lnTo>
                    <a:pt x="1202" y="54"/>
                  </a:lnTo>
                  <a:lnTo>
                    <a:pt x="1199" y="61"/>
                  </a:lnTo>
                  <a:lnTo>
                    <a:pt x="1178" y="70"/>
                  </a:lnTo>
                  <a:lnTo>
                    <a:pt x="1142" y="79"/>
                  </a:lnTo>
                  <a:lnTo>
                    <a:pt x="1090" y="88"/>
                  </a:lnTo>
                  <a:lnTo>
                    <a:pt x="1016" y="97"/>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52" name="Freeform 228"/>
            <p:cNvSpPr>
              <a:spLocks/>
            </p:cNvSpPr>
            <p:nvPr/>
          </p:nvSpPr>
          <p:spPr bwMode="auto">
            <a:xfrm>
              <a:off x="1891030" y="2341245"/>
              <a:ext cx="236855" cy="146685"/>
            </a:xfrm>
            <a:custGeom>
              <a:avLst/>
              <a:gdLst>
                <a:gd name="T0" fmla="*/ 1013 w 1119"/>
                <a:gd name="T1" fmla="*/ 0 h 693"/>
                <a:gd name="T2" fmla="*/ 1004 w 1119"/>
                <a:gd name="T3" fmla="*/ 0 h 693"/>
                <a:gd name="T4" fmla="*/ 988 w 1119"/>
                <a:gd name="T5" fmla="*/ 0 h 693"/>
                <a:gd name="T6" fmla="*/ 942 w 1119"/>
                <a:gd name="T7" fmla="*/ 3 h 693"/>
                <a:gd name="T8" fmla="*/ 885 w 1119"/>
                <a:gd name="T9" fmla="*/ 13 h 693"/>
                <a:gd name="T10" fmla="*/ 820 w 1119"/>
                <a:gd name="T11" fmla="*/ 25 h 693"/>
                <a:gd name="T12" fmla="*/ 751 w 1119"/>
                <a:gd name="T13" fmla="*/ 40 h 693"/>
                <a:gd name="T14" fmla="*/ 683 w 1119"/>
                <a:gd name="T15" fmla="*/ 58 h 693"/>
                <a:gd name="T16" fmla="*/ 623 w 1119"/>
                <a:gd name="T17" fmla="*/ 77 h 693"/>
                <a:gd name="T18" fmla="*/ 574 w 1119"/>
                <a:gd name="T19" fmla="*/ 95 h 693"/>
                <a:gd name="T20" fmla="*/ 524 w 1119"/>
                <a:gd name="T21" fmla="*/ 119 h 693"/>
                <a:gd name="T22" fmla="*/ 470 w 1119"/>
                <a:gd name="T23" fmla="*/ 152 h 693"/>
                <a:gd name="T24" fmla="*/ 403 w 1119"/>
                <a:gd name="T25" fmla="*/ 198 h 693"/>
                <a:gd name="T26" fmla="*/ 335 w 1119"/>
                <a:gd name="T27" fmla="*/ 247 h 693"/>
                <a:gd name="T28" fmla="*/ 265 w 1119"/>
                <a:gd name="T29" fmla="*/ 304 h 693"/>
                <a:gd name="T30" fmla="*/ 192 w 1119"/>
                <a:gd name="T31" fmla="*/ 362 h 693"/>
                <a:gd name="T32" fmla="*/ 125 w 1119"/>
                <a:gd name="T33" fmla="*/ 420 h 693"/>
                <a:gd name="T34" fmla="*/ 61 w 1119"/>
                <a:gd name="T35" fmla="*/ 477 h 693"/>
                <a:gd name="T36" fmla="*/ 36 w 1119"/>
                <a:gd name="T37" fmla="*/ 505 h 693"/>
                <a:gd name="T38" fmla="*/ 19 w 1119"/>
                <a:gd name="T39" fmla="*/ 532 h 693"/>
                <a:gd name="T40" fmla="*/ 6 w 1119"/>
                <a:gd name="T41" fmla="*/ 557 h 693"/>
                <a:gd name="T42" fmla="*/ 0 w 1119"/>
                <a:gd name="T43" fmla="*/ 581 h 693"/>
                <a:gd name="T44" fmla="*/ 0 w 1119"/>
                <a:gd name="T45" fmla="*/ 601 h 693"/>
                <a:gd name="T46" fmla="*/ 3 w 1119"/>
                <a:gd name="T47" fmla="*/ 623 h 693"/>
                <a:gd name="T48" fmla="*/ 15 w 1119"/>
                <a:gd name="T49" fmla="*/ 638 h 693"/>
                <a:gd name="T50" fmla="*/ 27 w 1119"/>
                <a:gd name="T51" fmla="*/ 656 h 693"/>
                <a:gd name="T52" fmla="*/ 42 w 1119"/>
                <a:gd name="T53" fmla="*/ 669 h 693"/>
                <a:gd name="T54" fmla="*/ 64 w 1119"/>
                <a:gd name="T55" fmla="*/ 678 h 693"/>
                <a:gd name="T56" fmla="*/ 85 w 1119"/>
                <a:gd name="T57" fmla="*/ 687 h 693"/>
                <a:gd name="T58" fmla="*/ 110 w 1119"/>
                <a:gd name="T59" fmla="*/ 693 h 693"/>
                <a:gd name="T60" fmla="*/ 134 w 1119"/>
                <a:gd name="T61" fmla="*/ 693 h 693"/>
                <a:gd name="T62" fmla="*/ 159 w 1119"/>
                <a:gd name="T63" fmla="*/ 693 h 693"/>
                <a:gd name="T64" fmla="*/ 182 w 1119"/>
                <a:gd name="T65" fmla="*/ 687 h 693"/>
                <a:gd name="T66" fmla="*/ 207 w 1119"/>
                <a:gd name="T67" fmla="*/ 678 h 693"/>
                <a:gd name="T68" fmla="*/ 232 w 1119"/>
                <a:gd name="T69" fmla="*/ 666 h 693"/>
                <a:gd name="T70" fmla="*/ 262 w 1119"/>
                <a:gd name="T71" fmla="*/ 650 h 693"/>
                <a:gd name="T72" fmla="*/ 324 w 1119"/>
                <a:gd name="T73" fmla="*/ 607 h 693"/>
                <a:gd name="T74" fmla="*/ 393 w 1119"/>
                <a:gd name="T75" fmla="*/ 560 h 693"/>
                <a:gd name="T76" fmla="*/ 461 w 1119"/>
                <a:gd name="T77" fmla="*/ 508 h 693"/>
                <a:gd name="T78" fmla="*/ 583 w 1119"/>
                <a:gd name="T79" fmla="*/ 414 h 693"/>
                <a:gd name="T80" fmla="*/ 649 w 1119"/>
                <a:gd name="T81" fmla="*/ 362 h 693"/>
                <a:gd name="T82" fmla="*/ 677 w 1119"/>
                <a:gd name="T83" fmla="*/ 350 h 693"/>
                <a:gd name="T84" fmla="*/ 726 w 1119"/>
                <a:gd name="T85" fmla="*/ 334 h 693"/>
                <a:gd name="T86" fmla="*/ 863 w 1119"/>
                <a:gd name="T87" fmla="*/ 301 h 693"/>
                <a:gd name="T88" fmla="*/ 1004 w 1119"/>
                <a:gd name="T89" fmla="*/ 268 h 693"/>
                <a:gd name="T90" fmla="*/ 1096 w 1119"/>
                <a:gd name="T91" fmla="*/ 244 h 693"/>
                <a:gd name="T92" fmla="*/ 1104 w 1119"/>
                <a:gd name="T93" fmla="*/ 238 h 693"/>
                <a:gd name="T94" fmla="*/ 1110 w 1119"/>
                <a:gd name="T95" fmla="*/ 228 h 693"/>
                <a:gd name="T96" fmla="*/ 1116 w 1119"/>
                <a:gd name="T97" fmla="*/ 216 h 693"/>
                <a:gd name="T98" fmla="*/ 1119 w 1119"/>
                <a:gd name="T99" fmla="*/ 201 h 693"/>
                <a:gd name="T100" fmla="*/ 1119 w 1119"/>
                <a:gd name="T101" fmla="*/ 186 h 693"/>
                <a:gd name="T102" fmla="*/ 1119 w 1119"/>
                <a:gd name="T103" fmla="*/ 167 h 693"/>
                <a:gd name="T104" fmla="*/ 1110 w 1119"/>
                <a:gd name="T105" fmla="*/ 126 h 693"/>
                <a:gd name="T106" fmla="*/ 1096 w 1119"/>
                <a:gd name="T107" fmla="*/ 86 h 693"/>
                <a:gd name="T108" fmla="*/ 1086 w 1119"/>
                <a:gd name="T109" fmla="*/ 68 h 693"/>
                <a:gd name="T110" fmla="*/ 1074 w 1119"/>
                <a:gd name="T111" fmla="*/ 49 h 693"/>
                <a:gd name="T112" fmla="*/ 1059 w 1119"/>
                <a:gd name="T113" fmla="*/ 34 h 693"/>
                <a:gd name="T114" fmla="*/ 1047 w 1119"/>
                <a:gd name="T115" fmla="*/ 19 h 693"/>
                <a:gd name="T116" fmla="*/ 1031 w 1119"/>
                <a:gd name="T117" fmla="*/ 9 h 693"/>
                <a:gd name="T118" fmla="*/ 1013 w 1119"/>
                <a:gd name="T119" fmla="*/ 0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9" h="693">
                  <a:moveTo>
                    <a:pt x="1013" y="0"/>
                  </a:moveTo>
                  <a:lnTo>
                    <a:pt x="1004" y="0"/>
                  </a:lnTo>
                  <a:lnTo>
                    <a:pt x="988" y="0"/>
                  </a:lnTo>
                  <a:lnTo>
                    <a:pt x="942" y="3"/>
                  </a:lnTo>
                  <a:lnTo>
                    <a:pt x="885" y="13"/>
                  </a:lnTo>
                  <a:lnTo>
                    <a:pt x="820" y="25"/>
                  </a:lnTo>
                  <a:lnTo>
                    <a:pt x="751" y="40"/>
                  </a:lnTo>
                  <a:lnTo>
                    <a:pt x="683" y="58"/>
                  </a:lnTo>
                  <a:lnTo>
                    <a:pt x="623" y="77"/>
                  </a:lnTo>
                  <a:lnTo>
                    <a:pt x="574" y="95"/>
                  </a:lnTo>
                  <a:lnTo>
                    <a:pt x="524" y="119"/>
                  </a:lnTo>
                  <a:lnTo>
                    <a:pt x="470" y="152"/>
                  </a:lnTo>
                  <a:lnTo>
                    <a:pt x="403" y="198"/>
                  </a:lnTo>
                  <a:lnTo>
                    <a:pt x="335" y="247"/>
                  </a:lnTo>
                  <a:lnTo>
                    <a:pt x="265" y="304"/>
                  </a:lnTo>
                  <a:lnTo>
                    <a:pt x="192" y="362"/>
                  </a:lnTo>
                  <a:lnTo>
                    <a:pt x="125" y="420"/>
                  </a:lnTo>
                  <a:lnTo>
                    <a:pt x="61" y="477"/>
                  </a:lnTo>
                  <a:lnTo>
                    <a:pt x="36" y="505"/>
                  </a:lnTo>
                  <a:lnTo>
                    <a:pt x="19" y="532"/>
                  </a:lnTo>
                  <a:lnTo>
                    <a:pt x="6" y="557"/>
                  </a:lnTo>
                  <a:lnTo>
                    <a:pt x="0" y="581"/>
                  </a:lnTo>
                  <a:lnTo>
                    <a:pt x="0" y="601"/>
                  </a:lnTo>
                  <a:lnTo>
                    <a:pt x="3" y="623"/>
                  </a:lnTo>
                  <a:lnTo>
                    <a:pt x="15" y="638"/>
                  </a:lnTo>
                  <a:lnTo>
                    <a:pt x="27" y="656"/>
                  </a:lnTo>
                  <a:lnTo>
                    <a:pt x="42" y="669"/>
                  </a:lnTo>
                  <a:lnTo>
                    <a:pt x="64" y="678"/>
                  </a:lnTo>
                  <a:lnTo>
                    <a:pt x="85" y="687"/>
                  </a:lnTo>
                  <a:lnTo>
                    <a:pt x="110" y="693"/>
                  </a:lnTo>
                  <a:lnTo>
                    <a:pt x="134" y="693"/>
                  </a:lnTo>
                  <a:lnTo>
                    <a:pt x="159" y="693"/>
                  </a:lnTo>
                  <a:lnTo>
                    <a:pt x="182" y="687"/>
                  </a:lnTo>
                  <a:lnTo>
                    <a:pt x="207" y="678"/>
                  </a:lnTo>
                  <a:lnTo>
                    <a:pt x="232" y="666"/>
                  </a:lnTo>
                  <a:lnTo>
                    <a:pt x="262" y="650"/>
                  </a:lnTo>
                  <a:lnTo>
                    <a:pt x="324" y="607"/>
                  </a:lnTo>
                  <a:lnTo>
                    <a:pt x="393" y="560"/>
                  </a:lnTo>
                  <a:lnTo>
                    <a:pt x="461" y="508"/>
                  </a:lnTo>
                  <a:lnTo>
                    <a:pt x="583" y="414"/>
                  </a:lnTo>
                  <a:lnTo>
                    <a:pt x="649" y="362"/>
                  </a:lnTo>
                  <a:lnTo>
                    <a:pt x="677" y="350"/>
                  </a:lnTo>
                  <a:lnTo>
                    <a:pt x="726" y="334"/>
                  </a:lnTo>
                  <a:lnTo>
                    <a:pt x="863" y="301"/>
                  </a:lnTo>
                  <a:lnTo>
                    <a:pt x="1004" y="268"/>
                  </a:lnTo>
                  <a:lnTo>
                    <a:pt x="1096" y="244"/>
                  </a:lnTo>
                  <a:lnTo>
                    <a:pt x="1104" y="238"/>
                  </a:lnTo>
                  <a:lnTo>
                    <a:pt x="1110" y="228"/>
                  </a:lnTo>
                  <a:lnTo>
                    <a:pt x="1116" y="216"/>
                  </a:lnTo>
                  <a:lnTo>
                    <a:pt x="1119" y="201"/>
                  </a:lnTo>
                  <a:lnTo>
                    <a:pt x="1119" y="186"/>
                  </a:lnTo>
                  <a:lnTo>
                    <a:pt x="1119" y="167"/>
                  </a:lnTo>
                  <a:lnTo>
                    <a:pt x="1110" y="126"/>
                  </a:lnTo>
                  <a:lnTo>
                    <a:pt x="1096" y="86"/>
                  </a:lnTo>
                  <a:lnTo>
                    <a:pt x="1086" y="68"/>
                  </a:lnTo>
                  <a:lnTo>
                    <a:pt x="1074" y="49"/>
                  </a:lnTo>
                  <a:lnTo>
                    <a:pt x="1059" y="34"/>
                  </a:lnTo>
                  <a:lnTo>
                    <a:pt x="1047" y="19"/>
                  </a:lnTo>
                  <a:lnTo>
                    <a:pt x="1031" y="9"/>
                  </a:lnTo>
                  <a:lnTo>
                    <a:pt x="1013" y="0"/>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53" name="Freeform 229"/>
            <p:cNvSpPr>
              <a:spLocks/>
            </p:cNvSpPr>
            <p:nvPr/>
          </p:nvSpPr>
          <p:spPr bwMode="auto">
            <a:xfrm>
              <a:off x="1891030" y="2381885"/>
              <a:ext cx="250825" cy="106680"/>
            </a:xfrm>
            <a:custGeom>
              <a:avLst/>
              <a:gdLst>
                <a:gd name="T0" fmla="*/ 1107 w 1187"/>
                <a:gd name="T1" fmla="*/ 9 h 504"/>
                <a:gd name="T2" fmla="*/ 1025 w 1187"/>
                <a:gd name="T3" fmla="*/ 0 h 504"/>
                <a:gd name="T4" fmla="*/ 912 w 1187"/>
                <a:gd name="T5" fmla="*/ 6 h 504"/>
                <a:gd name="T6" fmla="*/ 786 w 1187"/>
                <a:gd name="T7" fmla="*/ 24 h 504"/>
                <a:gd name="T8" fmla="*/ 686 w 1187"/>
                <a:gd name="T9" fmla="*/ 58 h 504"/>
                <a:gd name="T10" fmla="*/ 617 w 1187"/>
                <a:gd name="T11" fmla="*/ 91 h 504"/>
                <a:gd name="T12" fmla="*/ 537 w 1187"/>
                <a:gd name="T13" fmla="*/ 145 h 504"/>
                <a:gd name="T14" fmla="*/ 430 w 1187"/>
                <a:gd name="T15" fmla="*/ 240 h 504"/>
                <a:gd name="T16" fmla="*/ 308 w 1187"/>
                <a:gd name="T17" fmla="*/ 355 h 504"/>
                <a:gd name="T18" fmla="*/ 235 w 1187"/>
                <a:gd name="T19" fmla="*/ 415 h 504"/>
                <a:gd name="T20" fmla="*/ 156 w 1187"/>
                <a:gd name="T21" fmla="*/ 464 h 504"/>
                <a:gd name="T22" fmla="*/ 122 w 1187"/>
                <a:gd name="T23" fmla="*/ 477 h 504"/>
                <a:gd name="T24" fmla="*/ 91 w 1187"/>
                <a:gd name="T25" fmla="*/ 477 h 504"/>
                <a:gd name="T26" fmla="*/ 48 w 1187"/>
                <a:gd name="T27" fmla="*/ 455 h 504"/>
                <a:gd name="T28" fmla="*/ 21 w 1187"/>
                <a:gd name="T29" fmla="*/ 425 h 504"/>
                <a:gd name="T30" fmla="*/ 0 w 1187"/>
                <a:gd name="T31" fmla="*/ 392 h 504"/>
                <a:gd name="T32" fmla="*/ 3 w 1187"/>
                <a:gd name="T33" fmla="*/ 431 h 504"/>
                <a:gd name="T34" fmla="*/ 19 w 1187"/>
                <a:gd name="T35" fmla="*/ 461 h 504"/>
                <a:gd name="T36" fmla="*/ 36 w 1187"/>
                <a:gd name="T37" fmla="*/ 483 h 504"/>
                <a:gd name="T38" fmla="*/ 67 w 1187"/>
                <a:gd name="T39" fmla="*/ 498 h 504"/>
                <a:gd name="T40" fmla="*/ 107 w 1187"/>
                <a:gd name="T41" fmla="*/ 504 h 504"/>
                <a:gd name="T42" fmla="*/ 179 w 1187"/>
                <a:gd name="T43" fmla="*/ 498 h 504"/>
                <a:gd name="T44" fmla="*/ 235 w 1187"/>
                <a:gd name="T45" fmla="*/ 483 h 504"/>
                <a:gd name="T46" fmla="*/ 278 w 1187"/>
                <a:gd name="T47" fmla="*/ 461 h 504"/>
                <a:gd name="T48" fmla="*/ 400 w 1187"/>
                <a:gd name="T49" fmla="*/ 371 h 504"/>
                <a:gd name="T50" fmla="*/ 552 w 1187"/>
                <a:gd name="T51" fmla="*/ 258 h 504"/>
                <a:gd name="T52" fmla="*/ 637 w 1187"/>
                <a:gd name="T53" fmla="*/ 204 h 504"/>
                <a:gd name="T54" fmla="*/ 748 w 1187"/>
                <a:gd name="T55" fmla="*/ 149 h 504"/>
                <a:gd name="T56" fmla="*/ 860 w 1187"/>
                <a:gd name="T57" fmla="*/ 103 h 504"/>
                <a:gd name="T58" fmla="*/ 951 w 1187"/>
                <a:gd name="T59" fmla="*/ 73 h 504"/>
                <a:gd name="T60" fmla="*/ 1050 w 1187"/>
                <a:gd name="T61" fmla="*/ 64 h 504"/>
                <a:gd name="T62" fmla="*/ 1141 w 1187"/>
                <a:gd name="T63" fmla="*/ 61 h 504"/>
                <a:gd name="T64" fmla="*/ 1184 w 1187"/>
                <a:gd name="T65" fmla="*/ 49 h 504"/>
                <a:gd name="T66" fmla="*/ 1187 w 1187"/>
                <a:gd name="T67" fmla="*/ 40 h 504"/>
                <a:gd name="T68" fmla="*/ 1162 w 1187"/>
                <a:gd name="T69" fmla="*/ 2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87" h="504">
                  <a:moveTo>
                    <a:pt x="1135" y="15"/>
                  </a:moveTo>
                  <a:lnTo>
                    <a:pt x="1107" y="9"/>
                  </a:lnTo>
                  <a:lnTo>
                    <a:pt x="1071" y="3"/>
                  </a:lnTo>
                  <a:lnTo>
                    <a:pt x="1025" y="0"/>
                  </a:lnTo>
                  <a:lnTo>
                    <a:pt x="970" y="0"/>
                  </a:lnTo>
                  <a:lnTo>
                    <a:pt x="912" y="6"/>
                  </a:lnTo>
                  <a:lnTo>
                    <a:pt x="851" y="12"/>
                  </a:lnTo>
                  <a:lnTo>
                    <a:pt x="786" y="24"/>
                  </a:lnTo>
                  <a:lnTo>
                    <a:pt x="723" y="43"/>
                  </a:lnTo>
                  <a:lnTo>
                    <a:pt x="686" y="58"/>
                  </a:lnTo>
                  <a:lnTo>
                    <a:pt x="649" y="73"/>
                  </a:lnTo>
                  <a:lnTo>
                    <a:pt x="617" y="91"/>
                  </a:lnTo>
                  <a:lnTo>
                    <a:pt x="577" y="115"/>
                  </a:lnTo>
                  <a:lnTo>
                    <a:pt x="537" y="145"/>
                  </a:lnTo>
                  <a:lnTo>
                    <a:pt x="488" y="188"/>
                  </a:lnTo>
                  <a:lnTo>
                    <a:pt x="430" y="240"/>
                  </a:lnTo>
                  <a:lnTo>
                    <a:pt x="363" y="303"/>
                  </a:lnTo>
                  <a:lnTo>
                    <a:pt x="308" y="355"/>
                  </a:lnTo>
                  <a:lnTo>
                    <a:pt x="275" y="386"/>
                  </a:lnTo>
                  <a:lnTo>
                    <a:pt x="235" y="415"/>
                  </a:lnTo>
                  <a:lnTo>
                    <a:pt x="195" y="443"/>
                  </a:lnTo>
                  <a:lnTo>
                    <a:pt x="156" y="464"/>
                  </a:lnTo>
                  <a:lnTo>
                    <a:pt x="137" y="470"/>
                  </a:lnTo>
                  <a:lnTo>
                    <a:pt x="122" y="477"/>
                  </a:lnTo>
                  <a:lnTo>
                    <a:pt x="107" y="477"/>
                  </a:lnTo>
                  <a:lnTo>
                    <a:pt x="91" y="477"/>
                  </a:lnTo>
                  <a:lnTo>
                    <a:pt x="67" y="467"/>
                  </a:lnTo>
                  <a:lnTo>
                    <a:pt x="48" y="455"/>
                  </a:lnTo>
                  <a:lnTo>
                    <a:pt x="33" y="440"/>
                  </a:lnTo>
                  <a:lnTo>
                    <a:pt x="21" y="425"/>
                  </a:lnTo>
                  <a:lnTo>
                    <a:pt x="6" y="404"/>
                  </a:lnTo>
                  <a:lnTo>
                    <a:pt x="0" y="392"/>
                  </a:lnTo>
                  <a:lnTo>
                    <a:pt x="0" y="409"/>
                  </a:lnTo>
                  <a:lnTo>
                    <a:pt x="3" y="431"/>
                  </a:lnTo>
                  <a:lnTo>
                    <a:pt x="13" y="452"/>
                  </a:lnTo>
                  <a:lnTo>
                    <a:pt x="19" y="461"/>
                  </a:lnTo>
                  <a:lnTo>
                    <a:pt x="27" y="474"/>
                  </a:lnTo>
                  <a:lnTo>
                    <a:pt x="36" y="483"/>
                  </a:lnTo>
                  <a:lnTo>
                    <a:pt x="51" y="489"/>
                  </a:lnTo>
                  <a:lnTo>
                    <a:pt x="67" y="498"/>
                  </a:lnTo>
                  <a:lnTo>
                    <a:pt x="85" y="501"/>
                  </a:lnTo>
                  <a:lnTo>
                    <a:pt x="107" y="504"/>
                  </a:lnTo>
                  <a:lnTo>
                    <a:pt x="134" y="504"/>
                  </a:lnTo>
                  <a:lnTo>
                    <a:pt x="179" y="498"/>
                  </a:lnTo>
                  <a:lnTo>
                    <a:pt x="213" y="492"/>
                  </a:lnTo>
                  <a:lnTo>
                    <a:pt x="235" y="483"/>
                  </a:lnTo>
                  <a:lnTo>
                    <a:pt x="259" y="474"/>
                  </a:lnTo>
                  <a:lnTo>
                    <a:pt x="278" y="461"/>
                  </a:lnTo>
                  <a:lnTo>
                    <a:pt x="311" y="437"/>
                  </a:lnTo>
                  <a:lnTo>
                    <a:pt x="400" y="371"/>
                  </a:lnTo>
                  <a:lnTo>
                    <a:pt x="503" y="291"/>
                  </a:lnTo>
                  <a:lnTo>
                    <a:pt x="552" y="258"/>
                  </a:lnTo>
                  <a:lnTo>
                    <a:pt x="595" y="228"/>
                  </a:lnTo>
                  <a:lnTo>
                    <a:pt x="637" y="204"/>
                  </a:lnTo>
                  <a:lnTo>
                    <a:pt x="689" y="176"/>
                  </a:lnTo>
                  <a:lnTo>
                    <a:pt x="748" y="149"/>
                  </a:lnTo>
                  <a:lnTo>
                    <a:pt x="805" y="124"/>
                  </a:lnTo>
                  <a:lnTo>
                    <a:pt x="860" y="103"/>
                  </a:lnTo>
                  <a:lnTo>
                    <a:pt x="909" y="85"/>
                  </a:lnTo>
                  <a:lnTo>
                    <a:pt x="951" y="73"/>
                  </a:lnTo>
                  <a:lnTo>
                    <a:pt x="979" y="67"/>
                  </a:lnTo>
                  <a:lnTo>
                    <a:pt x="1050" y="64"/>
                  </a:lnTo>
                  <a:lnTo>
                    <a:pt x="1096" y="64"/>
                  </a:lnTo>
                  <a:lnTo>
                    <a:pt x="1141" y="61"/>
                  </a:lnTo>
                  <a:lnTo>
                    <a:pt x="1171" y="55"/>
                  </a:lnTo>
                  <a:lnTo>
                    <a:pt x="1184" y="49"/>
                  </a:lnTo>
                  <a:lnTo>
                    <a:pt x="1187" y="46"/>
                  </a:lnTo>
                  <a:lnTo>
                    <a:pt x="1187" y="40"/>
                  </a:lnTo>
                  <a:lnTo>
                    <a:pt x="1178" y="30"/>
                  </a:lnTo>
                  <a:lnTo>
                    <a:pt x="1162" y="24"/>
                  </a:lnTo>
                  <a:lnTo>
                    <a:pt x="1135" y="15"/>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54" name="Freeform 230"/>
            <p:cNvSpPr>
              <a:spLocks/>
            </p:cNvSpPr>
            <p:nvPr/>
          </p:nvSpPr>
          <p:spPr bwMode="auto">
            <a:xfrm>
              <a:off x="1934210" y="2383790"/>
              <a:ext cx="236855" cy="146685"/>
            </a:xfrm>
            <a:custGeom>
              <a:avLst/>
              <a:gdLst>
                <a:gd name="T0" fmla="*/ 1013 w 1120"/>
                <a:gd name="T1" fmla="*/ 0 h 693"/>
                <a:gd name="T2" fmla="*/ 1004 w 1120"/>
                <a:gd name="T3" fmla="*/ 0 h 693"/>
                <a:gd name="T4" fmla="*/ 986 w 1120"/>
                <a:gd name="T5" fmla="*/ 0 h 693"/>
                <a:gd name="T6" fmla="*/ 943 w 1120"/>
                <a:gd name="T7" fmla="*/ 3 h 693"/>
                <a:gd name="T8" fmla="*/ 886 w 1120"/>
                <a:gd name="T9" fmla="*/ 12 h 693"/>
                <a:gd name="T10" fmla="*/ 818 w 1120"/>
                <a:gd name="T11" fmla="*/ 24 h 693"/>
                <a:gd name="T12" fmla="*/ 750 w 1120"/>
                <a:gd name="T13" fmla="*/ 40 h 693"/>
                <a:gd name="T14" fmla="*/ 684 w 1120"/>
                <a:gd name="T15" fmla="*/ 58 h 693"/>
                <a:gd name="T16" fmla="*/ 622 w 1120"/>
                <a:gd name="T17" fmla="*/ 76 h 693"/>
                <a:gd name="T18" fmla="*/ 574 w 1120"/>
                <a:gd name="T19" fmla="*/ 94 h 693"/>
                <a:gd name="T20" fmla="*/ 525 w 1120"/>
                <a:gd name="T21" fmla="*/ 118 h 693"/>
                <a:gd name="T22" fmla="*/ 467 w 1120"/>
                <a:gd name="T23" fmla="*/ 152 h 693"/>
                <a:gd name="T24" fmla="*/ 403 w 1120"/>
                <a:gd name="T25" fmla="*/ 198 h 693"/>
                <a:gd name="T26" fmla="*/ 336 w 1120"/>
                <a:gd name="T27" fmla="*/ 249 h 693"/>
                <a:gd name="T28" fmla="*/ 266 w 1120"/>
                <a:gd name="T29" fmla="*/ 304 h 693"/>
                <a:gd name="T30" fmla="*/ 192 w 1120"/>
                <a:gd name="T31" fmla="*/ 362 h 693"/>
                <a:gd name="T32" fmla="*/ 126 w 1120"/>
                <a:gd name="T33" fmla="*/ 419 h 693"/>
                <a:gd name="T34" fmla="*/ 61 w 1120"/>
                <a:gd name="T35" fmla="*/ 477 h 693"/>
                <a:gd name="T36" fmla="*/ 37 w 1120"/>
                <a:gd name="T37" fmla="*/ 504 h 693"/>
                <a:gd name="T38" fmla="*/ 18 w 1120"/>
                <a:gd name="T39" fmla="*/ 532 h 693"/>
                <a:gd name="T40" fmla="*/ 6 w 1120"/>
                <a:gd name="T41" fmla="*/ 555 h 693"/>
                <a:gd name="T42" fmla="*/ 0 w 1120"/>
                <a:gd name="T43" fmla="*/ 580 h 693"/>
                <a:gd name="T44" fmla="*/ 0 w 1120"/>
                <a:gd name="T45" fmla="*/ 601 h 693"/>
                <a:gd name="T46" fmla="*/ 3 w 1120"/>
                <a:gd name="T47" fmla="*/ 622 h 693"/>
                <a:gd name="T48" fmla="*/ 15 w 1120"/>
                <a:gd name="T49" fmla="*/ 641 h 693"/>
                <a:gd name="T50" fmla="*/ 28 w 1120"/>
                <a:gd name="T51" fmla="*/ 656 h 693"/>
                <a:gd name="T52" fmla="*/ 43 w 1120"/>
                <a:gd name="T53" fmla="*/ 668 h 693"/>
                <a:gd name="T54" fmla="*/ 64 w 1120"/>
                <a:gd name="T55" fmla="*/ 680 h 693"/>
                <a:gd name="T56" fmla="*/ 86 w 1120"/>
                <a:gd name="T57" fmla="*/ 687 h 693"/>
                <a:gd name="T58" fmla="*/ 111 w 1120"/>
                <a:gd name="T59" fmla="*/ 693 h 693"/>
                <a:gd name="T60" fmla="*/ 134 w 1120"/>
                <a:gd name="T61" fmla="*/ 693 h 693"/>
                <a:gd name="T62" fmla="*/ 159 w 1120"/>
                <a:gd name="T63" fmla="*/ 693 h 693"/>
                <a:gd name="T64" fmla="*/ 183 w 1120"/>
                <a:gd name="T65" fmla="*/ 687 h 693"/>
                <a:gd name="T66" fmla="*/ 208 w 1120"/>
                <a:gd name="T67" fmla="*/ 677 h 693"/>
                <a:gd name="T68" fmla="*/ 232 w 1120"/>
                <a:gd name="T69" fmla="*/ 665 h 693"/>
                <a:gd name="T70" fmla="*/ 263 w 1120"/>
                <a:gd name="T71" fmla="*/ 650 h 693"/>
                <a:gd name="T72" fmla="*/ 323 w 1120"/>
                <a:gd name="T73" fmla="*/ 607 h 693"/>
                <a:gd name="T74" fmla="*/ 394 w 1120"/>
                <a:gd name="T75" fmla="*/ 558 h 693"/>
                <a:gd name="T76" fmla="*/ 461 w 1120"/>
                <a:gd name="T77" fmla="*/ 507 h 693"/>
                <a:gd name="T78" fmla="*/ 580 w 1120"/>
                <a:gd name="T79" fmla="*/ 413 h 693"/>
                <a:gd name="T80" fmla="*/ 647 w 1120"/>
                <a:gd name="T81" fmla="*/ 362 h 693"/>
                <a:gd name="T82" fmla="*/ 675 w 1120"/>
                <a:gd name="T83" fmla="*/ 349 h 693"/>
                <a:gd name="T84" fmla="*/ 727 w 1120"/>
                <a:gd name="T85" fmla="*/ 334 h 693"/>
                <a:gd name="T86" fmla="*/ 864 w 1120"/>
                <a:gd name="T87" fmla="*/ 300 h 693"/>
                <a:gd name="T88" fmla="*/ 1004 w 1120"/>
                <a:gd name="T89" fmla="*/ 267 h 693"/>
                <a:gd name="T90" fmla="*/ 1095 w 1120"/>
                <a:gd name="T91" fmla="*/ 243 h 693"/>
                <a:gd name="T92" fmla="*/ 1105 w 1120"/>
                <a:gd name="T93" fmla="*/ 240 h 693"/>
                <a:gd name="T94" fmla="*/ 1111 w 1120"/>
                <a:gd name="T95" fmla="*/ 231 h 693"/>
                <a:gd name="T96" fmla="*/ 1117 w 1120"/>
                <a:gd name="T97" fmla="*/ 216 h 693"/>
                <a:gd name="T98" fmla="*/ 1120 w 1120"/>
                <a:gd name="T99" fmla="*/ 204 h 693"/>
                <a:gd name="T100" fmla="*/ 1120 w 1120"/>
                <a:gd name="T101" fmla="*/ 185 h 693"/>
                <a:gd name="T102" fmla="*/ 1120 w 1120"/>
                <a:gd name="T103" fmla="*/ 167 h 693"/>
                <a:gd name="T104" fmla="*/ 1111 w 1120"/>
                <a:gd name="T105" fmla="*/ 127 h 693"/>
                <a:gd name="T106" fmla="*/ 1095 w 1120"/>
                <a:gd name="T107" fmla="*/ 86 h 693"/>
                <a:gd name="T108" fmla="*/ 1083 w 1120"/>
                <a:gd name="T109" fmla="*/ 67 h 693"/>
                <a:gd name="T110" fmla="*/ 1074 w 1120"/>
                <a:gd name="T111" fmla="*/ 49 h 693"/>
                <a:gd name="T112" fmla="*/ 1059 w 1120"/>
                <a:gd name="T113" fmla="*/ 34 h 693"/>
                <a:gd name="T114" fmla="*/ 1046 w 1120"/>
                <a:gd name="T115" fmla="*/ 18 h 693"/>
                <a:gd name="T116" fmla="*/ 1032 w 1120"/>
                <a:gd name="T117" fmla="*/ 9 h 693"/>
                <a:gd name="T118" fmla="*/ 1013 w 1120"/>
                <a:gd name="T119" fmla="*/ 0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20" h="693">
                  <a:moveTo>
                    <a:pt x="1013" y="0"/>
                  </a:moveTo>
                  <a:lnTo>
                    <a:pt x="1004" y="0"/>
                  </a:lnTo>
                  <a:lnTo>
                    <a:pt x="986" y="0"/>
                  </a:lnTo>
                  <a:lnTo>
                    <a:pt x="943" y="3"/>
                  </a:lnTo>
                  <a:lnTo>
                    <a:pt x="886" y="12"/>
                  </a:lnTo>
                  <a:lnTo>
                    <a:pt x="818" y="24"/>
                  </a:lnTo>
                  <a:lnTo>
                    <a:pt x="750" y="40"/>
                  </a:lnTo>
                  <a:lnTo>
                    <a:pt x="684" y="58"/>
                  </a:lnTo>
                  <a:lnTo>
                    <a:pt x="622" y="76"/>
                  </a:lnTo>
                  <a:lnTo>
                    <a:pt x="574" y="94"/>
                  </a:lnTo>
                  <a:lnTo>
                    <a:pt x="525" y="118"/>
                  </a:lnTo>
                  <a:lnTo>
                    <a:pt x="467" y="152"/>
                  </a:lnTo>
                  <a:lnTo>
                    <a:pt x="403" y="198"/>
                  </a:lnTo>
                  <a:lnTo>
                    <a:pt x="336" y="249"/>
                  </a:lnTo>
                  <a:lnTo>
                    <a:pt x="266" y="304"/>
                  </a:lnTo>
                  <a:lnTo>
                    <a:pt x="192" y="362"/>
                  </a:lnTo>
                  <a:lnTo>
                    <a:pt x="126" y="419"/>
                  </a:lnTo>
                  <a:lnTo>
                    <a:pt x="61" y="477"/>
                  </a:lnTo>
                  <a:lnTo>
                    <a:pt x="37" y="504"/>
                  </a:lnTo>
                  <a:lnTo>
                    <a:pt x="18" y="532"/>
                  </a:lnTo>
                  <a:lnTo>
                    <a:pt x="6" y="555"/>
                  </a:lnTo>
                  <a:lnTo>
                    <a:pt x="0" y="580"/>
                  </a:lnTo>
                  <a:lnTo>
                    <a:pt x="0" y="601"/>
                  </a:lnTo>
                  <a:lnTo>
                    <a:pt x="3" y="622"/>
                  </a:lnTo>
                  <a:lnTo>
                    <a:pt x="15" y="641"/>
                  </a:lnTo>
                  <a:lnTo>
                    <a:pt x="28" y="656"/>
                  </a:lnTo>
                  <a:lnTo>
                    <a:pt x="43" y="668"/>
                  </a:lnTo>
                  <a:lnTo>
                    <a:pt x="64" y="680"/>
                  </a:lnTo>
                  <a:lnTo>
                    <a:pt x="86" y="687"/>
                  </a:lnTo>
                  <a:lnTo>
                    <a:pt x="111" y="693"/>
                  </a:lnTo>
                  <a:lnTo>
                    <a:pt x="134" y="693"/>
                  </a:lnTo>
                  <a:lnTo>
                    <a:pt x="159" y="693"/>
                  </a:lnTo>
                  <a:lnTo>
                    <a:pt x="183" y="687"/>
                  </a:lnTo>
                  <a:lnTo>
                    <a:pt x="208" y="677"/>
                  </a:lnTo>
                  <a:lnTo>
                    <a:pt x="232" y="665"/>
                  </a:lnTo>
                  <a:lnTo>
                    <a:pt x="263" y="650"/>
                  </a:lnTo>
                  <a:lnTo>
                    <a:pt x="323" y="607"/>
                  </a:lnTo>
                  <a:lnTo>
                    <a:pt x="394" y="558"/>
                  </a:lnTo>
                  <a:lnTo>
                    <a:pt x="461" y="507"/>
                  </a:lnTo>
                  <a:lnTo>
                    <a:pt x="580" y="413"/>
                  </a:lnTo>
                  <a:lnTo>
                    <a:pt x="647" y="362"/>
                  </a:lnTo>
                  <a:lnTo>
                    <a:pt x="675" y="349"/>
                  </a:lnTo>
                  <a:lnTo>
                    <a:pt x="727" y="334"/>
                  </a:lnTo>
                  <a:lnTo>
                    <a:pt x="864" y="300"/>
                  </a:lnTo>
                  <a:lnTo>
                    <a:pt x="1004" y="267"/>
                  </a:lnTo>
                  <a:lnTo>
                    <a:pt x="1095" y="243"/>
                  </a:lnTo>
                  <a:lnTo>
                    <a:pt x="1105" y="240"/>
                  </a:lnTo>
                  <a:lnTo>
                    <a:pt x="1111" y="231"/>
                  </a:lnTo>
                  <a:lnTo>
                    <a:pt x="1117" y="216"/>
                  </a:lnTo>
                  <a:lnTo>
                    <a:pt x="1120" y="204"/>
                  </a:lnTo>
                  <a:lnTo>
                    <a:pt x="1120" y="185"/>
                  </a:lnTo>
                  <a:lnTo>
                    <a:pt x="1120" y="167"/>
                  </a:lnTo>
                  <a:lnTo>
                    <a:pt x="1111" y="127"/>
                  </a:lnTo>
                  <a:lnTo>
                    <a:pt x="1095" y="86"/>
                  </a:lnTo>
                  <a:lnTo>
                    <a:pt x="1083" y="67"/>
                  </a:lnTo>
                  <a:lnTo>
                    <a:pt x="1074" y="49"/>
                  </a:lnTo>
                  <a:lnTo>
                    <a:pt x="1059" y="34"/>
                  </a:lnTo>
                  <a:lnTo>
                    <a:pt x="1046" y="18"/>
                  </a:lnTo>
                  <a:lnTo>
                    <a:pt x="1032" y="9"/>
                  </a:lnTo>
                  <a:lnTo>
                    <a:pt x="1013" y="0"/>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55" name="Freeform 231"/>
            <p:cNvSpPr>
              <a:spLocks/>
            </p:cNvSpPr>
            <p:nvPr/>
          </p:nvSpPr>
          <p:spPr bwMode="auto">
            <a:xfrm>
              <a:off x="1936115" y="2419985"/>
              <a:ext cx="230505" cy="111760"/>
            </a:xfrm>
            <a:custGeom>
              <a:avLst/>
              <a:gdLst>
                <a:gd name="T0" fmla="*/ 855 w 1089"/>
                <a:gd name="T1" fmla="*/ 118 h 529"/>
                <a:gd name="T2" fmla="*/ 877 w 1089"/>
                <a:gd name="T3" fmla="*/ 112 h 529"/>
                <a:gd name="T4" fmla="*/ 897 w 1089"/>
                <a:gd name="T5" fmla="*/ 106 h 529"/>
                <a:gd name="T6" fmla="*/ 952 w 1089"/>
                <a:gd name="T7" fmla="*/ 100 h 529"/>
                <a:gd name="T8" fmla="*/ 1050 w 1089"/>
                <a:gd name="T9" fmla="*/ 94 h 529"/>
                <a:gd name="T10" fmla="*/ 1080 w 1089"/>
                <a:gd name="T11" fmla="*/ 91 h 529"/>
                <a:gd name="T12" fmla="*/ 1086 w 1089"/>
                <a:gd name="T13" fmla="*/ 85 h 529"/>
                <a:gd name="T14" fmla="*/ 1089 w 1089"/>
                <a:gd name="T15" fmla="*/ 85 h 529"/>
                <a:gd name="T16" fmla="*/ 1086 w 1089"/>
                <a:gd name="T17" fmla="*/ 82 h 529"/>
                <a:gd name="T18" fmla="*/ 1080 w 1089"/>
                <a:gd name="T19" fmla="*/ 75 h 529"/>
                <a:gd name="T20" fmla="*/ 1065 w 1089"/>
                <a:gd name="T21" fmla="*/ 67 h 529"/>
                <a:gd name="T22" fmla="*/ 1004 w 1089"/>
                <a:gd name="T23" fmla="*/ 46 h 529"/>
                <a:gd name="T24" fmla="*/ 980 w 1089"/>
                <a:gd name="T25" fmla="*/ 37 h 529"/>
                <a:gd name="T26" fmla="*/ 955 w 1089"/>
                <a:gd name="T27" fmla="*/ 25 h 529"/>
                <a:gd name="T28" fmla="*/ 928 w 1089"/>
                <a:gd name="T29" fmla="*/ 12 h 529"/>
                <a:gd name="T30" fmla="*/ 894 w 1089"/>
                <a:gd name="T31" fmla="*/ 3 h 529"/>
                <a:gd name="T32" fmla="*/ 880 w 1089"/>
                <a:gd name="T33" fmla="*/ 0 h 529"/>
                <a:gd name="T34" fmla="*/ 858 w 1089"/>
                <a:gd name="T35" fmla="*/ 0 h 529"/>
                <a:gd name="T36" fmla="*/ 840 w 1089"/>
                <a:gd name="T37" fmla="*/ 0 h 529"/>
                <a:gd name="T38" fmla="*/ 815 w 1089"/>
                <a:gd name="T39" fmla="*/ 3 h 529"/>
                <a:gd name="T40" fmla="*/ 794 w 1089"/>
                <a:gd name="T41" fmla="*/ 9 h 529"/>
                <a:gd name="T42" fmla="*/ 766 w 1089"/>
                <a:gd name="T43" fmla="*/ 18 h 529"/>
                <a:gd name="T44" fmla="*/ 738 w 1089"/>
                <a:gd name="T45" fmla="*/ 28 h 529"/>
                <a:gd name="T46" fmla="*/ 712 w 1089"/>
                <a:gd name="T47" fmla="*/ 43 h 529"/>
                <a:gd name="T48" fmla="*/ 641 w 1089"/>
                <a:gd name="T49" fmla="*/ 79 h 529"/>
                <a:gd name="T50" fmla="*/ 556 w 1089"/>
                <a:gd name="T51" fmla="*/ 127 h 529"/>
                <a:gd name="T52" fmla="*/ 513 w 1089"/>
                <a:gd name="T53" fmla="*/ 155 h 529"/>
                <a:gd name="T54" fmla="*/ 467 w 1089"/>
                <a:gd name="T55" fmla="*/ 186 h 529"/>
                <a:gd name="T56" fmla="*/ 427 w 1089"/>
                <a:gd name="T57" fmla="*/ 219 h 529"/>
                <a:gd name="T58" fmla="*/ 391 w 1089"/>
                <a:gd name="T59" fmla="*/ 255 h 529"/>
                <a:gd name="T60" fmla="*/ 361 w 1089"/>
                <a:gd name="T61" fmla="*/ 285 h 529"/>
                <a:gd name="T62" fmla="*/ 324 w 1089"/>
                <a:gd name="T63" fmla="*/ 319 h 529"/>
                <a:gd name="T64" fmla="*/ 248 w 1089"/>
                <a:gd name="T65" fmla="*/ 388 h 529"/>
                <a:gd name="T66" fmla="*/ 208 w 1089"/>
                <a:gd name="T67" fmla="*/ 419 h 529"/>
                <a:gd name="T68" fmla="*/ 171 w 1089"/>
                <a:gd name="T69" fmla="*/ 443 h 529"/>
                <a:gd name="T70" fmla="*/ 144 w 1089"/>
                <a:gd name="T71" fmla="*/ 462 h 529"/>
                <a:gd name="T72" fmla="*/ 125 w 1089"/>
                <a:gd name="T73" fmla="*/ 471 h 529"/>
                <a:gd name="T74" fmla="*/ 89 w 1089"/>
                <a:gd name="T75" fmla="*/ 474 h 529"/>
                <a:gd name="T76" fmla="*/ 49 w 1089"/>
                <a:gd name="T77" fmla="*/ 477 h 529"/>
                <a:gd name="T78" fmla="*/ 31 w 1089"/>
                <a:gd name="T79" fmla="*/ 474 h 529"/>
                <a:gd name="T80" fmla="*/ 16 w 1089"/>
                <a:gd name="T81" fmla="*/ 471 h 529"/>
                <a:gd name="T82" fmla="*/ 6 w 1089"/>
                <a:gd name="T83" fmla="*/ 462 h 529"/>
                <a:gd name="T84" fmla="*/ 0 w 1089"/>
                <a:gd name="T85" fmla="*/ 455 h 529"/>
                <a:gd name="T86" fmla="*/ 0 w 1089"/>
                <a:gd name="T87" fmla="*/ 446 h 529"/>
                <a:gd name="T88" fmla="*/ 3 w 1089"/>
                <a:gd name="T89" fmla="*/ 459 h 529"/>
                <a:gd name="T90" fmla="*/ 9 w 1089"/>
                <a:gd name="T91" fmla="*/ 471 h 529"/>
                <a:gd name="T92" fmla="*/ 19 w 1089"/>
                <a:gd name="T93" fmla="*/ 486 h 529"/>
                <a:gd name="T94" fmla="*/ 34 w 1089"/>
                <a:gd name="T95" fmla="*/ 501 h 529"/>
                <a:gd name="T96" fmla="*/ 52 w 1089"/>
                <a:gd name="T97" fmla="*/ 514 h 529"/>
                <a:gd name="T98" fmla="*/ 74 w 1089"/>
                <a:gd name="T99" fmla="*/ 523 h 529"/>
                <a:gd name="T100" fmla="*/ 102 w 1089"/>
                <a:gd name="T101" fmla="*/ 529 h 529"/>
                <a:gd name="T102" fmla="*/ 153 w 1089"/>
                <a:gd name="T103" fmla="*/ 529 h 529"/>
                <a:gd name="T104" fmla="*/ 190 w 1089"/>
                <a:gd name="T105" fmla="*/ 523 h 529"/>
                <a:gd name="T106" fmla="*/ 220 w 1089"/>
                <a:gd name="T107" fmla="*/ 514 h 529"/>
                <a:gd name="T108" fmla="*/ 248 w 1089"/>
                <a:gd name="T109" fmla="*/ 498 h 529"/>
                <a:gd name="T110" fmla="*/ 305 w 1089"/>
                <a:gd name="T111" fmla="*/ 462 h 529"/>
                <a:gd name="T112" fmla="*/ 400 w 1089"/>
                <a:gd name="T113" fmla="*/ 397 h 529"/>
                <a:gd name="T114" fmla="*/ 507 w 1089"/>
                <a:gd name="T115" fmla="*/ 325 h 529"/>
                <a:gd name="T116" fmla="*/ 604 w 1089"/>
                <a:gd name="T117" fmla="*/ 261 h 529"/>
                <a:gd name="T118" fmla="*/ 751 w 1089"/>
                <a:gd name="T119" fmla="*/ 170 h 529"/>
                <a:gd name="T120" fmla="*/ 809 w 1089"/>
                <a:gd name="T121" fmla="*/ 140 h 529"/>
                <a:gd name="T122" fmla="*/ 855 w 1089"/>
                <a:gd name="T123" fmla="*/ 118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89" h="529">
                  <a:moveTo>
                    <a:pt x="855" y="118"/>
                  </a:moveTo>
                  <a:lnTo>
                    <a:pt x="877" y="112"/>
                  </a:lnTo>
                  <a:lnTo>
                    <a:pt x="897" y="106"/>
                  </a:lnTo>
                  <a:lnTo>
                    <a:pt x="952" y="100"/>
                  </a:lnTo>
                  <a:lnTo>
                    <a:pt x="1050" y="94"/>
                  </a:lnTo>
                  <a:lnTo>
                    <a:pt x="1080" y="91"/>
                  </a:lnTo>
                  <a:lnTo>
                    <a:pt x="1086" y="85"/>
                  </a:lnTo>
                  <a:lnTo>
                    <a:pt x="1089" y="85"/>
                  </a:lnTo>
                  <a:lnTo>
                    <a:pt x="1086" y="82"/>
                  </a:lnTo>
                  <a:lnTo>
                    <a:pt x="1080" y="75"/>
                  </a:lnTo>
                  <a:lnTo>
                    <a:pt x="1065" y="67"/>
                  </a:lnTo>
                  <a:lnTo>
                    <a:pt x="1004" y="46"/>
                  </a:lnTo>
                  <a:lnTo>
                    <a:pt x="980" y="37"/>
                  </a:lnTo>
                  <a:lnTo>
                    <a:pt x="955" y="25"/>
                  </a:lnTo>
                  <a:lnTo>
                    <a:pt x="928" y="12"/>
                  </a:lnTo>
                  <a:lnTo>
                    <a:pt x="894" y="3"/>
                  </a:lnTo>
                  <a:lnTo>
                    <a:pt x="880" y="0"/>
                  </a:lnTo>
                  <a:lnTo>
                    <a:pt x="858" y="0"/>
                  </a:lnTo>
                  <a:lnTo>
                    <a:pt x="840" y="0"/>
                  </a:lnTo>
                  <a:lnTo>
                    <a:pt x="815" y="3"/>
                  </a:lnTo>
                  <a:lnTo>
                    <a:pt x="794" y="9"/>
                  </a:lnTo>
                  <a:lnTo>
                    <a:pt x="766" y="18"/>
                  </a:lnTo>
                  <a:lnTo>
                    <a:pt x="738" y="28"/>
                  </a:lnTo>
                  <a:lnTo>
                    <a:pt x="712" y="43"/>
                  </a:lnTo>
                  <a:lnTo>
                    <a:pt x="641" y="79"/>
                  </a:lnTo>
                  <a:lnTo>
                    <a:pt x="556" y="127"/>
                  </a:lnTo>
                  <a:lnTo>
                    <a:pt x="513" y="155"/>
                  </a:lnTo>
                  <a:lnTo>
                    <a:pt x="467" y="186"/>
                  </a:lnTo>
                  <a:lnTo>
                    <a:pt x="427" y="219"/>
                  </a:lnTo>
                  <a:lnTo>
                    <a:pt x="391" y="255"/>
                  </a:lnTo>
                  <a:lnTo>
                    <a:pt x="361" y="285"/>
                  </a:lnTo>
                  <a:lnTo>
                    <a:pt x="324" y="319"/>
                  </a:lnTo>
                  <a:lnTo>
                    <a:pt x="248" y="388"/>
                  </a:lnTo>
                  <a:lnTo>
                    <a:pt x="208" y="419"/>
                  </a:lnTo>
                  <a:lnTo>
                    <a:pt x="171" y="443"/>
                  </a:lnTo>
                  <a:lnTo>
                    <a:pt x="144" y="462"/>
                  </a:lnTo>
                  <a:lnTo>
                    <a:pt x="125" y="471"/>
                  </a:lnTo>
                  <a:lnTo>
                    <a:pt x="89" y="474"/>
                  </a:lnTo>
                  <a:lnTo>
                    <a:pt x="49" y="477"/>
                  </a:lnTo>
                  <a:lnTo>
                    <a:pt x="31" y="474"/>
                  </a:lnTo>
                  <a:lnTo>
                    <a:pt x="16" y="471"/>
                  </a:lnTo>
                  <a:lnTo>
                    <a:pt x="6" y="462"/>
                  </a:lnTo>
                  <a:lnTo>
                    <a:pt x="0" y="455"/>
                  </a:lnTo>
                  <a:lnTo>
                    <a:pt x="0" y="446"/>
                  </a:lnTo>
                  <a:lnTo>
                    <a:pt x="3" y="459"/>
                  </a:lnTo>
                  <a:lnTo>
                    <a:pt x="9" y="471"/>
                  </a:lnTo>
                  <a:lnTo>
                    <a:pt x="19" y="486"/>
                  </a:lnTo>
                  <a:lnTo>
                    <a:pt x="34" y="501"/>
                  </a:lnTo>
                  <a:lnTo>
                    <a:pt x="52" y="514"/>
                  </a:lnTo>
                  <a:lnTo>
                    <a:pt x="74" y="523"/>
                  </a:lnTo>
                  <a:lnTo>
                    <a:pt x="102" y="529"/>
                  </a:lnTo>
                  <a:lnTo>
                    <a:pt x="153" y="529"/>
                  </a:lnTo>
                  <a:lnTo>
                    <a:pt x="190" y="523"/>
                  </a:lnTo>
                  <a:lnTo>
                    <a:pt x="220" y="514"/>
                  </a:lnTo>
                  <a:lnTo>
                    <a:pt x="248" y="498"/>
                  </a:lnTo>
                  <a:lnTo>
                    <a:pt x="305" y="462"/>
                  </a:lnTo>
                  <a:lnTo>
                    <a:pt x="400" y="397"/>
                  </a:lnTo>
                  <a:lnTo>
                    <a:pt x="507" y="325"/>
                  </a:lnTo>
                  <a:lnTo>
                    <a:pt x="604" y="261"/>
                  </a:lnTo>
                  <a:lnTo>
                    <a:pt x="751" y="170"/>
                  </a:lnTo>
                  <a:lnTo>
                    <a:pt x="809" y="140"/>
                  </a:lnTo>
                  <a:lnTo>
                    <a:pt x="855" y="118"/>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56" name="Freeform 232"/>
            <p:cNvSpPr>
              <a:spLocks/>
            </p:cNvSpPr>
            <p:nvPr/>
          </p:nvSpPr>
          <p:spPr bwMode="auto">
            <a:xfrm>
              <a:off x="1977390" y="2430780"/>
              <a:ext cx="248285" cy="121920"/>
            </a:xfrm>
            <a:custGeom>
              <a:avLst/>
              <a:gdLst>
                <a:gd name="T0" fmla="*/ 827 w 1174"/>
                <a:gd name="T1" fmla="*/ 0 h 574"/>
                <a:gd name="T2" fmla="*/ 738 w 1174"/>
                <a:gd name="T3" fmla="*/ 15 h 574"/>
                <a:gd name="T4" fmla="*/ 619 w 1174"/>
                <a:gd name="T5" fmla="*/ 54 h 574"/>
                <a:gd name="T6" fmla="*/ 485 w 1174"/>
                <a:gd name="T7" fmla="*/ 121 h 574"/>
                <a:gd name="T8" fmla="*/ 417 w 1174"/>
                <a:gd name="T9" fmla="*/ 167 h 574"/>
                <a:gd name="T10" fmla="*/ 283 w 1174"/>
                <a:gd name="T11" fmla="*/ 258 h 574"/>
                <a:gd name="T12" fmla="*/ 134 w 1174"/>
                <a:gd name="T13" fmla="*/ 361 h 574"/>
                <a:gd name="T14" fmla="*/ 46 w 1174"/>
                <a:gd name="T15" fmla="*/ 437 h 574"/>
                <a:gd name="T16" fmla="*/ 9 w 1174"/>
                <a:gd name="T17" fmla="*/ 482 h 574"/>
                <a:gd name="T18" fmla="*/ 0 w 1174"/>
                <a:gd name="T19" fmla="*/ 512 h 574"/>
                <a:gd name="T20" fmla="*/ 3 w 1174"/>
                <a:gd name="T21" fmla="*/ 531 h 574"/>
                <a:gd name="T22" fmla="*/ 21 w 1174"/>
                <a:gd name="T23" fmla="*/ 552 h 574"/>
                <a:gd name="T24" fmla="*/ 52 w 1174"/>
                <a:gd name="T25" fmla="*/ 567 h 574"/>
                <a:gd name="T26" fmla="*/ 94 w 1174"/>
                <a:gd name="T27" fmla="*/ 574 h 574"/>
                <a:gd name="T28" fmla="*/ 149 w 1174"/>
                <a:gd name="T29" fmla="*/ 571 h 574"/>
                <a:gd name="T30" fmla="*/ 217 w 1174"/>
                <a:gd name="T31" fmla="*/ 555 h 574"/>
                <a:gd name="T32" fmla="*/ 293 w 1174"/>
                <a:gd name="T33" fmla="*/ 528 h 574"/>
                <a:gd name="T34" fmla="*/ 377 w 1174"/>
                <a:gd name="T35" fmla="*/ 488 h 574"/>
                <a:gd name="T36" fmla="*/ 473 w 1174"/>
                <a:gd name="T37" fmla="*/ 434 h 574"/>
                <a:gd name="T38" fmla="*/ 579 w 1174"/>
                <a:gd name="T39" fmla="*/ 367 h 574"/>
                <a:gd name="T40" fmla="*/ 681 w 1174"/>
                <a:gd name="T41" fmla="*/ 316 h 574"/>
                <a:gd name="T42" fmla="*/ 772 w 1174"/>
                <a:gd name="T43" fmla="*/ 279 h 574"/>
                <a:gd name="T44" fmla="*/ 857 w 1174"/>
                <a:gd name="T45" fmla="*/ 261 h 574"/>
                <a:gd name="T46" fmla="*/ 967 w 1174"/>
                <a:gd name="T47" fmla="*/ 249 h 574"/>
                <a:gd name="T48" fmla="*/ 1089 w 1174"/>
                <a:gd name="T49" fmla="*/ 246 h 574"/>
                <a:gd name="T50" fmla="*/ 1152 w 1174"/>
                <a:gd name="T51" fmla="*/ 236 h 574"/>
                <a:gd name="T52" fmla="*/ 1174 w 1174"/>
                <a:gd name="T53" fmla="*/ 212 h 574"/>
                <a:gd name="T54" fmla="*/ 1171 w 1174"/>
                <a:gd name="T55" fmla="*/ 178 h 574"/>
                <a:gd name="T56" fmla="*/ 1149 w 1174"/>
                <a:gd name="T57" fmla="*/ 137 h 574"/>
                <a:gd name="T58" fmla="*/ 1107 w 1174"/>
                <a:gd name="T59" fmla="*/ 94 h 574"/>
                <a:gd name="T60" fmla="*/ 1052 w 1174"/>
                <a:gd name="T61" fmla="*/ 54 h 574"/>
                <a:gd name="T62" fmla="*/ 983 w 1174"/>
                <a:gd name="T63" fmla="*/ 21 h 574"/>
                <a:gd name="T64" fmla="*/ 900 w 1174"/>
                <a:gd name="T65" fmla="*/ 3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74" h="574">
                  <a:moveTo>
                    <a:pt x="854" y="0"/>
                  </a:moveTo>
                  <a:lnTo>
                    <a:pt x="827" y="0"/>
                  </a:lnTo>
                  <a:lnTo>
                    <a:pt x="787" y="6"/>
                  </a:lnTo>
                  <a:lnTo>
                    <a:pt x="738" y="15"/>
                  </a:lnTo>
                  <a:lnTo>
                    <a:pt x="681" y="33"/>
                  </a:lnTo>
                  <a:lnTo>
                    <a:pt x="619" y="54"/>
                  </a:lnTo>
                  <a:lnTo>
                    <a:pt x="552" y="85"/>
                  </a:lnTo>
                  <a:lnTo>
                    <a:pt x="485" y="121"/>
                  </a:lnTo>
                  <a:lnTo>
                    <a:pt x="451" y="143"/>
                  </a:lnTo>
                  <a:lnTo>
                    <a:pt x="417" y="167"/>
                  </a:lnTo>
                  <a:lnTo>
                    <a:pt x="357" y="209"/>
                  </a:lnTo>
                  <a:lnTo>
                    <a:pt x="283" y="258"/>
                  </a:lnTo>
                  <a:lnTo>
                    <a:pt x="208" y="310"/>
                  </a:lnTo>
                  <a:lnTo>
                    <a:pt x="134" y="361"/>
                  </a:lnTo>
                  <a:lnTo>
                    <a:pt x="70" y="413"/>
                  </a:lnTo>
                  <a:lnTo>
                    <a:pt x="46" y="437"/>
                  </a:lnTo>
                  <a:lnTo>
                    <a:pt x="24" y="462"/>
                  </a:lnTo>
                  <a:lnTo>
                    <a:pt x="9" y="482"/>
                  </a:lnTo>
                  <a:lnTo>
                    <a:pt x="0" y="503"/>
                  </a:lnTo>
                  <a:lnTo>
                    <a:pt x="0" y="512"/>
                  </a:lnTo>
                  <a:lnTo>
                    <a:pt x="0" y="522"/>
                  </a:lnTo>
                  <a:lnTo>
                    <a:pt x="3" y="531"/>
                  </a:lnTo>
                  <a:lnTo>
                    <a:pt x="9" y="540"/>
                  </a:lnTo>
                  <a:lnTo>
                    <a:pt x="21" y="552"/>
                  </a:lnTo>
                  <a:lnTo>
                    <a:pt x="37" y="558"/>
                  </a:lnTo>
                  <a:lnTo>
                    <a:pt x="52" y="567"/>
                  </a:lnTo>
                  <a:lnTo>
                    <a:pt x="72" y="571"/>
                  </a:lnTo>
                  <a:lnTo>
                    <a:pt x="94" y="574"/>
                  </a:lnTo>
                  <a:lnTo>
                    <a:pt x="122" y="574"/>
                  </a:lnTo>
                  <a:lnTo>
                    <a:pt x="149" y="571"/>
                  </a:lnTo>
                  <a:lnTo>
                    <a:pt x="183" y="564"/>
                  </a:lnTo>
                  <a:lnTo>
                    <a:pt x="217" y="555"/>
                  </a:lnTo>
                  <a:lnTo>
                    <a:pt x="253" y="543"/>
                  </a:lnTo>
                  <a:lnTo>
                    <a:pt x="293" y="528"/>
                  </a:lnTo>
                  <a:lnTo>
                    <a:pt x="332" y="509"/>
                  </a:lnTo>
                  <a:lnTo>
                    <a:pt x="377" y="488"/>
                  </a:lnTo>
                  <a:lnTo>
                    <a:pt x="424" y="465"/>
                  </a:lnTo>
                  <a:lnTo>
                    <a:pt x="473" y="434"/>
                  </a:lnTo>
                  <a:lnTo>
                    <a:pt x="525" y="400"/>
                  </a:lnTo>
                  <a:lnTo>
                    <a:pt x="579" y="367"/>
                  </a:lnTo>
                  <a:lnTo>
                    <a:pt x="631" y="336"/>
                  </a:lnTo>
                  <a:lnTo>
                    <a:pt x="681" y="316"/>
                  </a:lnTo>
                  <a:lnTo>
                    <a:pt x="726" y="294"/>
                  </a:lnTo>
                  <a:lnTo>
                    <a:pt x="772" y="279"/>
                  </a:lnTo>
                  <a:lnTo>
                    <a:pt x="815" y="270"/>
                  </a:lnTo>
                  <a:lnTo>
                    <a:pt x="857" y="261"/>
                  </a:lnTo>
                  <a:lnTo>
                    <a:pt x="897" y="255"/>
                  </a:lnTo>
                  <a:lnTo>
                    <a:pt x="967" y="249"/>
                  </a:lnTo>
                  <a:lnTo>
                    <a:pt x="1031" y="246"/>
                  </a:lnTo>
                  <a:lnTo>
                    <a:pt x="1089" y="246"/>
                  </a:lnTo>
                  <a:lnTo>
                    <a:pt x="1135" y="243"/>
                  </a:lnTo>
                  <a:lnTo>
                    <a:pt x="1152" y="236"/>
                  </a:lnTo>
                  <a:lnTo>
                    <a:pt x="1168" y="224"/>
                  </a:lnTo>
                  <a:lnTo>
                    <a:pt x="1174" y="212"/>
                  </a:lnTo>
                  <a:lnTo>
                    <a:pt x="1174" y="197"/>
                  </a:lnTo>
                  <a:lnTo>
                    <a:pt x="1171" y="178"/>
                  </a:lnTo>
                  <a:lnTo>
                    <a:pt x="1162" y="158"/>
                  </a:lnTo>
                  <a:lnTo>
                    <a:pt x="1149" y="137"/>
                  </a:lnTo>
                  <a:lnTo>
                    <a:pt x="1132" y="115"/>
                  </a:lnTo>
                  <a:lnTo>
                    <a:pt x="1107" y="94"/>
                  </a:lnTo>
                  <a:lnTo>
                    <a:pt x="1080" y="72"/>
                  </a:lnTo>
                  <a:lnTo>
                    <a:pt x="1052" y="54"/>
                  </a:lnTo>
                  <a:lnTo>
                    <a:pt x="1018" y="36"/>
                  </a:lnTo>
                  <a:lnTo>
                    <a:pt x="983" y="21"/>
                  </a:lnTo>
                  <a:lnTo>
                    <a:pt x="943" y="9"/>
                  </a:lnTo>
                  <a:lnTo>
                    <a:pt x="900" y="3"/>
                  </a:lnTo>
                  <a:lnTo>
                    <a:pt x="854" y="0"/>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57" name="Freeform 233"/>
            <p:cNvSpPr>
              <a:spLocks/>
            </p:cNvSpPr>
            <p:nvPr/>
          </p:nvSpPr>
          <p:spPr bwMode="auto">
            <a:xfrm>
              <a:off x="1979295" y="2340610"/>
              <a:ext cx="401320" cy="215265"/>
            </a:xfrm>
            <a:custGeom>
              <a:avLst/>
              <a:gdLst>
                <a:gd name="T0" fmla="*/ 1760 w 1895"/>
                <a:gd name="T1" fmla="*/ 67 h 1015"/>
                <a:gd name="T2" fmla="*/ 1721 w 1895"/>
                <a:gd name="T3" fmla="*/ 16 h 1015"/>
                <a:gd name="T4" fmla="*/ 1702 w 1895"/>
                <a:gd name="T5" fmla="*/ 0 h 1015"/>
                <a:gd name="T6" fmla="*/ 1687 w 1895"/>
                <a:gd name="T7" fmla="*/ 0 h 1015"/>
                <a:gd name="T8" fmla="*/ 1678 w 1895"/>
                <a:gd name="T9" fmla="*/ 16 h 1015"/>
                <a:gd name="T10" fmla="*/ 1675 w 1895"/>
                <a:gd name="T11" fmla="*/ 58 h 1015"/>
                <a:gd name="T12" fmla="*/ 1684 w 1895"/>
                <a:gd name="T13" fmla="*/ 126 h 1015"/>
                <a:gd name="T14" fmla="*/ 1687 w 1895"/>
                <a:gd name="T15" fmla="*/ 207 h 1015"/>
                <a:gd name="T16" fmla="*/ 1669 w 1895"/>
                <a:gd name="T17" fmla="*/ 283 h 1015"/>
                <a:gd name="T18" fmla="*/ 1632 w 1895"/>
                <a:gd name="T19" fmla="*/ 350 h 1015"/>
                <a:gd name="T20" fmla="*/ 1581 w 1895"/>
                <a:gd name="T21" fmla="*/ 414 h 1015"/>
                <a:gd name="T22" fmla="*/ 1516 w 1895"/>
                <a:gd name="T23" fmla="*/ 465 h 1015"/>
                <a:gd name="T24" fmla="*/ 1442 w 1895"/>
                <a:gd name="T25" fmla="*/ 514 h 1015"/>
                <a:gd name="T26" fmla="*/ 1367 w 1895"/>
                <a:gd name="T27" fmla="*/ 553 h 1015"/>
                <a:gd name="T28" fmla="*/ 1287 w 1895"/>
                <a:gd name="T29" fmla="*/ 584 h 1015"/>
                <a:gd name="T30" fmla="*/ 1211 w 1895"/>
                <a:gd name="T31" fmla="*/ 604 h 1015"/>
                <a:gd name="T32" fmla="*/ 1140 w 1895"/>
                <a:gd name="T33" fmla="*/ 614 h 1015"/>
                <a:gd name="T34" fmla="*/ 1000 w 1895"/>
                <a:gd name="T35" fmla="*/ 623 h 1015"/>
                <a:gd name="T36" fmla="*/ 869 w 1895"/>
                <a:gd name="T37" fmla="*/ 632 h 1015"/>
                <a:gd name="T38" fmla="*/ 803 w 1895"/>
                <a:gd name="T39" fmla="*/ 644 h 1015"/>
                <a:gd name="T40" fmla="*/ 732 w 1895"/>
                <a:gd name="T41" fmla="*/ 669 h 1015"/>
                <a:gd name="T42" fmla="*/ 592 w 1895"/>
                <a:gd name="T43" fmla="*/ 733 h 1015"/>
                <a:gd name="T44" fmla="*/ 339 w 1895"/>
                <a:gd name="T45" fmla="*/ 866 h 1015"/>
                <a:gd name="T46" fmla="*/ 244 w 1895"/>
                <a:gd name="T47" fmla="*/ 911 h 1015"/>
                <a:gd name="T48" fmla="*/ 97 w 1895"/>
                <a:gd name="T49" fmla="*/ 972 h 1015"/>
                <a:gd name="T50" fmla="*/ 40 w 1895"/>
                <a:gd name="T51" fmla="*/ 984 h 1015"/>
                <a:gd name="T52" fmla="*/ 18 w 1895"/>
                <a:gd name="T53" fmla="*/ 978 h 1015"/>
                <a:gd name="T54" fmla="*/ 0 w 1895"/>
                <a:gd name="T55" fmla="*/ 966 h 1015"/>
                <a:gd name="T56" fmla="*/ 18 w 1895"/>
                <a:gd name="T57" fmla="*/ 987 h 1015"/>
                <a:gd name="T58" fmla="*/ 46 w 1895"/>
                <a:gd name="T59" fmla="*/ 1006 h 1015"/>
                <a:gd name="T60" fmla="*/ 88 w 1895"/>
                <a:gd name="T61" fmla="*/ 1015 h 1015"/>
                <a:gd name="T62" fmla="*/ 159 w 1895"/>
                <a:gd name="T63" fmla="*/ 1009 h 1015"/>
                <a:gd name="T64" fmla="*/ 259 w 1895"/>
                <a:gd name="T65" fmla="*/ 978 h 1015"/>
                <a:gd name="T66" fmla="*/ 390 w 1895"/>
                <a:gd name="T67" fmla="*/ 923 h 1015"/>
                <a:gd name="T68" fmla="*/ 549 w 1895"/>
                <a:gd name="T69" fmla="*/ 836 h 1015"/>
                <a:gd name="T70" fmla="*/ 659 w 1895"/>
                <a:gd name="T71" fmla="*/ 774 h 1015"/>
                <a:gd name="T72" fmla="*/ 723 w 1895"/>
                <a:gd name="T73" fmla="*/ 751 h 1015"/>
                <a:gd name="T74" fmla="*/ 787 w 1895"/>
                <a:gd name="T75" fmla="*/ 733 h 1015"/>
                <a:gd name="T76" fmla="*/ 891 w 1895"/>
                <a:gd name="T77" fmla="*/ 720 h 1015"/>
                <a:gd name="T78" fmla="*/ 1186 w 1895"/>
                <a:gd name="T79" fmla="*/ 708 h 1015"/>
                <a:gd name="T80" fmla="*/ 1311 w 1895"/>
                <a:gd name="T81" fmla="*/ 702 h 1015"/>
                <a:gd name="T82" fmla="*/ 1428 w 1895"/>
                <a:gd name="T83" fmla="*/ 684 h 1015"/>
                <a:gd name="T84" fmla="*/ 1531 w 1895"/>
                <a:gd name="T85" fmla="*/ 656 h 1015"/>
                <a:gd name="T86" fmla="*/ 1623 w 1895"/>
                <a:gd name="T87" fmla="*/ 623 h 1015"/>
                <a:gd name="T88" fmla="*/ 1702 w 1895"/>
                <a:gd name="T89" fmla="*/ 581 h 1015"/>
                <a:gd name="T90" fmla="*/ 1769 w 1895"/>
                <a:gd name="T91" fmla="*/ 532 h 1015"/>
                <a:gd name="T92" fmla="*/ 1824 w 1895"/>
                <a:gd name="T93" fmla="*/ 477 h 1015"/>
                <a:gd name="T94" fmla="*/ 1867 w 1895"/>
                <a:gd name="T95" fmla="*/ 414 h 1015"/>
                <a:gd name="T96" fmla="*/ 1889 w 1895"/>
                <a:gd name="T97" fmla="*/ 350 h 1015"/>
                <a:gd name="T98" fmla="*/ 1892 w 1895"/>
                <a:gd name="T99" fmla="*/ 290 h 1015"/>
                <a:gd name="T100" fmla="*/ 1880 w 1895"/>
                <a:gd name="T101" fmla="*/ 235 h 1015"/>
                <a:gd name="T102" fmla="*/ 1855 w 1895"/>
                <a:gd name="T103" fmla="*/ 186 h 1015"/>
                <a:gd name="T104" fmla="*/ 1800 w 1895"/>
                <a:gd name="T105" fmla="*/ 116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95" h="1015">
                  <a:moveTo>
                    <a:pt x="1772" y="92"/>
                  </a:moveTo>
                  <a:lnTo>
                    <a:pt x="1760" y="67"/>
                  </a:lnTo>
                  <a:lnTo>
                    <a:pt x="1742" y="40"/>
                  </a:lnTo>
                  <a:lnTo>
                    <a:pt x="1721" y="16"/>
                  </a:lnTo>
                  <a:lnTo>
                    <a:pt x="1712" y="9"/>
                  </a:lnTo>
                  <a:lnTo>
                    <a:pt x="1702" y="0"/>
                  </a:lnTo>
                  <a:lnTo>
                    <a:pt x="1693" y="0"/>
                  </a:lnTo>
                  <a:lnTo>
                    <a:pt x="1687" y="0"/>
                  </a:lnTo>
                  <a:lnTo>
                    <a:pt x="1681" y="6"/>
                  </a:lnTo>
                  <a:lnTo>
                    <a:pt x="1678" y="16"/>
                  </a:lnTo>
                  <a:lnTo>
                    <a:pt x="1675" y="34"/>
                  </a:lnTo>
                  <a:lnTo>
                    <a:pt x="1675" y="58"/>
                  </a:lnTo>
                  <a:lnTo>
                    <a:pt x="1678" y="89"/>
                  </a:lnTo>
                  <a:lnTo>
                    <a:pt x="1684" y="126"/>
                  </a:lnTo>
                  <a:lnTo>
                    <a:pt x="1690" y="167"/>
                  </a:lnTo>
                  <a:lnTo>
                    <a:pt x="1687" y="207"/>
                  </a:lnTo>
                  <a:lnTo>
                    <a:pt x="1681" y="247"/>
                  </a:lnTo>
                  <a:lnTo>
                    <a:pt x="1669" y="283"/>
                  </a:lnTo>
                  <a:lnTo>
                    <a:pt x="1653" y="316"/>
                  </a:lnTo>
                  <a:lnTo>
                    <a:pt x="1632" y="350"/>
                  </a:lnTo>
                  <a:lnTo>
                    <a:pt x="1607" y="383"/>
                  </a:lnTo>
                  <a:lnTo>
                    <a:pt x="1581" y="414"/>
                  </a:lnTo>
                  <a:lnTo>
                    <a:pt x="1550" y="441"/>
                  </a:lnTo>
                  <a:lnTo>
                    <a:pt x="1516" y="465"/>
                  </a:lnTo>
                  <a:lnTo>
                    <a:pt x="1479" y="489"/>
                  </a:lnTo>
                  <a:lnTo>
                    <a:pt x="1442" y="514"/>
                  </a:lnTo>
                  <a:lnTo>
                    <a:pt x="1403" y="535"/>
                  </a:lnTo>
                  <a:lnTo>
                    <a:pt x="1367" y="553"/>
                  </a:lnTo>
                  <a:lnTo>
                    <a:pt x="1327" y="569"/>
                  </a:lnTo>
                  <a:lnTo>
                    <a:pt x="1287" y="584"/>
                  </a:lnTo>
                  <a:lnTo>
                    <a:pt x="1251" y="596"/>
                  </a:lnTo>
                  <a:lnTo>
                    <a:pt x="1211" y="604"/>
                  </a:lnTo>
                  <a:lnTo>
                    <a:pt x="1174" y="610"/>
                  </a:lnTo>
                  <a:lnTo>
                    <a:pt x="1140" y="614"/>
                  </a:lnTo>
                  <a:lnTo>
                    <a:pt x="1071" y="620"/>
                  </a:lnTo>
                  <a:lnTo>
                    <a:pt x="1000" y="623"/>
                  </a:lnTo>
                  <a:lnTo>
                    <a:pt x="937" y="626"/>
                  </a:lnTo>
                  <a:lnTo>
                    <a:pt x="869" y="632"/>
                  </a:lnTo>
                  <a:lnTo>
                    <a:pt x="835" y="635"/>
                  </a:lnTo>
                  <a:lnTo>
                    <a:pt x="803" y="644"/>
                  </a:lnTo>
                  <a:lnTo>
                    <a:pt x="766" y="653"/>
                  </a:lnTo>
                  <a:lnTo>
                    <a:pt x="732" y="669"/>
                  </a:lnTo>
                  <a:lnTo>
                    <a:pt x="662" y="699"/>
                  </a:lnTo>
                  <a:lnTo>
                    <a:pt x="592" y="733"/>
                  </a:lnTo>
                  <a:lnTo>
                    <a:pt x="458" y="802"/>
                  </a:lnTo>
                  <a:lnTo>
                    <a:pt x="339" y="866"/>
                  </a:lnTo>
                  <a:lnTo>
                    <a:pt x="290" y="894"/>
                  </a:lnTo>
                  <a:lnTo>
                    <a:pt x="244" y="911"/>
                  </a:lnTo>
                  <a:lnTo>
                    <a:pt x="168" y="942"/>
                  </a:lnTo>
                  <a:lnTo>
                    <a:pt x="97" y="972"/>
                  </a:lnTo>
                  <a:lnTo>
                    <a:pt x="68" y="981"/>
                  </a:lnTo>
                  <a:lnTo>
                    <a:pt x="40" y="984"/>
                  </a:lnTo>
                  <a:lnTo>
                    <a:pt x="28" y="981"/>
                  </a:lnTo>
                  <a:lnTo>
                    <a:pt x="18" y="978"/>
                  </a:lnTo>
                  <a:lnTo>
                    <a:pt x="9" y="975"/>
                  </a:lnTo>
                  <a:lnTo>
                    <a:pt x="0" y="966"/>
                  </a:lnTo>
                  <a:lnTo>
                    <a:pt x="3" y="972"/>
                  </a:lnTo>
                  <a:lnTo>
                    <a:pt x="18" y="987"/>
                  </a:lnTo>
                  <a:lnTo>
                    <a:pt x="31" y="997"/>
                  </a:lnTo>
                  <a:lnTo>
                    <a:pt x="46" y="1006"/>
                  </a:lnTo>
                  <a:lnTo>
                    <a:pt x="63" y="1012"/>
                  </a:lnTo>
                  <a:lnTo>
                    <a:pt x="88" y="1015"/>
                  </a:lnTo>
                  <a:lnTo>
                    <a:pt x="119" y="1015"/>
                  </a:lnTo>
                  <a:lnTo>
                    <a:pt x="159" y="1009"/>
                  </a:lnTo>
                  <a:lnTo>
                    <a:pt x="205" y="997"/>
                  </a:lnTo>
                  <a:lnTo>
                    <a:pt x="259" y="978"/>
                  </a:lnTo>
                  <a:lnTo>
                    <a:pt x="320" y="954"/>
                  </a:lnTo>
                  <a:lnTo>
                    <a:pt x="390" y="923"/>
                  </a:lnTo>
                  <a:lnTo>
                    <a:pt x="467" y="884"/>
                  </a:lnTo>
                  <a:lnTo>
                    <a:pt x="549" y="836"/>
                  </a:lnTo>
                  <a:lnTo>
                    <a:pt x="625" y="793"/>
                  </a:lnTo>
                  <a:lnTo>
                    <a:pt x="659" y="774"/>
                  </a:lnTo>
                  <a:lnTo>
                    <a:pt x="692" y="762"/>
                  </a:lnTo>
                  <a:lnTo>
                    <a:pt x="723" y="751"/>
                  </a:lnTo>
                  <a:lnTo>
                    <a:pt x="753" y="742"/>
                  </a:lnTo>
                  <a:lnTo>
                    <a:pt x="787" y="733"/>
                  </a:lnTo>
                  <a:lnTo>
                    <a:pt x="820" y="727"/>
                  </a:lnTo>
                  <a:lnTo>
                    <a:pt x="891" y="720"/>
                  </a:lnTo>
                  <a:lnTo>
                    <a:pt x="970" y="714"/>
                  </a:lnTo>
                  <a:lnTo>
                    <a:pt x="1186" y="708"/>
                  </a:lnTo>
                  <a:lnTo>
                    <a:pt x="1251" y="705"/>
                  </a:lnTo>
                  <a:lnTo>
                    <a:pt x="1311" y="702"/>
                  </a:lnTo>
                  <a:lnTo>
                    <a:pt x="1373" y="693"/>
                  </a:lnTo>
                  <a:lnTo>
                    <a:pt x="1428" y="684"/>
                  </a:lnTo>
                  <a:lnTo>
                    <a:pt x="1479" y="672"/>
                  </a:lnTo>
                  <a:lnTo>
                    <a:pt x="1531" y="656"/>
                  </a:lnTo>
                  <a:lnTo>
                    <a:pt x="1578" y="641"/>
                  </a:lnTo>
                  <a:lnTo>
                    <a:pt x="1623" y="623"/>
                  </a:lnTo>
                  <a:lnTo>
                    <a:pt x="1666" y="604"/>
                  </a:lnTo>
                  <a:lnTo>
                    <a:pt x="1702" y="581"/>
                  </a:lnTo>
                  <a:lnTo>
                    <a:pt x="1739" y="560"/>
                  </a:lnTo>
                  <a:lnTo>
                    <a:pt x="1769" y="532"/>
                  </a:lnTo>
                  <a:lnTo>
                    <a:pt x="1800" y="504"/>
                  </a:lnTo>
                  <a:lnTo>
                    <a:pt x="1824" y="477"/>
                  </a:lnTo>
                  <a:lnTo>
                    <a:pt x="1849" y="447"/>
                  </a:lnTo>
                  <a:lnTo>
                    <a:pt x="1867" y="414"/>
                  </a:lnTo>
                  <a:lnTo>
                    <a:pt x="1883" y="383"/>
                  </a:lnTo>
                  <a:lnTo>
                    <a:pt x="1889" y="350"/>
                  </a:lnTo>
                  <a:lnTo>
                    <a:pt x="1895" y="319"/>
                  </a:lnTo>
                  <a:lnTo>
                    <a:pt x="1892" y="290"/>
                  </a:lnTo>
                  <a:lnTo>
                    <a:pt x="1886" y="262"/>
                  </a:lnTo>
                  <a:lnTo>
                    <a:pt x="1880" y="235"/>
                  </a:lnTo>
                  <a:lnTo>
                    <a:pt x="1867" y="210"/>
                  </a:lnTo>
                  <a:lnTo>
                    <a:pt x="1855" y="186"/>
                  </a:lnTo>
                  <a:lnTo>
                    <a:pt x="1827" y="146"/>
                  </a:lnTo>
                  <a:lnTo>
                    <a:pt x="1800" y="116"/>
                  </a:lnTo>
                  <a:lnTo>
                    <a:pt x="1772" y="92"/>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58" name="Freeform 234"/>
            <p:cNvSpPr>
              <a:spLocks/>
            </p:cNvSpPr>
            <p:nvPr/>
          </p:nvSpPr>
          <p:spPr bwMode="auto">
            <a:xfrm>
              <a:off x="1841500" y="2264410"/>
              <a:ext cx="541020" cy="296545"/>
            </a:xfrm>
            <a:custGeom>
              <a:avLst/>
              <a:gdLst>
                <a:gd name="T0" fmla="*/ 934 w 2556"/>
                <a:gd name="T1" fmla="*/ 54 h 1399"/>
                <a:gd name="T2" fmla="*/ 271 w 2556"/>
                <a:gd name="T3" fmla="*/ 489 h 1399"/>
                <a:gd name="T4" fmla="*/ 58 w 2556"/>
                <a:gd name="T5" fmla="*/ 716 h 1399"/>
                <a:gd name="T6" fmla="*/ 106 w 2556"/>
                <a:gd name="T7" fmla="*/ 852 h 1399"/>
                <a:gd name="T8" fmla="*/ 265 w 2556"/>
                <a:gd name="T9" fmla="*/ 809 h 1399"/>
                <a:gd name="T10" fmla="*/ 836 w 2556"/>
                <a:gd name="T11" fmla="*/ 382 h 1399"/>
                <a:gd name="T12" fmla="*/ 1193 w 2556"/>
                <a:gd name="T13" fmla="*/ 351 h 1399"/>
                <a:gd name="T14" fmla="*/ 878 w 2556"/>
                <a:gd name="T15" fmla="*/ 403 h 1399"/>
                <a:gd name="T16" fmla="*/ 442 w 2556"/>
                <a:gd name="T17" fmla="*/ 722 h 1399"/>
                <a:gd name="T18" fmla="*/ 259 w 2556"/>
                <a:gd name="T19" fmla="*/ 935 h 1399"/>
                <a:gd name="T20" fmla="*/ 308 w 2556"/>
                <a:gd name="T21" fmla="*/ 1041 h 1399"/>
                <a:gd name="T22" fmla="*/ 436 w 2556"/>
                <a:gd name="T23" fmla="*/ 1032 h 1399"/>
                <a:gd name="T24" fmla="*/ 930 w 2556"/>
                <a:gd name="T25" fmla="*/ 653 h 1399"/>
                <a:gd name="T26" fmla="*/ 1312 w 2556"/>
                <a:gd name="T27" fmla="*/ 555 h 1399"/>
                <a:gd name="T28" fmla="*/ 1325 w 2556"/>
                <a:gd name="T29" fmla="*/ 585 h 1399"/>
                <a:gd name="T30" fmla="*/ 818 w 2556"/>
                <a:gd name="T31" fmla="*/ 783 h 1399"/>
                <a:gd name="T32" fmla="*/ 464 w 2556"/>
                <a:gd name="T33" fmla="*/ 1099 h 1399"/>
                <a:gd name="T34" fmla="*/ 464 w 2556"/>
                <a:gd name="T35" fmla="*/ 1202 h 1399"/>
                <a:gd name="T36" fmla="*/ 579 w 2556"/>
                <a:gd name="T37" fmla="*/ 1232 h 1399"/>
                <a:gd name="T38" fmla="*/ 881 w 2556"/>
                <a:gd name="T39" fmla="*/ 1044 h 1399"/>
                <a:gd name="T40" fmla="*/ 1193 w 2556"/>
                <a:gd name="T41" fmla="*/ 840 h 1399"/>
                <a:gd name="T42" fmla="*/ 1437 w 2556"/>
                <a:gd name="T43" fmla="*/ 780 h 1399"/>
                <a:gd name="T44" fmla="*/ 1437 w 2556"/>
                <a:gd name="T45" fmla="*/ 807 h 1399"/>
                <a:gd name="T46" fmla="*/ 1007 w 2556"/>
                <a:gd name="T47" fmla="*/ 974 h 1399"/>
                <a:gd name="T48" fmla="*/ 693 w 2556"/>
                <a:gd name="T49" fmla="*/ 1244 h 1399"/>
                <a:gd name="T50" fmla="*/ 678 w 2556"/>
                <a:gd name="T51" fmla="*/ 1335 h 1399"/>
                <a:gd name="T52" fmla="*/ 861 w 2556"/>
                <a:gd name="T53" fmla="*/ 1338 h 1399"/>
                <a:gd name="T54" fmla="*/ 1410 w 2556"/>
                <a:gd name="T55" fmla="*/ 1080 h 1399"/>
                <a:gd name="T56" fmla="*/ 1922 w 2556"/>
                <a:gd name="T57" fmla="*/ 1050 h 1399"/>
                <a:gd name="T58" fmla="*/ 2352 w 2556"/>
                <a:gd name="T59" fmla="*/ 892 h 1399"/>
                <a:gd name="T60" fmla="*/ 2502 w 2556"/>
                <a:gd name="T61" fmla="*/ 700 h 1399"/>
                <a:gd name="T62" fmla="*/ 2551 w 2556"/>
                <a:gd name="T63" fmla="*/ 640 h 1399"/>
                <a:gd name="T64" fmla="*/ 2520 w 2556"/>
                <a:gd name="T65" fmla="*/ 798 h 1399"/>
                <a:gd name="T66" fmla="*/ 2279 w 2556"/>
                <a:gd name="T67" fmla="*/ 992 h 1399"/>
                <a:gd name="T68" fmla="*/ 1937 w 2556"/>
                <a:gd name="T69" fmla="*/ 1087 h 1399"/>
                <a:gd name="T70" fmla="*/ 1456 w 2556"/>
                <a:gd name="T71" fmla="*/ 1119 h 1399"/>
                <a:gd name="T72" fmla="*/ 1086 w 2556"/>
                <a:gd name="T73" fmla="*/ 1280 h 1399"/>
                <a:gd name="T74" fmla="*/ 699 w 2556"/>
                <a:gd name="T75" fmla="*/ 1396 h 1399"/>
                <a:gd name="T76" fmla="*/ 641 w 2556"/>
                <a:gd name="T77" fmla="*/ 1274 h 1399"/>
                <a:gd name="T78" fmla="*/ 485 w 2556"/>
                <a:gd name="T79" fmla="*/ 1260 h 1399"/>
                <a:gd name="T80" fmla="*/ 427 w 2556"/>
                <a:gd name="T81" fmla="*/ 1096 h 1399"/>
                <a:gd name="T82" fmla="*/ 299 w 2556"/>
                <a:gd name="T83" fmla="*/ 1065 h 1399"/>
                <a:gd name="T84" fmla="*/ 208 w 2556"/>
                <a:gd name="T85" fmla="*/ 989 h 1399"/>
                <a:gd name="T86" fmla="*/ 259 w 2556"/>
                <a:gd name="T87" fmla="*/ 861 h 1399"/>
                <a:gd name="T88" fmla="*/ 192 w 2556"/>
                <a:gd name="T89" fmla="*/ 892 h 1399"/>
                <a:gd name="T90" fmla="*/ 52 w 2556"/>
                <a:gd name="T91" fmla="*/ 868 h 1399"/>
                <a:gd name="T92" fmla="*/ 0 w 2556"/>
                <a:gd name="T93" fmla="*/ 752 h 1399"/>
                <a:gd name="T94" fmla="*/ 83 w 2556"/>
                <a:gd name="T95" fmla="*/ 607 h 1399"/>
                <a:gd name="T96" fmla="*/ 354 w 2556"/>
                <a:gd name="T97" fmla="*/ 322 h 1399"/>
                <a:gd name="T98" fmla="*/ 198 w 2556"/>
                <a:gd name="T99" fmla="*/ 221 h 1399"/>
                <a:gd name="T100" fmla="*/ 177 w 2556"/>
                <a:gd name="T101" fmla="*/ 90 h 1399"/>
                <a:gd name="T102" fmla="*/ 251 w 2556"/>
                <a:gd name="T103" fmla="*/ 15 h 1399"/>
                <a:gd name="T104" fmla="*/ 491 w 2556"/>
                <a:gd name="T105" fmla="*/ 30 h 1399"/>
                <a:gd name="T106" fmla="*/ 342 w 2556"/>
                <a:gd name="T107" fmla="*/ 15 h 1399"/>
                <a:gd name="T108" fmla="*/ 229 w 2556"/>
                <a:gd name="T109" fmla="*/ 93 h 1399"/>
                <a:gd name="T110" fmla="*/ 247 w 2556"/>
                <a:gd name="T111" fmla="*/ 202 h 1399"/>
                <a:gd name="T112" fmla="*/ 400 w 2556"/>
                <a:gd name="T113" fmla="*/ 291 h 1399"/>
                <a:gd name="T114" fmla="*/ 839 w 2556"/>
                <a:gd name="T115" fmla="*/ 51 h 1399"/>
                <a:gd name="T116" fmla="*/ 1157 w 2556"/>
                <a:gd name="T117" fmla="*/ 24 h 1399"/>
                <a:gd name="T118" fmla="*/ 1242 w 2556"/>
                <a:gd name="T119" fmla="*/ 57 h 1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56" h="1399">
                  <a:moveTo>
                    <a:pt x="1160" y="49"/>
                  </a:moveTo>
                  <a:lnTo>
                    <a:pt x="1132" y="45"/>
                  </a:lnTo>
                  <a:lnTo>
                    <a:pt x="1098" y="39"/>
                  </a:lnTo>
                  <a:lnTo>
                    <a:pt x="1058" y="39"/>
                  </a:lnTo>
                  <a:lnTo>
                    <a:pt x="1010" y="39"/>
                  </a:lnTo>
                  <a:lnTo>
                    <a:pt x="961" y="49"/>
                  </a:lnTo>
                  <a:lnTo>
                    <a:pt x="934" y="54"/>
                  </a:lnTo>
                  <a:lnTo>
                    <a:pt x="909" y="60"/>
                  </a:lnTo>
                  <a:lnTo>
                    <a:pt x="884" y="72"/>
                  </a:lnTo>
                  <a:lnTo>
                    <a:pt x="861" y="84"/>
                  </a:lnTo>
                  <a:lnTo>
                    <a:pt x="735" y="164"/>
                  </a:lnTo>
                  <a:lnTo>
                    <a:pt x="573" y="273"/>
                  </a:lnTo>
                  <a:lnTo>
                    <a:pt x="406" y="388"/>
                  </a:lnTo>
                  <a:lnTo>
                    <a:pt x="271" y="489"/>
                  </a:lnTo>
                  <a:lnTo>
                    <a:pt x="186" y="555"/>
                  </a:lnTo>
                  <a:lnTo>
                    <a:pt x="146" y="588"/>
                  </a:lnTo>
                  <a:lnTo>
                    <a:pt x="112" y="625"/>
                  </a:lnTo>
                  <a:lnTo>
                    <a:pt x="83" y="661"/>
                  </a:lnTo>
                  <a:lnTo>
                    <a:pt x="74" y="679"/>
                  </a:lnTo>
                  <a:lnTo>
                    <a:pt x="64" y="697"/>
                  </a:lnTo>
                  <a:lnTo>
                    <a:pt x="58" y="716"/>
                  </a:lnTo>
                  <a:lnTo>
                    <a:pt x="55" y="734"/>
                  </a:lnTo>
                  <a:lnTo>
                    <a:pt x="55" y="752"/>
                  </a:lnTo>
                  <a:lnTo>
                    <a:pt x="58" y="774"/>
                  </a:lnTo>
                  <a:lnTo>
                    <a:pt x="67" y="807"/>
                  </a:lnTo>
                  <a:lnTo>
                    <a:pt x="80" y="831"/>
                  </a:lnTo>
                  <a:lnTo>
                    <a:pt x="97" y="849"/>
                  </a:lnTo>
                  <a:lnTo>
                    <a:pt x="106" y="852"/>
                  </a:lnTo>
                  <a:lnTo>
                    <a:pt x="116" y="858"/>
                  </a:lnTo>
                  <a:lnTo>
                    <a:pt x="137" y="861"/>
                  </a:lnTo>
                  <a:lnTo>
                    <a:pt x="162" y="858"/>
                  </a:lnTo>
                  <a:lnTo>
                    <a:pt x="189" y="849"/>
                  </a:lnTo>
                  <a:lnTo>
                    <a:pt x="220" y="837"/>
                  </a:lnTo>
                  <a:lnTo>
                    <a:pt x="238" y="825"/>
                  </a:lnTo>
                  <a:lnTo>
                    <a:pt x="265" y="809"/>
                  </a:lnTo>
                  <a:lnTo>
                    <a:pt x="339" y="755"/>
                  </a:lnTo>
                  <a:lnTo>
                    <a:pt x="522" y="613"/>
                  </a:lnTo>
                  <a:lnTo>
                    <a:pt x="619" y="536"/>
                  </a:lnTo>
                  <a:lnTo>
                    <a:pt x="707" y="467"/>
                  </a:lnTo>
                  <a:lnTo>
                    <a:pt x="784" y="412"/>
                  </a:lnTo>
                  <a:lnTo>
                    <a:pt x="812" y="394"/>
                  </a:lnTo>
                  <a:lnTo>
                    <a:pt x="836" y="382"/>
                  </a:lnTo>
                  <a:lnTo>
                    <a:pt x="878" y="366"/>
                  </a:lnTo>
                  <a:lnTo>
                    <a:pt x="934" y="354"/>
                  </a:lnTo>
                  <a:lnTo>
                    <a:pt x="992" y="345"/>
                  </a:lnTo>
                  <a:lnTo>
                    <a:pt x="1052" y="343"/>
                  </a:lnTo>
                  <a:lnTo>
                    <a:pt x="1108" y="343"/>
                  </a:lnTo>
                  <a:lnTo>
                    <a:pt x="1157" y="345"/>
                  </a:lnTo>
                  <a:lnTo>
                    <a:pt x="1193" y="351"/>
                  </a:lnTo>
                  <a:lnTo>
                    <a:pt x="1205" y="357"/>
                  </a:lnTo>
                  <a:lnTo>
                    <a:pt x="1211" y="363"/>
                  </a:lnTo>
                  <a:lnTo>
                    <a:pt x="1163" y="363"/>
                  </a:lnTo>
                  <a:lnTo>
                    <a:pt x="1052" y="372"/>
                  </a:lnTo>
                  <a:lnTo>
                    <a:pt x="992" y="379"/>
                  </a:lnTo>
                  <a:lnTo>
                    <a:pt x="930" y="391"/>
                  </a:lnTo>
                  <a:lnTo>
                    <a:pt x="878" y="403"/>
                  </a:lnTo>
                  <a:lnTo>
                    <a:pt x="858" y="409"/>
                  </a:lnTo>
                  <a:lnTo>
                    <a:pt x="839" y="418"/>
                  </a:lnTo>
                  <a:lnTo>
                    <a:pt x="784" y="452"/>
                  </a:lnTo>
                  <a:lnTo>
                    <a:pt x="723" y="489"/>
                  </a:lnTo>
                  <a:lnTo>
                    <a:pt x="650" y="543"/>
                  </a:lnTo>
                  <a:lnTo>
                    <a:pt x="556" y="625"/>
                  </a:lnTo>
                  <a:lnTo>
                    <a:pt x="442" y="722"/>
                  </a:lnTo>
                  <a:lnTo>
                    <a:pt x="391" y="765"/>
                  </a:lnTo>
                  <a:lnTo>
                    <a:pt x="342" y="809"/>
                  </a:lnTo>
                  <a:lnTo>
                    <a:pt x="302" y="852"/>
                  </a:lnTo>
                  <a:lnTo>
                    <a:pt x="287" y="874"/>
                  </a:lnTo>
                  <a:lnTo>
                    <a:pt x="274" y="895"/>
                  </a:lnTo>
                  <a:lnTo>
                    <a:pt x="265" y="913"/>
                  </a:lnTo>
                  <a:lnTo>
                    <a:pt x="259" y="935"/>
                  </a:lnTo>
                  <a:lnTo>
                    <a:pt x="256" y="956"/>
                  </a:lnTo>
                  <a:lnTo>
                    <a:pt x="259" y="974"/>
                  </a:lnTo>
                  <a:lnTo>
                    <a:pt x="265" y="992"/>
                  </a:lnTo>
                  <a:lnTo>
                    <a:pt x="274" y="1010"/>
                  </a:lnTo>
                  <a:lnTo>
                    <a:pt x="283" y="1022"/>
                  </a:lnTo>
                  <a:lnTo>
                    <a:pt x="293" y="1035"/>
                  </a:lnTo>
                  <a:lnTo>
                    <a:pt x="308" y="1041"/>
                  </a:lnTo>
                  <a:lnTo>
                    <a:pt x="323" y="1047"/>
                  </a:lnTo>
                  <a:lnTo>
                    <a:pt x="339" y="1050"/>
                  </a:lnTo>
                  <a:lnTo>
                    <a:pt x="354" y="1053"/>
                  </a:lnTo>
                  <a:lnTo>
                    <a:pt x="376" y="1050"/>
                  </a:lnTo>
                  <a:lnTo>
                    <a:pt x="394" y="1047"/>
                  </a:lnTo>
                  <a:lnTo>
                    <a:pt x="414" y="1041"/>
                  </a:lnTo>
                  <a:lnTo>
                    <a:pt x="436" y="1032"/>
                  </a:lnTo>
                  <a:lnTo>
                    <a:pt x="485" y="1007"/>
                  </a:lnTo>
                  <a:lnTo>
                    <a:pt x="534" y="974"/>
                  </a:lnTo>
                  <a:lnTo>
                    <a:pt x="589" y="932"/>
                  </a:lnTo>
                  <a:lnTo>
                    <a:pt x="650" y="883"/>
                  </a:lnTo>
                  <a:lnTo>
                    <a:pt x="772" y="780"/>
                  </a:lnTo>
                  <a:lnTo>
                    <a:pt x="884" y="688"/>
                  </a:lnTo>
                  <a:lnTo>
                    <a:pt x="930" y="653"/>
                  </a:lnTo>
                  <a:lnTo>
                    <a:pt x="967" y="631"/>
                  </a:lnTo>
                  <a:lnTo>
                    <a:pt x="1007" y="616"/>
                  </a:lnTo>
                  <a:lnTo>
                    <a:pt x="1061" y="598"/>
                  </a:lnTo>
                  <a:lnTo>
                    <a:pt x="1126" y="582"/>
                  </a:lnTo>
                  <a:lnTo>
                    <a:pt x="1193" y="567"/>
                  </a:lnTo>
                  <a:lnTo>
                    <a:pt x="1257" y="558"/>
                  </a:lnTo>
                  <a:lnTo>
                    <a:pt x="1312" y="555"/>
                  </a:lnTo>
                  <a:lnTo>
                    <a:pt x="1333" y="555"/>
                  </a:lnTo>
                  <a:lnTo>
                    <a:pt x="1351" y="558"/>
                  </a:lnTo>
                  <a:lnTo>
                    <a:pt x="1363" y="564"/>
                  </a:lnTo>
                  <a:lnTo>
                    <a:pt x="1367" y="570"/>
                  </a:lnTo>
                  <a:lnTo>
                    <a:pt x="1367" y="573"/>
                  </a:lnTo>
                  <a:lnTo>
                    <a:pt x="1357" y="576"/>
                  </a:lnTo>
                  <a:lnTo>
                    <a:pt x="1325" y="585"/>
                  </a:lnTo>
                  <a:lnTo>
                    <a:pt x="1214" y="607"/>
                  </a:lnTo>
                  <a:lnTo>
                    <a:pt x="1089" y="634"/>
                  </a:lnTo>
                  <a:lnTo>
                    <a:pt x="1037" y="646"/>
                  </a:lnTo>
                  <a:lnTo>
                    <a:pt x="998" y="661"/>
                  </a:lnTo>
                  <a:lnTo>
                    <a:pt x="955" y="685"/>
                  </a:lnTo>
                  <a:lnTo>
                    <a:pt x="891" y="728"/>
                  </a:lnTo>
                  <a:lnTo>
                    <a:pt x="818" y="783"/>
                  </a:lnTo>
                  <a:lnTo>
                    <a:pt x="735" y="843"/>
                  </a:lnTo>
                  <a:lnTo>
                    <a:pt x="653" y="910"/>
                  </a:lnTo>
                  <a:lnTo>
                    <a:pt x="579" y="970"/>
                  </a:lnTo>
                  <a:lnTo>
                    <a:pt x="522" y="1025"/>
                  </a:lnTo>
                  <a:lnTo>
                    <a:pt x="500" y="1047"/>
                  </a:lnTo>
                  <a:lnTo>
                    <a:pt x="485" y="1065"/>
                  </a:lnTo>
                  <a:lnTo>
                    <a:pt x="464" y="1099"/>
                  </a:lnTo>
                  <a:lnTo>
                    <a:pt x="451" y="1128"/>
                  </a:lnTo>
                  <a:lnTo>
                    <a:pt x="448" y="1141"/>
                  </a:lnTo>
                  <a:lnTo>
                    <a:pt x="445" y="1156"/>
                  </a:lnTo>
                  <a:lnTo>
                    <a:pt x="448" y="1168"/>
                  </a:lnTo>
                  <a:lnTo>
                    <a:pt x="451" y="1180"/>
                  </a:lnTo>
                  <a:lnTo>
                    <a:pt x="457" y="1189"/>
                  </a:lnTo>
                  <a:lnTo>
                    <a:pt x="464" y="1202"/>
                  </a:lnTo>
                  <a:lnTo>
                    <a:pt x="473" y="1208"/>
                  </a:lnTo>
                  <a:lnTo>
                    <a:pt x="485" y="1217"/>
                  </a:lnTo>
                  <a:lnTo>
                    <a:pt x="500" y="1223"/>
                  </a:lnTo>
                  <a:lnTo>
                    <a:pt x="516" y="1229"/>
                  </a:lnTo>
                  <a:lnTo>
                    <a:pt x="534" y="1232"/>
                  </a:lnTo>
                  <a:lnTo>
                    <a:pt x="556" y="1232"/>
                  </a:lnTo>
                  <a:lnTo>
                    <a:pt x="579" y="1232"/>
                  </a:lnTo>
                  <a:lnTo>
                    <a:pt x="607" y="1223"/>
                  </a:lnTo>
                  <a:lnTo>
                    <a:pt x="635" y="1211"/>
                  </a:lnTo>
                  <a:lnTo>
                    <a:pt x="668" y="1196"/>
                  </a:lnTo>
                  <a:lnTo>
                    <a:pt x="702" y="1174"/>
                  </a:lnTo>
                  <a:lnTo>
                    <a:pt x="738" y="1150"/>
                  </a:lnTo>
                  <a:lnTo>
                    <a:pt x="809" y="1099"/>
                  </a:lnTo>
                  <a:lnTo>
                    <a:pt x="881" y="1044"/>
                  </a:lnTo>
                  <a:lnTo>
                    <a:pt x="946" y="992"/>
                  </a:lnTo>
                  <a:lnTo>
                    <a:pt x="1004" y="947"/>
                  </a:lnTo>
                  <a:lnTo>
                    <a:pt x="1049" y="913"/>
                  </a:lnTo>
                  <a:lnTo>
                    <a:pt x="1086" y="892"/>
                  </a:lnTo>
                  <a:lnTo>
                    <a:pt x="1123" y="871"/>
                  </a:lnTo>
                  <a:lnTo>
                    <a:pt x="1160" y="855"/>
                  </a:lnTo>
                  <a:lnTo>
                    <a:pt x="1193" y="840"/>
                  </a:lnTo>
                  <a:lnTo>
                    <a:pt x="1260" y="816"/>
                  </a:lnTo>
                  <a:lnTo>
                    <a:pt x="1312" y="798"/>
                  </a:lnTo>
                  <a:lnTo>
                    <a:pt x="1336" y="789"/>
                  </a:lnTo>
                  <a:lnTo>
                    <a:pt x="1363" y="783"/>
                  </a:lnTo>
                  <a:lnTo>
                    <a:pt x="1388" y="780"/>
                  </a:lnTo>
                  <a:lnTo>
                    <a:pt x="1416" y="777"/>
                  </a:lnTo>
                  <a:lnTo>
                    <a:pt x="1437" y="780"/>
                  </a:lnTo>
                  <a:lnTo>
                    <a:pt x="1456" y="780"/>
                  </a:lnTo>
                  <a:lnTo>
                    <a:pt x="1465" y="786"/>
                  </a:lnTo>
                  <a:lnTo>
                    <a:pt x="1470" y="789"/>
                  </a:lnTo>
                  <a:lnTo>
                    <a:pt x="1470" y="792"/>
                  </a:lnTo>
                  <a:lnTo>
                    <a:pt x="1468" y="795"/>
                  </a:lnTo>
                  <a:lnTo>
                    <a:pt x="1462" y="801"/>
                  </a:lnTo>
                  <a:lnTo>
                    <a:pt x="1437" y="807"/>
                  </a:lnTo>
                  <a:lnTo>
                    <a:pt x="1354" y="825"/>
                  </a:lnTo>
                  <a:lnTo>
                    <a:pt x="1303" y="837"/>
                  </a:lnTo>
                  <a:lnTo>
                    <a:pt x="1248" y="849"/>
                  </a:lnTo>
                  <a:lnTo>
                    <a:pt x="1196" y="868"/>
                  </a:lnTo>
                  <a:lnTo>
                    <a:pt x="1151" y="889"/>
                  </a:lnTo>
                  <a:lnTo>
                    <a:pt x="1071" y="932"/>
                  </a:lnTo>
                  <a:lnTo>
                    <a:pt x="1007" y="974"/>
                  </a:lnTo>
                  <a:lnTo>
                    <a:pt x="952" y="1013"/>
                  </a:lnTo>
                  <a:lnTo>
                    <a:pt x="897" y="1056"/>
                  </a:lnTo>
                  <a:lnTo>
                    <a:pt x="830" y="1108"/>
                  </a:lnTo>
                  <a:lnTo>
                    <a:pt x="790" y="1141"/>
                  </a:lnTo>
                  <a:lnTo>
                    <a:pt x="753" y="1174"/>
                  </a:lnTo>
                  <a:lnTo>
                    <a:pt x="720" y="1211"/>
                  </a:lnTo>
                  <a:lnTo>
                    <a:pt x="693" y="1244"/>
                  </a:lnTo>
                  <a:lnTo>
                    <a:pt x="675" y="1271"/>
                  </a:lnTo>
                  <a:lnTo>
                    <a:pt x="668" y="1286"/>
                  </a:lnTo>
                  <a:lnTo>
                    <a:pt x="668" y="1298"/>
                  </a:lnTo>
                  <a:lnTo>
                    <a:pt x="668" y="1308"/>
                  </a:lnTo>
                  <a:lnTo>
                    <a:pt x="668" y="1320"/>
                  </a:lnTo>
                  <a:lnTo>
                    <a:pt x="675" y="1329"/>
                  </a:lnTo>
                  <a:lnTo>
                    <a:pt x="678" y="1335"/>
                  </a:lnTo>
                  <a:lnTo>
                    <a:pt x="687" y="1344"/>
                  </a:lnTo>
                  <a:lnTo>
                    <a:pt x="696" y="1347"/>
                  </a:lnTo>
                  <a:lnTo>
                    <a:pt x="718" y="1357"/>
                  </a:lnTo>
                  <a:lnTo>
                    <a:pt x="747" y="1360"/>
                  </a:lnTo>
                  <a:lnTo>
                    <a:pt x="781" y="1360"/>
                  </a:lnTo>
                  <a:lnTo>
                    <a:pt x="818" y="1350"/>
                  </a:lnTo>
                  <a:lnTo>
                    <a:pt x="861" y="1338"/>
                  </a:lnTo>
                  <a:lnTo>
                    <a:pt x="912" y="1317"/>
                  </a:lnTo>
                  <a:lnTo>
                    <a:pt x="977" y="1289"/>
                  </a:lnTo>
                  <a:lnTo>
                    <a:pt x="1120" y="1217"/>
                  </a:lnTo>
                  <a:lnTo>
                    <a:pt x="1260" y="1144"/>
                  </a:lnTo>
                  <a:lnTo>
                    <a:pt x="1357" y="1096"/>
                  </a:lnTo>
                  <a:lnTo>
                    <a:pt x="1382" y="1087"/>
                  </a:lnTo>
                  <a:lnTo>
                    <a:pt x="1410" y="1080"/>
                  </a:lnTo>
                  <a:lnTo>
                    <a:pt x="1443" y="1074"/>
                  </a:lnTo>
                  <a:lnTo>
                    <a:pt x="1479" y="1071"/>
                  </a:lnTo>
                  <a:lnTo>
                    <a:pt x="1562" y="1065"/>
                  </a:lnTo>
                  <a:lnTo>
                    <a:pt x="1647" y="1062"/>
                  </a:lnTo>
                  <a:lnTo>
                    <a:pt x="1818" y="1059"/>
                  </a:lnTo>
                  <a:lnTo>
                    <a:pt x="1892" y="1053"/>
                  </a:lnTo>
                  <a:lnTo>
                    <a:pt x="1922" y="1050"/>
                  </a:lnTo>
                  <a:lnTo>
                    <a:pt x="1949" y="1047"/>
                  </a:lnTo>
                  <a:lnTo>
                    <a:pt x="2004" y="1032"/>
                  </a:lnTo>
                  <a:lnTo>
                    <a:pt x="2078" y="1007"/>
                  </a:lnTo>
                  <a:lnTo>
                    <a:pt x="2157" y="980"/>
                  </a:lnTo>
                  <a:lnTo>
                    <a:pt x="2240" y="947"/>
                  </a:lnTo>
                  <a:lnTo>
                    <a:pt x="2319" y="910"/>
                  </a:lnTo>
                  <a:lnTo>
                    <a:pt x="2352" y="892"/>
                  </a:lnTo>
                  <a:lnTo>
                    <a:pt x="2386" y="871"/>
                  </a:lnTo>
                  <a:lnTo>
                    <a:pt x="2416" y="849"/>
                  </a:lnTo>
                  <a:lnTo>
                    <a:pt x="2440" y="828"/>
                  </a:lnTo>
                  <a:lnTo>
                    <a:pt x="2459" y="804"/>
                  </a:lnTo>
                  <a:lnTo>
                    <a:pt x="2471" y="783"/>
                  </a:lnTo>
                  <a:lnTo>
                    <a:pt x="2490" y="740"/>
                  </a:lnTo>
                  <a:lnTo>
                    <a:pt x="2502" y="700"/>
                  </a:lnTo>
                  <a:lnTo>
                    <a:pt x="2520" y="643"/>
                  </a:lnTo>
                  <a:lnTo>
                    <a:pt x="2526" y="625"/>
                  </a:lnTo>
                  <a:lnTo>
                    <a:pt x="2530" y="613"/>
                  </a:lnTo>
                  <a:lnTo>
                    <a:pt x="2533" y="613"/>
                  </a:lnTo>
                  <a:lnTo>
                    <a:pt x="2536" y="613"/>
                  </a:lnTo>
                  <a:lnTo>
                    <a:pt x="2545" y="622"/>
                  </a:lnTo>
                  <a:lnTo>
                    <a:pt x="2551" y="640"/>
                  </a:lnTo>
                  <a:lnTo>
                    <a:pt x="2556" y="667"/>
                  </a:lnTo>
                  <a:lnTo>
                    <a:pt x="2556" y="685"/>
                  </a:lnTo>
                  <a:lnTo>
                    <a:pt x="2553" y="704"/>
                  </a:lnTo>
                  <a:lnTo>
                    <a:pt x="2551" y="725"/>
                  </a:lnTo>
                  <a:lnTo>
                    <a:pt x="2545" y="749"/>
                  </a:lnTo>
                  <a:lnTo>
                    <a:pt x="2533" y="774"/>
                  </a:lnTo>
                  <a:lnTo>
                    <a:pt x="2520" y="798"/>
                  </a:lnTo>
                  <a:lnTo>
                    <a:pt x="2502" y="825"/>
                  </a:lnTo>
                  <a:lnTo>
                    <a:pt x="2477" y="852"/>
                  </a:lnTo>
                  <a:lnTo>
                    <a:pt x="2450" y="880"/>
                  </a:lnTo>
                  <a:lnTo>
                    <a:pt x="2416" y="907"/>
                  </a:lnTo>
                  <a:lnTo>
                    <a:pt x="2377" y="935"/>
                  </a:lnTo>
                  <a:lnTo>
                    <a:pt x="2331" y="964"/>
                  </a:lnTo>
                  <a:lnTo>
                    <a:pt x="2279" y="992"/>
                  </a:lnTo>
                  <a:lnTo>
                    <a:pt x="2231" y="1013"/>
                  </a:lnTo>
                  <a:lnTo>
                    <a:pt x="2181" y="1032"/>
                  </a:lnTo>
                  <a:lnTo>
                    <a:pt x="2129" y="1050"/>
                  </a:lnTo>
                  <a:lnTo>
                    <a:pt x="2081" y="1062"/>
                  </a:lnTo>
                  <a:lnTo>
                    <a:pt x="2032" y="1071"/>
                  </a:lnTo>
                  <a:lnTo>
                    <a:pt x="1986" y="1080"/>
                  </a:lnTo>
                  <a:lnTo>
                    <a:pt x="1937" y="1087"/>
                  </a:lnTo>
                  <a:lnTo>
                    <a:pt x="1849" y="1093"/>
                  </a:lnTo>
                  <a:lnTo>
                    <a:pt x="1764" y="1096"/>
                  </a:lnTo>
                  <a:lnTo>
                    <a:pt x="1690" y="1099"/>
                  </a:lnTo>
                  <a:lnTo>
                    <a:pt x="1624" y="1102"/>
                  </a:lnTo>
                  <a:lnTo>
                    <a:pt x="1562" y="1105"/>
                  </a:lnTo>
                  <a:lnTo>
                    <a:pt x="1507" y="1113"/>
                  </a:lnTo>
                  <a:lnTo>
                    <a:pt x="1456" y="1119"/>
                  </a:lnTo>
                  <a:lnTo>
                    <a:pt x="1403" y="1131"/>
                  </a:lnTo>
                  <a:lnTo>
                    <a:pt x="1351" y="1147"/>
                  </a:lnTo>
                  <a:lnTo>
                    <a:pt x="1303" y="1165"/>
                  </a:lnTo>
                  <a:lnTo>
                    <a:pt x="1254" y="1189"/>
                  </a:lnTo>
                  <a:lnTo>
                    <a:pt x="1205" y="1217"/>
                  </a:lnTo>
                  <a:lnTo>
                    <a:pt x="1151" y="1248"/>
                  </a:lnTo>
                  <a:lnTo>
                    <a:pt x="1086" y="1280"/>
                  </a:lnTo>
                  <a:lnTo>
                    <a:pt x="1018" y="1311"/>
                  </a:lnTo>
                  <a:lnTo>
                    <a:pt x="949" y="1338"/>
                  </a:lnTo>
                  <a:lnTo>
                    <a:pt x="881" y="1363"/>
                  </a:lnTo>
                  <a:lnTo>
                    <a:pt x="821" y="1384"/>
                  </a:lnTo>
                  <a:lnTo>
                    <a:pt x="769" y="1396"/>
                  </a:lnTo>
                  <a:lnTo>
                    <a:pt x="729" y="1399"/>
                  </a:lnTo>
                  <a:lnTo>
                    <a:pt x="699" y="1396"/>
                  </a:lnTo>
                  <a:lnTo>
                    <a:pt x="675" y="1387"/>
                  </a:lnTo>
                  <a:lnTo>
                    <a:pt x="656" y="1375"/>
                  </a:lnTo>
                  <a:lnTo>
                    <a:pt x="641" y="1360"/>
                  </a:lnTo>
                  <a:lnTo>
                    <a:pt x="632" y="1338"/>
                  </a:lnTo>
                  <a:lnTo>
                    <a:pt x="628" y="1317"/>
                  </a:lnTo>
                  <a:lnTo>
                    <a:pt x="632" y="1295"/>
                  </a:lnTo>
                  <a:lnTo>
                    <a:pt x="641" y="1274"/>
                  </a:lnTo>
                  <a:lnTo>
                    <a:pt x="622" y="1277"/>
                  </a:lnTo>
                  <a:lnTo>
                    <a:pt x="604" y="1280"/>
                  </a:lnTo>
                  <a:lnTo>
                    <a:pt x="579" y="1283"/>
                  </a:lnTo>
                  <a:lnTo>
                    <a:pt x="553" y="1283"/>
                  </a:lnTo>
                  <a:lnTo>
                    <a:pt x="525" y="1277"/>
                  </a:lnTo>
                  <a:lnTo>
                    <a:pt x="497" y="1266"/>
                  </a:lnTo>
                  <a:lnTo>
                    <a:pt x="485" y="1260"/>
                  </a:lnTo>
                  <a:lnTo>
                    <a:pt x="473" y="1248"/>
                  </a:lnTo>
                  <a:lnTo>
                    <a:pt x="454" y="1223"/>
                  </a:lnTo>
                  <a:lnTo>
                    <a:pt x="436" y="1199"/>
                  </a:lnTo>
                  <a:lnTo>
                    <a:pt x="427" y="1171"/>
                  </a:lnTo>
                  <a:lnTo>
                    <a:pt x="421" y="1147"/>
                  </a:lnTo>
                  <a:lnTo>
                    <a:pt x="421" y="1119"/>
                  </a:lnTo>
                  <a:lnTo>
                    <a:pt x="427" y="1096"/>
                  </a:lnTo>
                  <a:lnTo>
                    <a:pt x="439" y="1074"/>
                  </a:lnTo>
                  <a:lnTo>
                    <a:pt x="457" y="1056"/>
                  </a:lnTo>
                  <a:lnTo>
                    <a:pt x="433" y="1062"/>
                  </a:lnTo>
                  <a:lnTo>
                    <a:pt x="406" y="1068"/>
                  </a:lnTo>
                  <a:lnTo>
                    <a:pt x="372" y="1071"/>
                  </a:lnTo>
                  <a:lnTo>
                    <a:pt x="336" y="1071"/>
                  </a:lnTo>
                  <a:lnTo>
                    <a:pt x="299" y="1065"/>
                  </a:lnTo>
                  <a:lnTo>
                    <a:pt x="280" y="1062"/>
                  </a:lnTo>
                  <a:lnTo>
                    <a:pt x="265" y="1053"/>
                  </a:lnTo>
                  <a:lnTo>
                    <a:pt x="251" y="1044"/>
                  </a:lnTo>
                  <a:lnTo>
                    <a:pt x="235" y="1032"/>
                  </a:lnTo>
                  <a:lnTo>
                    <a:pt x="223" y="1016"/>
                  </a:lnTo>
                  <a:lnTo>
                    <a:pt x="214" y="1001"/>
                  </a:lnTo>
                  <a:lnTo>
                    <a:pt x="208" y="989"/>
                  </a:lnTo>
                  <a:lnTo>
                    <a:pt x="205" y="974"/>
                  </a:lnTo>
                  <a:lnTo>
                    <a:pt x="205" y="959"/>
                  </a:lnTo>
                  <a:lnTo>
                    <a:pt x="205" y="947"/>
                  </a:lnTo>
                  <a:lnTo>
                    <a:pt x="208" y="932"/>
                  </a:lnTo>
                  <a:lnTo>
                    <a:pt x="214" y="920"/>
                  </a:lnTo>
                  <a:lnTo>
                    <a:pt x="232" y="889"/>
                  </a:lnTo>
                  <a:lnTo>
                    <a:pt x="259" y="861"/>
                  </a:lnTo>
                  <a:lnTo>
                    <a:pt x="293" y="831"/>
                  </a:lnTo>
                  <a:lnTo>
                    <a:pt x="333" y="804"/>
                  </a:lnTo>
                  <a:lnTo>
                    <a:pt x="308" y="822"/>
                  </a:lnTo>
                  <a:lnTo>
                    <a:pt x="280" y="843"/>
                  </a:lnTo>
                  <a:lnTo>
                    <a:pt x="251" y="864"/>
                  </a:lnTo>
                  <a:lnTo>
                    <a:pt x="211" y="883"/>
                  </a:lnTo>
                  <a:lnTo>
                    <a:pt x="192" y="892"/>
                  </a:lnTo>
                  <a:lnTo>
                    <a:pt x="171" y="895"/>
                  </a:lnTo>
                  <a:lnTo>
                    <a:pt x="149" y="898"/>
                  </a:lnTo>
                  <a:lnTo>
                    <a:pt x="128" y="898"/>
                  </a:lnTo>
                  <a:lnTo>
                    <a:pt x="106" y="895"/>
                  </a:lnTo>
                  <a:lnTo>
                    <a:pt x="89" y="889"/>
                  </a:lnTo>
                  <a:lnTo>
                    <a:pt x="67" y="877"/>
                  </a:lnTo>
                  <a:lnTo>
                    <a:pt x="52" y="868"/>
                  </a:lnTo>
                  <a:lnTo>
                    <a:pt x="37" y="852"/>
                  </a:lnTo>
                  <a:lnTo>
                    <a:pt x="24" y="840"/>
                  </a:lnTo>
                  <a:lnTo>
                    <a:pt x="15" y="825"/>
                  </a:lnTo>
                  <a:lnTo>
                    <a:pt x="9" y="807"/>
                  </a:lnTo>
                  <a:lnTo>
                    <a:pt x="3" y="789"/>
                  </a:lnTo>
                  <a:lnTo>
                    <a:pt x="0" y="771"/>
                  </a:lnTo>
                  <a:lnTo>
                    <a:pt x="0" y="752"/>
                  </a:lnTo>
                  <a:lnTo>
                    <a:pt x="3" y="734"/>
                  </a:lnTo>
                  <a:lnTo>
                    <a:pt x="9" y="713"/>
                  </a:lnTo>
                  <a:lnTo>
                    <a:pt x="18" y="691"/>
                  </a:lnTo>
                  <a:lnTo>
                    <a:pt x="31" y="670"/>
                  </a:lnTo>
                  <a:lnTo>
                    <a:pt x="46" y="650"/>
                  </a:lnTo>
                  <a:lnTo>
                    <a:pt x="61" y="628"/>
                  </a:lnTo>
                  <a:lnTo>
                    <a:pt x="83" y="607"/>
                  </a:lnTo>
                  <a:lnTo>
                    <a:pt x="128" y="561"/>
                  </a:lnTo>
                  <a:lnTo>
                    <a:pt x="183" y="512"/>
                  </a:lnTo>
                  <a:lnTo>
                    <a:pt x="290" y="424"/>
                  </a:lnTo>
                  <a:lnTo>
                    <a:pt x="372" y="357"/>
                  </a:lnTo>
                  <a:lnTo>
                    <a:pt x="408" y="334"/>
                  </a:lnTo>
                  <a:lnTo>
                    <a:pt x="382" y="328"/>
                  </a:lnTo>
                  <a:lnTo>
                    <a:pt x="354" y="322"/>
                  </a:lnTo>
                  <a:lnTo>
                    <a:pt x="320" y="309"/>
                  </a:lnTo>
                  <a:lnTo>
                    <a:pt x="283" y="297"/>
                  </a:lnTo>
                  <a:lnTo>
                    <a:pt x="251" y="276"/>
                  </a:lnTo>
                  <a:lnTo>
                    <a:pt x="235" y="263"/>
                  </a:lnTo>
                  <a:lnTo>
                    <a:pt x="220" y="251"/>
                  </a:lnTo>
                  <a:lnTo>
                    <a:pt x="208" y="236"/>
                  </a:lnTo>
                  <a:lnTo>
                    <a:pt x="198" y="221"/>
                  </a:lnTo>
                  <a:lnTo>
                    <a:pt x="189" y="200"/>
                  </a:lnTo>
                  <a:lnTo>
                    <a:pt x="180" y="179"/>
                  </a:lnTo>
                  <a:lnTo>
                    <a:pt x="177" y="158"/>
                  </a:lnTo>
                  <a:lnTo>
                    <a:pt x="174" y="139"/>
                  </a:lnTo>
                  <a:lnTo>
                    <a:pt x="171" y="121"/>
                  </a:lnTo>
                  <a:lnTo>
                    <a:pt x="174" y="106"/>
                  </a:lnTo>
                  <a:lnTo>
                    <a:pt x="177" y="90"/>
                  </a:lnTo>
                  <a:lnTo>
                    <a:pt x="183" y="75"/>
                  </a:lnTo>
                  <a:lnTo>
                    <a:pt x="189" y="63"/>
                  </a:lnTo>
                  <a:lnTo>
                    <a:pt x="198" y="51"/>
                  </a:lnTo>
                  <a:lnTo>
                    <a:pt x="208" y="39"/>
                  </a:lnTo>
                  <a:lnTo>
                    <a:pt x="220" y="30"/>
                  </a:lnTo>
                  <a:lnTo>
                    <a:pt x="235" y="21"/>
                  </a:lnTo>
                  <a:lnTo>
                    <a:pt x="251" y="15"/>
                  </a:lnTo>
                  <a:lnTo>
                    <a:pt x="287" y="3"/>
                  </a:lnTo>
                  <a:lnTo>
                    <a:pt x="320" y="0"/>
                  </a:lnTo>
                  <a:lnTo>
                    <a:pt x="351" y="0"/>
                  </a:lnTo>
                  <a:lnTo>
                    <a:pt x="379" y="3"/>
                  </a:lnTo>
                  <a:lnTo>
                    <a:pt x="406" y="12"/>
                  </a:lnTo>
                  <a:lnTo>
                    <a:pt x="457" y="27"/>
                  </a:lnTo>
                  <a:lnTo>
                    <a:pt x="491" y="30"/>
                  </a:lnTo>
                  <a:lnTo>
                    <a:pt x="528" y="33"/>
                  </a:lnTo>
                  <a:lnTo>
                    <a:pt x="513" y="33"/>
                  </a:lnTo>
                  <a:lnTo>
                    <a:pt x="470" y="33"/>
                  </a:lnTo>
                  <a:lnTo>
                    <a:pt x="418" y="30"/>
                  </a:lnTo>
                  <a:lnTo>
                    <a:pt x="391" y="24"/>
                  </a:lnTo>
                  <a:lnTo>
                    <a:pt x="366" y="18"/>
                  </a:lnTo>
                  <a:lnTo>
                    <a:pt x="342" y="15"/>
                  </a:lnTo>
                  <a:lnTo>
                    <a:pt x="317" y="15"/>
                  </a:lnTo>
                  <a:lnTo>
                    <a:pt x="296" y="18"/>
                  </a:lnTo>
                  <a:lnTo>
                    <a:pt x="271" y="30"/>
                  </a:lnTo>
                  <a:lnTo>
                    <a:pt x="253" y="45"/>
                  </a:lnTo>
                  <a:lnTo>
                    <a:pt x="238" y="66"/>
                  </a:lnTo>
                  <a:lnTo>
                    <a:pt x="232" y="78"/>
                  </a:lnTo>
                  <a:lnTo>
                    <a:pt x="229" y="93"/>
                  </a:lnTo>
                  <a:lnTo>
                    <a:pt x="226" y="109"/>
                  </a:lnTo>
                  <a:lnTo>
                    <a:pt x="226" y="124"/>
                  </a:lnTo>
                  <a:lnTo>
                    <a:pt x="226" y="142"/>
                  </a:lnTo>
                  <a:lnTo>
                    <a:pt x="229" y="158"/>
                  </a:lnTo>
                  <a:lnTo>
                    <a:pt x="232" y="173"/>
                  </a:lnTo>
                  <a:lnTo>
                    <a:pt x="238" y="188"/>
                  </a:lnTo>
                  <a:lnTo>
                    <a:pt x="247" y="202"/>
                  </a:lnTo>
                  <a:lnTo>
                    <a:pt x="256" y="215"/>
                  </a:lnTo>
                  <a:lnTo>
                    <a:pt x="268" y="230"/>
                  </a:lnTo>
                  <a:lnTo>
                    <a:pt x="280" y="242"/>
                  </a:lnTo>
                  <a:lnTo>
                    <a:pt x="296" y="251"/>
                  </a:lnTo>
                  <a:lnTo>
                    <a:pt x="314" y="260"/>
                  </a:lnTo>
                  <a:lnTo>
                    <a:pt x="354" y="279"/>
                  </a:lnTo>
                  <a:lnTo>
                    <a:pt x="400" y="291"/>
                  </a:lnTo>
                  <a:lnTo>
                    <a:pt x="454" y="297"/>
                  </a:lnTo>
                  <a:lnTo>
                    <a:pt x="491" y="270"/>
                  </a:lnTo>
                  <a:lnTo>
                    <a:pt x="585" y="202"/>
                  </a:lnTo>
                  <a:lnTo>
                    <a:pt x="699" y="127"/>
                  </a:lnTo>
                  <a:lnTo>
                    <a:pt x="753" y="93"/>
                  </a:lnTo>
                  <a:lnTo>
                    <a:pt x="799" y="69"/>
                  </a:lnTo>
                  <a:lnTo>
                    <a:pt x="839" y="51"/>
                  </a:lnTo>
                  <a:lnTo>
                    <a:pt x="878" y="39"/>
                  </a:lnTo>
                  <a:lnTo>
                    <a:pt x="918" y="27"/>
                  </a:lnTo>
                  <a:lnTo>
                    <a:pt x="958" y="21"/>
                  </a:lnTo>
                  <a:lnTo>
                    <a:pt x="1001" y="15"/>
                  </a:lnTo>
                  <a:lnTo>
                    <a:pt x="1046" y="15"/>
                  </a:lnTo>
                  <a:lnTo>
                    <a:pt x="1098" y="18"/>
                  </a:lnTo>
                  <a:lnTo>
                    <a:pt x="1157" y="24"/>
                  </a:lnTo>
                  <a:lnTo>
                    <a:pt x="1205" y="30"/>
                  </a:lnTo>
                  <a:lnTo>
                    <a:pt x="1242" y="39"/>
                  </a:lnTo>
                  <a:lnTo>
                    <a:pt x="1263" y="49"/>
                  </a:lnTo>
                  <a:lnTo>
                    <a:pt x="1269" y="51"/>
                  </a:lnTo>
                  <a:lnTo>
                    <a:pt x="1269" y="54"/>
                  </a:lnTo>
                  <a:lnTo>
                    <a:pt x="1263" y="57"/>
                  </a:lnTo>
                  <a:lnTo>
                    <a:pt x="1242" y="57"/>
                  </a:lnTo>
                  <a:lnTo>
                    <a:pt x="1208" y="57"/>
                  </a:lnTo>
                  <a:lnTo>
                    <a:pt x="1160" y="49"/>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59" name="Freeform 235"/>
            <p:cNvSpPr>
              <a:spLocks/>
            </p:cNvSpPr>
            <p:nvPr/>
          </p:nvSpPr>
          <p:spPr bwMode="auto">
            <a:xfrm>
              <a:off x="1957705" y="2242820"/>
              <a:ext cx="372745" cy="65405"/>
            </a:xfrm>
            <a:custGeom>
              <a:avLst/>
              <a:gdLst>
                <a:gd name="T0" fmla="*/ 1753 w 1762"/>
                <a:gd name="T1" fmla="*/ 308 h 308"/>
                <a:gd name="T2" fmla="*/ 1707 w 1762"/>
                <a:gd name="T3" fmla="*/ 303 h 308"/>
                <a:gd name="T4" fmla="*/ 1634 w 1762"/>
                <a:gd name="T5" fmla="*/ 291 h 308"/>
                <a:gd name="T6" fmla="*/ 1439 w 1762"/>
                <a:gd name="T7" fmla="*/ 251 h 308"/>
                <a:gd name="T8" fmla="*/ 1234 w 1762"/>
                <a:gd name="T9" fmla="*/ 209 h 308"/>
                <a:gd name="T10" fmla="*/ 1085 w 1762"/>
                <a:gd name="T11" fmla="*/ 172 h 308"/>
                <a:gd name="T12" fmla="*/ 963 w 1762"/>
                <a:gd name="T13" fmla="*/ 136 h 308"/>
                <a:gd name="T14" fmla="*/ 813 w 1762"/>
                <a:gd name="T15" fmla="*/ 93 h 308"/>
                <a:gd name="T16" fmla="*/ 676 w 1762"/>
                <a:gd name="T17" fmla="*/ 54 h 308"/>
                <a:gd name="T18" fmla="*/ 588 w 1762"/>
                <a:gd name="T19" fmla="*/ 29 h 308"/>
                <a:gd name="T20" fmla="*/ 573 w 1762"/>
                <a:gd name="T21" fmla="*/ 29 h 308"/>
                <a:gd name="T22" fmla="*/ 554 w 1762"/>
                <a:gd name="T23" fmla="*/ 26 h 308"/>
                <a:gd name="T24" fmla="*/ 514 w 1762"/>
                <a:gd name="T25" fmla="*/ 32 h 308"/>
                <a:gd name="T26" fmla="*/ 466 w 1762"/>
                <a:gd name="T27" fmla="*/ 38 h 308"/>
                <a:gd name="T28" fmla="*/ 414 w 1762"/>
                <a:gd name="T29" fmla="*/ 51 h 308"/>
                <a:gd name="T30" fmla="*/ 311 w 1762"/>
                <a:gd name="T31" fmla="*/ 78 h 308"/>
                <a:gd name="T32" fmla="*/ 228 w 1762"/>
                <a:gd name="T33" fmla="*/ 103 h 308"/>
                <a:gd name="T34" fmla="*/ 152 w 1762"/>
                <a:gd name="T35" fmla="*/ 118 h 308"/>
                <a:gd name="T36" fmla="*/ 78 w 1762"/>
                <a:gd name="T37" fmla="*/ 130 h 308"/>
                <a:gd name="T38" fmla="*/ 0 w 1762"/>
                <a:gd name="T39" fmla="*/ 142 h 308"/>
                <a:gd name="T40" fmla="*/ 140 w 1762"/>
                <a:gd name="T41" fmla="*/ 103 h 308"/>
                <a:gd name="T42" fmla="*/ 265 w 1762"/>
                <a:gd name="T43" fmla="*/ 66 h 308"/>
                <a:gd name="T44" fmla="*/ 390 w 1762"/>
                <a:gd name="T45" fmla="*/ 26 h 308"/>
                <a:gd name="T46" fmla="*/ 442 w 1762"/>
                <a:gd name="T47" fmla="*/ 8 h 308"/>
                <a:gd name="T48" fmla="*/ 487 w 1762"/>
                <a:gd name="T49" fmla="*/ 0 h 308"/>
                <a:gd name="T50" fmla="*/ 533 w 1762"/>
                <a:gd name="T51" fmla="*/ 0 h 308"/>
                <a:gd name="T52" fmla="*/ 576 w 1762"/>
                <a:gd name="T53" fmla="*/ 0 h 308"/>
                <a:gd name="T54" fmla="*/ 622 w 1762"/>
                <a:gd name="T55" fmla="*/ 8 h 308"/>
                <a:gd name="T56" fmla="*/ 670 w 1762"/>
                <a:gd name="T57" fmla="*/ 20 h 308"/>
                <a:gd name="T58" fmla="*/ 792 w 1762"/>
                <a:gd name="T59" fmla="*/ 57 h 308"/>
                <a:gd name="T60" fmla="*/ 954 w 1762"/>
                <a:gd name="T61" fmla="*/ 103 h 308"/>
                <a:gd name="T62" fmla="*/ 1134 w 1762"/>
                <a:gd name="T63" fmla="*/ 152 h 308"/>
                <a:gd name="T64" fmla="*/ 1305 w 1762"/>
                <a:gd name="T65" fmla="*/ 190 h 308"/>
                <a:gd name="T66" fmla="*/ 1427 w 1762"/>
                <a:gd name="T67" fmla="*/ 218 h 308"/>
                <a:gd name="T68" fmla="*/ 1537 w 1762"/>
                <a:gd name="T69" fmla="*/ 242 h 308"/>
                <a:gd name="T70" fmla="*/ 1659 w 1762"/>
                <a:gd name="T71" fmla="*/ 273 h 308"/>
                <a:gd name="T72" fmla="*/ 1747 w 1762"/>
                <a:gd name="T73" fmla="*/ 300 h 308"/>
                <a:gd name="T74" fmla="*/ 1762 w 1762"/>
                <a:gd name="T75" fmla="*/ 305 h 308"/>
                <a:gd name="T76" fmla="*/ 1762 w 1762"/>
                <a:gd name="T77" fmla="*/ 308 h 308"/>
                <a:gd name="T78" fmla="*/ 1753 w 1762"/>
                <a:gd name="T79" fmla="*/ 308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62" h="308">
                  <a:moveTo>
                    <a:pt x="1753" y="308"/>
                  </a:moveTo>
                  <a:lnTo>
                    <a:pt x="1707" y="303"/>
                  </a:lnTo>
                  <a:lnTo>
                    <a:pt x="1634" y="291"/>
                  </a:lnTo>
                  <a:lnTo>
                    <a:pt x="1439" y="251"/>
                  </a:lnTo>
                  <a:lnTo>
                    <a:pt x="1234" y="209"/>
                  </a:lnTo>
                  <a:lnTo>
                    <a:pt x="1085" y="172"/>
                  </a:lnTo>
                  <a:lnTo>
                    <a:pt x="963" y="136"/>
                  </a:lnTo>
                  <a:lnTo>
                    <a:pt x="813" y="93"/>
                  </a:lnTo>
                  <a:lnTo>
                    <a:pt x="676" y="54"/>
                  </a:lnTo>
                  <a:lnTo>
                    <a:pt x="588" y="29"/>
                  </a:lnTo>
                  <a:lnTo>
                    <a:pt x="573" y="29"/>
                  </a:lnTo>
                  <a:lnTo>
                    <a:pt x="554" y="26"/>
                  </a:lnTo>
                  <a:lnTo>
                    <a:pt x="514" y="32"/>
                  </a:lnTo>
                  <a:lnTo>
                    <a:pt x="466" y="38"/>
                  </a:lnTo>
                  <a:lnTo>
                    <a:pt x="414" y="51"/>
                  </a:lnTo>
                  <a:lnTo>
                    <a:pt x="311" y="78"/>
                  </a:lnTo>
                  <a:lnTo>
                    <a:pt x="228" y="103"/>
                  </a:lnTo>
                  <a:lnTo>
                    <a:pt x="152" y="118"/>
                  </a:lnTo>
                  <a:lnTo>
                    <a:pt x="78" y="130"/>
                  </a:lnTo>
                  <a:lnTo>
                    <a:pt x="0" y="142"/>
                  </a:lnTo>
                  <a:lnTo>
                    <a:pt x="140" y="103"/>
                  </a:lnTo>
                  <a:lnTo>
                    <a:pt x="265" y="66"/>
                  </a:lnTo>
                  <a:lnTo>
                    <a:pt x="390" y="26"/>
                  </a:lnTo>
                  <a:lnTo>
                    <a:pt x="442" y="8"/>
                  </a:lnTo>
                  <a:lnTo>
                    <a:pt x="487" y="0"/>
                  </a:lnTo>
                  <a:lnTo>
                    <a:pt x="533" y="0"/>
                  </a:lnTo>
                  <a:lnTo>
                    <a:pt x="576" y="0"/>
                  </a:lnTo>
                  <a:lnTo>
                    <a:pt x="622" y="8"/>
                  </a:lnTo>
                  <a:lnTo>
                    <a:pt x="670" y="20"/>
                  </a:lnTo>
                  <a:lnTo>
                    <a:pt x="792" y="57"/>
                  </a:lnTo>
                  <a:lnTo>
                    <a:pt x="954" y="103"/>
                  </a:lnTo>
                  <a:lnTo>
                    <a:pt x="1134" y="152"/>
                  </a:lnTo>
                  <a:lnTo>
                    <a:pt x="1305" y="190"/>
                  </a:lnTo>
                  <a:lnTo>
                    <a:pt x="1427" y="218"/>
                  </a:lnTo>
                  <a:lnTo>
                    <a:pt x="1537" y="242"/>
                  </a:lnTo>
                  <a:lnTo>
                    <a:pt x="1659" y="273"/>
                  </a:lnTo>
                  <a:lnTo>
                    <a:pt x="1747" y="300"/>
                  </a:lnTo>
                  <a:lnTo>
                    <a:pt x="1762" y="305"/>
                  </a:lnTo>
                  <a:lnTo>
                    <a:pt x="1762" y="308"/>
                  </a:lnTo>
                  <a:lnTo>
                    <a:pt x="1753" y="308"/>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60" name="Freeform 236"/>
            <p:cNvSpPr>
              <a:spLocks/>
            </p:cNvSpPr>
            <p:nvPr/>
          </p:nvSpPr>
          <p:spPr bwMode="auto">
            <a:xfrm>
              <a:off x="2338070" y="1515745"/>
              <a:ext cx="768985" cy="956945"/>
            </a:xfrm>
            <a:custGeom>
              <a:avLst/>
              <a:gdLst>
                <a:gd name="T0" fmla="*/ 2609 w 3631"/>
                <a:gd name="T1" fmla="*/ 12 h 4520"/>
                <a:gd name="T2" fmla="*/ 2691 w 3631"/>
                <a:gd name="T3" fmla="*/ 45 h 4520"/>
                <a:gd name="T4" fmla="*/ 2771 w 3631"/>
                <a:gd name="T5" fmla="*/ 96 h 4520"/>
                <a:gd name="T6" fmla="*/ 2843 w 3631"/>
                <a:gd name="T7" fmla="*/ 158 h 4520"/>
                <a:gd name="T8" fmla="*/ 2914 w 3631"/>
                <a:gd name="T9" fmla="*/ 231 h 4520"/>
                <a:gd name="T10" fmla="*/ 2980 w 3631"/>
                <a:gd name="T11" fmla="*/ 315 h 4520"/>
                <a:gd name="T12" fmla="*/ 3045 w 3631"/>
                <a:gd name="T13" fmla="*/ 412 h 4520"/>
                <a:gd name="T14" fmla="*/ 3133 w 3631"/>
                <a:gd name="T15" fmla="*/ 570 h 4520"/>
                <a:gd name="T16" fmla="*/ 3237 w 3631"/>
                <a:gd name="T17" fmla="*/ 814 h 4520"/>
                <a:gd name="T18" fmla="*/ 3328 w 3631"/>
                <a:gd name="T19" fmla="*/ 1074 h 4520"/>
                <a:gd name="T20" fmla="*/ 3408 w 3631"/>
                <a:gd name="T21" fmla="*/ 1357 h 4520"/>
                <a:gd name="T22" fmla="*/ 3475 w 3631"/>
                <a:gd name="T23" fmla="*/ 1645 h 4520"/>
                <a:gd name="T24" fmla="*/ 3530 w 3631"/>
                <a:gd name="T25" fmla="*/ 1933 h 4520"/>
                <a:gd name="T26" fmla="*/ 3569 w 3631"/>
                <a:gd name="T27" fmla="*/ 2218 h 4520"/>
                <a:gd name="T28" fmla="*/ 3600 w 3631"/>
                <a:gd name="T29" fmla="*/ 2489 h 4520"/>
                <a:gd name="T30" fmla="*/ 3621 w 3631"/>
                <a:gd name="T31" fmla="*/ 2738 h 4520"/>
                <a:gd name="T32" fmla="*/ 3631 w 3631"/>
                <a:gd name="T33" fmla="*/ 2960 h 4520"/>
                <a:gd name="T34" fmla="*/ 3627 w 3631"/>
                <a:gd name="T35" fmla="*/ 3144 h 4520"/>
                <a:gd name="T36" fmla="*/ 3615 w 3631"/>
                <a:gd name="T37" fmla="*/ 3287 h 4520"/>
                <a:gd name="T38" fmla="*/ 3597 w 3631"/>
                <a:gd name="T39" fmla="*/ 3382 h 4520"/>
                <a:gd name="T40" fmla="*/ 3575 w 3631"/>
                <a:gd name="T41" fmla="*/ 3415 h 4520"/>
                <a:gd name="T42" fmla="*/ 3539 w 3631"/>
                <a:gd name="T43" fmla="*/ 3451 h 4520"/>
                <a:gd name="T44" fmla="*/ 3426 w 3631"/>
                <a:gd name="T45" fmla="*/ 3527 h 4520"/>
                <a:gd name="T46" fmla="*/ 3265 w 3631"/>
                <a:gd name="T47" fmla="*/ 3612 h 4520"/>
                <a:gd name="T48" fmla="*/ 3063 w 3631"/>
                <a:gd name="T49" fmla="*/ 3704 h 4520"/>
                <a:gd name="T50" fmla="*/ 2831 w 3631"/>
                <a:gd name="T51" fmla="*/ 3797 h 4520"/>
                <a:gd name="T52" fmla="*/ 2307 w 3631"/>
                <a:gd name="T53" fmla="*/ 3986 h 4520"/>
                <a:gd name="T54" fmla="*/ 1751 w 3631"/>
                <a:gd name="T55" fmla="*/ 4168 h 4520"/>
                <a:gd name="T56" fmla="*/ 1016 w 3631"/>
                <a:gd name="T57" fmla="*/ 4389 h 4520"/>
                <a:gd name="T58" fmla="*/ 561 w 3631"/>
                <a:gd name="T59" fmla="*/ 4520 h 4520"/>
                <a:gd name="T60" fmla="*/ 446 w 3631"/>
                <a:gd name="T61" fmla="*/ 4498 h 4520"/>
                <a:gd name="T62" fmla="*/ 345 w 3631"/>
                <a:gd name="T63" fmla="*/ 4460 h 4520"/>
                <a:gd name="T64" fmla="*/ 259 w 3631"/>
                <a:gd name="T65" fmla="*/ 4411 h 4520"/>
                <a:gd name="T66" fmla="*/ 190 w 3631"/>
                <a:gd name="T67" fmla="*/ 4350 h 4520"/>
                <a:gd name="T68" fmla="*/ 134 w 3631"/>
                <a:gd name="T69" fmla="*/ 4283 h 4520"/>
                <a:gd name="T70" fmla="*/ 88 w 3631"/>
                <a:gd name="T71" fmla="*/ 4210 h 4520"/>
                <a:gd name="T72" fmla="*/ 56 w 3631"/>
                <a:gd name="T73" fmla="*/ 4132 h 4520"/>
                <a:gd name="T74" fmla="*/ 31 w 3631"/>
                <a:gd name="T75" fmla="*/ 4052 h 4520"/>
                <a:gd name="T76" fmla="*/ 6 w 3631"/>
                <a:gd name="T77" fmla="*/ 3900 h 4520"/>
                <a:gd name="T78" fmla="*/ 0 w 3631"/>
                <a:gd name="T79" fmla="*/ 3767 h 4520"/>
                <a:gd name="T80" fmla="*/ 6 w 3631"/>
                <a:gd name="T81" fmla="*/ 3676 h 4520"/>
                <a:gd name="T82" fmla="*/ 345 w 3631"/>
                <a:gd name="T83" fmla="*/ 3555 h 4520"/>
                <a:gd name="T84" fmla="*/ 885 w 3631"/>
                <a:gd name="T85" fmla="*/ 3409 h 4520"/>
                <a:gd name="T86" fmla="*/ 1287 w 3631"/>
                <a:gd name="T87" fmla="*/ 3290 h 4520"/>
                <a:gd name="T88" fmla="*/ 1669 w 3631"/>
                <a:gd name="T89" fmla="*/ 3169 h 4520"/>
                <a:gd name="T90" fmla="*/ 1910 w 3631"/>
                <a:gd name="T91" fmla="*/ 3078 h 4520"/>
                <a:gd name="T92" fmla="*/ 2038 w 3631"/>
                <a:gd name="T93" fmla="*/ 3023 h 4520"/>
                <a:gd name="T94" fmla="*/ 2130 w 3631"/>
                <a:gd name="T95" fmla="*/ 2972 h 4520"/>
                <a:gd name="T96" fmla="*/ 2185 w 3631"/>
                <a:gd name="T97" fmla="*/ 2926 h 4520"/>
                <a:gd name="T98" fmla="*/ 2193 w 3631"/>
                <a:gd name="T99" fmla="*/ 2905 h 4520"/>
                <a:gd name="T100" fmla="*/ 2218 w 3631"/>
                <a:gd name="T101" fmla="*/ 2844 h 4520"/>
                <a:gd name="T102" fmla="*/ 2248 w 3631"/>
                <a:gd name="T103" fmla="*/ 2811 h 4520"/>
                <a:gd name="T104" fmla="*/ 2288 w 3631"/>
                <a:gd name="T105" fmla="*/ 2799 h 4520"/>
                <a:gd name="T106" fmla="*/ 2331 w 3631"/>
                <a:gd name="T107" fmla="*/ 2799 h 4520"/>
                <a:gd name="T108" fmla="*/ 2389 w 3631"/>
                <a:gd name="T109" fmla="*/ 2802 h 4520"/>
                <a:gd name="T110" fmla="*/ 2416 w 3631"/>
                <a:gd name="T111" fmla="*/ 2796 h 4520"/>
                <a:gd name="T112" fmla="*/ 2435 w 3631"/>
                <a:gd name="T113" fmla="*/ 2775 h 4520"/>
                <a:gd name="T114" fmla="*/ 2469 w 3631"/>
                <a:gd name="T115" fmla="*/ 1958 h 4520"/>
                <a:gd name="T116" fmla="*/ 2490 w 3631"/>
                <a:gd name="T117" fmla="*/ 1217 h 4520"/>
                <a:gd name="T118" fmla="*/ 2487 w 3631"/>
                <a:gd name="T119" fmla="*/ 1029 h 4520"/>
                <a:gd name="T120" fmla="*/ 2493 w 3631"/>
                <a:gd name="T121" fmla="*/ 798 h 4520"/>
                <a:gd name="T122" fmla="*/ 2520 w 3631"/>
                <a:gd name="T123" fmla="*/ 437 h 4520"/>
                <a:gd name="T124" fmla="*/ 2566 w 3631"/>
                <a:gd name="T125" fmla="*/ 0 h 4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31" h="4520">
                  <a:moveTo>
                    <a:pt x="2566" y="0"/>
                  </a:moveTo>
                  <a:lnTo>
                    <a:pt x="2609" y="12"/>
                  </a:lnTo>
                  <a:lnTo>
                    <a:pt x="2652" y="27"/>
                  </a:lnTo>
                  <a:lnTo>
                    <a:pt x="2691" y="45"/>
                  </a:lnTo>
                  <a:lnTo>
                    <a:pt x="2731" y="70"/>
                  </a:lnTo>
                  <a:lnTo>
                    <a:pt x="2771" y="96"/>
                  </a:lnTo>
                  <a:lnTo>
                    <a:pt x="2806" y="124"/>
                  </a:lnTo>
                  <a:lnTo>
                    <a:pt x="2843" y="158"/>
                  </a:lnTo>
                  <a:lnTo>
                    <a:pt x="2880" y="194"/>
                  </a:lnTo>
                  <a:lnTo>
                    <a:pt x="2914" y="231"/>
                  </a:lnTo>
                  <a:lnTo>
                    <a:pt x="2948" y="273"/>
                  </a:lnTo>
                  <a:lnTo>
                    <a:pt x="2980" y="315"/>
                  </a:lnTo>
                  <a:lnTo>
                    <a:pt x="3011" y="364"/>
                  </a:lnTo>
                  <a:lnTo>
                    <a:pt x="3045" y="412"/>
                  </a:lnTo>
                  <a:lnTo>
                    <a:pt x="3076" y="464"/>
                  </a:lnTo>
                  <a:lnTo>
                    <a:pt x="3133" y="570"/>
                  </a:lnTo>
                  <a:lnTo>
                    <a:pt x="3185" y="689"/>
                  </a:lnTo>
                  <a:lnTo>
                    <a:pt x="3237" y="814"/>
                  </a:lnTo>
                  <a:lnTo>
                    <a:pt x="3286" y="941"/>
                  </a:lnTo>
                  <a:lnTo>
                    <a:pt x="3328" y="1074"/>
                  </a:lnTo>
                  <a:lnTo>
                    <a:pt x="3371" y="1214"/>
                  </a:lnTo>
                  <a:lnTo>
                    <a:pt x="3408" y="1357"/>
                  </a:lnTo>
                  <a:lnTo>
                    <a:pt x="3444" y="1499"/>
                  </a:lnTo>
                  <a:lnTo>
                    <a:pt x="3475" y="1645"/>
                  </a:lnTo>
                  <a:lnTo>
                    <a:pt x="3503" y="1787"/>
                  </a:lnTo>
                  <a:lnTo>
                    <a:pt x="3530" y="1933"/>
                  </a:lnTo>
                  <a:lnTo>
                    <a:pt x="3552" y="2076"/>
                  </a:lnTo>
                  <a:lnTo>
                    <a:pt x="3569" y="2218"/>
                  </a:lnTo>
                  <a:lnTo>
                    <a:pt x="3588" y="2356"/>
                  </a:lnTo>
                  <a:lnTo>
                    <a:pt x="3600" y="2489"/>
                  </a:lnTo>
                  <a:lnTo>
                    <a:pt x="3612" y="2617"/>
                  </a:lnTo>
                  <a:lnTo>
                    <a:pt x="3621" y="2738"/>
                  </a:lnTo>
                  <a:lnTo>
                    <a:pt x="3627" y="2853"/>
                  </a:lnTo>
                  <a:lnTo>
                    <a:pt x="3631" y="2960"/>
                  </a:lnTo>
                  <a:lnTo>
                    <a:pt x="3631" y="3057"/>
                  </a:lnTo>
                  <a:lnTo>
                    <a:pt x="3627" y="3144"/>
                  </a:lnTo>
                  <a:lnTo>
                    <a:pt x="3624" y="3224"/>
                  </a:lnTo>
                  <a:lnTo>
                    <a:pt x="3615" y="3287"/>
                  </a:lnTo>
                  <a:lnTo>
                    <a:pt x="3606" y="3342"/>
                  </a:lnTo>
                  <a:lnTo>
                    <a:pt x="3597" y="3382"/>
                  </a:lnTo>
                  <a:lnTo>
                    <a:pt x="3588" y="3397"/>
                  </a:lnTo>
                  <a:lnTo>
                    <a:pt x="3575" y="3415"/>
                  </a:lnTo>
                  <a:lnTo>
                    <a:pt x="3558" y="3434"/>
                  </a:lnTo>
                  <a:lnTo>
                    <a:pt x="3539" y="3451"/>
                  </a:lnTo>
                  <a:lnTo>
                    <a:pt x="3490" y="3488"/>
                  </a:lnTo>
                  <a:lnTo>
                    <a:pt x="3426" y="3527"/>
                  </a:lnTo>
                  <a:lnTo>
                    <a:pt x="3350" y="3570"/>
                  </a:lnTo>
                  <a:lnTo>
                    <a:pt x="3265" y="3612"/>
                  </a:lnTo>
                  <a:lnTo>
                    <a:pt x="3170" y="3658"/>
                  </a:lnTo>
                  <a:lnTo>
                    <a:pt x="3063" y="3704"/>
                  </a:lnTo>
                  <a:lnTo>
                    <a:pt x="2951" y="3748"/>
                  </a:lnTo>
                  <a:lnTo>
                    <a:pt x="2831" y="3797"/>
                  </a:lnTo>
                  <a:lnTo>
                    <a:pt x="2575" y="3891"/>
                  </a:lnTo>
                  <a:lnTo>
                    <a:pt x="2307" y="3986"/>
                  </a:lnTo>
                  <a:lnTo>
                    <a:pt x="2029" y="4080"/>
                  </a:lnTo>
                  <a:lnTo>
                    <a:pt x="1751" y="4168"/>
                  </a:lnTo>
                  <a:lnTo>
                    <a:pt x="1486" y="4250"/>
                  </a:lnTo>
                  <a:lnTo>
                    <a:pt x="1016" y="4389"/>
                  </a:lnTo>
                  <a:lnTo>
                    <a:pt x="686" y="4484"/>
                  </a:lnTo>
                  <a:lnTo>
                    <a:pt x="561" y="4520"/>
                  </a:lnTo>
                  <a:lnTo>
                    <a:pt x="501" y="4511"/>
                  </a:lnTo>
                  <a:lnTo>
                    <a:pt x="446" y="4498"/>
                  </a:lnTo>
                  <a:lnTo>
                    <a:pt x="390" y="4481"/>
                  </a:lnTo>
                  <a:lnTo>
                    <a:pt x="345" y="4460"/>
                  </a:lnTo>
                  <a:lnTo>
                    <a:pt x="299" y="4438"/>
                  </a:lnTo>
                  <a:lnTo>
                    <a:pt x="259" y="4411"/>
                  </a:lnTo>
                  <a:lnTo>
                    <a:pt x="222" y="4383"/>
                  </a:lnTo>
                  <a:lnTo>
                    <a:pt x="190" y="4350"/>
                  </a:lnTo>
                  <a:lnTo>
                    <a:pt x="159" y="4317"/>
                  </a:lnTo>
                  <a:lnTo>
                    <a:pt x="134" y="4283"/>
                  </a:lnTo>
                  <a:lnTo>
                    <a:pt x="110" y="4247"/>
                  </a:lnTo>
                  <a:lnTo>
                    <a:pt x="88" y="4210"/>
                  </a:lnTo>
                  <a:lnTo>
                    <a:pt x="70" y="4171"/>
                  </a:lnTo>
                  <a:lnTo>
                    <a:pt x="56" y="4132"/>
                  </a:lnTo>
                  <a:lnTo>
                    <a:pt x="43" y="4092"/>
                  </a:lnTo>
                  <a:lnTo>
                    <a:pt x="31" y="4052"/>
                  </a:lnTo>
                  <a:lnTo>
                    <a:pt x="16" y="3974"/>
                  </a:lnTo>
                  <a:lnTo>
                    <a:pt x="6" y="3900"/>
                  </a:lnTo>
                  <a:lnTo>
                    <a:pt x="3" y="3831"/>
                  </a:lnTo>
                  <a:lnTo>
                    <a:pt x="0" y="3767"/>
                  </a:lnTo>
                  <a:lnTo>
                    <a:pt x="3" y="3716"/>
                  </a:lnTo>
                  <a:lnTo>
                    <a:pt x="6" y="3676"/>
                  </a:lnTo>
                  <a:lnTo>
                    <a:pt x="13" y="3639"/>
                  </a:lnTo>
                  <a:lnTo>
                    <a:pt x="345" y="3555"/>
                  </a:lnTo>
                  <a:lnTo>
                    <a:pt x="689" y="3463"/>
                  </a:lnTo>
                  <a:lnTo>
                    <a:pt x="885" y="3409"/>
                  </a:lnTo>
                  <a:lnTo>
                    <a:pt x="1086" y="3351"/>
                  </a:lnTo>
                  <a:lnTo>
                    <a:pt x="1287" y="3290"/>
                  </a:lnTo>
                  <a:lnTo>
                    <a:pt x="1486" y="3230"/>
                  </a:lnTo>
                  <a:lnTo>
                    <a:pt x="1669" y="3169"/>
                  </a:lnTo>
                  <a:lnTo>
                    <a:pt x="1834" y="3109"/>
                  </a:lnTo>
                  <a:lnTo>
                    <a:pt x="1910" y="3078"/>
                  </a:lnTo>
                  <a:lnTo>
                    <a:pt x="1977" y="3051"/>
                  </a:lnTo>
                  <a:lnTo>
                    <a:pt x="2038" y="3023"/>
                  </a:lnTo>
                  <a:lnTo>
                    <a:pt x="2087" y="2996"/>
                  </a:lnTo>
                  <a:lnTo>
                    <a:pt x="2130" y="2972"/>
                  </a:lnTo>
                  <a:lnTo>
                    <a:pt x="2163" y="2948"/>
                  </a:lnTo>
                  <a:lnTo>
                    <a:pt x="2185" y="2926"/>
                  </a:lnTo>
                  <a:lnTo>
                    <a:pt x="2190" y="2917"/>
                  </a:lnTo>
                  <a:lnTo>
                    <a:pt x="2193" y="2905"/>
                  </a:lnTo>
                  <a:lnTo>
                    <a:pt x="2202" y="2871"/>
                  </a:lnTo>
                  <a:lnTo>
                    <a:pt x="2218" y="2844"/>
                  </a:lnTo>
                  <a:lnTo>
                    <a:pt x="2233" y="2826"/>
                  </a:lnTo>
                  <a:lnTo>
                    <a:pt x="2248" y="2811"/>
                  </a:lnTo>
                  <a:lnTo>
                    <a:pt x="2270" y="2805"/>
                  </a:lnTo>
                  <a:lnTo>
                    <a:pt x="2288" y="2799"/>
                  </a:lnTo>
                  <a:lnTo>
                    <a:pt x="2310" y="2799"/>
                  </a:lnTo>
                  <a:lnTo>
                    <a:pt x="2331" y="2799"/>
                  </a:lnTo>
                  <a:lnTo>
                    <a:pt x="2370" y="2802"/>
                  </a:lnTo>
                  <a:lnTo>
                    <a:pt x="2389" y="2802"/>
                  </a:lnTo>
                  <a:lnTo>
                    <a:pt x="2404" y="2799"/>
                  </a:lnTo>
                  <a:lnTo>
                    <a:pt x="2416" y="2796"/>
                  </a:lnTo>
                  <a:lnTo>
                    <a:pt x="2429" y="2787"/>
                  </a:lnTo>
                  <a:lnTo>
                    <a:pt x="2435" y="2775"/>
                  </a:lnTo>
                  <a:lnTo>
                    <a:pt x="2438" y="2753"/>
                  </a:lnTo>
                  <a:lnTo>
                    <a:pt x="2469" y="1958"/>
                  </a:lnTo>
                  <a:lnTo>
                    <a:pt x="2487" y="1424"/>
                  </a:lnTo>
                  <a:lnTo>
                    <a:pt x="2490" y="1217"/>
                  </a:lnTo>
                  <a:lnTo>
                    <a:pt x="2487" y="1087"/>
                  </a:lnTo>
                  <a:lnTo>
                    <a:pt x="2487" y="1029"/>
                  </a:lnTo>
                  <a:lnTo>
                    <a:pt x="2487" y="959"/>
                  </a:lnTo>
                  <a:lnTo>
                    <a:pt x="2493" y="798"/>
                  </a:lnTo>
                  <a:lnTo>
                    <a:pt x="2504" y="619"/>
                  </a:lnTo>
                  <a:lnTo>
                    <a:pt x="2520" y="437"/>
                  </a:lnTo>
                  <a:lnTo>
                    <a:pt x="2554" y="130"/>
                  </a:lnTo>
                  <a:lnTo>
                    <a:pt x="2566" y="0"/>
                  </a:lnTo>
                  <a:close/>
                </a:path>
              </a:pathLst>
            </a:custGeom>
            <a:solidFill>
              <a:srgbClr val="9365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61" name="Freeform 237"/>
            <p:cNvSpPr>
              <a:spLocks/>
            </p:cNvSpPr>
            <p:nvPr/>
          </p:nvSpPr>
          <p:spPr bwMode="auto">
            <a:xfrm>
              <a:off x="2341245" y="1934845"/>
              <a:ext cx="770890" cy="544830"/>
            </a:xfrm>
            <a:custGeom>
              <a:avLst/>
              <a:gdLst>
                <a:gd name="T0" fmla="*/ 3578 w 3642"/>
                <a:gd name="T1" fmla="*/ 1412 h 2574"/>
                <a:gd name="T2" fmla="*/ 3630 w 3642"/>
                <a:gd name="T3" fmla="*/ 1245 h 2574"/>
                <a:gd name="T4" fmla="*/ 3642 w 3642"/>
                <a:gd name="T5" fmla="*/ 1020 h 2574"/>
                <a:gd name="T6" fmla="*/ 3621 w 3642"/>
                <a:gd name="T7" fmla="*/ 719 h 2574"/>
                <a:gd name="T8" fmla="*/ 3520 w 3642"/>
                <a:gd name="T9" fmla="*/ 0 h 2574"/>
                <a:gd name="T10" fmla="*/ 3416 w 3642"/>
                <a:gd name="T11" fmla="*/ 483 h 2574"/>
                <a:gd name="T12" fmla="*/ 3334 w 3642"/>
                <a:gd name="T13" fmla="*/ 774 h 2574"/>
                <a:gd name="T14" fmla="*/ 3234 w 3642"/>
                <a:gd name="T15" fmla="*/ 1029 h 2574"/>
                <a:gd name="T16" fmla="*/ 3178 w 3642"/>
                <a:gd name="T17" fmla="*/ 1124 h 2574"/>
                <a:gd name="T18" fmla="*/ 3120 w 3642"/>
                <a:gd name="T19" fmla="*/ 1181 h 2574"/>
                <a:gd name="T20" fmla="*/ 3050 w 3642"/>
                <a:gd name="T21" fmla="*/ 1205 h 2574"/>
                <a:gd name="T22" fmla="*/ 2977 w 3642"/>
                <a:gd name="T23" fmla="*/ 1199 h 2574"/>
                <a:gd name="T24" fmla="*/ 2870 w 3642"/>
                <a:gd name="T25" fmla="*/ 1156 h 2574"/>
                <a:gd name="T26" fmla="*/ 2665 w 3642"/>
                <a:gd name="T27" fmla="*/ 1017 h 2574"/>
                <a:gd name="T28" fmla="*/ 2507 w 3642"/>
                <a:gd name="T29" fmla="*/ 911 h 2574"/>
                <a:gd name="T30" fmla="*/ 2471 w 3642"/>
                <a:gd name="T31" fmla="*/ 908 h 2574"/>
                <a:gd name="T32" fmla="*/ 2449 w 3642"/>
                <a:gd name="T33" fmla="*/ 929 h 2574"/>
                <a:gd name="T34" fmla="*/ 2449 w 3642"/>
                <a:gd name="T35" fmla="*/ 978 h 2574"/>
                <a:gd name="T36" fmla="*/ 2491 w 3642"/>
                <a:gd name="T37" fmla="*/ 1069 h 2574"/>
                <a:gd name="T38" fmla="*/ 2584 w 3642"/>
                <a:gd name="T39" fmla="*/ 1242 h 2574"/>
                <a:gd name="T40" fmla="*/ 2599 w 3642"/>
                <a:gd name="T41" fmla="*/ 1317 h 2574"/>
                <a:gd name="T42" fmla="*/ 2587 w 3642"/>
                <a:gd name="T43" fmla="*/ 1351 h 2574"/>
                <a:gd name="T44" fmla="*/ 2556 w 3642"/>
                <a:gd name="T45" fmla="*/ 1375 h 2574"/>
                <a:gd name="T46" fmla="*/ 2522 w 3642"/>
                <a:gd name="T47" fmla="*/ 1375 h 2574"/>
                <a:gd name="T48" fmla="*/ 2483 w 3642"/>
                <a:gd name="T49" fmla="*/ 1342 h 2574"/>
                <a:gd name="T50" fmla="*/ 2413 w 3642"/>
                <a:gd name="T51" fmla="*/ 1211 h 2574"/>
                <a:gd name="T52" fmla="*/ 2351 w 3642"/>
                <a:gd name="T53" fmla="*/ 1096 h 2574"/>
                <a:gd name="T54" fmla="*/ 2325 w 3642"/>
                <a:gd name="T55" fmla="*/ 1078 h 2574"/>
                <a:gd name="T56" fmla="*/ 2303 w 3642"/>
                <a:gd name="T57" fmla="*/ 1096 h 2574"/>
                <a:gd name="T58" fmla="*/ 2269 w 3642"/>
                <a:gd name="T59" fmla="*/ 1175 h 2574"/>
                <a:gd name="T60" fmla="*/ 2180 w 3642"/>
                <a:gd name="T61" fmla="*/ 1463 h 2574"/>
                <a:gd name="T62" fmla="*/ 2114 w 3642"/>
                <a:gd name="T63" fmla="*/ 1621 h 2574"/>
                <a:gd name="T64" fmla="*/ 2013 w 3642"/>
                <a:gd name="T65" fmla="*/ 1766 h 2574"/>
                <a:gd name="T66" fmla="*/ 1887 w 3642"/>
                <a:gd name="T67" fmla="*/ 1870 h 2574"/>
                <a:gd name="T68" fmla="*/ 1750 w 3642"/>
                <a:gd name="T69" fmla="*/ 1927 h 2574"/>
                <a:gd name="T70" fmla="*/ 1567 w 3642"/>
                <a:gd name="T71" fmla="*/ 1973 h 2574"/>
                <a:gd name="T72" fmla="*/ 1201 w 3642"/>
                <a:gd name="T73" fmla="*/ 2022 h 2574"/>
                <a:gd name="T74" fmla="*/ 725 w 3642"/>
                <a:gd name="T75" fmla="*/ 2037 h 2574"/>
                <a:gd name="T76" fmla="*/ 308 w 3642"/>
                <a:gd name="T77" fmla="*/ 2007 h 2574"/>
                <a:gd name="T78" fmla="*/ 146 w 3642"/>
                <a:gd name="T79" fmla="*/ 1976 h 2574"/>
                <a:gd name="T80" fmla="*/ 38 w 3642"/>
                <a:gd name="T81" fmla="*/ 1937 h 2574"/>
                <a:gd name="T82" fmla="*/ 0 w 3642"/>
                <a:gd name="T83" fmla="*/ 1924 h 2574"/>
                <a:gd name="T84" fmla="*/ 6 w 3642"/>
                <a:gd name="T85" fmla="*/ 2028 h 2574"/>
                <a:gd name="T86" fmla="*/ 48 w 3642"/>
                <a:gd name="T87" fmla="*/ 2183 h 2574"/>
                <a:gd name="T88" fmla="*/ 109 w 3642"/>
                <a:gd name="T89" fmla="*/ 2295 h 2574"/>
                <a:gd name="T90" fmla="*/ 180 w 3642"/>
                <a:gd name="T91" fmla="*/ 2380 h 2574"/>
                <a:gd name="T92" fmla="*/ 271 w 3642"/>
                <a:gd name="T93" fmla="*/ 2456 h 2574"/>
                <a:gd name="T94" fmla="*/ 393 w 3642"/>
                <a:gd name="T95" fmla="*/ 2522 h 2574"/>
                <a:gd name="T96" fmla="*/ 542 w 3642"/>
                <a:gd name="T97" fmla="*/ 2574 h 2574"/>
                <a:gd name="T98" fmla="*/ 1427 w 3642"/>
                <a:gd name="T99" fmla="*/ 2307 h 2574"/>
                <a:gd name="T100" fmla="*/ 2217 w 3642"/>
                <a:gd name="T101" fmla="*/ 2053 h 2574"/>
                <a:gd name="T102" fmla="*/ 2961 w 3642"/>
                <a:gd name="T103" fmla="*/ 1785 h 2574"/>
                <a:gd name="T104" fmla="*/ 3252 w 3642"/>
                <a:gd name="T105" fmla="*/ 1664 h 2574"/>
                <a:gd name="T106" fmla="*/ 3450 w 3642"/>
                <a:gd name="T107" fmla="*/ 1561 h 2574"/>
                <a:gd name="T108" fmla="*/ 3520 w 3642"/>
                <a:gd name="T109" fmla="*/ 1503 h 2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642" h="2574">
                  <a:moveTo>
                    <a:pt x="3520" y="1503"/>
                  </a:moveTo>
                  <a:lnTo>
                    <a:pt x="3551" y="1457"/>
                  </a:lnTo>
                  <a:lnTo>
                    <a:pt x="3578" y="1412"/>
                  </a:lnTo>
                  <a:lnTo>
                    <a:pt x="3599" y="1360"/>
                  </a:lnTo>
                  <a:lnTo>
                    <a:pt x="3614" y="1305"/>
                  </a:lnTo>
                  <a:lnTo>
                    <a:pt x="3630" y="1245"/>
                  </a:lnTo>
                  <a:lnTo>
                    <a:pt x="3636" y="1178"/>
                  </a:lnTo>
                  <a:lnTo>
                    <a:pt x="3642" y="1102"/>
                  </a:lnTo>
                  <a:lnTo>
                    <a:pt x="3642" y="1020"/>
                  </a:lnTo>
                  <a:lnTo>
                    <a:pt x="3639" y="929"/>
                  </a:lnTo>
                  <a:lnTo>
                    <a:pt x="3633" y="829"/>
                  </a:lnTo>
                  <a:lnTo>
                    <a:pt x="3621" y="719"/>
                  </a:lnTo>
                  <a:lnTo>
                    <a:pt x="3608" y="601"/>
                  </a:lnTo>
                  <a:lnTo>
                    <a:pt x="3568" y="325"/>
                  </a:lnTo>
                  <a:lnTo>
                    <a:pt x="3520" y="0"/>
                  </a:lnTo>
                  <a:lnTo>
                    <a:pt x="3493" y="146"/>
                  </a:lnTo>
                  <a:lnTo>
                    <a:pt x="3459" y="301"/>
                  </a:lnTo>
                  <a:lnTo>
                    <a:pt x="3416" y="483"/>
                  </a:lnTo>
                  <a:lnTo>
                    <a:pt x="3392" y="583"/>
                  </a:lnTo>
                  <a:lnTo>
                    <a:pt x="3365" y="680"/>
                  </a:lnTo>
                  <a:lnTo>
                    <a:pt x="3334" y="774"/>
                  </a:lnTo>
                  <a:lnTo>
                    <a:pt x="3303" y="868"/>
                  </a:lnTo>
                  <a:lnTo>
                    <a:pt x="3269" y="954"/>
                  </a:lnTo>
                  <a:lnTo>
                    <a:pt x="3234" y="1029"/>
                  </a:lnTo>
                  <a:lnTo>
                    <a:pt x="3218" y="1063"/>
                  </a:lnTo>
                  <a:lnTo>
                    <a:pt x="3200" y="1093"/>
                  </a:lnTo>
                  <a:lnTo>
                    <a:pt x="3178" y="1124"/>
                  </a:lnTo>
                  <a:lnTo>
                    <a:pt x="3160" y="1145"/>
                  </a:lnTo>
                  <a:lnTo>
                    <a:pt x="3141" y="1165"/>
                  </a:lnTo>
                  <a:lnTo>
                    <a:pt x="3120" y="1181"/>
                  </a:lnTo>
                  <a:lnTo>
                    <a:pt x="3099" y="1193"/>
                  </a:lnTo>
                  <a:lnTo>
                    <a:pt x="3075" y="1202"/>
                  </a:lnTo>
                  <a:lnTo>
                    <a:pt x="3050" y="1205"/>
                  </a:lnTo>
                  <a:lnTo>
                    <a:pt x="3026" y="1205"/>
                  </a:lnTo>
                  <a:lnTo>
                    <a:pt x="3001" y="1205"/>
                  </a:lnTo>
                  <a:lnTo>
                    <a:pt x="2977" y="1199"/>
                  </a:lnTo>
                  <a:lnTo>
                    <a:pt x="2949" y="1193"/>
                  </a:lnTo>
                  <a:lnTo>
                    <a:pt x="2925" y="1181"/>
                  </a:lnTo>
                  <a:lnTo>
                    <a:pt x="2870" y="1156"/>
                  </a:lnTo>
                  <a:lnTo>
                    <a:pt x="2818" y="1127"/>
                  </a:lnTo>
                  <a:lnTo>
                    <a:pt x="2767" y="1090"/>
                  </a:lnTo>
                  <a:lnTo>
                    <a:pt x="2665" y="1017"/>
                  </a:lnTo>
                  <a:lnTo>
                    <a:pt x="2577" y="950"/>
                  </a:lnTo>
                  <a:lnTo>
                    <a:pt x="2537" y="929"/>
                  </a:lnTo>
                  <a:lnTo>
                    <a:pt x="2507" y="911"/>
                  </a:lnTo>
                  <a:lnTo>
                    <a:pt x="2491" y="908"/>
                  </a:lnTo>
                  <a:lnTo>
                    <a:pt x="2480" y="908"/>
                  </a:lnTo>
                  <a:lnTo>
                    <a:pt x="2471" y="908"/>
                  </a:lnTo>
                  <a:lnTo>
                    <a:pt x="2462" y="914"/>
                  </a:lnTo>
                  <a:lnTo>
                    <a:pt x="2452" y="920"/>
                  </a:lnTo>
                  <a:lnTo>
                    <a:pt x="2449" y="929"/>
                  </a:lnTo>
                  <a:lnTo>
                    <a:pt x="2446" y="941"/>
                  </a:lnTo>
                  <a:lnTo>
                    <a:pt x="2446" y="950"/>
                  </a:lnTo>
                  <a:lnTo>
                    <a:pt x="2449" y="978"/>
                  </a:lnTo>
                  <a:lnTo>
                    <a:pt x="2459" y="1004"/>
                  </a:lnTo>
                  <a:lnTo>
                    <a:pt x="2474" y="1035"/>
                  </a:lnTo>
                  <a:lnTo>
                    <a:pt x="2491" y="1069"/>
                  </a:lnTo>
                  <a:lnTo>
                    <a:pt x="2531" y="1139"/>
                  </a:lnTo>
                  <a:lnTo>
                    <a:pt x="2568" y="1208"/>
                  </a:lnTo>
                  <a:lnTo>
                    <a:pt x="2584" y="1242"/>
                  </a:lnTo>
                  <a:lnTo>
                    <a:pt x="2593" y="1275"/>
                  </a:lnTo>
                  <a:lnTo>
                    <a:pt x="2599" y="1302"/>
                  </a:lnTo>
                  <a:lnTo>
                    <a:pt x="2599" y="1317"/>
                  </a:lnTo>
                  <a:lnTo>
                    <a:pt x="2596" y="1329"/>
                  </a:lnTo>
                  <a:lnTo>
                    <a:pt x="2593" y="1342"/>
                  </a:lnTo>
                  <a:lnTo>
                    <a:pt x="2587" y="1351"/>
                  </a:lnTo>
                  <a:lnTo>
                    <a:pt x="2577" y="1363"/>
                  </a:lnTo>
                  <a:lnTo>
                    <a:pt x="2568" y="1369"/>
                  </a:lnTo>
                  <a:lnTo>
                    <a:pt x="2556" y="1375"/>
                  </a:lnTo>
                  <a:lnTo>
                    <a:pt x="2544" y="1378"/>
                  </a:lnTo>
                  <a:lnTo>
                    <a:pt x="2534" y="1378"/>
                  </a:lnTo>
                  <a:lnTo>
                    <a:pt x="2522" y="1375"/>
                  </a:lnTo>
                  <a:lnTo>
                    <a:pt x="2513" y="1372"/>
                  </a:lnTo>
                  <a:lnTo>
                    <a:pt x="2501" y="1363"/>
                  </a:lnTo>
                  <a:lnTo>
                    <a:pt x="2483" y="1342"/>
                  </a:lnTo>
                  <a:lnTo>
                    <a:pt x="2465" y="1314"/>
                  </a:lnTo>
                  <a:lnTo>
                    <a:pt x="2446" y="1285"/>
                  </a:lnTo>
                  <a:lnTo>
                    <a:pt x="2413" y="1211"/>
                  </a:lnTo>
                  <a:lnTo>
                    <a:pt x="2382" y="1145"/>
                  </a:lnTo>
                  <a:lnTo>
                    <a:pt x="2366" y="1118"/>
                  </a:lnTo>
                  <a:lnTo>
                    <a:pt x="2351" y="1096"/>
                  </a:lnTo>
                  <a:lnTo>
                    <a:pt x="2339" y="1081"/>
                  </a:lnTo>
                  <a:lnTo>
                    <a:pt x="2330" y="1078"/>
                  </a:lnTo>
                  <a:lnTo>
                    <a:pt x="2325" y="1078"/>
                  </a:lnTo>
                  <a:lnTo>
                    <a:pt x="2318" y="1081"/>
                  </a:lnTo>
                  <a:lnTo>
                    <a:pt x="2312" y="1087"/>
                  </a:lnTo>
                  <a:lnTo>
                    <a:pt x="2303" y="1096"/>
                  </a:lnTo>
                  <a:lnTo>
                    <a:pt x="2297" y="1108"/>
                  </a:lnTo>
                  <a:lnTo>
                    <a:pt x="2282" y="1139"/>
                  </a:lnTo>
                  <a:lnTo>
                    <a:pt x="2269" y="1175"/>
                  </a:lnTo>
                  <a:lnTo>
                    <a:pt x="2242" y="1260"/>
                  </a:lnTo>
                  <a:lnTo>
                    <a:pt x="2214" y="1357"/>
                  </a:lnTo>
                  <a:lnTo>
                    <a:pt x="2180" y="1463"/>
                  </a:lnTo>
                  <a:lnTo>
                    <a:pt x="2163" y="1515"/>
                  </a:lnTo>
                  <a:lnTo>
                    <a:pt x="2138" y="1570"/>
                  </a:lnTo>
                  <a:lnTo>
                    <a:pt x="2114" y="1621"/>
                  </a:lnTo>
                  <a:lnTo>
                    <a:pt x="2083" y="1673"/>
                  </a:lnTo>
                  <a:lnTo>
                    <a:pt x="2049" y="1722"/>
                  </a:lnTo>
                  <a:lnTo>
                    <a:pt x="2013" y="1766"/>
                  </a:lnTo>
                  <a:lnTo>
                    <a:pt x="1970" y="1809"/>
                  </a:lnTo>
                  <a:lnTo>
                    <a:pt x="1924" y="1849"/>
                  </a:lnTo>
                  <a:lnTo>
                    <a:pt x="1887" y="1870"/>
                  </a:lnTo>
                  <a:lnTo>
                    <a:pt x="1848" y="1892"/>
                  </a:lnTo>
                  <a:lnTo>
                    <a:pt x="1802" y="1909"/>
                  </a:lnTo>
                  <a:lnTo>
                    <a:pt x="1750" y="1927"/>
                  </a:lnTo>
                  <a:lnTo>
                    <a:pt x="1693" y="1943"/>
                  </a:lnTo>
                  <a:lnTo>
                    <a:pt x="1631" y="1958"/>
                  </a:lnTo>
                  <a:lnTo>
                    <a:pt x="1567" y="1973"/>
                  </a:lnTo>
                  <a:lnTo>
                    <a:pt x="1500" y="1985"/>
                  </a:lnTo>
                  <a:lnTo>
                    <a:pt x="1354" y="2007"/>
                  </a:lnTo>
                  <a:lnTo>
                    <a:pt x="1201" y="2022"/>
                  </a:lnTo>
                  <a:lnTo>
                    <a:pt x="1043" y="2031"/>
                  </a:lnTo>
                  <a:lnTo>
                    <a:pt x="884" y="2037"/>
                  </a:lnTo>
                  <a:lnTo>
                    <a:pt x="725" y="2037"/>
                  </a:lnTo>
                  <a:lnTo>
                    <a:pt x="576" y="2031"/>
                  </a:lnTo>
                  <a:lnTo>
                    <a:pt x="436" y="2022"/>
                  </a:lnTo>
                  <a:lnTo>
                    <a:pt x="308" y="2007"/>
                  </a:lnTo>
                  <a:lnTo>
                    <a:pt x="249" y="1998"/>
                  </a:lnTo>
                  <a:lnTo>
                    <a:pt x="194" y="1989"/>
                  </a:lnTo>
                  <a:lnTo>
                    <a:pt x="146" y="1976"/>
                  </a:lnTo>
                  <a:lnTo>
                    <a:pt x="106" y="1964"/>
                  </a:lnTo>
                  <a:lnTo>
                    <a:pt x="69" y="1952"/>
                  </a:lnTo>
                  <a:lnTo>
                    <a:pt x="38" y="1937"/>
                  </a:lnTo>
                  <a:lnTo>
                    <a:pt x="15" y="1918"/>
                  </a:lnTo>
                  <a:lnTo>
                    <a:pt x="0" y="1903"/>
                  </a:lnTo>
                  <a:lnTo>
                    <a:pt x="0" y="1924"/>
                  </a:lnTo>
                  <a:lnTo>
                    <a:pt x="0" y="1952"/>
                  </a:lnTo>
                  <a:lnTo>
                    <a:pt x="0" y="1985"/>
                  </a:lnTo>
                  <a:lnTo>
                    <a:pt x="6" y="2028"/>
                  </a:lnTo>
                  <a:lnTo>
                    <a:pt x="15" y="2076"/>
                  </a:lnTo>
                  <a:lnTo>
                    <a:pt x="30" y="2128"/>
                  </a:lnTo>
                  <a:lnTo>
                    <a:pt x="48" y="2183"/>
                  </a:lnTo>
                  <a:lnTo>
                    <a:pt x="75" y="2237"/>
                  </a:lnTo>
                  <a:lnTo>
                    <a:pt x="91" y="2268"/>
                  </a:lnTo>
                  <a:lnTo>
                    <a:pt x="109" y="2295"/>
                  </a:lnTo>
                  <a:lnTo>
                    <a:pt x="131" y="2323"/>
                  </a:lnTo>
                  <a:lnTo>
                    <a:pt x="155" y="2353"/>
                  </a:lnTo>
                  <a:lnTo>
                    <a:pt x="180" y="2380"/>
                  </a:lnTo>
                  <a:lnTo>
                    <a:pt x="206" y="2404"/>
                  </a:lnTo>
                  <a:lnTo>
                    <a:pt x="237" y="2432"/>
                  </a:lnTo>
                  <a:lnTo>
                    <a:pt x="271" y="2456"/>
                  </a:lnTo>
                  <a:lnTo>
                    <a:pt x="308" y="2481"/>
                  </a:lnTo>
                  <a:lnTo>
                    <a:pt x="350" y="2502"/>
                  </a:lnTo>
                  <a:lnTo>
                    <a:pt x="393" y="2522"/>
                  </a:lnTo>
                  <a:lnTo>
                    <a:pt x="439" y="2541"/>
                  </a:lnTo>
                  <a:lnTo>
                    <a:pt x="488" y="2559"/>
                  </a:lnTo>
                  <a:lnTo>
                    <a:pt x="542" y="2574"/>
                  </a:lnTo>
                  <a:lnTo>
                    <a:pt x="661" y="2541"/>
                  </a:lnTo>
                  <a:lnTo>
                    <a:pt x="975" y="2447"/>
                  </a:lnTo>
                  <a:lnTo>
                    <a:pt x="1427" y="2307"/>
                  </a:lnTo>
                  <a:lnTo>
                    <a:pt x="1681" y="2228"/>
                  </a:lnTo>
                  <a:lnTo>
                    <a:pt x="1949" y="2143"/>
                  </a:lnTo>
                  <a:lnTo>
                    <a:pt x="2217" y="2053"/>
                  </a:lnTo>
                  <a:lnTo>
                    <a:pt x="2480" y="1964"/>
                  </a:lnTo>
                  <a:lnTo>
                    <a:pt x="2730" y="1873"/>
                  </a:lnTo>
                  <a:lnTo>
                    <a:pt x="2961" y="1785"/>
                  </a:lnTo>
                  <a:lnTo>
                    <a:pt x="3066" y="1746"/>
                  </a:lnTo>
                  <a:lnTo>
                    <a:pt x="3163" y="1703"/>
                  </a:lnTo>
                  <a:lnTo>
                    <a:pt x="3252" y="1664"/>
                  </a:lnTo>
                  <a:lnTo>
                    <a:pt x="3328" y="1627"/>
                  </a:lnTo>
                  <a:lnTo>
                    <a:pt x="3395" y="1591"/>
                  </a:lnTo>
                  <a:lnTo>
                    <a:pt x="3450" y="1561"/>
                  </a:lnTo>
                  <a:lnTo>
                    <a:pt x="3493" y="1530"/>
                  </a:lnTo>
                  <a:lnTo>
                    <a:pt x="3508" y="1515"/>
                  </a:lnTo>
                  <a:lnTo>
                    <a:pt x="3520" y="1503"/>
                  </a:lnTo>
                  <a:close/>
                </a:path>
              </a:pathLst>
            </a:custGeom>
            <a:solidFill>
              <a:srgbClr val="7150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62" name="Freeform 238"/>
            <p:cNvSpPr>
              <a:spLocks/>
            </p:cNvSpPr>
            <p:nvPr/>
          </p:nvSpPr>
          <p:spPr bwMode="auto">
            <a:xfrm>
              <a:off x="2857500" y="2084070"/>
              <a:ext cx="255270" cy="269875"/>
            </a:xfrm>
            <a:custGeom>
              <a:avLst/>
              <a:gdLst>
                <a:gd name="T0" fmla="*/ 1156 w 1205"/>
                <a:gd name="T1" fmla="*/ 73 h 1275"/>
                <a:gd name="T2" fmla="*/ 1105 w 1205"/>
                <a:gd name="T3" fmla="*/ 240 h 1275"/>
                <a:gd name="T4" fmla="*/ 1062 w 1205"/>
                <a:gd name="T5" fmla="*/ 337 h 1275"/>
                <a:gd name="T6" fmla="*/ 1010 w 1205"/>
                <a:gd name="T7" fmla="*/ 432 h 1275"/>
                <a:gd name="T8" fmla="*/ 943 w 1205"/>
                <a:gd name="T9" fmla="*/ 513 h 1275"/>
                <a:gd name="T10" fmla="*/ 885 w 1205"/>
                <a:gd name="T11" fmla="*/ 562 h 1275"/>
                <a:gd name="T12" fmla="*/ 823 w 1205"/>
                <a:gd name="T13" fmla="*/ 598 h 1275"/>
                <a:gd name="T14" fmla="*/ 751 w 1205"/>
                <a:gd name="T15" fmla="*/ 625 h 1275"/>
                <a:gd name="T16" fmla="*/ 689 w 1205"/>
                <a:gd name="T17" fmla="*/ 635 h 1275"/>
                <a:gd name="T18" fmla="*/ 638 w 1205"/>
                <a:gd name="T19" fmla="*/ 635 h 1275"/>
                <a:gd name="T20" fmla="*/ 577 w 1205"/>
                <a:gd name="T21" fmla="*/ 625 h 1275"/>
                <a:gd name="T22" fmla="*/ 527 w 1205"/>
                <a:gd name="T23" fmla="*/ 619 h 1275"/>
                <a:gd name="T24" fmla="*/ 501 w 1205"/>
                <a:gd name="T25" fmla="*/ 628 h 1275"/>
                <a:gd name="T26" fmla="*/ 467 w 1205"/>
                <a:gd name="T27" fmla="*/ 656 h 1275"/>
                <a:gd name="T28" fmla="*/ 455 w 1205"/>
                <a:gd name="T29" fmla="*/ 690 h 1275"/>
                <a:gd name="T30" fmla="*/ 461 w 1205"/>
                <a:gd name="T31" fmla="*/ 720 h 1275"/>
                <a:gd name="T32" fmla="*/ 489 w 1205"/>
                <a:gd name="T33" fmla="*/ 765 h 1275"/>
                <a:gd name="T34" fmla="*/ 512 w 1205"/>
                <a:gd name="T35" fmla="*/ 808 h 1275"/>
                <a:gd name="T36" fmla="*/ 512 w 1205"/>
                <a:gd name="T37" fmla="*/ 841 h 1275"/>
                <a:gd name="T38" fmla="*/ 489 w 1205"/>
                <a:gd name="T39" fmla="*/ 881 h 1275"/>
                <a:gd name="T40" fmla="*/ 403 w 1205"/>
                <a:gd name="T41" fmla="*/ 950 h 1275"/>
                <a:gd name="T42" fmla="*/ 199 w 1205"/>
                <a:gd name="T43" fmla="*/ 1127 h 1275"/>
                <a:gd name="T44" fmla="*/ 76 w 1205"/>
                <a:gd name="T45" fmla="*/ 1226 h 1275"/>
                <a:gd name="T46" fmla="*/ 12 w 1205"/>
                <a:gd name="T47" fmla="*/ 1269 h 1275"/>
                <a:gd name="T48" fmla="*/ 22 w 1205"/>
                <a:gd name="T49" fmla="*/ 1266 h 1275"/>
                <a:gd name="T50" fmla="*/ 275 w 1205"/>
                <a:gd name="T51" fmla="*/ 1182 h 1275"/>
                <a:gd name="T52" fmla="*/ 561 w 1205"/>
                <a:gd name="T53" fmla="*/ 1075 h 1275"/>
                <a:gd name="T54" fmla="*/ 754 w 1205"/>
                <a:gd name="T55" fmla="*/ 990 h 1275"/>
                <a:gd name="T56" fmla="*/ 928 w 1205"/>
                <a:gd name="T57" fmla="*/ 903 h 1275"/>
                <a:gd name="T58" fmla="*/ 1031 w 1205"/>
                <a:gd name="T59" fmla="*/ 835 h 1275"/>
                <a:gd name="T60" fmla="*/ 1083 w 1205"/>
                <a:gd name="T61" fmla="*/ 792 h 1275"/>
                <a:gd name="T62" fmla="*/ 1116 w 1205"/>
                <a:gd name="T63" fmla="*/ 748 h 1275"/>
                <a:gd name="T64" fmla="*/ 1144 w 1205"/>
                <a:gd name="T65" fmla="*/ 699 h 1275"/>
                <a:gd name="T66" fmla="*/ 1174 w 1205"/>
                <a:gd name="T67" fmla="*/ 619 h 1275"/>
                <a:gd name="T68" fmla="*/ 1196 w 1205"/>
                <a:gd name="T69" fmla="*/ 501 h 1275"/>
                <a:gd name="T70" fmla="*/ 1205 w 1205"/>
                <a:gd name="T71" fmla="*/ 377 h 1275"/>
                <a:gd name="T72" fmla="*/ 1202 w 1205"/>
                <a:gd name="T73" fmla="*/ 262 h 1275"/>
                <a:gd name="T74" fmla="*/ 1187 w 1205"/>
                <a:gd name="T75" fmla="*/ 110 h 1275"/>
                <a:gd name="T76" fmla="*/ 1171 w 1205"/>
                <a:gd name="T77" fmla="*/ 0 h 1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05" h="1275">
                  <a:moveTo>
                    <a:pt x="1171" y="0"/>
                  </a:moveTo>
                  <a:lnTo>
                    <a:pt x="1156" y="73"/>
                  </a:lnTo>
                  <a:lnTo>
                    <a:pt x="1135" y="149"/>
                  </a:lnTo>
                  <a:lnTo>
                    <a:pt x="1105" y="240"/>
                  </a:lnTo>
                  <a:lnTo>
                    <a:pt x="1086" y="289"/>
                  </a:lnTo>
                  <a:lnTo>
                    <a:pt x="1062" y="337"/>
                  </a:lnTo>
                  <a:lnTo>
                    <a:pt x="1037" y="386"/>
                  </a:lnTo>
                  <a:lnTo>
                    <a:pt x="1010" y="432"/>
                  </a:lnTo>
                  <a:lnTo>
                    <a:pt x="979" y="474"/>
                  </a:lnTo>
                  <a:lnTo>
                    <a:pt x="943" y="513"/>
                  </a:lnTo>
                  <a:lnTo>
                    <a:pt x="906" y="547"/>
                  </a:lnTo>
                  <a:lnTo>
                    <a:pt x="885" y="562"/>
                  </a:lnTo>
                  <a:lnTo>
                    <a:pt x="863" y="578"/>
                  </a:lnTo>
                  <a:lnTo>
                    <a:pt x="823" y="598"/>
                  </a:lnTo>
                  <a:lnTo>
                    <a:pt x="787" y="613"/>
                  </a:lnTo>
                  <a:lnTo>
                    <a:pt x="751" y="625"/>
                  </a:lnTo>
                  <a:lnTo>
                    <a:pt x="720" y="632"/>
                  </a:lnTo>
                  <a:lnTo>
                    <a:pt x="689" y="635"/>
                  </a:lnTo>
                  <a:lnTo>
                    <a:pt x="662" y="638"/>
                  </a:lnTo>
                  <a:lnTo>
                    <a:pt x="638" y="635"/>
                  </a:lnTo>
                  <a:lnTo>
                    <a:pt x="616" y="632"/>
                  </a:lnTo>
                  <a:lnTo>
                    <a:pt x="577" y="625"/>
                  </a:lnTo>
                  <a:lnTo>
                    <a:pt x="543" y="619"/>
                  </a:lnTo>
                  <a:lnTo>
                    <a:pt x="527" y="619"/>
                  </a:lnTo>
                  <a:lnTo>
                    <a:pt x="512" y="622"/>
                  </a:lnTo>
                  <a:lnTo>
                    <a:pt x="501" y="628"/>
                  </a:lnTo>
                  <a:lnTo>
                    <a:pt x="485" y="638"/>
                  </a:lnTo>
                  <a:lnTo>
                    <a:pt x="467" y="656"/>
                  </a:lnTo>
                  <a:lnTo>
                    <a:pt x="458" y="674"/>
                  </a:lnTo>
                  <a:lnTo>
                    <a:pt x="455" y="690"/>
                  </a:lnTo>
                  <a:lnTo>
                    <a:pt x="455" y="705"/>
                  </a:lnTo>
                  <a:lnTo>
                    <a:pt x="461" y="720"/>
                  </a:lnTo>
                  <a:lnTo>
                    <a:pt x="467" y="735"/>
                  </a:lnTo>
                  <a:lnTo>
                    <a:pt x="489" y="765"/>
                  </a:lnTo>
                  <a:lnTo>
                    <a:pt x="506" y="792"/>
                  </a:lnTo>
                  <a:lnTo>
                    <a:pt x="512" y="808"/>
                  </a:lnTo>
                  <a:lnTo>
                    <a:pt x="515" y="826"/>
                  </a:lnTo>
                  <a:lnTo>
                    <a:pt x="512" y="841"/>
                  </a:lnTo>
                  <a:lnTo>
                    <a:pt x="504" y="860"/>
                  </a:lnTo>
                  <a:lnTo>
                    <a:pt x="489" y="881"/>
                  </a:lnTo>
                  <a:lnTo>
                    <a:pt x="464" y="903"/>
                  </a:lnTo>
                  <a:lnTo>
                    <a:pt x="403" y="950"/>
                  </a:lnTo>
                  <a:lnTo>
                    <a:pt x="336" y="1008"/>
                  </a:lnTo>
                  <a:lnTo>
                    <a:pt x="199" y="1127"/>
                  </a:lnTo>
                  <a:lnTo>
                    <a:pt x="131" y="1182"/>
                  </a:lnTo>
                  <a:lnTo>
                    <a:pt x="76" y="1226"/>
                  </a:lnTo>
                  <a:lnTo>
                    <a:pt x="31" y="1260"/>
                  </a:lnTo>
                  <a:lnTo>
                    <a:pt x="12" y="1269"/>
                  </a:lnTo>
                  <a:lnTo>
                    <a:pt x="0" y="1275"/>
                  </a:lnTo>
                  <a:lnTo>
                    <a:pt x="22" y="1266"/>
                  </a:lnTo>
                  <a:lnTo>
                    <a:pt x="122" y="1233"/>
                  </a:lnTo>
                  <a:lnTo>
                    <a:pt x="275" y="1182"/>
                  </a:lnTo>
                  <a:lnTo>
                    <a:pt x="461" y="1114"/>
                  </a:lnTo>
                  <a:lnTo>
                    <a:pt x="561" y="1075"/>
                  </a:lnTo>
                  <a:lnTo>
                    <a:pt x="659" y="1033"/>
                  </a:lnTo>
                  <a:lnTo>
                    <a:pt x="754" y="990"/>
                  </a:lnTo>
                  <a:lnTo>
                    <a:pt x="845" y="947"/>
                  </a:lnTo>
                  <a:lnTo>
                    <a:pt x="928" y="903"/>
                  </a:lnTo>
                  <a:lnTo>
                    <a:pt x="1000" y="857"/>
                  </a:lnTo>
                  <a:lnTo>
                    <a:pt x="1031" y="835"/>
                  </a:lnTo>
                  <a:lnTo>
                    <a:pt x="1059" y="814"/>
                  </a:lnTo>
                  <a:lnTo>
                    <a:pt x="1083" y="792"/>
                  </a:lnTo>
                  <a:lnTo>
                    <a:pt x="1102" y="768"/>
                  </a:lnTo>
                  <a:lnTo>
                    <a:pt x="1116" y="748"/>
                  </a:lnTo>
                  <a:lnTo>
                    <a:pt x="1131" y="723"/>
                  </a:lnTo>
                  <a:lnTo>
                    <a:pt x="1144" y="699"/>
                  </a:lnTo>
                  <a:lnTo>
                    <a:pt x="1156" y="674"/>
                  </a:lnTo>
                  <a:lnTo>
                    <a:pt x="1174" y="619"/>
                  </a:lnTo>
                  <a:lnTo>
                    <a:pt x="1187" y="559"/>
                  </a:lnTo>
                  <a:lnTo>
                    <a:pt x="1196" y="501"/>
                  </a:lnTo>
                  <a:lnTo>
                    <a:pt x="1202" y="441"/>
                  </a:lnTo>
                  <a:lnTo>
                    <a:pt x="1205" y="377"/>
                  </a:lnTo>
                  <a:lnTo>
                    <a:pt x="1205" y="319"/>
                  </a:lnTo>
                  <a:lnTo>
                    <a:pt x="1202" y="262"/>
                  </a:lnTo>
                  <a:lnTo>
                    <a:pt x="1196" y="207"/>
                  </a:lnTo>
                  <a:lnTo>
                    <a:pt x="1187" y="110"/>
                  </a:lnTo>
                  <a:lnTo>
                    <a:pt x="1178" y="40"/>
                  </a:lnTo>
                  <a:lnTo>
                    <a:pt x="1171" y="0"/>
                  </a:lnTo>
                  <a:close/>
                </a:path>
              </a:pathLst>
            </a:custGeom>
            <a:solidFill>
              <a:srgbClr val="5F452C"/>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sp>
          <p:nvSpPr>
            <p:cNvPr id="463" name="Freeform 239"/>
            <p:cNvSpPr>
              <a:spLocks/>
            </p:cNvSpPr>
            <p:nvPr/>
          </p:nvSpPr>
          <p:spPr bwMode="auto">
            <a:xfrm>
              <a:off x="2837180" y="1481455"/>
              <a:ext cx="133985" cy="160655"/>
            </a:xfrm>
            <a:custGeom>
              <a:avLst/>
              <a:gdLst>
                <a:gd name="T0" fmla="*/ 196 w 632"/>
                <a:gd name="T1" fmla="*/ 99 h 759"/>
                <a:gd name="T2" fmla="*/ 288 w 632"/>
                <a:gd name="T3" fmla="*/ 167 h 759"/>
                <a:gd name="T4" fmla="*/ 330 w 632"/>
                <a:gd name="T5" fmla="*/ 200 h 759"/>
                <a:gd name="T6" fmla="*/ 437 w 632"/>
                <a:gd name="T7" fmla="*/ 285 h 759"/>
                <a:gd name="T8" fmla="*/ 525 w 632"/>
                <a:gd name="T9" fmla="*/ 367 h 759"/>
                <a:gd name="T10" fmla="*/ 616 w 632"/>
                <a:gd name="T11" fmla="*/ 473 h 759"/>
                <a:gd name="T12" fmla="*/ 622 w 632"/>
                <a:gd name="T13" fmla="*/ 486 h 759"/>
                <a:gd name="T14" fmla="*/ 550 w 632"/>
                <a:gd name="T15" fmla="*/ 421 h 759"/>
                <a:gd name="T16" fmla="*/ 494 w 632"/>
                <a:gd name="T17" fmla="*/ 380 h 759"/>
                <a:gd name="T18" fmla="*/ 434 w 632"/>
                <a:gd name="T19" fmla="*/ 349 h 759"/>
                <a:gd name="T20" fmla="*/ 370 w 632"/>
                <a:gd name="T21" fmla="*/ 334 h 759"/>
                <a:gd name="T22" fmla="*/ 323 w 632"/>
                <a:gd name="T23" fmla="*/ 337 h 759"/>
                <a:gd name="T24" fmla="*/ 282 w 632"/>
                <a:gd name="T25" fmla="*/ 358 h 759"/>
                <a:gd name="T26" fmla="*/ 232 w 632"/>
                <a:gd name="T27" fmla="*/ 397 h 759"/>
                <a:gd name="T28" fmla="*/ 196 w 632"/>
                <a:gd name="T29" fmla="*/ 452 h 759"/>
                <a:gd name="T30" fmla="*/ 165 w 632"/>
                <a:gd name="T31" fmla="*/ 510 h 759"/>
                <a:gd name="T32" fmla="*/ 135 w 632"/>
                <a:gd name="T33" fmla="*/ 601 h 759"/>
                <a:gd name="T34" fmla="*/ 101 w 632"/>
                <a:gd name="T35" fmla="*/ 743 h 759"/>
                <a:gd name="T36" fmla="*/ 92 w 632"/>
                <a:gd name="T37" fmla="*/ 759 h 759"/>
                <a:gd name="T38" fmla="*/ 80 w 632"/>
                <a:gd name="T39" fmla="*/ 752 h 759"/>
                <a:gd name="T40" fmla="*/ 68 w 632"/>
                <a:gd name="T41" fmla="*/ 725 h 759"/>
                <a:gd name="T42" fmla="*/ 49 w 632"/>
                <a:gd name="T43" fmla="*/ 628 h 759"/>
                <a:gd name="T44" fmla="*/ 49 w 632"/>
                <a:gd name="T45" fmla="*/ 495 h 759"/>
                <a:gd name="T46" fmla="*/ 58 w 632"/>
                <a:gd name="T47" fmla="*/ 424 h 759"/>
                <a:gd name="T48" fmla="*/ 89 w 632"/>
                <a:gd name="T49" fmla="*/ 248 h 759"/>
                <a:gd name="T50" fmla="*/ 89 w 632"/>
                <a:gd name="T51" fmla="*/ 203 h 759"/>
                <a:gd name="T52" fmla="*/ 74 w 632"/>
                <a:gd name="T53" fmla="*/ 164 h 759"/>
                <a:gd name="T54" fmla="*/ 37 w 632"/>
                <a:gd name="T55" fmla="*/ 99 h 759"/>
                <a:gd name="T56" fmla="*/ 3 w 632"/>
                <a:gd name="T57" fmla="*/ 30 h 759"/>
                <a:gd name="T58" fmla="*/ 0 w 632"/>
                <a:gd name="T59" fmla="*/ 9 h 759"/>
                <a:gd name="T60" fmla="*/ 15 w 632"/>
                <a:gd name="T61" fmla="*/ 0 h 759"/>
                <a:gd name="T62" fmla="*/ 52 w 632"/>
                <a:gd name="T63" fmla="*/ 9 h 759"/>
                <a:gd name="T64" fmla="*/ 117 w 632"/>
                <a:gd name="T65" fmla="*/ 45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32" h="759">
                  <a:moveTo>
                    <a:pt x="117" y="45"/>
                  </a:moveTo>
                  <a:lnTo>
                    <a:pt x="196" y="99"/>
                  </a:lnTo>
                  <a:lnTo>
                    <a:pt x="260" y="145"/>
                  </a:lnTo>
                  <a:lnTo>
                    <a:pt x="288" y="167"/>
                  </a:lnTo>
                  <a:lnTo>
                    <a:pt x="308" y="182"/>
                  </a:lnTo>
                  <a:lnTo>
                    <a:pt x="330" y="200"/>
                  </a:lnTo>
                  <a:lnTo>
                    <a:pt x="360" y="225"/>
                  </a:lnTo>
                  <a:lnTo>
                    <a:pt x="437" y="285"/>
                  </a:lnTo>
                  <a:lnTo>
                    <a:pt x="479" y="322"/>
                  </a:lnTo>
                  <a:lnTo>
                    <a:pt x="525" y="367"/>
                  </a:lnTo>
                  <a:lnTo>
                    <a:pt x="571" y="418"/>
                  </a:lnTo>
                  <a:lnTo>
                    <a:pt x="616" y="473"/>
                  </a:lnTo>
                  <a:lnTo>
                    <a:pt x="632" y="495"/>
                  </a:lnTo>
                  <a:lnTo>
                    <a:pt x="622" y="486"/>
                  </a:lnTo>
                  <a:lnTo>
                    <a:pt x="593" y="458"/>
                  </a:lnTo>
                  <a:lnTo>
                    <a:pt x="550" y="421"/>
                  </a:lnTo>
                  <a:lnTo>
                    <a:pt x="522" y="400"/>
                  </a:lnTo>
                  <a:lnTo>
                    <a:pt x="494" y="380"/>
                  </a:lnTo>
                  <a:lnTo>
                    <a:pt x="464" y="364"/>
                  </a:lnTo>
                  <a:lnTo>
                    <a:pt x="434" y="349"/>
                  </a:lnTo>
                  <a:lnTo>
                    <a:pt x="403" y="337"/>
                  </a:lnTo>
                  <a:lnTo>
                    <a:pt x="370" y="334"/>
                  </a:lnTo>
                  <a:lnTo>
                    <a:pt x="339" y="334"/>
                  </a:lnTo>
                  <a:lnTo>
                    <a:pt x="323" y="337"/>
                  </a:lnTo>
                  <a:lnTo>
                    <a:pt x="308" y="343"/>
                  </a:lnTo>
                  <a:lnTo>
                    <a:pt x="282" y="358"/>
                  </a:lnTo>
                  <a:lnTo>
                    <a:pt x="257" y="377"/>
                  </a:lnTo>
                  <a:lnTo>
                    <a:pt x="232" y="397"/>
                  </a:lnTo>
                  <a:lnTo>
                    <a:pt x="214" y="424"/>
                  </a:lnTo>
                  <a:lnTo>
                    <a:pt x="196" y="452"/>
                  </a:lnTo>
                  <a:lnTo>
                    <a:pt x="180" y="479"/>
                  </a:lnTo>
                  <a:lnTo>
                    <a:pt x="165" y="510"/>
                  </a:lnTo>
                  <a:lnTo>
                    <a:pt x="153" y="541"/>
                  </a:lnTo>
                  <a:lnTo>
                    <a:pt x="135" y="601"/>
                  </a:lnTo>
                  <a:lnTo>
                    <a:pt x="120" y="659"/>
                  </a:lnTo>
                  <a:lnTo>
                    <a:pt x="101" y="743"/>
                  </a:lnTo>
                  <a:lnTo>
                    <a:pt x="98" y="755"/>
                  </a:lnTo>
                  <a:lnTo>
                    <a:pt x="92" y="759"/>
                  </a:lnTo>
                  <a:lnTo>
                    <a:pt x="86" y="759"/>
                  </a:lnTo>
                  <a:lnTo>
                    <a:pt x="80" y="752"/>
                  </a:lnTo>
                  <a:lnTo>
                    <a:pt x="74" y="740"/>
                  </a:lnTo>
                  <a:lnTo>
                    <a:pt x="68" y="725"/>
                  </a:lnTo>
                  <a:lnTo>
                    <a:pt x="58" y="683"/>
                  </a:lnTo>
                  <a:lnTo>
                    <a:pt x="49" y="628"/>
                  </a:lnTo>
                  <a:lnTo>
                    <a:pt x="46" y="564"/>
                  </a:lnTo>
                  <a:lnTo>
                    <a:pt x="49" y="495"/>
                  </a:lnTo>
                  <a:lnTo>
                    <a:pt x="52" y="461"/>
                  </a:lnTo>
                  <a:lnTo>
                    <a:pt x="58" y="424"/>
                  </a:lnTo>
                  <a:lnTo>
                    <a:pt x="80" y="315"/>
                  </a:lnTo>
                  <a:lnTo>
                    <a:pt x="89" y="248"/>
                  </a:lnTo>
                  <a:lnTo>
                    <a:pt x="89" y="225"/>
                  </a:lnTo>
                  <a:lnTo>
                    <a:pt x="89" y="203"/>
                  </a:lnTo>
                  <a:lnTo>
                    <a:pt x="83" y="185"/>
                  </a:lnTo>
                  <a:lnTo>
                    <a:pt x="74" y="164"/>
                  </a:lnTo>
                  <a:lnTo>
                    <a:pt x="58" y="133"/>
                  </a:lnTo>
                  <a:lnTo>
                    <a:pt x="37" y="99"/>
                  </a:lnTo>
                  <a:lnTo>
                    <a:pt x="15" y="64"/>
                  </a:lnTo>
                  <a:lnTo>
                    <a:pt x="3" y="30"/>
                  </a:lnTo>
                  <a:lnTo>
                    <a:pt x="0" y="18"/>
                  </a:lnTo>
                  <a:lnTo>
                    <a:pt x="0" y="9"/>
                  </a:lnTo>
                  <a:lnTo>
                    <a:pt x="3" y="0"/>
                  </a:lnTo>
                  <a:lnTo>
                    <a:pt x="15" y="0"/>
                  </a:lnTo>
                  <a:lnTo>
                    <a:pt x="28" y="3"/>
                  </a:lnTo>
                  <a:lnTo>
                    <a:pt x="52" y="9"/>
                  </a:lnTo>
                  <a:lnTo>
                    <a:pt x="80" y="24"/>
                  </a:lnTo>
                  <a:lnTo>
                    <a:pt x="117" y="45"/>
                  </a:lnTo>
                  <a:close/>
                </a:path>
              </a:pathLst>
            </a:custGeom>
            <a:solidFill>
              <a:srgbClr val="71502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ja-JP" altLang="en-US"/>
            </a:p>
          </p:txBody>
        </p:sp>
      </p:grpSp>
      <p:sp>
        <p:nvSpPr>
          <p:cNvPr id="114" name="ハート 113"/>
          <p:cNvSpPr/>
          <p:nvPr/>
        </p:nvSpPr>
        <p:spPr>
          <a:xfrm>
            <a:off x="1123275" y="5444685"/>
            <a:ext cx="237449" cy="196410"/>
          </a:xfrm>
          <a:prstGeom prst="heart">
            <a:avLst/>
          </a:prstGeom>
          <a:solidFill>
            <a:schemeClr val="bg1"/>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5" name="テキスト ボックス 464"/>
          <p:cNvSpPr txBox="1"/>
          <p:nvPr/>
        </p:nvSpPr>
        <p:spPr>
          <a:xfrm>
            <a:off x="0" y="1484784"/>
            <a:ext cx="9144000" cy="2123658"/>
          </a:xfrm>
          <a:prstGeom prst="rect">
            <a:avLst/>
          </a:prstGeom>
          <a:noFill/>
        </p:spPr>
        <p:txBody>
          <a:bodyPr wrap="square" rtlCol="0">
            <a:spAutoFit/>
          </a:bodyPr>
          <a:lstStyle/>
          <a:p>
            <a:pPr marL="541338" indent="-541338"/>
            <a:r>
              <a:rPr lang="en-US" altLang="ja-JP" sz="4400" dirty="0" smtClean="0">
                <a:solidFill>
                  <a:srgbClr val="0033CC"/>
                </a:solidFill>
                <a:latin typeface="EPSON 太丸ゴシック体Ｂ" pitchFamily="49" charset="-128"/>
                <a:ea typeface="EPSON 太丸ゴシック体Ｂ" pitchFamily="49" charset="-128"/>
              </a:rPr>
              <a:t>(2) </a:t>
            </a:r>
            <a:r>
              <a:rPr lang="ja-JP" altLang="en-US" sz="4400" dirty="0" smtClean="0">
                <a:solidFill>
                  <a:srgbClr val="0033CC"/>
                </a:solidFill>
                <a:latin typeface="EPSON 太丸ゴシック体Ｂ" pitchFamily="49" charset="-128"/>
                <a:ea typeface="EPSON 太丸ゴシック体Ｂ" pitchFamily="49" charset="-128"/>
              </a:rPr>
              <a:t>押さえたい</a:t>
            </a:r>
            <a:r>
              <a:rPr lang="ja-JP" altLang="en-US" sz="4400" dirty="0">
                <a:solidFill>
                  <a:srgbClr val="0033CC"/>
                </a:solidFill>
                <a:latin typeface="EPSON 太丸ゴシック体Ｂ" pitchFamily="49" charset="-128"/>
                <a:ea typeface="EPSON 太丸ゴシック体Ｂ" pitchFamily="49" charset="-128"/>
              </a:rPr>
              <a:t>道徳の内容に関わる情報</a:t>
            </a:r>
            <a:r>
              <a:rPr lang="ja-JP" altLang="en-US" sz="4400" dirty="0" smtClean="0">
                <a:solidFill>
                  <a:srgbClr val="0033CC"/>
                </a:solidFill>
                <a:latin typeface="EPSON 太丸ゴシック体Ｂ" pitchFamily="49" charset="-128"/>
                <a:ea typeface="EPSON 太丸ゴシック体Ｂ" pitchFamily="49" charset="-128"/>
              </a:rPr>
              <a:t>モラル指導の</a:t>
            </a:r>
            <a:r>
              <a:rPr lang="ja-JP" altLang="en-US" sz="4400" dirty="0">
                <a:solidFill>
                  <a:srgbClr val="0033CC"/>
                </a:solidFill>
                <a:latin typeface="EPSON 太丸ゴシック体Ｂ" pitchFamily="49" charset="-128"/>
                <a:ea typeface="EPSON 太丸ゴシック体Ｂ" pitchFamily="49" charset="-128"/>
              </a:rPr>
              <a:t>内容を考える</a:t>
            </a:r>
          </a:p>
          <a:p>
            <a:pPr marL="541338" indent="-541338" algn="r"/>
            <a:r>
              <a:rPr lang="ja-JP" altLang="en-US" sz="4400" dirty="0">
                <a:solidFill>
                  <a:srgbClr val="0033CC"/>
                </a:solidFill>
                <a:latin typeface="EPSON 太丸ゴシック体Ｂ" pitchFamily="49" charset="-128"/>
                <a:ea typeface="EPSON 太丸ゴシック体Ｂ" pitchFamily="49" charset="-128"/>
              </a:rPr>
              <a:t>（ＳＴＥＰ１の活用）</a:t>
            </a:r>
          </a:p>
        </p:txBody>
      </p:sp>
      <p:sp>
        <p:nvSpPr>
          <p:cNvPr id="124" name="テキスト ボックス 123"/>
          <p:cNvSpPr txBox="1"/>
          <p:nvPr/>
        </p:nvSpPr>
        <p:spPr>
          <a:xfrm>
            <a:off x="-26595" y="5673732"/>
            <a:ext cx="8955408" cy="707886"/>
          </a:xfrm>
          <a:prstGeom prst="rect">
            <a:avLst/>
          </a:prstGeom>
          <a:solidFill>
            <a:srgbClr val="FFFF99"/>
          </a:solidFill>
          <a:ln w="38100">
            <a:solidFill>
              <a:srgbClr val="FFC000"/>
            </a:solidFill>
          </a:ln>
          <a:effectLst>
            <a:outerShdw blurRad="50800" dist="38100" dir="2700000" algn="tl" rotWithShape="0">
              <a:prstClr val="black">
                <a:alpha val="40000"/>
              </a:prstClr>
            </a:outerShdw>
          </a:effectLst>
        </p:spPr>
        <p:txBody>
          <a:bodyPr vert="horz" wrap="square" rtlCol="0">
            <a:spAutoFit/>
          </a:bodyPr>
          <a:lstStyle/>
          <a:p>
            <a:pPr algn="ctr"/>
            <a:r>
              <a:rPr lang="ja-JP" altLang="en-US" sz="4000" dirty="0" smtClean="0">
                <a:latin typeface="EPSON 太丸ゴシック体Ｂ" pitchFamily="49" charset="-128"/>
                <a:ea typeface="EPSON 太丸ゴシック体Ｂ" pitchFamily="49" charset="-128"/>
              </a:rPr>
              <a:t>道徳の時間を，例にしてすすめます。</a:t>
            </a:r>
            <a:endParaRPr kumimoji="1" lang="ja-JP" altLang="en-US" sz="4000" dirty="0">
              <a:latin typeface="EPSON 太丸ゴシック体Ｂ" pitchFamily="49" charset="-128"/>
              <a:ea typeface="EPSON 太丸ゴシック体Ｂ" pitchFamily="49" charset="-128"/>
            </a:endParaRPr>
          </a:p>
        </p:txBody>
      </p:sp>
    </p:spTree>
    <p:extLst>
      <p:ext uri="{BB962C8B-B14F-4D97-AF65-F5344CB8AC3E}">
        <p14:creationId xmlns:p14="http://schemas.microsoft.com/office/powerpoint/2010/main" val="569300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63300"/>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3016</Words>
  <Application>Microsoft Office PowerPoint</Application>
  <PresentationFormat>画面に合わせる (4:3)</PresentationFormat>
  <Paragraphs>234</Paragraphs>
  <Slides>21</Slides>
  <Notes>21</Notes>
  <HiddenSlides>0</HiddenSlides>
  <MMClips>0</MMClips>
  <ScaleCrop>false</ScaleCrop>
  <HeadingPairs>
    <vt:vector size="6" baseType="variant">
      <vt:variant>
        <vt:lpstr>使用されているフォント</vt:lpstr>
      </vt:variant>
      <vt:variant>
        <vt:i4>8</vt:i4>
      </vt:variant>
      <vt:variant>
        <vt:lpstr>テーマ</vt:lpstr>
      </vt:variant>
      <vt:variant>
        <vt:i4>3</vt:i4>
      </vt:variant>
      <vt:variant>
        <vt:lpstr>スライド タイトル</vt:lpstr>
      </vt:variant>
      <vt:variant>
        <vt:i4>21</vt:i4>
      </vt:variant>
    </vt:vector>
  </HeadingPairs>
  <TitlesOfParts>
    <vt:vector size="32" baseType="lpstr">
      <vt:lpstr>Arial</vt:lpstr>
      <vt:lpstr>Calibri</vt:lpstr>
      <vt:lpstr>ＭＳ Ｐゴシック</vt:lpstr>
      <vt:lpstr>HGP創英角ｺﾞｼｯｸUB</vt:lpstr>
      <vt:lpstr>EPSON 太丸ゴシック体Ｂ</vt:lpstr>
      <vt:lpstr>EPSON 丸ゴシック体Ｍ</vt:lpstr>
      <vt:lpstr>Brush Script MT</vt:lpstr>
      <vt:lpstr>HGS創英角ﾎﾟｯﾌﾟ体</vt:lpstr>
      <vt:lpstr>Office テーマ</vt:lpstr>
      <vt:lpstr>デザインの設定</vt:lpstr>
      <vt:lpstr>1_デザインの設定</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2022-09-26T02:25:52Z</dcterms:created>
  <dcterms:modified xsi:type="dcterms:W3CDTF">2022-09-26T02:26:07Z</dcterms:modified>
</cp:coreProperties>
</file>