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charts/chart1.xml" ContentType="application/vnd.openxmlformats-officedocument.drawingml.chart+xml"/>
  <Override PartName="/ppt/notesSlides/notesSlide8.xml" ContentType="application/vnd.openxmlformats-officedocument.presentationml.notesSlide+xml"/>
  <Override PartName="/ppt/charts/chart2.xml" ContentType="application/vnd.openxmlformats-officedocument.drawingml.chart+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73" r:id="rId1"/>
    <p:sldMasterId id="2147483685" r:id="rId2"/>
  </p:sldMasterIdLst>
  <p:notesMasterIdLst>
    <p:notesMasterId r:id="rId13"/>
  </p:notesMasterIdLst>
  <p:handoutMasterIdLst>
    <p:handoutMasterId r:id="rId14"/>
  </p:handoutMasterIdLst>
  <p:sldIdLst>
    <p:sldId id="404" r:id="rId3"/>
    <p:sldId id="384" r:id="rId4"/>
    <p:sldId id="387" r:id="rId5"/>
    <p:sldId id="298" r:id="rId6"/>
    <p:sldId id="415" r:id="rId7"/>
    <p:sldId id="411" r:id="rId8"/>
    <p:sldId id="369" r:id="rId9"/>
    <p:sldId id="370" r:id="rId10"/>
    <p:sldId id="371" r:id="rId11"/>
    <p:sldId id="372" r:id="rId12"/>
  </p:sldIdLst>
  <p:sldSz cx="9144000" cy="6858000" type="screen4x3"/>
  <p:notesSz cx="6735763" cy="986948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08">
          <p15:clr>
            <a:srgbClr val="A4A3A4"/>
          </p15:clr>
        </p15:guide>
        <p15:guide id="2" pos="2122">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63300"/>
    <a:srgbClr val="D9FFFF"/>
    <a:srgbClr val="0033CC"/>
    <a:srgbClr val="FF6600"/>
    <a:srgbClr val="ECF1F8"/>
    <a:srgbClr val="F0F5FA"/>
    <a:srgbClr val="FF00FF"/>
    <a:srgbClr val="FFFFC9"/>
    <a:srgbClr val="800000"/>
    <a:srgbClr val="FFFF99"/>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9466" autoAdjust="0"/>
    <p:restoredTop sz="55731" autoAdjust="0"/>
  </p:normalViewPr>
  <p:slideViewPr>
    <p:cSldViewPr>
      <p:cViewPr varScale="1">
        <p:scale>
          <a:sx n="40" d="100"/>
          <a:sy n="40" d="100"/>
        </p:scale>
        <p:origin x="2094" y="54"/>
      </p:cViewPr>
      <p:guideLst>
        <p:guide orient="horz" pos="2160"/>
        <p:guide pos="2880"/>
      </p:guideLst>
    </p:cSldViewPr>
  </p:slideViewPr>
  <p:notesTextViewPr>
    <p:cViewPr>
      <p:scale>
        <a:sx n="125" d="100"/>
        <a:sy n="125" d="100"/>
      </p:scale>
      <p:origin x="0" y="0"/>
    </p:cViewPr>
  </p:notesTextViewPr>
  <p:sorterViewPr>
    <p:cViewPr>
      <p:scale>
        <a:sx n="50" d="100"/>
        <a:sy n="50" d="100"/>
      </p:scale>
      <p:origin x="0" y="0"/>
    </p:cViewPr>
  </p:sorterViewPr>
  <p:notesViewPr>
    <p:cSldViewPr>
      <p:cViewPr varScale="1">
        <p:scale>
          <a:sx n="52" d="100"/>
          <a:sy n="52" d="100"/>
        </p:scale>
        <p:origin x="-2604" y="-78"/>
      </p:cViewPr>
      <p:guideLst>
        <p:guide orient="horz" pos="3108"/>
        <p:guide pos="2122"/>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notesMaster" Target="notesMasters/notesMaster1.xml"/><Relationship Id="rId18" Type="http://schemas.openxmlformats.org/officeDocument/2006/relationships/tableStyles" Target="tableStyles.xml"/><Relationship Id="rId3" Type="http://schemas.openxmlformats.org/officeDocument/2006/relationships/slide" Target="slides/slid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theme" Target="theme/theme1.xml"/><Relationship Id="rId2" Type="http://schemas.openxmlformats.org/officeDocument/2006/relationships/slideMaster" Target="slideMasters/slideMaster2.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presProps" Target="presProps.xml"/><Relationship Id="rId10" Type="http://schemas.openxmlformats.org/officeDocument/2006/relationships/slide" Target="slides/slide8.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______.xlsx"/></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______1.xlsx"/></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41755664916885388"/>
          <c:y val="6.5730254757070483E-4"/>
          <c:w val="0.5568287401574803"/>
          <c:h val="0.89465994013104189"/>
        </c:manualLayout>
      </c:layout>
      <c:barChart>
        <c:barDir val="bar"/>
        <c:grouping val="clustered"/>
        <c:varyColors val="0"/>
        <c:ser>
          <c:idx val="0"/>
          <c:order val="0"/>
          <c:tx>
            <c:strRef>
              <c:f>児童生徒向け調査!$A$2</c:f>
              <c:strCache>
                <c:ptCount val="1"/>
                <c:pt idx="0">
                  <c:v>小学校</c:v>
                </c:pt>
              </c:strCache>
            </c:strRef>
          </c:tx>
          <c:invertIfNegative val="0"/>
          <c:cat>
            <c:strRef>
              <c:f>児童生徒向け調査!$B$1:$K$1</c:f>
              <c:strCache>
                <c:ptCount val="10"/>
                <c:pt idx="0">
                  <c:v>利用料金</c:v>
                </c:pt>
                <c:pt idx="1">
                  <c:v>使う場所や時間</c:v>
                </c:pt>
                <c:pt idx="2">
                  <c:v>インターネットを使わない</c:v>
                </c:pt>
                <c:pt idx="3">
                  <c:v>通話やメールの相手を決める</c:v>
                </c:pt>
                <c:pt idx="4">
                  <c:v>知らない人からのメールに返信しない</c:v>
                </c:pt>
                <c:pt idx="5">
                  <c:v>人が傷つくような書き込みをしない</c:v>
                </c:pt>
                <c:pt idx="6">
                  <c:v>人の名前や写真を勝手に使わない</c:v>
                </c:pt>
                <c:pt idx="7">
                  <c:v>学校の決まりを守る</c:v>
                </c:pt>
                <c:pt idx="8">
                  <c:v>その他</c:v>
                </c:pt>
                <c:pt idx="9">
                  <c:v>ルールを決めていない</c:v>
                </c:pt>
              </c:strCache>
            </c:strRef>
          </c:cat>
          <c:val>
            <c:numRef>
              <c:f>児童生徒向け調査!$B$2:$K$2</c:f>
              <c:numCache>
                <c:formatCode>0.0%</c:formatCode>
                <c:ptCount val="10"/>
                <c:pt idx="0">
                  <c:v>0.218</c:v>
                </c:pt>
                <c:pt idx="1">
                  <c:v>0.27100000000000002</c:v>
                </c:pt>
                <c:pt idx="2">
                  <c:v>0.309</c:v>
                </c:pt>
                <c:pt idx="3">
                  <c:v>0.48399999999999999</c:v>
                </c:pt>
                <c:pt idx="4">
                  <c:v>0.316</c:v>
                </c:pt>
                <c:pt idx="5">
                  <c:v>0.128</c:v>
                </c:pt>
                <c:pt idx="6">
                  <c:v>9.5000000000000001E-2</c:v>
                </c:pt>
                <c:pt idx="7">
                  <c:v>0.20699999999999999</c:v>
                </c:pt>
                <c:pt idx="8">
                  <c:v>0.112</c:v>
                </c:pt>
                <c:pt idx="9">
                  <c:v>0.14399999999999999</c:v>
                </c:pt>
              </c:numCache>
            </c:numRef>
          </c:val>
          <c:extLst>
            <c:ext xmlns:c16="http://schemas.microsoft.com/office/drawing/2014/chart" uri="{C3380CC4-5D6E-409C-BE32-E72D297353CC}">
              <c16:uniqueId val="{00000000-E6C3-4862-8E0F-A3691D2A26F4}"/>
            </c:ext>
          </c:extLst>
        </c:ser>
        <c:ser>
          <c:idx val="1"/>
          <c:order val="1"/>
          <c:tx>
            <c:strRef>
              <c:f>児童生徒向け調査!$A$3</c:f>
              <c:strCache>
                <c:ptCount val="1"/>
                <c:pt idx="0">
                  <c:v>中学校</c:v>
                </c:pt>
              </c:strCache>
            </c:strRef>
          </c:tx>
          <c:invertIfNegative val="0"/>
          <c:cat>
            <c:strRef>
              <c:f>児童生徒向け調査!$B$1:$K$1</c:f>
              <c:strCache>
                <c:ptCount val="10"/>
                <c:pt idx="0">
                  <c:v>利用料金</c:v>
                </c:pt>
                <c:pt idx="1">
                  <c:v>使う場所や時間</c:v>
                </c:pt>
                <c:pt idx="2">
                  <c:v>インターネットを使わない</c:v>
                </c:pt>
                <c:pt idx="3">
                  <c:v>通話やメールの相手を決める</c:v>
                </c:pt>
                <c:pt idx="4">
                  <c:v>知らない人からのメールに返信しない</c:v>
                </c:pt>
                <c:pt idx="5">
                  <c:v>人が傷つくような書き込みをしない</c:v>
                </c:pt>
                <c:pt idx="6">
                  <c:v>人の名前や写真を勝手に使わない</c:v>
                </c:pt>
                <c:pt idx="7">
                  <c:v>学校の決まりを守る</c:v>
                </c:pt>
                <c:pt idx="8">
                  <c:v>その他</c:v>
                </c:pt>
                <c:pt idx="9">
                  <c:v>ルールを決めていない</c:v>
                </c:pt>
              </c:strCache>
            </c:strRef>
          </c:cat>
          <c:val>
            <c:numRef>
              <c:f>児童生徒向け調査!$B$3:$K$3</c:f>
              <c:numCache>
                <c:formatCode>0.0%</c:formatCode>
                <c:ptCount val="10"/>
                <c:pt idx="0">
                  <c:v>0.45900000000000002</c:v>
                </c:pt>
                <c:pt idx="1">
                  <c:v>0.31900000000000001</c:v>
                </c:pt>
                <c:pt idx="2">
                  <c:v>0.317</c:v>
                </c:pt>
                <c:pt idx="3">
                  <c:v>0.21299999999999999</c:v>
                </c:pt>
                <c:pt idx="4">
                  <c:v>0.46700000000000003</c:v>
                </c:pt>
                <c:pt idx="5">
                  <c:v>0.311</c:v>
                </c:pt>
                <c:pt idx="6">
                  <c:v>0.20200000000000001</c:v>
                </c:pt>
                <c:pt idx="7">
                  <c:v>0.40899999999999997</c:v>
                </c:pt>
                <c:pt idx="8">
                  <c:v>5.5E-2</c:v>
                </c:pt>
                <c:pt idx="9">
                  <c:v>0.11</c:v>
                </c:pt>
              </c:numCache>
            </c:numRef>
          </c:val>
          <c:extLst>
            <c:ext xmlns:c16="http://schemas.microsoft.com/office/drawing/2014/chart" uri="{C3380CC4-5D6E-409C-BE32-E72D297353CC}">
              <c16:uniqueId val="{00000001-E6C3-4862-8E0F-A3691D2A26F4}"/>
            </c:ext>
          </c:extLst>
        </c:ser>
        <c:ser>
          <c:idx val="2"/>
          <c:order val="2"/>
          <c:tx>
            <c:strRef>
              <c:f>児童生徒向け調査!$A$4</c:f>
              <c:strCache>
                <c:ptCount val="1"/>
                <c:pt idx="0">
                  <c:v>高等学校</c:v>
                </c:pt>
              </c:strCache>
            </c:strRef>
          </c:tx>
          <c:invertIfNegative val="0"/>
          <c:cat>
            <c:strRef>
              <c:f>児童生徒向け調査!$B$1:$K$1</c:f>
              <c:strCache>
                <c:ptCount val="10"/>
                <c:pt idx="0">
                  <c:v>利用料金</c:v>
                </c:pt>
                <c:pt idx="1">
                  <c:v>使う場所や時間</c:v>
                </c:pt>
                <c:pt idx="2">
                  <c:v>インターネットを使わない</c:v>
                </c:pt>
                <c:pt idx="3">
                  <c:v>通話やメールの相手を決める</c:v>
                </c:pt>
                <c:pt idx="4">
                  <c:v>知らない人からのメールに返信しない</c:v>
                </c:pt>
                <c:pt idx="5">
                  <c:v>人が傷つくような書き込みをしない</c:v>
                </c:pt>
                <c:pt idx="6">
                  <c:v>人の名前や写真を勝手に使わない</c:v>
                </c:pt>
                <c:pt idx="7">
                  <c:v>学校の決まりを守る</c:v>
                </c:pt>
                <c:pt idx="8">
                  <c:v>その他</c:v>
                </c:pt>
                <c:pt idx="9">
                  <c:v>ルールを決めていない</c:v>
                </c:pt>
              </c:strCache>
            </c:strRef>
          </c:cat>
          <c:val>
            <c:numRef>
              <c:f>児童生徒向け調査!$B$4:$K$4</c:f>
              <c:numCache>
                <c:formatCode>0.0%</c:formatCode>
                <c:ptCount val="10"/>
                <c:pt idx="0">
                  <c:v>0.501</c:v>
                </c:pt>
                <c:pt idx="1">
                  <c:v>0.156</c:v>
                </c:pt>
                <c:pt idx="2">
                  <c:v>0.1</c:v>
                </c:pt>
                <c:pt idx="3">
                  <c:v>3.6999999999999998E-2</c:v>
                </c:pt>
                <c:pt idx="4">
                  <c:v>0.34699999999999998</c:v>
                </c:pt>
                <c:pt idx="5">
                  <c:v>0.247</c:v>
                </c:pt>
                <c:pt idx="6">
                  <c:v>0.16900000000000001</c:v>
                </c:pt>
                <c:pt idx="7">
                  <c:v>0.44500000000000001</c:v>
                </c:pt>
                <c:pt idx="8">
                  <c:v>2.9000000000000001E-2</c:v>
                </c:pt>
                <c:pt idx="9">
                  <c:v>0.20300000000000001</c:v>
                </c:pt>
              </c:numCache>
            </c:numRef>
          </c:val>
          <c:extLst>
            <c:ext xmlns:c16="http://schemas.microsoft.com/office/drawing/2014/chart" uri="{C3380CC4-5D6E-409C-BE32-E72D297353CC}">
              <c16:uniqueId val="{00000002-E6C3-4862-8E0F-A3691D2A26F4}"/>
            </c:ext>
          </c:extLst>
        </c:ser>
        <c:dLbls>
          <c:showLegendKey val="0"/>
          <c:showVal val="0"/>
          <c:showCatName val="0"/>
          <c:showSerName val="0"/>
          <c:showPercent val="0"/>
          <c:showBubbleSize val="0"/>
        </c:dLbls>
        <c:gapWidth val="150"/>
        <c:axId val="191040128"/>
        <c:axId val="191046016"/>
      </c:barChart>
      <c:catAx>
        <c:axId val="191040128"/>
        <c:scaling>
          <c:orientation val="minMax"/>
        </c:scaling>
        <c:delete val="0"/>
        <c:axPos val="l"/>
        <c:numFmt formatCode="General" sourceLinked="0"/>
        <c:majorTickMark val="out"/>
        <c:minorTickMark val="none"/>
        <c:tickLblPos val="nextTo"/>
        <c:txPr>
          <a:bodyPr/>
          <a:lstStyle/>
          <a:p>
            <a:pPr>
              <a:defRPr sz="1800"/>
            </a:pPr>
            <a:endParaRPr lang="ja-JP"/>
          </a:p>
        </c:txPr>
        <c:crossAx val="191046016"/>
        <c:crosses val="autoZero"/>
        <c:auto val="0"/>
        <c:lblAlgn val="ctr"/>
        <c:lblOffset val="100"/>
        <c:tickMarkSkip val="2"/>
        <c:noMultiLvlLbl val="0"/>
      </c:catAx>
      <c:valAx>
        <c:axId val="191046016"/>
        <c:scaling>
          <c:orientation val="minMax"/>
          <c:max val="0.5"/>
          <c:min val="0"/>
        </c:scaling>
        <c:delete val="0"/>
        <c:axPos val="b"/>
        <c:majorGridlines/>
        <c:numFmt formatCode="0.0%" sourceLinked="1"/>
        <c:majorTickMark val="out"/>
        <c:minorTickMark val="none"/>
        <c:tickLblPos val="nextTo"/>
        <c:txPr>
          <a:bodyPr/>
          <a:lstStyle/>
          <a:p>
            <a:pPr>
              <a:defRPr sz="2000"/>
            </a:pPr>
            <a:endParaRPr lang="ja-JP"/>
          </a:p>
        </c:txPr>
        <c:crossAx val="191040128"/>
        <c:crosses val="autoZero"/>
        <c:crossBetween val="between"/>
        <c:majorUnit val="0.1"/>
      </c:valAx>
    </c:plotArea>
    <c:legend>
      <c:legendPos val="r"/>
      <c:layout>
        <c:manualLayout>
          <c:xMode val="edge"/>
          <c:yMode val="edge"/>
          <c:x val="0.86864304461942254"/>
          <c:y val="0.25518355655000952"/>
          <c:w val="0.1216347331583552"/>
          <c:h val="0.20007109493453773"/>
        </c:manualLayout>
      </c:layout>
      <c:overlay val="0"/>
      <c:spPr>
        <a:solidFill>
          <a:schemeClr val="bg1"/>
        </a:solidFill>
      </c:spPr>
      <c:txPr>
        <a:bodyPr/>
        <a:lstStyle/>
        <a:p>
          <a:pPr>
            <a:defRPr sz="1600"/>
          </a:pPr>
          <a:endParaRPr lang="ja-JP"/>
        </a:p>
      </c:txPr>
    </c:legend>
    <c:plotVisOnly val="1"/>
    <c:dispBlanksAs val="gap"/>
    <c:showDLblsOverMax val="0"/>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0.41755664916885388"/>
          <c:y val="6.5730254757070483E-4"/>
          <c:w val="0.5568287401574803"/>
          <c:h val="0.89465994013104189"/>
        </c:manualLayout>
      </c:layout>
      <c:barChart>
        <c:barDir val="bar"/>
        <c:grouping val="clustered"/>
        <c:varyColors val="0"/>
        <c:ser>
          <c:idx val="0"/>
          <c:order val="0"/>
          <c:tx>
            <c:strRef>
              <c:f>Sheet1!$A$2</c:f>
              <c:strCache>
                <c:ptCount val="1"/>
                <c:pt idx="0">
                  <c:v>小学校</c:v>
                </c:pt>
              </c:strCache>
            </c:strRef>
          </c:tx>
          <c:invertIfNegative val="0"/>
          <c:cat>
            <c:strRef>
              <c:f>Sheet1!$B$1:$K$1</c:f>
              <c:strCache>
                <c:ptCount val="10"/>
                <c:pt idx="0">
                  <c:v>利用料金</c:v>
                </c:pt>
                <c:pt idx="1">
                  <c:v>使う場所や時間</c:v>
                </c:pt>
                <c:pt idx="2">
                  <c:v>インターネットを使わない</c:v>
                </c:pt>
                <c:pt idx="3">
                  <c:v>通話やメールの相手</c:v>
                </c:pt>
                <c:pt idx="4">
                  <c:v>知らない人からのメールに返信しない</c:v>
                </c:pt>
                <c:pt idx="5">
                  <c:v>人が傷つくような書き込みをしない</c:v>
                </c:pt>
                <c:pt idx="6">
                  <c:v>人の名前や写真を勝手に使わない</c:v>
                </c:pt>
                <c:pt idx="7">
                  <c:v>学校の決まりを守る</c:v>
                </c:pt>
                <c:pt idx="8">
                  <c:v>その他</c:v>
                </c:pt>
                <c:pt idx="9">
                  <c:v>ルールを決めていない</c:v>
                </c:pt>
              </c:strCache>
            </c:strRef>
          </c:cat>
          <c:val>
            <c:numRef>
              <c:f>Sheet1!$B$2:$K$2</c:f>
              <c:numCache>
                <c:formatCode>0.0%</c:formatCode>
                <c:ptCount val="10"/>
                <c:pt idx="0">
                  <c:v>0.13600000000000001</c:v>
                </c:pt>
                <c:pt idx="1">
                  <c:v>0.16600000000000001</c:v>
                </c:pt>
                <c:pt idx="2">
                  <c:v>0.17</c:v>
                </c:pt>
                <c:pt idx="3">
                  <c:v>0.19900000000000001</c:v>
                </c:pt>
                <c:pt idx="4">
                  <c:v>0.32400000000000001</c:v>
                </c:pt>
                <c:pt idx="5">
                  <c:v>0.23799999999999999</c:v>
                </c:pt>
                <c:pt idx="6">
                  <c:v>0.185</c:v>
                </c:pt>
                <c:pt idx="7">
                  <c:v>0.157</c:v>
                </c:pt>
                <c:pt idx="8">
                  <c:v>6.8000000000000005E-2</c:v>
                </c:pt>
                <c:pt idx="9">
                  <c:v>0.36799999999999999</c:v>
                </c:pt>
              </c:numCache>
            </c:numRef>
          </c:val>
          <c:extLst>
            <c:ext xmlns:c16="http://schemas.microsoft.com/office/drawing/2014/chart" uri="{C3380CC4-5D6E-409C-BE32-E72D297353CC}">
              <c16:uniqueId val="{00000000-20E5-4143-8E44-46116BDAD658}"/>
            </c:ext>
          </c:extLst>
        </c:ser>
        <c:ser>
          <c:idx val="1"/>
          <c:order val="1"/>
          <c:tx>
            <c:strRef>
              <c:f>Sheet1!$A$3</c:f>
              <c:strCache>
                <c:ptCount val="1"/>
                <c:pt idx="0">
                  <c:v>中学校</c:v>
                </c:pt>
              </c:strCache>
            </c:strRef>
          </c:tx>
          <c:invertIfNegative val="0"/>
          <c:cat>
            <c:strRef>
              <c:f>Sheet1!$B$1:$K$1</c:f>
              <c:strCache>
                <c:ptCount val="10"/>
                <c:pt idx="0">
                  <c:v>利用料金</c:v>
                </c:pt>
                <c:pt idx="1">
                  <c:v>使う場所や時間</c:v>
                </c:pt>
                <c:pt idx="2">
                  <c:v>インターネットを使わない</c:v>
                </c:pt>
                <c:pt idx="3">
                  <c:v>通話やメールの相手</c:v>
                </c:pt>
                <c:pt idx="4">
                  <c:v>知らない人からのメールに返信しない</c:v>
                </c:pt>
                <c:pt idx="5">
                  <c:v>人が傷つくような書き込みをしない</c:v>
                </c:pt>
                <c:pt idx="6">
                  <c:v>人の名前や写真を勝手に使わない</c:v>
                </c:pt>
                <c:pt idx="7">
                  <c:v>学校の決まりを守る</c:v>
                </c:pt>
                <c:pt idx="8">
                  <c:v>その他</c:v>
                </c:pt>
                <c:pt idx="9">
                  <c:v>ルールを決めていない</c:v>
                </c:pt>
              </c:strCache>
            </c:strRef>
          </c:cat>
          <c:val>
            <c:numRef>
              <c:f>Sheet1!$B$3:$K$3</c:f>
              <c:numCache>
                <c:formatCode>0.0%</c:formatCode>
                <c:ptCount val="10"/>
                <c:pt idx="0">
                  <c:v>0.247</c:v>
                </c:pt>
                <c:pt idx="1">
                  <c:v>0.18</c:v>
                </c:pt>
                <c:pt idx="2">
                  <c:v>0.188</c:v>
                </c:pt>
                <c:pt idx="3">
                  <c:v>8.5999999999999993E-2</c:v>
                </c:pt>
                <c:pt idx="4">
                  <c:v>0.32900000000000001</c:v>
                </c:pt>
                <c:pt idx="5">
                  <c:v>0.23300000000000001</c:v>
                </c:pt>
                <c:pt idx="6">
                  <c:v>0.19800000000000001</c:v>
                </c:pt>
                <c:pt idx="7">
                  <c:v>0.223</c:v>
                </c:pt>
                <c:pt idx="8">
                  <c:v>3.4000000000000002E-2</c:v>
                </c:pt>
                <c:pt idx="9">
                  <c:v>0.29699999999999999</c:v>
                </c:pt>
              </c:numCache>
            </c:numRef>
          </c:val>
          <c:extLst>
            <c:ext xmlns:c16="http://schemas.microsoft.com/office/drawing/2014/chart" uri="{C3380CC4-5D6E-409C-BE32-E72D297353CC}">
              <c16:uniqueId val="{00000001-20E5-4143-8E44-46116BDAD658}"/>
            </c:ext>
          </c:extLst>
        </c:ser>
        <c:ser>
          <c:idx val="2"/>
          <c:order val="2"/>
          <c:tx>
            <c:strRef>
              <c:f>Sheet1!$A$4</c:f>
              <c:strCache>
                <c:ptCount val="1"/>
                <c:pt idx="0">
                  <c:v>高等学校</c:v>
                </c:pt>
              </c:strCache>
            </c:strRef>
          </c:tx>
          <c:invertIfNegative val="0"/>
          <c:cat>
            <c:strRef>
              <c:f>Sheet1!$B$1:$K$1</c:f>
              <c:strCache>
                <c:ptCount val="10"/>
                <c:pt idx="0">
                  <c:v>利用料金</c:v>
                </c:pt>
                <c:pt idx="1">
                  <c:v>使う場所や時間</c:v>
                </c:pt>
                <c:pt idx="2">
                  <c:v>インターネットを使わない</c:v>
                </c:pt>
                <c:pt idx="3">
                  <c:v>通話やメールの相手</c:v>
                </c:pt>
                <c:pt idx="4">
                  <c:v>知らない人からのメールに返信しない</c:v>
                </c:pt>
                <c:pt idx="5">
                  <c:v>人が傷つくような書き込みをしない</c:v>
                </c:pt>
                <c:pt idx="6">
                  <c:v>人の名前や写真を勝手に使わない</c:v>
                </c:pt>
                <c:pt idx="7">
                  <c:v>学校の決まりを守る</c:v>
                </c:pt>
                <c:pt idx="8">
                  <c:v>その他</c:v>
                </c:pt>
                <c:pt idx="9">
                  <c:v>ルールを決めていない</c:v>
                </c:pt>
              </c:strCache>
            </c:strRef>
          </c:cat>
          <c:val>
            <c:numRef>
              <c:f>Sheet1!$B$4:$K$4</c:f>
              <c:numCache>
                <c:formatCode>0.0%</c:formatCode>
                <c:ptCount val="10"/>
                <c:pt idx="0">
                  <c:v>0.28299999999999997</c:v>
                </c:pt>
                <c:pt idx="1">
                  <c:v>7.9000000000000001E-2</c:v>
                </c:pt>
                <c:pt idx="2">
                  <c:v>5.6000000000000001E-2</c:v>
                </c:pt>
                <c:pt idx="3">
                  <c:v>2.1999999999999999E-2</c:v>
                </c:pt>
                <c:pt idx="4">
                  <c:v>0.14099999999999999</c:v>
                </c:pt>
                <c:pt idx="5">
                  <c:v>0.113</c:v>
                </c:pt>
                <c:pt idx="6">
                  <c:v>9.6000000000000002E-2</c:v>
                </c:pt>
                <c:pt idx="7">
                  <c:v>0.14099999999999999</c:v>
                </c:pt>
                <c:pt idx="8">
                  <c:v>1.2999999999999999E-2</c:v>
                </c:pt>
                <c:pt idx="9">
                  <c:v>0.48299999999999998</c:v>
                </c:pt>
              </c:numCache>
            </c:numRef>
          </c:val>
          <c:extLst>
            <c:ext xmlns:c16="http://schemas.microsoft.com/office/drawing/2014/chart" uri="{C3380CC4-5D6E-409C-BE32-E72D297353CC}">
              <c16:uniqueId val="{00000002-20E5-4143-8E44-46116BDAD658}"/>
            </c:ext>
          </c:extLst>
        </c:ser>
        <c:dLbls>
          <c:showLegendKey val="0"/>
          <c:showVal val="0"/>
          <c:showCatName val="0"/>
          <c:showSerName val="0"/>
          <c:showPercent val="0"/>
          <c:showBubbleSize val="0"/>
        </c:dLbls>
        <c:gapWidth val="150"/>
        <c:axId val="191280640"/>
        <c:axId val="191282176"/>
      </c:barChart>
      <c:catAx>
        <c:axId val="191280640"/>
        <c:scaling>
          <c:orientation val="minMax"/>
        </c:scaling>
        <c:delete val="0"/>
        <c:axPos val="l"/>
        <c:numFmt formatCode="General" sourceLinked="0"/>
        <c:majorTickMark val="out"/>
        <c:minorTickMark val="none"/>
        <c:tickLblPos val="nextTo"/>
        <c:txPr>
          <a:bodyPr/>
          <a:lstStyle/>
          <a:p>
            <a:pPr>
              <a:defRPr sz="1800"/>
            </a:pPr>
            <a:endParaRPr lang="ja-JP"/>
          </a:p>
        </c:txPr>
        <c:crossAx val="191282176"/>
        <c:crosses val="autoZero"/>
        <c:auto val="0"/>
        <c:lblAlgn val="ctr"/>
        <c:lblOffset val="100"/>
        <c:tickMarkSkip val="2"/>
        <c:noMultiLvlLbl val="0"/>
      </c:catAx>
      <c:valAx>
        <c:axId val="191282176"/>
        <c:scaling>
          <c:orientation val="minMax"/>
          <c:max val="0.5"/>
          <c:min val="0"/>
        </c:scaling>
        <c:delete val="0"/>
        <c:axPos val="b"/>
        <c:majorGridlines/>
        <c:numFmt formatCode="0.0%" sourceLinked="1"/>
        <c:majorTickMark val="out"/>
        <c:minorTickMark val="none"/>
        <c:tickLblPos val="nextTo"/>
        <c:txPr>
          <a:bodyPr/>
          <a:lstStyle/>
          <a:p>
            <a:pPr>
              <a:defRPr sz="2000"/>
            </a:pPr>
            <a:endParaRPr lang="ja-JP"/>
          </a:p>
        </c:txPr>
        <c:crossAx val="191280640"/>
        <c:crosses val="autoZero"/>
        <c:crossBetween val="between"/>
        <c:majorUnit val="0.1"/>
      </c:valAx>
    </c:plotArea>
    <c:legend>
      <c:legendPos val="r"/>
      <c:layout>
        <c:manualLayout>
          <c:xMode val="edge"/>
          <c:yMode val="edge"/>
          <c:x val="0.87003193350831143"/>
          <c:y val="0.23938928829410508"/>
          <c:w val="0.1216347331583552"/>
          <c:h val="0.20007109493453773"/>
        </c:manualLayout>
      </c:layout>
      <c:overlay val="0"/>
      <c:spPr>
        <a:solidFill>
          <a:schemeClr val="bg1"/>
        </a:solidFill>
      </c:spPr>
      <c:txPr>
        <a:bodyPr/>
        <a:lstStyle/>
        <a:p>
          <a:pPr>
            <a:defRPr sz="1600"/>
          </a:pPr>
          <a:endParaRPr lang="ja-JP"/>
        </a:p>
      </c:txPr>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3" y="1"/>
            <a:ext cx="2918621" cy="493396"/>
          </a:xfrm>
          <a:prstGeom prst="rect">
            <a:avLst/>
          </a:prstGeom>
        </p:spPr>
        <p:txBody>
          <a:bodyPr vert="horz" lIns="90648" tIns="45323" rIns="90648" bIns="45323" rtlCol="0"/>
          <a:lstStyle>
            <a:lvl1pPr algn="l">
              <a:defRPr sz="1200"/>
            </a:lvl1pPr>
          </a:lstStyle>
          <a:p>
            <a:r>
              <a:rPr kumimoji="1" lang="ja-JP" altLang="en-US"/>
              <a:t>ＳＴＥＰ１研修用スライド</a:t>
            </a:r>
          </a:p>
        </p:txBody>
      </p:sp>
      <p:sp>
        <p:nvSpPr>
          <p:cNvPr id="3" name="日付プレースホルダー 2"/>
          <p:cNvSpPr>
            <a:spLocks noGrp="1"/>
          </p:cNvSpPr>
          <p:nvPr>
            <p:ph type="dt" sz="quarter" idx="1"/>
          </p:nvPr>
        </p:nvSpPr>
        <p:spPr>
          <a:xfrm>
            <a:off x="3815574" y="1"/>
            <a:ext cx="2918621" cy="493396"/>
          </a:xfrm>
          <a:prstGeom prst="rect">
            <a:avLst/>
          </a:prstGeom>
        </p:spPr>
        <p:txBody>
          <a:bodyPr vert="horz" lIns="90648" tIns="45323" rIns="90648" bIns="45323" rtlCol="0"/>
          <a:lstStyle>
            <a:lvl1pPr algn="r">
              <a:defRPr sz="1200"/>
            </a:lvl1pPr>
          </a:lstStyle>
          <a:p>
            <a:fld id="{862EBC33-DF66-411F-AF73-40B07711483A}" type="datetimeFigureOut">
              <a:rPr kumimoji="1" lang="ja-JP" altLang="en-US" smtClean="0"/>
              <a:t>2022/9/26</a:t>
            </a:fld>
            <a:endParaRPr kumimoji="1" lang="ja-JP" altLang="en-US"/>
          </a:p>
        </p:txBody>
      </p:sp>
      <p:sp>
        <p:nvSpPr>
          <p:cNvPr id="4" name="フッター プレースホルダー 3"/>
          <p:cNvSpPr>
            <a:spLocks noGrp="1"/>
          </p:cNvSpPr>
          <p:nvPr>
            <p:ph type="ftr" sz="quarter" idx="2"/>
          </p:nvPr>
        </p:nvSpPr>
        <p:spPr>
          <a:xfrm>
            <a:off x="3" y="9374518"/>
            <a:ext cx="2918621" cy="493395"/>
          </a:xfrm>
          <a:prstGeom prst="rect">
            <a:avLst/>
          </a:prstGeom>
        </p:spPr>
        <p:txBody>
          <a:bodyPr vert="horz" lIns="90648" tIns="45323" rIns="90648" bIns="45323" rtlCol="0" anchor="b"/>
          <a:lstStyle>
            <a:lvl1pPr algn="l">
              <a:defRPr sz="1200"/>
            </a:lvl1pPr>
          </a:lstStyle>
          <a:p>
            <a:endParaRPr kumimoji="1" lang="ja-JP" altLang="en-US"/>
          </a:p>
        </p:txBody>
      </p:sp>
      <p:sp>
        <p:nvSpPr>
          <p:cNvPr id="5" name="スライド番号プレースホルダー 4"/>
          <p:cNvSpPr>
            <a:spLocks noGrp="1"/>
          </p:cNvSpPr>
          <p:nvPr>
            <p:ph type="sldNum" sz="quarter" idx="3"/>
          </p:nvPr>
        </p:nvSpPr>
        <p:spPr>
          <a:xfrm>
            <a:off x="3815574" y="9374518"/>
            <a:ext cx="2918621" cy="493395"/>
          </a:xfrm>
          <a:prstGeom prst="rect">
            <a:avLst/>
          </a:prstGeom>
        </p:spPr>
        <p:txBody>
          <a:bodyPr vert="horz" lIns="90648" tIns="45323" rIns="90648" bIns="45323" rtlCol="0" anchor="b"/>
          <a:lstStyle>
            <a:lvl1pPr algn="r">
              <a:defRPr sz="1200"/>
            </a:lvl1pPr>
          </a:lstStyle>
          <a:p>
            <a:fld id="{C045A857-4F84-44F1-A698-C1C22EAA8BF0}" type="slidenum">
              <a:rPr kumimoji="1" lang="ja-JP" altLang="en-US" smtClean="0"/>
              <a:t>‹#›</a:t>
            </a:fld>
            <a:endParaRPr kumimoji="1" lang="ja-JP" altLang="en-US"/>
          </a:p>
        </p:txBody>
      </p:sp>
    </p:spTree>
    <p:extLst>
      <p:ext uri="{BB962C8B-B14F-4D97-AF65-F5344CB8AC3E}">
        <p14:creationId xmlns:p14="http://schemas.microsoft.com/office/powerpoint/2010/main" val="3936085239"/>
      </p:ext>
    </p:extLst>
  </p:cSld>
  <p:clrMap bg1="lt1" tx1="dk1" bg2="lt2" tx2="dk2" accent1="accent1" accent2="accent2" accent3="accent3" accent4="accent4" accent5="accent5" accent6="accent6" hlink="hlink" folHlink="folHlink"/>
  <p:hf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2" y="2"/>
            <a:ext cx="2918831" cy="493474"/>
          </a:xfrm>
          <a:prstGeom prst="rect">
            <a:avLst/>
          </a:prstGeom>
        </p:spPr>
        <p:txBody>
          <a:bodyPr vert="horz" lIns="90648" tIns="45323" rIns="90648" bIns="45323" rtlCol="0"/>
          <a:lstStyle>
            <a:lvl1pPr algn="l">
              <a:defRPr sz="1200"/>
            </a:lvl1pPr>
          </a:lstStyle>
          <a:p>
            <a:r>
              <a:rPr kumimoji="1" lang="ja-JP" altLang="en-US"/>
              <a:t>ＳＴＥＰ１研修用スライド</a:t>
            </a:r>
          </a:p>
        </p:txBody>
      </p:sp>
      <p:sp>
        <p:nvSpPr>
          <p:cNvPr id="3" name="日付プレースホルダー 2"/>
          <p:cNvSpPr>
            <a:spLocks noGrp="1"/>
          </p:cNvSpPr>
          <p:nvPr>
            <p:ph type="dt" idx="1"/>
          </p:nvPr>
        </p:nvSpPr>
        <p:spPr>
          <a:xfrm>
            <a:off x="3815376" y="2"/>
            <a:ext cx="2918831" cy="493474"/>
          </a:xfrm>
          <a:prstGeom prst="rect">
            <a:avLst/>
          </a:prstGeom>
        </p:spPr>
        <p:txBody>
          <a:bodyPr vert="horz" lIns="90648" tIns="45323" rIns="90648" bIns="45323" rtlCol="0"/>
          <a:lstStyle>
            <a:lvl1pPr algn="r">
              <a:defRPr sz="1200"/>
            </a:lvl1pPr>
          </a:lstStyle>
          <a:p>
            <a:fld id="{8056D4D7-2B66-452A-859B-9544308A1F9F}" type="datetimeFigureOut">
              <a:rPr kumimoji="1" lang="ja-JP" altLang="en-US" smtClean="0"/>
              <a:t>2022/9/26</a:t>
            </a:fld>
            <a:endParaRPr kumimoji="1" lang="ja-JP" altLang="en-US"/>
          </a:p>
        </p:txBody>
      </p:sp>
      <p:sp>
        <p:nvSpPr>
          <p:cNvPr id="4" name="スライド イメージ プレースホルダー 3"/>
          <p:cNvSpPr>
            <a:spLocks noGrp="1" noRot="1" noChangeAspect="1"/>
          </p:cNvSpPr>
          <p:nvPr>
            <p:ph type="sldImg" idx="2"/>
          </p:nvPr>
        </p:nvSpPr>
        <p:spPr>
          <a:xfrm>
            <a:off x="903288" y="741363"/>
            <a:ext cx="4929187" cy="3698875"/>
          </a:xfrm>
          <a:prstGeom prst="rect">
            <a:avLst/>
          </a:prstGeom>
          <a:noFill/>
          <a:ln w="12700">
            <a:solidFill>
              <a:prstClr val="black"/>
            </a:solidFill>
          </a:ln>
        </p:spPr>
        <p:txBody>
          <a:bodyPr vert="horz" lIns="90648" tIns="45323" rIns="90648" bIns="45323" rtlCol="0" anchor="ctr"/>
          <a:lstStyle/>
          <a:p>
            <a:endParaRPr lang="ja-JP" altLang="en-US"/>
          </a:p>
        </p:txBody>
      </p:sp>
      <p:sp>
        <p:nvSpPr>
          <p:cNvPr id="5" name="ノート プレースホルダー 4"/>
          <p:cNvSpPr>
            <a:spLocks noGrp="1"/>
          </p:cNvSpPr>
          <p:nvPr>
            <p:ph type="body" sz="quarter" idx="3"/>
          </p:nvPr>
        </p:nvSpPr>
        <p:spPr>
          <a:xfrm>
            <a:off x="673577" y="4688008"/>
            <a:ext cx="5388610" cy="4441270"/>
          </a:xfrm>
          <a:prstGeom prst="rect">
            <a:avLst/>
          </a:prstGeom>
        </p:spPr>
        <p:txBody>
          <a:bodyPr vert="horz" lIns="90648" tIns="45323" rIns="90648" bIns="45323"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2" y="9374302"/>
            <a:ext cx="2918831" cy="493474"/>
          </a:xfrm>
          <a:prstGeom prst="rect">
            <a:avLst/>
          </a:prstGeom>
        </p:spPr>
        <p:txBody>
          <a:bodyPr vert="horz" lIns="90648" tIns="45323" rIns="90648" bIns="45323"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6" y="9374302"/>
            <a:ext cx="2918831" cy="493474"/>
          </a:xfrm>
          <a:prstGeom prst="rect">
            <a:avLst/>
          </a:prstGeom>
        </p:spPr>
        <p:txBody>
          <a:bodyPr vert="horz" lIns="90648" tIns="45323" rIns="90648" bIns="45323" rtlCol="0" anchor="b"/>
          <a:lstStyle>
            <a:lvl1pPr algn="r">
              <a:defRPr sz="1200"/>
            </a:lvl1pPr>
          </a:lstStyle>
          <a:p>
            <a:fld id="{27537293-0B2A-414C-BCB7-223713EEAD3F}" type="slidenum">
              <a:rPr kumimoji="1" lang="ja-JP" altLang="en-US" smtClean="0"/>
              <a:t>‹#›</a:t>
            </a:fld>
            <a:endParaRPr kumimoji="1" lang="ja-JP" altLang="en-US"/>
          </a:p>
        </p:txBody>
      </p:sp>
    </p:spTree>
    <p:extLst>
      <p:ext uri="{BB962C8B-B14F-4D97-AF65-F5344CB8AC3E}">
        <p14:creationId xmlns:p14="http://schemas.microsoft.com/office/powerpoint/2010/main" val="3347841346"/>
      </p:ext>
    </p:extLst>
  </p:cSld>
  <p:clrMap bg1="lt1" tx1="dk1" bg2="lt2" tx2="dk2" accent1="accent1" accent2="accent2" accent3="accent3" accent4="accent4" accent5="accent5" accent6="accent6" hlink="hlink" folHlink="folHlink"/>
  <p:hf ftr="0" dt="0"/>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ＳＴＥＰ１の後半では，モデルカリキュラム表と関わらせながら資料を活用するときの手順例を基に研修しました。この手順例を参考にしていただいて，今後は，それぞれの先生方で，資料を基に，ねらいに迫るためにどうすればよいかを，発問レベルで考えるようにしていってください。●</a:t>
            </a:r>
            <a:endParaRPr kumimoji="1" lang="en-US" altLang="ja-JP" dirty="0"/>
          </a:p>
          <a:p>
            <a:endParaRPr kumimoji="1" lang="en-US" altLang="ja-JP" dirty="0"/>
          </a:p>
          <a:p>
            <a:r>
              <a:rPr kumimoji="1" lang="en-US" altLang="ja-JP" dirty="0"/>
              <a:t>※</a:t>
            </a:r>
            <a:r>
              <a:rPr kumimoji="1" lang="ja-JP" altLang="en-US" dirty="0"/>
              <a:t>本パッケージで利用している研修用資料については，中心人物を誰にするか，中心場面をどこにするかについて，スライドの中で明示しています。他の読み物資料を用いる場合は，協議に時間が必要な場合があります。資料の読みを深める大切な時間ですから，時間が許す範囲でしっかりと協議してください。</a:t>
            </a:r>
          </a:p>
        </p:txBody>
      </p:sp>
      <p:sp>
        <p:nvSpPr>
          <p:cNvPr id="4" name="スライド番号プレースホルダー 3"/>
          <p:cNvSpPr>
            <a:spLocks noGrp="1"/>
          </p:cNvSpPr>
          <p:nvPr>
            <p:ph type="sldNum" sz="quarter" idx="10"/>
          </p:nvPr>
        </p:nvSpPr>
        <p:spPr/>
        <p:txBody>
          <a:bodyPr/>
          <a:lstStyle/>
          <a:p>
            <a:fld id="{27537293-0B2A-414C-BCB7-223713EEAD3F}" type="slidenum">
              <a:rPr kumimoji="1" lang="ja-JP" altLang="en-US" smtClean="0"/>
              <a:t>1</a:t>
            </a:fld>
            <a:endParaRPr kumimoji="1" lang="ja-JP" altLang="en-US"/>
          </a:p>
        </p:txBody>
      </p:sp>
      <p:sp>
        <p:nvSpPr>
          <p:cNvPr id="5" name="ヘッダー プレースホルダー 4"/>
          <p:cNvSpPr>
            <a:spLocks noGrp="1"/>
          </p:cNvSpPr>
          <p:nvPr>
            <p:ph type="hdr" sz="quarter" idx="11"/>
          </p:nvPr>
        </p:nvSpPr>
        <p:spPr/>
        <p:txBody>
          <a:bodyPr/>
          <a:lstStyle/>
          <a:p>
            <a:r>
              <a:rPr kumimoji="1" lang="ja-JP" altLang="en-US"/>
              <a:t>ＳＴＥＰ１研修用スライド</a:t>
            </a:r>
          </a:p>
        </p:txBody>
      </p:sp>
    </p:spTree>
    <p:extLst>
      <p:ext uri="{BB962C8B-B14F-4D97-AF65-F5344CB8AC3E}">
        <p14:creationId xmlns:p14="http://schemas.microsoft.com/office/powerpoint/2010/main" val="134672008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sz="1100" b="0" i="0" u="none" strike="noStrike" kern="1200" baseline="0" dirty="0">
                <a:solidFill>
                  <a:schemeClr val="tx1"/>
                </a:solidFill>
                <a:latin typeface="+mn-lt"/>
                <a:ea typeface="+mn-ea"/>
                <a:cs typeface="+mn-cs"/>
              </a:rPr>
              <a:t>　トラブル事例の多くは，保護者がそれらを利用させた際に，児童生徒がどのように利用するかを十分検討しなかったことに起因します。インターネットや携帯電話を児童生徒に利用させる時に，守るべきルール，マナー，危険から身を守るための注意事項などを教える必要があることを保護者に理解してもうことが必要です。●</a:t>
            </a:r>
            <a:endParaRPr kumimoji="1" lang="en-US" altLang="ja-JP" sz="1100" b="0" i="0" u="none" strike="noStrike" kern="1200" baseline="0" dirty="0">
              <a:solidFill>
                <a:schemeClr val="tx1"/>
              </a:solidFill>
              <a:latin typeface="+mn-lt"/>
              <a:ea typeface="+mn-ea"/>
              <a:cs typeface="+mn-cs"/>
            </a:endParaRPr>
          </a:p>
        </p:txBody>
      </p:sp>
      <p:sp>
        <p:nvSpPr>
          <p:cNvPr id="4" name="スライド番号プレースホルダー 3"/>
          <p:cNvSpPr>
            <a:spLocks noGrp="1"/>
          </p:cNvSpPr>
          <p:nvPr>
            <p:ph type="sldNum" sz="quarter" idx="10"/>
          </p:nvPr>
        </p:nvSpPr>
        <p:spPr/>
        <p:txBody>
          <a:bodyPr/>
          <a:lstStyle/>
          <a:p>
            <a:fld id="{27537293-0B2A-414C-BCB7-223713EEAD3F}" type="slidenum">
              <a:rPr kumimoji="1" lang="ja-JP" altLang="en-US" smtClean="0"/>
              <a:t>10</a:t>
            </a:fld>
            <a:endParaRPr kumimoji="1" lang="ja-JP" altLang="en-US"/>
          </a:p>
        </p:txBody>
      </p:sp>
      <p:sp>
        <p:nvSpPr>
          <p:cNvPr id="5" name="ヘッダー プレースホルダー 4"/>
          <p:cNvSpPr>
            <a:spLocks noGrp="1"/>
          </p:cNvSpPr>
          <p:nvPr>
            <p:ph type="hdr" sz="quarter" idx="11"/>
          </p:nvPr>
        </p:nvSpPr>
        <p:spPr/>
        <p:txBody>
          <a:bodyPr/>
          <a:lstStyle/>
          <a:p>
            <a:r>
              <a:rPr kumimoji="1" lang="ja-JP" altLang="en-US"/>
              <a:t>ＳＴＥＰ１研修用スライド</a:t>
            </a:r>
          </a:p>
        </p:txBody>
      </p:sp>
    </p:spTree>
    <p:extLst>
      <p:ext uri="{BB962C8B-B14F-4D97-AF65-F5344CB8AC3E}">
        <p14:creationId xmlns:p14="http://schemas.microsoft.com/office/powerpoint/2010/main" val="20641562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0594" name="スライド イメージ プレースホルダー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10595" name="ノート プレースホルダー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ja-JP" altLang="en-US" dirty="0"/>
              <a:t>文部科学省が平成</a:t>
            </a:r>
            <a:r>
              <a:rPr lang="en-US" altLang="ja-JP" dirty="0"/>
              <a:t>23</a:t>
            </a:r>
            <a:r>
              <a:rPr lang="ja-JP" altLang="en-US" dirty="0"/>
              <a:t>年</a:t>
            </a:r>
            <a:r>
              <a:rPr lang="en-US" altLang="ja-JP" dirty="0"/>
              <a:t>3</a:t>
            </a:r>
            <a:r>
              <a:rPr lang="ja-JP" altLang="en-US" dirty="0"/>
              <a:t>月に</a:t>
            </a:r>
            <a:r>
              <a:rPr lang="en-US" altLang="ja-JP" dirty="0"/>
              <a:t>Web</a:t>
            </a:r>
            <a:r>
              <a:rPr lang="ja-JP" altLang="en-US" dirty="0"/>
              <a:t>ページで公開した小学校用読み物資料集では，</a:t>
            </a:r>
            <a:r>
              <a:rPr lang="en-US" altLang="ja-JP" dirty="0"/>
              <a:t>29</a:t>
            </a:r>
            <a:r>
              <a:rPr lang="ja-JP" altLang="en-US" dirty="0"/>
              <a:t>話中５話が情報モラルに関わる内容となっています。情報モラルを意識した指導をする上で，本日の研修を生かしてみてください。</a:t>
            </a:r>
            <a:endParaRPr lang="en-US" altLang="ja-JP" dirty="0"/>
          </a:p>
          <a:p>
            <a:pPr eaLnBrk="1" hangingPunct="1">
              <a:spcBef>
                <a:spcPct val="0"/>
              </a:spcBef>
            </a:pPr>
            <a:r>
              <a:rPr lang="ja-JP" altLang="en-US" dirty="0"/>
              <a:t>例えば，最初の「みんなのニュースがかり」を例に挙げます。</a:t>
            </a:r>
            <a:r>
              <a:rPr kumimoji="1" lang="ja-JP" altLang="en-US" dirty="0"/>
              <a:t>●</a:t>
            </a:r>
            <a:endParaRPr lang="en-US" altLang="ja-JP" dirty="0"/>
          </a:p>
        </p:txBody>
      </p:sp>
      <p:sp>
        <p:nvSpPr>
          <p:cNvPr id="110596" name="スライド番号プレースホルダー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7436A41F-B642-45A3-A553-A6AB56B42C9F}" type="slidenum">
              <a:rPr lang="ja-JP" altLang="en-US" smtClean="0"/>
              <a:pPr fontAlgn="base">
                <a:spcBef>
                  <a:spcPct val="0"/>
                </a:spcBef>
                <a:spcAft>
                  <a:spcPct val="0"/>
                </a:spcAft>
                <a:defRPr/>
              </a:pPr>
              <a:t>2</a:t>
            </a:fld>
            <a:endParaRPr lang="ja-JP" altLang="en-US"/>
          </a:p>
        </p:txBody>
      </p:sp>
      <p:sp>
        <p:nvSpPr>
          <p:cNvPr id="2" name="ヘッダー プレースホルダー 1"/>
          <p:cNvSpPr>
            <a:spLocks noGrp="1"/>
          </p:cNvSpPr>
          <p:nvPr>
            <p:ph type="hdr" sz="quarter" idx="10"/>
          </p:nvPr>
        </p:nvSpPr>
        <p:spPr/>
        <p:txBody>
          <a:bodyPr/>
          <a:lstStyle/>
          <a:p>
            <a:r>
              <a:rPr kumimoji="1" lang="ja-JP" altLang="en-US"/>
              <a:t>ＳＴＥＰ１研修用スライド</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「みんなのニュースがかり」を見ていただくと，</a:t>
            </a:r>
            <a:endParaRPr kumimoji="1" lang="en-US" altLang="ja-JP" dirty="0"/>
          </a:p>
          <a:p>
            <a:r>
              <a:rPr kumimoji="1" lang="ja-JP" altLang="en-US" dirty="0"/>
              <a:t>●この資料の，道徳のねらいは，「働くことのよさを感じて，みんなのために働く」です。</a:t>
            </a:r>
            <a:endParaRPr kumimoji="1" lang="en-US" altLang="ja-JP" dirty="0"/>
          </a:p>
          <a:p>
            <a:r>
              <a:rPr kumimoji="1" lang="ja-JP" altLang="en-US" dirty="0"/>
              <a:t>この資料を見るとき，ＳＴＥＰ１で行ったような手順を参考にしていきます。</a:t>
            </a:r>
            <a:endParaRPr kumimoji="1" lang="en-US" altLang="ja-JP" dirty="0"/>
          </a:p>
          <a:p>
            <a:r>
              <a:rPr kumimoji="1" lang="ja-JP" altLang="en-US" dirty="0"/>
              <a:t>●モデルカリキュラム表を見ると，「自分の情報や他人の情報を大切にする」など幾つかの内容と関わりが深いことが分かります。</a:t>
            </a:r>
            <a:endParaRPr kumimoji="1" lang="en-US" altLang="ja-JP" dirty="0"/>
          </a:p>
          <a:p>
            <a:r>
              <a:rPr kumimoji="1" lang="ja-JP" altLang="en-US" dirty="0"/>
              <a:t>●したがって，このような内容と関連させながら，働くことのよさを考えることができるようにしていくことが大切です。</a:t>
            </a:r>
          </a:p>
        </p:txBody>
      </p:sp>
      <p:sp>
        <p:nvSpPr>
          <p:cNvPr id="4" name="スライド番号プレースホルダー 3"/>
          <p:cNvSpPr>
            <a:spLocks noGrp="1"/>
          </p:cNvSpPr>
          <p:nvPr>
            <p:ph type="sldNum" sz="quarter" idx="10"/>
          </p:nvPr>
        </p:nvSpPr>
        <p:spPr/>
        <p:txBody>
          <a:bodyPr/>
          <a:lstStyle/>
          <a:p>
            <a:fld id="{27537293-0B2A-414C-BCB7-223713EEAD3F}" type="slidenum">
              <a:rPr kumimoji="1" lang="ja-JP" altLang="en-US" smtClean="0"/>
              <a:t>3</a:t>
            </a:fld>
            <a:endParaRPr kumimoji="1" lang="ja-JP" altLang="en-US"/>
          </a:p>
        </p:txBody>
      </p:sp>
      <p:sp>
        <p:nvSpPr>
          <p:cNvPr id="5" name="ヘッダー プレースホルダー 4"/>
          <p:cNvSpPr>
            <a:spLocks noGrp="1"/>
          </p:cNvSpPr>
          <p:nvPr>
            <p:ph type="hdr" sz="quarter" idx="11"/>
          </p:nvPr>
        </p:nvSpPr>
        <p:spPr/>
        <p:txBody>
          <a:bodyPr/>
          <a:lstStyle/>
          <a:p>
            <a:r>
              <a:rPr kumimoji="1" lang="ja-JP" altLang="en-US"/>
              <a:t>ＳＴＥＰ１研修用スライド</a:t>
            </a:r>
          </a:p>
        </p:txBody>
      </p:sp>
    </p:spTree>
    <p:extLst>
      <p:ext uri="{BB962C8B-B14F-4D97-AF65-F5344CB8AC3E}">
        <p14:creationId xmlns:p14="http://schemas.microsoft.com/office/powerpoint/2010/main" val="350773914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本日の校内研修のまとめです。</a:t>
            </a:r>
            <a:endParaRPr kumimoji="1" lang="en-US" altLang="ja-JP" dirty="0"/>
          </a:p>
          <a:p>
            <a:r>
              <a:rPr kumimoji="1" lang="ja-JP" altLang="en-US" dirty="0"/>
              <a:t>情報モラルの指導は，発達段階や実態に応じて，学校全体で系統的に行うことが効果的です。そのときモデルカリキュラム表が役に立ちます。</a:t>
            </a:r>
            <a:endParaRPr kumimoji="1" lang="en-US" altLang="ja-JP" dirty="0"/>
          </a:p>
          <a:p>
            <a:endParaRPr kumimoji="1" lang="en-US" altLang="ja-JP" dirty="0"/>
          </a:p>
          <a:p>
            <a:r>
              <a:rPr kumimoji="1" lang="ja-JP" altLang="en-US" dirty="0"/>
              <a:t>本日の校内研修では，例として道徳の読み物資料を活用する時の手順の例を示し，情報モラルのねらいに迫るための研修をしました。</a:t>
            </a:r>
            <a:endParaRPr kumimoji="1" lang="en-US" altLang="ja-JP" dirty="0"/>
          </a:p>
          <a:p>
            <a:r>
              <a:rPr kumimoji="1" lang="ja-JP" altLang="en-US" dirty="0"/>
              <a:t>各教科･領域等で，機会を捉えて指導するときも，発達段階や実態を踏まえ，各教科・領域等のねらいとモデルカリキュラム表を関連付けた学習活動を行うようにすることが大切です。</a:t>
            </a:r>
            <a:endParaRPr kumimoji="1" lang="en-US" altLang="ja-JP" dirty="0"/>
          </a:p>
          <a:p>
            <a:endParaRPr kumimoji="1" lang="en-US" altLang="ja-JP" dirty="0"/>
          </a:p>
          <a:p>
            <a:r>
              <a:rPr kumimoji="1" lang="ja-JP" altLang="en-US" dirty="0"/>
              <a:t>以上で，ＳＴＥＰ１を終わります。</a:t>
            </a:r>
          </a:p>
        </p:txBody>
      </p:sp>
      <p:sp>
        <p:nvSpPr>
          <p:cNvPr id="4" name="スライド番号プレースホルダー 3"/>
          <p:cNvSpPr>
            <a:spLocks noGrp="1"/>
          </p:cNvSpPr>
          <p:nvPr>
            <p:ph type="sldNum" sz="quarter" idx="10"/>
          </p:nvPr>
        </p:nvSpPr>
        <p:spPr/>
        <p:txBody>
          <a:bodyPr/>
          <a:lstStyle/>
          <a:p>
            <a:fld id="{280D38BA-6980-41F9-B565-A45621C8883F}" type="slidenum">
              <a:rPr kumimoji="1" lang="ja-JP" altLang="en-US" smtClean="0"/>
              <a:t>4</a:t>
            </a:fld>
            <a:endParaRPr kumimoji="1" lang="ja-JP" altLang="en-US"/>
          </a:p>
        </p:txBody>
      </p:sp>
      <p:sp>
        <p:nvSpPr>
          <p:cNvPr id="5" name="ヘッダー プレースホルダー 4"/>
          <p:cNvSpPr>
            <a:spLocks noGrp="1"/>
          </p:cNvSpPr>
          <p:nvPr>
            <p:ph type="hdr" sz="quarter" idx="11"/>
          </p:nvPr>
        </p:nvSpPr>
        <p:spPr/>
        <p:txBody>
          <a:bodyPr/>
          <a:lstStyle/>
          <a:p>
            <a:r>
              <a:rPr kumimoji="1" lang="ja-JP" altLang="en-US"/>
              <a:t>ＳＴＥＰ１研修用スライド</a:t>
            </a:r>
          </a:p>
        </p:txBody>
      </p:sp>
    </p:spTree>
    <p:extLst>
      <p:ext uri="{BB962C8B-B14F-4D97-AF65-F5344CB8AC3E}">
        <p14:creationId xmlns:p14="http://schemas.microsoft.com/office/powerpoint/2010/main" val="16583109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これで研修を終わります。お疲れさま</a:t>
            </a:r>
            <a:r>
              <a:rPr kumimoji="1" lang="ja-JP" altLang="en-US" dirty="0" err="1"/>
              <a:t>で</a:t>
            </a:r>
            <a:r>
              <a:rPr kumimoji="1" lang="ja-JP" altLang="en-US" dirty="0"/>
              <a:t>した。</a:t>
            </a:r>
          </a:p>
        </p:txBody>
      </p:sp>
      <p:sp>
        <p:nvSpPr>
          <p:cNvPr id="4" name="スライド番号プレースホルダー 3"/>
          <p:cNvSpPr>
            <a:spLocks noGrp="1"/>
          </p:cNvSpPr>
          <p:nvPr>
            <p:ph type="sldNum" sz="quarter" idx="10"/>
          </p:nvPr>
        </p:nvSpPr>
        <p:spPr/>
        <p:txBody>
          <a:bodyPr/>
          <a:lstStyle/>
          <a:p>
            <a:fld id="{280D38BA-6980-41F9-B565-A45621C8883F}" type="slidenum">
              <a:rPr kumimoji="1" lang="ja-JP" altLang="en-US" smtClean="0"/>
              <a:t>5</a:t>
            </a:fld>
            <a:endParaRPr kumimoji="1" lang="ja-JP" altLang="en-US"/>
          </a:p>
        </p:txBody>
      </p:sp>
    </p:spTree>
    <p:extLst>
      <p:ext uri="{BB962C8B-B14F-4D97-AF65-F5344CB8AC3E}">
        <p14:creationId xmlns:p14="http://schemas.microsoft.com/office/powerpoint/2010/main" val="97879659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1" lang="ja-JP" altLang="en-US" dirty="0"/>
              <a:t>　　　　　</a:t>
            </a:r>
            <a:r>
              <a:rPr kumimoji="1" lang="en-US" altLang="ja-JP" dirty="0"/>
              <a:t>※</a:t>
            </a:r>
            <a:r>
              <a:rPr kumimoji="1" lang="ja-JP" altLang="en-US" dirty="0"/>
              <a:t>ここからは，参考資料です。時間があれば，ご紹介ください。</a:t>
            </a:r>
          </a:p>
        </p:txBody>
      </p:sp>
      <p:sp>
        <p:nvSpPr>
          <p:cNvPr id="4" name="スライド番号プレースホルダー 3"/>
          <p:cNvSpPr>
            <a:spLocks noGrp="1"/>
          </p:cNvSpPr>
          <p:nvPr>
            <p:ph type="sldNum" sz="quarter" idx="10"/>
          </p:nvPr>
        </p:nvSpPr>
        <p:spPr/>
        <p:txBody>
          <a:bodyPr/>
          <a:lstStyle/>
          <a:p>
            <a:fld id="{27537293-0B2A-414C-BCB7-223713EEAD3F}" type="slidenum">
              <a:rPr kumimoji="1" lang="ja-JP" altLang="en-US" smtClean="0"/>
              <a:t>6</a:t>
            </a:fld>
            <a:endParaRPr kumimoji="1" lang="ja-JP" altLang="en-US"/>
          </a:p>
        </p:txBody>
      </p:sp>
      <p:sp>
        <p:nvSpPr>
          <p:cNvPr id="5" name="ヘッダー プレースホルダー 4"/>
          <p:cNvSpPr>
            <a:spLocks noGrp="1"/>
          </p:cNvSpPr>
          <p:nvPr>
            <p:ph type="hdr" sz="quarter" idx="11"/>
          </p:nvPr>
        </p:nvSpPr>
        <p:spPr/>
        <p:txBody>
          <a:bodyPr/>
          <a:lstStyle/>
          <a:p>
            <a:r>
              <a:rPr kumimoji="1" lang="ja-JP" altLang="en-US"/>
              <a:t>ＳＴＥＰ１研修用スライド</a:t>
            </a:r>
          </a:p>
        </p:txBody>
      </p:sp>
    </p:spTree>
    <p:extLst>
      <p:ext uri="{BB962C8B-B14F-4D97-AF65-F5344CB8AC3E}">
        <p14:creationId xmlns:p14="http://schemas.microsoft.com/office/powerpoint/2010/main" val="330568027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参考資料（家庭教育との連携）　</a:t>
            </a:r>
            <a:endParaRPr kumimoji="1" lang="en-US" altLang="ja-JP" dirty="0"/>
          </a:p>
          <a:p>
            <a:r>
              <a:rPr kumimoji="1" lang="ja-JP" altLang="en-US" dirty="0"/>
              <a:t>保護者を対象としたアンケート結果では，高等学校を例にすると，ルールを決めていないという家庭は</a:t>
            </a:r>
            <a:r>
              <a:rPr kumimoji="1" lang="en-US" altLang="ja-JP" dirty="0"/>
              <a:t>20</a:t>
            </a:r>
            <a:r>
              <a:rPr kumimoji="1" lang="ja-JP" altLang="en-US" dirty="0"/>
              <a:t>％であることから，</a:t>
            </a:r>
            <a:r>
              <a:rPr kumimoji="1" lang="en-US" altLang="ja-JP" dirty="0"/>
              <a:t>80</a:t>
            </a:r>
            <a:r>
              <a:rPr kumimoji="1" lang="ja-JP" altLang="en-US" dirty="0"/>
              <a:t>％の家庭はルールがあることになります。ところが，●</a:t>
            </a:r>
          </a:p>
        </p:txBody>
      </p:sp>
      <p:sp>
        <p:nvSpPr>
          <p:cNvPr id="4" name="スライド番号プレースホルダー 3"/>
          <p:cNvSpPr>
            <a:spLocks noGrp="1"/>
          </p:cNvSpPr>
          <p:nvPr>
            <p:ph type="sldNum" sz="quarter" idx="10"/>
          </p:nvPr>
        </p:nvSpPr>
        <p:spPr/>
        <p:txBody>
          <a:bodyPr/>
          <a:lstStyle/>
          <a:p>
            <a:fld id="{F19F122C-3B12-4A55-9FB2-67C85931B4C9}" type="slidenum">
              <a:rPr kumimoji="1" lang="ja-JP" altLang="en-US" smtClean="0"/>
              <a:t>7</a:t>
            </a:fld>
            <a:endParaRPr kumimoji="1" lang="ja-JP" altLang="en-US"/>
          </a:p>
        </p:txBody>
      </p:sp>
      <p:sp>
        <p:nvSpPr>
          <p:cNvPr id="5" name="ヘッダー プレースホルダー 4"/>
          <p:cNvSpPr>
            <a:spLocks noGrp="1"/>
          </p:cNvSpPr>
          <p:nvPr>
            <p:ph type="hdr" sz="quarter" idx="11"/>
          </p:nvPr>
        </p:nvSpPr>
        <p:spPr/>
        <p:txBody>
          <a:bodyPr/>
          <a:lstStyle/>
          <a:p>
            <a:r>
              <a:rPr kumimoji="1" lang="ja-JP" altLang="en-US"/>
              <a:t>ＳＴＥＰ１研修用スライド</a:t>
            </a:r>
          </a:p>
        </p:txBody>
      </p:sp>
    </p:spTree>
    <p:extLst>
      <p:ext uri="{BB962C8B-B14F-4D97-AF65-F5344CB8AC3E}">
        <p14:creationId xmlns:p14="http://schemas.microsoft.com/office/powerpoint/2010/main" val="363892468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高等学校の生徒は，</a:t>
            </a:r>
            <a:r>
              <a:rPr kumimoji="1" lang="en-US" altLang="ja-JP" dirty="0"/>
              <a:t>50</a:t>
            </a:r>
            <a:r>
              <a:rPr kumimoji="1" lang="ja-JP" altLang="en-US" dirty="0"/>
              <a:t>％近くがルールを決めていないと捉えていることが分かりました。保護者と子どもとの間に意識のずれがあることが分かります。●</a:t>
            </a:r>
          </a:p>
        </p:txBody>
      </p:sp>
      <p:sp>
        <p:nvSpPr>
          <p:cNvPr id="4" name="スライド番号プレースホルダー 3"/>
          <p:cNvSpPr>
            <a:spLocks noGrp="1"/>
          </p:cNvSpPr>
          <p:nvPr>
            <p:ph type="sldNum" sz="quarter" idx="10"/>
          </p:nvPr>
        </p:nvSpPr>
        <p:spPr/>
        <p:txBody>
          <a:bodyPr/>
          <a:lstStyle/>
          <a:p>
            <a:fld id="{F19F122C-3B12-4A55-9FB2-67C85931B4C9}" type="slidenum">
              <a:rPr kumimoji="1" lang="ja-JP" altLang="en-US" smtClean="0"/>
              <a:t>8</a:t>
            </a:fld>
            <a:endParaRPr kumimoji="1" lang="ja-JP" altLang="en-US"/>
          </a:p>
        </p:txBody>
      </p:sp>
      <p:sp>
        <p:nvSpPr>
          <p:cNvPr id="5" name="ヘッダー プレースホルダー 4"/>
          <p:cNvSpPr>
            <a:spLocks noGrp="1"/>
          </p:cNvSpPr>
          <p:nvPr>
            <p:ph type="hdr" sz="quarter" idx="11"/>
          </p:nvPr>
        </p:nvSpPr>
        <p:spPr/>
        <p:txBody>
          <a:bodyPr/>
          <a:lstStyle/>
          <a:p>
            <a:r>
              <a:rPr kumimoji="1" lang="ja-JP" altLang="en-US"/>
              <a:t>ＳＴＥＰ１研修用スライド</a:t>
            </a:r>
          </a:p>
        </p:txBody>
      </p:sp>
    </p:spTree>
    <p:extLst>
      <p:ext uri="{BB962C8B-B14F-4D97-AF65-F5344CB8AC3E}">
        <p14:creationId xmlns:p14="http://schemas.microsoft.com/office/powerpoint/2010/main" val="36389246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r>
              <a:rPr kumimoji="1" lang="ja-JP" altLang="en-US" dirty="0"/>
              <a:t>学校における情報モラル教育の重要性に変わりはありません。●</a:t>
            </a:r>
            <a:endParaRPr kumimoji="1" lang="en-US" altLang="ja-JP" dirty="0"/>
          </a:p>
          <a:p>
            <a:r>
              <a:rPr kumimoji="1" lang="ja-JP" altLang="en-US" dirty="0"/>
              <a:t>さらに，学校での指導内容や，家庭と学校のそれぞれの役割を説明することも大変重要であることが，研究者からも指摘されています。●</a:t>
            </a:r>
          </a:p>
        </p:txBody>
      </p:sp>
      <p:sp>
        <p:nvSpPr>
          <p:cNvPr id="4" name="スライド番号プレースホルダー 3"/>
          <p:cNvSpPr>
            <a:spLocks noGrp="1"/>
          </p:cNvSpPr>
          <p:nvPr>
            <p:ph type="sldNum" sz="quarter" idx="10"/>
          </p:nvPr>
        </p:nvSpPr>
        <p:spPr/>
        <p:txBody>
          <a:bodyPr/>
          <a:lstStyle/>
          <a:p>
            <a:fld id="{27537293-0B2A-414C-BCB7-223713EEAD3F}" type="slidenum">
              <a:rPr kumimoji="1" lang="ja-JP" altLang="en-US" smtClean="0"/>
              <a:t>9</a:t>
            </a:fld>
            <a:endParaRPr kumimoji="1" lang="ja-JP" altLang="en-US"/>
          </a:p>
        </p:txBody>
      </p:sp>
      <p:sp>
        <p:nvSpPr>
          <p:cNvPr id="5" name="ヘッダー プレースホルダー 4"/>
          <p:cNvSpPr>
            <a:spLocks noGrp="1"/>
          </p:cNvSpPr>
          <p:nvPr>
            <p:ph type="hdr" sz="quarter" idx="11"/>
          </p:nvPr>
        </p:nvSpPr>
        <p:spPr/>
        <p:txBody>
          <a:bodyPr/>
          <a:lstStyle/>
          <a:p>
            <a:r>
              <a:rPr kumimoji="1" lang="ja-JP" altLang="en-US"/>
              <a:t>ＳＴＥＰ１研修用スライド</a:t>
            </a:r>
          </a:p>
        </p:txBody>
      </p:sp>
    </p:spTree>
    <p:extLst>
      <p:ext uri="{BB962C8B-B14F-4D97-AF65-F5344CB8AC3E}">
        <p14:creationId xmlns:p14="http://schemas.microsoft.com/office/powerpoint/2010/main" val="344396990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prstGeom prst="rect">
            <a:avLst/>
          </a:prstGeom>
        </p:spPr>
        <p:txBody>
          <a:bodyPr/>
          <a:lstStyle/>
          <a:p>
            <a:r>
              <a:rPr kumimoji="1" lang="ja-JP" altLang="en-US"/>
              <a:t>マスター タイトルの書式設定</a:t>
            </a:r>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マスター サブタイトルの書式設定</a:t>
            </a:r>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BA0A3273-D941-41BB-9FB5-05CDFD7BFA12}" type="datetime1">
              <a:rPr kumimoji="1" lang="ja-JP" altLang="en-US" smtClean="0"/>
              <a:t>2022/9/26</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53654812-A51C-4C91-81A3-EB5A071FE21C}" type="slidenum">
              <a:rPr kumimoji="1" lang="ja-JP" altLang="en-US" smtClean="0"/>
              <a:t>‹#›</a:t>
            </a:fld>
            <a:endParaRPr kumimoji="1" lang="ja-JP" altLang="en-US"/>
          </a:p>
        </p:txBody>
      </p:sp>
    </p:spTree>
    <p:extLst>
      <p:ext uri="{BB962C8B-B14F-4D97-AF65-F5344CB8AC3E}">
        <p14:creationId xmlns:p14="http://schemas.microsoft.com/office/powerpoint/2010/main" val="390520152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1600200"/>
            <a:ext cx="8229600" cy="4525963"/>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795DA76B-B559-4DC4-80EE-F900C9044E86}" type="datetime1">
              <a:rPr kumimoji="1" lang="ja-JP" altLang="en-US" smtClean="0"/>
              <a:t>2022/9/26</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53654812-A51C-4C91-81A3-EB5A071FE21C}" type="slidenum">
              <a:rPr kumimoji="1" lang="ja-JP" altLang="en-US" smtClean="0"/>
              <a:t>‹#›</a:t>
            </a:fld>
            <a:endParaRPr kumimoji="1" lang="ja-JP" altLang="en-US"/>
          </a:p>
        </p:txBody>
      </p:sp>
    </p:spTree>
    <p:extLst>
      <p:ext uri="{BB962C8B-B14F-4D97-AF65-F5344CB8AC3E}">
        <p14:creationId xmlns:p14="http://schemas.microsoft.com/office/powerpoint/2010/main" val="1710602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p:cNvSpPr>
            <a:spLocks noGrp="1"/>
          </p:cNvSpPr>
          <p:nvPr>
            <p:ph type="title" orient="vert"/>
          </p:nvPr>
        </p:nvSpPr>
        <p:spPr>
          <a:xfrm>
            <a:off x="6629400" y="274638"/>
            <a:ext cx="2057400" cy="5851525"/>
          </a:xfrm>
          <a:prstGeom prst="rect">
            <a:avLst/>
          </a:prstGeom>
        </p:spPr>
        <p:txBody>
          <a:bodyPr vert="eaVert"/>
          <a:lstStyle/>
          <a:p>
            <a:r>
              <a:rPr kumimoji="1" lang="ja-JP" altLang="en-US"/>
              <a:t>マスター タイトルの書式設定</a:t>
            </a:r>
          </a:p>
        </p:txBody>
      </p:sp>
      <p:sp>
        <p:nvSpPr>
          <p:cNvPr id="3" name="縦書きテキスト プレースホルダー 2"/>
          <p:cNvSpPr>
            <a:spLocks noGrp="1"/>
          </p:cNvSpPr>
          <p:nvPr>
            <p:ph type="body" orient="vert" idx="1"/>
          </p:nvPr>
        </p:nvSpPr>
        <p:spPr>
          <a:xfrm>
            <a:off x="457200" y="274638"/>
            <a:ext cx="6019800" cy="5851525"/>
          </a:xfrm>
          <a:prstGeom prst="rect">
            <a:avLst/>
          </a:prstGeo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4F0F61E8-9C24-44BA-92C1-ABB90B07D0B1}" type="datetime1">
              <a:rPr kumimoji="1" lang="ja-JP" altLang="en-US" smtClean="0"/>
              <a:t>2022/9/26</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53654812-A51C-4C91-81A3-EB5A071FE21C}" type="slidenum">
              <a:rPr kumimoji="1" lang="ja-JP" altLang="en-US" smtClean="0"/>
              <a:t>‹#›</a:t>
            </a:fld>
            <a:endParaRPr kumimoji="1" lang="ja-JP" altLang="en-US"/>
          </a:p>
        </p:txBody>
      </p:sp>
    </p:spTree>
    <p:extLst>
      <p:ext uri="{BB962C8B-B14F-4D97-AF65-F5344CB8AC3E}">
        <p14:creationId xmlns:p14="http://schemas.microsoft.com/office/powerpoint/2010/main" val="54611288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p:cNvSpPr>
            <a:spLocks noGrp="1"/>
          </p:cNvSpPr>
          <p:nvPr>
            <p:ph type="ctrTitle"/>
          </p:nvPr>
        </p:nvSpPr>
        <p:spPr>
          <a:xfrm>
            <a:off x="685800" y="2130425"/>
            <a:ext cx="7772400" cy="1470025"/>
          </a:xfrm>
          <a:prstGeom prst="rect">
            <a:avLst/>
          </a:prstGeom>
        </p:spPr>
        <p:txBody>
          <a:bodyPr/>
          <a:lstStyle/>
          <a:p>
            <a:r>
              <a:rPr kumimoji="1" lang="ja-JP" altLang="en-US"/>
              <a:t>マスタ タイトルの書式設定</a:t>
            </a:r>
          </a:p>
        </p:txBody>
      </p:sp>
      <p:sp>
        <p:nvSpPr>
          <p:cNvPr id="3" name="サブタイトル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kumimoji="1" lang="ja-JP" altLang="en-US"/>
              <a:t>マスタ サブタイトルの書式設定</a:t>
            </a:r>
          </a:p>
        </p:txBody>
      </p:sp>
      <p:sp>
        <p:nvSpPr>
          <p:cNvPr id="4" name="日付プレースホルダ 3"/>
          <p:cNvSpPr>
            <a:spLocks noGrp="1"/>
          </p:cNvSpPr>
          <p:nvPr>
            <p:ph type="dt" sz="half" idx="10"/>
          </p:nvPr>
        </p:nvSpPr>
        <p:spPr>
          <a:xfrm>
            <a:off x="457200" y="6356350"/>
            <a:ext cx="2133600" cy="365125"/>
          </a:xfrm>
          <a:prstGeom prst="rect">
            <a:avLst/>
          </a:prstGeom>
        </p:spPr>
        <p:txBody>
          <a:bodyPr/>
          <a:lstStyle/>
          <a:p>
            <a:fld id="{3219DC85-A71B-407C-B129-CD2A47A4859A}" type="datetime1">
              <a:rPr kumimoji="1" lang="ja-JP" altLang="en-US" smtClean="0"/>
              <a:t>2022/9/26</a:t>
            </a:fld>
            <a:endParaRPr kumimoji="1" lang="ja-JP" altLang="en-US"/>
          </a:p>
        </p:txBody>
      </p:sp>
      <p:sp>
        <p:nvSpPr>
          <p:cNvPr id="5" name="フッター プレースホルダ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 5"/>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258682608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 タイトルの書式設定</a:t>
            </a:r>
          </a:p>
        </p:txBody>
      </p:sp>
      <p:sp>
        <p:nvSpPr>
          <p:cNvPr id="3" name="コンテンツ プレースホルダ 2"/>
          <p:cNvSpPr>
            <a:spLocks noGrp="1"/>
          </p:cNvSpPr>
          <p:nvPr>
            <p:ph idx="1"/>
          </p:nvPr>
        </p:nvSpPr>
        <p:spPr>
          <a:xfrm>
            <a:off x="457200" y="1600200"/>
            <a:ext cx="8229600" cy="4525963"/>
          </a:xfrm>
          <a:prstGeom prst="rect">
            <a:avLst/>
          </a:prstGeom>
        </p:spPr>
        <p:txBody>
          <a:body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457200" y="6356350"/>
            <a:ext cx="2133600" cy="365125"/>
          </a:xfrm>
          <a:prstGeom prst="rect">
            <a:avLst/>
          </a:prstGeom>
        </p:spPr>
        <p:txBody>
          <a:bodyPr/>
          <a:lstStyle/>
          <a:p>
            <a:fld id="{1BB2AADF-B69E-4348-9B14-9B5163AC4733}" type="datetime1">
              <a:rPr kumimoji="1" lang="ja-JP" altLang="en-US" smtClean="0"/>
              <a:t>2022/9/26</a:t>
            </a:fld>
            <a:endParaRPr kumimoji="1" lang="ja-JP" altLang="en-US"/>
          </a:p>
        </p:txBody>
      </p:sp>
      <p:sp>
        <p:nvSpPr>
          <p:cNvPr id="5" name="フッター プレースホルダ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 5"/>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155031681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kumimoji="1" lang="ja-JP" altLang="en-US"/>
              <a:t>マスタ タイトルの書式設定</a:t>
            </a:r>
          </a:p>
        </p:txBody>
      </p:sp>
      <p:sp>
        <p:nvSpPr>
          <p:cNvPr id="3" name="テキスト プレースホルダ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 テキストの書式設定</a:t>
            </a:r>
          </a:p>
        </p:txBody>
      </p:sp>
      <p:sp>
        <p:nvSpPr>
          <p:cNvPr id="4" name="日付プレースホルダ 3"/>
          <p:cNvSpPr>
            <a:spLocks noGrp="1"/>
          </p:cNvSpPr>
          <p:nvPr>
            <p:ph type="dt" sz="half" idx="10"/>
          </p:nvPr>
        </p:nvSpPr>
        <p:spPr>
          <a:xfrm>
            <a:off x="457200" y="6356350"/>
            <a:ext cx="2133600" cy="365125"/>
          </a:xfrm>
          <a:prstGeom prst="rect">
            <a:avLst/>
          </a:prstGeom>
        </p:spPr>
        <p:txBody>
          <a:bodyPr/>
          <a:lstStyle/>
          <a:p>
            <a:fld id="{7E2D32BD-B8BF-45DA-B4C6-DEF0055D721A}" type="datetime1">
              <a:rPr kumimoji="1" lang="ja-JP" altLang="en-US" smtClean="0"/>
              <a:t>2022/9/26</a:t>
            </a:fld>
            <a:endParaRPr kumimoji="1" lang="ja-JP" altLang="en-US"/>
          </a:p>
        </p:txBody>
      </p:sp>
      <p:sp>
        <p:nvSpPr>
          <p:cNvPr id="5" name="フッター プレースホルダ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 5"/>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96782106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 タイトルの書式設定</a:t>
            </a:r>
          </a:p>
        </p:txBody>
      </p:sp>
      <p:sp>
        <p:nvSpPr>
          <p:cNvPr id="3" name="コンテンツ プレースホルダ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 4"/>
          <p:cNvSpPr>
            <a:spLocks noGrp="1"/>
          </p:cNvSpPr>
          <p:nvPr>
            <p:ph type="dt" sz="half" idx="10"/>
          </p:nvPr>
        </p:nvSpPr>
        <p:spPr>
          <a:xfrm>
            <a:off x="457200" y="6356350"/>
            <a:ext cx="2133600" cy="365125"/>
          </a:xfrm>
          <a:prstGeom prst="rect">
            <a:avLst/>
          </a:prstGeom>
        </p:spPr>
        <p:txBody>
          <a:bodyPr/>
          <a:lstStyle/>
          <a:p>
            <a:fld id="{87D81367-2A66-459B-9F84-891F54790BE8}" type="datetime1">
              <a:rPr kumimoji="1" lang="ja-JP" altLang="en-US" smtClean="0"/>
              <a:t>2022/9/26</a:t>
            </a:fld>
            <a:endParaRPr kumimoji="1" lang="ja-JP" altLang="en-US"/>
          </a:p>
        </p:txBody>
      </p:sp>
      <p:sp>
        <p:nvSpPr>
          <p:cNvPr id="6" name="フッター プレースホルダ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 6"/>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28700826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kumimoji="1" lang="ja-JP" altLang="en-US"/>
              <a:t>マスタ タイトルの書式設定</a:t>
            </a:r>
          </a:p>
        </p:txBody>
      </p:sp>
      <p:sp>
        <p:nvSpPr>
          <p:cNvPr id="3" name="テキスト プレースホルダ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4" name="コンテンツ プレースホルダ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 テキストの書式設定</a:t>
            </a:r>
          </a:p>
        </p:txBody>
      </p:sp>
      <p:sp>
        <p:nvSpPr>
          <p:cNvPr id="6" name="コンテンツ プレースホルダ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 6"/>
          <p:cNvSpPr>
            <a:spLocks noGrp="1"/>
          </p:cNvSpPr>
          <p:nvPr>
            <p:ph type="dt" sz="half" idx="10"/>
          </p:nvPr>
        </p:nvSpPr>
        <p:spPr>
          <a:xfrm>
            <a:off x="457200" y="6356350"/>
            <a:ext cx="2133600" cy="365125"/>
          </a:xfrm>
          <a:prstGeom prst="rect">
            <a:avLst/>
          </a:prstGeom>
        </p:spPr>
        <p:txBody>
          <a:bodyPr/>
          <a:lstStyle/>
          <a:p>
            <a:fld id="{9F9CB244-9F99-497F-B5E8-7BA57B7604D7}" type="datetime1">
              <a:rPr kumimoji="1" lang="ja-JP" altLang="en-US" smtClean="0"/>
              <a:t>2022/9/26</a:t>
            </a:fld>
            <a:endParaRPr kumimoji="1" lang="ja-JP" altLang="en-US"/>
          </a:p>
        </p:txBody>
      </p:sp>
      <p:sp>
        <p:nvSpPr>
          <p:cNvPr id="8" name="フッター プレースホルダ 7"/>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9" name="スライド番号プレースホルダ 8"/>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32609248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 タイトルの書式設定</a:t>
            </a:r>
          </a:p>
        </p:txBody>
      </p:sp>
      <p:sp>
        <p:nvSpPr>
          <p:cNvPr id="3" name="日付プレースホルダ 2"/>
          <p:cNvSpPr>
            <a:spLocks noGrp="1"/>
          </p:cNvSpPr>
          <p:nvPr>
            <p:ph type="dt" sz="half" idx="10"/>
          </p:nvPr>
        </p:nvSpPr>
        <p:spPr>
          <a:xfrm>
            <a:off x="457200" y="6356350"/>
            <a:ext cx="2133600" cy="365125"/>
          </a:xfrm>
          <a:prstGeom prst="rect">
            <a:avLst/>
          </a:prstGeom>
        </p:spPr>
        <p:txBody>
          <a:bodyPr/>
          <a:lstStyle/>
          <a:p>
            <a:fld id="{E65BBF21-3AA4-401A-8FC2-D75605C10EDB}" type="datetime1">
              <a:rPr kumimoji="1" lang="ja-JP" altLang="en-US" smtClean="0"/>
              <a:t>2022/9/26</a:t>
            </a:fld>
            <a:endParaRPr kumimoji="1" lang="ja-JP" altLang="en-US"/>
          </a:p>
        </p:txBody>
      </p:sp>
      <p:sp>
        <p:nvSpPr>
          <p:cNvPr id="4" name="フッター プレースホルダ 3"/>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5" name="スライド番号プレースホルダ 4"/>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40441645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 1"/>
          <p:cNvSpPr>
            <a:spLocks noGrp="1"/>
          </p:cNvSpPr>
          <p:nvPr>
            <p:ph type="dt" sz="half" idx="10"/>
          </p:nvPr>
        </p:nvSpPr>
        <p:spPr>
          <a:xfrm>
            <a:off x="457200" y="6356350"/>
            <a:ext cx="2133600" cy="365125"/>
          </a:xfrm>
          <a:prstGeom prst="rect">
            <a:avLst/>
          </a:prstGeom>
        </p:spPr>
        <p:txBody>
          <a:bodyPr/>
          <a:lstStyle/>
          <a:p>
            <a:fld id="{11AD6CD6-A7F2-4F03-BE6C-C395AB6E47CB}" type="datetime1">
              <a:rPr kumimoji="1" lang="ja-JP" altLang="en-US" smtClean="0"/>
              <a:t>2022/9/26</a:t>
            </a:fld>
            <a:endParaRPr kumimoji="1" lang="ja-JP" altLang="en-US"/>
          </a:p>
        </p:txBody>
      </p:sp>
      <p:sp>
        <p:nvSpPr>
          <p:cNvPr id="3" name="フッター プレースホルダ 2"/>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4" name="スライド番号プレースホルダ 3"/>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148000096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kumimoji="1" lang="ja-JP" altLang="en-US"/>
              <a:t>マスタ タイトルの書式設定</a:t>
            </a:r>
          </a:p>
        </p:txBody>
      </p:sp>
      <p:sp>
        <p:nvSpPr>
          <p:cNvPr id="3" name="コンテンツ プレースホルダ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a:xfrm>
            <a:off x="457200" y="6356350"/>
            <a:ext cx="2133600" cy="365125"/>
          </a:xfrm>
          <a:prstGeom prst="rect">
            <a:avLst/>
          </a:prstGeom>
        </p:spPr>
        <p:txBody>
          <a:bodyPr/>
          <a:lstStyle/>
          <a:p>
            <a:fld id="{89E2E6E3-A29B-43D6-9BA2-F0EA792DEA59}" type="datetime1">
              <a:rPr kumimoji="1" lang="ja-JP" altLang="en-US" smtClean="0"/>
              <a:t>2022/9/26</a:t>
            </a:fld>
            <a:endParaRPr kumimoji="1" lang="ja-JP" altLang="en-US"/>
          </a:p>
        </p:txBody>
      </p:sp>
      <p:sp>
        <p:nvSpPr>
          <p:cNvPr id="6" name="フッター プレースホルダ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 6"/>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194189587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マスター タイトルの書式設定</a:t>
            </a:r>
          </a:p>
        </p:txBody>
      </p:sp>
      <p:sp>
        <p:nvSpPr>
          <p:cNvPr id="3" name="コンテンツ プレースホルダー 2"/>
          <p:cNvSpPr>
            <a:spLocks noGrp="1"/>
          </p:cNvSpPr>
          <p:nvPr>
            <p:ph idx="1"/>
          </p:nvPr>
        </p:nvSpPr>
        <p:spPr>
          <a:xfrm>
            <a:off x="457200" y="1600200"/>
            <a:ext cx="8229600" cy="4525963"/>
          </a:xfrm>
          <a:prstGeom prst="rect">
            <a:avLst/>
          </a:prstGeo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08F849A6-4385-4321-A704-0F8C39185613}" type="datetime1">
              <a:rPr kumimoji="1" lang="ja-JP" altLang="en-US" smtClean="0"/>
              <a:t>2022/9/26</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53654812-A51C-4C91-81A3-EB5A071FE21C}" type="slidenum">
              <a:rPr kumimoji="1" lang="ja-JP" altLang="en-US" smtClean="0"/>
              <a:t>‹#›</a:t>
            </a:fld>
            <a:endParaRPr kumimoji="1" lang="ja-JP" altLang="en-US"/>
          </a:p>
        </p:txBody>
      </p:sp>
    </p:spTree>
    <p:extLst>
      <p:ext uri="{BB962C8B-B14F-4D97-AF65-F5344CB8AC3E}">
        <p14:creationId xmlns:p14="http://schemas.microsoft.com/office/powerpoint/2010/main" val="194151841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kumimoji="1" lang="ja-JP" altLang="en-US"/>
              <a:t>マスタ タイトルの書式設定</a:t>
            </a:r>
          </a:p>
        </p:txBody>
      </p:sp>
      <p:sp>
        <p:nvSpPr>
          <p:cNvPr id="3" name="図プレースホルダ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 テキストの書式設定</a:t>
            </a:r>
          </a:p>
        </p:txBody>
      </p:sp>
      <p:sp>
        <p:nvSpPr>
          <p:cNvPr id="5" name="日付プレースホルダ 4"/>
          <p:cNvSpPr>
            <a:spLocks noGrp="1"/>
          </p:cNvSpPr>
          <p:nvPr>
            <p:ph type="dt" sz="half" idx="10"/>
          </p:nvPr>
        </p:nvSpPr>
        <p:spPr>
          <a:xfrm>
            <a:off x="457200" y="6356350"/>
            <a:ext cx="2133600" cy="365125"/>
          </a:xfrm>
          <a:prstGeom prst="rect">
            <a:avLst/>
          </a:prstGeom>
        </p:spPr>
        <p:txBody>
          <a:bodyPr/>
          <a:lstStyle/>
          <a:p>
            <a:fld id="{829866F8-8557-44DC-8A96-E71BA78CC27A}" type="datetime1">
              <a:rPr kumimoji="1" lang="ja-JP" altLang="en-US" smtClean="0"/>
              <a:t>2022/9/26</a:t>
            </a:fld>
            <a:endParaRPr kumimoji="1" lang="ja-JP" altLang="en-US"/>
          </a:p>
        </p:txBody>
      </p:sp>
      <p:sp>
        <p:nvSpPr>
          <p:cNvPr id="6" name="フッター プレースホルダ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 6"/>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80646985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 タイトルの書式設定</a:t>
            </a:r>
          </a:p>
        </p:txBody>
      </p:sp>
      <p:sp>
        <p:nvSpPr>
          <p:cNvPr id="3" name="縦書きテキスト プレースホルダ 2"/>
          <p:cNvSpPr>
            <a:spLocks noGrp="1"/>
          </p:cNvSpPr>
          <p:nvPr>
            <p:ph type="body" orient="vert" idx="1"/>
          </p:nvPr>
        </p:nvSpPr>
        <p:spPr>
          <a:xfrm>
            <a:off x="457200" y="1600200"/>
            <a:ext cx="8229600" cy="4525963"/>
          </a:xfrm>
          <a:prstGeom prst="rect">
            <a:avLst/>
          </a:prstGeom>
        </p:spPr>
        <p:txBody>
          <a:bodyPr vert="eaVert"/>
          <a:lstStyle/>
          <a:p>
            <a:pPr lvl="0"/>
            <a:r>
              <a:rPr kumimoji="1" lang="ja-JP" altLang="en-US"/>
              <a:t>マスタ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 3"/>
          <p:cNvSpPr>
            <a:spLocks noGrp="1"/>
          </p:cNvSpPr>
          <p:nvPr>
            <p:ph type="dt" sz="half" idx="10"/>
          </p:nvPr>
        </p:nvSpPr>
        <p:spPr>
          <a:xfrm>
            <a:off x="457200" y="6356350"/>
            <a:ext cx="2133600" cy="365125"/>
          </a:xfrm>
          <a:prstGeom prst="rect">
            <a:avLst/>
          </a:prstGeom>
        </p:spPr>
        <p:txBody>
          <a:bodyPr/>
          <a:lstStyle/>
          <a:p>
            <a:fld id="{2C4D7D7F-2E38-42F5-B28E-351E5563CE77}" type="datetime1">
              <a:rPr kumimoji="1" lang="ja-JP" altLang="en-US" smtClean="0"/>
              <a:t>2022/9/26</a:t>
            </a:fld>
            <a:endParaRPr kumimoji="1" lang="ja-JP" altLang="en-US"/>
          </a:p>
        </p:txBody>
      </p:sp>
      <p:sp>
        <p:nvSpPr>
          <p:cNvPr id="5" name="フッター プレースホルダ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 5"/>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190121221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縦書きタイトルと縦書きテキスト">
    <p:spTree>
      <p:nvGrpSpPr>
        <p:cNvPr id="1" name=""/>
        <p:cNvGrpSpPr/>
        <p:nvPr/>
      </p:nvGrpSpPr>
      <p:grpSpPr>
        <a:xfrm>
          <a:off x="0" y="0"/>
          <a:ext cx="0" cy="0"/>
          <a:chOff x="0" y="0"/>
          <a:chExt cx="0" cy="0"/>
        </a:xfrm>
      </p:grpSpPr>
      <p:sp>
        <p:nvSpPr>
          <p:cNvPr id="4" name="日付プレースホルダ 3"/>
          <p:cNvSpPr>
            <a:spLocks noGrp="1"/>
          </p:cNvSpPr>
          <p:nvPr>
            <p:ph type="dt" sz="half" idx="10"/>
          </p:nvPr>
        </p:nvSpPr>
        <p:spPr>
          <a:xfrm>
            <a:off x="457200" y="6356350"/>
            <a:ext cx="2133600" cy="365125"/>
          </a:xfrm>
          <a:prstGeom prst="rect">
            <a:avLst/>
          </a:prstGeom>
        </p:spPr>
        <p:txBody>
          <a:bodyPr/>
          <a:lstStyle/>
          <a:p>
            <a:fld id="{E8431839-09FE-4B4F-8EFA-2DD4DE8F5973}" type="datetime1">
              <a:rPr kumimoji="1" lang="ja-JP" altLang="en-US" smtClean="0"/>
              <a:t>2022/9/26</a:t>
            </a:fld>
            <a:endParaRPr kumimoji="1" lang="ja-JP" altLang="en-US"/>
          </a:p>
        </p:txBody>
      </p:sp>
      <p:sp>
        <p:nvSpPr>
          <p:cNvPr id="5" name="フッター プレースホルダ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 5"/>
          <p:cNvSpPr>
            <a:spLocks noGrp="1"/>
          </p:cNvSpPr>
          <p:nvPr>
            <p:ph type="sldNum" sz="quarter" idx="12"/>
          </p:nvPr>
        </p:nvSpPr>
        <p:spPr>
          <a:xfrm>
            <a:off x="6553200" y="6356350"/>
            <a:ext cx="2133600" cy="365125"/>
          </a:xfrm>
          <a:prstGeom prst="rect">
            <a:avLst/>
          </a:prstGeom>
        </p:spPr>
        <p:txBody>
          <a:bodyPr/>
          <a:lstStyle/>
          <a:p>
            <a:fld id="{D2D8002D-B5B0-4BAC-B1F6-782DDCCE6D9C}" type="slidenum">
              <a:rPr kumimoji="1" lang="ja-JP" altLang="en-US" smtClean="0"/>
              <a:t>‹#›</a:t>
            </a:fld>
            <a:endParaRPr kumimoji="1" lang="ja-JP" altLang="en-US"/>
          </a:p>
        </p:txBody>
      </p:sp>
    </p:spTree>
    <p:extLst>
      <p:ext uri="{BB962C8B-B14F-4D97-AF65-F5344CB8AC3E}">
        <p14:creationId xmlns:p14="http://schemas.microsoft.com/office/powerpoint/2010/main" val="22178253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kumimoji="1" lang="ja-JP" altLang="en-US"/>
              <a:t>マスター テキストの書式設定</a:t>
            </a:r>
          </a:p>
        </p:txBody>
      </p:sp>
      <p:sp>
        <p:nvSpPr>
          <p:cNvPr id="4" name="日付プレースホルダー 3"/>
          <p:cNvSpPr>
            <a:spLocks noGrp="1"/>
          </p:cNvSpPr>
          <p:nvPr>
            <p:ph type="dt" sz="half" idx="10"/>
          </p:nvPr>
        </p:nvSpPr>
        <p:spPr>
          <a:xfrm>
            <a:off x="457200" y="6356350"/>
            <a:ext cx="2133600" cy="365125"/>
          </a:xfrm>
          <a:prstGeom prst="rect">
            <a:avLst/>
          </a:prstGeom>
        </p:spPr>
        <p:txBody>
          <a:bodyPr/>
          <a:lstStyle/>
          <a:p>
            <a:fld id="{33B769B7-A436-4575-934B-88554D66E4F0}" type="datetime1">
              <a:rPr kumimoji="1" lang="ja-JP" altLang="en-US" smtClean="0"/>
              <a:t>2022/9/26</a:t>
            </a:fld>
            <a:endParaRPr kumimoji="1" lang="ja-JP" altLang="en-US"/>
          </a:p>
        </p:txBody>
      </p:sp>
      <p:sp>
        <p:nvSpPr>
          <p:cNvPr id="5" name="フッター プレースホルダー 4"/>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6" name="スライド番号プレースホルダー 5"/>
          <p:cNvSpPr>
            <a:spLocks noGrp="1"/>
          </p:cNvSpPr>
          <p:nvPr>
            <p:ph type="sldNum" sz="quarter" idx="12"/>
          </p:nvPr>
        </p:nvSpPr>
        <p:spPr>
          <a:xfrm>
            <a:off x="6553200" y="6356350"/>
            <a:ext cx="2133600" cy="365125"/>
          </a:xfrm>
          <a:prstGeom prst="rect">
            <a:avLst/>
          </a:prstGeom>
        </p:spPr>
        <p:txBody>
          <a:bodyPr/>
          <a:lstStyle/>
          <a:p>
            <a:fld id="{53654812-A51C-4C91-81A3-EB5A071FE21C}" type="slidenum">
              <a:rPr kumimoji="1" lang="ja-JP" altLang="en-US" smtClean="0"/>
              <a:t>‹#›</a:t>
            </a:fld>
            <a:endParaRPr kumimoji="1" lang="ja-JP" altLang="en-US"/>
          </a:p>
        </p:txBody>
      </p:sp>
    </p:spTree>
    <p:extLst>
      <p:ext uri="{BB962C8B-B14F-4D97-AF65-F5344CB8AC3E}">
        <p14:creationId xmlns:p14="http://schemas.microsoft.com/office/powerpoint/2010/main" val="99567393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マスター タイトルの書式設定</a:t>
            </a:r>
          </a:p>
        </p:txBody>
      </p:sp>
      <p:sp>
        <p:nvSpPr>
          <p:cNvPr id="3" name="コンテンツ プレースホルダー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3CE3CDCF-EA5C-4D31-84EF-402A79EC0D10}" type="datetime1">
              <a:rPr kumimoji="1" lang="ja-JP" altLang="en-US" smtClean="0"/>
              <a:t>2022/9/26</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a:xfrm>
            <a:off x="6553200" y="6356350"/>
            <a:ext cx="2133600" cy="365125"/>
          </a:xfrm>
          <a:prstGeom prst="rect">
            <a:avLst/>
          </a:prstGeom>
        </p:spPr>
        <p:txBody>
          <a:bodyPr/>
          <a:lstStyle/>
          <a:p>
            <a:fld id="{53654812-A51C-4C91-81A3-EB5A071FE21C}" type="slidenum">
              <a:rPr kumimoji="1" lang="ja-JP" altLang="en-US" smtClean="0"/>
              <a:t>‹#›</a:t>
            </a:fld>
            <a:endParaRPr kumimoji="1" lang="ja-JP" altLang="en-US"/>
          </a:p>
        </p:txBody>
      </p:sp>
    </p:spTree>
    <p:extLst>
      <p:ext uri="{BB962C8B-B14F-4D97-AF65-F5344CB8AC3E}">
        <p14:creationId xmlns:p14="http://schemas.microsoft.com/office/powerpoint/2010/main" val="8455296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lvl1pPr>
              <a:defRPr/>
            </a:lvl1pPr>
          </a:lstStyle>
          <a:p>
            <a:r>
              <a:rPr kumimoji="1" lang="ja-JP" altLang="en-US"/>
              <a:t>マスター タイトルの書式設定</a:t>
            </a:r>
          </a:p>
        </p:txBody>
      </p:sp>
      <p:sp>
        <p:nvSpPr>
          <p:cNvPr id="3" name="テキスト プレースホルダー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p:cNvSpPr>
            <a:spLocks noGrp="1"/>
          </p:cNvSpPr>
          <p:nvPr>
            <p:ph type="dt" sz="half" idx="10"/>
          </p:nvPr>
        </p:nvSpPr>
        <p:spPr>
          <a:xfrm>
            <a:off x="457200" y="6356350"/>
            <a:ext cx="2133600" cy="365125"/>
          </a:xfrm>
          <a:prstGeom prst="rect">
            <a:avLst/>
          </a:prstGeom>
        </p:spPr>
        <p:txBody>
          <a:bodyPr/>
          <a:lstStyle/>
          <a:p>
            <a:fld id="{F4ADFE19-BF39-4C4D-A950-186C2F8EDF80}" type="datetime1">
              <a:rPr kumimoji="1" lang="ja-JP" altLang="en-US" smtClean="0"/>
              <a:t>2022/9/26</a:t>
            </a:fld>
            <a:endParaRPr kumimoji="1" lang="ja-JP" altLang="en-US"/>
          </a:p>
        </p:txBody>
      </p:sp>
      <p:sp>
        <p:nvSpPr>
          <p:cNvPr id="8" name="フッター プレースホルダー 7"/>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9" name="スライド番号プレースホルダー 8"/>
          <p:cNvSpPr>
            <a:spLocks noGrp="1"/>
          </p:cNvSpPr>
          <p:nvPr>
            <p:ph type="sldNum" sz="quarter" idx="12"/>
          </p:nvPr>
        </p:nvSpPr>
        <p:spPr>
          <a:xfrm>
            <a:off x="6553200" y="6356350"/>
            <a:ext cx="2133600" cy="365125"/>
          </a:xfrm>
          <a:prstGeom prst="rect">
            <a:avLst/>
          </a:prstGeom>
        </p:spPr>
        <p:txBody>
          <a:bodyPr/>
          <a:lstStyle/>
          <a:p>
            <a:fld id="{53654812-A51C-4C91-81A3-EB5A071FE21C}" type="slidenum">
              <a:rPr kumimoji="1" lang="ja-JP" altLang="en-US" smtClean="0"/>
              <a:t>‹#›</a:t>
            </a:fld>
            <a:endParaRPr kumimoji="1" lang="ja-JP" altLang="en-US"/>
          </a:p>
        </p:txBody>
      </p:sp>
    </p:spTree>
    <p:extLst>
      <p:ext uri="{BB962C8B-B14F-4D97-AF65-F5344CB8AC3E}">
        <p14:creationId xmlns:p14="http://schemas.microsoft.com/office/powerpoint/2010/main" val="2864998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4638"/>
            <a:ext cx="8229600" cy="1143000"/>
          </a:xfrm>
          <a:prstGeom prst="rect">
            <a:avLst/>
          </a:prstGeom>
        </p:spPr>
        <p:txBody>
          <a:bodyPr/>
          <a:lstStyle/>
          <a:p>
            <a:r>
              <a:rPr kumimoji="1" lang="ja-JP" altLang="en-US"/>
              <a:t>マスター タイトルの書式設定</a:t>
            </a:r>
          </a:p>
        </p:txBody>
      </p:sp>
      <p:sp>
        <p:nvSpPr>
          <p:cNvPr id="3" name="日付プレースホルダー 2"/>
          <p:cNvSpPr>
            <a:spLocks noGrp="1"/>
          </p:cNvSpPr>
          <p:nvPr>
            <p:ph type="dt" sz="half" idx="10"/>
          </p:nvPr>
        </p:nvSpPr>
        <p:spPr>
          <a:xfrm>
            <a:off x="457200" y="6356350"/>
            <a:ext cx="2133600" cy="365125"/>
          </a:xfrm>
          <a:prstGeom prst="rect">
            <a:avLst/>
          </a:prstGeom>
        </p:spPr>
        <p:txBody>
          <a:bodyPr/>
          <a:lstStyle/>
          <a:p>
            <a:fld id="{9E62155B-A6D5-48F2-AC77-85A0FBAD4160}" type="datetime1">
              <a:rPr kumimoji="1" lang="ja-JP" altLang="en-US" smtClean="0"/>
              <a:t>2022/9/26</a:t>
            </a:fld>
            <a:endParaRPr kumimoji="1" lang="ja-JP" altLang="en-US"/>
          </a:p>
        </p:txBody>
      </p:sp>
      <p:sp>
        <p:nvSpPr>
          <p:cNvPr id="4" name="フッター プレースホルダー 3"/>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5" name="スライド番号プレースホルダー 4"/>
          <p:cNvSpPr>
            <a:spLocks noGrp="1"/>
          </p:cNvSpPr>
          <p:nvPr>
            <p:ph type="sldNum" sz="quarter" idx="12"/>
          </p:nvPr>
        </p:nvSpPr>
        <p:spPr>
          <a:xfrm>
            <a:off x="6553200" y="6356350"/>
            <a:ext cx="2133600" cy="365125"/>
          </a:xfrm>
          <a:prstGeom prst="rect">
            <a:avLst/>
          </a:prstGeom>
        </p:spPr>
        <p:txBody>
          <a:bodyPr/>
          <a:lstStyle/>
          <a:p>
            <a:fld id="{53654812-A51C-4C91-81A3-EB5A071FE21C}" type="slidenum">
              <a:rPr kumimoji="1" lang="ja-JP" altLang="en-US" smtClean="0"/>
              <a:t>‹#›</a:t>
            </a:fld>
            <a:endParaRPr kumimoji="1" lang="ja-JP" altLang="en-US"/>
          </a:p>
        </p:txBody>
      </p:sp>
    </p:spTree>
    <p:extLst>
      <p:ext uri="{BB962C8B-B14F-4D97-AF65-F5344CB8AC3E}">
        <p14:creationId xmlns:p14="http://schemas.microsoft.com/office/powerpoint/2010/main" val="31471288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p:cNvSpPr>
            <a:spLocks noGrp="1"/>
          </p:cNvSpPr>
          <p:nvPr>
            <p:ph type="dt" sz="half" idx="10"/>
          </p:nvPr>
        </p:nvSpPr>
        <p:spPr>
          <a:xfrm>
            <a:off x="457200" y="6356350"/>
            <a:ext cx="2133600" cy="365125"/>
          </a:xfrm>
          <a:prstGeom prst="rect">
            <a:avLst/>
          </a:prstGeom>
        </p:spPr>
        <p:txBody>
          <a:bodyPr/>
          <a:lstStyle/>
          <a:p>
            <a:fld id="{53FA2D38-7DAE-4834-ACCE-1F136AF38E20}" type="datetime1">
              <a:rPr kumimoji="1" lang="ja-JP" altLang="en-US" smtClean="0"/>
              <a:t>2022/9/26</a:t>
            </a:fld>
            <a:endParaRPr kumimoji="1" lang="ja-JP" altLang="en-US"/>
          </a:p>
        </p:txBody>
      </p:sp>
      <p:sp>
        <p:nvSpPr>
          <p:cNvPr id="3" name="フッター プレースホルダー 2"/>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4" name="スライド番号プレースホルダー 3"/>
          <p:cNvSpPr>
            <a:spLocks noGrp="1"/>
          </p:cNvSpPr>
          <p:nvPr>
            <p:ph type="sldNum" sz="quarter" idx="12"/>
          </p:nvPr>
        </p:nvSpPr>
        <p:spPr>
          <a:xfrm>
            <a:off x="6553200" y="6356350"/>
            <a:ext cx="2133600" cy="365125"/>
          </a:xfrm>
          <a:prstGeom prst="rect">
            <a:avLst/>
          </a:prstGeom>
        </p:spPr>
        <p:txBody>
          <a:bodyPr/>
          <a:lstStyle/>
          <a:p>
            <a:fld id="{53654812-A51C-4C91-81A3-EB5A071FE21C}" type="slidenum">
              <a:rPr kumimoji="1" lang="ja-JP" altLang="en-US" smtClean="0"/>
              <a:t>‹#›</a:t>
            </a:fld>
            <a:endParaRPr kumimoji="1" lang="ja-JP" altLang="en-US"/>
          </a:p>
        </p:txBody>
      </p:sp>
    </p:spTree>
    <p:extLst>
      <p:ext uri="{BB962C8B-B14F-4D97-AF65-F5344CB8AC3E}">
        <p14:creationId xmlns:p14="http://schemas.microsoft.com/office/powerpoint/2010/main" val="404376665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タイトル 1"/>
          <p:cNvSpPr>
            <a:spLocks noGrp="1"/>
          </p:cNvSpPr>
          <p:nvPr>
            <p:ph type="title"/>
          </p:nvPr>
        </p:nvSpPr>
        <p:spPr>
          <a:xfrm>
            <a:off x="457200" y="273050"/>
            <a:ext cx="3008313" cy="1162050"/>
          </a:xfrm>
          <a:prstGeom prst="rect">
            <a:avLst/>
          </a:prstGeom>
        </p:spPr>
        <p:txBody>
          <a:bodyPr anchor="b"/>
          <a:lstStyle>
            <a:lvl1pPr algn="l">
              <a:defRPr sz="2000" b="1"/>
            </a:lvl1pPr>
          </a:lstStyle>
          <a:p>
            <a:r>
              <a:rPr kumimoji="1" lang="ja-JP" altLang="en-US"/>
              <a:t>マスター タイトルの書式設定</a:t>
            </a:r>
          </a:p>
        </p:txBody>
      </p:sp>
      <p:sp>
        <p:nvSpPr>
          <p:cNvPr id="3" name="コンテンツ プレースホルダー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7D447725-754D-4209-A63D-1E79AAE1A23C}" type="datetime1">
              <a:rPr kumimoji="1" lang="ja-JP" altLang="en-US" smtClean="0"/>
              <a:t>2022/9/26</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a:xfrm>
            <a:off x="6553200" y="6356350"/>
            <a:ext cx="2133600" cy="365125"/>
          </a:xfrm>
          <a:prstGeom prst="rect">
            <a:avLst/>
          </a:prstGeom>
        </p:spPr>
        <p:txBody>
          <a:bodyPr/>
          <a:lstStyle/>
          <a:p>
            <a:fld id="{53654812-A51C-4C91-81A3-EB5A071FE21C}" type="slidenum">
              <a:rPr kumimoji="1" lang="ja-JP" altLang="en-US" smtClean="0"/>
              <a:t>‹#›</a:t>
            </a:fld>
            <a:endParaRPr kumimoji="1" lang="ja-JP" altLang="en-US"/>
          </a:p>
        </p:txBody>
      </p:sp>
    </p:spTree>
    <p:extLst>
      <p:ext uri="{BB962C8B-B14F-4D97-AF65-F5344CB8AC3E}">
        <p14:creationId xmlns:p14="http://schemas.microsoft.com/office/powerpoint/2010/main" val="21515670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p:cNvSpPr>
            <a:spLocks noGrp="1"/>
          </p:cNvSpPr>
          <p:nvPr>
            <p:ph type="title"/>
          </p:nvPr>
        </p:nvSpPr>
        <p:spPr>
          <a:xfrm>
            <a:off x="1792288" y="4800600"/>
            <a:ext cx="5486400" cy="566738"/>
          </a:xfrm>
          <a:prstGeom prst="rect">
            <a:avLst/>
          </a:prstGeom>
        </p:spPr>
        <p:txBody>
          <a:bodyPr anchor="b"/>
          <a:lstStyle>
            <a:lvl1pPr algn="l">
              <a:defRPr sz="2000" b="1"/>
            </a:lvl1pPr>
          </a:lstStyle>
          <a:p>
            <a:r>
              <a:rPr kumimoji="1" lang="ja-JP" altLang="en-US"/>
              <a:t>マスター タイトルの書式設定</a:t>
            </a:r>
          </a:p>
        </p:txBody>
      </p:sp>
      <p:sp>
        <p:nvSpPr>
          <p:cNvPr id="3" name="図プレースホルダー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kumimoji="1" lang="ja-JP" altLang="en-US"/>
              <a:t>マスター テキストの書式設定</a:t>
            </a:r>
          </a:p>
        </p:txBody>
      </p:sp>
      <p:sp>
        <p:nvSpPr>
          <p:cNvPr id="5" name="日付プレースホルダー 4"/>
          <p:cNvSpPr>
            <a:spLocks noGrp="1"/>
          </p:cNvSpPr>
          <p:nvPr>
            <p:ph type="dt" sz="half" idx="10"/>
          </p:nvPr>
        </p:nvSpPr>
        <p:spPr>
          <a:xfrm>
            <a:off x="457200" y="6356350"/>
            <a:ext cx="2133600" cy="365125"/>
          </a:xfrm>
          <a:prstGeom prst="rect">
            <a:avLst/>
          </a:prstGeom>
        </p:spPr>
        <p:txBody>
          <a:bodyPr/>
          <a:lstStyle/>
          <a:p>
            <a:fld id="{E7BA05F4-7CC9-4560-B3F1-5C1A5B477928}" type="datetime1">
              <a:rPr kumimoji="1" lang="ja-JP" altLang="en-US" smtClean="0"/>
              <a:t>2022/9/26</a:t>
            </a:fld>
            <a:endParaRPr kumimoji="1" lang="ja-JP" altLang="en-US"/>
          </a:p>
        </p:txBody>
      </p:sp>
      <p:sp>
        <p:nvSpPr>
          <p:cNvPr id="6" name="フッター プレースホルダー 5"/>
          <p:cNvSpPr>
            <a:spLocks noGrp="1"/>
          </p:cNvSpPr>
          <p:nvPr>
            <p:ph type="ftr" sz="quarter" idx="11"/>
          </p:nvPr>
        </p:nvSpPr>
        <p:spPr>
          <a:xfrm>
            <a:off x="3124200" y="6356350"/>
            <a:ext cx="2895600" cy="365125"/>
          </a:xfrm>
          <a:prstGeom prst="rect">
            <a:avLst/>
          </a:prstGeom>
        </p:spPr>
        <p:txBody>
          <a:bodyPr/>
          <a:lstStyle/>
          <a:p>
            <a:endParaRPr kumimoji="1" lang="ja-JP" altLang="en-US"/>
          </a:p>
        </p:txBody>
      </p:sp>
      <p:sp>
        <p:nvSpPr>
          <p:cNvPr id="7" name="スライド番号プレースホルダー 6"/>
          <p:cNvSpPr>
            <a:spLocks noGrp="1"/>
          </p:cNvSpPr>
          <p:nvPr>
            <p:ph type="sldNum" sz="quarter" idx="12"/>
          </p:nvPr>
        </p:nvSpPr>
        <p:spPr>
          <a:xfrm>
            <a:off x="6553200" y="6356350"/>
            <a:ext cx="2133600" cy="365125"/>
          </a:xfrm>
          <a:prstGeom prst="rect">
            <a:avLst/>
          </a:prstGeom>
        </p:spPr>
        <p:txBody>
          <a:bodyPr/>
          <a:lstStyle/>
          <a:p>
            <a:fld id="{53654812-A51C-4C91-81A3-EB5A071FE21C}" type="slidenum">
              <a:rPr kumimoji="1" lang="ja-JP" altLang="en-US" smtClean="0"/>
              <a:t>‹#›</a:t>
            </a:fld>
            <a:endParaRPr kumimoji="1" lang="ja-JP" altLang="en-US"/>
          </a:p>
        </p:txBody>
      </p:sp>
    </p:spTree>
    <p:extLst>
      <p:ext uri="{BB962C8B-B14F-4D97-AF65-F5344CB8AC3E}">
        <p14:creationId xmlns:p14="http://schemas.microsoft.com/office/powerpoint/2010/main" val="407929567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3275879036"/>
      </p:ext>
    </p:extLst>
  </p:cSld>
  <p:clrMap bg1="lt1" tx1="dk1" bg2="lt2" tx2="dk2" accent1="accent1" accent2="accent2" accent3="accent3" accent4="accent4" accent5="accent5" accent6="accent6" hlink="hlink" folHlink="folHlink"/>
  <p:sldLayoutIdLst>
    <p:sldLayoutId id="2147483674" r:id="rId1"/>
    <p:sldLayoutId id="2147483675" r:id="rId2"/>
    <p:sldLayoutId id="2147483676" r:id="rId3"/>
    <p:sldLayoutId id="2147483677" r:id="rId4"/>
    <p:sldLayoutId id="2147483678" r:id="rId5"/>
    <p:sldLayoutId id="2147483679" r:id="rId6"/>
    <p:sldLayoutId id="2147483680" r:id="rId7"/>
    <p:sldLayoutId id="2147483681" r:id="rId8"/>
    <p:sldLayoutId id="2147483682" r:id="rId9"/>
    <p:sldLayoutId id="2147483683" r:id="rId10"/>
    <p:sldLayoutId id="2147483684"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7" name="正方形/長方形 6"/>
          <p:cNvSpPr/>
          <p:nvPr/>
        </p:nvSpPr>
        <p:spPr>
          <a:xfrm>
            <a:off x="0" y="0"/>
            <a:ext cx="9144000" cy="248356"/>
          </a:xfrm>
          <a:prstGeom prst="rect">
            <a:avLst/>
          </a:prstGeom>
          <a:gradFill flip="none" rotWithShape="1">
            <a:gsLst>
              <a:gs pos="38000">
                <a:srgbClr val="663300"/>
              </a:gs>
              <a:gs pos="73000">
                <a:srgbClr val="FFD3A7"/>
              </a:gs>
              <a:gs pos="100000">
                <a:srgbClr val="663300"/>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8" name="正方形/長方形 7"/>
          <p:cNvSpPr/>
          <p:nvPr/>
        </p:nvSpPr>
        <p:spPr>
          <a:xfrm>
            <a:off x="0" y="6581553"/>
            <a:ext cx="9144000" cy="285145"/>
          </a:xfrm>
          <a:prstGeom prst="rect">
            <a:avLst/>
          </a:prstGeom>
          <a:gradFill>
            <a:gsLst>
              <a:gs pos="42000">
                <a:srgbClr val="663300"/>
              </a:gs>
              <a:gs pos="77000">
                <a:srgbClr val="FFD3A7"/>
              </a:gs>
              <a:gs pos="100000">
                <a:srgbClr val="663300"/>
              </a:gs>
            </a:gsLst>
            <a:lin ang="16200000" scaled="1"/>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 name="角丸四角形 4"/>
          <p:cNvSpPr/>
          <p:nvPr/>
        </p:nvSpPr>
        <p:spPr>
          <a:xfrm>
            <a:off x="107504" y="301521"/>
            <a:ext cx="1013419" cy="309616"/>
          </a:xfrm>
          <a:prstGeom prst="roundRect">
            <a:avLst>
              <a:gd name="adj" fmla="val 50000"/>
            </a:avLst>
          </a:prstGeom>
          <a:solidFill>
            <a:srgbClr val="663300"/>
          </a:solidFill>
          <a:ln>
            <a:noFill/>
          </a:ln>
          <a:effectLst>
            <a:glow rad="63500">
              <a:schemeClr val="accent6">
                <a:satMod val="175000"/>
                <a:alpha val="40000"/>
              </a:schemeClr>
            </a:glow>
          </a:effectLst>
          <a:scene3d>
            <a:camera prst="orthographicFront"/>
            <a:lightRig rig="threePt" dir="t"/>
          </a:scene3d>
          <a:sp3d>
            <a:bevelT/>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6" name="テキスト ボックス 5"/>
          <p:cNvSpPr txBox="1"/>
          <p:nvPr/>
        </p:nvSpPr>
        <p:spPr>
          <a:xfrm>
            <a:off x="107504" y="263071"/>
            <a:ext cx="1013419" cy="369332"/>
          </a:xfrm>
          <a:prstGeom prst="rect">
            <a:avLst/>
          </a:prstGeom>
          <a:noFill/>
        </p:spPr>
        <p:txBody>
          <a:bodyPr wrap="none" rtlCol="0">
            <a:spAutoFit/>
          </a:bodyPr>
          <a:lstStyle/>
          <a:p>
            <a:r>
              <a:rPr kumimoji="1" lang="ja-JP" altLang="en-US" dirty="0">
                <a:solidFill>
                  <a:schemeClr val="bg1"/>
                </a:solidFill>
                <a:latin typeface="HGP創英角ｺﾞｼｯｸUB" pitchFamily="50" charset="-128"/>
                <a:ea typeface="HGP創英角ｺﾞｼｯｸUB" pitchFamily="50" charset="-128"/>
              </a:rPr>
              <a:t>ＳＴＥＰ１</a:t>
            </a:r>
          </a:p>
        </p:txBody>
      </p:sp>
      <p:sp>
        <p:nvSpPr>
          <p:cNvPr id="10" name="テキスト ボックス 9"/>
          <p:cNvSpPr txBox="1"/>
          <p:nvPr/>
        </p:nvSpPr>
        <p:spPr>
          <a:xfrm>
            <a:off x="1852116" y="6535977"/>
            <a:ext cx="5449569" cy="369332"/>
          </a:xfrm>
          <a:prstGeom prst="rect">
            <a:avLst/>
          </a:prstGeom>
          <a:noFill/>
        </p:spPr>
        <p:txBody>
          <a:bodyPr wrap="none" rtlCol="0" anchor="ctr">
            <a:sp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altLang="ja-JP" sz="1400" b="0" i="1" dirty="0">
                <a:solidFill>
                  <a:schemeClr val="bg1"/>
                </a:solidFill>
                <a:latin typeface="Brush Script MT" pitchFamily="66" charset="0"/>
              </a:rPr>
              <a:t>R</a:t>
            </a:r>
            <a:r>
              <a:rPr lang="en-US" altLang="ja-JP" sz="1800" b="0" i="1" dirty="0">
                <a:solidFill>
                  <a:schemeClr val="bg1"/>
                </a:solidFill>
                <a:latin typeface="Brush Script MT" pitchFamily="66" charset="0"/>
              </a:rPr>
              <a:t>  2012 Okayama Prefectural Education Center . All rights reserved</a:t>
            </a:r>
            <a:endParaRPr kumimoji="1" lang="ja-JP" altLang="en-US" sz="1800" b="0" dirty="0">
              <a:solidFill>
                <a:schemeClr val="bg1"/>
              </a:solidFill>
              <a:latin typeface="Brush Script MT" pitchFamily="66" charset="0"/>
              <a:ea typeface="HGP創英角ｺﾞｼｯｸUB" pitchFamily="50" charset="-128"/>
            </a:endParaRPr>
          </a:p>
        </p:txBody>
      </p:sp>
      <p:sp>
        <p:nvSpPr>
          <p:cNvPr id="11" name="テキスト ボックス 10"/>
          <p:cNvSpPr txBox="1"/>
          <p:nvPr/>
        </p:nvSpPr>
        <p:spPr>
          <a:xfrm>
            <a:off x="5338018" y="-55732"/>
            <a:ext cx="3834704" cy="338554"/>
          </a:xfrm>
          <a:prstGeom prst="rect">
            <a:avLst/>
          </a:prstGeom>
          <a:noFill/>
        </p:spPr>
        <p:txBody>
          <a:bodyPr wrap="none" rtlCol="0">
            <a:spAutoFit/>
          </a:bodyPr>
          <a:lstStyle/>
          <a:p>
            <a:r>
              <a:rPr kumimoji="1" lang="ja-JP" altLang="en-US" sz="1600" i="1" dirty="0">
                <a:solidFill>
                  <a:schemeClr val="bg1"/>
                </a:solidFill>
                <a:latin typeface="HGP創英角ｺﾞｼｯｸUB" pitchFamily="50" charset="-128"/>
                <a:ea typeface="HGP創英角ｺﾞｼｯｸUB" pitchFamily="50" charset="-128"/>
              </a:rPr>
              <a:t>読み物資料で情報モラルを指導するために</a:t>
            </a:r>
          </a:p>
        </p:txBody>
      </p:sp>
      <p:sp>
        <p:nvSpPr>
          <p:cNvPr id="2" name="円/楕円 1"/>
          <p:cNvSpPr>
            <a:spLocks noChangeAspect="1"/>
          </p:cNvSpPr>
          <p:nvPr/>
        </p:nvSpPr>
        <p:spPr>
          <a:xfrm>
            <a:off x="1926547" y="6634718"/>
            <a:ext cx="180000" cy="180000"/>
          </a:xfrm>
          <a:prstGeom prst="ellipse">
            <a:avLst/>
          </a:prstGeom>
          <a:noFill/>
          <a:ln w="1905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Tree>
    <p:extLst>
      <p:ext uri="{BB962C8B-B14F-4D97-AF65-F5344CB8AC3E}">
        <p14:creationId xmlns:p14="http://schemas.microsoft.com/office/powerpoint/2010/main" val="3840236023"/>
      </p:ext>
    </p:extLst>
  </p:cSld>
  <p:clrMap bg1="lt1" tx1="dk1" bg2="lt2" tx2="dk2" accent1="accent1" accent2="accent2" accent3="accent3" accent4="accent4" accent5="accent5" accent6="accent6" hlink="hlink" folHlink="folHlink"/>
  <p:sldLayoutIdLst>
    <p:sldLayoutId id="2147483686" r:id="rId1"/>
    <p:sldLayoutId id="2147483687" r:id="rId2"/>
    <p:sldLayoutId id="2147483688" r:id="rId3"/>
    <p:sldLayoutId id="2147483689" r:id="rId4"/>
    <p:sldLayoutId id="2147483690" r:id="rId5"/>
    <p:sldLayoutId id="2147483691" r:id="rId6"/>
    <p:sldLayoutId id="2147483692" r:id="rId7"/>
    <p:sldLayoutId id="2147483693" r:id="rId8"/>
    <p:sldLayoutId id="2147483694" r:id="rId9"/>
    <p:sldLayoutId id="2147483695" r:id="rId10"/>
    <p:sldLayoutId id="2147483696" r:id="rId11"/>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sldNum="0" hdr="0" ftr="0" dt="0"/>
  <p:txStyles>
    <p:titleStyle>
      <a:lvl1pPr algn="ctr" defTabSz="914400" rtl="0" eaLnBrk="1" latinLnBrk="0" hangingPunct="1">
        <a:spcBef>
          <a:spcPct val="0"/>
        </a:spcBef>
        <a:buNone/>
        <a:defRPr kumimoji="1"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kumimoji="1"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kumimoji="1"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kumimoji="1"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kumimoji="1" sz="20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8.xml"/><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8.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8.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7.xml"/><Relationship Id="rId1" Type="http://schemas.openxmlformats.org/officeDocument/2006/relationships/slideLayout" Target="../slideLayouts/slideLayout18.xml"/></Relationships>
</file>

<file path=ppt/slides/_rels/slide8.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8.xml"/><Relationship Id="rId1" Type="http://schemas.openxmlformats.org/officeDocument/2006/relationships/slideLayout" Target="../slideLayouts/slideLayout18.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角丸四角形 14"/>
          <p:cNvSpPr/>
          <p:nvPr/>
        </p:nvSpPr>
        <p:spPr>
          <a:xfrm>
            <a:off x="899592" y="4653136"/>
            <a:ext cx="8089133" cy="1592389"/>
          </a:xfrm>
          <a:prstGeom prst="roundRect">
            <a:avLst/>
          </a:prstGeom>
          <a:solidFill>
            <a:schemeClr val="accent6">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5" name="直線コネクタ 4"/>
          <p:cNvCxnSpPr/>
          <p:nvPr/>
        </p:nvCxnSpPr>
        <p:spPr>
          <a:xfrm>
            <a:off x="1250912" y="790691"/>
            <a:ext cx="7812000" cy="0"/>
          </a:xfrm>
          <a:prstGeom prst="line">
            <a:avLst/>
          </a:prstGeom>
          <a:ln w="12700">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6" name="テキスト ボックス 5"/>
          <p:cNvSpPr txBox="1"/>
          <p:nvPr/>
        </p:nvSpPr>
        <p:spPr>
          <a:xfrm>
            <a:off x="1278785" y="170292"/>
            <a:ext cx="7109639" cy="646331"/>
          </a:xfrm>
          <a:prstGeom prst="rect">
            <a:avLst/>
          </a:prstGeom>
          <a:noFill/>
        </p:spPr>
        <p:txBody>
          <a:bodyPr wrap="none" rtlCol="0">
            <a:spAutoFit/>
          </a:bodyPr>
          <a:lstStyle/>
          <a:p>
            <a:r>
              <a:rPr lang="ja-JP" altLang="en-US" sz="3600" dirty="0">
                <a:solidFill>
                  <a:prstClr val="black"/>
                </a:solidFill>
                <a:latin typeface="EPSON 太丸ゴシック体Ｂ" pitchFamily="49" charset="-128"/>
                <a:ea typeface="EPSON 太丸ゴシック体Ｂ" pitchFamily="49" charset="-128"/>
              </a:rPr>
              <a:t>読み物資料を活用する手順（例）</a:t>
            </a:r>
            <a:endParaRPr lang="en-US" altLang="ja-JP" sz="3600" dirty="0">
              <a:solidFill>
                <a:prstClr val="black"/>
              </a:solidFill>
              <a:latin typeface="EPSON 太丸ゴシック体Ｂ" pitchFamily="49" charset="-128"/>
              <a:ea typeface="EPSON 太丸ゴシック体Ｂ" pitchFamily="49" charset="-128"/>
            </a:endParaRPr>
          </a:p>
        </p:txBody>
      </p:sp>
      <p:sp>
        <p:nvSpPr>
          <p:cNvPr id="8" name="正方形/長方形 7"/>
          <p:cNvSpPr/>
          <p:nvPr/>
        </p:nvSpPr>
        <p:spPr>
          <a:xfrm>
            <a:off x="1044472" y="2431610"/>
            <a:ext cx="7776000" cy="553998"/>
          </a:xfrm>
          <a:prstGeom prst="rect">
            <a:avLst/>
          </a:prstGeom>
          <a:solidFill>
            <a:schemeClr val="bg1">
              <a:lumMod val="95000"/>
            </a:schemeClr>
          </a:solidFill>
          <a:ln>
            <a:solidFill>
              <a:srgbClr val="663300"/>
            </a:solidFill>
          </a:ln>
          <a:effectLst>
            <a:outerShdw blurRad="50800" dist="38100" dir="2700000" algn="tl" rotWithShape="0">
              <a:prstClr val="black">
                <a:alpha val="40000"/>
              </a:prstClr>
            </a:outerShdw>
          </a:effectLst>
        </p:spPr>
        <p:txBody>
          <a:bodyPr wrap="square">
            <a:spAutoFit/>
          </a:bodyPr>
          <a:lstStyle/>
          <a:p>
            <a:pPr marL="538163" indent="-538163"/>
            <a:r>
              <a:rPr lang="ja-JP" altLang="en-US" sz="3000" dirty="0">
                <a:latin typeface="EPSON 太丸ゴシック体Ｂ" pitchFamily="49" charset="-128"/>
                <a:ea typeface="EPSON 太丸ゴシック体Ｂ" pitchFamily="49" charset="-128"/>
              </a:rPr>
              <a:t>■この資料のねらいに迫る</a:t>
            </a:r>
            <a:r>
              <a:rPr lang="ja-JP" altLang="en-US" sz="3000" u="sng" dirty="0">
                <a:solidFill>
                  <a:srgbClr val="FF0000"/>
                </a:solidFill>
                <a:latin typeface="EPSON 太丸ゴシック体Ｂ" pitchFamily="49" charset="-128"/>
                <a:ea typeface="EPSON 太丸ゴシック体Ｂ" pitchFamily="49" charset="-128"/>
              </a:rPr>
              <a:t>中心となる人物</a:t>
            </a:r>
            <a:endParaRPr lang="en-US" altLang="ja-JP" sz="3000" dirty="0">
              <a:latin typeface="EPSON 太丸ゴシック体Ｂ" pitchFamily="49" charset="-128"/>
              <a:ea typeface="EPSON 太丸ゴシック体Ｂ" pitchFamily="49" charset="-128"/>
            </a:endParaRPr>
          </a:p>
        </p:txBody>
      </p:sp>
      <p:sp>
        <p:nvSpPr>
          <p:cNvPr id="9" name="正方形/長方形 8"/>
          <p:cNvSpPr/>
          <p:nvPr/>
        </p:nvSpPr>
        <p:spPr>
          <a:xfrm>
            <a:off x="1044470" y="1714211"/>
            <a:ext cx="7776000" cy="553998"/>
          </a:xfrm>
          <a:prstGeom prst="rect">
            <a:avLst/>
          </a:prstGeom>
          <a:solidFill>
            <a:schemeClr val="bg1">
              <a:lumMod val="95000"/>
            </a:schemeClr>
          </a:solidFill>
          <a:ln>
            <a:solidFill>
              <a:srgbClr val="FF6600"/>
            </a:solidFill>
          </a:ln>
          <a:effectLst>
            <a:outerShdw blurRad="50800" dist="38100" dir="2700000" algn="tl" rotWithShape="0">
              <a:prstClr val="black">
                <a:alpha val="40000"/>
              </a:prstClr>
            </a:outerShdw>
          </a:effectLst>
        </p:spPr>
        <p:txBody>
          <a:bodyPr wrap="square">
            <a:spAutoFit/>
          </a:bodyPr>
          <a:lstStyle/>
          <a:p>
            <a:r>
              <a:rPr lang="ja-JP" altLang="en-US" sz="3000" dirty="0">
                <a:solidFill>
                  <a:srgbClr val="2C3233"/>
                </a:solidFill>
                <a:latin typeface="EPSON 太丸ゴシック体Ｂ" pitchFamily="49" charset="-128"/>
                <a:ea typeface="EPSON 太丸ゴシック体Ｂ" pitchFamily="49" charset="-128"/>
              </a:rPr>
              <a:t>■</a:t>
            </a:r>
            <a:r>
              <a:rPr lang="ja-JP" altLang="en-US" sz="3000" dirty="0">
                <a:solidFill>
                  <a:srgbClr val="FF0000"/>
                </a:solidFill>
                <a:latin typeface="EPSON 太丸ゴシック体Ｂ" pitchFamily="49" charset="-128"/>
                <a:ea typeface="EPSON 太丸ゴシック体Ｂ" pitchFamily="49" charset="-128"/>
              </a:rPr>
              <a:t>情報モラルのねらいとの関わり</a:t>
            </a:r>
            <a:endParaRPr lang="en-US" altLang="ja-JP" sz="3000" dirty="0">
              <a:solidFill>
                <a:srgbClr val="FF0000"/>
              </a:solidFill>
              <a:latin typeface="EPSON 太丸ゴシック体Ｂ" pitchFamily="49" charset="-128"/>
              <a:ea typeface="EPSON 太丸ゴシック体Ｂ" pitchFamily="49" charset="-128"/>
            </a:endParaRPr>
          </a:p>
        </p:txBody>
      </p:sp>
      <p:sp>
        <p:nvSpPr>
          <p:cNvPr id="10" name="正方形/長方形 9"/>
          <p:cNvSpPr/>
          <p:nvPr/>
        </p:nvSpPr>
        <p:spPr>
          <a:xfrm>
            <a:off x="1044472" y="3149009"/>
            <a:ext cx="7776000" cy="553998"/>
          </a:xfrm>
          <a:prstGeom prst="rect">
            <a:avLst/>
          </a:prstGeom>
          <a:solidFill>
            <a:schemeClr val="bg1">
              <a:lumMod val="95000"/>
            </a:schemeClr>
          </a:solidFill>
          <a:ln>
            <a:solidFill>
              <a:srgbClr val="663300"/>
            </a:solidFill>
          </a:ln>
          <a:effectLst>
            <a:outerShdw blurRad="50800" dist="38100" dir="2700000" algn="tl" rotWithShape="0">
              <a:prstClr val="black">
                <a:alpha val="40000"/>
              </a:prstClr>
            </a:outerShdw>
          </a:effectLst>
        </p:spPr>
        <p:txBody>
          <a:bodyPr wrap="square">
            <a:spAutoFit/>
          </a:bodyPr>
          <a:lstStyle/>
          <a:p>
            <a:pPr marL="538163" indent="-538163"/>
            <a:r>
              <a:rPr lang="ja-JP" altLang="en-US" sz="3000" dirty="0">
                <a:latin typeface="EPSON 太丸ゴシック体Ｂ" pitchFamily="49" charset="-128"/>
                <a:ea typeface="EPSON 太丸ゴシック体Ｂ" pitchFamily="49" charset="-128"/>
              </a:rPr>
              <a:t>■情報モラルを指導する</a:t>
            </a:r>
            <a:r>
              <a:rPr lang="ja-JP" altLang="en-US" sz="3000" u="sng" dirty="0">
                <a:solidFill>
                  <a:srgbClr val="FF0000"/>
                </a:solidFill>
                <a:latin typeface="EPSON 太丸ゴシック体Ｂ" pitchFamily="49" charset="-128"/>
                <a:ea typeface="EPSON 太丸ゴシック体Ｂ" pitchFamily="49" charset="-128"/>
              </a:rPr>
              <a:t>中心場面</a:t>
            </a:r>
            <a:endParaRPr lang="en-US" altLang="ja-JP" sz="3000" dirty="0">
              <a:latin typeface="EPSON 太丸ゴシック体Ｂ" pitchFamily="49" charset="-128"/>
              <a:ea typeface="EPSON 太丸ゴシック体Ｂ" pitchFamily="49" charset="-128"/>
            </a:endParaRPr>
          </a:p>
        </p:txBody>
      </p:sp>
      <p:sp>
        <p:nvSpPr>
          <p:cNvPr id="11" name="正方形/長方形 10"/>
          <p:cNvSpPr/>
          <p:nvPr/>
        </p:nvSpPr>
        <p:spPr>
          <a:xfrm>
            <a:off x="1044472" y="3866408"/>
            <a:ext cx="7776000" cy="553998"/>
          </a:xfrm>
          <a:prstGeom prst="rect">
            <a:avLst/>
          </a:prstGeom>
          <a:solidFill>
            <a:schemeClr val="bg1">
              <a:lumMod val="95000"/>
            </a:schemeClr>
          </a:solidFill>
          <a:ln>
            <a:solidFill>
              <a:srgbClr val="663300"/>
            </a:solidFill>
          </a:ln>
          <a:effectLst>
            <a:outerShdw blurRad="50800" dist="38100" dir="2700000" algn="tl" rotWithShape="0">
              <a:prstClr val="black">
                <a:alpha val="40000"/>
              </a:prstClr>
            </a:outerShdw>
          </a:effectLst>
        </p:spPr>
        <p:txBody>
          <a:bodyPr wrap="square">
            <a:spAutoFit/>
          </a:bodyPr>
          <a:lstStyle/>
          <a:p>
            <a:pPr marL="538163" indent="-538163"/>
            <a:r>
              <a:rPr lang="ja-JP" altLang="en-US" sz="3000" dirty="0">
                <a:latin typeface="EPSON 太丸ゴシック体Ｂ" pitchFamily="49" charset="-128"/>
                <a:ea typeface="EPSON 太丸ゴシック体Ｂ" pitchFamily="49" charset="-128"/>
              </a:rPr>
              <a:t>■</a:t>
            </a:r>
            <a:r>
              <a:rPr lang="ja-JP" altLang="en-US" sz="3000" u="sng" dirty="0">
                <a:solidFill>
                  <a:srgbClr val="FF0000"/>
                </a:solidFill>
                <a:latin typeface="EPSON 太丸ゴシック体Ｂ" pitchFamily="49" charset="-128"/>
                <a:ea typeface="EPSON 太丸ゴシック体Ｂ" pitchFamily="49" charset="-128"/>
              </a:rPr>
              <a:t>気持ちが最も変化したことが分かる場所</a:t>
            </a:r>
            <a:endParaRPr lang="en-US" altLang="ja-JP" sz="3000" dirty="0">
              <a:latin typeface="EPSON 太丸ゴシック体Ｂ" pitchFamily="49" charset="-128"/>
              <a:ea typeface="EPSON 太丸ゴシック体Ｂ" pitchFamily="49" charset="-128"/>
            </a:endParaRPr>
          </a:p>
        </p:txBody>
      </p:sp>
      <p:sp>
        <p:nvSpPr>
          <p:cNvPr id="12" name="正方形/長方形 11"/>
          <p:cNvSpPr/>
          <p:nvPr/>
        </p:nvSpPr>
        <p:spPr>
          <a:xfrm>
            <a:off x="1044472" y="4821897"/>
            <a:ext cx="7776000" cy="553998"/>
          </a:xfrm>
          <a:prstGeom prst="rect">
            <a:avLst/>
          </a:prstGeom>
          <a:solidFill>
            <a:schemeClr val="bg1">
              <a:lumMod val="95000"/>
            </a:schemeClr>
          </a:solidFill>
          <a:ln w="28575">
            <a:solidFill>
              <a:srgbClr val="FF0000"/>
            </a:solidFill>
          </a:ln>
          <a:effectLst>
            <a:outerShdw blurRad="50800" dist="38100" dir="2700000" algn="tl" rotWithShape="0">
              <a:prstClr val="black">
                <a:alpha val="40000"/>
              </a:prstClr>
            </a:outerShdw>
          </a:effectLst>
        </p:spPr>
        <p:txBody>
          <a:bodyPr wrap="square">
            <a:spAutoFit/>
          </a:bodyPr>
          <a:lstStyle/>
          <a:p>
            <a:pPr marL="446088" indent="-446088"/>
            <a:r>
              <a:rPr lang="ja-JP" altLang="en-US" sz="3000" dirty="0">
                <a:solidFill>
                  <a:srgbClr val="0033CC"/>
                </a:solidFill>
                <a:latin typeface="EPSON 太丸ゴシック体Ｂ" pitchFamily="49" charset="-128"/>
                <a:ea typeface="EPSON 太丸ゴシック体Ｂ" pitchFamily="49" charset="-128"/>
              </a:rPr>
              <a:t>■このねらいにせまるための</a:t>
            </a:r>
            <a:r>
              <a:rPr lang="ja-JP" altLang="en-US" sz="3000" u="sng" dirty="0">
                <a:solidFill>
                  <a:srgbClr val="FF0000"/>
                </a:solidFill>
                <a:latin typeface="EPSON 太丸ゴシック体Ｂ" pitchFamily="49" charset="-128"/>
                <a:ea typeface="EPSON 太丸ゴシック体Ｂ" pitchFamily="49" charset="-128"/>
              </a:rPr>
              <a:t>発問</a:t>
            </a:r>
            <a:endParaRPr lang="en-US" altLang="ja-JP" sz="3000" u="sng" dirty="0">
              <a:solidFill>
                <a:srgbClr val="0033CC"/>
              </a:solidFill>
              <a:latin typeface="EPSON 太丸ゴシック体Ｂ" pitchFamily="49" charset="-128"/>
              <a:ea typeface="EPSON 太丸ゴシック体Ｂ" pitchFamily="49" charset="-128"/>
            </a:endParaRPr>
          </a:p>
        </p:txBody>
      </p:sp>
      <p:sp>
        <p:nvSpPr>
          <p:cNvPr id="13" name="正方形/長方形 12"/>
          <p:cNvSpPr/>
          <p:nvPr/>
        </p:nvSpPr>
        <p:spPr>
          <a:xfrm>
            <a:off x="1044472" y="5539298"/>
            <a:ext cx="7776000" cy="553998"/>
          </a:xfrm>
          <a:prstGeom prst="rect">
            <a:avLst/>
          </a:prstGeom>
          <a:solidFill>
            <a:schemeClr val="bg1">
              <a:lumMod val="95000"/>
            </a:schemeClr>
          </a:solidFill>
          <a:ln w="28575">
            <a:solidFill>
              <a:srgbClr val="FF0000"/>
            </a:solidFill>
          </a:ln>
          <a:effectLst>
            <a:outerShdw blurRad="50800" dist="38100" dir="2700000" algn="tl" rotWithShape="0">
              <a:prstClr val="black">
                <a:alpha val="40000"/>
              </a:prstClr>
            </a:outerShdw>
          </a:effectLst>
        </p:spPr>
        <p:txBody>
          <a:bodyPr wrap="square">
            <a:spAutoFit/>
          </a:bodyPr>
          <a:lstStyle/>
          <a:p>
            <a:pPr marL="446088" indent="-446088"/>
            <a:r>
              <a:rPr lang="ja-JP" altLang="en-US" sz="3000" dirty="0">
                <a:solidFill>
                  <a:srgbClr val="0033CC"/>
                </a:solidFill>
                <a:latin typeface="EPSON 太丸ゴシック体Ｂ" pitchFamily="49" charset="-128"/>
                <a:ea typeface="EPSON 太丸ゴシック体Ｂ" pitchFamily="49" charset="-128"/>
              </a:rPr>
              <a:t>■「予想される</a:t>
            </a:r>
            <a:r>
              <a:rPr lang="ja-JP" altLang="en-US" sz="3000" dirty="0">
                <a:solidFill>
                  <a:srgbClr val="FF0000"/>
                </a:solidFill>
                <a:latin typeface="EPSON 太丸ゴシック体Ｂ" pitchFamily="49" charset="-128"/>
                <a:ea typeface="EPSON 太丸ゴシック体Ｂ" pitchFamily="49" charset="-128"/>
              </a:rPr>
              <a:t>子どもの反応</a:t>
            </a:r>
            <a:r>
              <a:rPr lang="ja-JP" altLang="en-US" sz="3000" dirty="0">
                <a:solidFill>
                  <a:srgbClr val="0033CC"/>
                </a:solidFill>
                <a:latin typeface="EPSON 太丸ゴシック体Ｂ" pitchFamily="49" charset="-128"/>
                <a:ea typeface="EPSON 太丸ゴシック体Ｂ" pitchFamily="49" charset="-128"/>
              </a:rPr>
              <a:t>」</a:t>
            </a:r>
            <a:endParaRPr lang="en-US" altLang="ja-JP" sz="3000" dirty="0">
              <a:solidFill>
                <a:srgbClr val="0033CC"/>
              </a:solidFill>
              <a:latin typeface="EPSON 太丸ゴシック体Ｂ" pitchFamily="49" charset="-128"/>
              <a:ea typeface="EPSON 太丸ゴシック体Ｂ" pitchFamily="49" charset="-128"/>
            </a:endParaRPr>
          </a:p>
        </p:txBody>
      </p:sp>
      <p:sp>
        <p:nvSpPr>
          <p:cNvPr id="14" name="下矢印 13"/>
          <p:cNvSpPr/>
          <p:nvPr/>
        </p:nvSpPr>
        <p:spPr>
          <a:xfrm>
            <a:off x="213730" y="1268237"/>
            <a:ext cx="685862" cy="4586970"/>
          </a:xfrm>
          <a:prstGeom prst="downArrow">
            <a:avLst/>
          </a:prstGeom>
          <a:gradFill flip="none" rotWithShape="1">
            <a:gsLst>
              <a:gs pos="0">
                <a:schemeClr val="accent4">
                  <a:lumMod val="75000"/>
                </a:schemeClr>
              </a:gs>
              <a:gs pos="69000">
                <a:schemeClr val="accent4">
                  <a:lumMod val="60000"/>
                  <a:lumOff val="40000"/>
                </a:schemeClr>
              </a:gs>
              <a:gs pos="100000">
                <a:srgbClr val="663300">
                  <a:tint val="23500"/>
                  <a:satMod val="160000"/>
                </a:srgbClr>
              </a:gs>
            </a:gsLst>
            <a:lin ang="162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 name="正方形/長方形 2"/>
          <p:cNvSpPr/>
          <p:nvPr/>
        </p:nvSpPr>
        <p:spPr>
          <a:xfrm>
            <a:off x="179510" y="985664"/>
            <a:ext cx="8883402" cy="565146"/>
          </a:xfrm>
          <a:prstGeom prst="rect">
            <a:avLst/>
          </a:prstGeom>
          <a:solidFill>
            <a:schemeClr val="bg1"/>
          </a:solidFill>
          <a:ln>
            <a:solidFill>
              <a:srgbClr val="FF6600"/>
            </a:solidFill>
          </a:ln>
        </p:spPr>
        <p:txBody>
          <a:bodyPr wrap="square" lIns="36000" tIns="36000" rIns="36000" bIns="36000" anchor="ctr">
            <a:spAutoFit/>
          </a:bodyPr>
          <a:lstStyle/>
          <a:p>
            <a:r>
              <a:rPr lang="ja-JP" altLang="en-US" sz="3200" dirty="0">
                <a:solidFill>
                  <a:srgbClr val="FF0000"/>
                </a:solidFill>
                <a:latin typeface="EPSON 太丸ゴシック体Ｂ" pitchFamily="49" charset="-128"/>
                <a:ea typeface="EPSON 太丸ゴシック体Ｂ" pitchFamily="49" charset="-128"/>
              </a:rPr>
              <a:t>　　　　　　　＊指導のねらいを確認</a:t>
            </a:r>
            <a:endParaRPr lang="en-US" altLang="ja-JP" sz="3000" dirty="0">
              <a:solidFill>
                <a:prstClr val="black"/>
              </a:solidFill>
              <a:latin typeface="EPSON 丸ゴシック体Ｍ" pitchFamily="49" charset="-128"/>
              <a:ea typeface="EPSON 丸ゴシック体Ｍ" pitchFamily="49" charset="-128"/>
            </a:endParaRPr>
          </a:p>
        </p:txBody>
      </p:sp>
      <p:sp>
        <p:nvSpPr>
          <p:cNvPr id="7" name="テキスト ボックス 6"/>
          <p:cNvSpPr txBox="1"/>
          <p:nvPr/>
        </p:nvSpPr>
        <p:spPr>
          <a:xfrm>
            <a:off x="179510" y="925973"/>
            <a:ext cx="2492990" cy="646331"/>
          </a:xfrm>
          <a:prstGeom prst="rect">
            <a:avLst/>
          </a:prstGeom>
          <a:noFill/>
        </p:spPr>
        <p:txBody>
          <a:bodyPr wrap="none" rtlCol="0">
            <a:spAutoFit/>
          </a:bodyPr>
          <a:lstStyle/>
          <a:p>
            <a:r>
              <a:rPr kumimoji="1" lang="ja-JP" altLang="en-US" sz="3600" dirty="0">
                <a:solidFill>
                  <a:srgbClr val="663300"/>
                </a:solidFill>
                <a:latin typeface="EPSON 太丸ゴシック体Ｂ" pitchFamily="49" charset="-128"/>
                <a:ea typeface="EPSON 太丸ゴシック体Ｂ" pitchFamily="49" charset="-128"/>
              </a:rPr>
              <a:t>資料を読む</a:t>
            </a:r>
          </a:p>
        </p:txBody>
      </p:sp>
    </p:spTree>
    <p:extLst>
      <p:ext uri="{BB962C8B-B14F-4D97-AF65-F5344CB8AC3E}">
        <p14:creationId xmlns:p14="http://schemas.microsoft.com/office/powerpoint/2010/main" val="25940247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0116" name="Text Box 4"/>
          <p:cNvSpPr txBox="1">
            <a:spLocks noChangeArrowheads="1"/>
          </p:cNvSpPr>
          <p:nvPr/>
        </p:nvSpPr>
        <p:spPr bwMode="auto">
          <a:xfrm>
            <a:off x="0" y="1090613"/>
            <a:ext cx="9144000" cy="1066800"/>
          </a:xfrm>
          <a:prstGeom prst="rect">
            <a:avLst/>
          </a:prstGeom>
          <a:solidFill>
            <a:srgbClr val="FF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1600">
                <a:solidFill>
                  <a:schemeClr val="accent2"/>
                </a:solidFill>
                <a:latin typeface="Arial" charset="0"/>
                <a:ea typeface="ＭＳ Ｐゴシック" charset="-128"/>
              </a:defRPr>
            </a:lvl1pPr>
            <a:lvl2pPr marL="742950" indent="-285750" eaLnBrk="0" hangingPunct="0">
              <a:defRPr kumimoji="1" sz="1600">
                <a:solidFill>
                  <a:schemeClr val="accent2"/>
                </a:solidFill>
                <a:latin typeface="Arial" charset="0"/>
                <a:ea typeface="ＭＳ Ｐゴシック" charset="-128"/>
              </a:defRPr>
            </a:lvl2pPr>
            <a:lvl3pPr marL="1143000" indent="-228600" eaLnBrk="0" hangingPunct="0">
              <a:defRPr kumimoji="1" sz="1600">
                <a:solidFill>
                  <a:schemeClr val="accent2"/>
                </a:solidFill>
                <a:latin typeface="Arial" charset="0"/>
                <a:ea typeface="ＭＳ Ｐゴシック" charset="-128"/>
              </a:defRPr>
            </a:lvl3pPr>
            <a:lvl4pPr marL="1600200" indent="-228600" eaLnBrk="0" hangingPunct="0">
              <a:defRPr kumimoji="1" sz="1600">
                <a:solidFill>
                  <a:schemeClr val="accent2"/>
                </a:solidFill>
                <a:latin typeface="Arial" charset="0"/>
                <a:ea typeface="ＭＳ Ｐゴシック" charset="-128"/>
              </a:defRPr>
            </a:lvl4pPr>
            <a:lvl5pPr marL="2057400" indent="-228600" eaLnBrk="0" hangingPunct="0">
              <a:defRPr kumimoji="1" sz="1600">
                <a:solidFill>
                  <a:schemeClr val="accent2"/>
                </a:solidFill>
                <a:latin typeface="Arial" charset="0"/>
                <a:ea typeface="ＭＳ Ｐゴシック" charset="-128"/>
              </a:defRPr>
            </a:lvl5pPr>
            <a:lvl6pPr marL="2514600" indent="-228600" eaLnBrk="0" fontAlgn="base" hangingPunct="0">
              <a:spcBef>
                <a:spcPct val="0"/>
              </a:spcBef>
              <a:spcAft>
                <a:spcPct val="0"/>
              </a:spcAft>
              <a:defRPr kumimoji="1" sz="1600">
                <a:solidFill>
                  <a:schemeClr val="accent2"/>
                </a:solidFill>
                <a:latin typeface="Arial" charset="0"/>
                <a:ea typeface="ＭＳ Ｐゴシック" charset="-128"/>
              </a:defRPr>
            </a:lvl6pPr>
            <a:lvl7pPr marL="2971800" indent="-228600" eaLnBrk="0" fontAlgn="base" hangingPunct="0">
              <a:spcBef>
                <a:spcPct val="0"/>
              </a:spcBef>
              <a:spcAft>
                <a:spcPct val="0"/>
              </a:spcAft>
              <a:defRPr kumimoji="1" sz="1600">
                <a:solidFill>
                  <a:schemeClr val="accent2"/>
                </a:solidFill>
                <a:latin typeface="Arial" charset="0"/>
                <a:ea typeface="ＭＳ Ｐゴシック" charset="-128"/>
              </a:defRPr>
            </a:lvl7pPr>
            <a:lvl8pPr marL="3429000" indent="-228600" eaLnBrk="0" fontAlgn="base" hangingPunct="0">
              <a:spcBef>
                <a:spcPct val="0"/>
              </a:spcBef>
              <a:spcAft>
                <a:spcPct val="0"/>
              </a:spcAft>
              <a:defRPr kumimoji="1" sz="1600">
                <a:solidFill>
                  <a:schemeClr val="accent2"/>
                </a:solidFill>
                <a:latin typeface="Arial" charset="0"/>
                <a:ea typeface="ＭＳ Ｐゴシック" charset="-128"/>
              </a:defRPr>
            </a:lvl8pPr>
            <a:lvl9pPr marL="3886200" indent="-228600" eaLnBrk="0" fontAlgn="base" hangingPunct="0">
              <a:spcBef>
                <a:spcPct val="0"/>
              </a:spcBef>
              <a:spcAft>
                <a:spcPct val="0"/>
              </a:spcAft>
              <a:defRPr kumimoji="1" sz="1600">
                <a:solidFill>
                  <a:schemeClr val="accent2"/>
                </a:solidFill>
                <a:latin typeface="Arial" charset="0"/>
                <a:ea typeface="ＭＳ Ｐゴシック" charset="-128"/>
              </a:defRPr>
            </a:lvl9pPr>
          </a:lstStyle>
          <a:p>
            <a:pPr eaLnBrk="1" hangingPunct="1"/>
            <a:r>
              <a:rPr lang="ja-JP" altLang="en-US" sz="3200" dirty="0">
                <a:solidFill>
                  <a:schemeClr val="tx1"/>
                </a:solidFill>
                <a:ea typeface="HG丸ｺﾞｼｯｸM-PRO" pitchFamily="50" charset="-128"/>
              </a:rPr>
              <a:t>「子どもの利用に関してしっかり関わってください。」という主旨のアドバイスは積極的に！</a:t>
            </a:r>
          </a:p>
        </p:txBody>
      </p:sp>
      <p:sp>
        <p:nvSpPr>
          <p:cNvPr id="90119" name="Rectangle 7"/>
          <p:cNvSpPr>
            <a:spLocks noChangeArrowheads="1"/>
          </p:cNvSpPr>
          <p:nvPr/>
        </p:nvSpPr>
        <p:spPr bwMode="auto">
          <a:xfrm>
            <a:off x="45958" y="2363788"/>
            <a:ext cx="9036050" cy="3570208"/>
          </a:xfrm>
          <a:prstGeom prst="rect">
            <a:avLst/>
          </a:prstGeom>
          <a:solidFill>
            <a:srgbClr val="FFFF99"/>
          </a:solidFill>
          <a:ln w="9525">
            <a:solidFill>
              <a:schemeClr val="tx1"/>
            </a:solidFill>
            <a:miter lim="800000"/>
            <a:headEnd/>
            <a:tailEnd/>
          </a:ln>
          <a:effectLst>
            <a:prstShdw prst="shdw17" dist="17961" dir="2700000">
              <a:schemeClr val="tx1">
                <a:gamma/>
                <a:shade val="60000"/>
                <a:invGamma/>
              </a:schemeClr>
            </a:prstShdw>
          </a:effectLst>
        </p:spPr>
        <p:txBody>
          <a:bodyPr>
            <a:spAutoFit/>
          </a:bodyPr>
          <a:lstStyle/>
          <a:p>
            <a:pPr>
              <a:defRPr/>
            </a:pPr>
            <a:r>
              <a:rPr lang="ja-JP" altLang="en-US" sz="2800" dirty="0">
                <a:solidFill>
                  <a:srgbClr val="0000CC"/>
                </a:solidFill>
                <a:ea typeface="HGP創英角ｺﾞｼｯｸUB" pitchFamily="50" charset="-128"/>
              </a:rPr>
              <a:t>　</a:t>
            </a:r>
            <a:r>
              <a:rPr lang="ja-JP" altLang="en-US" sz="3600" dirty="0">
                <a:solidFill>
                  <a:srgbClr val="0000CC"/>
                </a:solidFill>
                <a:ea typeface="HGP創英角ｺﾞｼｯｸUB" pitchFamily="50" charset="-128"/>
              </a:rPr>
              <a:t>「安全への知恵」の視点から</a:t>
            </a:r>
          </a:p>
          <a:p>
            <a:pPr>
              <a:defRPr/>
            </a:pPr>
            <a:r>
              <a:rPr lang="ja-JP" altLang="en-US" sz="3000" dirty="0">
                <a:solidFill>
                  <a:schemeClr val="tx1"/>
                </a:solidFill>
                <a:ea typeface="HG丸ｺﾞｼｯｸM-PRO" pitchFamily="50" charset="-128"/>
              </a:rPr>
              <a:t>○無料のフィルタリング機能（法律で義務化）</a:t>
            </a:r>
            <a:endParaRPr lang="en-US" altLang="ja-JP" sz="3000" dirty="0">
              <a:solidFill>
                <a:schemeClr val="tx1"/>
              </a:solidFill>
              <a:ea typeface="HG丸ｺﾞｼｯｸM-PRO" pitchFamily="50" charset="-128"/>
            </a:endParaRPr>
          </a:p>
          <a:p>
            <a:pPr>
              <a:defRPr/>
            </a:pPr>
            <a:r>
              <a:rPr lang="ja-JP" altLang="en-US" sz="3000" dirty="0">
                <a:solidFill>
                  <a:schemeClr val="tx1"/>
                </a:solidFill>
                <a:ea typeface="HG丸ｺﾞｼｯｸM-PRO" pitchFamily="50" charset="-128"/>
              </a:rPr>
              <a:t>○安全・安心なら「通話機能とＧＰＳ機能」に限る</a:t>
            </a:r>
          </a:p>
          <a:p>
            <a:pPr>
              <a:defRPr/>
            </a:pPr>
            <a:endParaRPr lang="ja-JP" altLang="en-US" sz="3000" dirty="0">
              <a:solidFill>
                <a:srgbClr val="0000CC"/>
              </a:solidFill>
              <a:ea typeface="ＭＳ Ｐゴシック" pitchFamily="50" charset="-128"/>
            </a:endParaRPr>
          </a:p>
          <a:p>
            <a:pPr>
              <a:defRPr/>
            </a:pPr>
            <a:r>
              <a:rPr lang="ja-JP" altLang="en-US" sz="3600" dirty="0">
                <a:solidFill>
                  <a:srgbClr val="0000CC"/>
                </a:solidFill>
                <a:ea typeface="HGP創英角ｺﾞｼｯｸUB" pitchFamily="50" charset="-128"/>
              </a:rPr>
              <a:t>　「法の理解と遵守」の視点から</a:t>
            </a:r>
          </a:p>
          <a:p>
            <a:pPr>
              <a:defRPr/>
            </a:pPr>
            <a:r>
              <a:rPr lang="ja-JP" altLang="en-US" sz="3200" dirty="0">
                <a:solidFill>
                  <a:schemeClr val="tx1"/>
                </a:solidFill>
                <a:ea typeface="HG丸ｺﾞｼｯｸM-PRO" pitchFamily="50" charset="-128"/>
              </a:rPr>
              <a:t>○いじめメールは犯罪に。匿名でのメール，掲示板，ブログへの書き込みは，特定可能</a:t>
            </a:r>
          </a:p>
        </p:txBody>
      </p:sp>
      <p:sp>
        <p:nvSpPr>
          <p:cNvPr id="5" name="Text Box 2"/>
          <p:cNvSpPr txBox="1">
            <a:spLocks noChangeArrowheads="1"/>
          </p:cNvSpPr>
          <p:nvPr/>
        </p:nvSpPr>
        <p:spPr bwMode="auto">
          <a:xfrm>
            <a:off x="1250912" y="179619"/>
            <a:ext cx="7893088" cy="646331"/>
          </a:xfrm>
          <a:prstGeom prst="rect">
            <a:avLst/>
          </a:prstGeom>
          <a:noFill/>
          <a:ln w="9525">
            <a:noFill/>
            <a:miter lim="800000"/>
            <a:headEnd/>
            <a:tailEnd/>
          </a:ln>
        </p:spPr>
        <p:txBody>
          <a:bodyPr wrap="square">
            <a:spAutoFit/>
          </a:bodyPr>
          <a:lstStyle/>
          <a:p>
            <a:pPr>
              <a:spcBef>
                <a:spcPct val="50000"/>
              </a:spcBef>
              <a:defRPr/>
            </a:pPr>
            <a:r>
              <a:rPr lang="ja-JP" altLang="en-US" sz="3600" dirty="0">
                <a:latin typeface="EPSON 太丸ゴシック体Ｂ" pitchFamily="49" charset="-128"/>
                <a:ea typeface="EPSON 太丸ゴシック体Ｂ" pitchFamily="49" charset="-128"/>
              </a:rPr>
              <a:t>携帯電話等を持たせている保護者に</a:t>
            </a:r>
          </a:p>
        </p:txBody>
      </p:sp>
      <p:cxnSp>
        <p:nvCxnSpPr>
          <p:cNvPr id="6" name="直線コネクタ 5"/>
          <p:cNvCxnSpPr/>
          <p:nvPr/>
        </p:nvCxnSpPr>
        <p:spPr>
          <a:xfrm>
            <a:off x="1250912" y="790691"/>
            <a:ext cx="7812000" cy="0"/>
          </a:xfrm>
          <a:prstGeom prst="line">
            <a:avLst/>
          </a:prstGeom>
          <a:ln w="12700">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6166167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grpId="0" nodeType="clickEffect">
                                  <p:stCondLst>
                                    <p:cond delay="0"/>
                                  </p:stCondLst>
                                  <p:childTnLst>
                                    <p:set>
                                      <p:cBhvr>
                                        <p:cTn id="6" dur="1" fill="hold">
                                          <p:stCondLst>
                                            <p:cond delay="0"/>
                                          </p:stCondLst>
                                        </p:cTn>
                                        <p:tgtEl>
                                          <p:spTgt spid="90116"/>
                                        </p:tgtEl>
                                        <p:attrNameLst>
                                          <p:attrName>style.visibility</p:attrName>
                                        </p:attrNameLst>
                                      </p:cBhvr>
                                      <p:to>
                                        <p:strVal val="visible"/>
                                      </p:to>
                                    </p:set>
                                  </p:childTnLst>
                                </p:cTn>
                              </p:par>
                            </p:childTnLst>
                          </p:cTn>
                        </p:par>
                      </p:childTnLst>
                    </p:cTn>
                  </p:par>
                  <p:par>
                    <p:cTn id="7" fill="hold" nodeType="clickPar">
                      <p:stCondLst>
                        <p:cond delay="indefinite"/>
                      </p:stCondLst>
                      <p:childTnLst>
                        <p:par>
                          <p:cTn id="8" fill="hold" nodeType="withGroup">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011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0116" grpId="0" animBg="1"/>
      <p:bldP spid="90119" grpId="0"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グループ化 2"/>
          <p:cNvGrpSpPr>
            <a:grpSpLocks/>
          </p:cNvGrpSpPr>
          <p:nvPr/>
        </p:nvGrpSpPr>
        <p:grpSpPr bwMode="auto">
          <a:xfrm>
            <a:off x="4306888" y="895350"/>
            <a:ext cx="4191000" cy="5780088"/>
            <a:chOff x="4306797" y="896113"/>
            <a:chExt cx="4190500" cy="5780112"/>
          </a:xfrm>
        </p:grpSpPr>
        <p:grpSp>
          <p:nvGrpSpPr>
            <p:cNvPr id="74772" name="グループ化 7"/>
            <p:cNvGrpSpPr>
              <a:grpSpLocks/>
            </p:cNvGrpSpPr>
            <p:nvPr/>
          </p:nvGrpSpPr>
          <p:grpSpPr bwMode="auto">
            <a:xfrm>
              <a:off x="4306797" y="896113"/>
              <a:ext cx="4190500" cy="5780112"/>
              <a:chOff x="4306797" y="896113"/>
              <a:chExt cx="4190500" cy="5780112"/>
            </a:xfrm>
          </p:grpSpPr>
          <p:pic>
            <p:nvPicPr>
              <p:cNvPr id="7477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06797" y="896113"/>
                <a:ext cx="4190500" cy="401459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74775" name="Picture 4"/>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06797" y="4856553"/>
                <a:ext cx="4190500" cy="181967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sp>
          <p:nvSpPr>
            <p:cNvPr id="2" name="テキスト ボックス 1"/>
            <p:cNvSpPr txBox="1"/>
            <p:nvPr/>
          </p:nvSpPr>
          <p:spPr>
            <a:xfrm>
              <a:off x="6731859" y="1153289"/>
              <a:ext cx="1108291" cy="461965"/>
            </a:xfrm>
            <a:prstGeom prst="rect">
              <a:avLst/>
            </a:prstGeom>
            <a:ln/>
          </p:spPr>
          <p:style>
            <a:lnRef idx="1">
              <a:schemeClr val="accent3"/>
            </a:lnRef>
            <a:fillRef idx="2">
              <a:schemeClr val="accent3"/>
            </a:fillRef>
            <a:effectRef idx="1">
              <a:schemeClr val="accent3"/>
            </a:effectRef>
            <a:fontRef idx="minor">
              <a:schemeClr val="dk1"/>
            </a:fontRef>
          </p:style>
          <p:txBody>
            <a:bodyPr wrap="square">
              <a:spAutoFit/>
            </a:bodyPr>
            <a:lstStyle>
              <a:defPPr>
                <a:defRPr lang="ja-JP"/>
              </a:defPPr>
              <a:lvl1pPr>
                <a:defRPr sz="2400">
                  <a:solidFill>
                    <a:schemeClr val="dk1"/>
                  </a:solidFill>
                  <a:latin typeface="HG丸ｺﾞｼｯｸM-PRO" pitchFamily="50" charset="-128"/>
                  <a:ea typeface="HG丸ｺﾞｼｯｸM-PRO" pitchFamily="50" charset="-128"/>
                </a:defRPr>
              </a:lvl1pPr>
              <a:lvl2pPr>
                <a:defRPr>
                  <a:solidFill>
                    <a:schemeClr val="dk1"/>
                  </a:solidFill>
                </a:defRPr>
              </a:lvl2pPr>
              <a:lvl3pPr>
                <a:defRPr>
                  <a:solidFill>
                    <a:schemeClr val="dk1"/>
                  </a:solidFill>
                </a:defRPr>
              </a:lvl3pPr>
              <a:lvl4pPr>
                <a:defRPr>
                  <a:solidFill>
                    <a:schemeClr val="dk1"/>
                  </a:solidFill>
                </a:defRPr>
              </a:lvl4pPr>
              <a:lvl5pPr>
                <a:defRPr>
                  <a:solidFill>
                    <a:schemeClr val="dk1"/>
                  </a:solidFill>
                </a:defRPr>
              </a:lvl5pPr>
              <a:lvl6pPr>
                <a:defRPr>
                  <a:solidFill>
                    <a:schemeClr val="dk1"/>
                  </a:solidFill>
                </a:defRPr>
              </a:lvl6pPr>
              <a:lvl7pPr>
                <a:defRPr>
                  <a:solidFill>
                    <a:schemeClr val="dk1"/>
                  </a:solidFill>
                </a:defRPr>
              </a:lvl7pPr>
              <a:lvl8pPr>
                <a:defRPr>
                  <a:solidFill>
                    <a:schemeClr val="dk1"/>
                  </a:solidFill>
                </a:defRPr>
              </a:lvl8pPr>
              <a:lvl9pPr>
                <a:defRPr>
                  <a:solidFill>
                    <a:schemeClr val="dk1"/>
                  </a:solidFill>
                </a:defRPr>
              </a:lvl9pPr>
            </a:lstStyle>
            <a:p>
              <a:pPr fontAlgn="auto">
                <a:spcBef>
                  <a:spcPts val="0"/>
                </a:spcBef>
                <a:spcAft>
                  <a:spcPts val="0"/>
                </a:spcAft>
                <a:defRPr/>
              </a:pPr>
              <a:r>
                <a:rPr lang="ja-JP" altLang="en-US" dirty="0">
                  <a:latin typeface="EPSON 丸ゴシック体Ｍ" pitchFamily="49" charset="-128"/>
                  <a:ea typeface="EPSON 丸ゴシック体Ｍ" pitchFamily="49" charset="-128"/>
                </a:rPr>
                <a:t>全</a:t>
              </a:r>
              <a:r>
                <a:rPr lang="en-US" altLang="ja-JP" dirty="0">
                  <a:latin typeface="EPSON 丸ゴシック体Ｍ" pitchFamily="49" charset="-128"/>
                  <a:ea typeface="EPSON 丸ゴシック体Ｍ" pitchFamily="49" charset="-128"/>
                </a:rPr>
                <a:t>29</a:t>
              </a:r>
              <a:r>
                <a:rPr lang="ja-JP" altLang="en-US" dirty="0">
                  <a:latin typeface="EPSON 丸ゴシック体Ｍ" pitchFamily="49" charset="-128"/>
                  <a:ea typeface="EPSON 丸ゴシック体Ｍ" pitchFamily="49" charset="-128"/>
                </a:rPr>
                <a:t>話</a:t>
              </a:r>
            </a:p>
          </p:txBody>
        </p:sp>
      </p:grpSp>
      <p:sp>
        <p:nvSpPr>
          <p:cNvPr id="7" name="正方形/長方形 6"/>
          <p:cNvSpPr/>
          <p:nvPr/>
        </p:nvSpPr>
        <p:spPr>
          <a:xfrm>
            <a:off x="395536" y="1052737"/>
            <a:ext cx="3911352" cy="1734914"/>
          </a:xfrm>
          <a:prstGeom prst="rect">
            <a:avLst/>
          </a:prstGeom>
          <a:solidFill>
            <a:schemeClr val="bg1"/>
          </a:solidFill>
          <a:ln>
            <a:solidFill>
              <a:schemeClr val="bg1">
                <a:lumMod val="75000"/>
              </a:schemeClr>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6" name="グループ化 3"/>
          <p:cNvGrpSpPr>
            <a:grpSpLocks/>
          </p:cNvGrpSpPr>
          <p:nvPr/>
        </p:nvGrpSpPr>
        <p:grpSpPr bwMode="auto">
          <a:xfrm>
            <a:off x="7866063" y="1196975"/>
            <a:ext cx="1203325" cy="4975225"/>
            <a:chOff x="7865640" y="1196752"/>
            <a:chExt cx="1203413" cy="4975477"/>
          </a:xfrm>
        </p:grpSpPr>
        <p:grpSp>
          <p:nvGrpSpPr>
            <p:cNvPr id="74763" name="グループ化 13"/>
            <p:cNvGrpSpPr>
              <a:grpSpLocks/>
            </p:cNvGrpSpPr>
            <p:nvPr/>
          </p:nvGrpSpPr>
          <p:grpSpPr bwMode="auto">
            <a:xfrm>
              <a:off x="7865640" y="2653901"/>
              <a:ext cx="342256" cy="3108291"/>
              <a:chOff x="7865640" y="2653901"/>
              <a:chExt cx="342256" cy="3108291"/>
            </a:xfrm>
          </p:grpSpPr>
          <p:sp>
            <p:nvSpPr>
              <p:cNvPr id="5" name="円/楕円 4"/>
              <p:cNvSpPr/>
              <p:nvPr/>
            </p:nvSpPr>
            <p:spPr>
              <a:xfrm>
                <a:off x="7884691" y="2654151"/>
                <a:ext cx="323874" cy="26671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9" name="円/楕円 8"/>
              <p:cNvSpPr/>
              <p:nvPr/>
            </p:nvSpPr>
            <p:spPr>
              <a:xfrm>
                <a:off x="7875166" y="3073272"/>
                <a:ext cx="323874" cy="26671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0" name="円/楕円 9"/>
              <p:cNvSpPr/>
              <p:nvPr/>
            </p:nvSpPr>
            <p:spPr>
              <a:xfrm>
                <a:off x="7865640" y="4221093"/>
                <a:ext cx="323874" cy="26671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1" name="円/楕円 10"/>
              <p:cNvSpPr/>
              <p:nvPr/>
            </p:nvSpPr>
            <p:spPr>
              <a:xfrm>
                <a:off x="7884691" y="5229206"/>
                <a:ext cx="323874" cy="26671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12" name="円/楕円 11"/>
              <p:cNvSpPr/>
              <p:nvPr/>
            </p:nvSpPr>
            <p:spPr>
              <a:xfrm>
                <a:off x="7865640" y="5495920"/>
                <a:ext cx="323874" cy="266713"/>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grpSp>
        <p:grpSp>
          <p:nvGrpSpPr>
            <p:cNvPr id="74764" name="グループ化 6"/>
            <p:cNvGrpSpPr>
              <a:grpSpLocks/>
            </p:cNvGrpSpPr>
            <p:nvPr/>
          </p:nvGrpSpPr>
          <p:grpSpPr bwMode="auto">
            <a:xfrm>
              <a:off x="8515055" y="1196752"/>
              <a:ext cx="553998" cy="4975477"/>
              <a:chOff x="8515055" y="1196752"/>
              <a:chExt cx="553998" cy="4975477"/>
            </a:xfrm>
          </p:grpSpPr>
          <p:sp>
            <p:nvSpPr>
              <p:cNvPr id="13" name="円/楕円 12"/>
              <p:cNvSpPr/>
              <p:nvPr/>
            </p:nvSpPr>
            <p:spPr>
              <a:xfrm>
                <a:off x="8621345" y="1196752"/>
                <a:ext cx="323874" cy="266714"/>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ja-JP" altLang="en-US"/>
              </a:p>
            </p:txBody>
          </p:sp>
          <p:sp>
            <p:nvSpPr>
              <p:cNvPr id="74766" name="テキスト ボックス 5"/>
              <p:cNvSpPr txBox="1">
                <a:spLocks noChangeArrowheads="1"/>
              </p:cNvSpPr>
              <p:nvPr/>
            </p:nvSpPr>
            <p:spPr bwMode="auto">
              <a:xfrm>
                <a:off x="8515055" y="1463248"/>
                <a:ext cx="553998" cy="47089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eaVert" wrap="none">
                <a:spAutoFit/>
              </a:bodyPr>
              <a:lstStyle>
                <a:lvl1pPr eaLnBrk="0" hangingPunct="0">
                  <a:defRPr kumimoji="1">
                    <a:solidFill>
                      <a:schemeClr val="tx1"/>
                    </a:solidFill>
                    <a:latin typeface="Calibri" pitchFamily="34" charset="0"/>
                    <a:ea typeface="ＭＳ Ｐゴシック" charset="-128"/>
                  </a:defRPr>
                </a:lvl1pPr>
                <a:lvl2pPr marL="742950" indent="-285750" eaLnBrk="0" hangingPunct="0">
                  <a:defRPr kumimoji="1">
                    <a:solidFill>
                      <a:schemeClr val="tx1"/>
                    </a:solidFill>
                    <a:latin typeface="Calibri" pitchFamily="34" charset="0"/>
                    <a:ea typeface="ＭＳ Ｐゴシック" charset="-128"/>
                  </a:defRPr>
                </a:lvl2pPr>
                <a:lvl3pPr marL="1143000" indent="-228600" eaLnBrk="0" hangingPunct="0">
                  <a:defRPr kumimoji="1">
                    <a:solidFill>
                      <a:schemeClr val="tx1"/>
                    </a:solidFill>
                    <a:latin typeface="Calibri" pitchFamily="34" charset="0"/>
                    <a:ea typeface="ＭＳ Ｐゴシック" charset="-128"/>
                  </a:defRPr>
                </a:lvl3pPr>
                <a:lvl4pPr marL="1600200" indent="-228600" eaLnBrk="0" hangingPunct="0">
                  <a:defRPr kumimoji="1">
                    <a:solidFill>
                      <a:schemeClr val="tx1"/>
                    </a:solidFill>
                    <a:latin typeface="Calibri" pitchFamily="34" charset="0"/>
                    <a:ea typeface="ＭＳ Ｐゴシック" charset="-128"/>
                  </a:defRPr>
                </a:lvl4pPr>
                <a:lvl5pPr marL="2057400" indent="-228600" eaLnBrk="0" hangingPunct="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2400">
                    <a:latin typeface="HG丸ｺﾞｼｯｸM-PRO" pitchFamily="50" charset="-128"/>
                    <a:ea typeface="HG丸ｺﾞｼｯｸM-PRO" pitchFamily="50" charset="-128"/>
                  </a:rPr>
                  <a:t>印：情報モラルを取り上げた資料</a:t>
                </a:r>
              </a:p>
            </p:txBody>
          </p:sp>
        </p:grpSp>
      </p:grpSp>
      <p:sp>
        <p:nvSpPr>
          <p:cNvPr id="74758" name="テキスト ボックス 29"/>
          <p:cNvSpPr txBox="1">
            <a:spLocks noChangeArrowheads="1"/>
          </p:cNvSpPr>
          <p:nvPr/>
        </p:nvSpPr>
        <p:spPr bwMode="auto">
          <a:xfrm>
            <a:off x="1528779" y="173611"/>
            <a:ext cx="5724644" cy="6463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kumimoji="1">
                <a:solidFill>
                  <a:schemeClr val="tx1"/>
                </a:solidFill>
                <a:latin typeface="Calibri" pitchFamily="34" charset="0"/>
                <a:ea typeface="ＭＳ Ｐゴシック" charset="-128"/>
              </a:defRPr>
            </a:lvl1pPr>
            <a:lvl2pPr marL="742950" indent="-285750" eaLnBrk="0" hangingPunct="0">
              <a:defRPr kumimoji="1">
                <a:solidFill>
                  <a:schemeClr val="tx1"/>
                </a:solidFill>
                <a:latin typeface="Calibri" pitchFamily="34" charset="0"/>
                <a:ea typeface="ＭＳ Ｐゴシック" charset="-128"/>
              </a:defRPr>
            </a:lvl2pPr>
            <a:lvl3pPr marL="1143000" indent="-228600" eaLnBrk="0" hangingPunct="0">
              <a:defRPr kumimoji="1">
                <a:solidFill>
                  <a:schemeClr val="tx1"/>
                </a:solidFill>
                <a:latin typeface="Calibri" pitchFamily="34" charset="0"/>
                <a:ea typeface="ＭＳ Ｐゴシック" charset="-128"/>
              </a:defRPr>
            </a:lvl3pPr>
            <a:lvl4pPr marL="1600200" indent="-228600" eaLnBrk="0" hangingPunct="0">
              <a:defRPr kumimoji="1">
                <a:solidFill>
                  <a:schemeClr val="tx1"/>
                </a:solidFill>
                <a:latin typeface="Calibri" pitchFamily="34" charset="0"/>
                <a:ea typeface="ＭＳ Ｐゴシック" charset="-128"/>
              </a:defRPr>
            </a:lvl4pPr>
            <a:lvl5pPr marL="2057400" indent="-228600" eaLnBrk="0" hangingPunct="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600" dirty="0">
                <a:latin typeface="EPSON 太丸ゴシック体Ｂ" pitchFamily="49" charset="-128"/>
                <a:ea typeface="EPSON 太丸ゴシック体Ｂ" pitchFamily="49" charset="-128"/>
              </a:rPr>
              <a:t>文部科学省の資料</a:t>
            </a:r>
            <a:r>
              <a:rPr lang="en-US" altLang="ja-JP" sz="3600" dirty="0">
                <a:latin typeface="EPSON 太丸ゴシック体Ｂ" pitchFamily="49" charset="-128"/>
                <a:ea typeface="EPSON 太丸ゴシック体Ｂ" pitchFamily="49" charset="-128"/>
              </a:rPr>
              <a:t>(</a:t>
            </a:r>
            <a:r>
              <a:rPr lang="ja-JP" altLang="en-US" sz="3600" dirty="0">
                <a:latin typeface="EPSON 太丸ゴシック体Ｂ" pitchFamily="49" charset="-128"/>
                <a:ea typeface="EPSON 太丸ゴシック体Ｂ" pitchFamily="49" charset="-128"/>
              </a:rPr>
              <a:t>小学校</a:t>
            </a:r>
            <a:r>
              <a:rPr lang="en-US" altLang="ja-JP" sz="3600" dirty="0">
                <a:latin typeface="EPSON 太丸ゴシック体Ｂ" pitchFamily="49" charset="-128"/>
                <a:ea typeface="EPSON 太丸ゴシック体Ｂ" pitchFamily="49" charset="-128"/>
              </a:rPr>
              <a:t>)</a:t>
            </a:r>
            <a:endParaRPr lang="ja-JP" altLang="en-US" sz="3600" dirty="0">
              <a:latin typeface="EPSON 太丸ゴシック体Ｂ" pitchFamily="49" charset="-128"/>
              <a:ea typeface="EPSON 太丸ゴシック体Ｂ" pitchFamily="49" charset="-128"/>
            </a:endParaRPr>
          </a:p>
        </p:txBody>
      </p:sp>
      <p:grpSp>
        <p:nvGrpSpPr>
          <p:cNvPr id="18" name="グループ化 17"/>
          <p:cNvGrpSpPr/>
          <p:nvPr/>
        </p:nvGrpSpPr>
        <p:grpSpPr>
          <a:xfrm>
            <a:off x="251520" y="3014950"/>
            <a:ext cx="6186309" cy="2862322"/>
            <a:chOff x="251520" y="3014950"/>
            <a:chExt cx="6186309" cy="2862322"/>
          </a:xfrm>
        </p:grpSpPr>
        <p:sp>
          <p:nvSpPr>
            <p:cNvPr id="4" name="テキスト ボックス 3"/>
            <p:cNvSpPr txBox="1"/>
            <p:nvPr/>
          </p:nvSpPr>
          <p:spPr>
            <a:xfrm>
              <a:off x="251520" y="3014950"/>
              <a:ext cx="6186309" cy="2862322"/>
            </a:xfrm>
            <a:prstGeom prst="rect">
              <a:avLst/>
            </a:prstGeom>
            <a:solidFill>
              <a:srgbClr val="D9FFFF"/>
            </a:solidFill>
            <a:ln>
              <a:solidFill>
                <a:schemeClr val="bg1">
                  <a:lumMod val="65000"/>
                </a:schemeClr>
              </a:solidFill>
            </a:ln>
            <a:effectLst>
              <a:outerShdw blurRad="50800" dist="38100" dir="2700000" algn="tl" rotWithShape="0">
                <a:prstClr val="black">
                  <a:alpha val="40000"/>
                </a:prstClr>
              </a:outerShdw>
            </a:effectLst>
          </p:spPr>
          <p:txBody>
            <a:bodyPr wrap="none" rtlCol="0">
              <a:spAutoFit/>
            </a:bodyPr>
            <a:lstStyle/>
            <a:p>
              <a:r>
                <a:rPr lang="ja-JP" altLang="en-US" sz="3600" dirty="0">
                  <a:latin typeface="EPSON 太丸ゴシック体Ｂ" pitchFamily="49" charset="-128"/>
                  <a:ea typeface="EPSON 太丸ゴシック体Ｂ" pitchFamily="49" charset="-128"/>
                </a:rPr>
                <a:t>「みんなのニュースがかり」</a:t>
              </a:r>
              <a:endParaRPr lang="en-US" altLang="ja-JP" sz="3600" dirty="0">
                <a:latin typeface="EPSON 太丸ゴシック体Ｂ" pitchFamily="49" charset="-128"/>
                <a:ea typeface="EPSON 太丸ゴシック体Ｂ" pitchFamily="49" charset="-128"/>
              </a:endParaRPr>
            </a:p>
            <a:p>
              <a:r>
                <a:rPr lang="ja-JP" altLang="en-US" sz="3600" dirty="0">
                  <a:latin typeface="EPSON 太丸ゴシック体Ｂ" pitchFamily="49" charset="-128"/>
                  <a:ea typeface="EPSON 太丸ゴシック体Ｂ" pitchFamily="49" charset="-128"/>
                </a:rPr>
                <a:t>「</a:t>
              </a:r>
              <a:r>
                <a:rPr kumimoji="1" lang="ja-JP" altLang="en-US" sz="3600" dirty="0">
                  <a:latin typeface="EPSON 太丸ゴシック体Ｂ" pitchFamily="49" charset="-128"/>
                  <a:ea typeface="EPSON 太丸ゴシック体Ｂ" pitchFamily="49" charset="-128"/>
                </a:rPr>
                <a:t>少しだけなら</a:t>
              </a:r>
              <a:r>
                <a:rPr lang="ja-JP" altLang="en-US" sz="3600" dirty="0">
                  <a:latin typeface="EPSON 太丸ゴシック体Ｂ" pitchFamily="49" charset="-128"/>
                  <a:ea typeface="EPSON 太丸ゴシック体Ｂ" pitchFamily="49" charset="-128"/>
                </a:rPr>
                <a:t>」</a:t>
              </a:r>
              <a:endParaRPr kumimoji="1" lang="en-US" altLang="ja-JP" sz="3600" dirty="0">
                <a:latin typeface="EPSON 太丸ゴシック体Ｂ" pitchFamily="49" charset="-128"/>
                <a:ea typeface="EPSON 太丸ゴシック体Ｂ" pitchFamily="49" charset="-128"/>
              </a:endParaRPr>
            </a:p>
            <a:p>
              <a:r>
                <a:rPr lang="ja-JP" altLang="en-US" sz="3600" dirty="0">
                  <a:latin typeface="EPSON 太丸ゴシック体Ｂ" pitchFamily="49" charset="-128"/>
                  <a:ea typeface="EPSON 太丸ゴシック体Ｂ" pitchFamily="49" charset="-128"/>
                </a:rPr>
                <a:t>「レストランで」</a:t>
              </a:r>
              <a:endParaRPr lang="en-US" altLang="ja-JP" sz="3600" dirty="0">
                <a:latin typeface="EPSON 太丸ゴシック体Ｂ" pitchFamily="49" charset="-128"/>
                <a:ea typeface="EPSON 太丸ゴシック体Ｂ" pitchFamily="49" charset="-128"/>
              </a:endParaRPr>
            </a:p>
            <a:p>
              <a:r>
                <a:rPr lang="ja-JP" altLang="en-US" sz="3600" dirty="0">
                  <a:latin typeface="EPSON 太丸ゴシック体Ｂ" pitchFamily="49" charset="-128"/>
                  <a:ea typeface="EPSON 太丸ゴシック体Ｂ" pitchFamily="49" charset="-128"/>
                </a:rPr>
                <a:t>「</a:t>
              </a:r>
              <a:r>
                <a:rPr kumimoji="1" lang="ja-JP" altLang="en-US" sz="3600" dirty="0">
                  <a:latin typeface="EPSON 太丸ゴシック体Ｂ" pitchFamily="49" charset="-128"/>
                  <a:ea typeface="EPSON 太丸ゴシック体Ｂ" pitchFamily="49" charset="-128"/>
                </a:rPr>
                <a:t>知らない</a:t>
              </a:r>
              <a:r>
                <a:rPr lang="ja-JP" altLang="en-US" sz="3600" dirty="0">
                  <a:latin typeface="EPSON 太丸ゴシック体Ｂ" pitchFamily="49" charset="-128"/>
                  <a:ea typeface="EPSON 太丸ゴシック体Ｂ" pitchFamily="49" charset="-128"/>
                </a:rPr>
                <a:t>間</a:t>
              </a:r>
              <a:r>
                <a:rPr kumimoji="1" lang="ja-JP" altLang="en-US" sz="3600" dirty="0">
                  <a:latin typeface="EPSON 太丸ゴシック体Ｂ" pitchFamily="49" charset="-128"/>
                  <a:ea typeface="EPSON 太丸ゴシック体Ｂ" pitchFamily="49" charset="-128"/>
                </a:rPr>
                <a:t>の出来事</a:t>
              </a:r>
              <a:r>
                <a:rPr lang="ja-JP" altLang="en-US" sz="3600" dirty="0">
                  <a:latin typeface="EPSON 太丸ゴシック体Ｂ" pitchFamily="49" charset="-128"/>
                  <a:ea typeface="EPSON 太丸ゴシック体Ｂ" pitchFamily="49" charset="-128"/>
                </a:rPr>
                <a:t>」</a:t>
              </a:r>
              <a:endParaRPr kumimoji="1" lang="en-US" altLang="ja-JP" sz="3600" dirty="0">
                <a:latin typeface="EPSON 太丸ゴシック体Ｂ" pitchFamily="49" charset="-128"/>
                <a:ea typeface="EPSON 太丸ゴシック体Ｂ" pitchFamily="49" charset="-128"/>
              </a:endParaRPr>
            </a:p>
            <a:p>
              <a:r>
                <a:rPr lang="ja-JP" altLang="en-US" sz="3600" dirty="0">
                  <a:latin typeface="EPSON 太丸ゴシック体Ｂ" pitchFamily="49" charset="-128"/>
                  <a:ea typeface="EPSON 太丸ゴシック体Ｂ" pitchFamily="49" charset="-128"/>
                </a:rPr>
                <a:t>「幸せコアラ」</a:t>
              </a:r>
              <a:endParaRPr kumimoji="1" lang="ja-JP" altLang="en-US" sz="3600" dirty="0">
                <a:latin typeface="EPSON 太丸ゴシック体Ｂ" pitchFamily="49" charset="-128"/>
                <a:ea typeface="EPSON 太丸ゴシック体Ｂ" pitchFamily="49" charset="-128"/>
              </a:endParaRPr>
            </a:p>
          </p:txBody>
        </p:sp>
        <p:cxnSp>
          <p:nvCxnSpPr>
            <p:cNvPr id="16" name="直線コネクタ 15"/>
            <p:cNvCxnSpPr/>
            <p:nvPr/>
          </p:nvCxnSpPr>
          <p:spPr>
            <a:xfrm>
              <a:off x="361030" y="3607522"/>
              <a:ext cx="6006853" cy="0"/>
            </a:xfrm>
            <a:prstGeom prst="line">
              <a:avLst/>
            </a:prstGeom>
            <a:ln>
              <a:solidFill>
                <a:srgbClr val="0033CC"/>
              </a:solidFill>
              <a:prstDash val="lgDash"/>
            </a:ln>
          </p:spPr>
          <p:style>
            <a:lnRef idx="1">
              <a:schemeClr val="accent1"/>
            </a:lnRef>
            <a:fillRef idx="0">
              <a:schemeClr val="accent1"/>
            </a:fillRef>
            <a:effectRef idx="0">
              <a:schemeClr val="accent1"/>
            </a:effectRef>
            <a:fontRef idx="minor">
              <a:schemeClr val="tx1"/>
            </a:fontRef>
          </p:style>
        </p:cxnSp>
        <p:cxnSp>
          <p:nvCxnSpPr>
            <p:cNvPr id="30" name="直線コネクタ 29"/>
            <p:cNvCxnSpPr/>
            <p:nvPr/>
          </p:nvCxnSpPr>
          <p:spPr>
            <a:xfrm>
              <a:off x="395536" y="4725144"/>
              <a:ext cx="6006853" cy="0"/>
            </a:xfrm>
            <a:prstGeom prst="line">
              <a:avLst/>
            </a:prstGeom>
            <a:ln>
              <a:solidFill>
                <a:srgbClr val="0033CC"/>
              </a:solidFill>
              <a:prstDash val="lgDash"/>
            </a:ln>
          </p:spPr>
          <p:style>
            <a:lnRef idx="1">
              <a:schemeClr val="accent1"/>
            </a:lnRef>
            <a:fillRef idx="0">
              <a:schemeClr val="accent1"/>
            </a:fillRef>
            <a:effectRef idx="0">
              <a:schemeClr val="accent1"/>
            </a:effectRef>
            <a:fontRef idx="minor">
              <a:schemeClr val="tx1"/>
            </a:fontRef>
          </p:style>
        </p:cxnSp>
      </p:grpSp>
      <p:cxnSp>
        <p:nvCxnSpPr>
          <p:cNvPr id="25" name="直線コネクタ 24"/>
          <p:cNvCxnSpPr/>
          <p:nvPr/>
        </p:nvCxnSpPr>
        <p:spPr>
          <a:xfrm>
            <a:off x="1250912" y="790691"/>
            <a:ext cx="7812000" cy="0"/>
          </a:xfrm>
          <a:prstGeom prst="line">
            <a:avLst/>
          </a:prstGeom>
          <a:ln w="12700">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pic>
        <p:nvPicPr>
          <p:cNvPr id="10242" name="Picture 2"/>
          <p:cNvPicPr>
            <a:picLocks noChangeAspect="1" noChangeArrowheads="1"/>
          </p:cNvPicPr>
          <p:nvPr/>
        </p:nvPicPr>
        <p:blipFill>
          <a:blip r:embed="rId5">
            <a:clrChange>
              <a:clrFrom>
                <a:srgbClr val="FDFDFD"/>
              </a:clrFrom>
              <a:clrTo>
                <a:srgbClr val="FDFDFD">
                  <a:alpha val="0"/>
                </a:srgbClr>
              </a:clrTo>
            </a:clrChange>
            <a:extLst>
              <a:ext uri="{28A0092B-C50C-407E-A947-70E740481C1C}">
                <a14:useLocalDpi xmlns:a14="http://schemas.microsoft.com/office/drawing/2010/main" val="0"/>
              </a:ext>
            </a:extLst>
          </a:blip>
          <a:srcRect/>
          <a:stretch>
            <a:fillRect/>
          </a:stretch>
        </p:blipFill>
        <p:spPr bwMode="auto">
          <a:xfrm>
            <a:off x="539553" y="1135062"/>
            <a:ext cx="1333500" cy="3905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8" name="正方形/長方形 7"/>
          <p:cNvSpPr/>
          <p:nvPr/>
        </p:nvSpPr>
        <p:spPr>
          <a:xfrm>
            <a:off x="672336" y="1631702"/>
            <a:ext cx="3467616" cy="1077218"/>
          </a:xfrm>
          <a:prstGeom prst="rect">
            <a:avLst/>
          </a:prstGeom>
        </p:spPr>
        <p:txBody>
          <a:bodyPr wrap="none">
            <a:spAutoFit/>
          </a:bodyPr>
          <a:lstStyle/>
          <a:p>
            <a:r>
              <a:rPr lang="ja-JP" altLang="en-US" sz="3200" dirty="0">
                <a:latin typeface="EPSON 太丸ゴシック体Ｂ" pitchFamily="49" charset="-128"/>
                <a:ea typeface="EPSON 太丸ゴシック体Ｂ" pitchFamily="49" charset="-128"/>
              </a:rPr>
              <a:t>小学校道徳</a:t>
            </a:r>
            <a:endParaRPr lang="en-US" altLang="ja-JP" sz="3200" dirty="0">
              <a:latin typeface="EPSON 太丸ゴシック体Ｂ" pitchFamily="49" charset="-128"/>
              <a:ea typeface="EPSON 太丸ゴシック体Ｂ" pitchFamily="49" charset="-128"/>
            </a:endParaRPr>
          </a:p>
          <a:p>
            <a:r>
              <a:rPr lang="ja-JP" altLang="en-US" sz="3200" dirty="0">
                <a:latin typeface="EPSON 太丸ゴシック体Ｂ" pitchFamily="49" charset="-128"/>
                <a:ea typeface="EPSON 太丸ゴシック体Ｂ" pitchFamily="49" charset="-128"/>
              </a:rPr>
              <a:t>読み物資料集より</a:t>
            </a:r>
          </a:p>
        </p:txBody>
      </p:sp>
      <p:sp>
        <p:nvSpPr>
          <p:cNvPr id="14" name="正方形/長方形 13"/>
          <p:cNvSpPr/>
          <p:nvPr/>
        </p:nvSpPr>
        <p:spPr>
          <a:xfrm>
            <a:off x="539553" y="6093296"/>
            <a:ext cx="6912768" cy="369332"/>
          </a:xfrm>
          <a:prstGeom prst="rect">
            <a:avLst/>
          </a:prstGeom>
          <a:solidFill>
            <a:schemeClr val="bg1"/>
          </a:solidFill>
        </p:spPr>
        <p:txBody>
          <a:bodyPr wrap="square">
            <a:spAutoFit/>
          </a:bodyPr>
          <a:lstStyle/>
          <a:p>
            <a:r>
              <a:rPr lang="en-US" altLang="ja-JP" dirty="0"/>
              <a:t>http://www.mext.go.jp/a_menu/shotou/doutoku/detail/1303863.htm</a:t>
            </a:r>
            <a:endParaRPr lang="ja-JP" altLang="en-US" dirty="0"/>
          </a:p>
        </p:txBody>
      </p:sp>
    </p:spTree>
    <p:extLst>
      <p:ext uri="{BB962C8B-B14F-4D97-AF65-F5344CB8AC3E}">
        <p14:creationId xmlns:p14="http://schemas.microsoft.com/office/powerpoint/2010/main" val="410831555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0" presetClass="entr" presetSubtype="0" fill="hold" nodeType="afterEffect">
                                  <p:stCondLst>
                                    <p:cond delay="7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500"/>
                                        <p:tgtEl>
                                          <p:spTgt spid="3"/>
                                        </p:tgtEl>
                                      </p:cBhvr>
                                    </p:animEffect>
                                  </p:childTnLst>
                                </p:cTn>
                              </p:par>
                            </p:childTnLst>
                          </p:cTn>
                        </p:par>
                        <p:par>
                          <p:cTn id="8" fill="hold" nodeType="withGroup">
                            <p:stCondLst>
                              <p:cond delay="1250"/>
                            </p:stCondLst>
                            <p:childTnLst>
                              <p:par>
                                <p:cTn id="9" presetID="10" presetClass="entr" presetSubtype="0" fill="hold" nodeType="afterEffect">
                                  <p:stCondLst>
                                    <p:cond delay="1000"/>
                                  </p:stCondLst>
                                  <p:childTnLst>
                                    <p:set>
                                      <p:cBhvr>
                                        <p:cTn id="10" dur="1" fill="hold">
                                          <p:stCondLst>
                                            <p:cond delay="0"/>
                                          </p:stCondLst>
                                        </p:cTn>
                                        <p:tgtEl>
                                          <p:spTgt spid="6"/>
                                        </p:tgtEl>
                                        <p:attrNameLst>
                                          <p:attrName>style.visibility</p:attrName>
                                        </p:attrNameLst>
                                      </p:cBhvr>
                                      <p:to>
                                        <p:strVal val="visible"/>
                                      </p:to>
                                    </p:set>
                                    <p:animEffect transition="in" filter="fade">
                                      <p:cBhvr>
                                        <p:cTn id="11" dur="500"/>
                                        <p:tgtEl>
                                          <p:spTgt spid="6"/>
                                        </p:tgtEl>
                                      </p:cBhvr>
                                    </p:animEffect>
                                  </p:childTnLst>
                                </p:cTn>
                              </p:par>
                              <p:par>
                                <p:cTn id="12" presetID="10" presetClass="entr" presetSubtype="0" fill="hold" nodeType="withEffect">
                                  <p:stCondLst>
                                    <p:cond delay="1000"/>
                                  </p:stCondLst>
                                  <p:childTnLst>
                                    <p:set>
                                      <p:cBhvr>
                                        <p:cTn id="13" dur="1" fill="hold">
                                          <p:stCondLst>
                                            <p:cond delay="0"/>
                                          </p:stCondLst>
                                        </p:cTn>
                                        <p:tgtEl>
                                          <p:spTgt spid="18"/>
                                        </p:tgtEl>
                                        <p:attrNameLst>
                                          <p:attrName>style.visibility</p:attrName>
                                        </p:attrNameLst>
                                      </p:cBhvr>
                                      <p:to>
                                        <p:strVal val="visible"/>
                                      </p:to>
                                    </p:set>
                                    <p:animEffect transition="in" filter="fade">
                                      <p:cBhvr>
                                        <p:cTn id="14"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正方形/長方形 7"/>
          <p:cNvSpPr/>
          <p:nvPr/>
        </p:nvSpPr>
        <p:spPr>
          <a:xfrm>
            <a:off x="107504" y="5536288"/>
            <a:ext cx="8811337" cy="954107"/>
          </a:xfrm>
          <a:prstGeom prst="rect">
            <a:avLst/>
          </a:prstGeom>
          <a:solidFill>
            <a:schemeClr val="accent6">
              <a:lumMod val="20000"/>
              <a:lumOff val="80000"/>
            </a:schemeClr>
          </a:solidFill>
          <a:ln>
            <a:solidFill>
              <a:srgbClr val="FF6600"/>
            </a:solidFill>
          </a:ln>
          <a:effectLst>
            <a:outerShdw blurRad="50800" dist="38100" dir="2700000" algn="tl" rotWithShape="0">
              <a:prstClr val="black">
                <a:alpha val="40000"/>
              </a:prstClr>
            </a:outerShdw>
          </a:effectLst>
        </p:spPr>
        <p:txBody>
          <a:bodyPr wrap="square">
            <a:spAutoFit/>
          </a:bodyPr>
          <a:lstStyle/>
          <a:p>
            <a:r>
              <a:rPr lang="ja-JP" altLang="en-US" sz="2800" b="1" dirty="0">
                <a:latin typeface="EPSON 太丸ゴシック体Ｂ" pitchFamily="49" charset="-128"/>
                <a:ea typeface="EPSON 太丸ゴシック体Ｂ" pitchFamily="49" charset="-128"/>
              </a:rPr>
              <a:t>情報モラルについて考えさせながら，みんなのために働くことのよさを考える</a:t>
            </a:r>
            <a:endParaRPr lang="ja-JP" altLang="en-US" sz="2800" dirty="0">
              <a:latin typeface="EPSON 太丸ゴシック体Ｂ" pitchFamily="49" charset="-128"/>
              <a:ea typeface="EPSON 太丸ゴシック体Ｂ" pitchFamily="49" charset="-128"/>
            </a:endParaRPr>
          </a:p>
        </p:txBody>
      </p:sp>
      <p:sp>
        <p:nvSpPr>
          <p:cNvPr id="13" name="テキスト ボックス 29"/>
          <p:cNvSpPr txBox="1">
            <a:spLocks noChangeArrowheads="1"/>
          </p:cNvSpPr>
          <p:nvPr/>
        </p:nvSpPr>
        <p:spPr bwMode="auto">
          <a:xfrm>
            <a:off x="1528779" y="140953"/>
            <a:ext cx="5724644" cy="646331"/>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none">
            <a:spAutoFit/>
          </a:bodyPr>
          <a:lstStyle>
            <a:lvl1pPr eaLnBrk="0" hangingPunct="0">
              <a:defRPr kumimoji="1">
                <a:solidFill>
                  <a:schemeClr val="tx1"/>
                </a:solidFill>
                <a:latin typeface="Calibri" pitchFamily="34" charset="0"/>
                <a:ea typeface="ＭＳ Ｐゴシック" charset="-128"/>
              </a:defRPr>
            </a:lvl1pPr>
            <a:lvl2pPr marL="742950" indent="-285750" eaLnBrk="0" hangingPunct="0">
              <a:defRPr kumimoji="1">
                <a:solidFill>
                  <a:schemeClr val="tx1"/>
                </a:solidFill>
                <a:latin typeface="Calibri" pitchFamily="34" charset="0"/>
                <a:ea typeface="ＭＳ Ｐゴシック" charset="-128"/>
              </a:defRPr>
            </a:lvl2pPr>
            <a:lvl3pPr marL="1143000" indent="-228600" eaLnBrk="0" hangingPunct="0">
              <a:defRPr kumimoji="1">
                <a:solidFill>
                  <a:schemeClr val="tx1"/>
                </a:solidFill>
                <a:latin typeface="Calibri" pitchFamily="34" charset="0"/>
                <a:ea typeface="ＭＳ Ｐゴシック" charset="-128"/>
              </a:defRPr>
            </a:lvl3pPr>
            <a:lvl4pPr marL="1600200" indent="-228600" eaLnBrk="0" hangingPunct="0">
              <a:defRPr kumimoji="1">
                <a:solidFill>
                  <a:schemeClr val="tx1"/>
                </a:solidFill>
                <a:latin typeface="Calibri" pitchFamily="34" charset="0"/>
                <a:ea typeface="ＭＳ Ｐゴシック" charset="-128"/>
              </a:defRPr>
            </a:lvl4pPr>
            <a:lvl5pPr marL="2057400" indent="-228600" eaLnBrk="0" hangingPunct="0">
              <a:defRPr kumimoji="1">
                <a:solidFill>
                  <a:schemeClr val="tx1"/>
                </a:solidFill>
                <a:latin typeface="Calibri" pitchFamily="34" charset="0"/>
                <a:ea typeface="ＭＳ Ｐゴシック" charset="-128"/>
              </a:defRPr>
            </a:lvl5pPr>
            <a:lvl6pPr marL="2514600" indent="-228600" eaLnBrk="0" fontAlgn="base" hangingPunct="0">
              <a:spcBef>
                <a:spcPct val="0"/>
              </a:spcBef>
              <a:spcAft>
                <a:spcPct val="0"/>
              </a:spcAft>
              <a:defRPr kumimoji="1">
                <a:solidFill>
                  <a:schemeClr val="tx1"/>
                </a:solidFill>
                <a:latin typeface="Calibri" pitchFamily="34" charset="0"/>
                <a:ea typeface="ＭＳ Ｐゴシック" charset="-128"/>
              </a:defRPr>
            </a:lvl6pPr>
            <a:lvl7pPr marL="2971800" indent="-228600" eaLnBrk="0" fontAlgn="base" hangingPunct="0">
              <a:spcBef>
                <a:spcPct val="0"/>
              </a:spcBef>
              <a:spcAft>
                <a:spcPct val="0"/>
              </a:spcAft>
              <a:defRPr kumimoji="1">
                <a:solidFill>
                  <a:schemeClr val="tx1"/>
                </a:solidFill>
                <a:latin typeface="Calibri" pitchFamily="34" charset="0"/>
                <a:ea typeface="ＭＳ Ｐゴシック" charset="-128"/>
              </a:defRPr>
            </a:lvl7pPr>
            <a:lvl8pPr marL="3429000" indent="-228600" eaLnBrk="0" fontAlgn="base" hangingPunct="0">
              <a:spcBef>
                <a:spcPct val="0"/>
              </a:spcBef>
              <a:spcAft>
                <a:spcPct val="0"/>
              </a:spcAft>
              <a:defRPr kumimoji="1">
                <a:solidFill>
                  <a:schemeClr val="tx1"/>
                </a:solidFill>
                <a:latin typeface="Calibri" pitchFamily="34" charset="0"/>
                <a:ea typeface="ＭＳ Ｐゴシック" charset="-128"/>
              </a:defRPr>
            </a:lvl8pPr>
            <a:lvl9pPr marL="3886200" indent="-228600" eaLnBrk="0" fontAlgn="base" hangingPunct="0">
              <a:spcBef>
                <a:spcPct val="0"/>
              </a:spcBef>
              <a:spcAft>
                <a:spcPct val="0"/>
              </a:spcAft>
              <a:defRPr kumimoji="1">
                <a:solidFill>
                  <a:schemeClr val="tx1"/>
                </a:solidFill>
                <a:latin typeface="Calibri" pitchFamily="34" charset="0"/>
                <a:ea typeface="ＭＳ Ｐゴシック" charset="-128"/>
              </a:defRPr>
            </a:lvl9pPr>
          </a:lstStyle>
          <a:p>
            <a:pPr eaLnBrk="1" hangingPunct="1"/>
            <a:r>
              <a:rPr lang="ja-JP" altLang="en-US" sz="3600" dirty="0">
                <a:latin typeface="EPSON 太丸ゴシック体Ｂ" pitchFamily="49" charset="-128"/>
                <a:ea typeface="EPSON 太丸ゴシック体Ｂ" pitchFamily="49" charset="-128"/>
              </a:rPr>
              <a:t>文部科学省の資料</a:t>
            </a:r>
            <a:r>
              <a:rPr lang="en-US" altLang="ja-JP" sz="3600" dirty="0">
                <a:latin typeface="EPSON 太丸ゴシック体Ｂ" pitchFamily="49" charset="-128"/>
                <a:ea typeface="EPSON 太丸ゴシック体Ｂ" pitchFamily="49" charset="-128"/>
              </a:rPr>
              <a:t>(</a:t>
            </a:r>
            <a:r>
              <a:rPr lang="ja-JP" altLang="en-US" sz="3600" dirty="0">
                <a:latin typeface="EPSON 太丸ゴシック体Ｂ" pitchFamily="49" charset="-128"/>
                <a:ea typeface="EPSON 太丸ゴシック体Ｂ" pitchFamily="49" charset="-128"/>
              </a:rPr>
              <a:t>小学校</a:t>
            </a:r>
            <a:r>
              <a:rPr lang="en-US" altLang="ja-JP" sz="3600" dirty="0">
                <a:latin typeface="EPSON 太丸ゴシック体Ｂ" pitchFamily="49" charset="-128"/>
                <a:ea typeface="EPSON 太丸ゴシック体Ｂ" pitchFamily="49" charset="-128"/>
              </a:rPr>
              <a:t>)</a:t>
            </a:r>
            <a:endParaRPr lang="ja-JP" altLang="en-US" sz="3600" dirty="0">
              <a:latin typeface="EPSON 太丸ゴシック体Ｂ" pitchFamily="49" charset="-128"/>
              <a:ea typeface="EPSON 太丸ゴシック体Ｂ" pitchFamily="49" charset="-128"/>
            </a:endParaRPr>
          </a:p>
        </p:txBody>
      </p:sp>
      <p:cxnSp>
        <p:nvCxnSpPr>
          <p:cNvPr id="14" name="直線コネクタ 13"/>
          <p:cNvCxnSpPr/>
          <p:nvPr/>
        </p:nvCxnSpPr>
        <p:spPr>
          <a:xfrm>
            <a:off x="1250912" y="790691"/>
            <a:ext cx="7812000" cy="0"/>
          </a:xfrm>
          <a:prstGeom prst="line">
            <a:avLst/>
          </a:prstGeom>
          <a:ln w="12700">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grpSp>
        <p:nvGrpSpPr>
          <p:cNvPr id="22" name="グループ化 21"/>
          <p:cNvGrpSpPr/>
          <p:nvPr/>
        </p:nvGrpSpPr>
        <p:grpSpPr>
          <a:xfrm>
            <a:off x="96051" y="1613681"/>
            <a:ext cx="5916109" cy="3960440"/>
            <a:chOff x="96051" y="1539539"/>
            <a:chExt cx="5916109" cy="3960440"/>
          </a:xfrm>
        </p:grpSpPr>
        <p:sp>
          <p:nvSpPr>
            <p:cNvPr id="10" name="下矢印 9"/>
            <p:cNvSpPr/>
            <p:nvPr/>
          </p:nvSpPr>
          <p:spPr>
            <a:xfrm>
              <a:off x="3275856" y="1539539"/>
              <a:ext cx="792088" cy="3960440"/>
            </a:xfrm>
            <a:prstGeom prst="downArrow">
              <a:avLst/>
            </a:prstGeom>
            <a:solidFill>
              <a:srgbClr val="FF6600"/>
            </a:solidFill>
            <a:ln>
              <a:solidFill>
                <a:srgbClr val="FF66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170466" y="2372366"/>
              <a:ext cx="5841694" cy="2477601"/>
            </a:xfrm>
            <a:prstGeom prst="rect">
              <a:avLst/>
            </a:prstGeom>
            <a:solidFill>
              <a:srgbClr val="ECF1F8"/>
            </a:solidFill>
            <a:ln>
              <a:solidFill>
                <a:srgbClr val="FF0000"/>
              </a:solidFill>
            </a:ln>
            <a:effectLst>
              <a:outerShdw blurRad="50800" dist="38100" dir="2700000" algn="tl" rotWithShape="0">
                <a:prstClr val="black">
                  <a:alpha val="40000"/>
                </a:prstClr>
              </a:outerShdw>
            </a:effectLst>
          </p:spPr>
          <p:txBody>
            <a:bodyPr wrap="square" rtlCol="0">
              <a:spAutoFit/>
            </a:bodyPr>
            <a:lstStyle/>
            <a:p>
              <a:pPr marL="620713" indent="-620713"/>
              <a:r>
                <a:rPr lang="en-US" altLang="ja-JP" sz="2400" dirty="0">
                  <a:latin typeface="EPSON 丸ゴシック体Ｍ" pitchFamily="49" charset="-128"/>
                  <a:ea typeface="EPSON 丸ゴシック体Ｍ" pitchFamily="49" charset="-128"/>
                </a:rPr>
                <a:t>b</a:t>
              </a:r>
              <a:r>
                <a:rPr kumimoji="1" lang="en-US" altLang="ja-JP" sz="2400" dirty="0">
                  <a:latin typeface="EPSON 丸ゴシック体Ｍ" pitchFamily="49" charset="-128"/>
                  <a:ea typeface="EPSON 丸ゴシック体Ｍ" pitchFamily="49" charset="-128"/>
                </a:rPr>
                <a:t>2-1</a:t>
              </a:r>
              <a:r>
                <a:rPr kumimoji="1" lang="ja-JP" altLang="en-US" sz="2400" dirty="0">
                  <a:latin typeface="EPSON 丸ゴシック体Ｍ" pitchFamily="49" charset="-128"/>
                  <a:ea typeface="EPSON 丸ゴシック体Ｍ" pitchFamily="49" charset="-128"/>
                </a:rPr>
                <a:t>　自分の情報や他人の情報を大切にする</a:t>
              </a:r>
              <a:endParaRPr kumimoji="1" lang="en-US" altLang="ja-JP" sz="2400" dirty="0">
                <a:latin typeface="EPSON 丸ゴシック体Ｍ" pitchFamily="49" charset="-128"/>
                <a:ea typeface="EPSON 丸ゴシック体Ｍ" pitchFamily="49" charset="-128"/>
              </a:endParaRPr>
            </a:p>
            <a:p>
              <a:pPr marL="603250" indent="-603250"/>
              <a:r>
                <a:rPr lang="en-US" altLang="ja-JP" sz="2400" dirty="0">
                  <a:latin typeface="EPSON 丸ゴシック体Ｍ" pitchFamily="49" charset="-128"/>
                  <a:ea typeface="EPSON 丸ゴシック体Ｍ" pitchFamily="49" charset="-128"/>
                </a:rPr>
                <a:t>c2-1</a:t>
              </a:r>
              <a:r>
                <a:rPr lang="ja-JP" altLang="en-US" sz="2400" dirty="0">
                  <a:latin typeface="EPSON 丸ゴシック体Ｍ" pitchFamily="49" charset="-128"/>
                  <a:ea typeface="EPSON 丸ゴシック体Ｍ" pitchFamily="49" charset="-128"/>
                </a:rPr>
                <a:t>　情報の発信や情報をやりとりする場合のルール･マナーを知り，守る</a:t>
              </a:r>
              <a:endParaRPr lang="en-US" altLang="ja-JP" sz="2400" dirty="0">
                <a:latin typeface="EPSON 丸ゴシック体Ｍ" pitchFamily="49" charset="-128"/>
                <a:ea typeface="EPSON 丸ゴシック体Ｍ" pitchFamily="49" charset="-128"/>
              </a:endParaRPr>
            </a:p>
            <a:p>
              <a:pPr marL="723900" indent="-723900"/>
              <a:endParaRPr kumimoji="1" lang="en-US" altLang="ja-JP" sz="1100" dirty="0">
                <a:latin typeface="EPSON 丸ゴシック体Ｍ" pitchFamily="49" charset="-128"/>
                <a:ea typeface="EPSON 丸ゴシック体Ｍ" pitchFamily="49" charset="-128"/>
              </a:endParaRPr>
            </a:p>
            <a:p>
              <a:pPr marL="723900" indent="-723900"/>
              <a:r>
                <a:rPr kumimoji="1" lang="ja-JP" altLang="en-US" sz="2400" dirty="0">
                  <a:latin typeface="EPSON 丸ゴシック体Ｍ" pitchFamily="49" charset="-128"/>
                  <a:ea typeface="EPSON 丸ゴシック体Ｍ" pitchFamily="49" charset="-128"/>
                </a:rPr>
                <a:t>（</a:t>
              </a:r>
              <a:r>
                <a:rPr kumimoji="1" lang="en-US" altLang="ja-JP" sz="2400" dirty="0">
                  <a:latin typeface="EPSON 丸ゴシック体Ｍ" pitchFamily="49" charset="-128"/>
                  <a:ea typeface="EPSON 丸ゴシック体Ｍ" pitchFamily="49" charset="-128"/>
                </a:rPr>
                <a:t>e2-1</a:t>
              </a:r>
              <a:r>
                <a:rPr lang="ja-JP" altLang="en-US" sz="2400" dirty="0">
                  <a:latin typeface="EPSON 丸ゴシック体Ｍ" pitchFamily="49" charset="-128"/>
                  <a:ea typeface="EPSON 丸ゴシック体Ｍ" pitchFamily="49" charset="-128"/>
                </a:rPr>
                <a:t>　情報には誤ったものもあることに気付く）</a:t>
              </a:r>
              <a:r>
                <a:rPr kumimoji="1" lang="ja-JP" altLang="en-US" sz="2400" dirty="0">
                  <a:latin typeface="EPSON 丸ゴシック体Ｍ" pitchFamily="49" charset="-128"/>
                  <a:ea typeface="EPSON 丸ゴシック体Ｍ" pitchFamily="49" charset="-128"/>
                </a:rPr>
                <a:t>　</a:t>
              </a:r>
            </a:p>
          </p:txBody>
        </p:sp>
        <p:sp>
          <p:nvSpPr>
            <p:cNvPr id="6" name="テキスト ボックス 5"/>
            <p:cNvSpPr txBox="1"/>
            <p:nvPr/>
          </p:nvSpPr>
          <p:spPr>
            <a:xfrm>
              <a:off x="96051" y="1916832"/>
              <a:ext cx="5416868" cy="461665"/>
            </a:xfrm>
            <a:prstGeom prst="rect">
              <a:avLst/>
            </a:prstGeom>
            <a:solidFill>
              <a:srgbClr val="F0F5FA"/>
            </a:solidFill>
            <a:ln>
              <a:solidFill>
                <a:schemeClr val="tx2">
                  <a:lumMod val="40000"/>
                  <a:lumOff val="60000"/>
                </a:schemeClr>
              </a:solidFill>
            </a:ln>
            <a:effectLst>
              <a:outerShdw blurRad="50800" dist="38100" dir="2700000" algn="tl" rotWithShape="0">
                <a:prstClr val="black">
                  <a:alpha val="40000"/>
                </a:prstClr>
              </a:outerShdw>
            </a:effectLst>
          </p:spPr>
          <p:txBody>
            <a:bodyPr wrap="none" rtlCol="0">
              <a:spAutoFit/>
            </a:bodyPr>
            <a:lstStyle/>
            <a:p>
              <a:r>
                <a:rPr kumimoji="1" lang="ja-JP" altLang="en-US" sz="2400" dirty="0">
                  <a:latin typeface="EPSON 太丸ゴシック体Ｂ" pitchFamily="49" charset="-128"/>
                  <a:ea typeface="EPSON 太丸ゴシック体Ｂ" pitchFamily="49" charset="-128"/>
                </a:rPr>
                <a:t>情報モラル指導モデルカリキュラム表</a:t>
              </a:r>
            </a:p>
          </p:txBody>
        </p:sp>
      </p:grpSp>
      <p:sp>
        <p:nvSpPr>
          <p:cNvPr id="5" name="正方形/長方形 4"/>
          <p:cNvSpPr/>
          <p:nvPr/>
        </p:nvSpPr>
        <p:spPr>
          <a:xfrm>
            <a:off x="107504" y="869811"/>
            <a:ext cx="6955750" cy="830997"/>
          </a:xfrm>
          <a:prstGeom prst="rect">
            <a:avLst/>
          </a:prstGeom>
          <a:solidFill>
            <a:srgbClr val="F0F5FA"/>
          </a:solidFill>
          <a:ln>
            <a:solidFill>
              <a:schemeClr val="tx2">
                <a:lumMod val="40000"/>
                <a:lumOff val="60000"/>
              </a:schemeClr>
            </a:solidFill>
          </a:ln>
          <a:effectLst>
            <a:outerShdw blurRad="50800" dist="38100" dir="2700000" algn="tl" rotWithShape="0">
              <a:prstClr val="black">
                <a:alpha val="40000"/>
              </a:prstClr>
            </a:outerShdw>
          </a:effectLst>
        </p:spPr>
        <p:txBody>
          <a:bodyPr wrap="none">
            <a:spAutoFit/>
          </a:bodyPr>
          <a:lstStyle/>
          <a:p>
            <a:r>
              <a:rPr lang="ja-JP" altLang="en-US" sz="2400" dirty="0">
                <a:latin typeface="EPSON 太丸ゴシック体Ｂ" pitchFamily="49" charset="-128"/>
                <a:ea typeface="EPSON 太丸ゴシック体Ｂ" pitchFamily="49" charset="-128"/>
              </a:rPr>
              <a:t>内容項目</a:t>
            </a:r>
            <a:r>
              <a:rPr lang="en-US" altLang="ja-JP" sz="2400" dirty="0">
                <a:latin typeface="EPSON 太丸ゴシック体Ｂ" pitchFamily="49" charset="-128"/>
                <a:ea typeface="EPSON 太丸ゴシック体Ｂ" pitchFamily="49" charset="-128"/>
              </a:rPr>
              <a:t> 4-(2)</a:t>
            </a:r>
            <a:r>
              <a:rPr lang="ja-JP" altLang="en-US" sz="2400" dirty="0">
                <a:latin typeface="EPSON 太丸ゴシック体Ｂ" pitchFamily="49" charset="-128"/>
                <a:ea typeface="EPSON 太丸ゴシック体Ｂ" pitchFamily="49" charset="-128"/>
              </a:rPr>
              <a:t>　</a:t>
            </a:r>
            <a:endParaRPr lang="en-US" altLang="ja-JP" sz="2400" dirty="0">
              <a:latin typeface="EPSON 太丸ゴシック体Ｂ" pitchFamily="49" charset="-128"/>
              <a:ea typeface="EPSON 太丸ゴシック体Ｂ" pitchFamily="49" charset="-128"/>
            </a:endParaRPr>
          </a:p>
          <a:p>
            <a:r>
              <a:rPr lang="ja-JP" altLang="en-US" sz="2400" dirty="0">
                <a:latin typeface="EPSON 太丸ゴシック体Ｂ" pitchFamily="49" charset="-128"/>
                <a:ea typeface="EPSON 太丸ゴシック体Ｂ" pitchFamily="49" charset="-128"/>
              </a:rPr>
              <a:t>働くことのよさを感じて，みんなのために働く。</a:t>
            </a:r>
          </a:p>
        </p:txBody>
      </p:sp>
      <p:sp>
        <p:nvSpPr>
          <p:cNvPr id="18" name="テキスト ボックス 17"/>
          <p:cNvSpPr txBox="1"/>
          <p:nvPr/>
        </p:nvSpPr>
        <p:spPr>
          <a:xfrm>
            <a:off x="7752546" y="332656"/>
            <a:ext cx="707886" cy="4667945"/>
          </a:xfrm>
          <a:prstGeom prst="rect">
            <a:avLst/>
          </a:prstGeom>
          <a:solidFill>
            <a:schemeClr val="accent6">
              <a:lumMod val="20000"/>
              <a:lumOff val="80000"/>
            </a:schemeClr>
          </a:solidFill>
          <a:ln>
            <a:solidFill>
              <a:srgbClr val="FF0000"/>
            </a:solidFill>
          </a:ln>
          <a:effectLst>
            <a:outerShdw blurRad="50800" dist="38100" dir="2700000" algn="tl" rotWithShape="0">
              <a:prstClr val="black">
                <a:alpha val="40000"/>
              </a:prstClr>
            </a:outerShdw>
          </a:effectLst>
        </p:spPr>
        <p:txBody>
          <a:bodyPr vert="eaVert" wrap="none" lIns="0" tIns="0" rIns="0" bIns="0" rtlCol="0">
            <a:spAutoFit/>
          </a:bodyPr>
          <a:lstStyle/>
          <a:p>
            <a:r>
              <a:rPr kumimoji="1" lang="ja-JP" altLang="en-US" dirty="0"/>
              <a:t>　　　　　　　　　　　　に    ゅ   う   </a:t>
            </a:r>
            <a:r>
              <a:rPr kumimoji="1" lang="ja-JP" altLang="en-US" dirty="0" err="1"/>
              <a:t>す</a:t>
            </a:r>
            <a:endParaRPr kumimoji="1" lang="en-US" altLang="ja-JP" dirty="0"/>
          </a:p>
          <a:p>
            <a:r>
              <a:rPr kumimoji="1" lang="ja-JP" altLang="en-US" sz="2800" dirty="0">
                <a:latin typeface="EPSON 太丸ゴシック体Ｂ" pitchFamily="49" charset="-128"/>
                <a:ea typeface="EPSON 太丸ゴシック体Ｂ" pitchFamily="49" charset="-128"/>
              </a:rPr>
              <a:t>みんなの　ニュース　がかり</a:t>
            </a:r>
          </a:p>
        </p:txBody>
      </p:sp>
      <p:sp>
        <p:nvSpPr>
          <p:cNvPr id="4" name="テキスト ボックス 3"/>
          <p:cNvSpPr txBox="1"/>
          <p:nvPr/>
        </p:nvSpPr>
        <p:spPr>
          <a:xfrm>
            <a:off x="7452320" y="4943775"/>
            <a:ext cx="1261884" cy="523220"/>
          </a:xfrm>
          <a:prstGeom prst="rect">
            <a:avLst/>
          </a:prstGeom>
          <a:noFill/>
        </p:spPr>
        <p:txBody>
          <a:bodyPr wrap="none" rtlCol="0">
            <a:spAutoFit/>
          </a:bodyPr>
          <a:lstStyle/>
          <a:p>
            <a:r>
              <a:rPr kumimoji="1" lang="ja-JP" altLang="en-US" sz="2800" dirty="0">
                <a:latin typeface="EPSON 太丸ゴシック体Ｂ" pitchFamily="49" charset="-128"/>
                <a:ea typeface="EPSON 太丸ゴシック体Ｂ" pitchFamily="49" charset="-128"/>
              </a:rPr>
              <a:t>Ｐ２８</a:t>
            </a:r>
          </a:p>
        </p:txBody>
      </p:sp>
    </p:spTree>
    <p:extLst>
      <p:ext uri="{BB962C8B-B14F-4D97-AF65-F5344CB8AC3E}">
        <p14:creationId xmlns:p14="http://schemas.microsoft.com/office/powerpoint/2010/main" val="42353505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7"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1000"/>
                                        <p:tgtEl>
                                          <p:spTgt spid="5"/>
                                        </p:tgtEl>
                                      </p:cBhvr>
                                    </p:animEffect>
                                    <p:anim calcmode="lin" valueType="num">
                                      <p:cBhvr>
                                        <p:cTn id="8" dur="1000" fill="hold"/>
                                        <p:tgtEl>
                                          <p:spTgt spid="5"/>
                                        </p:tgtEl>
                                        <p:attrNameLst>
                                          <p:attrName>ppt_x</p:attrName>
                                        </p:attrNameLst>
                                      </p:cBhvr>
                                      <p:tavLst>
                                        <p:tav tm="0">
                                          <p:val>
                                            <p:strVal val="#ppt_x"/>
                                          </p:val>
                                        </p:tav>
                                        <p:tav tm="100000">
                                          <p:val>
                                            <p:strVal val="#ppt_x"/>
                                          </p:val>
                                        </p:tav>
                                      </p:tavLst>
                                    </p:anim>
                                    <p:anim calcmode="lin" valueType="num">
                                      <p:cBhvr>
                                        <p:cTn id="9"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7" presetClass="entr" presetSubtype="0" fill="hold" nodeType="clickEffect">
                                  <p:stCondLst>
                                    <p:cond delay="0"/>
                                  </p:stCondLst>
                                  <p:childTnLst>
                                    <p:set>
                                      <p:cBhvr>
                                        <p:cTn id="13" dur="1" fill="hold">
                                          <p:stCondLst>
                                            <p:cond delay="0"/>
                                          </p:stCondLst>
                                        </p:cTn>
                                        <p:tgtEl>
                                          <p:spTgt spid="22"/>
                                        </p:tgtEl>
                                        <p:attrNameLst>
                                          <p:attrName>style.visibility</p:attrName>
                                        </p:attrNameLst>
                                      </p:cBhvr>
                                      <p:to>
                                        <p:strVal val="visible"/>
                                      </p:to>
                                    </p:set>
                                    <p:animEffect transition="in" filter="fade">
                                      <p:cBhvr>
                                        <p:cTn id="14" dur="1000"/>
                                        <p:tgtEl>
                                          <p:spTgt spid="22"/>
                                        </p:tgtEl>
                                      </p:cBhvr>
                                    </p:animEffect>
                                    <p:anim calcmode="lin" valueType="num">
                                      <p:cBhvr>
                                        <p:cTn id="15" dur="1000" fill="hold"/>
                                        <p:tgtEl>
                                          <p:spTgt spid="22"/>
                                        </p:tgtEl>
                                        <p:attrNameLst>
                                          <p:attrName>ppt_x</p:attrName>
                                        </p:attrNameLst>
                                      </p:cBhvr>
                                      <p:tavLst>
                                        <p:tav tm="0">
                                          <p:val>
                                            <p:strVal val="#ppt_x"/>
                                          </p:val>
                                        </p:tav>
                                        <p:tav tm="100000">
                                          <p:val>
                                            <p:strVal val="#ppt_x"/>
                                          </p:val>
                                        </p:tav>
                                      </p:tavLst>
                                    </p:anim>
                                    <p:anim calcmode="lin" valueType="num">
                                      <p:cBhvr>
                                        <p:cTn id="16" dur="1000" fill="hold"/>
                                        <p:tgtEl>
                                          <p:spTgt spid="22"/>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7" presetClass="entr" presetSubtype="0" fill="hold" grpId="0" nodeType="clickEffect">
                                  <p:stCondLst>
                                    <p:cond delay="0"/>
                                  </p:stCondLst>
                                  <p:childTnLst>
                                    <p:set>
                                      <p:cBhvr>
                                        <p:cTn id="20" dur="1" fill="hold">
                                          <p:stCondLst>
                                            <p:cond delay="0"/>
                                          </p:stCondLst>
                                        </p:cTn>
                                        <p:tgtEl>
                                          <p:spTgt spid="8"/>
                                        </p:tgtEl>
                                        <p:attrNameLst>
                                          <p:attrName>style.visibility</p:attrName>
                                        </p:attrNameLst>
                                      </p:cBhvr>
                                      <p:to>
                                        <p:strVal val="visible"/>
                                      </p:to>
                                    </p:set>
                                    <p:animEffect transition="in" filter="fade">
                                      <p:cBhvr>
                                        <p:cTn id="21" dur="1000"/>
                                        <p:tgtEl>
                                          <p:spTgt spid="8"/>
                                        </p:tgtEl>
                                      </p:cBhvr>
                                    </p:animEffect>
                                    <p:anim calcmode="lin" valueType="num">
                                      <p:cBhvr>
                                        <p:cTn id="22" dur="1000" fill="hold"/>
                                        <p:tgtEl>
                                          <p:spTgt spid="8"/>
                                        </p:tgtEl>
                                        <p:attrNameLst>
                                          <p:attrName>ppt_x</p:attrName>
                                        </p:attrNameLst>
                                      </p:cBhvr>
                                      <p:tavLst>
                                        <p:tav tm="0">
                                          <p:val>
                                            <p:strVal val="#ppt_x"/>
                                          </p:val>
                                        </p:tav>
                                        <p:tav tm="100000">
                                          <p:val>
                                            <p:strVal val="#ppt_x"/>
                                          </p:val>
                                        </p:tav>
                                      </p:tavLst>
                                    </p:anim>
                                    <p:anim calcmode="lin" valueType="num">
                                      <p:cBhvr>
                                        <p:cTn id="23" dur="1000" fill="hold"/>
                                        <p:tgtEl>
                                          <p:spTgt spid="8"/>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5"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角丸四角形 5"/>
          <p:cNvSpPr/>
          <p:nvPr/>
        </p:nvSpPr>
        <p:spPr>
          <a:xfrm>
            <a:off x="475973" y="1027669"/>
            <a:ext cx="8344498" cy="4843026"/>
          </a:xfrm>
          <a:prstGeom prst="roundRect">
            <a:avLst>
              <a:gd name="adj" fmla="val 7774"/>
            </a:avLst>
          </a:prstGeom>
          <a:solidFill>
            <a:schemeClr val="bg1"/>
          </a:solidFill>
          <a:ln w="38100">
            <a:solidFill>
              <a:srgbClr val="663300"/>
            </a:solidFill>
          </a:ln>
          <a:effectLst>
            <a:outerShdw blurRad="76200" dist="762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grpSp>
        <p:nvGrpSpPr>
          <p:cNvPr id="7" name="グループ化 6"/>
          <p:cNvGrpSpPr/>
          <p:nvPr/>
        </p:nvGrpSpPr>
        <p:grpSpPr>
          <a:xfrm>
            <a:off x="-89827" y="4072546"/>
            <a:ext cx="1223209" cy="2460327"/>
            <a:chOff x="23063" y="4083835"/>
            <a:chExt cx="1223209" cy="2460327"/>
          </a:xfrm>
        </p:grpSpPr>
        <p:sp>
          <p:nvSpPr>
            <p:cNvPr id="8" name="AutoShape 5"/>
            <p:cNvSpPr>
              <a:spLocks noChangeAspect="1" noChangeArrowheads="1" noTextEdit="1"/>
            </p:cNvSpPr>
            <p:nvPr/>
          </p:nvSpPr>
          <p:spPr bwMode="auto">
            <a:xfrm>
              <a:off x="23063" y="4083835"/>
              <a:ext cx="1020545" cy="238877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 name="Freeform 7"/>
            <p:cNvSpPr>
              <a:spLocks/>
            </p:cNvSpPr>
            <p:nvPr/>
          </p:nvSpPr>
          <p:spPr bwMode="auto">
            <a:xfrm>
              <a:off x="410279" y="6045709"/>
              <a:ext cx="410422" cy="85299"/>
            </a:xfrm>
            <a:custGeom>
              <a:avLst/>
              <a:gdLst>
                <a:gd name="T0" fmla="*/ 70 w 2682"/>
                <a:gd name="T1" fmla="*/ 219 h 633"/>
                <a:gd name="T2" fmla="*/ 21 w 2682"/>
                <a:gd name="T3" fmla="*/ 299 h 633"/>
                <a:gd name="T4" fmla="*/ 0 w 2682"/>
                <a:gd name="T5" fmla="*/ 358 h 633"/>
                <a:gd name="T6" fmla="*/ 0 w 2682"/>
                <a:gd name="T7" fmla="*/ 393 h 633"/>
                <a:gd name="T8" fmla="*/ 7 w 2682"/>
                <a:gd name="T9" fmla="*/ 427 h 633"/>
                <a:gd name="T10" fmla="*/ 28 w 2682"/>
                <a:gd name="T11" fmla="*/ 463 h 633"/>
                <a:gd name="T12" fmla="*/ 59 w 2682"/>
                <a:gd name="T13" fmla="*/ 494 h 633"/>
                <a:gd name="T14" fmla="*/ 104 w 2682"/>
                <a:gd name="T15" fmla="*/ 522 h 633"/>
                <a:gd name="T16" fmla="*/ 202 w 2682"/>
                <a:gd name="T17" fmla="*/ 560 h 633"/>
                <a:gd name="T18" fmla="*/ 390 w 2682"/>
                <a:gd name="T19" fmla="*/ 598 h 633"/>
                <a:gd name="T20" fmla="*/ 655 w 2682"/>
                <a:gd name="T21" fmla="*/ 622 h 633"/>
                <a:gd name="T22" fmla="*/ 993 w 2682"/>
                <a:gd name="T23" fmla="*/ 633 h 633"/>
                <a:gd name="T24" fmla="*/ 1317 w 2682"/>
                <a:gd name="T25" fmla="*/ 627 h 633"/>
                <a:gd name="T26" fmla="*/ 1616 w 2682"/>
                <a:gd name="T27" fmla="*/ 609 h 633"/>
                <a:gd name="T28" fmla="*/ 1884 w 2682"/>
                <a:gd name="T29" fmla="*/ 577 h 633"/>
                <a:gd name="T30" fmla="*/ 2118 w 2682"/>
                <a:gd name="T31" fmla="*/ 533 h 633"/>
                <a:gd name="T32" fmla="*/ 2320 w 2682"/>
                <a:gd name="T33" fmla="*/ 479 h 633"/>
                <a:gd name="T34" fmla="*/ 2487 w 2682"/>
                <a:gd name="T35" fmla="*/ 421 h 633"/>
                <a:gd name="T36" fmla="*/ 2617 w 2682"/>
                <a:gd name="T37" fmla="*/ 354 h 633"/>
                <a:gd name="T38" fmla="*/ 2675 w 2682"/>
                <a:gd name="T39" fmla="*/ 309 h 633"/>
                <a:gd name="T40" fmla="*/ 2682 w 2682"/>
                <a:gd name="T41" fmla="*/ 292 h 633"/>
                <a:gd name="T42" fmla="*/ 2675 w 2682"/>
                <a:gd name="T43" fmla="*/ 271 h 633"/>
                <a:gd name="T44" fmla="*/ 2641 w 2682"/>
                <a:gd name="T45" fmla="*/ 243 h 633"/>
                <a:gd name="T46" fmla="*/ 2547 w 2682"/>
                <a:gd name="T47" fmla="*/ 201 h 633"/>
                <a:gd name="T48" fmla="*/ 2411 w 2682"/>
                <a:gd name="T49" fmla="*/ 163 h 633"/>
                <a:gd name="T50" fmla="*/ 2240 w 2682"/>
                <a:gd name="T51" fmla="*/ 125 h 633"/>
                <a:gd name="T52" fmla="*/ 1825 w 2682"/>
                <a:gd name="T53" fmla="*/ 58 h 633"/>
                <a:gd name="T54" fmla="*/ 1351 w 2682"/>
                <a:gd name="T55" fmla="*/ 13 h 633"/>
                <a:gd name="T56" fmla="*/ 1115 w 2682"/>
                <a:gd name="T57" fmla="*/ 3 h 633"/>
                <a:gd name="T58" fmla="*/ 881 w 2682"/>
                <a:gd name="T59" fmla="*/ 0 h 633"/>
                <a:gd name="T60" fmla="*/ 668 w 2682"/>
                <a:gd name="T61" fmla="*/ 10 h 633"/>
                <a:gd name="T62" fmla="*/ 473 w 2682"/>
                <a:gd name="T63" fmla="*/ 31 h 633"/>
                <a:gd name="T64" fmla="*/ 310 w 2682"/>
                <a:gd name="T65" fmla="*/ 62 h 633"/>
                <a:gd name="T66" fmla="*/ 184 w 2682"/>
                <a:gd name="T67" fmla="*/ 110 h 633"/>
                <a:gd name="T68" fmla="*/ 135 w 2682"/>
                <a:gd name="T69" fmla="*/ 143 h 633"/>
                <a:gd name="T70" fmla="*/ 101 w 2682"/>
                <a:gd name="T71" fmla="*/ 174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682" h="633">
                  <a:moveTo>
                    <a:pt x="101" y="174"/>
                  </a:moveTo>
                  <a:lnTo>
                    <a:pt x="70" y="219"/>
                  </a:lnTo>
                  <a:lnTo>
                    <a:pt x="41" y="257"/>
                  </a:lnTo>
                  <a:lnTo>
                    <a:pt x="21" y="299"/>
                  </a:lnTo>
                  <a:lnTo>
                    <a:pt x="3" y="338"/>
                  </a:lnTo>
                  <a:lnTo>
                    <a:pt x="0" y="358"/>
                  </a:lnTo>
                  <a:lnTo>
                    <a:pt x="0" y="375"/>
                  </a:lnTo>
                  <a:lnTo>
                    <a:pt x="0" y="393"/>
                  </a:lnTo>
                  <a:lnTo>
                    <a:pt x="0" y="411"/>
                  </a:lnTo>
                  <a:lnTo>
                    <a:pt x="7" y="427"/>
                  </a:lnTo>
                  <a:lnTo>
                    <a:pt x="13" y="445"/>
                  </a:lnTo>
                  <a:lnTo>
                    <a:pt x="28" y="463"/>
                  </a:lnTo>
                  <a:lnTo>
                    <a:pt x="41" y="479"/>
                  </a:lnTo>
                  <a:lnTo>
                    <a:pt x="59" y="494"/>
                  </a:lnTo>
                  <a:lnTo>
                    <a:pt x="80" y="508"/>
                  </a:lnTo>
                  <a:lnTo>
                    <a:pt x="104" y="522"/>
                  </a:lnTo>
                  <a:lnTo>
                    <a:pt x="132" y="536"/>
                  </a:lnTo>
                  <a:lnTo>
                    <a:pt x="202" y="560"/>
                  </a:lnTo>
                  <a:lnTo>
                    <a:pt x="289" y="581"/>
                  </a:lnTo>
                  <a:lnTo>
                    <a:pt x="390" y="598"/>
                  </a:lnTo>
                  <a:lnTo>
                    <a:pt x="512" y="612"/>
                  </a:lnTo>
                  <a:lnTo>
                    <a:pt x="655" y="622"/>
                  </a:lnTo>
                  <a:lnTo>
                    <a:pt x="822" y="630"/>
                  </a:lnTo>
                  <a:lnTo>
                    <a:pt x="993" y="633"/>
                  </a:lnTo>
                  <a:lnTo>
                    <a:pt x="1160" y="633"/>
                  </a:lnTo>
                  <a:lnTo>
                    <a:pt x="1317" y="627"/>
                  </a:lnTo>
                  <a:lnTo>
                    <a:pt x="1470" y="619"/>
                  </a:lnTo>
                  <a:lnTo>
                    <a:pt x="1616" y="609"/>
                  </a:lnTo>
                  <a:lnTo>
                    <a:pt x="1752" y="595"/>
                  </a:lnTo>
                  <a:lnTo>
                    <a:pt x="1884" y="577"/>
                  </a:lnTo>
                  <a:lnTo>
                    <a:pt x="2006" y="557"/>
                  </a:lnTo>
                  <a:lnTo>
                    <a:pt x="2118" y="533"/>
                  </a:lnTo>
                  <a:lnTo>
                    <a:pt x="2227" y="508"/>
                  </a:lnTo>
                  <a:lnTo>
                    <a:pt x="2320" y="479"/>
                  </a:lnTo>
                  <a:lnTo>
                    <a:pt x="2411" y="452"/>
                  </a:lnTo>
                  <a:lnTo>
                    <a:pt x="2487" y="421"/>
                  </a:lnTo>
                  <a:lnTo>
                    <a:pt x="2557" y="390"/>
                  </a:lnTo>
                  <a:lnTo>
                    <a:pt x="2617" y="354"/>
                  </a:lnTo>
                  <a:lnTo>
                    <a:pt x="2669" y="320"/>
                  </a:lnTo>
                  <a:lnTo>
                    <a:pt x="2675" y="309"/>
                  </a:lnTo>
                  <a:lnTo>
                    <a:pt x="2682" y="302"/>
                  </a:lnTo>
                  <a:lnTo>
                    <a:pt x="2682" y="292"/>
                  </a:lnTo>
                  <a:lnTo>
                    <a:pt x="2682" y="281"/>
                  </a:lnTo>
                  <a:lnTo>
                    <a:pt x="2675" y="271"/>
                  </a:lnTo>
                  <a:lnTo>
                    <a:pt x="2669" y="260"/>
                  </a:lnTo>
                  <a:lnTo>
                    <a:pt x="2641" y="243"/>
                  </a:lnTo>
                  <a:lnTo>
                    <a:pt x="2599" y="222"/>
                  </a:lnTo>
                  <a:lnTo>
                    <a:pt x="2547" y="201"/>
                  </a:lnTo>
                  <a:lnTo>
                    <a:pt x="2484" y="180"/>
                  </a:lnTo>
                  <a:lnTo>
                    <a:pt x="2411" y="163"/>
                  </a:lnTo>
                  <a:lnTo>
                    <a:pt x="2331" y="143"/>
                  </a:lnTo>
                  <a:lnTo>
                    <a:pt x="2240" y="125"/>
                  </a:lnTo>
                  <a:lnTo>
                    <a:pt x="2045" y="86"/>
                  </a:lnTo>
                  <a:lnTo>
                    <a:pt x="1825" y="58"/>
                  </a:lnTo>
                  <a:lnTo>
                    <a:pt x="1591" y="31"/>
                  </a:lnTo>
                  <a:lnTo>
                    <a:pt x="1351" y="13"/>
                  </a:lnTo>
                  <a:lnTo>
                    <a:pt x="1233" y="6"/>
                  </a:lnTo>
                  <a:lnTo>
                    <a:pt x="1115" y="3"/>
                  </a:lnTo>
                  <a:lnTo>
                    <a:pt x="996" y="0"/>
                  </a:lnTo>
                  <a:lnTo>
                    <a:pt x="881" y="0"/>
                  </a:lnTo>
                  <a:lnTo>
                    <a:pt x="774" y="3"/>
                  </a:lnTo>
                  <a:lnTo>
                    <a:pt x="668" y="10"/>
                  </a:lnTo>
                  <a:lnTo>
                    <a:pt x="567" y="16"/>
                  </a:lnTo>
                  <a:lnTo>
                    <a:pt x="473" y="31"/>
                  </a:lnTo>
                  <a:lnTo>
                    <a:pt x="387" y="45"/>
                  </a:lnTo>
                  <a:lnTo>
                    <a:pt x="310" y="62"/>
                  </a:lnTo>
                  <a:lnTo>
                    <a:pt x="240" y="86"/>
                  </a:lnTo>
                  <a:lnTo>
                    <a:pt x="184" y="110"/>
                  </a:lnTo>
                  <a:lnTo>
                    <a:pt x="159" y="125"/>
                  </a:lnTo>
                  <a:lnTo>
                    <a:pt x="135" y="143"/>
                  </a:lnTo>
                  <a:lnTo>
                    <a:pt x="118" y="156"/>
                  </a:lnTo>
                  <a:lnTo>
                    <a:pt x="101" y="174"/>
                  </a:lnTo>
                  <a:close/>
                </a:path>
              </a:pathLst>
            </a:custGeom>
            <a:solidFill>
              <a:srgbClr val="2C3233"/>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10" name="Freeform 8"/>
            <p:cNvSpPr>
              <a:spLocks/>
            </p:cNvSpPr>
            <p:nvPr/>
          </p:nvSpPr>
          <p:spPr bwMode="auto">
            <a:xfrm>
              <a:off x="548463" y="6303223"/>
              <a:ext cx="155630" cy="110767"/>
            </a:xfrm>
            <a:custGeom>
              <a:avLst/>
              <a:gdLst>
                <a:gd name="T0" fmla="*/ 881 w 1018"/>
                <a:gd name="T1" fmla="*/ 0 h 822"/>
                <a:gd name="T2" fmla="*/ 885 w 1018"/>
                <a:gd name="T3" fmla="*/ 49 h 822"/>
                <a:gd name="T4" fmla="*/ 892 w 1018"/>
                <a:gd name="T5" fmla="*/ 97 h 822"/>
                <a:gd name="T6" fmla="*/ 902 w 1018"/>
                <a:gd name="T7" fmla="*/ 154 h 822"/>
                <a:gd name="T8" fmla="*/ 917 w 1018"/>
                <a:gd name="T9" fmla="*/ 209 h 822"/>
                <a:gd name="T10" fmla="*/ 930 w 1018"/>
                <a:gd name="T11" fmla="*/ 269 h 822"/>
                <a:gd name="T12" fmla="*/ 951 w 1018"/>
                <a:gd name="T13" fmla="*/ 328 h 822"/>
                <a:gd name="T14" fmla="*/ 975 w 1018"/>
                <a:gd name="T15" fmla="*/ 390 h 822"/>
                <a:gd name="T16" fmla="*/ 1000 w 1018"/>
                <a:gd name="T17" fmla="*/ 450 h 822"/>
                <a:gd name="T18" fmla="*/ 1011 w 1018"/>
                <a:gd name="T19" fmla="*/ 477 h 822"/>
                <a:gd name="T20" fmla="*/ 1018 w 1018"/>
                <a:gd name="T21" fmla="*/ 508 h 822"/>
                <a:gd name="T22" fmla="*/ 1014 w 1018"/>
                <a:gd name="T23" fmla="*/ 537 h 822"/>
                <a:gd name="T24" fmla="*/ 1006 w 1018"/>
                <a:gd name="T25" fmla="*/ 568 h 822"/>
                <a:gd name="T26" fmla="*/ 993 w 1018"/>
                <a:gd name="T27" fmla="*/ 596 h 822"/>
                <a:gd name="T28" fmla="*/ 975 w 1018"/>
                <a:gd name="T29" fmla="*/ 624 h 822"/>
                <a:gd name="T30" fmla="*/ 954 w 1018"/>
                <a:gd name="T31" fmla="*/ 651 h 822"/>
                <a:gd name="T32" fmla="*/ 927 w 1018"/>
                <a:gd name="T33" fmla="*/ 676 h 822"/>
                <a:gd name="T34" fmla="*/ 899 w 1018"/>
                <a:gd name="T35" fmla="*/ 700 h 822"/>
                <a:gd name="T36" fmla="*/ 868 w 1018"/>
                <a:gd name="T37" fmla="*/ 724 h 822"/>
                <a:gd name="T38" fmla="*/ 832 w 1018"/>
                <a:gd name="T39" fmla="*/ 746 h 822"/>
                <a:gd name="T40" fmla="*/ 798 w 1018"/>
                <a:gd name="T41" fmla="*/ 763 h 822"/>
                <a:gd name="T42" fmla="*/ 759 w 1018"/>
                <a:gd name="T43" fmla="*/ 781 h 822"/>
                <a:gd name="T44" fmla="*/ 725 w 1018"/>
                <a:gd name="T45" fmla="*/ 794 h 822"/>
                <a:gd name="T46" fmla="*/ 686 w 1018"/>
                <a:gd name="T47" fmla="*/ 809 h 822"/>
                <a:gd name="T48" fmla="*/ 648 w 1018"/>
                <a:gd name="T49" fmla="*/ 819 h 822"/>
                <a:gd name="T50" fmla="*/ 610 w 1018"/>
                <a:gd name="T51" fmla="*/ 822 h 822"/>
                <a:gd name="T52" fmla="*/ 568 w 1018"/>
                <a:gd name="T53" fmla="*/ 822 h 822"/>
                <a:gd name="T54" fmla="*/ 522 w 1018"/>
                <a:gd name="T55" fmla="*/ 819 h 822"/>
                <a:gd name="T56" fmla="*/ 473 w 1018"/>
                <a:gd name="T57" fmla="*/ 809 h 822"/>
                <a:gd name="T58" fmla="*/ 425 w 1018"/>
                <a:gd name="T59" fmla="*/ 798 h 822"/>
                <a:gd name="T60" fmla="*/ 376 w 1018"/>
                <a:gd name="T61" fmla="*/ 781 h 822"/>
                <a:gd name="T62" fmla="*/ 278 w 1018"/>
                <a:gd name="T63" fmla="*/ 746 h 822"/>
                <a:gd name="T64" fmla="*/ 192 w 1018"/>
                <a:gd name="T65" fmla="*/ 703 h 822"/>
                <a:gd name="T66" fmla="*/ 115 w 1018"/>
                <a:gd name="T67" fmla="*/ 666 h 822"/>
                <a:gd name="T68" fmla="*/ 56 w 1018"/>
                <a:gd name="T69" fmla="*/ 630 h 822"/>
                <a:gd name="T70" fmla="*/ 21 w 1018"/>
                <a:gd name="T71" fmla="*/ 606 h 822"/>
                <a:gd name="T72" fmla="*/ 13 w 1018"/>
                <a:gd name="T73" fmla="*/ 596 h 822"/>
                <a:gd name="T74" fmla="*/ 7 w 1018"/>
                <a:gd name="T75" fmla="*/ 582 h 822"/>
                <a:gd name="T76" fmla="*/ 3 w 1018"/>
                <a:gd name="T77" fmla="*/ 568 h 822"/>
                <a:gd name="T78" fmla="*/ 0 w 1018"/>
                <a:gd name="T79" fmla="*/ 551 h 822"/>
                <a:gd name="T80" fmla="*/ 0 w 1018"/>
                <a:gd name="T81" fmla="*/ 513 h 822"/>
                <a:gd name="T82" fmla="*/ 7 w 1018"/>
                <a:gd name="T83" fmla="*/ 467 h 822"/>
                <a:gd name="T84" fmla="*/ 13 w 1018"/>
                <a:gd name="T85" fmla="*/ 422 h 822"/>
                <a:gd name="T86" fmla="*/ 28 w 1018"/>
                <a:gd name="T87" fmla="*/ 373 h 822"/>
                <a:gd name="T88" fmla="*/ 59 w 1018"/>
                <a:gd name="T89" fmla="*/ 286 h 822"/>
                <a:gd name="T90" fmla="*/ 73 w 1018"/>
                <a:gd name="T91" fmla="*/ 240 h 822"/>
                <a:gd name="T92" fmla="*/ 83 w 1018"/>
                <a:gd name="T93" fmla="*/ 199 h 822"/>
                <a:gd name="T94" fmla="*/ 94 w 1018"/>
                <a:gd name="T95" fmla="*/ 122 h 822"/>
                <a:gd name="T96" fmla="*/ 101 w 1018"/>
                <a:gd name="T97" fmla="*/ 63 h 822"/>
                <a:gd name="T98" fmla="*/ 101 w 1018"/>
                <a:gd name="T99" fmla="*/ 42 h 822"/>
                <a:gd name="T100" fmla="*/ 881 w 1018"/>
                <a:gd name="T101" fmla="*/ 0 h 8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18" h="822">
                  <a:moveTo>
                    <a:pt x="881" y="0"/>
                  </a:moveTo>
                  <a:lnTo>
                    <a:pt x="885" y="49"/>
                  </a:lnTo>
                  <a:lnTo>
                    <a:pt x="892" y="97"/>
                  </a:lnTo>
                  <a:lnTo>
                    <a:pt x="902" y="154"/>
                  </a:lnTo>
                  <a:lnTo>
                    <a:pt x="917" y="209"/>
                  </a:lnTo>
                  <a:lnTo>
                    <a:pt x="930" y="269"/>
                  </a:lnTo>
                  <a:lnTo>
                    <a:pt x="951" y="328"/>
                  </a:lnTo>
                  <a:lnTo>
                    <a:pt x="975" y="390"/>
                  </a:lnTo>
                  <a:lnTo>
                    <a:pt x="1000" y="450"/>
                  </a:lnTo>
                  <a:lnTo>
                    <a:pt x="1011" y="477"/>
                  </a:lnTo>
                  <a:lnTo>
                    <a:pt x="1018" y="508"/>
                  </a:lnTo>
                  <a:lnTo>
                    <a:pt x="1014" y="537"/>
                  </a:lnTo>
                  <a:lnTo>
                    <a:pt x="1006" y="568"/>
                  </a:lnTo>
                  <a:lnTo>
                    <a:pt x="993" y="596"/>
                  </a:lnTo>
                  <a:lnTo>
                    <a:pt x="975" y="624"/>
                  </a:lnTo>
                  <a:lnTo>
                    <a:pt x="954" y="651"/>
                  </a:lnTo>
                  <a:lnTo>
                    <a:pt x="927" y="676"/>
                  </a:lnTo>
                  <a:lnTo>
                    <a:pt x="899" y="700"/>
                  </a:lnTo>
                  <a:lnTo>
                    <a:pt x="868" y="724"/>
                  </a:lnTo>
                  <a:lnTo>
                    <a:pt x="832" y="746"/>
                  </a:lnTo>
                  <a:lnTo>
                    <a:pt x="798" y="763"/>
                  </a:lnTo>
                  <a:lnTo>
                    <a:pt x="759" y="781"/>
                  </a:lnTo>
                  <a:lnTo>
                    <a:pt x="725" y="794"/>
                  </a:lnTo>
                  <a:lnTo>
                    <a:pt x="686" y="809"/>
                  </a:lnTo>
                  <a:lnTo>
                    <a:pt x="648" y="819"/>
                  </a:lnTo>
                  <a:lnTo>
                    <a:pt x="610" y="822"/>
                  </a:lnTo>
                  <a:lnTo>
                    <a:pt x="568" y="822"/>
                  </a:lnTo>
                  <a:lnTo>
                    <a:pt x="522" y="819"/>
                  </a:lnTo>
                  <a:lnTo>
                    <a:pt x="473" y="809"/>
                  </a:lnTo>
                  <a:lnTo>
                    <a:pt x="425" y="798"/>
                  </a:lnTo>
                  <a:lnTo>
                    <a:pt x="376" y="781"/>
                  </a:lnTo>
                  <a:lnTo>
                    <a:pt x="278" y="746"/>
                  </a:lnTo>
                  <a:lnTo>
                    <a:pt x="192" y="703"/>
                  </a:lnTo>
                  <a:lnTo>
                    <a:pt x="115" y="666"/>
                  </a:lnTo>
                  <a:lnTo>
                    <a:pt x="56" y="630"/>
                  </a:lnTo>
                  <a:lnTo>
                    <a:pt x="21" y="606"/>
                  </a:lnTo>
                  <a:lnTo>
                    <a:pt x="13" y="596"/>
                  </a:lnTo>
                  <a:lnTo>
                    <a:pt x="7" y="582"/>
                  </a:lnTo>
                  <a:lnTo>
                    <a:pt x="3" y="568"/>
                  </a:lnTo>
                  <a:lnTo>
                    <a:pt x="0" y="551"/>
                  </a:lnTo>
                  <a:lnTo>
                    <a:pt x="0" y="513"/>
                  </a:lnTo>
                  <a:lnTo>
                    <a:pt x="7" y="467"/>
                  </a:lnTo>
                  <a:lnTo>
                    <a:pt x="13" y="422"/>
                  </a:lnTo>
                  <a:lnTo>
                    <a:pt x="28" y="373"/>
                  </a:lnTo>
                  <a:lnTo>
                    <a:pt x="59" y="286"/>
                  </a:lnTo>
                  <a:lnTo>
                    <a:pt x="73" y="240"/>
                  </a:lnTo>
                  <a:lnTo>
                    <a:pt x="83" y="199"/>
                  </a:lnTo>
                  <a:lnTo>
                    <a:pt x="94" y="122"/>
                  </a:lnTo>
                  <a:lnTo>
                    <a:pt x="101" y="63"/>
                  </a:lnTo>
                  <a:lnTo>
                    <a:pt x="101" y="42"/>
                  </a:lnTo>
                  <a:lnTo>
                    <a:pt x="881"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 name="Freeform 9"/>
            <p:cNvSpPr>
              <a:spLocks/>
            </p:cNvSpPr>
            <p:nvPr/>
          </p:nvSpPr>
          <p:spPr bwMode="auto">
            <a:xfrm>
              <a:off x="404770" y="6399841"/>
              <a:ext cx="313555" cy="144321"/>
            </a:xfrm>
            <a:custGeom>
              <a:avLst/>
              <a:gdLst>
                <a:gd name="T0" fmla="*/ 2046 w 2050"/>
                <a:gd name="T1" fmla="*/ 100 h 1072"/>
                <a:gd name="T2" fmla="*/ 2039 w 2050"/>
                <a:gd name="T3" fmla="*/ 212 h 1072"/>
                <a:gd name="T4" fmla="*/ 2008 w 2050"/>
                <a:gd name="T5" fmla="*/ 330 h 1072"/>
                <a:gd name="T6" fmla="*/ 1980 w 2050"/>
                <a:gd name="T7" fmla="*/ 386 h 1072"/>
                <a:gd name="T8" fmla="*/ 1944 w 2050"/>
                <a:gd name="T9" fmla="*/ 435 h 1072"/>
                <a:gd name="T10" fmla="*/ 1868 w 2050"/>
                <a:gd name="T11" fmla="*/ 505 h 1072"/>
                <a:gd name="T12" fmla="*/ 1803 w 2050"/>
                <a:gd name="T13" fmla="*/ 529 h 1072"/>
                <a:gd name="T14" fmla="*/ 1722 w 2050"/>
                <a:gd name="T15" fmla="*/ 550 h 1072"/>
                <a:gd name="T16" fmla="*/ 1673 w 2050"/>
                <a:gd name="T17" fmla="*/ 581 h 1072"/>
                <a:gd name="T18" fmla="*/ 1579 w 2050"/>
                <a:gd name="T19" fmla="*/ 672 h 1072"/>
                <a:gd name="T20" fmla="*/ 1408 w 2050"/>
                <a:gd name="T21" fmla="*/ 867 h 1072"/>
                <a:gd name="T22" fmla="*/ 1346 w 2050"/>
                <a:gd name="T23" fmla="*/ 922 h 1072"/>
                <a:gd name="T24" fmla="*/ 1269 w 2050"/>
                <a:gd name="T25" fmla="*/ 968 h 1072"/>
                <a:gd name="T26" fmla="*/ 1175 w 2050"/>
                <a:gd name="T27" fmla="*/ 1006 h 1072"/>
                <a:gd name="T28" fmla="*/ 1074 w 2050"/>
                <a:gd name="T29" fmla="*/ 1033 h 1072"/>
                <a:gd name="T30" fmla="*/ 962 w 2050"/>
                <a:gd name="T31" fmla="*/ 1054 h 1072"/>
                <a:gd name="T32" fmla="*/ 736 w 2050"/>
                <a:gd name="T33" fmla="*/ 1072 h 1072"/>
                <a:gd name="T34" fmla="*/ 517 w 2050"/>
                <a:gd name="T35" fmla="*/ 1062 h 1072"/>
                <a:gd name="T36" fmla="*/ 342 w 2050"/>
                <a:gd name="T37" fmla="*/ 1033 h 1072"/>
                <a:gd name="T38" fmla="*/ 210 w 2050"/>
                <a:gd name="T39" fmla="*/ 996 h 1072"/>
                <a:gd name="T40" fmla="*/ 126 w 2050"/>
                <a:gd name="T41" fmla="*/ 953 h 1072"/>
                <a:gd name="T42" fmla="*/ 88 w 2050"/>
                <a:gd name="T43" fmla="*/ 911 h 1072"/>
                <a:gd name="T44" fmla="*/ 49 w 2050"/>
                <a:gd name="T45" fmla="*/ 838 h 1072"/>
                <a:gd name="T46" fmla="*/ 18 w 2050"/>
                <a:gd name="T47" fmla="*/ 748 h 1072"/>
                <a:gd name="T48" fmla="*/ 0 w 2050"/>
                <a:gd name="T49" fmla="*/ 658 h 1072"/>
                <a:gd name="T50" fmla="*/ 0 w 2050"/>
                <a:gd name="T51" fmla="*/ 609 h 1072"/>
                <a:gd name="T52" fmla="*/ 25 w 2050"/>
                <a:gd name="T53" fmla="*/ 591 h 1072"/>
                <a:gd name="T54" fmla="*/ 91 w 2050"/>
                <a:gd name="T55" fmla="*/ 553 h 1072"/>
                <a:gd name="T56" fmla="*/ 325 w 2050"/>
                <a:gd name="T57" fmla="*/ 459 h 1072"/>
                <a:gd name="T58" fmla="*/ 652 w 2050"/>
                <a:gd name="T59" fmla="*/ 347 h 1072"/>
                <a:gd name="T60" fmla="*/ 1029 w 2050"/>
                <a:gd name="T61" fmla="*/ 232 h 1072"/>
                <a:gd name="T62" fmla="*/ 1401 w 2050"/>
                <a:gd name="T63" fmla="*/ 125 h 1072"/>
                <a:gd name="T64" fmla="*/ 1729 w 2050"/>
                <a:gd name="T65" fmla="*/ 45 h 1072"/>
                <a:gd name="T66" fmla="*/ 1962 w 2050"/>
                <a:gd name="T67" fmla="*/ 3 h 1072"/>
                <a:gd name="T68" fmla="*/ 2025 w 2050"/>
                <a:gd name="T69" fmla="*/ 3 h 1072"/>
                <a:gd name="T70" fmla="*/ 2046 w 2050"/>
                <a:gd name="T71" fmla="*/ 9 h 10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2050" h="1072">
                  <a:moveTo>
                    <a:pt x="2050" y="16"/>
                  </a:moveTo>
                  <a:lnTo>
                    <a:pt x="2046" y="100"/>
                  </a:lnTo>
                  <a:lnTo>
                    <a:pt x="2046" y="152"/>
                  </a:lnTo>
                  <a:lnTo>
                    <a:pt x="2039" y="212"/>
                  </a:lnTo>
                  <a:lnTo>
                    <a:pt x="2025" y="271"/>
                  </a:lnTo>
                  <a:lnTo>
                    <a:pt x="2008" y="330"/>
                  </a:lnTo>
                  <a:lnTo>
                    <a:pt x="1993" y="358"/>
                  </a:lnTo>
                  <a:lnTo>
                    <a:pt x="1980" y="386"/>
                  </a:lnTo>
                  <a:lnTo>
                    <a:pt x="1962" y="411"/>
                  </a:lnTo>
                  <a:lnTo>
                    <a:pt x="1944" y="435"/>
                  </a:lnTo>
                  <a:lnTo>
                    <a:pt x="1903" y="476"/>
                  </a:lnTo>
                  <a:lnTo>
                    <a:pt x="1868" y="505"/>
                  </a:lnTo>
                  <a:lnTo>
                    <a:pt x="1834" y="518"/>
                  </a:lnTo>
                  <a:lnTo>
                    <a:pt x="1803" y="529"/>
                  </a:lnTo>
                  <a:lnTo>
                    <a:pt x="1746" y="542"/>
                  </a:lnTo>
                  <a:lnTo>
                    <a:pt x="1722" y="550"/>
                  </a:lnTo>
                  <a:lnTo>
                    <a:pt x="1697" y="560"/>
                  </a:lnTo>
                  <a:lnTo>
                    <a:pt x="1673" y="581"/>
                  </a:lnTo>
                  <a:lnTo>
                    <a:pt x="1645" y="606"/>
                  </a:lnTo>
                  <a:lnTo>
                    <a:pt x="1579" y="672"/>
                  </a:lnTo>
                  <a:lnTo>
                    <a:pt x="1502" y="758"/>
                  </a:lnTo>
                  <a:lnTo>
                    <a:pt x="1408" y="867"/>
                  </a:lnTo>
                  <a:lnTo>
                    <a:pt x="1377" y="895"/>
                  </a:lnTo>
                  <a:lnTo>
                    <a:pt x="1346" y="922"/>
                  </a:lnTo>
                  <a:lnTo>
                    <a:pt x="1307" y="947"/>
                  </a:lnTo>
                  <a:lnTo>
                    <a:pt x="1269" y="968"/>
                  </a:lnTo>
                  <a:lnTo>
                    <a:pt x="1224" y="989"/>
                  </a:lnTo>
                  <a:lnTo>
                    <a:pt x="1175" y="1006"/>
                  </a:lnTo>
                  <a:lnTo>
                    <a:pt x="1127" y="1020"/>
                  </a:lnTo>
                  <a:lnTo>
                    <a:pt x="1074" y="1033"/>
                  </a:lnTo>
                  <a:lnTo>
                    <a:pt x="1018" y="1044"/>
                  </a:lnTo>
                  <a:lnTo>
                    <a:pt x="962" y="1054"/>
                  </a:lnTo>
                  <a:lnTo>
                    <a:pt x="847" y="1069"/>
                  </a:lnTo>
                  <a:lnTo>
                    <a:pt x="736" y="1072"/>
                  </a:lnTo>
                  <a:lnTo>
                    <a:pt x="621" y="1069"/>
                  </a:lnTo>
                  <a:lnTo>
                    <a:pt x="517" y="1062"/>
                  </a:lnTo>
                  <a:lnTo>
                    <a:pt x="423" y="1048"/>
                  </a:lnTo>
                  <a:lnTo>
                    <a:pt x="342" y="1033"/>
                  </a:lnTo>
                  <a:lnTo>
                    <a:pt x="269" y="1013"/>
                  </a:lnTo>
                  <a:lnTo>
                    <a:pt x="210" y="996"/>
                  </a:lnTo>
                  <a:lnTo>
                    <a:pt x="161" y="975"/>
                  </a:lnTo>
                  <a:lnTo>
                    <a:pt x="126" y="953"/>
                  </a:lnTo>
                  <a:lnTo>
                    <a:pt x="106" y="932"/>
                  </a:lnTo>
                  <a:lnTo>
                    <a:pt x="88" y="911"/>
                  </a:lnTo>
                  <a:lnTo>
                    <a:pt x="70" y="877"/>
                  </a:lnTo>
                  <a:lnTo>
                    <a:pt x="49" y="838"/>
                  </a:lnTo>
                  <a:lnTo>
                    <a:pt x="33" y="794"/>
                  </a:lnTo>
                  <a:lnTo>
                    <a:pt x="18" y="748"/>
                  </a:lnTo>
                  <a:lnTo>
                    <a:pt x="8" y="703"/>
                  </a:lnTo>
                  <a:lnTo>
                    <a:pt x="0" y="658"/>
                  </a:lnTo>
                  <a:lnTo>
                    <a:pt x="0" y="616"/>
                  </a:lnTo>
                  <a:lnTo>
                    <a:pt x="0" y="609"/>
                  </a:lnTo>
                  <a:lnTo>
                    <a:pt x="8" y="606"/>
                  </a:lnTo>
                  <a:lnTo>
                    <a:pt x="25" y="591"/>
                  </a:lnTo>
                  <a:lnTo>
                    <a:pt x="53" y="575"/>
                  </a:lnTo>
                  <a:lnTo>
                    <a:pt x="91" y="553"/>
                  </a:lnTo>
                  <a:lnTo>
                    <a:pt x="192" y="511"/>
                  </a:lnTo>
                  <a:lnTo>
                    <a:pt x="325" y="459"/>
                  </a:lnTo>
                  <a:lnTo>
                    <a:pt x="478" y="407"/>
                  </a:lnTo>
                  <a:lnTo>
                    <a:pt x="652" y="347"/>
                  </a:lnTo>
                  <a:lnTo>
                    <a:pt x="837" y="289"/>
                  </a:lnTo>
                  <a:lnTo>
                    <a:pt x="1029" y="232"/>
                  </a:lnTo>
                  <a:lnTo>
                    <a:pt x="1216" y="177"/>
                  </a:lnTo>
                  <a:lnTo>
                    <a:pt x="1401" y="125"/>
                  </a:lnTo>
                  <a:lnTo>
                    <a:pt x="1575" y="79"/>
                  </a:lnTo>
                  <a:lnTo>
                    <a:pt x="1729" y="45"/>
                  </a:lnTo>
                  <a:lnTo>
                    <a:pt x="1861" y="16"/>
                  </a:lnTo>
                  <a:lnTo>
                    <a:pt x="1962" y="3"/>
                  </a:lnTo>
                  <a:lnTo>
                    <a:pt x="1998" y="0"/>
                  </a:lnTo>
                  <a:lnTo>
                    <a:pt x="2025" y="3"/>
                  </a:lnTo>
                  <a:lnTo>
                    <a:pt x="2042" y="6"/>
                  </a:lnTo>
                  <a:lnTo>
                    <a:pt x="2046" y="9"/>
                  </a:lnTo>
                  <a:lnTo>
                    <a:pt x="2050" y="16"/>
                  </a:lnTo>
                  <a:close/>
                </a:path>
              </a:pathLst>
            </a:custGeom>
            <a:solidFill>
              <a:srgbClr val="545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2" name="Freeform 10"/>
            <p:cNvSpPr>
              <a:spLocks/>
            </p:cNvSpPr>
            <p:nvPr/>
          </p:nvSpPr>
          <p:spPr bwMode="auto">
            <a:xfrm>
              <a:off x="401556" y="6334755"/>
              <a:ext cx="316768" cy="192832"/>
            </a:xfrm>
            <a:custGeom>
              <a:avLst/>
              <a:gdLst>
                <a:gd name="T0" fmla="*/ 1965 w 2071"/>
                <a:gd name="T1" fmla="*/ 115 h 1431"/>
                <a:gd name="T2" fmla="*/ 2022 w 2071"/>
                <a:gd name="T3" fmla="*/ 219 h 1431"/>
                <a:gd name="T4" fmla="*/ 2060 w 2071"/>
                <a:gd name="T5" fmla="*/ 341 h 1431"/>
                <a:gd name="T6" fmla="*/ 2071 w 2071"/>
                <a:gd name="T7" fmla="*/ 481 h 1431"/>
                <a:gd name="T8" fmla="*/ 2050 w 2071"/>
                <a:gd name="T9" fmla="*/ 633 h 1431"/>
                <a:gd name="T10" fmla="*/ 2008 w 2071"/>
                <a:gd name="T11" fmla="*/ 745 h 1431"/>
                <a:gd name="T12" fmla="*/ 1928 w 2071"/>
                <a:gd name="T13" fmla="*/ 835 h 1431"/>
                <a:gd name="T14" fmla="*/ 1840 w 2071"/>
                <a:gd name="T15" fmla="*/ 884 h 1431"/>
                <a:gd name="T16" fmla="*/ 1726 w 2071"/>
                <a:gd name="T17" fmla="*/ 919 h 1431"/>
                <a:gd name="T18" fmla="*/ 1624 w 2071"/>
                <a:gd name="T19" fmla="*/ 971 h 1431"/>
                <a:gd name="T20" fmla="*/ 1517 w 2071"/>
                <a:gd name="T21" fmla="*/ 1075 h 1431"/>
                <a:gd name="T22" fmla="*/ 1367 w 2071"/>
                <a:gd name="T23" fmla="*/ 1233 h 1431"/>
                <a:gd name="T24" fmla="*/ 1237 w 2071"/>
                <a:gd name="T25" fmla="*/ 1327 h 1431"/>
                <a:gd name="T26" fmla="*/ 1063 w 2071"/>
                <a:gd name="T27" fmla="*/ 1397 h 1431"/>
                <a:gd name="T28" fmla="*/ 850 w 2071"/>
                <a:gd name="T29" fmla="*/ 1428 h 1431"/>
                <a:gd name="T30" fmla="*/ 624 w 2071"/>
                <a:gd name="T31" fmla="*/ 1424 h 1431"/>
                <a:gd name="T32" fmla="*/ 408 w 2071"/>
                <a:gd name="T33" fmla="*/ 1400 h 1431"/>
                <a:gd name="T34" fmla="*/ 224 w 2071"/>
                <a:gd name="T35" fmla="*/ 1358 h 1431"/>
                <a:gd name="T36" fmla="*/ 137 w 2071"/>
                <a:gd name="T37" fmla="*/ 1324 h 1431"/>
                <a:gd name="T38" fmla="*/ 88 w 2071"/>
                <a:gd name="T39" fmla="*/ 1275 h 1431"/>
                <a:gd name="T40" fmla="*/ 29 w 2071"/>
                <a:gd name="T41" fmla="*/ 1160 h 1431"/>
                <a:gd name="T42" fmla="*/ 0 w 2071"/>
                <a:gd name="T43" fmla="*/ 978 h 1431"/>
                <a:gd name="T44" fmla="*/ 25 w 2071"/>
                <a:gd name="T45" fmla="*/ 783 h 1431"/>
                <a:gd name="T46" fmla="*/ 95 w 2071"/>
                <a:gd name="T47" fmla="*/ 633 h 1431"/>
                <a:gd name="T48" fmla="*/ 158 w 2071"/>
                <a:gd name="T49" fmla="*/ 560 h 1431"/>
                <a:gd name="T50" fmla="*/ 265 w 2071"/>
                <a:gd name="T51" fmla="*/ 484 h 1431"/>
                <a:gd name="T52" fmla="*/ 440 w 2071"/>
                <a:gd name="T53" fmla="*/ 421 h 1431"/>
                <a:gd name="T54" fmla="*/ 660 w 2071"/>
                <a:gd name="T55" fmla="*/ 380 h 1431"/>
                <a:gd name="T56" fmla="*/ 792 w 2071"/>
                <a:gd name="T57" fmla="*/ 334 h 1431"/>
                <a:gd name="T58" fmla="*/ 847 w 2071"/>
                <a:gd name="T59" fmla="*/ 295 h 1431"/>
                <a:gd name="T60" fmla="*/ 886 w 2071"/>
                <a:gd name="T61" fmla="*/ 237 h 1431"/>
                <a:gd name="T62" fmla="*/ 914 w 2071"/>
                <a:gd name="T63" fmla="*/ 153 h 1431"/>
                <a:gd name="T64" fmla="*/ 928 w 2071"/>
                <a:gd name="T65" fmla="*/ 83 h 1431"/>
                <a:gd name="T66" fmla="*/ 956 w 2071"/>
                <a:gd name="T67" fmla="*/ 45 h 1431"/>
                <a:gd name="T68" fmla="*/ 1032 w 2071"/>
                <a:gd name="T69" fmla="*/ 6 h 1431"/>
                <a:gd name="T70" fmla="*/ 1151 w 2071"/>
                <a:gd name="T71" fmla="*/ 3 h 1431"/>
                <a:gd name="T72" fmla="*/ 1310 w 2071"/>
                <a:gd name="T73" fmla="*/ 42 h 1431"/>
                <a:gd name="T74" fmla="*/ 1408 w 2071"/>
                <a:gd name="T75" fmla="*/ 87 h 1431"/>
                <a:gd name="T76" fmla="*/ 1450 w 2071"/>
                <a:gd name="T77" fmla="*/ 146 h 1431"/>
                <a:gd name="T78" fmla="*/ 1461 w 2071"/>
                <a:gd name="T79" fmla="*/ 216 h 1431"/>
                <a:gd name="T80" fmla="*/ 1450 w 2071"/>
                <a:gd name="T81" fmla="*/ 331 h 1431"/>
                <a:gd name="T82" fmla="*/ 1457 w 2071"/>
                <a:gd name="T83" fmla="*/ 355 h 1431"/>
                <a:gd name="T84" fmla="*/ 1548 w 2071"/>
                <a:gd name="T85" fmla="*/ 320 h 1431"/>
                <a:gd name="T86" fmla="*/ 1715 w 2071"/>
                <a:gd name="T87" fmla="*/ 233 h 1431"/>
                <a:gd name="T88" fmla="*/ 1816 w 2071"/>
                <a:gd name="T89" fmla="*/ 160 h 1431"/>
                <a:gd name="T90" fmla="*/ 1889 w 2071"/>
                <a:gd name="T91" fmla="*/ 66 h 14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71" h="1431">
                  <a:moveTo>
                    <a:pt x="1903" y="31"/>
                  </a:moveTo>
                  <a:lnTo>
                    <a:pt x="1946" y="83"/>
                  </a:lnTo>
                  <a:lnTo>
                    <a:pt x="1965" y="115"/>
                  </a:lnTo>
                  <a:lnTo>
                    <a:pt x="1987" y="146"/>
                  </a:lnTo>
                  <a:lnTo>
                    <a:pt x="2004" y="180"/>
                  </a:lnTo>
                  <a:lnTo>
                    <a:pt x="2022" y="219"/>
                  </a:lnTo>
                  <a:lnTo>
                    <a:pt x="2035" y="258"/>
                  </a:lnTo>
                  <a:lnTo>
                    <a:pt x="2050" y="295"/>
                  </a:lnTo>
                  <a:lnTo>
                    <a:pt x="2060" y="341"/>
                  </a:lnTo>
                  <a:lnTo>
                    <a:pt x="2067" y="386"/>
                  </a:lnTo>
                  <a:lnTo>
                    <a:pt x="2071" y="432"/>
                  </a:lnTo>
                  <a:lnTo>
                    <a:pt x="2071" y="481"/>
                  </a:lnTo>
                  <a:lnTo>
                    <a:pt x="2067" y="529"/>
                  </a:lnTo>
                  <a:lnTo>
                    <a:pt x="2060" y="581"/>
                  </a:lnTo>
                  <a:lnTo>
                    <a:pt x="2050" y="633"/>
                  </a:lnTo>
                  <a:lnTo>
                    <a:pt x="2032" y="689"/>
                  </a:lnTo>
                  <a:lnTo>
                    <a:pt x="2022" y="718"/>
                  </a:lnTo>
                  <a:lnTo>
                    <a:pt x="2008" y="745"/>
                  </a:lnTo>
                  <a:lnTo>
                    <a:pt x="1983" y="780"/>
                  </a:lnTo>
                  <a:lnTo>
                    <a:pt x="1949" y="815"/>
                  </a:lnTo>
                  <a:lnTo>
                    <a:pt x="1928" y="835"/>
                  </a:lnTo>
                  <a:lnTo>
                    <a:pt x="1903" y="853"/>
                  </a:lnTo>
                  <a:lnTo>
                    <a:pt x="1872" y="867"/>
                  </a:lnTo>
                  <a:lnTo>
                    <a:pt x="1840" y="884"/>
                  </a:lnTo>
                  <a:lnTo>
                    <a:pt x="1806" y="898"/>
                  </a:lnTo>
                  <a:lnTo>
                    <a:pt x="1764" y="908"/>
                  </a:lnTo>
                  <a:lnTo>
                    <a:pt x="1726" y="919"/>
                  </a:lnTo>
                  <a:lnTo>
                    <a:pt x="1691" y="934"/>
                  </a:lnTo>
                  <a:lnTo>
                    <a:pt x="1656" y="950"/>
                  </a:lnTo>
                  <a:lnTo>
                    <a:pt x="1624" y="971"/>
                  </a:lnTo>
                  <a:lnTo>
                    <a:pt x="1596" y="996"/>
                  </a:lnTo>
                  <a:lnTo>
                    <a:pt x="1569" y="1020"/>
                  </a:lnTo>
                  <a:lnTo>
                    <a:pt x="1517" y="1075"/>
                  </a:lnTo>
                  <a:lnTo>
                    <a:pt x="1461" y="1139"/>
                  </a:lnTo>
                  <a:lnTo>
                    <a:pt x="1401" y="1202"/>
                  </a:lnTo>
                  <a:lnTo>
                    <a:pt x="1367" y="1233"/>
                  </a:lnTo>
                  <a:lnTo>
                    <a:pt x="1328" y="1264"/>
                  </a:lnTo>
                  <a:lnTo>
                    <a:pt x="1286" y="1295"/>
                  </a:lnTo>
                  <a:lnTo>
                    <a:pt x="1237" y="1327"/>
                  </a:lnTo>
                  <a:lnTo>
                    <a:pt x="1185" y="1355"/>
                  </a:lnTo>
                  <a:lnTo>
                    <a:pt x="1126" y="1379"/>
                  </a:lnTo>
                  <a:lnTo>
                    <a:pt x="1063" y="1397"/>
                  </a:lnTo>
                  <a:lnTo>
                    <a:pt x="998" y="1410"/>
                  </a:lnTo>
                  <a:lnTo>
                    <a:pt x="924" y="1421"/>
                  </a:lnTo>
                  <a:lnTo>
                    <a:pt x="850" y="1428"/>
                  </a:lnTo>
                  <a:lnTo>
                    <a:pt x="777" y="1431"/>
                  </a:lnTo>
                  <a:lnTo>
                    <a:pt x="701" y="1428"/>
                  </a:lnTo>
                  <a:lnTo>
                    <a:pt x="624" y="1424"/>
                  </a:lnTo>
                  <a:lnTo>
                    <a:pt x="551" y="1417"/>
                  </a:lnTo>
                  <a:lnTo>
                    <a:pt x="478" y="1410"/>
                  </a:lnTo>
                  <a:lnTo>
                    <a:pt x="408" y="1400"/>
                  </a:lnTo>
                  <a:lnTo>
                    <a:pt x="343" y="1386"/>
                  </a:lnTo>
                  <a:lnTo>
                    <a:pt x="280" y="1372"/>
                  </a:lnTo>
                  <a:lnTo>
                    <a:pt x="224" y="1358"/>
                  </a:lnTo>
                  <a:lnTo>
                    <a:pt x="175" y="1344"/>
                  </a:lnTo>
                  <a:lnTo>
                    <a:pt x="154" y="1334"/>
                  </a:lnTo>
                  <a:lnTo>
                    <a:pt x="137" y="1324"/>
                  </a:lnTo>
                  <a:lnTo>
                    <a:pt x="119" y="1309"/>
                  </a:lnTo>
                  <a:lnTo>
                    <a:pt x="102" y="1295"/>
                  </a:lnTo>
                  <a:lnTo>
                    <a:pt x="88" y="1275"/>
                  </a:lnTo>
                  <a:lnTo>
                    <a:pt x="74" y="1257"/>
                  </a:lnTo>
                  <a:lnTo>
                    <a:pt x="46" y="1212"/>
                  </a:lnTo>
                  <a:lnTo>
                    <a:pt x="29" y="1160"/>
                  </a:lnTo>
                  <a:lnTo>
                    <a:pt x="11" y="1100"/>
                  </a:lnTo>
                  <a:lnTo>
                    <a:pt x="5" y="1041"/>
                  </a:lnTo>
                  <a:lnTo>
                    <a:pt x="0" y="978"/>
                  </a:lnTo>
                  <a:lnTo>
                    <a:pt x="5" y="913"/>
                  </a:lnTo>
                  <a:lnTo>
                    <a:pt x="11" y="849"/>
                  </a:lnTo>
                  <a:lnTo>
                    <a:pt x="25" y="783"/>
                  </a:lnTo>
                  <a:lnTo>
                    <a:pt x="49" y="721"/>
                  </a:lnTo>
                  <a:lnTo>
                    <a:pt x="78" y="661"/>
                  </a:lnTo>
                  <a:lnTo>
                    <a:pt x="95" y="633"/>
                  </a:lnTo>
                  <a:lnTo>
                    <a:pt x="112" y="609"/>
                  </a:lnTo>
                  <a:lnTo>
                    <a:pt x="133" y="585"/>
                  </a:lnTo>
                  <a:lnTo>
                    <a:pt x="158" y="560"/>
                  </a:lnTo>
                  <a:lnTo>
                    <a:pt x="182" y="539"/>
                  </a:lnTo>
                  <a:lnTo>
                    <a:pt x="210" y="518"/>
                  </a:lnTo>
                  <a:lnTo>
                    <a:pt x="265" y="484"/>
                  </a:lnTo>
                  <a:lnTo>
                    <a:pt x="322" y="456"/>
                  </a:lnTo>
                  <a:lnTo>
                    <a:pt x="381" y="435"/>
                  </a:lnTo>
                  <a:lnTo>
                    <a:pt x="440" y="421"/>
                  </a:lnTo>
                  <a:lnTo>
                    <a:pt x="496" y="411"/>
                  </a:lnTo>
                  <a:lnTo>
                    <a:pt x="551" y="401"/>
                  </a:lnTo>
                  <a:lnTo>
                    <a:pt x="660" y="380"/>
                  </a:lnTo>
                  <a:lnTo>
                    <a:pt x="709" y="369"/>
                  </a:lnTo>
                  <a:lnTo>
                    <a:pt x="753" y="355"/>
                  </a:lnTo>
                  <a:lnTo>
                    <a:pt x="792" y="334"/>
                  </a:lnTo>
                  <a:lnTo>
                    <a:pt x="813" y="323"/>
                  </a:lnTo>
                  <a:lnTo>
                    <a:pt x="831" y="310"/>
                  </a:lnTo>
                  <a:lnTo>
                    <a:pt x="847" y="295"/>
                  </a:lnTo>
                  <a:lnTo>
                    <a:pt x="862" y="279"/>
                  </a:lnTo>
                  <a:lnTo>
                    <a:pt x="875" y="258"/>
                  </a:lnTo>
                  <a:lnTo>
                    <a:pt x="886" y="237"/>
                  </a:lnTo>
                  <a:lnTo>
                    <a:pt x="896" y="212"/>
                  </a:lnTo>
                  <a:lnTo>
                    <a:pt x="907" y="185"/>
                  </a:lnTo>
                  <a:lnTo>
                    <a:pt x="914" y="153"/>
                  </a:lnTo>
                  <a:lnTo>
                    <a:pt x="920" y="122"/>
                  </a:lnTo>
                  <a:lnTo>
                    <a:pt x="924" y="100"/>
                  </a:lnTo>
                  <a:lnTo>
                    <a:pt x="928" y="83"/>
                  </a:lnTo>
                  <a:lnTo>
                    <a:pt x="935" y="69"/>
                  </a:lnTo>
                  <a:lnTo>
                    <a:pt x="945" y="55"/>
                  </a:lnTo>
                  <a:lnTo>
                    <a:pt x="956" y="45"/>
                  </a:lnTo>
                  <a:lnTo>
                    <a:pt x="969" y="35"/>
                  </a:lnTo>
                  <a:lnTo>
                    <a:pt x="998" y="17"/>
                  </a:lnTo>
                  <a:lnTo>
                    <a:pt x="1032" y="6"/>
                  </a:lnTo>
                  <a:lnTo>
                    <a:pt x="1071" y="3"/>
                  </a:lnTo>
                  <a:lnTo>
                    <a:pt x="1109" y="0"/>
                  </a:lnTo>
                  <a:lnTo>
                    <a:pt x="1151" y="3"/>
                  </a:lnTo>
                  <a:lnTo>
                    <a:pt x="1193" y="10"/>
                  </a:lnTo>
                  <a:lnTo>
                    <a:pt x="1234" y="17"/>
                  </a:lnTo>
                  <a:lnTo>
                    <a:pt x="1310" y="42"/>
                  </a:lnTo>
                  <a:lnTo>
                    <a:pt x="1370" y="66"/>
                  </a:lnTo>
                  <a:lnTo>
                    <a:pt x="1391" y="76"/>
                  </a:lnTo>
                  <a:lnTo>
                    <a:pt x="1408" y="87"/>
                  </a:lnTo>
                  <a:lnTo>
                    <a:pt x="1426" y="104"/>
                  </a:lnTo>
                  <a:lnTo>
                    <a:pt x="1440" y="125"/>
                  </a:lnTo>
                  <a:lnTo>
                    <a:pt x="1450" y="146"/>
                  </a:lnTo>
                  <a:lnTo>
                    <a:pt x="1457" y="170"/>
                  </a:lnTo>
                  <a:lnTo>
                    <a:pt x="1461" y="195"/>
                  </a:lnTo>
                  <a:lnTo>
                    <a:pt x="1461" y="216"/>
                  </a:lnTo>
                  <a:lnTo>
                    <a:pt x="1457" y="261"/>
                  </a:lnTo>
                  <a:lnTo>
                    <a:pt x="1453" y="299"/>
                  </a:lnTo>
                  <a:lnTo>
                    <a:pt x="1450" y="331"/>
                  </a:lnTo>
                  <a:lnTo>
                    <a:pt x="1450" y="341"/>
                  </a:lnTo>
                  <a:lnTo>
                    <a:pt x="1453" y="352"/>
                  </a:lnTo>
                  <a:lnTo>
                    <a:pt x="1457" y="355"/>
                  </a:lnTo>
                  <a:lnTo>
                    <a:pt x="1468" y="352"/>
                  </a:lnTo>
                  <a:lnTo>
                    <a:pt x="1499" y="341"/>
                  </a:lnTo>
                  <a:lnTo>
                    <a:pt x="1548" y="320"/>
                  </a:lnTo>
                  <a:lnTo>
                    <a:pt x="1611" y="292"/>
                  </a:lnTo>
                  <a:lnTo>
                    <a:pt x="1681" y="258"/>
                  </a:lnTo>
                  <a:lnTo>
                    <a:pt x="1715" y="233"/>
                  </a:lnTo>
                  <a:lnTo>
                    <a:pt x="1750" y="212"/>
                  </a:lnTo>
                  <a:lnTo>
                    <a:pt x="1785" y="185"/>
                  </a:lnTo>
                  <a:lnTo>
                    <a:pt x="1816" y="160"/>
                  </a:lnTo>
                  <a:lnTo>
                    <a:pt x="1844" y="128"/>
                  </a:lnTo>
                  <a:lnTo>
                    <a:pt x="1868" y="97"/>
                  </a:lnTo>
                  <a:lnTo>
                    <a:pt x="1889" y="66"/>
                  </a:lnTo>
                  <a:lnTo>
                    <a:pt x="1903" y="31"/>
                  </a:lnTo>
                  <a:close/>
                </a:path>
              </a:pathLst>
            </a:custGeom>
            <a:solidFill>
              <a:srgbClr val="482D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3" name="Freeform 11"/>
            <p:cNvSpPr>
              <a:spLocks/>
            </p:cNvSpPr>
            <p:nvPr/>
          </p:nvSpPr>
          <p:spPr bwMode="auto">
            <a:xfrm>
              <a:off x="655889" y="6355777"/>
              <a:ext cx="64731" cy="105108"/>
            </a:xfrm>
            <a:custGeom>
              <a:avLst/>
              <a:gdLst>
                <a:gd name="T0" fmla="*/ 28 w 421"/>
                <a:gd name="T1" fmla="*/ 172 h 778"/>
                <a:gd name="T2" fmla="*/ 39 w 421"/>
                <a:gd name="T3" fmla="*/ 192 h 778"/>
                <a:gd name="T4" fmla="*/ 66 w 421"/>
                <a:gd name="T5" fmla="*/ 240 h 778"/>
                <a:gd name="T6" fmla="*/ 83 w 421"/>
                <a:gd name="T7" fmla="*/ 276 h 778"/>
                <a:gd name="T8" fmla="*/ 101 w 421"/>
                <a:gd name="T9" fmla="*/ 313 h 778"/>
                <a:gd name="T10" fmla="*/ 115 w 421"/>
                <a:gd name="T11" fmla="*/ 356 h 778"/>
                <a:gd name="T12" fmla="*/ 128 w 421"/>
                <a:gd name="T13" fmla="*/ 401 h 778"/>
                <a:gd name="T14" fmla="*/ 140 w 421"/>
                <a:gd name="T15" fmla="*/ 450 h 778"/>
                <a:gd name="T16" fmla="*/ 143 w 421"/>
                <a:gd name="T17" fmla="*/ 502 h 778"/>
                <a:gd name="T18" fmla="*/ 143 w 421"/>
                <a:gd name="T19" fmla="*/ 551 h 778"/>
                <a:gd name="T20" fmla="*/ 132 w 421"/>
                <a:gd name="T21" fmla="*/ 599 h 778"/>
                <a:gd name="T22" fmla="*/ 125 w 421"/>
                <a:gd name="T23" fmla="*/ 624 h 778"/>
                <a:gd name="T24" fmla="*/ 115 w 421"/>
                <a:gd name="T25" fmla="*/ 648 h 778"/>
                <a:gd name="T26" fmla="*/ 104 w 421"/>
                <a:gd name="T27" fmla="*/ 672 h 778"/>
                <a:gd name="T28" fmla="*/ 87 w 421"/>
                <a:gd name="T29" fmla="*/ 693 h 778"/>
                <a:gd name="T30" fmla="*/ 70 w 421"/>
                <a:gd name="T31" fmla="*/ 718 h 778"/>
                <a:gd name="T32" fmla="*/ 49 w 421"/>
                <a:gd name="T33" fmla="*/ 739 h 778"/>
                <a:gd name="T34" fmla="*/ 28 w 421"/>
                <a:gd name="T35" fmla="*/ 757 h 778"/>
                <a:gd name="T36" fmla="*/ 0 w 421"/>
                <a:gd name="T37" fmla="*/ 778 h 778"/>
                <a:gd name="T38" fmla="*/ 55 w 421"/>
                <a:gd name="T39" fmla="*/ 763 h 778"/>
                <a:gd name="T40" fmla="*/ 119 w 421"/>
                <a:gd name="T41" fmla="*/ 746 h 778"/>
                <a:gd name="T42" fmla="*/ 188 w 421"/>
                <a:gd name="T43" fmla="*/ 721 h 778"/>
                <a:gd name="T44" fmla="*/ 223 w 421"/>
                <a:gd name="T45" fmla="*/ 703 h 778"/>
                <a:gd name="T46" fmla="*/ 258 w 421"/>
                <a:gd name="T47" fmla="*/ 683 h 778"/>
                <a:gd name="T48" fmla="*/ 293 w 421"/>
                <a:gd name="T49" fmla="*/ 662 h 778"/>
                <a:gd name="T50" fmla="*/ 327 w 421"/>
                <a:gd name="T51" fmla="*/ 635 h 778"/>
                <a:gd name="T52" fmla="*/ 356 w 421"/>
                <a:gd name="T53" fmla="*/ 606 h 778"/>
                <a:gd name="T54" fmla="*/ 380 w 421"/>
                <a:gd name="T55" fmla="*/ 575 h 778"/>
                <a:gd name="T56" fmla="*/ 397 w 421"/>
                <a:gd name="T57" fmla="*/ 541 h 778"/>
                <a:gd name="T58" fmla="*/ 411 w 421"/>
                <a:gd name="T59" fmla="*/ 498 h 778"/>
                <a:gd name="T60" fmla="*/ 418 w 421"/>
                <a:gd name="T61" fmla="*/ 467 h 778"/>
                <a:gd name="T62" fmla="*/ 421 w 421"/>
                <a:gd name="T63" fmla="*/ 429 h 778"/>
                <a:gd name="T64" fmla="*/ 421 w 421"/>
                <a:gd name="T65" fmla="*/ 352 h 778"/>
                <a:gd name="T66" fmla="*/ 414 w 421"/>
                <a:gd name="T67" fmla="*/ 272 h 778"/>
                <a:gd name="T68" fmla="*/ 404 w 421"/>
                <a:gd name="T69" fmla="*/ 196 h 778"/>
                <a:gd name="T70" fmla="*/ 390 w 421"/>
                <a:gd name="T71" fmla="*/ 123 h 778"/>
                <a:gd name="T72" fmla="*/ 372 w 421"/>
                <a:gd name="T73" fmla="*/ 63 h 778"/>
                <a:gd name="T74" fmla="*/ 356 w 421"/>
                <a:gd name="T75" fmla="*/ 21 h 778"/>
                <a:gd name="T76" fmla="*/ 348 w 421"/>
                <a:gd name="T77" fmla="*/ 11 h 778"/>
                <a:gd name="T78" fmla="*/ 341 w 421"/>
                <a:gd name="T79" fmla="*/ 4 h 778"/>
                <a:gd name="T80" fmla="*/ 331 w 421"/>
                <a:gd name="T81" fmla="*/ 0 h 778"/>
                <a:gd name="T82" fmla="*/ 317 w 421"/>
                <a:gd name="T83" fmla="*/ 4 h 778"/>
                <a:gd name="T84" fmla="*/ 275 w 421"/>
                <a:gd name="T85" fmla="*/ 21 h 778"/>
                <a:gd name="T86" fmla="*/ 226 w 421"/>
                <a:gd name="T87" fmla="*/ 45 h 778"/>
                <a:gd name="T88" fmla="*/ 171 w 421"/>
                <a:gd name="T89" fmla="*/ 81 h 778"/>
                <a:gd name="T90" fmla="*/ 73 w 421"/>
                <a:gd name="T91" fmla="*/ 143 h 778"/>
                <a:gd name="T92" fmla="*/ 28 w 421"/>
                <a:gd name="T93" fmla="*/ 172 h 77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1" h="778">
                  <a:moveTo>
                    <a:pt x="28" y="172"/>
                  </a:moveTo>
                  <a:lnTo>
                    <a:pt x="39" y="192"/>
                  </a:lnTo>
                  <a:lnTo>
                    <a:pt x="66" y="240"/>
                  </a:lnTo>
                  <a:lnTo>
                    <a:pt x="83" y="276"/>
                  </a:lnTo>
                  <a:lnTo>
                    <a:pt x="101" y="313"/>
                  </a:lnTo>
                  <a:lnTo>
                    <a:pt x="115" y="356"/>
                  </a:lnTo>
                  <a:lnTo>
                    <a:pt x="128" y="401"/>
                  </a:lnTo>
                  <a:lnTo>
                    <a:pt x="140" y="450"/>
                  </a:lnTo>
                  <a:lnTo>
                    <a:pt x="143" y="502"/>
                  </a:lnTo>
                  <a:lnTo>
                    <a:pt x="143" y="551"/>
                  </a:lnTo>
                  <a:lnTo>
                    <a:pt x="132" y="599"/>
                  </a:lnTo>
                  <a:lnTo>
                    <a:pt x="125" y="624"/>
                  </a:lnTo>
                  <a:lnTo>
                    <a:pt x="115" y="648"/>
                  </a:lnTo>
                  <a:lnTo>
                    <a:pt x="104" y="672"/>
                  </a:lnTo>
                  <a:lnTo>
                    <a:pt x="87" y="693"/>
                  </a:lnTo>
                  <a:lnTo>
                    <a:pt x="70" y="718"/>
                  </a:lnTo>
                  <a:lnTo>
                    <a:pt x="49" y="739"/>
                  </a:lnTo>
                  <a:lnTo>
                    <a:pt x="28" y="757"/>
                  </a:lnTo>
                  <a:lnTo>
                    <a:pt x="0" y="778"/>
                  </a:lnTo>
                  <a:lnTo>
                    <a:pt x="55" y="763"/>
                  </a:lnTo>
                  <a:lnTo>
                    <a:pt x="119" y="746"/>
                  </a:lnTo>
                  <a:lnTo>
                    <a:pt x="188" y="721"/>
                  </a:lnTo>
                  <a:lnTo>
                    <a:pt x="223" y="703"/>
                  </a:lnTo>
                  <a:lnTo>
                    <a:pt x="258" y="683"/>
                  </a:lnTo>
                  <a:lnTo>
                    <a:pt x="293" y="662"/>
                  </a:lnTo>
                  <a:lnTo>
                    <a:pt x="327" y="635"/>
                  </a:lnTo>
                  <a:lnTo>
                    <a:pt x="356" y="606"/>
                  </a:lnTo>
                  <a:lnTo>
                    <a:pt x="380" y="575"/>
                  </a:lnTo>
                  <a:lnTo>
                    <a:pt x="397" y="541"/>
                  </a:lnTo>
                  <a:lnTo>
                    <a:pt x="411" y="498"/>
                  </a:lnTo>
                  <a:lnTo>
                    <a:pt x="418" y="467"/>
                  </a:lnTo>
                  <a:lnTo>
                    <a:pt x="421" y="429"/>
                  </a:lnTo>
                  <a:lnTo>
                    <a:pt x="421" y="352"/>
                  </a:lnTo>
                  <a:lnTo>
                    <a:pt x="414" y="272"/>
                  </a:lnTo>
                  <a:lnTo>
                    <a:pt x="404" y="196"/>
                  </a:lnTo>
                  <a:lnTo>
                    <a:pt x="390" y="123"/>
                  </a:lnTo>
                  <a:lnTo>
                    <a:pt x="372" y="63"/>
                  </a:lnTo>
                  <a:lnTo>
                    <a:pt x="356" y="21"/>
                  </a:lnTo>
                  <a:lnTo>
                    <a:pt x="348" y="11"/>
                  </a:lnTo>
                  <a:lnTo>
                    <a:pt x="341" y="4"/>
                  </a:lnTo>
                  <a:lnTo>
                    <a:pt x="331" y="0"/>
                  </a:lnTo>
                  <a:lnTo>
                    <a:pt x="317" y="4"/>
                  </a:lnTo>
                  <a:lnTo>
                    <a:pt x="275" y="21"/>
                  </a:lnTo>
                  <a:lnTo>
                    <a:pt x="226" y="45"/>
                  </a:lnTo>
                  <a:lnTo>
                    <a:pt x="171" y="81"/>
                  </a:lnTo>
                  <a:lnTo>
                    <a:pt x="73" y="143"/>
                  </a:lnTo>
                  <a:lnTo>
                    <a:pt x="28" y="172"/>
                  </a:lnTo>
                  <a:close/>
                </a:path>
              </a:pathLst>
            </a:custGeom>
            <a:solidFill>
              <a:srgbClr val="3B28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4" name="Freeform 12"/>
            <p:cNvSpPr>
              <a:spLocks/>
            </p:cNvSpPr>
            <p:nvPr/>
          </p:nvSpPr>
          <p:spPr bwMode="auto">
            <a:xfrm>
              <a:off x="396966" y="6401054"/>
              <a:ext cx="198325" cy="123704"/>
            </a:xfrm>
            <a:custGeom>
              <a:avLst/>
              <a:gdLst>
                <a:gd name="T0" fmla="*/ 262 w 1297"/>
                <a:gd name="T1" fmla="*/ 12 h 920"/>
                <a:gd name="T2" fmla="*/ 216 w 1297"/>
                <a:gd name="T3" fmla="*/ 60 h 920"/>
                <a:gd name="T4" fmla="*/ 182 w 1297"/>
                <a:gd name="T5" fmla="*/ 112 h 920"/>
                <a:gd name="T6" fmla="*/ 153 w 1297"/>
                <a:gd name="T7" fmla="*/ 179 h 920"/>
                <a:gd name="T8" fmla="*/ 137 w 1297"/>
                <a:gd name="T9" fmla="*/ 262 h 920"/>
                <a:gd name="T10" fmla="*/ 147 w 1297"/>
                <a:gd name="T11" fmla="*/ 359 h 920"/>
                <a:gd name="T12" fmla="*/ 189 w 1297"/>
                <a:gd name="T13" fmla="*/ 467 h 920"/>
                <a:gd name="T14" fmla="*/ 247 w 1297"/>
                <a:gd name="T15" fmla="*/ 558 h 920"/>
                <a:gd name="T16" fmla="*/ 300 w 1297"/>
                <a:gd name="T17" fmla="*/ 618 h 920"/>
                <a:gd name="T18" fmla="*/ 363 w 1297"/>
                <a:gd name="T19" fmla="*/ 666 h 920"/>
                <a:gd name="T20" fmla="*/ 436 w 1297"/>
                <a:gd name="T21" fmla="*/ 712 h 920"/>
                <a:gd name="T22" fmla="*/ 551 w 1297"/>
                <a:gd name="T23" fmla="*/ 764 h 920"/>
                <a:gd name="T24" fmla="*/ 715 w 1297"/>
                <a:gd name="T25" fmla="*/ 816 h 920"/>
                <a:gd name="T26" fmla="*/ 881 w 1297"/>
                <a:gd name="T27" fmla="*/ 844 h 920"/>
                <a:gd name="T28" fmla="*/ 1039 w 1297"/>
                <a:gd name="T29" fmla="*/ 854 h 920"/>
                <a:gd name="T30" fmla="*/ 1167 w 1297"/>
                <a:gd name="T31" fmla="*/ 847 h 920"/>
                <a:gd name="T32" fmla="*/ 1265 w 1297"/>
                <a:gd name="T33" fmla="*/ 826 h 920"/>
                <a:gd name="T34" fmla="*/ 1279 w 1297"/>
                <a:gd name="T35" fmla="*/ 826 h 920"/>
                <a:gd name="T36" fmla="*/ 1213 w 1297"/>
                <a:gd name="T37" fmla="*/ 858 h 920"/>
                <a:gd name="T38" fmla="*/ 1081 w 1297"/>
                <a:gd name="T39" fmla="*/ 896 h 920"/>
                <a:gd name="T40" fmla="*/ 927 w 1297"/>
                <a:gd name="T41" fmla="*/ 913 h 920"/>
                <a:gd name="T42" fmla="*/ 729 w 1297"/>
                <a:gd name="T43" fmla="*/ 920 h 920"/>
                <a:gd name="T44" fmla="*/ 540 w 1297"/>
                <a:gd name="T45" fmla="*/ 920 h 920"/>
                <a:gd name="T46" fmla="*/ 423 w 1297"/>
                <a:gd name="T47" fmla="*/ 907 h 920"/>
                <a:gd name="T48" fmla="*/ 314 w 1297"/>
                <a:gd name="T49" fmla="*/ 886 h 920"/>
                <a:gd name="T50" fmla="*/ 220 w 1297"/>
                <a:gd name="T51" fmla="*/ 850 h 920"/>
                <a:gd name="T52" fmla="*/ 140 w 1297"/>
                <a:gd name="T53" fmla="*/ 798 h 920"/>
                <a:gd name="T54" fmla="*/ 77 w 1297"/>
                <a:gd name="T55" fmla="*/ 732 h 920"/>
                <a:gd name="T56" fmla="*/ 36 w 1297"/>
                <a:gd name="T57" fmla="*/ 645 h 920"/>
                <a:gd name="T58" fmla="*/ 11 w 1297"/>
                <a:gd name="T59" fmla="*/ 554 h 920"/>
                <a:gd name="T60" fmla="*/ 0 w 1297"/>
                <a:gd name="T61" fmla="*/ 454 h 920"/>
                <a:gd name="T62" fmla="*/ 11 w 1297"/>
                <a:gd name="T63" fmla="*/ 356 h 920"/>
                <a:gd name="T64" fmla="*/ 39 w 1297"/>
                <a:gd name="T65" fmla="*/ 262 h 920"/>
                <a:gd name="T66" fmla="*/ 85 w 1297"/>
                <a:gd name="T67" fmla="*/ 171 h 920"/>
                <a:gd name="T68" fmla="*/ 147 w 1297"/>
                <a:gd name="T69" fmla="*/ 95 h 920"/>
                <a:gd name="T70" fmla="*/ 226 w 1297"/>
                <a:gd name="T71" fmla="*/ 28 h 9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97" h="920">
                  <a:moveTo>
                    <a:pt x="272" y="0"/>
                  </a:moveTo>
                  <a:lnTo>
                    <a:pt x="262" y="12"/>
                  </a:lnTo>
                  <a:lnTo>
                    <a:pt x="234" y="39"/>
                  </a:lnTo>
                  <a:lnTo>
                    <a:pt x="216" y="60"/>
                  </a:lnTo>
                  <a:lnTo>
                    <a:pt x="199" y="81"/>
                  </a:lnTo>
                  <a:lnTo>
                    <a:pt x="182" y="112"/>
                  </a:lnTo>
                  <a:lnTo>
                    <a:pt x="164" y="143"/>
                  </a:lnTo>
                  <a:lnTo>
                    <a:pt x="153" y="179"/>
                  </a:lnTo>
                  <a:lnTo>
                    <a:pt x="143" y="217"/>
                  </a:lnTo>
                  <a:lnTo>
                    <a:pt x="137" y="262"/>
                  </a:lnTo>
                  <a:lnTo>
                    <a:pt x="140" y="307"/>
                  </a:lnTo>
                  <a:lnTo>
                    <a:pt x="147" y="359"/>
                  </a:lnTo>
                  <a:lnTo>
                    <a:pt x="164" y="412"/>
                  </a:lnTo>
                  <a:lnTo>
                    <a:pt x="189" y="467"/>
                  </a:lnTo>
                  <a:lnTo>
                    <a:pt x="223" y="527"/>
                  </a:lnTo>
                  <a:lnTo>
                    <a:pt x="247" y="558"/>
                  </a:lnTo>
                  <a:lnTo>
                    <a:pt x="272" y="590"/>
                  </a:lnTo>
                  <a:lnTo>
                    <a:pt x="300" y="618"/>
                  </a:lnTo>
                  <a:lnTo>
                    <a:pt x="332" y="642"/>
                  </a:lnTo>
                  <a:lnTo>
                    <a:pt x="363" y="666"/>
                  </a:lnTo>
                  <a:lnTo>
                    <a:pt x="398" y="691"/>
                  </a:lnTo>
                  <a:lnTo>
                    <a:pt x="436" y="712"/>
                  </a:lnTo>
                  <a:lnTo>
                    <a:pt x="471" y="728"/>
                  </a:lnTo>
                  <a:lnTo>
                    <a:pt x="551" y="764"/>
                  </a:lnTo>
                  <a:lnTo>
                    <a:pt x="631" y="792"/>
                  </a:lnTo>
                  <a:lnTo>
                    <a:pt x="715" y="816"/>
                  </a:lnTo>
                  <a:lnTo>
                    <a:pt x="798" y="834"/>
                  </a:lnTo>
                  <a:lnTo>
                    <a:pt x="881" y="844"/>
                  </a:lnTo>
                  <a:lnTo>
                    <a:pt x="962" y="850"/>
                  </a:lnTo>
                  <a:lnTo>
                    <a:pt x="1039" y="854"/>
                  </a:lnTo>
                  <a:lnTo>
                    <a:pt x="1109" y="850"/>
                  </a:lnTo>
                  <a:lnTo>
                    <a:pt x="1167" y="847"/>
                  </a:lnTo>
                  <a:lnTo>
                    <a:pt x="1224" y="837"/>
                  </a:lnTo>
                  <a:lnTo>
                    <a:pt x="1265" y="826"/>
                  </a:lnTo>
                  <a:lnTo>
                    <a:pt x="1297" y="813"/>
                  </a:lnTo>
                  <a:lnTo>
                    <a:pt x="1279" y="826"/>
                  </a:lnTo>
                  <a:lnTo>
                    <a:pt x="1252" y="840"/>
                  </a:lnTo>
                  <a:lnTo>
                    <a:pt x="1213" y="858"/>
                  </a:lnTo>
                  <a:lnTo>
                    <a:pt x="1154" y="878"/>
                  </a:lnTo>
                  <a:lnTo>
                    <a:pt x="1081" y="896"/>
                  </a:lnTo>
                  <a:lnTo>
                    <a:pt x="983" y="910"/>
                  </a:lnTo>
                  <a:lnTo>
                    <a:pt x="927" y="913"/>
                  </a:lnTo>
                  <a:lnTo>
                    <a:pt x="862" y="917"/>
                  </a:lnTo>
                  <a:lnTo>
                    <a:pt x="729" y="920"/>
                  </a:lnTo>
                  <a:lnTo>
                    <a:pt x="603" y="920"/>
                  </a:lnTo>
                  <a:lnTo>
                    <a:pt x="540" y="920"/>
                  </a:lnTo>
                  <a:lnTo>
                    <a:pt x="481" y="913"/>
                  </a:lnTo>
                  <a:lnTo>
                    <a:pt x="423" y="907"/>
                  </a:lnTo>
                  <a:lnTo>
                    <a:pt x="366" y="896"/>
                  </a:lnTo>
                  <a:lnTo>
                    <a:pt x="314" y="886"/>
                  </a:lnTo>
                  <a:lnTo>
                    <a:pt x="265" y="868"/>
                  </a:lnTo>
                  <a:lnTo>
                    <a:pt x="220" y="850"/>
                  </a:lnTo>
                  <a:lnTo>
                    <a:pt x="178" y="826"/>
                  </a:lnTo>
                  <a:lnTo>
                    <a:pt x="140" y="798"/>
                  </a:lnTo>
                  <a:lnTo>
                    <a:pt x="105" y="767"/>
                  </a:lnTo>
                  <a:lnTo>
                    <a:pt x="77" y="732"/>
                  </a:lnTo>
                  <a:lnTo>
                    <a:pt x="52" y="691"/>
                  </a:lnTo>
                  <a:lnTo>
                    <a:pt x="36" y="645"/>
                  </a:lnTo>
                  <a:lnTo>
                    <a:pt x="18" y="600"/>
                  </a:lnTo>
                  <a:lnTo>
                    <a:pt x="11" y="554"/>
                  </a:lnTo>
                  <a:lnTo>
                    <a:pt x="4" y="506"/>
                  </a:lnTo>
                  <a:lnTo>
                    <a:pt x="0" y="454"/>
                  </a:lnTo>
                  <a:lnTo>
                    <a:pt x="4" y="405"/>
                  </a:lnTo>
                  <a:lnTo>
                    <a:pt x="11" y="356"/>
                  </a:lnTo>
                  <a:lnTo>
                    <a:pt x="21" y="307"/>
                  </a:lnTo>
                  <a:lnTo>
                    <a:pt x="39" y="262"/>
                  </a:lnTo>
                  <a:lnTo>
                    <a:pt x="60" y="217"/>
                  </a:lnTo>
                  <a:lnTo>
                    <a:pt x="85" y="171"/>
                  </a:lnTo>
                  <a:lnTo>
                    <a:pt x="112" y="130"/>
                  </a:lnTo>
                  <a:lnTo>
                    <a:pt x="147" y="95"/>
                  </a:lnTo>
                  <a:lnTo>
                    <a:pt x="185" y="60"/>
                  </a:lnTo>
                  <a:lnTo>
                    <a:pt x="226" y="28"/>
                  </a:lnTo>
                  <a:lnTo>
                    <a:pt x="272" y="0"/>
                  </a:lnTo>
                  <a:close/>
                </a:path>
              </a:pathLst>
            </a:custGeom>
            <a:solidFill>
              <a:srgbClr val="3B28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5" name="Freeform 13"/>
            <p:cNvSpPr>
              <a:spLocks/>
            </p:cNvSpPr>
            <p:nvPr/>
          </p:nvSpPr>
          <p:spPr bwMode="auto">
            <a:xfrm>
              <a:off x="429561" y="6403479"/>
              <a:ext cx="118903" cy="70746"/>
            </a:xfrm>
            <a:custGeom>
              <a:avLst/>
              <a:gdLst>
                <a:gd name="T0" fmla="*/ 223 w 777"/>
                <a:gd name="T1" fmla="*/ 52 h 526"/>
                <a:gd name="T2" fmla="*/ 185 w 777"/>
                <a:gd name="T3" fmla="*/ 83 h 526"/>
                <a:gd name="T4" fmla="*/ 164 w 777"/>
                <a:gd name="T5" fmla="*/ 122 h 526"/>
                <a:gd name="T6" fmla="*/ 153 w 777"/>
                <a:gd name="T7" fmla="*/ 164 h 526"/>
                <a:gd name="T8" fmla="*/ 153 w 777"/>
                <a:gd name="T9" fmla="*/ 205 h 526"/>
                <a:gd name="T10" fmla="*/ 171 w 777"/>
                <a:gd name="T11" fmla="*/ 275 h 526"/>
                <a:gd name="T12" fmla="*/ 223 w 777"/>
                <a:gd name="T13" fmla="*/ 363 h 526"/>
                <a:gd name="T14" fmla="*/ 262 w 777"/>
                <a:gd name="T15" fmla="*/ 397 h 526"/>
                <a:gd name="T16" fmla="*/ 306 w 777"/>
                <a:gd name="T17" fmla="*/ 426 h 526"/>
                <a:gd name="T18" fmla="*/ 356 w 777"/>
                <a:gd name="T19" fmla="*/ 442 h 526"/>
                <a:gd name="T20" fmla="*/ 473 w 777"/>
                <a:gd name="T21" fmla="*/ 457 h 526"/>
                <a:gd name="T22" fmla="*/ 595 w 777"/>
                <a:gd name="T23" fmla="*/ 457 h 526"/>
                <a:gd name="T24" fmla="*/ 707 w 777"/>
                <a:gd name="T25" fmla="*/ 449 h 526"/>
                <a:gd name="T26" fmla="*/ 766 w 777"/>
                <a:gd name="T27" fmla="*/ 453 h 526"/>
                <a:gd name="T28" fmla="*/ 777 w 777"/>
                <a:gd name="T29" fmla="*/ 460 h 526"/>
                <a:gd name="T30" fmla="*/ 766 w 777"/>
                <a:gd name="T31" fmla="*/ 467 h 526"/>
                <a:gd name="T32" fmla="*/ 704 w 777"/>
                <a:gd name="T33" fmla="*/ 488 h 526"/>
                <a:gd name="T34" fmla="*/ 585 w 777"/>
                <a:gd name="T35" fmla="*/ 512 h 526"/>
                <a:gd name="T36" fmla="*/ 453 w 777"/>
                <a:gd name="T37" fmla="*/ 526 h 526"/>
                <a:gd name="T38" fmla="*/ 351 w 777"/>
                <a:gd name="T39" fmla="*/ 519 h 526"/>
                <a:gd name="T40" fmla="*/ 282 w 777"/>
                <a:gd name="T41" fmla="*/ 505 h 526"/>
                <a:gd name="T42" fmla="*/ 213 w 777"/>
                <a:gd name="T43" fmla="*/ 484 h 526"/>
                <a:gd name="T44" fmla="*/ 140 w 777"/>
                <a:gd name="T45" fmla="*/ 446 h 526"/>
                <a:gd name="T46" fmla="*/ 70 w 777"/>
                <a:gd name="T47" fmla="*/ 397 h 526"/>
                <a:gd name="T48" fmla="*/ 25 w 777"/>
                <a:gd name="T49" fmla="*/ 341 h 526"/>
                <a:gd name="T50" fmla="*/ 0 w 777"/>
                <a:gd name="T51" fmla="*/ 286 h 526"/>
                <a:gd name="T52" fmla="*/ 0 w 777"/>
                <a:gd name="T53" fmla="*/ 230 h 526"/>
                <a:gd name="T54" fmla="*/ 13 w 777"/>
                <a:gd name="T55" fmla="*/ 177 h 526"/>
                <a:gd name="T56" fmla="*/ 42 w 777"/>
                <a:gd name="T57" fmla="*/ 132 h 526"/>
                <a:gd name="T58" fmla="*/ 77 w 777"/>
                <a:gd name="T59" fmla="*/ 94 h 526"/>
                <a:gd name="T60" fmla="*/ 119 w 777"/>
                <a:gd name="T61" fmla="*/ 63 h 526"/>
                <a:gd name="T62" fmla="*/ 181 w 777"/>
                <a:gd name="T63" fmla="*/ 35 h 526"/>
                <a:gd name="T64" fmla="*/ 262 w 777"/>
                <a:gd name="T65" fmla="*/ 7 h 526"/>
                <a:gd name="T66" fmla="*/ 306 w 777"/>
                <a:gd name="T67" fmla="*/ 0 h 526"/>
                <a:gd name="T68" fmla="*/ 310 w 777"/>
                <a:gd name="T69" fmla="*/ 7 h 526"/>
                <a:gd name="T70" fmla="*/ 244 w 777"/>
                <a:gd name="T71" fmla="*/ 42 h 5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7" h="526">
                  <a:moveTo>
                    <a:pt x="244" y="42"/>
                  </a:moveTo>
                  <a:lnTo>
                    <a:pt x="223" y="52"/>
                  </a:lnTo>
                  <a:lnTo>
                    <a:pt x="202" y="67"/>
                  </a:lnTo>
                  <a:lnTo>
                    <a:pt x="185" y="83"/>
                  </a:lnTo>
                  <a:lnTo>
                    <a:pt x="174" y="101"/>
                  </a:lnTo>
                  <a:lnTo>
                    <a:pt x="164" y="122"/>
                  </a:lnTo>
                  <a:lnTo>
                    <a:pt x="156" y="140"/>
                  </a:lnTo>
                  <a:lnTo>
                    <a:pt x="153" y="164"/>
                  </a:lnTo>
                  <a:lnTo>
                    <a:pt x="153" y="185"/>
                  </a:lnTo>
                  <a:lnTo>
                    <a:pt x="153" y="205"/>
                  </a:lnTo>
                  <a:lnTo>
                    <a:pt x="156" y="230"/>
                  </a:lnTo>
                  <a:lnTo>
                    <a:pt x="171" y="275"/>
                  </a:lnTo>
                  <a:lnTo>
                    <a:pt x="195" y="320"/>
                  </a:lnTo>
                  <a:lnTo>
                    <a:pt x="223" y="363"/>
                  </a:lnTo>
                  <a:lnTo>
                    <a:pt x="241" y="380"/>
                  </a:lnTo>
                  <a:lnTo>
                    <a:pt x="262" y="397"/>
                  </a:lnTo>
                  <a:lnTo>
                    <a:pt x="282" y="411"/>
                  </a:lnTo>
                  <a:lnTo>
                    <a:pt x="306" y="426"/>
                  </a:lnTo>
                  <a:lnTo>
                    <a:pt x="332" y="432"/>
                  </a:lnTo>
                  <a:lnTo>
                    <a:pt x="356" y="442"/>
                  </a:lnTo>
                  <a:lnTo>
                    <a:pt x="415" y="453"/>
                  </a:lnTo>
                  <a:lnTo>
                    <a:pt x="473" y="457"/>
                  </a:lnTo>
                  <a:lnTo>
                    <a:pt x="533" y="457"/>
                  </a:lnTo>
                  <a:lnTo>
                    <a:pt x="595" y="457"/>
                  </a:lnTo>
                  <a:lnTo>
                    <a:pt x="655" y="453"/>
                  </a:lnTo>
                  <a:lnTo>
                    <a:pt x="707" y="449"/>
                  </a:lnTo>
                  <a:lnTo>
                    <a:pt x="746" y="449"/>
                  </a:lnTo>
                  <a:lnTo>
                    <a:pt x="766" y="453"/>
                  </a:lnTo>
                  <a:lnTo>
                    <a:pt x="774" y="457"/>
                  </a:lnTo>
                  <a:lnTo>
                    <a:pt x="777" y="460"/>
                  </a:lnTo>
                  <a:lnTo>
                    <a:pt x="774" y="463"/>
                  </a:lnTo>
                  <a:lnTo>
                    <a:pt x="766" y="467"/>
                  </a:lnTo>
                  <a:lnTo>
                    <a:pt x="746" y="478"/>
                  </a:lnTo>
                  <a:lnTo>
                    <a:pt x="704" y="488"/>
                  </a:lnTo>
                  <a:lnTo>
                    <a:pt x="649" y="498"/>
                  </a:lnTo>
                  <a:lnTo>
                    <a:pt x="585" y="512"/>
                  </a:lnTo>
                  <a:lnTo>
                    <a:pt x="519" y="519"/>
                  </a:lnTo>
                  <a:lnTo>
                    <a:pt x="453" y="526"/>
                  </a:lnTo>
                  <a:lnTo>
                    <a:pt x="387" y="523"/>
                  </a:lnTo>
                  <a:lnTo>
                    <a:pt x="351" y="519"/>
                  </a:lnTo>
                  <a:lnTo>
                    <a:pt x="317" y="515"/>
                  </a:lnTo>
                  <a:lnTo>
                    <a:pt x="282" y="505"/>
                  </a:lnTo>
                  <a:lnTo>
                    <a:pt x="247" y="494"/>
                  </a:lnTo>
                  <a:lnTo>
                    <a:pt x="213" y="484"/>
                  </a:lnTo>
                  <a:lnTo>
                    <a:pt x="177" y="467"/>
                  </a:lnTo>
                  <a:lnTo>
                    <a:pt x="140" y="446"/>
                  </a:lnTo>
                  <a:lnTo>
                    <a:pt x="101" y="421"/>
                  </a:lnTo>
                  <a:lnTo>
                    <a:pt x="70" y="397"/>
                  </a:lnTo>
                  <a:lnTo>
                    <a:pt x="42" y="369"/>
                  </a:lnTo>
                  <a:lnTo>
                    <a:pt x="25" y="341"/>
                  </a:lnTo>
                  <a:lnTo>
                    <a:pt x="10" y="314"/>
                  </a:lnTo>
                  <a:lnTo>
                    <a:pt x="0" y="286"/>
                  </a:lnTo>
                  <a:lnTo>
                    <a:pt x="0" y="258"/>
                  </a:lnTo>
                  <a:lnTo>
                    <a:pt x="0" y="230"/>
                  </a:lnTo>
                  <a:lnTo>
                    <a:pt x="7" y="202"/>
                  </a:lnTo>
                  <a:lnTo>
                    <a:pt x="13" y="177"/>
                  </a:lnTo>
                  <a:lnTo>
                    <a:pt x="28" y="153"/>
                  </a:lnTo>
                  <a:lnTo>
                    <a:pt x="42" y="132"/>
                  </a:lnTo>
                  <a:lnTo>
                    <a:pt x="59" y="112"/>
                  </a:lnTo>
                  <a:lnTo>
                    <a:pt x="77" y="94"/>
                  </a:lnTo>
                  <a:lnTo>
                    <a:pt x="98" y="77"/>
                  </a:lnTo>
                  <a:lnTo>
                    <a:pt x="119" y="63"/>
                  </a:lnTo>
                  <a:lnTo>
                    <a:pt x="140" y="52"/>
                  </a:lnTo>
                  <a:lnTo>
                    <a:pt x="181" y="35"/>
                  </a:lnTo>
                  <a:lnTo>
                    <a:pt x="223" y="21"/>
                  </a:lnTo>
                  <a:lnTo>
                    <a:pt x="262" y="7"/>
                  </a:lnTo>
                  <a:lnTo>
                    <a:pt x="289" y="0"/>
                  </a:lnTo>
                  <a:lnTo>
                    <a:pt x="306" y="0"/>
                  </a:lnTo>
                  <a:lnTo>
                    <a:pt x="310" y="4"/>
                  </a:lnTo>
                  <a:lnTo>
                    <a:pt x="310" y="7"/>
                  </a:lnTo>
                  <a:lnTo>
                    <a:pt x="289" y="18"/>
                  </a:lnTo>
                  <a:lnTo>
                    <a:pt x="244" y="42"/>
                  </a:lnTo>
                  <a:close/>
                </a:path>
              </a:pathLst>
            </a:custGeom>
            <a:solidFill>
              <a:srgbClr val="6037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6" name="Freeform 14"/>
            <p:cNvSpPr>
              <a:spLocks/>
            </p:cNvSpPr>
            <p:nvPr/>
          </p:nvSpPr>
          <p:spPr bwMode="auto">
            <a:xfrm>
              <a:off x="520459" y="5996794"/>
              <a:ext cx="194193" cy="397792"/>
            </a:xfrm>
            <a:custGeom>
              <a:avLst/>
              <a:gdLst>
                <a:gd name="T0" fmla="*/ 73 w 1269"/>
                <a:gd name="T1" fmla="*/ 345 h 2950"/>
                <a:gd name="T2" fmla="*/ 70 w 1269"/>
                <a:gd name="T3" fmla="*/ 564 h 2950"/>
                <a:gd name="T4" fmla="*/ 88 w 1269"/>
                <a:gd name="T5" fmla="*/ 1369 h 2950"/>
                <a:gd name="T6" fmla="*/ 91 w 1269"/>
                <a:gd name="T7" fmla="*/ 1895 h 2950"/>
                <a:gd name="T8" fmla="*/ 85 w 1269"/>
                <a:gd name="T9" fmla="*/ 2205 h 2950"/>
                <a:gd name="T10" fmla="*/ 60 w 1269"/>
                <a:gd name="T11" fmla="*/ 2452 h 2950"/>
                <a:gd name="T12" fmla="*/ 42 w 1269"/>
                <a:gd name="T13" fmla="*/ 2543 h 2950"/>
                <a:gd name="T14" fmla="*/ 8 w 1269"/>
                <a:gd name="T15" fmla="*/ 2651 h 2950"/>
                <a:gd name="T16" fmla="*/ 0 w 1269"/>
                <a:gd name="T17" fmla="*/ 2717 h 2950"/>
                <a:gd name="T18" fmla="*/ 8 w 1269"/>
                <a:gd name="T19" fmla="*/ 2751 h 2950"/>
                <a:gd name="T20" fmla="*/ 25 w 1269"/>
                <a:gd name="T21" fmla="*/ 2782 h 2950"/>
                <a:gd name="T22" fmla="*/ 54 w 1269"/>
                <a:gd name="T23" fmla="*/ 2818 h 2950"/>
                <a:gd name="T24" fmla="*/ 98 w 1269"/>
                <a:gd name="T25" fmla="*/ 2846 h 2950"/>
                <a:gd name="T26" fmla="*/ 154 w 1269"/>
                <a:gd name="T27" fmla="*/ 2870 h 2950"/>
                <a:gd name="T28" fmla="*/ 290 w 1269"/>
                <a:gd name="T29" fmla="*/ 2909 h 2950"/>
                <a:gd name="T30" fmla="*/ 429 w 1269"/>
                <a:gd name="T31" fmla="*/ 2929 h 2950"/>
                <a:gd name="T32" fmla="*/ 576 w 1269"/>
                <a:gd name="T33" fmla="*/ 2946 h 2950"/>
                <a:gd name="T34" fmla="*/ 694 w 1269"/>
                <a:gd name="T35" fmla="*/ 2943 h 2950"/>
                <a:gd name="T36" fmla="*/ 896 w 1269"/>
                <a:gd name="T37" fmla="*/ 2915 h 2950"/>
                <a:gd name="T38" fmla="*/ 1001 w 1269"/>
                <a:gd name="T39" fmla="*/ 2888 h 2950"/>
                <a:gd name="T40" fmla="*/ 1095 w 1269"/>
                <a:gd name="T41" fmla="*/ 2852 h 2950"/>
                <a:gd name="T42" fmla="*/ 1172 w 1269"/>
                <a:gd name="T43" fmla="*/ 2815 h 2950"/>
                <a:gd name="T44" fmla="*/ 1224 w 1269"/>
                <a:gd name="T45" fmla="*/ 2766 h 2950"/>
                <a:gd name="T46" fmla="*/ 1252 w 1269"/>
                <a:gd name="T47" fmla="*/ 2714 h 2950"/>
                <a:gd name="T48" fmla="*/ 1266 w 1269"/>
                <a:gd name="T49" fmla="*/ 2657 h 2950"/>
                <a:gd name="T50" fmla="*/ 1269 w 1269"/>
                <a:gd name="T51" fmla="*/ 2599 h 2950"/>
                <a:gd name="T52" fmla="*/ 1252 w 1269"/>
                <a:gd name="T53" fmla="*/ 2466 h 2950"/>
                <a:gd name="T54" fmla="*/ 1217 w 1269"/>
                <a:gd name="T55" fmla="*/ 2309 h 2950"/>
                <a:gd name="T56" fmla="*/ 1193 w 1269"/>
                <a:gd name="T57" fmla="*/ 2156 h 2950"/>
                <a:gd name="T58" fmla="*/ 1179 w 1269"/>
                <a:gd name="T59" fmla="*/ 1884 h 2950"/>
                <a:gd name="T60" fmla="*/ 1175 w 1269"/>
                <a:gd name="T61" fmla="*/ 1386 h 2950"/>
                <a:gd name="T62" fmla="*/ 1179 w 1269"/>
                <a:gd name="T63" fmla="*/ 717 h 2950"/>
                <a:gd name="T64" fmla="*/ 1172 w 1269"/>
                <a:gd name="T65" fmla="*/ 579 h 2950"/>
                <a:gd name="T66" fmla="*/ 1147 w 1269"/>
                <a:gd name="T67" fmla="*/ 526 h 2950"/>
                <a:gd name="T68" fmla="*/ 1105 w 1269"/>
                <a:gd name="T69" fmla="*/ 467 h 2950"/>
                <a:gd name="T70" fmla="*/ 1011 w 1269"/>
                <a:gd name="T71" fmla="*/ 366 h 2950"/>
                <a:gd name="T72" fmla="*/ 847 w 1269"/>
                <a:gd name="T73" fmla="*/ 223 h 2950"/>
                <a:gd name="T74" fmla="*/ 704 w 1269"/>
                <a:gd name="T75" fmla="*/ 129 h 2950"/>
                <a:gd name="T76" fmla="*/ 607 w 1269"/>
                <a:gd name="T77" fmla="*/ 74 h 2950"/>
                <a:gd name="T78" fmla="*/ 509 w 1269"/>
                <a:gd name="T79" fmla="*/ 35 h 2950"/>
                <a:gd name="T80" fmla="*/ 416 w 1269"/>
                <a:gd name="T81" fmla="*/ 7 h 2950"/>
                <a:gd name="T82" fmla="*/ 328 w 1269"/>
                <a:gd name="T83" fmla="*/ 0 h 2950"/>
                <a:gd name="T84" fmla="*/ 249 w 1269"/>
                <a:gd name="T85" fmla="*/ 14 h 2950"/>
                <a:gd name="T86" fmla="*/ 182 w 1269"/>
                <a:gd name="T87" fmla="*/ 49 h 2950"/>
                <a:gd name="T88" fmla="*/ 130 w 1269"/>
                <a:gd name="T89" fmla="*/ 116 h 2950"/>
                <a:gd name="T90" fmla="*/ 91 w 1269"/>
                <a:gd name="T91" fmla="*/ 209 h 29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269" h="2950">
                  <a:moveTo>
                    <a:pt x="81" y="272"/>
                  </a:moveTo>
                  <a:lnTo>
                    <a:pt x="73" y="345"/>
                  </a:lnTo>
                  <a:lnTo>
                    <a:pt x="70" y="442"/>
                  </a:lnTo>
                  <a:lnTo>
                    <a:pt x="70" y="564"/>
                  </a:lnTo>
                  <a:lnTo>
                    <a:pt x="73" y="704"/>
                  </a:lnTo>
                  <a:lnTo>
                    <a:pt x="88" y="1369"/>
                  </a:lnTo>
                  <a:lnTo>
                    <a:pt x="91" y="1724"/>
                  </a:lnTo>
                  <a:lnTo>
                    <a:pt x="91" y="1895"/>
                  </a:lnTo>
                  <a:lnTo>
                    <a:pt x="88" y="2055"/>
                  </a:lnTo>
                  <a:lnTo>
                    <a:pt x="85" y="2205"/>
                  </a:lnTo>
                  <a:lnTo>
                    <a:pt x="73" y="2337"/>
                  </a:lnTo>
                  <a:lnTo>
                    <a:pt x="60" y="2452"/>
                  </a:lnTo>
                  <a:lnTo>
                    <a:pt x="54" y="2501"/>
                  </a:lnTo>
                  <a:lnTo>
                    <a:pt x="42" y="2543"/>
                  </a:lnTo>
                  <a:lnTo>
                    <a:pt x="18" y="2615"/>
                  </a:lnTo>
                  <a:lnTo>
                    <a:pt x="8" y="2651"/>
                  </a:lnTo>
                  <a:lnTo>
                    <a:pt x="0" y="2685"/>
                  </a:lnTo>
                  <a:lnTo>
                    <a:pt x="0" y="2717"/>
                  </a:lnTo>
                  <a:lnTo>
                    <a:pt x="5" y="2734"/>
                  </a:lnTo>
                  <a:lnTo>
                    <a:pt x="8" y="2751"/>
                  </a:lnTo>
                  <a:lnTo>
                    <a:pt x="15" y="2769"/>
                  </a:lnTo>
                  <a:lnTo>
                    <a:pt x="25" y="2782"/>
                  </a:lnTo>
                  <a:lnTo>
                    <a:pt x="39" y="2800"/>
                  </a:lnTo>
                  <a:lnTo>
                    <a:pt x="54" y="2818"/>
                  </a:lnTo>
                  <a:lnTo>
                    <a:pt x="73" y="2831"/>
                  </a:lnTo>
                  <a:lnTo>
                    <a:pt x="98" y="2846"/>
                  </a:lnTo>
                  <a:lnTo>
                    <a:pt x="122" y="2860"/>
                  </a:lnTo>
                  <a:lnTo>
                    <a:pt x="154" y="2870"/>
                  </a:lnTo>
                  <a:lnTo>
                    <a:pt x="216" y="2891"/>
                  </a:lnTo>
                  <a:lnTo>
                    <a:pt x="290" y="2909"/>
                  </a:lnTo>
                  <a:lnTo>
                    <a:pt x="359" y="2919"/>
                  </a:lnTo>
                  <a:lnTo>
                    <a:pt x="429" y="2929"/>
                  </a:lnTo>
                  <a:lnTo>
                    <a:pt x="548" y="2946"/>
                  </a:lnTo>
                  <a:lnTo>
                    <a:pt x="576" y="2946"/>
                  </a:lnTo>
                  <a:lnTo>
                    <a:pt x="611" y="2950"/>
                  </a:lnTo>
                  <a:lnTo>
                    <a:pt x="694" y="2943"/>
                  </a:lnTo>
                  <a:lnTo>
                    <a:pt x="792" y="2933"/>
                  </a:lnTo>
                  <a:lnTo>
                    <a:pt x="896" y="2915"/>
                  </a:lnTo>
                  <a:lnTo>
                    <a:pt x="949" y="2901"/>
                  </a:lnTo>
                  <a:lnTo>
                    <a:pt x="1001" y="2888"/>
                  </a:lnTo>
                  <a:lnTo>
                    <a:pt x="1050" y="2870"/>
                  </a:lnTo>
                  <a:lnTo>
                    <a:pt x="1095" y="2852"/>
                  </a:lnTo>
                  <a:lnTo>
                    <a:pt x="1133" y="2836"/>
                  </a:lnTo>
                  <a:lnTo>
                    <a:pt x="1172" y="2815"/>
                  </a:lnTo>
                  <a:lnTo>
                    <a:pt x="1200" y="2790"/>
                  </a:lnTo>
                  <a:lnTo>
                    <a:pt x="1224" y="2766"/>
                  </a:lnTo>
                  <a:lnTo>
                    <a:pt x="1237" y="2741"/>
                  </a:lnTo>
                  <a:lnTo>
                    <a:pt x="1252" y="2714"/>
                  </a:lnTo>
                  <a:lnTo>
                    <a:pt x="1262" y="2685"/>
                  </a:lnTo>
                  <a:lnTo>
                    <a:pt x="1266" y="2657"/>
                  </a:lnTo>
                  <a:lnTo>
                    <a:pt x="1269" y="2630"/>
                  </a:lnTo>
                  <a:lnTo>
                    <a:pt x="1269" y="2599"/>
                  </a:lnTo>
                  <a:lnTo>
                    <a:pt x="1266" y="2535"/>
                  </a:lnTo>
                  <a:lnTo>
                    <a:pt x="1252" y="2466"/>
                  </a:lnTo>
                  <a:lnTo>
                    <a:pt x="1234" y="2392"/>
                  </a:lnTo>
                  <a:lnTo>
                    <a:pt x="1217" y="2309"/>
                  </a:lnTo>
                  <a:lnTo>
                    <a:pt x="1200" y="2215"/>
                  </a:lnTo>
                  <a:lnTo>
                    <a:pt x="1193" y="2156"/>
                  </a:lnTo>
                  <a:lnTo>
                    <a:pt x="1185" y="2079"/>
                  </a:lnTo>
                  <a:lnTo>
                    <a:pt x="1179" y="1884"/>
                  </a:lnTo>
                  <a:lnTo>
                    <a:pt x="1175" y="1645"/>
                  </a:lnTo>
                  <a:lnTo>
                    <a:pt x="1175" y="1386"/>
                  </a:lnTo>
                  <a:lnTo>
                    <a:pt x="1179" y="902"/>
                  </a:lnTo>
                  <a:lnTo>
                    <a:pt x="1179" y="717"/>
                  </a:lnTo>
                  <a:lnTo>
                    <a:pt x="1175" y="599"/>
                  </a:lnTo>
                  <a:lnTo>
                    <a:pt x="1172" y="579"/>
                  </a:lnTo>
                  <a:lnTo>
                    <a:pt x="1161" y="554"/>
                  </a:lnTo>
                  <a:lnTo>
                    <a:pt x="1147" y="526"/>
                  </a:lnTo>
                  <a:lnTo>
                    <a:pt x="1126" y="498"/>
                  </a:lnTo>
                  <a:lnTo>
                    <a:pt x="1105" y="467"/>
                  </a:lnTo>
                  <a:lnTo>
                    <a:pt x="1078" y="433"/>
                  </a:lnTo>
                  <a:lnTo>
                    <a:pt x="1011" y="366"/>
                  </a:lnTo>
                  <a:lnTo>
                    <a:pt x="935" y="293"/>
                  </a:lnTo>
                  <a:lnTo>
                    <a:pt x="847" y="223"/>
                  </a:lnTo>
                  <a:lnTo>
                    <a:pt x="753" y="157"/>
                  </a:lnTo>
                  <a:lnTo>
                    <a:pt x="704" y="129"/>
                  </a:lnTo>
                  <a:lnTo>
                    <a:pt x="655" y="101"/>
                  </a:lnTo>
                  <a:lnTo>
                    <a:pt x="607" y="74"/>
                  </a:lnTo>
                  <a:lnTo>
                    <a:pt x="558" y="52"/>
                  </a:lnTo>
                  <a:lnTo>
                    <a:pt x="509" y="35"/>
                  </a:lnTo>
                  <a:lnTo>
                    <a:pt x="465" y="17"/>
                  </a:lnTo>
                  <a:lnTo>
                    <a:pt x="416" y="7"/>
                  </a:lnTo>
                  <a:lnTo>
                    <a:pt x="371" y="0"/>
                  </a:lnTo>
                  <a:lnTo>
                    <a:pt x="328" y="0"/>
                  </a:lnTo>
                  <a:lnTo>
                    <a:pt x="286" y="4"/>
                  </a:lnTo>
                  <a:lnTo>
                    <a:pt x="249" y="14"/>
                  </a:lnTo>
                  <a:lnTo>
                    <a:pt x="213" y="28"/>
                  </a:lnTo>
                  <a:lnTo>
                    <a:pt x="182" y="49"/>
                  </a:lnTo>
                  <a:lnTo>
                    <a:pt x="154" y="80"/>
                  </a:lnTo>
                  <a:lnTo>
                    <a:pt x="130" y="116"/>
                  </a:lnTo>
                  <a:lnTo>
                    <a:pt x="109" y="160"/>
                  </a:lnTo>
                  <a:lnTo>
                    <a:pt x="91" y="209"/>
                  </a:lnTo>
                  <a:lnTo>
                    <a:pt x="81" y="272"/>
                  </a:lnTo>
                  <a:close/>
                </a:path>
              </a:pathLst>
            </a:custGeom>
            <a:solidFill>
              <a:srgbClr val="4F5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7" name="Freeform 15"/>
            <p:cNvSpPr>
              <a:spLocks/>
            </p:cNvSpPr>
            <p:nvPr/>
          </p:nvSpPr>
          <p:spPr bwMode="auto">
            <a:xfrm>
              <a:off x="519082" y="6016602"/>
              <a:ext cx="69781" cy="372324"/>
            </a:xfrm>
            <a:custGeom>
              <a:avLst/>
              <a:gdLst>
                <a:gd name="T0" fmla="*/ 426 w 457"/>
                <a:gd name="T1" fmla="*/ 222 h 2762"/>
                <a:gd name="T2" fmla="*/ 443 w 457"/>
                <a:gd name="T3" fmla="*/ 825 h 2762"/>
                <a:gd name="T4" fmla="*/ 454 w 457"/>
                <a:gd name="T5" fmla="*/ 1403 h 2762"/>
                <a:gd name="T6" fmla="*/ 454 w 457"/>
                <a:gd name="T7" fmla="*/ 1779 h 2762"/>
                <a:gd name="T8" fmla="*/ 439 w 457"/>
                <a:gd name="T9" fmla="*/ 2107 h 2762"/>
                <a:gd name="T10" fmla="*/ 418 w 457"/>
                <a:gd name="T11" fmla="*/ 2294 h 2762"/>
                <a:gd name="T12" fmla="*/ 397 w 457"/>
                <a:gd name="T13" fmla="*/ 2385 h 2762"/>
                <a:gd name="T14" fmla="*/ 369 w 457"/>
                <a:gd name="T15" fmla="*/ 2465 h 2762"/>
                <a:gd name="T16" fmla="*/ 345 w 457"/>
                <a:gd name="T17" fmla="*/ 2559 h 2762"/>
                <a:gd name="T18" fmla="*/ 338 w 457"/>
                <a:gd name="T19" fmla="*/ 2647 h 2762"/>
                <a:gd name="T20" fmla="*/ 353 w 457"/>
                <a:gd name="T21" fmla="*/ 2726 h 2762"/>
                <a:gd name="T22" fmla="*/ 311 w 457"/>
                <a:gd name="T23" fmla="*/ 2762 h 2762"/>
                <a:gd name="T24" fmla="*/ 181 w 457"/>
                <a:gd name="T25" fmla="*/ 2744 h 2762"/>
                <a:gd name="T26" fmla="*/ 116 w 457"/>
                <a:gd name="T27" fmla="*/ 2723 h 2762"/>
                <a:gd name="T28" fmla="*/ 56 w 457"/>
                <a:gd name="T29" fmla="*/ 2692 h 2762"/>
                <a:gd name="T30" fmla="*/ 15 w 457"/>
                <a:gd name="T31" fmla="*/ 2647 h 2762"/>
                <a:gd name="T32" fmla="*/ 0 w 457"/>
                <a:gd name="T33" fmla="*/ 2601 h 2762"/>
                <a:gd name="T34" fmla="*/ 7 w 457"/>
                <a:gd name="T35" fmla="*/ 2510 h 2762"/>
                <a:gd name="T36" fmla="*/ 35 w 457"/>
                <a:gd name="T37" fmla="*/ 2357 h 2762"/>
                <a:gd name="T38" fmla="*/ 74 w 457"/>
                <a:gd name="T39" fmla="*/ 2193 h 2762"/>
                <a:gd name="T40" fmla="*/ 101 w 457"/>
                <a:gd name="T41" fmla="*/ 2019 h 2762"/>
                <a:gd name="T42" fmla="*/ 108 w 457"/>
                <a:gd name="T43" fmla="*/ 1932 h 2762"/>
                <a:gd name="T44" fmla="*/ 98 w 457"/>
                <a:gd name="T45" fmla="*/ 1587 h 2762"/>
                <a:gd name="T46" fmla="*/ 46 w 457"/>
                <a:gd name="T47" fmla="*/ 525 h 2762"/>
                <a:gd name="T48" fmla="*/ 35 w 457"/>
                <a:gd name="T49" fmla="*/ 219 h 2762"/>
                <a:gd name="T50" fmla="*/ 39 w 457"/>
                <a:gd name="T51" fmla="*/ 188 h 2762"/>
                <a:gd name="T52" fmla="*/ 70 w 457"/>
                <a:gd name="T53" fmla="*/ 128 h 2762"/>
                <a:gd name="T54" fmla="*/ 126 w 457"/>
                <a:gd name="T55" fmla="*/ 76 h 2762"/>
                <a:gd name="T56" fmla="*/ 192 w 457"/>
                <a:gd name="T57" fmla="*/ 34 h 2762"/>
                <a:gd name="T58" fmla="*/ 265 w 457"/>
                <a:gd name="T59" fmla="*/ 6 h 2762"/>
                <a:gd name="T60" fmla="*/ 335 w 457"/>
                <a:gd name="T61" fmla="*/ 0 h 2762"/>
                <a:gd name="T62" fmla="*/ 387 w 457"/>
                <a:gd name="T63" fmla="*/ 13 h 2762"/>
                <a:gd name="T64" fmla="*/ 405 w 457"/>
                <a:gd name="T65" fmla="*/ 27 h 2762"/>
                <a:gd name="T66" fmla="*/ 418 w 457"/>
                <a:gd name="T67" fmla="*/ 52 h 2762"/>
                <a:gd name="T68" fmla="*/ 422 w 457"/>
                <a:gd name="T69" fmla="*/ 79 h 276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457" h="2762">
                  <a:moveTo>
                    <a:pt x="422" y="79"/>
                  </a:moveTo>
                  <a:lnTo>
                    <a:pt x="426" y="222"/>
                  </a:lnTo>
                  <a:lnTo>
                    <a:pt x="433" y="484"/>
                  </a:lnTo>
                  <a:lnTo>
                    <a:pt x="443" y="825"/>
                  </a:lnTo>
                  <a:lnTo>
                    <a:pt x="454" y="1208"/>
                  </a:lnTo>
                  <a:lnTo>
                    <a:pt x="454" y="1403"/>
                  </a:lnTo>
                  <a:lnTo>
                    <a:pt x="457" y="1594"/>
                  </a:lnTo>
                  <a:lnTo>
                    <a:pt x="454" y="1779"/>
                  </a:lnTo>
                  <a:lnTo>
                    <a:pt x="446" y="1953"/>
                  </a:lnTo>
                  <a:lnTo>
                    <a:pt x="439" y="2107"/>
                  </a:lnTo>
                  <a:lnTo>
                    <a:pt x="426" y="2239"/>
                  </a:lnTo>
                  <a:lnTo>
                    <a:pt x="418" y="2294"/>
                  </a:lnTo>
                  <a:lnTo>
                    <a:pt x="408" y="2343"/>
                  </a:lnTo>
                  <a:lnTo>
                    <a:pt x="397" y="2385"/>
                  </a:lnTo>
                  <a:lnTo>
                    <a:pt x="387" y="2416"/>
                  </a:lnTo>
                  <a:lnTo>
                    <a:pt x="369" y="2465"/>
                  </a:lnTo>
                  <a:lnTo>
                    <a:pt x="356" y="2514"/>
                  </a:lnTo>
                  <a:lnTo>
                    <a:pt x="345" y="2559"/>
                  </a:lnTo>
                  <a:lnTo>
                    <a:pt x="338" y="2604"/>
                  </a:lnTo>
                  <a:lnTo>
                    <a:pt x="338" y="2647"/>
                  </a:lnTo>
                  <a:lnTo>
                    <a:pt x="342" y="2689"/>
                  </a:lnTo>
                  <a:lnTo>
                    <a:pt x="353" y="2726"/>
                  </a:lnTo>
                  <a:lnTo>
                    <a:pt x="366" y="2762"/>
                  </a:lnTo>
                  <a:lnTo>
                    <a:pt x="311" y="2762"/>
                  </a:lnTo>
                  <a:lnTo>
                    <a:pt x="251" y="2754"/>
                  </a:lnTo>
                  <a:lnTo>
                    <a:pt x="181" y="2744"/>
                  </a:lnTo>
                  <a:lnTo>
                    <a:pt x="150" y="2733"/>
                  </a:lnTo>
                  <a:lnTo>
                    <a:pt x="116" y="2723"/>
                  </a:lnTo>
                  <a:lnTo>
                    <a:pt x="83" y="2709"/>
                  </a:lnTo>
                  <a:lnTo>
                    <a:pt x="56" y="2692"/>
                  </a:lnTo>
                  <a:lnTo>
                    <a:pt x="35" y="2671"/>
                  </a:lnTo>
                  <a:lnTo>
                    <a:pt x="15" y="2647"/>
                  </a:lnTo>
                  <a:lnTo>
                    <a:pt x="4" y="2619"/>
                  </a:lnTo>
                  <a:lnTo>
                    <a:pt x="0" y="2601"/>
                  </a:lnTo>
                  <a:lnTo>
                    <a:pt x="0" y="2583"/>
                  </a:lnTo>
                  <a:lnTo>
                    <a:pt x="7" y="2510"/>
                  </a:lnTo>
                  <a:lnTo>
                    <a:pt x="18" y="2437"/>
                  </a:lnTo>
                  <a:lnTo>
                    <a:pt x="35" y="2357"/>
                  </a:lnTo>
                  <a:lnTo>
                    <a:pt x="52" y="2278"/>
                  </a:lnTo>
                  <a:lnTo>
                    <a:pt x="74" y="2193"/>
                  </a:lnTo>
                  <a:lnTo>
                    <a:pt x="91" y="2110"/>
                  </a:lnTo>
                  <a:lnTo>
                    <a:pt x="101" y="2019"/>
                  </a:lnTo>
                  <a:lnTo>
                    <a:pt x="105" y="1977"/>
                  </a:lnTo>
                  <a:lnTo>
                    <a:pt x="108" y="1932"/>
                  </a:lnTo>
                  <a:lnTo>
                    <a:pt x="105" y="1797"/>
                  </a:lnTo>
                  <a:lnTo>
                    <a:pt x="98" y="1587"/>
                  </a:lnTo>
                  <a:lnTo>
                    <a:pt x="70" y="1048"/>
                  </a:lnTo>
                  <a:lnTo>
                    <a:pt x="46" y="525"/>
                  </a:lnTo>
                  <a:lnTo>
                    <a:pt x="35" y="330"/>
                  </a:lnTo>
                  <a:lnTo>
                    <a:pt x="35" y="219"/>
                  </a:lnTo>
                  <a:lnTo>
                    <a:pt x="35" y="201"/>
                  </a:lnTo>
                  <a:lnTo>
                    <a:pt x="39" y="188"/>
                  </a:lnTo>
                  <a:lnTo>
                    <a:pt x="52" y="156"/>
                  </a:lnTo>
                  <a:lnTo>
                    <a:pt x="70" y="128"/>
                  </a:lnTo>
                  <a:lnTo>
                    <a:pt x="95" y="100"/>
                  </a:lnTo>
                  <a:lnTo>
                    <a:pt x="126" y="76"/>
                  </a:lnTo>
                  <a:lnTo>
                    <a:pt x="157" y="52"/>
                  </a:lnTo>
                  <a:lnTo>
                    <a:pt x="192" y="34"/>
                  </a:lnTo>
                  <a:lnTo>
                    <a:pt x="231" y="17"/>
                  </a:lnTo>
                  <a:lnTo>
                    <a:pt x="265" y="6"/>
                  </a:lnTo>
                  <a:lnTo>
                    <a:pt x="300" y="0"/>
                  </a:lnTo>
                  <a:lnTo>
                    <a:pt x="335" y="0"/>
                  </a:lnTo>
                  <a:lnTo>
                    <a:pt x="363" y="3"/>
                  </a:lnTo>
                  <a:lnTo>
                    <a:pt x="387" y="13"/>
                  </a:lnTo>
                  <a:lnTo>
                    <a:pt x="397" y="21"/>
                  </a:lnTo>
                  <a:lnTo>
                    <a:pt x="405" y="27"/>
                  </a:lnTo>
                  <a:lnTo>
                    <a:pt x="412" y="37"/>
                  </a:lnTo>
                  <a:lnTo>
                    <a:pt x="418" y="52"/>
                  </a:lnTo>
                  <a:lnTo>
                    <a:pt x="422" y="66"/>
                  </a:lnTo>
                  <a:lnTo>
                    <a:pt x="422" y="79"/>
                  </a:lnTo>
                  <a:close/>
                </a:path>
              </a:pathLst>
            </a:custGeom>
            <a:solidFill>
              <a:srgbClr val="4349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8" name="Freeform 16"/>
            <p:cNvSpPr>
              <a:spLocks/>
            </p:cNvSpPr>
            <p:nvPr/>
          </p:nvSpPr>
          <p:spPr bwMode="auto">
            <a:xfrm>
              <a:off x="518164" y="6049347"/>
              <a:ext cx="28922" cy="334728"/>
            </a:xfrm>
            <a:custGeom>
              <a:avLst/>
              <a:gdLst>
                <a:gd name="T0" fmla="*/ 107 w 191"/>
                <a:gd name="T1" fmla="*/ 98 h 2483"/>
                <a:gd name="T2" fmla="*/ 135 w 191"/>
                <a:gd name="T3" fmla="*/ 436 h 2483"/>
                <a:gd name="T4" fmla="*/ 167 w 191"/>
                <a:gd name="T5" fmla="*/ 912 h 2483"/>
                <a:gd name="T6" fmla="*/ 177 w 191"/>
                <a:gd name="T7" fmla="*/ 1156 h 2483"/>
                <a:gd name="T8" fmla="*/ 187 w 191"/>
                <a:gd name="T9" fmla="*/ 1380 h 2483"/>
                <a:gd name="T10" fmla="*/ 191 w 191"/>
                <a:gd name="T11" fmla="*/ 1560 h 2483"/>
                <a:gd name="T12" fmla="*/ 191 w 191"/>
                <a:gd name="T13" fmla="*/ 1682 h 2483"/>
                <a:gd name="T14" fmla="*/ 180 w 191"/>
                <a:gd name="T15" fmla="*/ 1770 h 2483"/>
                <a:gd name="T16" fmla="*/ 170 w 191"/>
                <a:gd name="T17" fmla="*/ 1850 h 2483"/>
                <a:gd name="T18" fmla="*/ 153 w 191"/>
                <a:gd name="T19" fmla="*/ 1926 h 2483"/>
                <a:gd name="T20" fmla="*/ 135 w 191"/>
                <a:gd name="T21" fmla="*/ 1999 h 2483"/>
                <a:gd name="T22" fmla="*/ 97 w 191"/>
                <a:gd name="T23" fmla="*/ 2132 h 2483"/>
                <a:gd name="T24" fmla="*/ 86 w 191"/>
                <a:gd name="T25" fmla="*/ 2191 h 2483"/>
                <a:gd name="T26" fmla="*/ 76 w 191"/>
                <a:gd name="T27" fmla="*/ 2243 h 2483"/>
                <a:gd name="T28" fmla="*/ 73 w 191"/>
                <a:gd name="T29" fmla="*/ 2288 h 2483"/>
                <a:gd name="T30" fmla="*/ 73 w 191"/>
                <a:gd name="T31" fmla="*/ 2330 h 2483"/>
                <a:gd name="T32" fmla="*/ 73 w 191"/>
                <a:gd name="T33" fmla="*/ 2368 h 2483"/>
                <a:gd name="T34" fmla="*/ 76 w 191"/>
                <a:gd name="T35" fmla="*/ 2400 h 2483"/>
                <a:gd name="T36" fmla="*/ 83 w 191"/>
                <a:gd name="T37" fmla="*/ 2428 h 2483"/>
                <a:gd name="T38" fmla="*/ 94 w 191"/>
                <a:gd name="T39" fmla="*/ 2449 h 2483"/>
                <a:gd name="T40" fmla="*/ 104 w 191"/>
                <a:gd name="T41" fmla="*/ 2470 h 2483"/>
                <a:gd name="T42" fmla="*/ 118 w 191"/>
                <a:gd name="T43" fmla="*/ 2483 h 2483"/>
                <a:gd name="T44" fmla="*/ 107 w 191"/>
                <a:gd name="T45" fmla="*/ 2480 h 2483"/>
                <a:gd name="T46" fmla="*/ 89 w 191"/>
                <a:gd name="T47" fmla="*/ 2473 h 2483"/>
                <a:gd name="T48" fmla="*/ 73 w 191"/>
                <a:gd name="T49" fmla="*/ 2462 h 2483"/>
                <a:gd name="T50" fmla="*/ 55 w 191"/>
                <a:gd name="T51" fmla="*/ 2446 h 2483"/>
                <a:gd name="T52" fmla="*/ 34 w 191"/>
                <a:gd name="T53" fmla="*/ 2425 h 2483"/>
                <a:gd name="T54" fmla="*/ 21 w 191"/>
                <a:gd name="T55" fmla="*/ 2400 h 2483"/>
                <a:gd name="T56" fmla="*/ 6 w 191"/>
                <a:gd name="T57" fmla="*/ 2365 h 2483"/>
                <a:gd name="T58" fmla="*/ 0 w 191"/>
                <a:gd name="T59" fmla="*/ 2330 h 2483"/>
                <a:gd name="T60" fmla="*/ 0 w 191"/>
                <a:gd name="T61" fmla="*/ 2292 h 2483"/>
                <a:gd name="T62" fmla="*/ 6 w 191"/>
                <a:gd name="T63" fmla="*/ 2257 h 2483"/>
                <a:gd name="T64" fmla="*/ 16 w 191"/>
                <a:gd name="T65" fmla="*/ 2212 h 2483"/>
                <a:gd name="T66" fmla="*/ 41 w 191"/>
                <a:gd name="T67" fmla="*/ 2097 h 2483"/>
                <a:gd name="T68" fmla="*/ 55 w 191"/>
                <a:gd name="T69" fmla="*/ 2017 h 2483"/>
                <a:gd name="T70" fmla="*/ 70 w 191"/>
                <a:gd name="T71" fmla="*/ 1919 h 2483"/>
                <a:gd name="T72" fmla="*/ 73 w 191"/>
                <a:gd name="T73" fmla="*/ 1853 h 2483"/>
                <a:gd name="T74" fmla="*/ 76 w 191"/>
                <a:gd name="T75" fmla="*/ 1766 h 2483"/>
                <a:gd name="T76" fmla="*/ 80 w 191"/>
                <a:gd name="T77" fmla="*/ 1536 h 2483"/>
                <a:gd name="T78" fmla="*/ 80 w 191"/>
                <a:gd name="T79" fmla="*/ 1258 h 2483"/>
                <a:gd name="T80" fmla="*/ 73 w 191"/>
                <a:gd name="T81" fmla="*/ 958 h 2483"/>
                <a:gd name="T82" fmla="*/ 65 w 191"/>
                <a:gd name="T83" fmla="*/ 665 h 2483"/>
                <a:gd name="T84" fmla="*/ 55 w 191"/>
                <a:gd name="T85" fmla="*/ 408 h 2483"/>
                <a:gd name="T86" fmla="*/ 45 w 191"/>
                <a:gd name="T87" fmla="*/ 213 h 2483"/>
                <a:gd name="T88" fmla="*/ 37 w 191"/>
                <a:gd name="T89" fmla="*/ 147 h 2483"/>
                <a:gd name="T90" fmla="*/ 34 w 191"/>
                <a:gd name="T91" fmla="*/ 108 h 2483"/>
                <a:gd name="T92" fmla="*/ 27 w 191"/>
                <a:gd name="T93" fmla="*/ 83 h 2483"/>
                <a:gd name="T94" fmla="*/ 27 w 191"/>
                <a:gd name="T95" fmla="*/ 62 h 2483"/>
                <a:gd name="T96" fmla="*/ 27 w 191"/>
                <a:gd name="T97" fmla="*/ 46 h 2483"/>
                <a:gd name="T98" fmla="*/ 27 w 191"/>
                <a:gd name="T99" fmla="*/ 31 h 2483"/>
                <a:gd name="T100" fmla="*/ 34 w 191"/>
                <a:gd name="T101" fmla="*/ 18 h 2483"/>
                <a:gd name="T102" fmla="*/ 37 w 191"/>
                <a:gd name="T103" fmla="*/ 7 h 2483"/>
                <a:gd name="T104" fmla="*/ 45 w 191"/>
                <a:gd name="T105" fmla="*/ 0 h 2483"/>
                <a:gd name="T106" fmla="*/ 52 w 191"/>
                <a:gd name="T107" fmla="*/ 0 h 2483"/>
                <a:gd name="T108" fmla="*/ 62 w 191"/>
                <a:gd name="T109" fmla="*/ 0 h 2483"/>
                <a:gd name="T110" fmla="*/ 70 w 191"/>
                <a:gd name="T111" fmla="*/ 4 h 2483"/>
                <a:gd name="T112" fmla="*/ 80 w 191"/>
                <a:gd name="T113" fmla="*/ 10 h 2483"/>
                <a:gd name="T114" fmla="*/ 86 w 191"/>
                <a:gd name="T115" fmla="*/ 21 h 2483"/>
                <a:gd name="T116" fmla="*/ 94 w 191"/>
                <a:gd name="T117" fmla="*/ 35 h 2483"/>
                <a:gd name="T118" fmla="*/ 101 w 191"/>
                <a:gd name="T119" fmla="*/ 52 h 2483"/>
                <a:gd name="T120" fmla="*/ 104 w 191"/>
                <a:gd name="T121" fmla="*/ 74 h 2483"/>
                <a:gd name="T122" fmla="*/ 107 w 191"/>
                <a:gd name="T123" fmla="*/ 98 h 248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191" h="2483">
                  <a:moveTo>
                    <a:pt x="107" y="98"/>
                  </a:moveTo>
                  <a:lnTo>
                    <a:pt x="135" y="436"/>
                  </a:lnTo>
                  <a:lnTo>
                    <a:pt x="167" y="912"/>
                  </a:lnTo>
                  <a:lnTo>
                    <a:pt x="177" y="1156"/>
                  </a:lnTo>
                  <a:lnTo>
                    <a:pt x="187" y="1380"/>
                  </a:lnTo>
                  <a:lnTo>
                    <a:pt x="191" y="1560"/>
                  </a:lnTo>
                  <a:lnTo>
                    <a:pt x="191" y="1682"/>
                  </a:lnTo>
                  <a:lnTo>
                    <a:pt x="180" y="1770"/>
                  </a:lnTo>
                  <a:lnTo>
                    <a:pt x="170" y="1850"/>
                  </a:lnTo>
                  <a:lnTo>
                    <a:pt x="153" y="1926"/>
                  </a:lnTo>
                  <a:lnTo>
                    <a:pt x="135" y="1999"/>
                  </a:lnTo>
                  <a:lnTo>
                    <a:pt x="97" y="2132"/>
                  </a:lnTo>
                  <a:lnTo>
                    <a:pt x="86" y="2191"/>
                  </a:lnTo>
                  <a:lnTo>
                    <a:pt x="76" y="2243"/>
                  </a:lnTo>
                  <a:lnTo>
                    <a:pt x="73" y="2288"/>
                  </a:lnTo>
                  <a:lnTo>
                    <a:pt x="73" y="2330"/>
                  </a:lnTo>
                  <a:lnTo>
                    <a:pt x="73" y="2368"/>
                  </a:lnTo>
                  <a:lnTo>
                    <a:pt x="76" y="2400"/>
                  </a:lnTo>
                  <a:lnTo>
                    <a:pt x="83" y="2428"/>
                  </a:lnTo>
                  <a:lnTo>
                    <a:pt x="94" y="2449"/>
                  </a:lnTo>
                  <a:lnTo>
                    <a:pt x="104" y="2470"/>
                  </a:lnTo>
                  <a:lnTo>
                    <a:pt x="118" y="2483"/>
                  </a:lnTo>
                  <a:lnTo>
                    <a:pt x="107" y="2480"/>
                  </a:lnTo>
                  <a:lnTo>
                    <a:pt x="89" y="2473"/>
                  </a:lnTo>
                  <a:lnTo>
                    <a:pt x="73" y="2462"/>
                  </a:lnTo>
                  <a:lnTo>
                    <a:pt x="55" y="2446"/>
                  </a:lnTo>
                  <a:lnTo>
                    <a:pt x="34" y="2425"/>
                  </a:lnTo>
                  <a:lnTo>
                    <a:pt x="21" y="2400"/>
                  </a:lnTo>
                  <a:lnTo>
                    <a:pt x="6" y="2365"/>
                  </a:lnTo>
                  <a:lnTo>
                    <a:pt x="0" y="2330"/>
                  </a:lnTo>
                  <a:lnTo>
                    <a:pt x="0" y="2292"/>
                  </a:lnTo>
                  <a:lnTo>
                    <a:pt x="6" y="2257"/>
                  </a:lnTo>
                  <a:lnTo>
                    <a:pt x="16" y="2212"/>
                  </a:lnTo>
                  <a:lnTo>
                    <a:pt x="41" y="2097"/>
                  </a:lnTo>
                  <a:lnTo>
                    <a:pt x="55" y="2017"/>
                  </a:lnTo>
                  <a:lnTo>
                    <a:pt x="70" y="1919"/>
                  </a:lnTo>
                  <a:lnTo>
                    <a:pt x="73" y="1853"/>
                  </a:lnTo>
                  <a:lnTo>
                    <a:pt x="76" y="1766"/>
                  </a:lnTo>
                  <a:lnTo>
                    <a:pt x="80" y="1536"/>
                  </a:lnTo>
                  <a:lnTo>
                    <a:pt x="80" y="1258"/>
                  </a:lnTo>
                  <a:lnTo>
                    <a:pt x="73" y="958"/>
                  </a:lnTo>
                  <a:lnTo>
                    <a:pt x="65" y="665"/>
                  </a:lnTo>
                  <a:lnTo>
                    <a:pt x="55" y="408"/>
                  </a:lnTo>
                  <a:lnTo>
                    <a:pt x="45" y="213"/>
                  </a:lnTo>
                  <a:lnTo>
                    <a:pt x="37" y="147"/>
                  </a:lnTo>
                  <a:lnTo>
                    <a:pt x="34" y="108"/>
                  </a:lnTo>
                  <a:lnTo>
                    <a:pt x="27" y="83"/>
                  </a:lnTo>
                  <a:lnTo>
                    <a:pt x="27" y="62"/>
                  </a:lnTo>
                  <a:lnTo>
                    <a:pt x="27" y="46"/>
                  </a:lnTo>
                  <a:lnTo>
                    <a:pt x="27" y="31"/>
                  </a:lnTo>
                  <a:lnTo>
                    <a:pt x="34" y="18"/>
                  </a:lnTo>
                  <a:lnTo>
                    <a:pt x="37" y="7"/>
                  </a:lnTo>
                  <a:lnTo>
                    <a:pt x="45" y="0"/>
                  </a:lnTo>
                  <a:lnTo>
                    <a:pt x="52" y="0"/>
                  </a:lnTo>
                  <a:lnTo>
                    <a:pt x="62" y="0"/>
                  </a:lnTo>
                  <a:lnTo>
                    <a:pt x="70" y="4"/>
                  </a:lnTo>
                  <a:lnTo>
                    <a:pt x="80" y="10"/>
                  </a:lnTo>
                  <a:lnTo>
                    <a:pt x="86" y="21"/>
                  </a:lnTo>
                  <a:lnTo>
                    <a:pt x="94" y="35"/>
                  </a:lnTo>
                  <a:lnTo>
                    <a:pt x="101" y="52"/>
                  </a:lnTo>
                  <a:lnTo>
                    <a:pt x="104" y="74"/>
                  </a:lnTo>
                  <a:lnTo>
                    <a:pt x="107" y="98"/>
                  </a:lnTo>
                  <a:close/>
                </a:path>
              </a:pathLst>
            </a:custGeom>
            <a:solidFill>
              <a:srgbClr val="3A40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9" name="Freeform 17"/>
            <p:cNvSpPr>
              <a:spLocks/>
            </p:cNvSpPr>
            <p:nvPr/>
          </p:nvSpPr>
          <p:spPr bwMode="auto">
            <a:xfrm>
              <a:off x="753215" y="6395798"/>
              <a:ext cx="322277" cy="144321"/>
            </a:xfrm>
            <a:custGeom>
              <a:avLst/>
              <a:gdLst>
                <a:gd name="T0" fmla="*/ 3 w 2108"/>
                <a:gd name="T1" fmla="*/ 101 h 1069"/>
                <a:gd name="T2" fmla="*/ 11 w 2108"/>
                <a:gd name="T3" fmla="*/ 211 h 1069"/>
                <a:gd name="T4" fmla="*/ 42 w 2108"/>
                <a:gd name="T5" fmla="*/ 330 h 1069"/>
                <a:gd name="T6" fmla="*/ 70 w 2108"/>
                <a:gd name="T7" fmla="*/ 386 h 1069"/>
                <a:gd name="T8" fmla="*/ 104 w 2108"/>
                <a:gd name="T9" fmla="*/ 439 h 1069"/>
                <a:gd name="T10" fmla="*/ 182 w 2108"/>
                <a:gd name="T11" fmla="*/ 504 h 1069"/>
                <a:gd name="T12" fmla="*/ 247 w 2108"/>
                <a:gd name="T13" fmla="*/ 533 h 1069"/>
                <a:gd name="T14" fmla="*/ 328 w 2108"/>
                <a:gd name="T15" fmla="*/ 549 h 1069"/>
                <a:gd name="T16" fmla="*/ 377 w 2108"/>
                <a:gd name="T17" fmla="*/ 581 h 1069"/>
                <a:gd name="T18" fmla="*/ 470 w 2108"/>
                <a:gd name="T19" fmla="*/ 671 h 1069"/>
                <a:gd name="T20" fmla="*/ 645 w 2108"/>
                <a:gd name="T21" fmla="*/ 866 h 1069"/>
                <a:gd name="T22" fmla="*/ 704 w 2108"/>
                <a:gd name="T23" fmla="*/ 923 h 1069"/>
                <a:gd name="T24" fmla="*/ 784 w 2108"/>
                <a:gd name="T25" fmla="*/ 964 h 1069"/>
                <a:gd name="T26" fmla="*/ 874 w 2108"/>
                <a:gd name="T27" fmla="*/ 999 h 1069"/>
                <a:gd name="T28" fmla="*/ 979 w 2108"/>
                <a:gd name="T29" fmla="*/ 1027 h 1069"/>
                <a:gd name="T30" fmla="*/ 1202 w 2108"/>
                <a:gd name="T31" fmla="*/ 1058 h 1069"/>
                <a:gd name="T32" fmla="*/ 1429 w 2108"/>
                <a:gd name="T33" fmla="*/ 1069 h 1069"/>
                <a:gd name="T34" fmla="*/ 1603 w 2108"/>
                <a:gd name="T35" fmla="*/ 1066 h 1069"/>
                <a:gd name="T36" fmla="*/ 1742 w 2108"/>
                <a:gd name="T37" fmla="*/ 1048 h 1069"/>
                <a:gd name="T38" fmla="*/ 1854 w 2108"/>
                <a:gd name="T39" fmla="*/ 1012 h 1069"/>
                <a:gd name="T40" fmla="*/ 1952 w 2108"/>
                <a:gd name="T41" fmla="*/ 957 h 1069"/>
                <a:gd name="T42" fmla="*/ 1996 w 2108"/>
                <a:gd name="T43" fmla="*/ 915 h 1069"/>
                <a:gd name="T44" fmla="*/ 2035 w 2108"/>
                <a:gd name="T45" fmla="*/ 863 h 1069"/>
                <a:gd name="T46" fmla="*/ 2063 w 2108"/>
                <a:gd name="T47" fmla="*/ 804 h 1069"/>
                <a:gd name="T48" fmla="*/ 2098 w 2108"/>
                <a:gd name="T49" fmla="*/ 679 h 1069"/>
                <a:gd name="T50" fmla="*/ 2108 w 2108"/>
                <a:gd name="T51" fmla="*/ 564 h 1069"/>
                <a:gd name="T52" fmla="*/ 2105 w 2108"/>
                <a:gd name="T53" fmla="*/ 512 h 1069"/>
                <a:gd name="T54" fmla="*/ 2084 w 2108"/>
                <a:gd name="T55" fmla="*/ 494 h 1069"/>
                <a:gd name="T56" fmla="*/ 2014 w 2108"/>
                <a:gd name="T57" fmla="*/ 463 h 1069"/>
                <a:gd name="T58" fmla="*/ 1773 w 2108"/>
                <a:gd name="T59" fmla="*/ 379 h 1069"/>
                <a:gd name="T60" fmla="*/ 1435 w 2108"/>
                <a:gd name="T61" fmla="*/ 281 h 1069"/>
                <a:gd name="T62" fmla="*/ 1048 w 2108"/>
                <a:gd name="T63" fmla="*/ 184 h 1069"/>
                <a:gd name="T64" fmla="*/ 666 w 2108"/>
                <a:gd name="T65" fmla="*/ 94 h 1069"/>
                <a:gd name="T66" fmla="*/ 328 w 2108"/>
                <a:gd name="T67" fmla="*/ 31 h 1069"/>
                <a:gd name="T68" fmla="*/ 91 w 2108"/>
                <a:gd name="T69" fmla="*/ 0 h 1069"/>
                <a:gd name="T70" fmla="*/ 24 w 2108"/>
                <a:gd name="T71" fmla="*/ 3 h 1069"/>
                <a:gd name="T72" fmla="*/ 3 w 2108"/>
                <a:gd name="T73" fmla="*/ 13 h 10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108" h="1069">
                  <a:moveTo>
                    <a:pt x="0" y="16"/>
                  </a:moveTo>
                  <a:lnTo>
                    <a:pt x="3" y="101"/>
                  </a:lnTo>
                  <a:lnTo>
                    <a:pt x="3" y="153"/>
                  </a:lnTo>
                  <a:lnTo>
                    <a:pt x="11" y="211"/>
                  </a:lnTo>
                  <a:lnTo>
                    <a:pt x="24" y="271"/>
                  </a:lnTo>
                  <a:lnTo>
                    <a:pt x="42" y="330"/>
                  </a:lnTo>
                  <a:lnTo>
                    <a:pt x="55" y="358"/>
                  </a:lnTo>
                  <a:lnTo>
                    <a:pt x="70" y="386"/>
                  </a:lnTo>
                  <a:lnTo>
                    <a:pt x="87" y="414"/>
                  </a:lnTo>
                  <a:lnTo>
                    <a:pt x="104" y="439"/>
                  </a:lnTo>
                  <a:lnTo>
                    <a:pt x="146" y="476"/>
                  </a:lnTo>
                  <a:lnTo>
                    <a:pt x="182" y="504"/>
                  </a:lnTo>
                  <a:lnTo>
                    <a:pt x="216" y="522"/>
                  </a:lnTo>
                  <a:lnTo>
                    <a:pt x="247" y="533"/>
                  </a:lnTo>
                  <a:lnTo>
                    <a:pt x="304" y="543"/>
                  </a:lnTo>
                  <a:lnTo>
                    <a:pt x="328" y="549"/>
                  </a:lnTo>
                  <a:lnTo>
                    <a:pt x="352" y="560"/>
                  </a:lnTo>
                  <a:lnTo>
                    <a:pt x="377" y="581"/>
                  </a:lnTo>
                  <a:lnTo>
                    <a:pt x="404" y="606"/>
                  </a:lnTo>
                  <a:lnTo>
                    <a:pt x="470" y="671"/>
                  </a:lnTo>
                  <a:lnTo>
                    <a:pt x="551" y="759"/>
                  </a:lnTo>
                  <a:lnTo>
                    <a:pt x="645" y="866"/>
                  </a:lnTo>
                  <a:lnTo>
                    <a:pt x="673" y="895"/>
                  </a:lnTo>
                  <a:lnTo>
                    <a:pt x="704" y="923"/>
                  </a:lnTo>
                  <a:lnTo>
                    <a:pt x="742" y="944"/>
                  </a:lnTo>
                  <a:lnTo>
                    <a:pt x="784" y="964"/>
                  </a:lnTo>
                  <a:lnTo>
                    <a:pt x="826" y="981"/>
                  </a:lnTo>
                  <a:lnTo>
                    <a:pt x="874" y="999"/>
                  </a:lnTo>
                  <a:lnTo>
                    <a:pt x="926" y="1012"/>
                  </a:lnTo>
                  <a:lnTo>
                    <a:pt x="979" y="1027"/>
                  </a:lnTo>
                  <a:lnTo>
                    <a:pt x="1087" y="1045"/>
                  </a:lnTo>
                  <a:lnTo>
                    <a:pt x="1202" y="1058"/>
                  </a:lnTo>
                  <a:lnTo>
                    <a:pt x="1317" y="1066"/>
                  </a:lnTo>
                  <a:lnTo>
                    <a:pt x="1429" y="1069"/>
                  </a:lnTo>
                  <a:lnTo>
                    <a:pt x="1519" y="1069"/>
                  </a:lnTo>
                  <a:lnTo>
                    <a:pt x="1603" y="1066"/>
                  </a:lnTo>
                  <a:lnTo>
                    <a:pt x="1676" y="1058"/>
                  </a:lnTo>
                  <a:lnTo>
                    <a:pt x="1742" y="1048"/>
                  </a:lnTo>
                  <a:lnTo>
                    <a:pt x="1801" y="1030"/>
                  </a:lnTo>
                  <a:lnTo>
                    <a:pt x="1854" y="1012"/>
                  </a:lnTo>
                  <a:lnTo>
                    <a:pt x="1906" y="988"/>
                  </a:lnTo>
                  <a:lnTo>
                    <a:pt x="1952" y="957"/>
                  </a:lnTo>
                  <a:lnTo>
                    <a:pt x="1976" y="939"/>
                  </a:lnTo>
                  <a:lnTo>
                    <a:pt x="1996" y="915"/>
                  </a:lnTo>
                  <a:lnTo>
                    <a:pt x="2017" y="891"/>
                  </a:lnTo>
                  <a:lnTo>
                    <a:pt x="2035" y="863"/>
                  </a:lnTo>
                  <a:lnTo>
                    <a:pt x="2049" y="835"/>
                  </a:lnTo>
                  <a:lnTo>
                    <a:pt x="2063" y="804"/>
                  </a:lnTo>
                  <a:lnTo>
                    <a:pt x="2084" y="741"/>
                  </a:lnTo>
                  <a:lnTo>
                    <a:pt x="2098" y="679"/>
                  </a:lnTo>
                  <a:lnTo>
                    <a:pt x="2105" y="616"/>
                  </a:lnTo>
                  <a:lnTo>
                    <a:pt x="2108" y="564"/>
                  </a:lnTo>
                  <a:lnTo>
                    <a:pt x="2108" y="518"/>
                  </a:lnTo>
                  <a:lnTo>
                    <a:pt x="2105" y="512"/>
                  </a:lnTo>
                  <a:lnTo>
                    <a:pt x="2101" y="508"/>
                  </a:lnTo>
                  <a:lnTo>
                    <a:pt x="2084" y="494"/>
                  </a:lnTo>
                  <a:lnTo>
                    <a:pt x="2053" y="481"/>
                  </a:lnTo>
                  <a:lnTo>
                    <a:pt x="2014" y="463"/>
                  </a:lnTo>
                  <a:lnTo>
                    <a:pt x="1910" y="424"/>
                  </a:lnTo>
                  <a:lnTo>
                    <a:pt x="1773" y="379"/>
                  </a:lnTo>
                  <a:lnTo>
                    <a:pt x="1614" y="330"/>
                  </a:lnTo>
                  <a:lnTo>
                    <a:pt x="1435" y="281"/>
                  </a:lnTo>
                  <a:lnTo>
                    <a:pt x="1248" y="232"/>
                  </a:lnTo>
                  <a:lnTo>
                    <a:pt x="1048" y="184"/>
                  </a:lnTo>
                  <a:lnTo>
                    <a:pt x="853" y="135"/>
                  </a:lnTo>
                  <a:lnTo>
                    <a:pt x="666" y="94"/>
                  </a:lnTo>
                  <a:lnTo>
                    <a:pt x="488" y="59"/>
                  </a:lnTo>
                  <a:lnTo>
                    <a:pt x="328" y="31"/>
                  </a:lnTo>
                  <a:lnTo>
                    <a:pt x="195" y="10"/>
                  </a:lnTo>
                  <a:lnTo>
                    <a:pt x="91" y="0"/>
                  </a:lnTo>
                  <a:lnTo>
                    <a:pt x="52" y="0"/>
                  </a:lnTo>
                  <a:lnTo>
                    <a:pt x="24" y="3"/>
                  </a:lnTo>
                  <a:lnTo>
                    <a:pt x="7" y="6"/>
                  </a:lnTo>
                  <a:lnTo>
                    <a:pt x="3" y="13"/>
                  </a:lnTo>
                  <a:lnTo>
                    <a:pt x="0" y="16"/>
                  </a:lnTo>
                  <a:close/>
                </a:path>
              </a:pathLst>
            </a:custGeom>
            <a:solidFill>
              <a:srgbClr val="545B5E"/>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0" name="Freeform 18"/>
            <p:cNvSpPr>
              <a:spLocks/>
            </p:cNvSpPr>
            <p:nvPr/>
          </p:nvSpPr>
          <p:spPr bwMode="auto">
            <a:xfrm>
              <a:off x="767447" y="6299989"/>
              <a:ext cx="155630" cy="110363"/>
            </a:xfrm>
            <a:custGeom>
              <a:avLst/>
              <a:gdLst>
                <a:gd name="T0" fmla="*/ 132 w 1018"/>
                <a:gd name="T1" fmla="*/ 0 h 818"/>
                <a:gd name="T2" fmla="*/ 129 w 1018"/>
                <a:gd name="T3" fmla="*/ 45 h 818"/>
                <a:gd name="T4" fmla="*/ 122 w 1018"/>
                <a:gd name="T5" fmla="*/ 97 h 818"/>
                <a:gd name="T6" fmla="*/ 115 w 1018"/>
                <a:gd name="T7" fmla="*/ 150 h 818"/>
                <a:gd name="T8" fmla="*/ 101 w 1018"/>
                <a:gd name="T9" fmla="*/ 206 h 818"/>
                <a:gd name="T10" fmla="*/ 83 w 1018"/>
                <a:gd name="T11" fmla="*/ 264 h 818"/>
                <a:gd name="T12" fmla="*/ 67 w 1018"/>
                <a:gd name="T13" fmla="*/ 327 h 818"/>
                <a:gd name="T14" fmla="*/ 42 w 1018"/>
                <a:gd name="T15" fmla="*/ 386 h 818"/>
                <a:gd name="T16" fmla="*/ 15 w 1018"/>
                <a:gd name="T17" fmla="*/ 446 h 818"/>
                <a:gd name="T18" fmla="*/ 3 w 1018"/>
                <a:gd name="T19" fmla="*/ 477 h 818"/>
                <a:gd name="T20" fmla="*/ 0 w 1018"/>
                <a:gd name="T21" fmla="*/ 505 h 818"/>
                <a:gd name="T22" fmla="*/ 3 w 1018"/>
                <a:gd name="T23" fmla="*/ 537 h 818"/>
                <a:gd name="T24" fmla="*/ 10 w 1018"/>
                <a:gd name="T25" fmla="*/ 565 h 818"/>
                <a:gd name="T26" fmla="*/ 24 w 1018"/>
                <a:gd name="T27" fmla="*/ 592 h 818"/>
                <a:gd name="T28" fmla="*/ 42 w 1018"/>
                <a:gd name="T29" fmla="*/ 620 h 818"/>
                <a:gd name="T30" fmla="*/ 63 w 1018"/>
                <a:gd name="T31" fmla="*/ 648 h 818"/>
                <a:gd name="T32" fmla="*/ 91 w 1018"/>
                <a:gd name="T33" fmla="*/ 672 h 818"/>
                <a:gd name="T34" fmla="*/ 119 w 1018"/>
                <a:gd name="T35" fmla="*/ 696 h 818"/>
                <a:gd name="T36" fmla="*/ 150 w 1018"/>
                <a:gd name="T37" fmla="*/ 721 h 818"/>
                <a:gd name="T38" fmla="*/ 185 w 1018"/>
                <a:gd name="T39" fmla="*/ 742 h 818"/>
                <a:gd name="T40" fmla="*/ 220 w 1018"/>
                <a:gd name="T41" fmla="*/ 760 h 818"/>
                <a:gd name="T42" fmla="*/ 258 w 1018"/>
                <a:gd name="T43" fmla="*/ 776 h 818"/>
                <a:gd name="T44" fmla="*/ 293 w 1018"/>
                <a:gd name="T45" fmla="*/ 794 h 818"/>
                <a:gd name="T46" fmla="*/ 332 w 1018"/>
                <a:gd name="T47" fmla="*/ 805 h 818"/>
                <a:gd name="T48" fmla="*/ 369 w 1018"/>
                <a:gd name="T49" fmla="*/ 815 h 818"/>
                <a:gd name="T50" fmla="*/ 408 w 1018"/>
                <a:gd name="T51" fmla="*/ 818 h 818"/>
                <a:gd name="T52" fmla="*/ 450 w 1018"/>
                <a:gd name="T53" fmla="*/ 818 h 818"/>
                <a:gd name="T54" fmla="*/ 494 w 1018"/>
                <a:gd name="T55" fmla="*/ 815 h 818"/>
                <a:gd name="T56" fmla="*/ 543 w 1018"/>
                <a:gd name="T57" fmla="*/ 805 h 818"/>
                <a:gd name="T58" fmla="*/ 592 w 1018"/>
                <a:gd name="T59" fmla="*/ 794 h 818"/>
                <a:gd name="T60" fmla="*/ 641 w 1018"/>
                <a:gd name="T61" fmla="*/ 776 h 818"/>
                <a:gd name="T62" fmla="*/ 735 w 1018"/>
                <a:gd name="T63" fmla="*/ 742 h 818"/>
                <a:gd name="T64" fmla="*/ 826 w 1018"/>
                <a:gd name="T65" fmla="*/ 700 h 818"/>
                <a:gd name="T66" fmla="*/ 902 w 1018"/>
                <a:gd name="T67" fmla="*/ 659 h 818"/>
                <a:gd name="T68" fmla="*/ 962 w 1018"/>
                <a:gd name="T69" fmla="*/ 623 h 818"/>
                <a:gd name="T70" fmla="*/ 997 w 1018"/>
                <a:gd name="T71" fmla="*/ 599 h 818"/>
                <a:gd name="T72" fmla="*/ 1003 w 1018"/>
                <a:gd name="T73" fmla="*/ 592 h 818"/>
                <a:gd name="T74" fmla="*/ 1011 w 1018"/>
                <a:gd name="T75" fmla="*/ 578 h 818"/>
                <a:gd name="T76" fmla="*/ 1014 w 1018"/>
                <a:gd name="T77" fmla="*/ 565 h 818"/>
                <a:gd name="T78" fmla="*/ 1018 w 1018"/>
                <a:gd name="T79" fmla="*/ 547 h 818"/>
                <a:gd name="T80" fmla="*/ 1018 w 1018"/>
                <a:gd name="T81" fmla="*/ 508 h 818"/>
                <a:gd name="T82" fmla="*/ 1011 w 1018"/>
                <a:gd name="T83" fmla="*/ 464 h 818"/>
                <a:gd name="T84" fmla="*/ 1000 w 1018"/>
                <a:gd name="T85" fmla="*/ 418 h 818"/>
                <a:gd name="T86" fmla="*/ 990 w 1018"/>
                <a:gd name="T87" fmla="*/ 370 h 818"/>
                <a:gd name="T88" fmla="*/ 958 w 1018"/>
                <a:gd name="T89" fmla="*/ 279 h 818"/>
                <a:gd name="T90" fmla="*/ 944 w 1018"/>
                <a:gd name="T91" fmla="*/ 237 h 818"/>
                <a:gd name="T92" fmla="*/ 933 w 1018"/>
                <a:gd name="T93" fmla="*/ 195 h 818"/>
                <a:gd name="T94" fmla="*/ 920 w 1018"/>
                <a:gd name="T95" fmla="*/ 118 h 818"/>
                <a:gd name="T96" fmla="*/ 917 w 1018"/>
                <a:gd name="T97" fmla="*/ 59 h 818"/>
                <a:gd name="T98" fmla="*/ 913 w 1018"/>
                <a:gd name="T99" fmla="*/ 38 h 818"/>
                <a:gd name="T100" fmla="*/ 132 w 1018"/>
                <a:gd name="T101" fmla="*/ 0 h 8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1018" h="818">
                  <a:moveTo>
                    <a:pt x="132" y="0"/>
                  </a:moveTo>
                  <a:lnTo>
                    <a:pt x="129" y="45"/>
                  </a:lnTo>
                  <a:lnTo>
                    <a:pt x="122" y="97"/>
                  </a:lnTo>
                  <a:lnTo>
                    <a:pt x="115" y="150"/>
                  </a:lnTo>
                  <a:lnTo>
                    <a:pt x="101" y="206"/>
                  </a:lnTo>
                  <a:lnTo>
                    <a:pt x="83" y="264"/>
                  </a:lnTo>
                  <a:lnTo>
                    <a:pt x="67" y="327"/>
                  </a:lnTo>
                  <a:lnTo>
                    <a:pt x="42" y="386"/>
                  </a:lnTo>
                  <a:lnTo>
                    <a:pt x="15" y="446"/>
                  </a:lnTo>
                  <a:lnTo>
                    <a:pt x="3" y="477"/>
                  </a:lnTo>
                  <a:lnTo>
                    <a:pt x="0" y="505"/>
                  </a:lnTo>
                  <a:lnTo>
                    <a:pt x="3" y="537"/>
                  </a:lnTo>
                  <a:lnTo>
                    <a:pt x="10" y="565"/>
                  </a:lnTo>
                  <a:lnTo>
                    <a:pt x="24" y="592"/>
                  </a:lnTo>
                  <a:lnTo>
                    <a:pt x="42" y="620"/>
                  </a:lnTo>
                  <a:lnTo>
                    <a:pt x="63" y="648"/>
                  </a:lnTo>
                  <a:lnTo>
                    <a:pt x="91" y="672"/>
                  </a:lnTo>
                  <a:lnTo>
                    <a:pt x="119" y="696"/>
                  </a:lnTo>
                  <a:lnTo>
                    <a:pt x="150" y="721"/>
                  </a:lnTo>
                  <a:lnTo>
                    <a:pt x="185" y="742"/>
                  </a:lnTo>
                  <a:lnTo>
                    <a:pt x="220" y="760"/>
                  </a:lnTo>
                  <a:lnTo>
                    <a:pt x="258" y="776"/>
                  </a:lnTo>
                  <a:lnTo>
                    <a:pt x="293" y="794"/>
                  </a:lnTo>
                  <a:lnTo>
                    <a:pt x="332" y="805"/>
                  </a:lnTo>
                  <a:lnTo>
                    <a:pt x="369" y="815"/>
                  </a:lnTo>
                  <a:lnTo>
                    <a:pt x="408" y="818"/>
                  </a:lnTo>
                  <a:lnTo>
                    <a:pt x="450" y="818"/>
                  </a:lnTo>
                  <a:lnTo>
                    <a:pt x="494" y="815"/>
                  </a:lnTo>
                  <a:lnTo>
                    <a:pt x="543" y="805"/>
                  </a:lnTo>
                  <a:lnTo>
                    <a:pt x="592" y="794"/>
                  </a:lnTo>
                  <a:lnTo>
                    <a:pt x="641" y="776"/>
                  </a:lnTo>
                  <a:lnTo>
                    <a:pt x="735" y="742"/>
                  </a:lnTo>
                  <a:lnTo>
                    <a:pt x="826" y="700"/>
                  </a:lnTo>
                  <a:lnTo>
                    <a:pt x="902" y="659"/>
                  </a:lnTo>
                  <a:lnTo>
                    <a:pt x="962" y="623"/>
                  </a:lnTo>
                  <a:lnTo>
                    <a:pt x="997" y="599"/>
                  </a:lnTo>
                  <a:lnTo>
                    <a:pt x="1003" y="592"/>
                  </a:lnTo>
                  <a:lnTo>
                    <a:pt x="1011" y="578"/>
                  </a:lnTo>
                  <a:lnTo>
                    <a:pt x="1014" y="565"/>
                  </a:lnTo>
                  <a:lnTo>
                    <a:pt x="1018" y="547"/>
                  </a:lnTo>
                  <a:lnTo>
                    <a:pt x="1018" y="508"/>
                  </a:lnTo>
                  <a:lnTo>
                    <a:pt x="1011" y="464"/>
                  </a:lnTo>
                  <a:lnTo>
                    <a:pt x="1000" y="418"/>
                  </a:lnTo>
                  <a:lnTo>
                    <a:pt x="990" y="370"/>
                  </a:lnTo>
                  <a:lnTo>
                    <a:pt x="958" y="279"/>
                  </a:lnTo>
                  <a:lnTo>
                    <a:pt x="944" y="237"/>
                  </a:lnTo>
                  <a:lnTo>
                    <a:pt x="933" y="195"/>
                  </a:lnTo>
                  <a:lnTo>
                    <a:pt x="920" y="118"/>
                  </a:lnTo>
                  <a:lnTo>
                    <a:pt x="917" y="59"/>
                  </a:lnTo>
                  <a:lnTo>
                    <a:pt x="913" y="38"/>
                  </a:lnTo>
                  <a:lnTo>
                    <a:pt x="132"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1" name="Freeform 19"/>
            <p:cNvSpPr>
              <a:spLocks/>
            </p:cNvSpPr>
            <p:nvPr/>
          </p:nvSpPr>
          <p:spPr bwMode="auto">
            <a:xfrm>
              <a:off x="753215" y="6331117"/>
              <a:ext cx="318605" cy="192428"/>
            </a:xfrm>
            <a:custGeom>
              <a:avLst/>
              <a:gdLst>
                <a:gd name="T0" fmla="*/ 101 w 2084"/>
                <a:gd name="T1" fmla="*/ 115 h 1428"/>
                <a:gd name="T2" fmla="*/ 49 w 2084"/>
                <a:gd name="T3" fmla="*/ 219 h 1428"/>
                <a:gd name="T4" fmla="*/ 11 w 2084"/>
                <a:gd name="T5" fmla="*/ 341 h 1428"/>
                <a:gd name="T6" fmla="*/ 0 w 2084"/>
                <a:gd name="T7" fmla="*/ 481 h 1428"/>
                <a:gd name="T8" fmla="*/ 21 w 2084"/>
                <a:gd name="T9" fmla="*/ 634 h 1428"/>
                <a:gd name="T10" fmla="*/ 63 w 2084"/>
                <a:gd name="T11" fmla="*/ 746 h 1428"/>
                <a:gd name="T12" fmla="*/ 143 w 2084"/>
                <a:gd name="T13" fmla="*/ 835 h 1428"/>
                <a:gd name="T14" fmla="*/ 230 w 2084"/>
                <a:gd name="T15" fmla="*/ 884 h 1428"/>
                <a:gd name="T16" fmla="*/ 345 w 2084"/>
                <a:gd name="T17" fmla="*/ 920 h 1428"/>
                <a:gd name="T18" fmla="*/ 447 w 2084"/>
                <a:gd name="T19" fmla="*/ 972 h 1428"/>
                <a:gd name="T20" fmla="*/ 554 w 2084"/>
                <a:gd name="T21" fmla="*/ 1076 h 1428"/>
                <a:gd name="T22" fmla="*/ 707 w 2084"/>
                <a:gd name="T23" fmla="*/ 1233 h 1428"/>
                <a:gd name="T24" fmla="*/ 832 w 2084"/>
                <a:gd name="T25" fmla="*/ 1327 h 1428"/>
                <a:gd name="T26" fmla="*/ 1007 w 2084"/>
                <a:gd name="T27" fmla="*/ 1396 h 1428"/>
                <a:gd name="T28" fmla="*/ 1219 w 2084"/>
                <a:gd name="T29" fmla="*/ 1428 h 1428"/>
                <a:gd name="T30" fmla="*/ 1446 w 2084"/>
                <a:gd name="T31" fmla="*/ 1425 h 1428"/>
                <a:gd name="T32" fmla="*/ 1662 w 2084"/>
                <a:gd name="T33" fmla="*/ 1396 h 1428"/>
                <a:gd name="T34" fmla="*/ 1846 w 2084"/>
                <a:gd name="T35" fmla="*/ 1358 h 1428"/>
                <a:gd name="T36" fmla="*/ 1934 w 2084"/>
                <a:gd name="T37" fmla="*/ 1320 h 1428"/>
                <a:gd name="T38" fmla="*/ 1986 w 2084"/>
                <a:gd name="T39" fmla="*/ 1274 h 1428"/>
                <a:gd name="T40" fmla="*/ 2049 w 2084"/>
                <a:gd name="T41" fmla="*/ 1156 h 1428"/>
                <a:gd name="T42" fmla="*/ 2084 w 2084"/>
                <a:gd name="T43" fmla="*/ 975 h 1428"/>
                <a:gd name="T44" fmla="*/ 2063 w 2084"/>
                <a:gd name="T45" fmla="*/ 780 h 1428"/>
                <a:gd name="T46" fmla="*/ 2014 w 2084"/>
                <a:gd name="T47" fmla="*/ 661 h 1428"/>
                <a:gd name="T48" fmla="*/ 1955 w 2084"/>
                <a:gd name="T49" fmla="*/ 585 h 1428"/>
                <a:gd name="T50" fmla="*/ 1882 w 2084"/>
                <a:gd name="T51" fmla="*/ 522 h 1428"/>
                <a:gd name="T52" fmla="*/ 1693 w 2084"/>
                <a:gd name="T53" fmla="*/ 442 h 1428"/>
                <a:gd name="T54" fmla="*/ 1516 w 2084"/>
                <a:gd name="T55" fmla="*/ 400 h 1428"/>
                <a:gd name="T56" fmla="*/ 1313 w 2084"/>
                <a:gd name="T57" fmla="*/ 356 h 1428"/>
                <a:gd name="T58" fmla="*/ 1237 w 2084"/>
                <a:gd name="T59" fmla="*/ 310 h 1428"/>
                <a:gd name="T60" fmla="*/ 1195 w 2084"/>
                <a:gd name="T61" fmla="*/ 257 h 1428"/>
                <a:gd name="T62" fmla="*/ 1164 w 2084"/>
                <a:gd name="T63" fmla="*/ 184 h 1428"/>
                <a:gd name="T64" fmla="*/ 1146 w 2084"/>
                <a:gd name="T65" fmla="*/ 101 h 1428"/>
                <a:gd name="T66" fmla="*/ 1126 w 2084"/>
                <a:gd name="T67" fmla="*/ 55 h 1428"/>
                <a:gd name="T68" fmla="*/ 1069 w 2084"/>
                <a:gd name="T69" fmla="*/ 18 h 1428"/>
                <a:gd name="T70" fmla="*/ 959 w 2084"/>
                <a:gd name="T71" fmla="*/ 0 h 1428"/>
                <a:gd name="T72" fmla="*/ 837 w 2084"/>
                <a:gd name="T73" fmla="*/ 18 h 1428"/>
                <a:gd name="T74" fmla="*/ 676 w 2084"/>
                <a:gd name="T75" fmla="*/ 76 h 1428"/>
                <a:gd name="T76" fmla="*/ 631 w 2084"/>
                <a:gd name="T77" fmla="*/ 125 h 1428"/>
                <a:gd name="T78" fmla="*/ 609 w 2084"/>
                <a:gd name="T79" fmla="*/ 195 h 1428"/>
                <a:gd name="T80" fmla="*/ 617 w 2084"/>
                <a:gd name="T81" fmla="*/ 302 h 1428"/>
                <a:gd name="T82" fmla="*/ 617 w 2084"/>
                <a:gd name="T83" fmla="*/ 351 h 1428"/>
                <a:gd name="T84" fmla="*/ 572 w 2084"/>
                <a:gd name="T85" fmla="*/ 341 h 1428"/>
                <a:gd name="T86" fmla="*/ 387 w 2084"/>
                <a:gd name="T87" fmla="*/ 257 h 1428"/>
                <a:gd name="T88" fmla="*/ 286 w 2084"/>
                <a:gd name="T89" fmla="*/ 188 h 1428"/>
                <a:gd name="T90" fmla="*/ 202 w 2084"/>
                <a:gd name="T91" fmla="*/ 101 h 14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084" h="1428">
                  <a:moveTo>
                    <a:pt x="167" y="31"/>
                  </a:moveTo>
                  <a:lnTo>
                    <a:pt x="122" y="88"/>
                  </a:lnTo>
                  <a:lnTo>
                    <a:pt x="101" y="115"/>
                  </a:lnTo>
                  <a:lnTo>
                    <a:pt x="84" y="150"/>
                  </a:lnTo>
                  <a:lnTo>
                    <a:pt x="66" y="181"/>
                  </a:lnTo>
                  <a:lnTo>
                    <a:pt x="49" y="219"/>
                  </a:lnTo>
                  <a:lnTo>
                    <a:pt x="34" y="257"/>
                  </a:lnTo>
                  <a:lnTo>
                    <a:pt x="21" y="299"/>
                  </a:lnTo>
                  <a:lnTo>
                    <a:pt x="11" y="341"/>
                  </a:lnTo>
                  <a:lnTo>
                    <a:pt x="3" y="387"/>
                  </a:lnTo>
                  <a:lnTo>
                    <a:pt x="0" y="432"/>
                  </a:lnTo>
                  <a:lnTo>
                    <a:pt x="0" y="481"/>
                  </a:lnTo>
                  <a:lnTo>
                    <a:pt x="3" y="530"/>
                  </a:lnTo>
                  <a:lnTo>
                    <a:pt x="11" y="582"/>
                  </a:lnTo>
                  <a:lnTo>
                    <a:pt x="21" y="634"/>
                  </a:lnTo>
                  <a:lnTo>
                    <a:pt x="39" y="689"/>
                  </a:lnTo>
                  <a:lnTo>
                    <a:pt x="49" y="717"/>
                  </a:lnTo>
                  <a:lnTo>
                    <a:pt x="63" y="746"/>
                  </a:lnTo>
                  <a:lnTo>
                    <a:pt x="87" y="780"/>
                  </a:lnTo>
                  <a:lnTo>
                    <a:pt x="122" y="819"/>
                  </a:lnTo>
                  <a:lnTo>
                    <a:pt x="143" y="835"/>
                  </a:lnTo>
                  <a:lnTo>
                    <a:pt x="167" y="853"/>
                  </a:lnTo>
                  <a:lnTo>
                    <a:pt x="198" y="871"/>
                  </a:lnTo>
                  <a:lnTo>
                    <a:pt x="230" y="884"/>
                  </a:lnTo>
                  <a:lnTo>
                    <a:pt x="265" y="899"/>
                  </a:lnTo>
                  <a:lnTo>
                    <a:pt x="307" y="908"/>
                  </a:lnTo>
                  <a:lnTo>
                    <a:pt x="345" y="920"/>
                  </a:lnTo>
                  <a:lnTo>
                    <a:pt x="383" y="936"/>
                  </a:lnTo>
                  <a:lnTo>
                    <a:pt x="414" y="954"/>
                  </a:lnTo>
                  <a:lnTo>
                    <a:pt x="447" y="972"/>
                  </a:lnTo>
                  <a:lnTo>
                    <a:pt x="474" y="996"/>
                  </a:lnTo>
                  <a:lnTo>
                    <a:pt x="502" y="1020"/>
                  </a:lnTo>
                  <a:lnTo>
                    <a:pt x="554" y="1076"/>
                  </a:lnTo>
                  <a:lnTo>
                    <a:pt x="609" y="1139"/>
                  </a:lnTo>
                  <a:lnTo>
                    <a:pt x="673" y="1201"/>
                  </a:lnTo>
                  <a:lnTo>
                    <a:pt x="707" y="1233"/>
                  </a:lnTo>
                  <a:lnTo>
                    <a:pt x="746" y="1264"/>
                  </a:lnTo>
                  <a:lnTo>
                    <a:pt x="788" y="1295"/>
                  </a:lnTo>
                  <a:lnTo>
                    <a:pt x="832" y="1327"/>
                  </a:lnTo>
                  <a:lnTo>
                    <a:pt x="885" y="1355"/>
                  </a:lnTo>
                  <a:lnTo>
                    <a:pt x="944" y="1379"/>
                  </a:lnTo>
                  <a:lnTo>
                    <a:pt x="1007" y="1396"/>
                  </a:lnTo>
                  <a:lnTo>
                    <a:pt x="1076" y="1410"/>
                  </a:lnTo>
                  <a:lnTo>
                    <a:pt x="1146" y="1420"/>
                  </a:lnTo>
                  <a:lnTo>
                    <a:pt x="1219" y="1428"/>
                  </a:lnTo>
                  <a:lnTo>
                    <a:pt x="1297" y="1428"/>
                  </a:lnTo>
                  <a:lnTo>
                    <a:pt x="1370" y="1428"/>
                  </a:lnTo>
                  <a:lnTo>
                    <a:pt x="1446" y="1425"/>
                  </a:lnTo>
                  <a:lnTo>
                    <a:pt x="1523" y="1417"/>
                  </a:lnTo>
                  <a:lnTo>
                    <a:pt x="1593" y="1410"/>
                  </a:lnTo>
                  <a:lnTo>
                    <a:pt x="1662" y="1396"/>
                  </a:lnTo>
                  <a:lnTo>
                    <a:pt x="1728" y="1386"/>
                  </a:lnTo>
                  <a:lnTo>
                    <a:pt x="1791" y="1372"/>
                  </a:lnTo>
                  <a:lnTo>
                    <a:pt x="1846" y="1358"/>
                  </a:lnTo>
                  <a:lnTo>
                    <a:pt x="1895" y="1341"/>
                  </a:lnTo>
                  <a:lnTo>
                    <a:pt x="1916" y="1334"/>
                  </a:lnTo>
                  <a:lnTo>
                    <a:pt x="1934" y="1320"/>
                  </a:lnTo>
                  <a:lnTo>
                    <a:pt x="1955" y="1306"/>
                  </a:lnTo>
                  <a:lnTo>
                    <a:pt x="1968" y="1292"/>
                  </a:lnTo>
                  <a:lnTo>
                    <a:pt x="1986" y="1274"/>
                  </a:lnTo>
                  <a:lnTo>
                    <a:pt x="2000" y="1254"/>
                  </a:lnTo>
                  <a:lnTo>
                    <a:pt x="2028" y="1209"/>
                  </a:lnTo>
                  <a:lnTo>
                    <a:pt x="2049" y="1156"/>
                  </a:lnTo>
                  <a:lnTo>
                    <a:pt x="2066" y="1097"/>
                  </a:lnTo>
                  <a:lnTo>
                    <a:pt x="2077" y="1038"/>
                  </a:lnTo>
                  <a:lnTo>
                    <a:pt x="2084" y="975"/>
                  </a:lnTo>
                  <a:lnTo>
                    <a:pt x="2084" y="908"/>
                  </a:lnTo>
                  <a:lnTo>
                    <a:pt x="2077" y="846"/>
                  </a:lnTo>
                  <a:lnTo>
                    <a:pt x="2063" y="780"/>
                  </a:lnTo>
                  <a:lnTo>
                    <a:pt x="2041" y="721"/>
                  </a:lnTo>
                  <a:lnTo>
                    <a:pt x="2028" y="689"/>
                  </a:lnTo>
                  <a:lnTo>
                    <a:pt x="2014" y="661"/>
                  </a:lnTo>
                  <a:lnTo>
                    <a:pt x="1996" y="637"/>
                  </a:lnTo>
                  <a:lnTo>
                    <a:pt x="1976" y="609"/>
                  </a:lnTo>
                  <a:lnTo>
                    <a:pt x="1955" y="585"/>
                  </a:lnTo>
                  <a:lnTo>
                    <a:pt x="1934" y="564"/>
                  </a:lnTo>
                  <a:lnTo>
                    <a:pt x="1906" y="543"/>
                  </a:lnTo>
                  <a:lnTo>
                    <a:pt x="1882" y="522"/>
                  </a:lnTo>
                  <a:lnTo>
                    <a:pt x="1819" y="487"/>
                  </a:lnTo>
                  <a:lnTo>
                    <a:pt x="1756" y="463"/>
                  </a:lnTo>
                  <a:lnTo>
                    <a:pt x="1693" y="442"/>
                  </a:lnTo>
                  <a:lnTo>
                    <a:pt x="1630" y="424"/>
                  </a:lnTo>
                  <a:lnTo>
                    <a:pt x="1572" y="411"/>
                  </a:lnTo>
                  <a:lnTo>
                    <a:pt x="1516" y="400"/>
                  </a:lnTo>
                  <a:lnTo>
                    <a:pt x="1408" y="383"/>
                  </a:lnTo>
                  <a:lnTo>
                    <a:pt x="1359" y="369"/>
                  </a:lnTo>
                  <a:lnTo>
                    <a:pt x="1313" y="356"/>
                  </a:lnTo>
                  <a:lnTo>
                    <a:pt x="1276" y="335"/>
                  </a:lnTo>
                  <a:lnTo>
                    <a:pt x="1255" y="323"/>
                  </a:lnTo>
                  <a:lnTo>
                    <a:pt x="1237" y="310"/>
                  </a:lnTo>
                  <a:lnTo>
                    <a:pt x="1224" y="296"/>
                  </a:lnTo>
                  <a:lnTo>
                    <a:pt x="1206" y="278"/>
                  </a:lnTo>
                  <a:lnTo>
                    <a:pt x="1195" y="257"/>
                  </a:lnTo>
                  <a:lnTo>
                    <a:pt x="1181" y="237"/>
                  </a:lnTo>
                  <a:lnTo>
                    <a:pt x="1170" y="213"/>
                  </a:lnTo>
                  <a:lnTo>
                    <a:pt x="1164" y="184"/>
                  </a:lnTo>
                  <a:lnTo>
                    <a:pt x="1157" y="153"/>
                  </a:lnTo>
                  <a:lnTo>
                    <a:pt x="1150" y="122"/>
                  </a:lnTo>
                  <a:lnTo>
                    <a:pt x="1146" y="101"/>
                  </a:lnTo>
                  <a:lnTo>
                    <a:pt x="1139" y="83"/>
                  </a:lnTo>
                  <a:lnTo>
                    <a:pt x="1133" y="70"/>
                  </a:lnTo>
                  <a:lnTo>
                    <a:pt x="1126" y="55"/>
                  </a:lnTo>
                  <a:lnTo>
                    <a:pt x="1112" y="45"/>
                  </a:lnTo>
                  <a:lnTo>
                    <a:pt x="1102" y="34"/>
                  </a:lnTo>
                  <a:lnTo>
                    <a:pt x="1069" y="18"/>
                  </a:lnTo>
                  <a:lnTo>
                    <a:pt x="1038" y="7"/>
                  </a:lnTo>
                  <a:lnTo>
                    <a:pt x="1000" y="3"/>
                  </a:lnTo>
                  <a:lnTo>
                    <a:pt x="959" y="0"/>
                  </a:lnTo>
                  <a:lnTo>
                    <a:pt x="920" y="3"/>
                  </a:lnTo>
                  <a:lnTo>
                    <a:pt x="878" y="10"/>
                  </a:lnTo>
                  <a:lnTo>
                    <a:pt x="837" y="18"/>
                  </a:lnTo>
                  <a:lnTo>
                    <a:pt x="759" y="42"/>
                  </a:lnTo>
                  <a:lnTo>
                    <a:pt x="700" y="66"/>
                  </a:lnTo>
                  <a:lnTo>
                    <a:pt x="676" y="76"/>
                  </a:lnTo>
                  <a:lnTo>
                    <a:pt x="662" y="88"/>
                  </a:lnTo>
                  <a:lnTo>
                    <a:pt x="645" y="104"/>
                  </a:lnTo>
                  <a:lnTo>
                    <a:pt x="631" y="125"/>
                  </a:lnTo>
                  <a:lnTo>
                    <a:pt x="621" y="146"/>
                  </a:lnTo>
                  <a:lnTo>
                    <a:pt x="613" y="171"/>
                  </a:lnTo>
                  <a:lnTo>
                    <a:pt x="609" y="195"/>
                  </a:lnTo>
                  <a:lnTo>
                    <a:pt x="609" y="216"/>
                  </a:lnTo>
                  <a:lnTo>
                    <a:pt x="613" y="261"/>
                  </a:lnTo>
                  <a:lnTo>
                    <a:pt x="617" y="302"/>
                  </a:lnTo>
                  <a:lnTo>
                    <a:pt x="621" y="331"/>
                  </a:lnTo>
                  <a:lnTo>
                    <a:pt x="621" y="345"/>
                  </a:lnTo>
                  <a:lnTo>
                    <a:pt x="617" y="351"/>
                  </a:lnTo>
                  <a:lnTo>
                    <a:pt x="613" y="356"/>
                  </a:lnTo>
                  <a:lnTo>
                    <a:pt x="603" y="351"/>
                  </a:lnTo>
                  <a:lnTo>
                    <a:pt x="572" y="341"/>
                  </a:lnTo>
                  <a:lnTo>
                    <a:pt x="520" y="320"/>
                  </a:lnTo>
                  <a:lnTo>
                    <a:pt x="457" y="292"/>
                  </a:lnTo>
                  <a:lnTo>
                    <a:pt x="387" y="257"/>
                  </a:lnTo>
                  <a:lnTo>
                    <a:pt x="352" y="237"/>
                  </a:lnTo>
                  <a:lnTo>
                    <a:pt x="317" y="213"/>
                  </a:lnTo>
                  <a:lnTo>
                    <a:pt x="286" y="188"/>
                  </a:lnTo>
                  <a:lnTo>
                    <a:pt x="255" y="160"/>
                  </a:lnTo>
                  <a:lnTo>
                    <a:pt x="226" y="128"/>
                  </a:lnTo>
                  <a:lnTo>
                    <a:pt x="202" y="101"/>
                  </a:lnTo>
                  <a:lnTo>
                    <a:pt x="182" y="66"/>
                  </a:lnTo>
                  <a:lnTo>
                    <a:pt x="167" y="31"/>
                  </a:lnTo>
                  <a:close/>
                </a:path>
              </a:pathLst>
            </a:custGeom>
            <a:solidFill>
              <a:srgbClr val="482D2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2" name="Freeform 20"/>
            <p:cNvSpPr>
              <a:spLocks/>
            </p:cNvSpPr>
            <p:nvPr/>
          </p:nvSpPr>
          <p:spPr bwMode="auto">
            <a:xfrm>
              <a:off x="751838" y="6353755"/>
              <a:ext cx="65190" cy="104703"/>
            </a:xfrm>
            <a:custGeom>
              <a:avLst/>
              <a:gdLst>
                <a:gd name="T0" fmla="*/ 397 w 425"/>
                <a:gd name="T1" fmla="*/ 171 h 777"/>
                <a:gd name="T2" fmla="*/ 384 w 425"/>
                <a:gd name="T3" fmla="*/ 192 h 777"/>
                <a:gd name="T4" fmla="*/ 355 w 425"/>
                <a:gd name="T5" fmla="*/ 241 h 777"/>
                <a:gd name="T6" fmla="*/ 342 w 425"/>
                <a:gd name="T7" fmla="*/ 272 h 777"/>
                <a:gd name="T8" fmla="*/ 324 w 425"/>
                <a:gd name="T9" fmla="*/ 314 h 777"/>
                <a:gd name="T10" fmla="*/ 311 w 425"/>
                <a:gd name="T11" fmla="*/ 355 h 777"/>
                <a:gd name="T12" fmla="*/ 296 w 425"/>
                <a:gd name="T13" fmla="*/ 400 h 777"/>
                <a:gd name="T14" fmla="*/ 286 w 425"/>
                <a:gd name="T15" fmla="*/ 449 h 777"/>
                <a:gd name="T16" fmla="*/ 282 w 425"/>
                <a:gd name="T17" fmla="*/ 501 h 777"/>
                <a:gd name="T18" fmla="*/ 282 w 425"/>
                <a:gd name="T19" fmla="*/ 550 h 777"/>
                <a:gd name="T20" fmla="*/ 290 w 425"/>
                <a:gd name="T21" fmla="*/ 599 h 777"/>
                <a:gd name="T22" fmla="*/ 299 w 425"/>
                <a:gd name="T23" fmla="*/ 623 h 777"/>
                <a:gd name="T24" fmla="*/ 306 w 425"/>
                <a:gd name="T25" fmla="*/ 647 h 777"/>
                <a:gd name="T26" fmla="*/ 321 w 425"/>
                <a:gd name="T27" fmla="*/ 672 h 777"/>
                <a:gd name="T28" fmla="*/ 335 w 425"/>
                <a:gd name="T29" fmla="*/ 693 h 777"/>
                <a:gd name="T30" fmla="*/ 352 w 425"/>
                <a:gd name="T31" fmla="*/ 717 h 777"/>
                <a:gd name="T32" fmla="*/ 373 w 425"/>
                <a:gd name="T33" fmla="*/ 738 h 777"/>
                <a:gd name="T34" fmla="*/ 397 w 425"/>
                <a:gd name="T35" fmla="*/ 756 h 777"/>
                <a:gd name="T36" fmla="*/ 425 w 425"/>
                <a:gd name="T37" fmla="*/ 777 h 777"/>
                <a:gd name="T38" fmla="*/ 366 w 425"/>
                <a:gd name="T39" fmla="*/ 763 h 777"/>
                <a:gd name="T40" fmla="*/ 306 w 425"/>
                <a:gd name="T41" fmla="*/ 745 h 777"/>
                <a:gd name="T42" fmla="*/ 237 w 425"/>
                <a:gd name="T43" fmla="*/ 720 h 777"/>
                <a:gd name="T44" fmla="*/ 199 w 425"/>
                <a:gd name="T45" fmla="*/ 704 h 777"/>
                <a:gd name="T46" fmla="*/ 164 w 425"/>
                <a:gd name="T47" fmla="*/ 683 h 777"/>
                <a:gd name="T48" fmla="*/ 129 w 425"/>
                <a:gd name="T49" fmla="*/ 662 h 777"/>
                <a:gd name="T50" fmla="*/ 98 w 425"/>
                <a:gd name="T51" fmla="*/ 634 h 777"/>
                <a:gd name="T52" fmla="*/ 70 w 425"/>
                <a:gd name="T53" fmla="*/ 606 h 777"/>
                <a:gd name="T54" fmla="*/ 46 w 425"/>
                <a:gd name="T55" fmla="*/ 574 h 777"/>
                <a:gd name="T56" fmla="*/ 25 w 425"/>
                <a:gd name="T57" fmla="*/ 537 h 777"/>
                <a:gd name="T58" fmla="*/ 10 w 425"/>
                <a:gd name="T59" fmla="*/ 498 h 777"/>
                <a:gd name="T60" fmla="*/ 7 w 425"/>
                <a:gd name="T61" fmla="*/ 463 h 777"/>
                <a:gd name="T62" fmla="*/ 4 w 425"/>
                <a:gd name="T63" fmla="*/ 428 h 777"/>
                <a:gd name="T64" fmla="*/ 0 w 425"/>
                <a:gd name="T65" fmla="*/ 351 h 777"/>
                <a:gd name="T66" fmla="*/ 7 w 425"/>
                <a:gd name="T67" fmla="*/ 272 h 777"/>
                <a:gd name="T68" fmla="*/ 21 w 425"/>
                <a:gd name="T69" fmla="*/ 192 h 777"/>
                <a:gd name="T70" fmla="*/ 35 w 425"/>
                <a:gd name="T71" fmla="*/ 122 h 777"/>
                <a:gd name="T72" fmla="*/ 52 w 425"/>
                <a:gd name="T73" fmla="*/ 62 h 777"/>
                <a:gd name="T74" fmla="*/ 70 w 425"/>
                <a:gd name="T75" fmla="*/ 21 h 777"/>
                <a:gd name="T76" fmla="*/ 77 w 425"/>
                <a:gd name="T77" fmla="*/ 10 h 777"/>
                <a:gd name="T78" fmla="*/ 83 w 425"/>
                <a:gd name="T79" fmla="*/ 0 h 777"/>
                <a:gd name="T80" fmla="*/ 94 w 425"/>
                <a:gd name="T81" fmla="*/ 0 h 777"/>
                <a:gd name="T82" fmla="*/ 108 w 425"/>
                <a:gd name="T83" fmla="*/ 4 h 777"/>
                <a:gd name="T84" fmla="*/ 147 w 425"/>
                <a:gd name="T85" fmla="*/ 21 h 777"/>
                <a:gd name="T86" fmla="*/ 199 w 425"/>
                <a:gd name="T87" fmla="*/ 46 h 777"/>
                <a:gd name="T88" fmla="*/ 254 w 425"/>
                <a:gd name="T89" fmla="*/ 80 h 777"/>
                <a:gd name="T90" fmla="*/ 352 w 425"/>
                <a:gd name="T91" fmla="*/ 143 h 777"/>
                <a:gd name="T92" fmla="*/ 397 w 425"/>
                <a:gd name="T93" fmla="*/ 171 h 77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425" h="777">
                  <a:moveTo>
                    <a:pt x="397" y="171"/>
                  </a:moveTo>
                  <a:lnTo>
                    <a:pt x="384" y="192"/>
                  </a:lnTo>
                  <a:lnTo>
                    <a:pt x="355" y="241"/>
                  </a:lnTo>
                  <a:lnTo>
                    <a:pt x="342" y="272"/>
                  </a:lnTo>
                  <a:lnTo>
                    <a:pt x="324" y="314"/>
                  </a:lnTo>
                  <a:lnTo>
                    <a:pt x="311" y="355"/>
                  </a:lnTo>
                  <a:lnTo>
                    <a:pt x="296" y="400"/>
                  </a:lnTo>
                  <a:lnTo>
                    <a:pt x="286" y="449"/>
                  </a:lnTo>
                  <a:lnTo>
                    <a:pt x="282" y="501"/>
                  </a:lnTo>
                  <a:lnTo>
                    <a:pt x="282" y="550"/>
                  </a:lnTo>
                  <a:lnTo>
                    <a:pt x="290" y="599"/>
                  </a:lnTo>
                  <a:lnTo>
                    <a:pt x="299" y="623"/>
                  </a:lnTo>
                  <a:lnTo>
                    <a:pt x="306" y="647"/>
                  </a:lnTo>
                  <a:lnTo>
                    <a:pt x="321" y="672"/>
                  </a:lnTo>
                  <a:lnTo>
                    <a:pt x="335" y="693"/>
                  </a:lnTo>
                  <a:lnTo>
                    <a:pt x="352" y="717"/>
                  </a:lnTo>
                  <a:lnTo>
                    <a:pt x="373" y="738"/>
                  </a:lnTo>
                  <a:lnTo>
                    <a:pt x="397" y="756"/>
                  </a:lnTo>
                  <a:lnTo>
                    <a:pt x="425" y="777"/>
                  </a:lnTo>
                  <a:lnTo>
                    <a:pt x="366" y="763"/>
                  </a:lnTo>
                  <a:lnTo>
                    <a:pt x="306" y="745"/>
                  </a:lnTo>
                  <a:lnTo>
                    <a:pt x="237" y="720"/>
                  </a:lnTo>
                  <a:lnTo>
                    <a:pt x="199" y="704"/>
                  </a:lnTo>
                  <a:lnTo>
                    <a:pt x="164" y="683"/>
                  </a:lnTo>
                  <a:lnTo>
                    <a:pt x="129" y="662"/>
                  </a:lnTo>
                  <a:lnTo>
                    <a:pt x="98" y="634"/>
                  </a:lnTo>
                  <a:lnTo>
                    <a:pt x="70" y="606"/>
                  </a:lnTo>
                  <a:lnTo>
                    <a:pt x="46" y="574"/>
                  </a:lnTo>
                  <a:lnTo>
                    <a:pt x="25" y="537"/>
                  </a:lnTo>
                  <a:lnTo>
                    <a:pt x="10" y="498"/>
                  </a:lnTo>
                  <a:lnTo>
                    <a:pt x="7" y="463"/>
                  </a:lnTo>
                  <a:lnTo>
                    <a:pt x="4" y="428"/>
                  </a:lnTo>
                  <a:lnTo>
                    <a:pt x="0" y="351"/>
                  </a:lnTo>
                  <a:lnTo>
                    <a:pt x="7" y="272"/>
                  </a:lnTo>
                  <a:lnTo>
                    <a:pt x="21" y="192"/>
                  </a:lnTo>
                  <a:lnTo>
                    <a:pt x="35" y="122"/>
                  </a:lnTo>
                  <a:lnTo>
                    <a:pt x="52" y="62"/>
                  </a:lnTo>
                  <a:lnTo>
                    <a:pt x="70" y="21"/>
                  </a:lnTo>
                  <a:lnTo>
                    <a:pt x="77" y="10"/>
                  </a:lnTo>
                  <a:lnTo>
                    <a:pt x="83" y="0"/>
                  </a:lnTo>
                  <a:lnTo>
                    <a:pt x="94" y="0"/>
                  </a:lnTo>
                  <a:lnTo>
                    <a:pt x="108" y="4"/>
                  </a:lnTo>
                  <a:lnTo>
                    <a:pt x="147" y="21"/>
                  </a:lnTo>
                  <a:lnTo>
                    <a:pt x="199" y="46"/>
                  </a:lnTo>
                  <a:lnTo>
                    <a:pt x="254" y="80"/>
                  </a:lnTo>
                  <a:lnTo>
                    <a:pt x="352" y="143"/>
                  </a:lnTo>
                  <a:lnTo>
                    <a:pt x="397" y="171"/>
                  </a:lnTo>
                  <a:close/>
                </a:path>
              </a:pathLst>
            </a:custGeom>
            <a:solidFill>
              <a:srgbClr val="3B28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3" name="Freeform 21"/>
            <p:cNvSpPr>
              <a:spLocks/>
            </p:cNvSpPr>
            <p:nvPr/>
          </p:nvSpPr>
          <p:spPr bwMode="auto">
            <a:xfrm>
              <a:off x="756888" y="6021049"/>
              <a:ext cx="192816" cy="370707"/>
            </a:xfrm>
            <a:custGeom>
              <a:avLst/>
              <a:gdLst>
                <a:gd name="T0" fmla="*/ 1216 w 1262"/>
                <a:gd name="T1" fmla="*/ 425 h 2751"/>
                <a:gd name="T2" fmla="*/ 1219 w 1262"/>
                <a:gd name="T3" fmla="*/ 578 h 2751"/>
                <a:gd name="T4" fmla="*/ 1192 w 1262"/>
                <a:gd name="T5" fmla="*/ 1104 h 2751"/>
                <a:gd name="T6" fmla="*/ 1182 w 1262"/>
                <a:gd name="T7" fmla="*/ 1511 h 2751"/>
                <a:gd name="T8" fmla="*/ 1188 w 1262"/>
                <a:gd name="T9" fmla="*/ 1818 h 2751"/>
                <a:gd name="T10" fmla="*/ 1209 w 1262"/>
                <a:gd name="T11" fmla="*/ 2156 h 2751"/>
                <a:gd name="T12" fmla="*/ 1234 w 1262"/>
                <a:gd name="T13" fmla="*/ 2372 h 2751"/>
                <a:gd name="T14" fmla="*/ 1255 w 1262"/>
                <a:gd name="T15" fmla="*/ 2445 h 2751"/>
                <a:gd name="T16" fmla="*/ 1262 w 1262"/>
                <a:gd name="T17" fmla="*/ 2510 h 2751"/>
                <a:gd name="T18" fmla="*/ 1258 w 1262"/>
                <a:gd name="T19" fmla="*/ 2546 h 2751"/>
                <a:gd name="T20" fmla="*/ 1244 w 1262"/>
                <a:gd name="T21" fmla="*/ 2577 h 2751"/>
                <a:gd name="T22" fmla="*/ 1216 w 1262"/>
                <a:gd name="T23" fmla="*/ 2612 h 2751"/>
                <a:gd name="T24" fmla="*/ 1171 w 1262"/>
                <a:gd name="T25" fmla="*/ 2643 h 2751"/>
                <a:gd name="T26" fmla="*/ 1057 w 1262"/>
                <a:gd name="T27" fmla="*/ 2695 h 2751"/>
                <a:gd name="T28" fmla="*/ 920 w 1262"/>
                <a:gd name="T29" fmla="*/ 2734 h 2751"/>
                <a:gd name="T30" fmla="*/ 792 w 1262"/>
                <a:gd name="T31" fmla="*/ 2751 h 2751"/>
                <a:gd name="T32" fmla="*/ 527 w 1262"/>
                <a:gd name="T33" fmla="*/ 2737 h 2751"/>
                <a:gd name="T34" fmla="*/ 307 w 1262"/>
                <a:gd name="T35" fmla="*/ 2713 h 2751"/>
                <a:gd name="T36" fmla="*/ 210 w 1262"/>
                <a:gd name="T37" fmla="*/ 2692 h 2751"/>
                <a:gd name="T38" fmla="*/ 126 w 1262"/>
                <a:gd name="T39" fmla="*/ 2661 h 2751"/>
                <a:gd name="T40" fmla="*/ 60 w 1262"/>
                <a:gd name="T41" fmla="*/ 2622 h 2751"/>
                <a:gd name="T42" fmla="*/ 18 w 1262"/>
                <a:gd name="T43" fmla="*/ 2573 h 2751"/>
                <a:gd name="T44" fmla="*/ 0 w 1262"/>
                <a:gd name="T45" fmla="*/ 2515 h 2751"/>
                <a:gd name="T46" fmla="*/ 7 w 1262"/>
                <a:gd name="T47" fmla="*/ 2437 h 2751"/>
                <a:gd name="T48" fmla="*/ 60 w 1262"/>
                <a:gd name="T49" fmla="*/ 2166 h 2751"/>
                <a:gd name="T50" fmla="*/ 73 w 1262"/>
                <a:gd name="T51" fmla="*/ 2019 h 2751"/>
                <a:gd name="T52" fmla="*/ 85 w 1262"/>
                <a:gd name="T53" fmla="*/ 1532 h 2751"/>
                <a:gd name="T54" fmla="*/ 80 w 1262"/>
                <a:gd name="T55" fmla="*/ 682 h 2751"/>
                <a:gd name="T56" fmla="*/ 85 w 1262"/>
                <a:gd name="T57" fmla="*/ 348 h 2751"/>
                <a:gd name="T58" fmla="*/ 98 w 1262"/>
                <a:gd name="T59" fmla="*/ 307 h 2751"/>
                <a:gd name="T60" fmla="*/ 133 w 1262"/>
                <a:gd name="T61" fmla="*/ 261 h 2751"/>
                <a:gd name="T62" fmla="*/ 185 w 1262"/>
                <a:gd name="T63" fmla="*/ 212 h 2751"/>
                <a:gd name="T64" fmla="*/ 251 w 1262"/>
                <a:gd name="T65" fmla="*/ 167 h 2751"/>
                <a:gd name="T66" fmla="*/ 423 w 1262"/>
                <a:gd name="T67" fmla="*/ 79 h 2751"/>
                <a:gd name="T68" fmla="*/ 516 w 1262"/>
                <a:gd name="T69" fmla="*/ 45 h 2751"/>
                <a:gd name="T70" fmla="*/ 618 w 1262"/>
                <a:gd name="T71" fmla="*/ 17 h 2751"/>
                <a:gd name="T72" fmla="*/ 718 w 1262"/>
                <a:gd name="T73" fmla="*/ 3 h 2751"/>
                <a:gd name="T74" fmla="*/ 816 w 1262"/>
                <a:gd name="T75" fmla="*/ 0 h 2751"/>
                <a:gd name="T76" fmla="*/ 910 w 1262"/>
                <a:gd name="T77" fmla="*/ 11 h 2751"/>
                <a:gd name="T78" fmla="*/ 997 w 1262"/>
                <a:gd name="T79" fmla="*/ 38 h 2751"/>
                <a:gd name="T80" fmla="*/ 1073 w 1262"/>
                <a:gd name="T81" fmla="*/ 87 h 2751"/>
                <a:gd name="T82" fmla="*/ 1136 w 1262"/>
                <a:gd name="T83" fmla="*/ 153 h 2751"/>
                <a:gd name="T84" fmla="*/ 1182 w 1262"/>
                <a:gd name="T85" fmla="*/ 243 h 2751"/>
                <a:gd name="T86" fmla="*/ 1209 w 1262"/>
                <a:gd name="T87" fmla="*/ 359 h 27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262" h="2751">
                  <a:moveTo>
                    <a:pt x="1209" y="359"/>
                  </a:moveTo>
                  <a:lnTo>
                    <a:pt x="1216" y="425"/>
                  </a:lnTo>
                  <a:lnTo>
                    <a:pt x="1219" y="498"/>
                  </a:lnTo>
                  <a:lnTo>
                    <a:pt x="1219" y="578"/>
                  </a:lnTo>
                  <a:lnTo>
                    <a:pt x="1216" y="669"/>
                  </a:lnTo>
                  <a:lnTo>
                    <a:pt x="1192" y="1104"/>
                  </a:lnTo>
                  <a:lnTo>
                    <a:pt x="1185" y="1368"/>
                  </a:lnTo>
                  <a:lnTo>
                    <a:pt x="1182" y="1511"/>
                  </a:lnTo>
                  <a:lnTo>
                    <a:pt x="1182" y="1660"/>
                  </a:lnTo>
                  <a:lnTo>
                    <a:pt x="1188" y="1818"/>
                  </a:lnTo>
                  <a:lnTo>
                    <a:pt x="1195" y="1985"/>
                  </a:lnTo>
                  <a:lnTo>
                    <a:pt x="1209" y="2156"/>
                  </a:lnTo>
                  <a:lnTo>
                    <a:pt x="1227" y="2336"/>
                  </a:lnTo>
                  <a:lnTo>
                    <a:pt x="1234" y="2372"/>
                  </a:lnTo>
                  <a:lnTo>
                    <a:pt x="1244" y="2409"/>
                  </a:lnTo>
                  <a:lnTo>
                    <a:pt x="1255" y="2445"/>
                  </a:lnTo>
                  <a:lnTo>
                    <a:pt x="1262" y="2479"/>
                  </a:lnTo>
                  <a:lnTo>
                    <a:pt x="1262" y="2510"/>
                  </a:lnTo>
                  <a:lnTo>
                    <a:pt x="1262" y="2528"/>
                  </a:lnTo>
                  <a:lnTo>
                    <a:pt x="1258" y="2546"/>
                  </a:lnTo>
                  <a:lnTo>
                    <a:pt x="1252" y="2563"/>
                  </a:lnTo>
                  <a:lnTo>
                    <a:pt x="1244" y="2577"/>
                  </a:lnTo>
                  <a:lnTo>
                    <a:pt x="1231" y="2594"/>
                  </a:lnTo>
                  <a:lnTo>
                    <a:pt x="1216" y="2612"/>
                  </a:lnTo>
                  <a:lnTo>
                    <a:pt x="1195" y="2625"/>
                  </a:lnTo>
                  <a:lnTo>
                    <a:pt x="1171" y="2643"/>
                  </a:lnTo>
                  <a:lnTo>
                    <a:pt x="1119" y="2671"/>
                  </a:lnTo>
                  <a:lnTo>
                    <a:pt x="1057" y="2695"/>
                  </a:lnTo>
                  <a:lnTo>
                    <a:pt x="990" y="2716"/>
                  </a:lnTo>
                  <a:lnTo>
                    <a:pt x="920" y="2734"/>
                  </a:lnTo>
                  <a:lnTo>
                    <a:pt x="850" y="2744"/>
                  </a:lnTo>
                  <a:lnTo>
                    <a:pt x="792" y="2751"/>
                  </a:lnTo>
                  <a:lnTo>
                    <a:pt x="735" y="2751"/>
                  </a:lnTo>
                  <a:lnTo>
                    <a:pt x="527" y="2737"/>
                  </a:lnTo>
                  <a:lnTo>
                    <a:pt x="415" y="2726"/>
                  </a:lnTo>
                  <a:lnTo>
                    <a:pt x="307" y="2713"/>
                  </a:lnTo>
                  <a:lnTo>
                    <a:pt x="259" y="2702"/>
                  </a:lnTo>
                  <a:lnTo>
                    <a:pt x="210" y="2692"/>
                  </a:lnTo>
                  <a:lnTo>
                    <a:pt x="168" y="2678"/>
                  </a:lnTo>
                  <a:lnTo>
                    <a:pt x="126" y="2661"/>
                  </a:lnTo>
                  <a:lnTo>
                    <a:pt x="91" y="2643"/>
                  </a:lnTo>
                  <a:lnTo>
                    <a:pt x="60" y="2622"/>
                  </a:lnTo>
                  <a:lnTo>
                    <a:pt x="36" y="2598"/>
                  </a:lnTo>
                  <a:lnTo>
                    <a:pt x="18" y="2573"/>
                  </a:lnTo>
                  <a:lnTo>
                    <a:pt x="4" y="2546"/>
                  </a:lnTo>
                  <a:lnTo>
                    <a:pt x="0" y="2515"/>
                  </a:lnTo>
                  <a:lnTo>
                    <a:pt x="0" y="2479"/>
                  </a:lnTo>
                  <a:lnTo>
                    <a:pt x="7" y="2437"/>
                  </a:lnTo>
                  <a:lnTo>
                    <a:pt x="28" y="2326"/>
                  </a:lnTo>
                  <a:lnTo>
                    <a:pt x="60" y="2166"/>
                  </a:lnTo>
                  <a:lnTo>
                    <a:pt x="67" y="2104"/>
                  </a:lnTo>
                  <a:lnTo>
                    <a:pt x="73" y="2019"/>
                  </a:lnTo>
                  <a:lnTo>
                    <a:pt x="80" y="1800"/>
                  </a:lnTo>
                  <a:lnTo>
                    <a:pt x="85" y="1532"/>
                  </a:lnTo>
                  <a:lnTo>
                    <a:pt x="85" y="1236"/>
                  </a:lnTo>
                  <a:lnTo>
                    <a:pt x="80" y="682"/>
                  </a:lnTo>
                  <a:lnTo>
                    <a:pt x="80" y="474"/>
                  </a:lnTo>
                  <a:lnTo>
                    <a:pt x="85" y="348"/>
                  </a:lnTo>
                  <a:lnTo>
                    <a:pt x="88" y="328"/>
                  </a:lnTo>
                  <a:lnTo>
                    <a:pt x="98" y="307"/>
                  </a:lnTo>
                  <a:lnTo>
                    <a:pt x="112" y="286"/>
                  </a:lnTo>
                  <a:lnTo>
                    <a:pt x="133" y="261"/>
                  </a:lnTo>
                  <a:lnTo>
                    <a:pt x="153" y="237"/>
                  </a:lnTo>
                  <a:lnTo>
                    <a:pt x="185" y="212"/>
                  </a:lnTo>
                  <a:lnTo>
                    <a:pt x="216" y="191"/>
                  </a:lnTo>
                  <a:lnTo>
                    <a:pt x="251" y="167"/>
                  </a:lnTo>
                  <a:lnTo>
                    <a:pt x="332" y="122"/>
                  </a:lnTo>
                  <a:lnTo>
                    <a:pt x="423" y="79"/>
                  </a:lnTo>
                  <a:lnTo>
                    <a:pt x="467" y="63"/>
                  </a:lnTo>
                  <a:lnTo>
                    <a:pt x="516" y="45"/>
                  </a:lnTo>
                  <a:lnTo>
                    <a:pt x="569" y="31"/>
                  </a:lnTo>
                  <a:lnTo>
                    <a:pt x="618" y="17"/>
                  </a:lnTo>
                  <a:lnTo>
                    <a:pt x="670" y="11"/>
                  </a:lnTo>
                  <a:lnTo>
                    <a:pt x="718" y="3"/>
                  </a:lnTo>
                  <a:lnTo>
                    <a:pt x="767" y="0"/>
                  </a:lnTo>
                  <a:lnTo>
                    <a:pt x="816" y="0"/>
                  </a:lnTo>
                  <a:lnTo>
                    <a:pt x="865" y="3"/>
                  </a:lnTo>
                  <a:lnTo>
                    <a:pt x="910" y="11"/>
                  </a:lnTo>
                  <a:lnTo>
                    <a:pt x="955" y="24"/>
                  </a:lnTo>
                  <a:lnTo>
                    <a:pt x="997" y="38"/>
                  </a:lnTo>
                  <a:lnTo>
                    <a:pt x="1039" y="60"/>
                  </a:lnTo>
                  <a:lnTo>
                    <a:pt x="1073" y="87"/>
                  </a:lnTo>
                  <a:lnTo>
                    <a:pt x="1109" y="118"/>
                  </a:lnTo>
                  <a:lnTo>
                    <a:pt x="1136" y="153"/>
                  </a:lnTo>
                  <a:lnTo>
                    <a:pt x="1161" y="195"/>
                  </a:lnTo>
                  <a:lnTo>
                    <a:pt x="1182" y="243"/>
                  </a:lnTo>
                  <a:lnTo>
                    <a:pt x="1200" y="299"/>
                  </a:lnTo>
                  <a:lnTo>
                    <a:pt x="1209" y="359"/>
                  </a:lnTo>
                  <a:close/>
                </a:path>
              </a:pathLst>
            </a:custGeom>
            <a:solidFill>
              <a:srgbClr val="4F536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4" name="Freeform 22"/>
            <p:cNvSpPr>
              <a:spLocks/>
            </p:cNvSpPr>
            <p:nvPr/>
          </p:nvSpPr>
          <p:spPr bwMode="auto">
            <a:xfrm>
              <a:off x="881300" y="6018219"/>
              <a:ext cx="76667" cy="371515"/>
            </a:xfrm>
            <a:custGeom>
              <a:avLst/>
              <a:gdLst>
                <a:gd name="T0" fmla="*/ 37 w 501"/>
                <a:gd name="T1" fmla="*/ 191 h 2758"/>
                <a:gd name="T2" fmla="*/ 13 w 501"/>
                <a:gd name="T3" fmla="*/ 828 h 2758"/>
                <a:gd name="T4" fmla="*/ 0 w 501"/>
                <a:gd name="T5" fmla="*/ 1442 h 2758"/>
                <a:gd name="T6" fmla="*/ 3 w 501"/>
                <a:gd name="T7" fmla="*/ 1832 h 2758"/>
                <a:gd name="T8" fmla="*/ 24 w 501"/>
                <a:gd name="T9" fmla="*/ 2159 h 2758"/>
                <a:gd name="T10" fmla="*/ 41 w 501"/>
                <a:gd name="T11" fmla="*/ 2284 h 2758"/>
                <a:gd name="T12" fmla="*/ 65 w 501"/>
                <a:gd name="T13" fmla="*/ 2378 h 2758"/>
                <a:gd name="T14" fmla="*/ 93 w 501"/>
                <a:gd name="T15" fmla="*/ 2438 h 2758"/>
                <a:gd name="T16" fmla="*/ 122 w 501"/>
                <a:gd name="T17" fmla="*/ 2476 h 2758"/>
                <a:gd name="T18" fmla="*/ 138 w 501"/>
                <a:gd name="T19" fmla="*/ 2518 h 2758"/>
                <a:gd name="T20" fmla="*/ 149 w 501"/>
                <a:gd name="T21" fmla="*/ 2563 h 2758"/>
                <a:gd name="T22" fmla="*/ 142 w 501"/>
                <a:gd name="T23" fmla="*/ 2646 h 2758"/>
                <a:gd name="T24" fmla="*/ 114 w 501"/>
                <a:gd name="T25" fmla="*/ 2723 h 2758"/>
                <a:gd name="T26" fmla="*/ 156 w 501"/>
                <a:gd name="T27" fmla="*/ 2755 h 2758"/>
                <a:gd name="T28" fmla="*/ 281 w 501"/>
                <a:gd name="T29" fmla="*/ 2734 h 2758"/>
                <a:gd name="T30" fmla="*/ 382 w 501"/>
                <a:gd name="T31" fmla="*/ 2703 h 2758"/>
                <a:gd name="T32" fmla="*/ 439 w 501"/>
                <a:gd name="T33" fmla="*/ 2671 h 2758"/>
                <a:gd name="T34" fmla="*/ 476 w 501"/>
                <a:gd name="T35" fmla="*/ 2630 h 2758"/>
                <a:gd name="T36" fmla="*/ 494 w 501"/>
                <a:gd name="T37" fmla="*/ 2563 h 2758"/>
                <a:gd name="T38" fmla="*/ 501 w 501"/>
                <a:gd name="T39" fmla="*/ 2497 h 2758"/>
                <a:gd name="T40" fmla="*/ 487 w 501"/>
                <a:gd name="T41" fmla="*/ 2406 h 2758"/>
                <a:gd name="T42" fmla="*/ 449 w 501"/>
                <a:gd name="T43" fmla="*/ 2250 h 2758"/>
                <a:gd name="T44" fmla="*/ 418 w 501"/>
                <a:gd name="T45" fmla="*/ 2065 h 2758"/>
                <a:gd name="T46" fmla="*/ 403 w 501"/>
                <a:gd name="T47" fmla="*/ 1894 h 2758"/>
                <a:gd name="T48" fmla="*/ 396 w 501"/>
                <a:gd name="T49" fmla="*/ 1672 h 2758"/>
                <a:gd name="T50" fmla="*/ 411 w 501"/>
                <a:gd name="T51" fmla="*/ 1101 h 2758"/>
                <a:gd name="T52" fmla="*/ 431 w 501"/>
                <a:gd name="T53" fmla="*/ 560 h 2758"/>
                <a:gd name="T54" fmla="*/ 424 w 501"/>
                <a:gd name="T55" fmla="*/ 432 h 2758"/>
                <a:gd name="T56" fmla="*/ 393 w 501"/>
                <a:gd name="T57" fmla="*/ 349 h 2758"/>
                <a:gd name="T58" fmla="*/ 338 w 501"/>
                <a:gd name="T59" fmla="*/ 254 h 2758"/>
                <a:gd name="T60" fmla="*/ 271 w 501"/>
                <a:gd name="T61" fmla="*/ 164 h 2758"/>
                <a:gd name="T62" fmla="*/ 198 w 501"/>
                <a:gd name="T63" fmla="*/ 87 h 2758"/>
                <a:gd name="T64" fmla="*/ 128 w 501"/>
                <a:gd name="T65" fmla="*/ 27 h 2758"/>
                <a:gd name="T66" fmla="*/ 76 w 501"/>
                <a:gd name="T67" fmla="*/ 0 h 2758"/>
                <a:gd name="T68" fmla="*/ 55 w 501"/>
                <a:gd name="T69" fmla="*/ 3 h 2758"/>
                <a:gd name="T70" fmla="*/ 44 w 501"/>
                <a:gd name="T71" fmla="*/ 17 h 2758"/>
                <a:gd name="T72" fmla="*/ 41 w 501"/>
                <a:gd name="T73" fmla="*/ 42 h 27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01" h="2758">
                  <a:moveTo>
                    <a:pt x="41" y="42"/>
                  </a:moveTo>
                  <a:lnTo>
                    <a:pt x="37" y="191"/>
                  </a:lnTo>
                  <a:lnTo>
                    <a:pt x="24" y="466"/>
                  </a:lnTo>
                  <a:lnTo>
                    <a:pt x="13" y="828"/>
                  </a:lnTo>
                  <a:lnTo>
                    <a:pt x="3" y="1236"/>
                  </a:lnTo>
                  <a:lnTo>
                    <a:pt x="0" y="1442"/>
                  </a:lnTo>
                  <a:lnTo>
                    <a:pt x="0" y="1640"/>
                  </a:lnTo>
                  <a:lnTo>
                    <a:pt x="3" y="1832"/>
                  </a:lnTo>
                  <a:lnTo>
                    <a:pt x="13" y="2006"/>
                  </a:lnTo>
                  <a:lnTo>
                    <a:pt x="24" y="2159"/>
                  </a:lnTo>
                  <a:lnTo>
                    <a:pt x="31" y="2225"/>
                  </a:lnTo>
                  <a:lnTo>
                    <a:pt x="41" y="2284"/>
                  </a:lnTo>
                  <a:lnTo>
                    <a:pt x="52" y="2337"/>
                  </a:lnTo>
                  <a:lnTo>
                    <a:pt x="65" y="2378"/>
                  </a:lnTo>
                  <a:lnTo>
                    <a:pt x="80" y="2414"/>
                  </a:lnTo>
                  <a:lnTo>
                    <a:pt x="93" y="2438"/>
                  </a:lnTo>
                  <a:lnTo>
                    <a:pt x="111" y="2458"/>
                  </a:lnTo>
                  <a:lnTo>
                    <a:pt x="122" y="2476"/>
                  </a:lnTo>
                  <a:lnTo>
                    <a:pt x="132" y="2497"/>
                  </a:lnTo>
                  <a:lnTo>
                    <a:pt x="138" y="2518"/>
                  </a:lnTo>
                  <a:lnTo>
                    <a:pt x="146" y="2539"/>
                  </a:lnTo>
                  <a:lnTo>
                    <a:pt x="149" y="2563"/>
                  </a:lnTo>
                  <a:lnTo>
                    <a:pt x="149" y="2605"/>
                  </a:lnTo>
                  <a:lnTo>
                    <a:pt x="142" y="2646"/>
                  </a:lnTo>
                  <a:lnTo>
                    <a:pt x="132" y="2685"/>
                  </a:lnTo>
                  <a:lnTo>
                    <a:pt x="114" y="2723"/>
                  </a:lnTo>
                  <a:lnTo>
                    <a:pt x="97" y="2758"/>
                  </a:lnTo>
                  <a:lnTo>
                    <a:pt x="156" y="2755"/>
                  </a:lnTo>
                  <a:lnTo>
                    <a:pt x="211" y="2747"/>
                  </a:lnTo>
                  <a:lnTo>
                    <a:pt x="281" y="2734"/>
                  </a:lnTo>
                  <a:lnTo>
                    <a:pt x="348" y="2713"/>
                  </a:lnTo>
                  <a:lnTo>
                    <a:pt x="382" y="2703"/>
                  </a:lnTo>
                  <a:lnTo>
                    <a:pt x="411" y="2689"/>
                  </a:lnTo>
                  <a:lnTo>
                    <a:pt x="439" y="2671"/>
                  </a:lnTo>
                  <a:lnTo>
                    <a:pt x="460" y="2650"/>
                  </a:lnTo>
                  <a:lnTo>
                    <a:pt x="476" y="2630"/>
                  </a:lnTo>
                  <a:lnTo>
                    <a:pt x="487" y="2601"/>
                  </a:lnTo>
                  <a:lnTo>
                    <a:pt x="494" y="2563"/>
                  </a:lnTo>
                  <a:lnTo>
                    <a:pt x="497" y="2528"/>
                  </a:lnTo>
                  <a:lnTo>
                    <a:pt x="501" y="2497"/>
                  </a:lnTo>
                  <a:lnTo>
                    <a:pt x="497" y="2469"/>
                  </a:lnTo>
                  <a:lnTo>
                    <a:pt x="487" y="2406"/>
                  </a:lnTo>
                  <a:lnTo>
                    <a:pt x="470" y="2337"/>
                  </a:lnTo>
                  <a:lnTo>
                    <a:pt x="449" y="2250"/>
                  </a:lnTo>
                  <a:lnTo>
                    <a:pt x="428" y="2138"/>
                  </a:lnTo>
                  <a:lnTo>
                    <a:pt x="418" y="2065"/>
                  </a:lnTo>
                  <a:lnTo>
                    <a:pt x="411" y="1985"/>
                  </a:lnTo>
                  <a:lnTo>
                    <a:pt x="403" y="1894"/>
                  </a:lnTo>
                  <a:lnTo>
                    <a:pt x="396" y="1790"/>
                  </a:lnTo>
                  <a:lnTo>
                    <a:pt x="396" y="1672"/>
                  </a:lnTo>
                  <a:lnTo>
                    <a:pt x="400" y="1504"/>
                  </a:lnTo>
                  <a:lnTo>
                    <a:pt x="411" y="1101"/>
                  </a:lnTo>
                  <a:lnTo>
                    <a:pt x="424" y="711"/>
                  </a:lnTo>
                  <a:lnTo>
                    <a:pt x="431" y="560"/>
                  </a:lnTo>
                  <a:lnTo>
                    <a:pt x="431" y="466"/>
                  </a:lnTo>
                  <a:lnTo>
                    <a:pt x="424" y="432"/>
                  </a:lnTo>
                  <a:lnTo>
                    <a:pt x="414" y="390"/>
                  </a:lnTo>
                  <a:lnTo>
                    <a:pt x="393" y="349"/>
                  </a:lnTo>
                  <a:lnTo>
                    <a:pt x="369" y="303"/>
                  </a:lnTo>
                  <a:lnTo>
                    <a:pt x="338" y="254"/>
                  </a:lnTo>
                  <a:lnTo>
                    <a:pt x="306" y="209"/>
                  </a:lnTo>
                  <a:lnTo>
                    <a:pt x="271" y="164"/>
                  </a:lnTo>
                  <a:lnTo>
                    <a:pt x="232" y="122"/>
                  </a:lnTo>
                  <a:lnTo>
                    <a:pt x="198" y="87"/>
                  </a:lnTo>
                  <a:lnTo>
                    <a:pt x="163" y="52"/>
                  </a:lnTo>
                  <a:lnTo>
                    <a:pt x="128" y="27"/>
                  </a:lnTo>
                  <a:lnTo>
                    <a:pt x="101" y="11"/>
                  </a:lnTo>
                  <a:lnTo>
                    <a:pt x="76" y="0"/>
                  </a:lnTo>
                  <a:lnTo>
                    <a:pt x="65" y="0"/>
                  </a:lnTo>
                  <a:lnTo>
                    <a:pt x="55" y="3"/>
                  </a:lnTo>
                  <a:lnTo>
                    <a:pt x="48" y="7"/>
                  </a:lnTo>
                  <a:lnTo>
                    <a:pt x="44" y="17"/>
                  </a:lnTo>
                  <a:lnTo>
                    <a:pt x="41" y="27"/>
                  </a:lnTo>
                  <a:lnTo>
                    <a:pt x="41" y="42"/>
                  </a:lnTo>
                  <a:close/>
                </a:path>
              </a:pathLst>
            </a:custGeom>
            <a:solidFill>
              <a:srgbClr val="43495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5" name="Freeform 23"/>
            <p:cNvSpPr>
              <a:spLocks/>
            </p:cNvSpPr>
            <p:nvPr/>
          </p:nvSpPr>
          <p:spPr bwMode="auto">
            <a:xfrm>
              <a:off x="927208" y="6098263"/>
              <a:ext cx="31677" cy="284195"/>
            </a:xfrm>
            <a:custGeom>
              <a:avLst/>
              <a:gdLst>
                <a:gd name="T0" fmla="*/ 31 w 206"/>
                <a:gd name="T1" fmla="*/ 143 h 2107"/>
                <a:gd name="T2" fmla="*/ 11 w 206"/>
                <a:gd name="T3" fmla="*/ 354 h 2107"/>
                <a:gd name="T4" fmla="*/ 0 w 206"/>
                <a:gd name="T5" fmla="*/ 707 h 2107"/>
                <a:gd name="T6" fmla="*/ 4 w 206"/>
                <a:gd name="T7" fmla="*/ 1054 h 2107"/>
                <a:gd name="T8" fmla="*/ 15 w 206"/>
                <a:gd name="T9" fmla="*/ 1306 h 2107"/>
                <a:gd name="T10" fmla="*/ 36 w 206"/>
                <a:gd name="T11" fmla="*/ 1472 h 2107"/>
                <a:gd name="T12" fmla="*/ 70 w 206"/>
                <a:gd name="T13" fmla="*/ 1623 h 2107"/>
                <a:gd name="T14" fmla="*/ 119 w 206"/>
                <a:gd name="T15" fmla="*/ 1815 h 2107"/>
                <a:gd name="T16" fmla="*/ 133 w 206"/>
                <a:gd name="T17" fmla="*/ 1911 h 2107"/>
                <a:gd name="T18" fmla="*/ 133 w 206"/>
                <a:gd name="T19" fmla="*/ 1992 h 2107"/>
                <a:gd name="T20" fmla="*/ 122 w 206"/>
                <a:gd name="T21" fmla="*/ 2050 h 2107"/>
                <a:gd name="T22" fmla="*/ 101 w 206"/>
                <a:gd name="T23" fmla="*/ 2093 h 2107"/>
                <a:gd name="T24" fmla="*/ 98 w 206"/>
                <a:gd name="T25" fmla="*/ 2103 h 2107"/>
                <a:gd name="T26" fmla="*/ 133 w 206"/>
                <a:gd name="T27" fmla="*/ 2086 h 2107"/>
                <a:gd name="T28" fmla="*/ 168 w 206"/>
                <a:gd name="T29" fmla="*/ 2047 h 2107"/>
                <a:gd name="T30" fmla="*/ 199 w 206"/>
                <a:gd name="T31" fmla="*/ 1988 h 2107"/>
                <a:gd name="T32" fmla="*/ 206 w 206"/>
                <a:gd name="T33" fmla="*/ 1915 h 2107"/>
                <a:gd name="T34" fmla="*/ 189 w 206"/>
                <a:gd name="T35" fmla="*/ 1834 h 2107"/>
                <a:gd name="T36" fmla="*/ 164 w 206"/>
                <a:gd name="T37" fmla="*/ 1720 h 2107"/>
                <a:gd name="T38" fmla="*/ 137 w 206"/>
                <a:gd name="T39" fmla="*/ 1542 h 2107"/>
                <a:gd name="T40" fmla="*/ 122 w 206"/>
                <a:gd name="T41" fmla="*/ 1218 h 2107"/>
                <a:gd name="T42" fmla="*/ 116 w 206"/>
                <a:gd name="T43" fmla="*/ 773 h 2107"/>
                <a:gd name="T44" fmla="*/ 122 w 206"/>
                <a:gd name="T45" fmla="*/ 354 h 2107"/>
                <a:gd name="T46" fmla="*/ 137 w 206"/>
                <a:gd name="T47" fmla="*/ 149 h 2107"/>
                <a:gd name="T48" fmla="*/ 147 w 206"/>
                <a:gd name="T49" fmla="*/ 89 h 2107"/>
                <a:gd name="T50" fmla="*/ 147 w 206"/>
                <a:gd name="T51" fmla="*/ 52 h 2107"/>
                <a:gd name="T52" fmla="*/ 140 w 206"/>
                <a:gd name="T53" fmla="*/ 21 h 2107"/>
                <a:gd name="T54" fmla="*/ 126 w 206"/>
                <a:gd name="T55" fmla="*/ 3 h 2107"/>
                <a:gd name="T56" fmla="*/ 109 w 206"/>
                <a:gd name="T57" fmla="*/ 0 h 2107"/>
                <a:gd name="T58" fmla="*/ 88 w 206"/>
                <a:gd name="T59" fmla="*/ 6 h 2107"/>
                <a:gd name="T60" fmla="*/ 67 w 206"/>
                <a:gd name="T61" fmla="*/ 27 h 2107"/>
                <a:gd name="T62" fmla="*/ 49 w 206"/>
                <a:gd name="T63" fmla="*/ 65 h 2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06" h="2107">
                  <a:moveTo>
                    <a:pt x="42" y="89"/>
                  </a:moveTo>
                  <a:lnTo>
                    <a:pt x="31" y="143"/>
                  </a:lnTo>
                  <a:lnTo>
                    <a:pt x="25" y="205"/>
                  </a:lnTo>
                  <a:lnTo>
                    <a:pt x="11" y="354"/>
                  </a:lnTo>
                  <a:lnTo>
                    <a:pt x="4" y="525"/>
                  </a:lnTo>
                  <a:lnTo>
                    <a:pt x="0" y="707"/>
                  </a:lnTo>
                  <a:lnTo>
                    <a:pt x="0" y="887"/>
                  </a:lnTo>
                  <a:lnTo>
                    <a:pt x="4" y="1054"/>
                  </a:lnTo>
                  <a:lnTo>
                    <a:pt x="7" y="1197"/>
                  </a:lnTo>
                  <a:lnTo>
                    <a:pt x="15" y="1306"/>
                  </a:lnTo>
                  <a:lnTo>
                    <a:pt x="21" y="1392"/>
                  </a:lnTo>
                  <a:lnTo>
                    <a:pt x="36" y="1472"/>
                  </a:lnTo>
                  <a:lnTo>
                    <a:pt x="52" y="1550"/>
                  </a:lnTo>
                  <a:lnTo>
                    <a:pt x="70" y="1623"/>
                  </a:lnTo>
                  <a:lnTo>
                    <a:pt x="104" y="1755"/>
                  </a:lnTo>
                  <a:lnTo>
                    <a:pt x="119" y="1815"/>
                  </a:lnTo>
                  <a:lnTo>
                    <a:pt x="129" y="1867"/>
                  </a:lnTo>
                  <a:lnTo>
                    <a:pt x="133" y="1911"/>
                  </a:lnTo>
                  <a:lnTo>
                    <a:pt x="133" y="1953"/>
                  </a:lnTo>
                  <a:lnTo>
                    <a:pt x="133" y="1992"/>
                  </a:lnTo>
                  <a:lnTo>
                    <a:pt x="129" y="2023"/>
                  </a:lnTo>
                  <a:lnTo>
                    <a:pt x="122" y="2050"/>
                  </a:lnTo>
                  <a:lnTo>
                    <a:pt x="112" y="2072"/>
                  </a:lnTo>
                  <a:lnTo>
                    <a:pt x="101" y="2093"/>
                  </a:lnTo>
                  <a:lnTo>
                    <a:pt x="85" y="2107"/>
                  </a:lnTo>
                  <a:lnTo>
                    <a:pt x="98" y="2103"/>
                  </a:lnTo>
                  <a:lnTo>
                    <a:pt x="116" y="2096"/>
                  </a:lnTo>
                  <a:lnTo>
                    <a:pt x="133" y="2086"/>
                  </a:lnTo>
                  <a:lnTo>
                    <a:pt x="150" y="2068"/>
                  </a:lnTo>
                  <a:lnTo>
                    <a:pt x="168" y="2047"/>
                  </a:lnTo>
                  <a:lnTo>
                    <a:pt x="185" y="2023"/>
                  </a:lnTo>
                  <a:lnTo>
                    <a:pt x="199" y="1988"/>
                  </a:lnTo>
                  <a:lnTo>
                    <a:pt x="206" y="1953"/>
                  </a:lnTo>
                  <a:lnTo>
                    <a:pt x="206" y="1915"/>
                  </a:lnTo>
                  <a:lnTo>
                    <a:pt x="199" y="1877"/>
                  </a:lnTo>
                  <a:lnTo>
                    <a:pt x="189" y="1834"/>
                  </a:lnTo>
                  <a:lnTo>
                    <a:pt x="178" y="1782"/>
                  </a:lnTo>
                  <a:lnTo>
                    <a:pt x="164" y="1720"/>
                  </a:lnTo>
                  <a:lnTo>
                    <a:pt x="150" y="1639"/>
                  </a:lnTo>
                  <a:lnTo>
                    <a:pt x="137" y="1542"/>
                  </a:lnTo>
                  <a:lnTo>
                    <a:pt x="129" y="1407"/>
                  </a:lnTo>
                  <a:lnTo>
                    <a:pt x="122" y="1218"/>
                  </a:lnTo>
                  <a:lnTo>
                    <a:pt x="119" y="1002"/>
                  </a:lnTo>
                  <a:lnTo>
                    <a:pt x="116" y="773"/>
                  </a:lnTo>
                  <a:lnTo>
                    <a:pt x="119" y="549"/>
                  </a:lnTo>
                  <a:lnTo>
                    <a:pt x="122" y="354"/>
                  </a:lnTo>
                  <a:lnTo>
                    <a:pt x="133" y="201"/>
                  </a:lnTo>
                  <a:lnTo>
                    <a:pt x="137" y="149"/>
                  </a:lnTo>
                  <a:lnTo>
                    <a:pt x="143" y="115"/>
                  </a:lnTo>
                  <a:lnTo>
                    <a:pt x="147" y="89"/>
                  </a:lnTo>
                  <a:lnTo>
                    <a:pt x="150" y="69"/>
                  </a:lnTo>
                  <a:lnTo>
                    <a:pt x="147" y="52"/>
                  </a:lnTo>
                  <a:lnTo>
                    <a:pt x="147" y="34"/>
                  </a:lnTo>
                  <a:lnTo>
                    <a:pt x="140" y="21"/>
                  </a:lnTo>
                  <a:lnTo>
                    <a:pt x="133" y="10"/>
                  </a:lnTo>
                  <a:lnTo>
                    <a:pt x="126" y="3"/>
                  </a:lnTo>
                  <a:lnTo>
                    <a:pt x="119" y="0"/>
                  </a:lnTo>
                  <a:lnTo>
                    <a:pt x="109" y="0"/>
                  </a:lnTo>
                  <a:lnTo>
                    <a:pt x="98" y="0"/>
                  </a:lnTo>
                  <a:lnTo>
                    <a:pt x="88" y="6"/>
                  </a:lnTo>
                  <a:lnTo>
                    <a:pt x="77" y="16"/>
                  </a:lnTo>
                  <a:lnTo>
                    <a:pt x="67" y="27"/>
                  </a:lnTo>
                  <a:lnTo>
                    <a:pt x="56" y="45"/>
                  </a:lnTo>
                  <a:lnTo>
                    <a:pt x="49" y="65"/>
                  </a:lnTo>
                  <a:lnTo>
                    <a:pt x="42" y="89"/>
                  </a:lnTo>
                  <a:close/>
                </a:path>
              </a:pathLst>
            </a:custGeom>
            <a:solidFill>
              <a:srgbClr val="3A4047"/>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6" name="Freeform 24"/>
            <p:cNvSpPr>
              <a:spLocks/>
            </p:cNvSpPr>
            <p:nvPr/>
          </p:nvSpPr>
          <p:spPr bwMode="auto">
            <a:xfrm>
              <a:off x="878086" y="6398628"/>
              <a:ext cx="197406" cy="123704"/>
            </a:xfrm>
            <a:custGeom>
              <a:avLst/>
              <a:gdLst>
                <a:gd name="T0" fmla="*/ 1034 w 1292"/>
                <a:gd name="T1" fmla="*/ 10 h 918"/>
                <a:gd name="T2" fmla="*/ 1076 w 1292"/>
                <a:gd name="T3" fmla="*/ 55 h 918"/>
                <a:gd name="T4" fmla="*/ 1111 w 1292"/>
                <a:gd name="T5" fmla="*/ 107 h 918"/>
                <a:gd name="T6" fmla="*/ 1142 w 1292"/>
                <a:gd name="T7" fmla="*/ 177 h 918"/>
                <a:gd name="T8" fmla="*/ 1156 w 1292"/>
                <a:gd name="T9" fmla="*/ 260 h 918"/>
                <a:gd name="T10" fmla="*/ 1149 w 1292"/>
                <a:gd name="T11" fmla="*/ 354 h 918"/>
                <a:gd name="T12" fmla="*/ 1107 w 1292"/>
                <a:gd name="T13" fmla="*/ 466 h 918"/>
                <a:gd name="T14" fmla="*/ 1048 w 1292"/>
                <a:gd name="T15" fmla="*/ 557 h 918"/>
                <a:gd name="T16" fmla="*/ 993 w 1292"/>
                <a:gd name="T17" fmla="*/ 616 h 918"/>
                <a:gd name="T18" fmla="*/ 930 w 1292"/>
                <a:gd name="T19" fmla="*/ 665 h 918"/>
                <a:gd name="T20" fmla="*/ 860 w 1292"/>
                <a:gd name="T21" fmla="*/ 710 h 918"/>
                <a:gd name="T22" fmla="*/ 744 w 1292"/>
                <a:gd name="T23" fmla="*/ 762 h 918"/>
                <a:gd name="T24" fmla="*/ 578 w 1292"/>
                <a:gd name="T25" fmla="*/ 814 h 918"/>
                <a:gd name="T26" fmla="*/ 414 w 1292"/>
                <a:gd name="T27" fmla="*/ 842 h 918"/>
                <a:gd name="T28" fmla="*/ 257 w 1292"/>
                <a:gd name="T29" fmla="*/ 853 h 918"/>
                <a:gd name="T30" fmla="*/ 125 w 1292"/>
                <a:gd name="T31" fmla="*/ 845 h 918"/>
                <a:gd name="T32" fmla="*/ 31 w 1292"/>
                <a:gd name="T33" fmla="*/ 825 h 918"/>
                <a:gd name="T34" fmla="*/ 16 w 1292"/>
                <a:gd name="T35" fmla="*/ 825 h 918"/>
                <a:gd name="T36" fmla="*/ 83 w 1292"/>
                <a:gd name="T37" fmla="*/ 856 h 918"/>
                <a:gd name="T38" fmla="*/ 216 w 1292"/>
                <a:gd name="T39" fmla="*/ 894 h 918"/>
                <a:gd name="T40" fmla="*/ 369 w 1292"/>
                <a:gd name="T41" fmla="*/ 912 h 918"/>
                <a:gd name="T42" fmla="*/ 564 w 1292"/>
                <a:gd name="T43" fmla="*/ 918 h 918"/>
                <a:gd name="T44" fmla="*/ 756 w 1292"/>
                <a:gd name="T45" fmla="*/ 915 h 918"/>
                <a:gd name="T46" fmla="*/ 871 w 1292"/>
                <a:gd name="T47" fmla="*/ 905 h 918"/>
                <a:gd name="T48" fmla="*/ 978 w 1292"/>
                <a:gd name="T49" fmla="*/ 884 h 918"/>
                <a:gd name="T50" fmla="*/ 1076 w 1292"/>
                <a:gd name="T51" fmla="*/ 850 h 918"/>
                <a:gd name="T52" fmla="*/ 1156 w 1292"/>
                <a:gd name="T53" fmla="*/ 796 h 918"/>
                <a:gd name="T54" fmla="*/ 1219 w 1292"/>
                <a:gd name="T55" fmla="*/ 731 h 918"/>
                <a:gd name="T56" fmla="*/ 1261 w 1292"/>
                <a:gd name="T57" fmla="*/ 644 h 918"/>
                <a:gd name="T58" fmla="*/ 1285 w 1292"/>
                <a:gd name="T59" fmla="*/ 549 h 918"/>
                <a:gd name="T60" fmla="*/ 1292 w 1292"/>
                <a:gd name="T61" fmla="*/ 452 h 918"/>
                <a:gd name="T62" fmla="*/ 1282 w 1292"/>
                <a:gd name="T63" fmla="*/ 354 h 918"/>
                <a:gd name="T64" fmla="*/ 1258 w 1292"/>
                <a:gd name="T65" fmla="*/ 260 h 918"/>
                <a:gd name="T66" fmla="*/ 1212 w 1292"/>
                <a:gd name="T67" fmla="*/ 170 h 918"/>
                <a:gd name="T68" fmla="*/ 1149 w 1292"/>
                <a:gd name="T69" fmla="*/ 90 h 918"/>
                <a:gd name="T70" fmla="*/ 1069 w 1292"/>
                <a:gd name="T71" fmla="*/ 28 h 91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1292" h="918">
                  <a:moveTo>
                    <a:pt x="1020" y="0"/>
                  </a:moveTo>
                  <a:lnTo>
                    <a:pt x="1034" y="10"/>
                  </a:lnTo>
                  <a:lnTo>
                    <a:pt x="1058" y="38"/>
                  </a:lnTo>
                  <a:lnTo>
                    <a:pt x="1076" y="55"/>
                  </a:lnTo>
                  <a:lnTo>
                    <a:pt x="1094" y="80"/>
                  </a:lnTo>
                  <a:lnTo>
                    <a:pt x="1111" y="107"/>
                  </a:lnTo>
                  <a:lnTo>
                    <a:pt x="1128" y="142"/>
                  </a:lnTo>
                  <a:lnTo>
                    <a:pt x="1142" y="177"/>
                  </a:lnTo>
                  <a:lnTo>
                    <a:pt x="1152" y="215"/>
                  </a:lnTo>
                  <a:lnTo>
                    <a:pt x="1156" y="260"/>
                  </a:lnTo>
                  <a:lnTo>
                    <a:pt x="1156" y="306"/>
                  </a:lnTo>
                  <a:lnTo>
                    <a:pt x="1149" y="354"/>
                  </a:lnTo>
                  <a:lnTo>
                    <a:pt x="1131" y="410"/>
                  </a:lnTo>
                  <a:lnTo>
                    <a:pt x="1107" y="466"/>
                  </a:lnTo>
                  <a:lnTo>
                    <a:pt x="1073" y="525"/>
                  </a:lnTo>
                  <a:lnTo>
                    <a:pt x="1048" y="557"/>
                  </a:lnTo>
                  <a:lnTo>
                    <a:pt x="1020" y="588"/>
                  </a:lnTo>
                  <a:lnTo>
                    <a:pt x="993" y="616"/>
                  </a:lnTo>
                  <a:lnTo>
                    <a:pt x="964" y="640"/>
                  </a:lnTo>
                  <a:lnTo>
                    <a:pt x="930" y="665"/>
                  </a:lnTo>
                  <a:lnTo>
                    <a:pt x="895" y="689"/>
                  </a:lnTo>
                  <a:lnTo>
                    <a:pt x="860" y="710"/>
                  </a:lnTo>
                  <a:lnTo>
                    <a:pt x="822" y="728"/>
                  </a:lnTo>
                  <a:lnTo>
                    <a:pt x="744" y="762"/>
                  </a:lnTo>
                  <a:lnTo>
                    <a:pt x="661" y="790"/>
                  </a:lnTo>
                  <a:lnTo>
                    <a:pt x="578" y="814"/>
                  </a:lnTo>
                  <a:lnTo>
                    <a:pt x="494" y="829"/>
                  </a:lnTo>
                  <a:lnTo>
                    <a:pt x="414" y="842"/>
                  </a:lnTo>
                  <a:lnTo>
                    <a:pt x="334" y="850"/>
                  </a:lnTo>
                  <a:lnTo>
                    <a:pt x="257" y="853"/>
                  </a:lnTo>
                  <a:lnTo>
                    <a:pt x="187" y="850"/>
                  </a:lnTo>
                  <a:lnTo>
                    <a:pt x="125" y="845"/>
                  </a:lnTo>
                  <a:lnTo>
                    <a:pt x="73" y="835"/>
                  </a:lnTo>
                  <a:lnTo>
                    <a:pt x="31" y="825"/>
                  </a:lnTo>
                  <a:lnTo>
                    <a:pt x="0" y="811"/>
                  </a:lnTo>
                  <a:lnTo>
                    <a:pt x="16" y="825"/>
                  </a:lnTo>
                  <a:lnTo>
                    <a:pt x="41" y="839"/>
                  </a:lnTo>
                  <a:lnTo>
                    <a:pt x="83" y="856"/>
                  </a:lnTo>
                  <a:lnTo>
                    <a:pt x="138" y="877"/>
                  </a:lnTo>
                  <a:lnTo>
                    <a:pt x="216" y="894"/>
                  </a:lnTo>
                  <a:lnTo>
                    <a:pt x="313" y="908"/>
                  </a:lnTo>
                  <a:lnTo>
                    <a:pt x="369" y="912"/>
                  </a:lnTo>
                  <a:lnTo>
                    <a:pt x="432" y="915"/>
                  </a:lnTo>
                  <a:lnTo>
                    <a:pt x="564" y="918"/>
                  </a:lnTo>
                  <a:lnTo>
                    <a:pt x="692" y="918"/>
                  </a:lnTo>
                  <a:lnTo>
                    <a:pt x="756" y="915"/>
                  </a:lnTo>
                  <a:lnTo>
                    <a:pt x="814" y="912"/>
                  </a:lnTo>
                  <a:lnTo>
                    <a:pt x="871" y="905"/>
                  </a:lnTo>
                  <a:lnTo>
                    <a:pt x="926" y="894"/>
                  </a:lnTo>
                  <a:lnTo>
                    <a:pt x="978" y="884"/>
                  </a:lnTo>
                  <a:lnTo>
                    <a:pt x="1030" y="866"/>
                  </a:lnTo>
                  <a:lnTo>
                    <a:pt x="1076" y="850"/>
                  </a:lnTo>
                  <a:lnTo>
                    <a:pt x="1118" y="825"/>
                  </a:lnTo>
                  <a:lnTo>
                    <a:pt x="1156" y="796"/>
                  </a:lnTo>
                  <a:lnTo>
                    <a:pt x="1188" y="765"/>
                  </a:lnTo>
                  <a:lnTo>
                    <a:pt x="1219" y="731"/>
                  </a:lnTo>
                  <a:lnTo>
                    <a:pt x="1243" y="689"/>
                  </a:lnTo>
                  <a:lnTo>
                    <a:pt x="1261" y="644"/>
                  </a:lnTo>
                  <a:lnTo>
                    <a:pt x="1274" y="598"/>
                  </a:lnTo>
                  <a:lnTo>
                    <a:pt x="1285" y="549"/>
                  </a:lnTo>
                  <a:lnTo>
                    <a:pt x="1292" y="501"/>
                  </a:lnTo>
                  <a:lnTo>
                    <a:pt x="1292" y="452"/>
                  </a:lnTo>
                  <a:lnTo>
                    <a:pt x="1289" y="403"/>
                  </a:lnTo>
                  <a:lnTo>
                    <a:pt x="1282" y="354"/>
                  </a:lnTo>
                  <a:lnTo>
                    <a:pt x="1271" y="306"/>
                  </a:lnTo>
                  <a:lnTo>
                    <a:pt x="1258" y="260"/>
                  </a:lnTo>
                  <a:lnTo>
                    <a:pt x="1237" y="215"/>
                  </a:lnTo>
                  <a:lnTo>
                    <a:pt x="1212" y="170"/>
                  </a:lnTo>
                  <a:lnTo>
                    <a:pt x="1180" y="128"/>
                  </a:lnTo>
                  <a:lnTo>
                    <a:pt x="1149" y="90"/>
                  </a:lnTo>
                  <a:lnTo>
                    <a:pt x="1111" y="59"/>
                  </a:lnTo>
                  <a:lnTo>
                    <a:pt x="1069" y="28"/>
                  </a:lnTo>
                  <a:lnTo>
                    <a:pt x="1020" y="0"/>
                  </a:lnTo>
                  <a:close/>
                </a:path>
              </a:pathLst>
            </a:custGeom>
            <a:solidFill>
              <a:srgbClr val="3B282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7" name="Freeform 25"/>
            <p:cNvSpPr>
              <a:spLocks/>
            </p:cNvSpPr>
            <p:nvPr/>
          </p:nvSpPr>
          <p:spPr bwMode="auto">
            <a:xfrm>
              <a:off x="924913" y="6401054"/>
              <a:ext cx="118903" cy="70341"/>
            </a:xfrm>
            <a:custGeom>
              <a:avLst/>
              <a:gdLst>
                <a:gd name="T0" fmla="*/ 554 w 777"/>
                <a:gd name="T1" fmla="*/ 53 h 523"/>
                <a:gd name="T2" fmla="*/ 589 w 777"/>
                <a:gd name="T3" fmla="*/ 85 h 523"/>
                <a:gd name="T4" fmla="*/ 614 w 777"/>
                <a:gd name="T5" fmla="*/ 122 h 523"/>
                <a:gd name="T6" fmla="*/ 624 w 777"/>
                <a:gd name="T7" fmla="*/ 161 h 523"/>
                <a:gd name="T8" fmla="*/ 624 w 777"/>
                <a:gd name="T9" fmla="*/ 207 h 523"/>
                <a:gd name="T10" fmla="*/ 602 w 777"/>
                <a:gd name="T11" fmla="*/ 276 h 523"/>
                <a:gd name="T12" fmla="*/ 550 w 777"/>
                <a:gd name="T13" fmla="*/ 363 h 523"/>
                <a:gd name="T14" fmla="*/ 516 w 777"/>
                <a:gd name="T15" fmla="*/ 398 h 523"/>
                <a:gd name="T16" fmla="*/ 471 w 777"/>
                <a:gd name="T17" fmla="*/ 423 h 523"/>
                <a:gd name="T18" fmla="*/ 419 w 777"/>
                <a:gd name="T19" fmla="*/ 444 h 523"/>
                <a:gd name="T20" fmla="*/ 303 w 777"/>
                <a:gd name="T21" fmla="*/ 457 h 523"/>
                <a:gd name="T22" fmla="*/ 178 w 777"/>
                <a:gd name="T23" fmla="*/ 457 h 523"/>
                <a:gd name="T24" fmla="*/ 66 w 777"/>
                <a:gd name="T25" fmla="*/ 450 h 523"/>
                <a:gd name="T26" fmla="*/ 7 w 777"/>
                <a:gd name="T27" fmla="*/ 454 h 523"/>
                <a:gd name="T28" fmla="*/ 0 w 777"/>
                <a:gd name="T29" fmla="*/ 460 h 523"/>
                <a:gd name="T30" fmla="*/ 7 w 777"/>
                <a:gd name="T31" fmla="*/ 467 h 523"/>
                <a:gd name="T32" fmla="*/ 69 w 777"/>
                <a:gd name="T33" fmla="*/ 488 h 523"/>
                <a:gd name="T34" fmla="*/ 191 w 777"/>
                <a:gd name="T35" fmla="*/ 509 h 523"/>
                <a:gd name="T36" fmla="*/ 321 w 777"/>
                <a:gd name="T37" fmla="*/ 523 h 523"/>
                <a:gd name="T38" fmla="*/ 422 w 777"/>
                <a:gd name="T39" fmla="*/ 520 h 523"/>
                <a:gd name="T40" fmla="*/ 492 w 777"/>
                <a:gd name="T41" fmla="*/ 506 h 523"/>
                <a:gd name="T42" fmla="*/ 565 w 777"/>
                <a:gd name="T43" fmla="*/ 481 h 523"/>
                <a:gd name="T44" fmla="*/ 634 w 777"/>
                <a:gd name="T45" fmla="*/ 447 h 523"/>
                <a:gd name="T46" fmla="*/ 708 w 777"/>
                <a:gd name="T47" fmla="*/ 398 h 523"/>
                <a:gd name="T48" fmla="*/ 752 w 777"/>
                <a:gd name="T49" fmla="*/ 342 h 523"/>
                <a:gd name="T50" fmla="*/ 773 w 777"/>
                <a:gd name="T51" fmla="*/ 286 h 523"/>
                <a:gd name="T52" fmla="*/ 777 w 777"/>
                <a:gd name="T53" fmla="*/ 231 h 523"/>
                <a:gd name="T54" fmla="*/ 760 w 777"/>
                <a:gd name="T55" fmla="*/ 179 h 523"/>
                <a:gd name="T56" fmla="*/ 732 w 777"/>
                <a:gd name="T57" fmla="*/ 133 h 523"/>
                <a:gd name="T58" fmla="*/ 697 w 777"/>
                <a:gd name="T59" fmla="*/ 91 h 523"/>
                <a:gd name="T60" fmla="*/ 658 w 777"/>
                <a:gd name="T61" fmla="*/ 64 h 523"/>
                <a:gd name="T62" fmla="*/ 596 w 777"/>
                <a:gd name="T63" fmla="*/ 36 h 523"/>
                <a:gd name="T64" fmla="*/ 516 w 777"/>
                <a:gd name="T65" fmla="*/ 7 h 523"/>
                <a:gd name="T66" fmla="*/ 467 w 777"/>
                <a:gd name="T67" fmla="*/ 0 h 523"/>
                <a:gd name="T68" fmla="*/ 467 w 777"/>
                <a:gd name="T69" fmla="*/ 4 h 523"/>
                <a:gd name="T70" fmla="*/ 529 w 777"/>
                <a:gd name="T71" fmla="*/ 39 h 5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777" h="523">
                  <a:moveTo>
                    <a:pt x="529" y="39"/>
                  </a:moveTo>
                  <a:lnTo>
                    <a:pt x="554" y="53"/>
                  </a:lnTo>
                  <a:lnTo>
                    <a:pt x="575" y="67"/>
                  </a:lnTo>
                  <a:lnTo>
                    <a:pt x="589" y="85"/>
                  </a:lnTo>
                  <a:lnTo>
                    <a:pt x="602" y="101"/>
                  </a:lnTo>
                  <a:lnTo>
                    <a:pt x="614" y="122"/>
                  </a:lnTo>
                  <a:lnTo>
                    <a:pt x="620" y="140"/>
                  </a:lnTo>
                  <a:lnTo>
                    <a:pt x="624" y="161"/>
                  </a:lnTo>
                  <a:lnTo>
                    <a:pt x="624" y="186"/>
                  </a:lnTo>
                  <a:lnTo>
                    <a:pt x="624" y="207"/>
                  </a:lnTo>
                  <a:lnTo>
                    <a:pt x="617" y="231"/>
                  </a:lnTo>
                  <a:lnTo>
                    <a:pt x="602" y="276"/>
                  </a:lnTo>
                  <a:lnTo>
                    <a:pt x="581" y="321"/>
                  </a:lnTo>
                  <a:lnTo>
                    <a:pt x="550" y="363"/>
                  </a:lnTo>
                  <a:lnTo>
                    <a:pt x="537" y="381"/>
                  </a:lnTo>
                  <a:lnTo>
                    <a:pt x="516" y="398"/>
                  </a:lnTo>
                  <a:lnTo>
                    <a:pt x="495" y="412"/>
                  </a:lnTo>
                  <a:lnTo>
                    <a:pt x="471" y="423"/>
                  </a:lnTo>
                  <a:lnTo>
                    <a:pt x="446" y="433"/>
                  </a:lnTo>
                  <a:lnTo>
                    <a:pt x="419" y="444"/>
                  </a:lnTo>
                  <a:lnTo>
                    <a:pt x="362" y="454"/>
                  </a:lnTo>
                  <a:lnTo>
                    <a:pt x="303" y="457"/>
                  </a:lnTo>
                  <a:lnTo>
                    <a:pt x="240" y="457"/>
                  </a:lnTo>
                  <a:lnTo>
                    <a:pt x="178" y="457"/>
                  </a:lnTo>
                  <a:lnTo>
                    <a:pt x="118" y="454"/>
                  </a:lnTo>
                  <a:lnTo>
                    <a:pt x="66" y="450"/>
                  </a:lnTo>
                  <a:lnTo>
                    <a:pt x="32" y="450"/>
                  </a:lnTo>
                  <a:lnTo>
                    <a:pt x="7" y="454"/>
                  </a:lnTo>
                  <a:lnTo>
                    <a:pt x="4" y="457"/>
                  </a:lnTo>
                  <a:lnTo>
                    <a:pt x="0" y="460"/>
                  </a:lnTo>
                  <a:lnTo>
                    <a:pt x="4" y="464"/>
                  </a:lnTo>
                  <a:lnTo>
                    <a:pt x="7" y="467"/>
                  </a:lnTo>
                  <a:lnTo>
                    <a:pt x="32" y="478"/>
                  </a:lnTo>
                  <a:lnTo>
                    <a:pt x="69" y="488"/>
                  </a:lnTo>
                  <a:lnTo>
                    <a:pt x="126" y="499"/>
                  </a:lnTo>
                  <a:lnTo>
                    <a:pt x="191" y="509"/>
                  </a:lnTo>
                  <a:lnTo>
                    <a:pt x="254" y="520"/>
                  </a:lnTo>
                  <a:lnTo>
                    <a:pt x="321" y="523"/>
                  </a:lnTo>
                  <a:lnTo>
                    <a:pt x="390" y="523"/>
                  </a:lnTo>
                  <a:lnTo>
                    <a:pt x="422" y="520"/>
                  </a:lnTo>
                  <a:lnTo>
                    <a:pt x="456" y="516"/>
                  </a:lnTo>
                  <a:lnTo>
                    <a:pt x="492" y="506"/>
                  </a:lnTo>
                  <a:lnTo>
                    <a:pt x="526" y="496"/>
                  </a:lnTo>
                  <a:lnTo>
                    <a:pt x="565" y="481"/>
                  </a:lnTo>
                  <a:lnTo>
                    <a:pt x="599" y="467"/>
                  </a:lnTo>
                  <a:lnTo>
                    <a:pt x="634" y="447"/>
                  </a:lnTo>
                  <a:lnTo>
                    <a:pt x="672" y="423"/>
                  </a:lnTo>
                  <a:lnTo>
                    <a:pt x="708" y="398"/>
                  </a:lnTo>
                  <a:lnTo>
                    <a:pt x="732" y="369"/>
                  </a:lnTo>
                  <a:lnTo>
                    <a:pt x="752" y="342"/>
                  </a:lnTo>
                  <a:lnTo>
                    <a:pt x="767" y="314"/>
                  </a:lnTo>
                  <a:lnTo>
                    <a:pt x="773" y="286"/>
                  </a:lnTo>
                  <a:lnTo>
                    <a:pt x="777" y="259"/>
                  </a:lnTo>
                  <a:lnTo>
                    <a:pt x="777" y="231"/>
                  </a:lnTo>
                  <a:lnTo>
                    <a:pt x="770" y="203"/>
                  </a:lnTo>
                  <a:lnTo>
                    <a:pt x="760" y="179"/>
                  </a:lnTo>
                  <a:lnTo>
                    <a:pt x="749" y="154"/>
                  </a:lnTo>
                  <a:lnTo>
                    <a:pt x="732" y="133"/>
                  </a:lnTo>
                  <a:lnTo>
                    <a:pt x="714" y="112"/>
                  </a:lnTo>
                  <a:lnTo>
                    <a:pt x="697" y="91"/>
                  </a:lnTo>
                  <a:lnTo>
                    <a:pt x="676" y="77"/>
                  </a:lnTo>
                  <a:lnTo>
                    <a:pt x="658" y="64"/>
                  </a:lnTo>
                  <a:lnTo>
                    <a:pt x="638" y="53"/>
                  </a:lnTo>
                  <a:lnTo>
                    <a:pt x="596" y="36"/>
                  </a:lnTo>
                  <a:lnTo>
                    <a:pt x="554" y="22"/>
                  </a:lnTo>
                  <a:lnTo>
                    <a:pt x="516" y="7"/>
                  </a:lnTo>
                  <a:lnTo>
                    <a:pt x="484" y="0"/>
                  </a:lnTo>
                  <a:lnTo>
                    <a:pt x="467" y="0"/>
                  </a:lnTo>
                  <a:lnTo>
                    <a:pt x="464" y="0"/>
                  </a:lnTo>
                  <a:lnTo>
                    <a:pt x="467" y="4"/>
                  </a:lnTo>
                  <a:lnTo>
                    <a:pt x="487" y="18"/>
                  </a:lnTo>
                  <a:lnTo>
                    <a:pt x="529" y="39"/>
                  </a:lnTo>
                  <a:close/>
                </a:path>
              </a:pathLst>
            </a:custGeom>
            <a:solidFill>
              <a:srgbClr val="6037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8" name="Freeform 26"/>
            <p:cNvSpPr>
              <a:spLocks/>
            </p:cNvSpPr>
            <p:nvPr/>
          </p:nvSpPr>
          <p:spPr bwMode="auto">
            <a:xfrm>
              <a:off x="361157" y="5050016"/>
              <a:ext cx="677609" cy="1070481"/>
            </a:xfrm>
            <a:custGeom>
              <a:avLst/>
              <a:gdLst>
                <a:gd name="T0" fmla="*/ 703 w 4427"/>
                <a:gd name="T1" fmla="*/ 321 h 7945"/>
                <a:gd name="T2" fmla="*/ 470 w 4427"/>
                <a:gd name="T3" fmla="*/ 502 h 7945"/>
                <a:gd name="T4" fmla="*/ 323 w 4427"/>
                <a:gd name="T5" fmla="*/ 638 h 7945"/>
                <a:gd name="T6" fmla="*/ 198 w 4427"/>
                <a:gd name="T7" fmla="*/ 804 h 7945"/>
                <a:gd name="T8" fmla="*/ 114 w 4427"/>
                <a:gd name="T9" fmla="*/ 1024 h 7945"/>
                <a:gd name="T10" fmla="*/ 52 w 4427"/>
                <a:gd name="T11" fmla="*/ 1205 h 7945"/>
                <a:gd name="T12" fmla="*/ 6 w 4427"/>
                <a:gd name="T13" fmla="*/ 1361 h 7945"/>
                <a:gd name="T14" fmla="*/ 16 w 4427"/>
                <a:gd name="T15" fmla="*/ 1693 h 7945"/>
                <a:gd name="T16" fmla="*/ 89 w 4427"/>
                <a:gd name="T17" fmla="*/ 2278 h 7945"/>
                <a:gd name="T18" fmla="*/ 278 w 4427"/>
                <a:gd name="T19" fmla="*/ 3490 h 7945"/>
                <a:gd name="T20" fmla="*/ 421 w 4427"/>
                <a:gd name="T21" fmla="*/ 4503 h 7945"/>
                <a:gd name="T22" fmla="*/ 483 w 4427"/>
                <a:gd name="T23" fmla="*/ 5199 h 7945"/>
                <a:gd name="T24" fmla="*/ 512 w 4427"/>
                <a:gd name="T25" fmla="*/ 5834 h 7945"/>
                <a:gd name="T26" fmla="*/ 507 w 4427"/>
                <a:gd name="T27" fmla="*/ 6408 h 7945"/>
                <a:gd name="T28" fmla="*/ 473 w 4427"/>
                <a:gd name="T29" fmla="*/ 6917 h 7945"/>
                <a:gd name="T30" fmla="*/ 406 w 4427"/>
                <a:gd name="T31" fmla="*/ 7349 h 7945"/>
                <a:gd name="T32" fmla="*/ 312 w 4427"/>
                <a:gd name="T33" fmla="*/ 7690 h 7945"/>
                <a:gd name="T34" fmla="*/ 348 w 4427"/>
                <a:gd name="T35" fmla="*/ 7651 h 7945"/>
                <a:gd name="T36" fmla="*/ 442 w 4427"/>
                <a:gd name="T37" fmla="*/ 7596 h 7945"/>
                <a:gd name="T38" fmla="*/ 619 w 4427"/>
                <a:gd name="T39" fmla="*/ 7550 h 7945"/>
                <a:gd name="T40" fmla="*/ 908 w 4427"/>
                <a:gd name="T41" fmla="*/ 7547 h 7945"/>
                <a:gd name="T42" fmla="*/ 1334 w 4427"/>
                <a:gd name="T43" fmla="*/ 7613 h 7945"/>
                <a:gd name="T44" fmla="*/ 2103 w 4427"/>
                <a:gd name="T45" fmla="*/ 7784 h 7945"/>
                <a:gd name="T46" fmla="*/ 2693 w 4427"/>
                <a:gd name="T47" fmla="*/ 7888 h 7945"/>
                <a:gd name="T48" fmla="*/ 3281 w 4427"/>
                <a:gd name="T49" fmla="*/ 7945 h 7945"/>
                <a:gd name="T50" fmla="*/ 3574 w 4427"/>
                <a:gd name="T51" fmla="*/ 7945 h 7945"/>
                <a:gd name="T52" fmla="*/ 3863 w 4427"/>
                <a:gd name="T53" fmla="*/ 7924 h 7945"/>
                <a:gd name="T54" fmla="*/ 4149 w 4427"/>
                <a:gd name="T55" fmla="*/ 7878 h 7945"/>
                <a:gd name="T56" fmla="*/ 4427 w 4427"/>
                <a:gd name="T57" fmla="*/ 7805 h 7945"/>
                <a:gd name="T58" fmla="*/ 4379 w 4427"/>
                <a:gd name="T59" fmla="*/ 6673 h 7945"/>
                <a:gd name="T60" fmla="*/ 4330 w 4427"/>
                <a:gd name="T61" fmla="*/ 5945 h 7945"/>
                <a:gd name="T62" fmla="*/ 4253 w 4427"/>
                <a:gd name="T63" fmla="*/ 5245 h 7945"/>
                <a:gd name="T64" fmla="*/ 4169 w 4427"/>
                <a:gd name="T65" fmla="*/ 4765 h 7945"/>
                <a:gd name="T66" fmla="*/ 4128 w 4427"/>
                <a:gd name="T67" fmla="*/ 4444 h 7945"/>
                <a:gd name="T68" fmla="*/ 4083 w 4427"/>
                <a:gd name="T69" fmla="*/ 3626 h 7945"/>
                <a:gd name="T70" fmla="*/ 4072 w 4427"/>
                <a:gd name="T71" fmla="*/ 2710 h 7945"/>
                <a:gd name="T72" fmla="*/ 4089 w 4427"/>
                <a:gd name="T73" fmla="*/ 1191 h 7945"/>
                <a:gd name="T74" fmla="*/ 4086 w 4427"/>
                <a:gd name="T75" fmla="*/ 916 h 7945"/>
                <a:gd name="T76" fmla="*/ 4052 w 4427"/>
                <a:gd name="T77" fmla="*/ 828 h 7945"/>
                <a:gd name="T78" fmla="*/ 3950 w 4427"/>
                <a:gd name="T79" fmla="*/ 693 h 7945"/>
                <a:gd name="T80" fmla="*/ 3720 w 4427"/>
                <a:gd name="T81" fmla="*/ 467 h 7945"/>
                <a:gd name="T82" fmla="*/ 3452 w 4427"/>
                <a:gd name="T83" fmla="*/ 251 h 7945"/>
                <a:gd name="T84" fmla="*/ 3197 w 4427"/>
                <a:gd name="T85" fmla="*/ 84 h 7945"/>
                <a:gd name="T86" fmla="*/ 3020 w 4427"/>
                <a:gd name="T87" fmla="*/ 0 h 7945"/>
                <a:gd name="T88" fmla="*/ 2961 w 4427"/>
                <a:gd name="T89" fmla="*/ 17 h 7945"/>
                <a:gd name="T90" fmla="*/ 2898 w 4427"/>
                <a:gd name="T91" fmla="*/ 91 h 7945"/>
                <a:gd name="T92" fmla="*/ 2776 w 4427"/>
                <a:gd name="T93" fmla="*/ 355 h 7945"/>
                <a:gd name="T94" fmla="*/ 2591 w 4427"/>
                <a:gd name="T95" fmla="*/ 804 h 7945"/>
                <a:gd name="T96" fmla="*/ 2487 w 4427"/>
                <a:gd name="T97" fmla="*/ 1003 h 7945"/>
                <a:gd name="T98" fmla="*/ 2399 w 4427"/>
                <a:gd name="T99" fmla="*/ 1122 h 7945"/>
                <a:gd name="T100" fmla="*/ 2302 w 4427"/>
                <a:gd name="T101" fmla="*/ 1191 h 7945"/>
                <a:gd name="T102" fmla="*/ 2215 w 4427"/>
                <a:gd name="T103" fmla="*/ 1208 h 7945"/>
                <a:gd name="T104" fmla="*/ 2121 w 4427"/>
                <a:gd name="T105" fmla="*/ 1177 h 7945"/>
                <a:gd name="T106" fmla="*/ 2006 w 4427"/>
                <a:gd name="T107" fmla="*/ 1077 h 7945"/>
                <a:gd name="T108" fmla="*/ 1846 w 4427"/>
                <a:gd name="T109" fmla="*/ 874 h 7945"/>
                <a:gd name="T110" fmla="*/ 1588 w 4427"/>
                <a:gd name="T111" fmla="*/ 505 h 7945"/>
                <a:gd name="T112" fmla="*/ 1448 w 4427"/>
                <a:gd name="T113" fmla="*/ 338 h 7945"/>
                <a:gd name="T114" fmla="*/ 1305 w 4427"/>
                <a:gd name="T115" fmla="*/ 202 h 7945"/>
                <a:gd name="T116" fmla="*/ 1156 w 4427"/>
                <a:gd name="T117" fmla="*/ 122 h 7945"/>
                <a:gd name="T118" fmla="*/ 1079 w 4427"/>
                <a:gd name="T119" fmla="*/ 108 h 7945"/>
                <a:gd name="T120" fmla="*/ 999 w 4427"/>
                <a:gd name="T121" fmla="*/ 115 h 7945"/>
                <a:gd name="T122" fmla="*/ 918 w 4427"/>
                <a:gd name="T123" fmla="*/ 143 h 7945"/>
                <a:gd name="T124" fmla="*/ 835 w 4427"/>
                <a:gd name="T125" fmla="*/ 199 h 794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427" h="7945">
                  <a:moveTo>
                    <a:pt x="780" y="251"/>
                  </a:moveTo>
                  <a:lnTo>
                    <a:pt x="744" y="286"/>
                  </a:lnTo>
                  <a:lnTo>
                    <a:pt x="703" y="321"/>
                  </a:lnTo>
                  <a:lnTo>
                    <a:pt x="616" y="390"/>
                  </a:lnTo>
                  <a:lnTo>
                    <a:pt x="518" y="463"/>
                  </a:lnTo>
                  <a:lnTo>
                    <a:pt x="470" y="502"/>
                  </a:lnTo>
                  <a:lnTo>
                    <a:pt x="421" y="544"/>
                  </a:lnTo>
                  <a:lnTo>
                    <a:pt x="372" y="589"/>
                  </a:lnTo>
                  <a:lnTo>
                    <a:pt x="323" y="638"/>
                  </a:lnTo>
                  <a:lnTo>
                    <a:pt x="278" y="690"/>
                  </a:lnTo>
                  <a:lnTo>
                    <a:pt x="236" y="745"/>
                  </a:lnTo>
                  <a:lnTo>
                    <a:pt x="198" y="804"/>
                  </a:lnTo>
                  <a:lnTo>
                    <a:pt x="166" y="874"/>
                  </a:lnTo>
                  <a:lnTo>
                    <a:pt x="138" y="944"/>
                  </a:lnTo>
                  <a:lnTo>
                    <a:pt x="114" y="1024"/>
                  </a:lnTo>
                  <a:lnTo>
                    <a:pt x="104" y="1059"/>
                  </a:lnTo>
                  <a:lnTo>
                    <a:pt x="89" y="1104"/>
                  </a:lnTo>
                  <a:lnTo>
                    <a:pt x="52" y="1205"/>
                  </a:lnTo>
                  <a:lnTo>
                    <a:pt x="31" y="1260"/>
                  </a:lnTo>
                  <a:lnTo>
                    <a:pt x="16" y="1313"/>
                  </a:lnTo>
                  <a:lnTo>
                    <a:pt x="6" y="1361"/>
                  </a:lnTo>
                  <a:lnTo>
                    <a:pt x="0" y="1403"/>
                  </a:lnTo>
                  <a:lnTo>
                    <a:pt x="6" y="1536"/>
                  </a:lnTo>
                  <a:lnTo>
                    <a:pt x="16" y="1693"/>
                  </a:lnTo>
                  <a:lnTo>
                    <a:pt x="34" y="1870"/>
                  </a:lnTo>
                  <a:lnTo>
                    <a:pt x="62" y="2065"/>
                  </a:lnTo>
                  <a:lnTo>
                    <a:pt x="89" y="2278"/>
                  </a:lnTo>
                  <a:lnTo>
                    <a:pt x="125" y="2500"/>
                  </a:lnTo>
                  <a:lnTo>
                    <a:pt x="198" y="2981"/>
                  </a:lnTo>
                  <a:lnTo>
                    <a:pt x="278" y="3490"/>
                  </a:lnTo>
                  <a:lnTo>
                    <a:pt x="354" y="4002"/>
                  </a:lnTo>
                  <a:lnTo>
                    <a:pt x="390" y="4256"/>
                  </a:lnTo>
                  <a:lnTo>
                    <a:pt x="421" y="4503"/>
                  </a:lnTo>
                  <a:lnTo>
                    <a:pt x="448" y="4747"/>
                  </a:lnTo>
                  <a:lnTo>
                    <a:pt x="470" y="4977"/>
                  </a:lnTo>
                  <a:lnTo>
                    <a:pt x="483" y="5199"/>
                  </a:lnTo>
                  <a:lnTo>
                    <a:pt x="497" y="5415"/>
                  </a:lnTo>
                  <a:lnTo>
                    <a:pt x="507" y="5628"/>
                  </a:lnTo>
                  <a:lnTo>
                    <a:pt x="512" y="5834"/>
                  </a:lnTo>
                  <a:lnTo>
                    <a:pt x="515" y="6032"/>
                  </a:lnTo>
                  <a:lnTo>
                    <a:pt x="512" y="6224"/>
                  </a:lnTo>
                  <a:lnTo>
                    <a:pt x="507" y="6408"/>
                  </a:lnTo>
                  <a:lnTo>
                    <a:pt x="497" y="6586"/>
                  </a:lnTo>
                  <a:lnTo>
                    <a:pt x="487" y="6757"/>
                  </a:lnTo>
                  <a:lnTo>
                    <a:pt x="473" y="6917"/>
                  </a:lnTo>
                  <a:lnTo>
                    <a:pt x="455" y="7071"/>
                  </a:lnTo>
                  <a:lnTo>
                    <a:pt x="431" y="7212"/>
                  </a:lnTo>
                  <a:lnTo>
                    <a:pt x="406" y="7349"/>
                  </a:lnTo>
                  <a:lnTo>
                    <a:pt x="379" y="7474"/>
                  </a:lnTo>
                  <a:lnTo>
                    <a:pt x="348" y="7586"/>
                  </a:lnTo>
                  <a:lnTo>
                    <a:pt x="312" y="7690"/>
                  </a:lnTo>
                  <a:lnTo>
                    <a:pt x="320" y="7680"/>
                  </a:lnTo>
                  <a:lnTo>
                    <a:pt x="330" y="7665"/>
                  </a:lnTo>
                  <a:lnTo>
                    <a:pt x="348" y="7651"/>
                  </a:lnTo>
                  <a:lnTo>
                    <a:pt x="372" y="7634"/>
                  </a:lnTo>
                  <a:lnTo>
                    <a:pt x="400" y="7613"/>
                  </a:lnTo>
                  <a:lnTo>
                    <a:pt x="442" y="7596"/>
                  </a:lnTo>
                  <a:lnTo>
                    <a:pt x="491" y="7578"/>
                  </a:lnTo>
                  <a:lnTo>
                    <a:pt x="549" y="7561"/>
                  </a:lnTo>
                  <a:lnTo>
                    <a:pt x="619" y="7550"/>
                  </a:lnTo>
                  <a:lnTo>
                    <a:pt x="703" y="7544"/>
                  </a:lnTo>
                  <a:lnTo>
                    <a:pt x="796" y="7540"/>
                  </a:lnTo>
                  <a:lnTo>
                    <a:pt x="908" y="7547"/>
                  </a:lnTo>
                  <a:lnTo>
                    <a:pt x="1034" y="7561"/>
                  </a:lnTo>
                  <a:lnTo>
                    <a:pt x="1173" y="7582"/>
                  </a:lnTo>
                  <a:lnTo>
                    <a:pt x="1334" y="7613"/>
                  </a:lnTo>
                  <a:lnTo>
                    <a:pt x="1713" y="7700"/>
                  </a:lnTo>
                  <a:lnTo>
                    <a:pt x="1908" y="7742"/>
                  </a:lnTo>
                  <a:lnTo>
                    <a:pt x="2103" y="7784"/>
                  </a:lnTo>
                  <a:lnTo>
                    <a:pt x="2298" y="7822"/>
                  </a:lnTo>
                  <a:lnTo>
                    <a:pt x="2498" y="7857"/>
                  </a:lnTo>
                  <a:lnTo>
                    <a:pt x="2693" y="7888"/>
                  </a:lnTo>
                  <a:lnTo>
                    <a:pt x="2891" y="7913"/>
                  </a:lnTo>
                  <a:lnTo>
                    <a:pt x="3086" y="7930"/>
                  </a:lnTo>
                  <a:lnTo>
                    <a:pt x="3281" y="7945"/>
                  </a:lnTo>
                  <a:lnTo>
                    <a:pt x="3379" y="7945"/>
                  </a:lnTo>
                  <a:lnTo>
                    <a:pt x="3477" y="7945"/>
                  </a:lnTo>
                  <a:lnTo>
                    <a:pt x="3574" y="7945"/>
                  </a:lnTo>
                  <a:lnTo>
                    <a:pt x="3672" y="7940"/>
                  </a:lnTo>
                  <a:lnTo>
                    <a:pt x="3769" y="7934"/>
                  </a:lnTo>
                  <a:lnTo>
                    <a:pt x="3863" y="7924"/>
                  </a:lnTo>
                  <a:lnTo>
                    <a:pt x="3958" y="7913"/>
                  </a:lnTo>
                  <a:lnTo>
                    <a:pt x="4055" y="7896"/>
                  </a:lnTo>
                  <a:lnTo>
                    <a:pt x="4149" y="7878"/>
                  </a:lnTo>
                  <a:lnTo>
                    <a:pt x="4242" y="7857"/>
                  </a:lnTo>
                  <a:lnTo>
                    <a:pt x="4333" y="7833"/>
                  </a:lnTo>
                  <a:lnTo>
                    <a:pt x="4427" y="7805"/>
                  </a:lnTo>
                  <a:lnTo>
                    <a:pt x="4418" y="7474"/>
                  </a:lnTo>
                  <a:lnTo>
                    <a:pt x="4403" y="7112"/>
                  </a:lnTo>
                  <a:lnTo>
                    <a:pt x="4379" y="6673"/>
                  </a:lnTo>
                  <a:lnTo>
                    <a:pt x="4365" y="6432"/>
                  </a:lnTo>
                  <a:lnTo>
                    <a:pt x="4348" y="6189"/>
                  </a:lnTo>
                  <a:lnTo>
                    <a:pt x="4330" y="5945"/>
                  </a:lnTo>
                  <a:lnTo>
                    <a:pt x="4306" y="5701"/>
                  </a:lnTo>
                  <a:lnTo>
                    <a:pt x="4281" y="5468"/>
                  </a:lnTo>
                  <a:lnTo>
                    <a:pt x="4253" y="5245"/>
                  </a:lnTo>
                  <a:lnTo>
                    <a:pt x="4222" y="5040"/>
                  </a:lnTo>
                  <a:lnTo>
                    <a:pt x="4187" y="4855"/>
                  </a:lnTo>
                  <a:lnTo>
                    <a:pt x="4169" y="4765"/>
                  </a:lnTo>
                  <a:lnTo>
                    <a:pt x="4156" y="4667"/>
                  </a:lnTo>
                  <a:lnTo>
                    <a:pt x="4142" y="4559"/>
                  </a:lnTo>
                  <a:lnTo>
                    <a:pt x="4128" y="4444"/>
                  </a:lnTo>
                  <a:lnTo>
                    <a:pt x="4107" y="4190"/>
                  </a:lnTo>
                  <a:lnTo>
                    <a:pt x="4093" y="3918"/>
                  </a:lnTo>
                  <a:lnTo>
                    <a:pt x="4083" y="3626"/>
                  </a:lnTo>
                  <a:lnTo>
                    <a:pt x="4076" y="3326"/>
                  </a:lnTo>
                  <a:lnTo>
                    <a:pt x="4072" y="3017"/>
                  </a:lnTo>
                  <a:lnTo>
                    <a:pt x="4072" y="2710"/>
                  </a:lnTo>
                  <a:lnTo>
                    <a:pt x="4079" y="2121"/>
                  </a:lnTo>
                  <a:lnTo>
                    <a:pt x="4086" y="1598"/>
                  </a:lnTo>
                  <a:lnTo>
                    <a:pt x="4089" y="1191"/>
                  </a:lnTo>
                  <a:lnTo>
                    <a:pt x="4093" y="1044"/>
                  </a:lnTo>
                  <a:lnTo>
                    <a:pt x="4089" y="944"/>
                  </a:lnTo>
                  <a:lnTo>
                    <a:pt x="4086" y="916"/>
                  </a:lnTo>
                  <a:lnTo>
                    <a:pt x="4079" y="888"/>
                  </a:lnTo>
                  <a:lnTo>
                    <a:pt x="4065" y="861"/>
                  </a:lnTo>
                  <a:lnTo>
                    <a:pt x="4052" y="828"/>
                  </a:lnTo>
                  <a:lnTo>
                    <a:pt x="4031" y="797"/>
                  </a:lnTo>
                  <a:lnTo>
                    <a:pt x="4006" y="763"/>
                  </a:lnTo>
                  <a:lnTo>
                    <a:pt x="3950" y="693"/>
                  </a:lnTo>
                  <a:lnTo>
                    <a:pt x="3881" y="620"/>
                  </a:lnTo>
                  <a:lnTo>
                    <a:pt x="3803" y="544"/>
                  </a:lnTo>
                  <a:lnTo>
                    <a:pt x="3720" y="467"/>
                  </a:lnTo>
                  <a:lnTo>
                    <a:pt x="3633" y="394"/>
                  </a:lnTo>
                  <a:lnTo>
                    <a:pt x="3543" y="321"/>
                  </a:lnTo>
                  <a:lnTo>
                    <a:pt x="3452" y="251"/>
                  </a:lnTo>
                  <a:lnTo>
                    <a:pt x="3361" y="188"/>
                  </a:lnTo>
                  <a:lnTo>
                    <a:pt x="3278" y="133"/>
                  </a:lnTo>
                  <a:lnTo>
                    <a:pt x="3197" y="84"/>
                  </a:lnTo>
                  <a:lnTo>
                    <a:pt x="3128" y="42"/>
                  </a:lnTo>
                  <a:lnTo>
                    <a:pt x="3065" y="14"/>
                  </a:lnTo>
                  <a:lnTo>
                    <a:pt x="3020" y="0"/>
                  </a:lnTo>
                  <a:lnTo>
                    <a:pt x="2999" y="0"/>
                  </a:lnTo>
                  <a:lnTo>
                    <a:pt x="2978" y="3"/>
                  </a:lnTo>
                  <a:lnTo>
                    <a:pt x="2961" y="17"/>
                  </a:lnTo>
                  <a:lnTo>
                    <a:pt x="2940" y="38"/>
                  </a:lnTo>
                  <a:lnTo>
                    <a:pt x="2919" y="63"/>
                  </a:lnTo>
                  <a:lnTo>
                    <a:pt x="2898" y="91"/>
                  </a:lnTo>
                  <a:lnTo>
                    <a:pt x="2859" y="164"/>
                  </a:lnTo>
                  <a:lnTo>
                    <a:pt x="2818" y="254"/>
                  </a:lnTo>
                  <a:lnTo>
                    <a:pt x="2776" y="355"/>
                  </a:lnTo>
                  <a:lnTo>
                    <a:pt x="2688" y="578"/>
                  </a:lnTo>
                  <a:lnTo>
                    <a:pt x="2644" y="693"/>
                  </a:lnTo>
                  <a:lnTo>
                    <a:pt x="2591" y="804"/>
                  </a:lnTo>
                  <a:lnTo>
                    <a:pt x="2542" y="909"/>
                  </a:lnTo>
                  <a:lnTo>
                    <a:pt x="2514" y="958"/>
                  </a:lnTo>
                  <a:lnTo>
                    <a:pt x="2487" y="1003"/>
                  </a:lnTo>
                  <a:lnTo>
                    <a:pt x="2459" y="1049"/>
                  </a:lnTo>
                  <a:lnTo>
                    <a:pt x="2428" y="1087"/>
                  </a:lnTo>
                  <a:lnTo>
                    <a:pt x="2399" y="1122"/>
                  </a:lnTo>
                  <a:lnTo>
                    <a:pt x="2368" y="1150"/>
                  </a:lnTo>
                  <a:lnTo>
                    <a:pt x="2334" y="1174"/>
                  </a:lnTo>
                  <a:lnTo>
                    <a:pt x="2302" y="1191"/>
                  </a:lnTo>
                  <a:lnTo>
                    <a:pt x="2267" y="1205"/>
                  </a:lnTo>
                  <a:lnTo>
                    <a:pt x="2233" y="1212"/>
                  </a:lnTo>
                  <a:lnTo>
                    <a:pt x="2215" y="1208"/>
                  </a:lnTo>
                  <a:lnTo>
                    <a:pt x="2194" y="1208"/>
                  </a:lnTo>
                  <a:lnTo>
                    <a:pt x="2160" y="1198"/>
                  </a:lnTo>
                  <a:lnTo>
                    <a:pt x="2121" y="1177"/>
                  </a:lnTo>
                  <a:lnTo>
                    <a:pt x="2082" y="1150"/>
                  </a:lnTo>
                  <a:lnTo>
                    <a:pt x="2045" y="1118"/>
                  </a:lnTo>
                  <a:lnTo>
                    <a:pt x="2006" y="1077"/>
                  </a:lnTo>
                  <a:lnTo>
                    <a:pt x="1968" y="1031"/>
                  </a:lnTo>
                  <a:lnTo>
                    <a:pt x="1929" y="982"/>
                  </a:lnTo>
                  <a:lnTo>
                    <a:pt x="1846" y="874"/>
                  </a:lnTo>
                  <a:lnTo>
                    <a:pt x="1762" y="752"/>
                  </a:lnTo>
                  <a:lnTo>
                    <a:pt x="1675" y="627"/>
                  </a:lnTo>
                  <a:lnTo>
                    <a:pt x="1588" y="505"/>
                  </a:lnTo>
                  <a:lnTo>
                    <a:pt x="1542" y="446"/>
                  </a:lnTo>
                  <a:lnTo>
                    <a:pt x="1497" y="390"/>
                  </a:lnTo>
                  <a:lnTo>
                    <a:pt x="1448" y="338"/>
                  </a:lnTo>
                  <a:lnTo>
                    <a:pt x="1403" y="286"/>
                  </a:lnTo>
                  <a:lnTo>
                    <a:pt x="1354" y="240"/>
                  </a:lnTo>
                  <a:lnTo>
                    <a:pt x="1305" y="202"/>
                  </a:lnTo>
                  <a:lnTo>
                    <a:pt x="1256" y="167"/>
                  </a:lnTo>
                  <a:lnTo>
                    <a:pt x="1204" y="143"/>
                  </a:lnTo>
                  <a:lnTo>
                    <a:pt x="1156" y="122"/>
                  </a:lnTo>
                  <a:lnTo>
                    <a:pt x="1131" y="115"/>
                  </a:lnTo>
                  <a:lnTo>
                    <a:pt x="1104" y="112"/>
                  </a:lnTo>
                  <a:lnTo>
                    <a:pt x="1079" y="108"/>
                  </a:lnTo>
                  <a:lnTo>
                    <a:pt x="1051" y="108"/>
                  </a:lnTo>
                  <a:lnTo>
                    <a:pt x="1027" y="108"/>
                  </a:lnTo>
                  <a:lnTo>
                    <a:pt x="999" y="115"/>
                  </a:lnTo>
                  <a:lnTo>
                    <a:pt x="972" y="122"/>
                  </a:lnTo>
                  <a:lnTo>
                    <a:pt x="947" y="133"/>
                  </a:lnTo>
                  <a:lnTo>
                    <a:pt x="918" y="143"/>
                  </a:lnTo>
                  <a:lnTo>
                    <a:pt x="891" y="160"/>
                  </a:lnTo>
                  <a:lnTo>
                    <a:pt x="863" y="178"/>
                  </a:lnTo>
                  <a:lnTo>
                    <a:pt x="835" y="199"/>
                  </a:lnTo>
                  <a:lnTo>
                    <a:pt x="808" y="223"/>
                  </a:lnTo>
                  <a:lnTo>
                    <a:pt x="780" y="251"/>
                  </a:lnTo>
                  <a:close/>
                </a:path>
              </a:pathLst>
            </a:custGeom>
            <a:solidFill>
              <a:srgbClr val="3D44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29" name="Freeform 27"/>
            <p:cNvSpPr>
              <a:spLocks/>
            </p:cNvSpPr>
            <p:nvPr/>
          </p:nvSpPr>
          <p:spPr bwMode="auto">
            <a:xfrm>
              <a:off x="980003" y="5702896"/>
              <a:ext cx="58763" cy="411941"/>
            </a:xfrm>
            <a:custGeom>
              <a:avLst/>
              <a:gdLst>
                <a:gd name="T0" fmla="*/ 0 w 383"/>
                <a:gd name="T1" fmla="*/ 3058 h 3058"/>
                <a:gd name="T2" fmla="*/ 18 w 383"/>
                <a:gd name="T3" fmla="*/ 2904 h 3058"/>
                <a:gd name="T4" fmla="*/ 57 w 383"/>
                <a:gd name="T5" fmla="*/ 2521 h 3058"/>
                <a:gd name="T6" fmla="*/ 81 w 383"/>
                <a:gd name="T7" fmla="*/ 2278 h 3058"/>
                <a:gd name="T8" fmla="*/ 102 w 383"/>
                <a:gd name="T9" fmla="*/ 2016 h 3058"/>
                <a:gd name="T10" fmla="*/ 119 w 383"/>
                <a:gd name="T11" fmla="*/ 1751 h 3058"/>
                <a:gd name="T12" fmla="*/ 133 w 383"/>
                <a:gd name="T13" fmla="*/ 1498 h 3058"/>
                <a:gd name="T14" fmla="*/ 136 w 383"/>
                <a:gd name="T15" fmla="*/ 1243 h 3058"/>
                <a:gd name="T16" fmla="*/ 140 w 383"/>
                <a:gd name="T17" fmla="*/ 975 h 3058"/>
                <a:gd name="T18" fmla="*/ 133 w 383"/>
                <a:gd name="T19" fmla="*/ 466 h 3058"/>
                <a:gd name="T20" fmla="*/ 130 w 383"/>
                <a:gd name="T21" fmla="*/ 257 h 3058"/>
                <a:gd name="T22" fmla="*/ 130 w 383"/>
                <a:gd name="T23" fmla="*/ 100 h 3058"/>
                <a:gd name="T24" fmla="*/ 133 w 383"/>
                <a:gd name="T25" fmla="*/ 48 h 3058"/>
                <a:gd name="T26" fmla="*/ 133 w 383"/>
                <a:gd name="T27" fmla="*/ 13 h 3058"/>
                <a:gd name="T28" fmla="*/ 136 w 383"/>
                <a:gd name="T29" fmla="*/ 0 h 3058"/>
                <a:gd name="T30" fmla="*/ 140 w 383"/>
                <a:gd name="T31" fmla="*/ 3 h 3058"/>
                <a:gd name="T32" fmla="*/ 143 w 383"/>
                <a:gd name="T33" fmla="*/ 10 h 3058"/>
                <a:gd name="T34" fmla="*/ 161 w 383"/>
                <a:gd name="T35" fmla="*/ 83 h 3058"/>
                <a:gd name="T36" fmla="*/ 182 w 383"/>
                <a:gd name="T37" fmla="*/ 208 h 3058"/>
                <a:gd name="T38" fmla="*/ 206 w 383"/>
                <a:gd name="T39" fmla="*/ 372 h 3058"/>
                <a:gd name="T40" fmla="*/ 234 w 383"/>
                <a:gd name="T41" fmla="*/ 567 h 3058"/>
                <a:gd name="T42" fmla="*/ 258 w 383"/>
                <a:gd name="T43" fmla="*/ 780 h 3058"/>
                <a:gd name="T44" fmla="*/ 279 w 383"/>
                <a:gd name="T45" fmla="*/ 1006 h 3058"/>
                <a:gd name="T46" fmla="*/ 300 w 383"/>
                <a:gd name="T47" fmla="*/ 1225 h 3058"/>
                <a:gd name="T48" fmla="*/ 310 w 383"/>
                <a:gd name="T49" fmla="*/ 1438 h 3058"/>
                <a:gd name="T50" fmla="*/ 335 w 383"/>
                <a:gd name="T51" fmla="*/ 1888 h 3058"/>
                <a:gd name="T52" fmla="*/ 362 w 383"/>
                <a:gd name="T53" fmla="*/ 2357 h 3058"/>
                <a:gd name="T54" fmla="*/ 380 w 383"/>
                <a:gd name="T55" fmla="*/ 2747 h 3058"/>
                <a:gd name="T56" fmla="*/ 383 w 383"/>
                <a:gd name="T57" fmla="*/ 2884 h 3058"/>
                <a:gd name="T58" fmla="*/ 383 w 383"/>
                <a:gd name="T59" fmla="*/ 2960 h 3058"/>
                <a:gd name="T60" fmla="*/ 341 w 383"/>
                <a:gd name="T61" fmla="*/ 2973 h 3058"/>
                <a:gd name="T62" fmla="*/ 237 w 383"/>
                <a:gd name="T63" fmla="*/ 3005 h 3058"/>
                <a:gd name="T64" fmla="*/ 112 w 383"/>
                <a:gd name="T65" fmla="*/ 3037 h 3058"/>
                <a:gd name="T66" fmla="*/ 49 w 383"/>
                <a:gd name="T67" fmla="*/ 3051 h 3058"/>
                <a:gd name="T68" fmla="*/ 0 w 383"/>
                <a:gd name="T69" fmla="*/ 3058 h 30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83" h="3058">
                  <a:moveTo>
                    <a:pt x="0" y="3058"/>
                  </a:moveTo>
                  <a:lnTo>
                    <a:pt x="18" y="2904"/>
                  </a:lnTo>
                  <a:lnTo>
                    <a:pt x="57" y="2521"/>
                  </a:lnTo>
                  <a:lnTo>
                    <a:pt x="81" y="2278"/>
                  </a:lnTo>
                  <a:lnTo>
                    <a:pt x="102" y="2016"/>
                  </a:lnTo>
                  <a:lnTo>
                    <a:pt x="119" y="1751"/>
                  </a:lnTo>
                  <a:lnTo>
                    <a:pt x="133" y="1498"/>
                  </a:lnTo>
                  <a:lnTo>
                    <a:pt x="136" y="1243"/>
                  </a:lnTo>
                  <a:lnTo>
                    <a:pt x="140" y="975"/>
                  </a:lnTo>
                  <a:lnTo>
                    <a:pt x="133" y="466"/>
                  </a:lnTo>
                  <a:lnTo>
                    <a:pt x="130" y="257"/>
                  </a:lnTo>
                  <a:lnTo>
                    <a:pt x="130" y="100"/>
                  </a:lnTo>
                  <a:lnTo>
                    <a:pt x="133" y="48"/>
                  </a:lnTo>
                  <a:lnTo>
                    <a:pt x="133" y="13"/>
                  </a:lnTo>
                  <a:lnTo>
                    <a:pt x="136" y="0"/>
                  </a:lnTo>
                  <a:lnTo>
                    <a:pt x="140" y="3"/>
                  </a:lnTo>
                  <a:lnTo>
                    <a:pt x="143" y="10"/>
                  </a:lnTo>
                  <a:lnTo>
                    <a:pt x="161" y="83"/>
                  </a:lnTo>
                  <a:lnTo>
                    <a:pt x="182" y="208"/>
                  </a:lnTo>
                  <a:lnTo>
                    <a:pt x="206" y="372"/>
                  </a:lnTo>
                  <a:lnTo>
                    <a:pt x="234" y="567"/>
                  </a:lnTo>
                  <a:lnTo>
                    <a:pt x="258" y="780"/>
                  </a:lnTo>
                  <a:lnTo>
                    <a:pt x="279" y="1006"/>
                  </a:lnTo>
                  <a:lnTo>
                    <a:pt x="300" y="1225"/>
                  </a:lnTo>
                  <a:lnTo>
                    <a:pt x="310" y="1438"/>
                  </a:lnTo>
                  <a:lnTo>
                    <a:pt x="335" y="1888"/>
                  </a:lnTo>
                  <a:lnTo>
                    <a:pt x="362" y="2357"/>
                  </a:lnTo>
                  <a:lnTo>
                    <a:pt x="380" y="2747"/>
                  </a:lnTo>
                  <a:lnTo>
                    <a:pt x="383" y="2884"/>
                  </a:lnTo>
                  <a:lnTo>
                    <a:pt x="383" y="2960"/>
                  </a:lnTo>
                  <a:lnTo>
                    <a:pt x="341" y="2973"/>
                  </a:lnTo>
                  <a:lnTo>
                    <a:pt x="237" y="3005"/>
                  </a:lnTo>
                  <a:lnTo>
                    <a:pt x="112" y="3037"/>
                  </a:lnTo>
                  <a:lnTo>
                    <a:pt x="49" y="3051"/>
                  </a:lnTo>
                  <a:lnTo>
                    <a:pt x="0" y="3058"/>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0" name="Freeform 28"/>
            <p:cNvSpPr>
              <a:spLocks/>
            </p:cNvSpPr>
            <p:nvPr/>
          </p:nvSpPr>
          <p:spPr bwMode="auto">
            <a:xfrm>
              <a:off x="912977" y="5328147"/>
              <a:ext cx="92735" cy="392537"/>
            </a:xfrm>
            <a:custGeom>
              <a:avLst/>
              <a:gdLst>
                <a:gd name="T0" fmla="*/ 276 w 606"/>
                <a:gd name="T1" fmla="*/ 203 h 2912"/>
                <a:gd name="T2" fmla="*/ 252 w 606"/>
                <a:gd name="T3" fmla="*/ 108 h 2912"/>
                <a:gd name="T4" fmla="*/ 227 w 606"/>
                <a:gd name="T5" fmla="*/ 21 h 2912"/>
                <a:gd name="T6" fmla="*/ 216 w 606"/>
                <a:gd name="T7" fmla="*/ 0 h 2912"/>
                <a:gd name="T8" fmla="*/ 210 w 606"/>
                <a:gd name="T9" fmla="*/ 4 h 2912"/>
                <a:gd name="T10" fmla="*/ 195 w 606"/>
                <a:gd name="T11" fmla="*/ 35 h 2912"/>
                <a:gd name="T12" fmla="*/ 174 w 606"/>
                <a:gd name="T13" fmla="*/ 151 h 2912"/>
                <a:gd name="T14" fmla="*/ 136 w 606"/>
                <a:gd name="T15" fmla="*/ 516 h 2912"/>
                <a:gd name="T16" fmla="*/ 115 w 606"/>
                <a:gd name="T17" fmla="*/ 672 h 2912"/>
                <a:gd name="T18" fmla="*/ 88 w 606"/>
                <a:gd name="T19" fmla="*/ 809 h 2912"/>
                <a:gd name="T20" fmla="*/ 24 w 606"/>
                <a:gd name="T21" fmla="*/ 1031 h 2912"/>
                <a:gd name="T22" fmla="*/ 3 w 606"/>
                <a:gd name="T23" fmla="*/ 1126 h 2912"/>
                <a:gd name="T24" fmla="*/ 0 w 606"/>
                <a:gd name="T25" fmla="*/ 1215 h 2912"/>
                <a:gd name="T26" fmla="*/ 18 w 606"/>
                <a:gd name="T27" fmla="*/ 1309 h 2912"/>
                <a:gd name="T28" fmla="*/ 60 w 606"/>
                <a:gd name="T29" fmla="*/ 1407 h 2912"/>
                <a:gd name="T30" fmla="*/ 94 w 606"/>
                <a:gd name="T31" fmla="*/ 1480 h 2912"/>
                <a:gd name="T32" fmla="*/ 150 w 606"/>
                <a:gd name="T33" fmla="*/ 1662 h 2912"/>
                <a:gd name="T34" fmla="*/ 223 w 606"/>
                <a:gd name="T35" fmla="*/ 2000 h 2912"/>
                <a:gd name="T36" fmla="*/ 300 w 606"/>
                <a:gd name="T37" fmla="*/ 2354 h 2912"/>
                <a:gd name="T38" fmla="*/ 363 w 606"/>
                <a:gd name="T39" fmla="*/ 2574 h 2912"/>
                <a:gd name="T40" fmla="*/ 398 w 606"/>
                <a:gd name="T41" fmla="*/ 2671 h 2912"/>
                <a:gd name="T42" fmla="*/ 439 w 606"/>
                <a:gd name="T43" fmla="*/ 2755 h 2912"/>
                <a:gd name="T44" fmla="*/ 488 w 606"/>
                <a:gd name="T45" fmla="*/ 2825 h 2912"/>
                <a:gd name="T46" fmla="*/ 544 w 606"/>
                <a:gd name="T47" fmla="*/ 2877 h 2912"/>
                <a:gd name="T48" fmla="*/ 606 w 606"/>
                <a:gd name="T49" fmla="*/ 2912 h 2912"/>
                <a:gd name="T50" fmla="*/ 515 w 606"/>
                <a:gd name="T51" fmla="*/ 2128 h 2912"/>
                <a:gd name="T52" fmla="*/ 481 w 606"/>
                <a:gd name="T53" fmla="*/ 1839 h 2912"/>
                <a:gd name="T54" fmla="*/ 474 w 606"/>
                <a:gd name="T55" fmla="*/ 1616 h 2912"/>
                <a:gd name="T56" fmla="*/ 460 w 606"/>
                <a:gd name="T57" fmla="*/ 1327 h 2912"/>
                <a:gd name="T58" fmla="*/ 442 w 606"/>
                <a:gd name="T59" fmla="*/ 1178 h 2912"/>
                <a:gd name="T60" fmla="*/ 415 w 606"/>
                <a:gd name="T61" fmla="*/ 1031 h 2912"/>
                <a:gd name="T62" fmla="*/ 374 w 606"/>
                <a:gd name="T63" fmla="*/ 898 h 2912"/>
                <a:gd name="T64" fmla="*/ 331 w 606"/>
                <a:gd name="T65" fmla="*/ 773 h 2912"/>
                <a:gd name="T66" fmla="*/ 304 w 606"/>
                <a:gd name="T67" fmla="*/ 651 h 2912"/>
                <a:gd name="T68" fmla="*/ 286 w 606"/>
                <a:gd name="T69" fmla="*/ 537 h 2912"/>
                <a:gd name="T70" fmla="*/ 276 w 606"/>
                <a:gd name="T71" fmla="*/ 349 h 2912"/>
                <a:gd name="T72" fmla="*/ 283 w 606"/>
                <a:gd name="T73" fmla="*/ 224 h 29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06" h="2912">
                  <a:moveTo>
                    <a:pt x="283" y="224"/>
                  </a:moveTo>
                  <a:lnTo>
                    <a:pt x="276" y="203"/>
                  </a:lnTo>
                  <a:lnTo>
                    <a:pt x="265" y="175"/>
                  </a:lnTo>
                  <a:lnTo>
                    <a:pt x="252" y="108"/>
                  </a:lnTo>
                  <a:lnTo>
                    <a:pt x="237" y="45"/>
                  </a:lnTo>
                  <a:lnTo>
                    <a:pt x="227" y="21"/>
                  </a:lnTo>
                  <a:lnTo>
                    <a:pt x="220" y="4"/>
                  </a:lnTo>
                  <a:lnTo>
                    <a:pt x="216" y="0"/>
                  </a:lnTo>
                  <a:lnTo>
                    <a:pt x="213" y="0"/>
                  </a:lnTo>
                  <a:lnTo>
                    <a:pt x="210" y="4"/>
                  </a:lnTo>
                  <a:lnTo>
                    <a:pt x="203" y="11"/>
                  </a:lnTo>
                  <a:lnTo>
                    <a:pt x="195" y="35"/>
                  </a:lnTo>
                  <a:lnTo>
                    <a:pt x="185" y="84"/>
                  </a:lnTo>
                  <a:lnTo>
                    <a:pt x="174" y="151"/>
                  </a:lnTo>
                  <a:lnTo>
                    <a:pt x="164" y="244"/>
                  </a:lnTo>
                  <a:lnTo>
                    <a:pt x="136" y="516"/>
                  </a:lnTo>
                  <a:lnTo>
                    <a:pt x="130" y="599"/>
                  </a:lnTo>
                  <a:lnTo>
                    <a:pt x="115" y="672"/>
                  </a:lnTo>
                  <a:lnTo>
                    <a:pt x="101" y="745"/>
                  </a:lnTo>
                  <a:lnTo>
                    <a:pt x="88" y="809"/>
                  </a:lnTo>
                  <a:lnTo>
                    <a:pt x="52" y="927"/>
                  </a:lnTo>
                  <a:lnTo>
                    <a:pt x="24" y="1031"/>
                  </a:lnTo>
                  <a:lnTo>
                    <a:pt x="14" y="1080"/>
                  </a:lnTo>
                  <a:lnTo>
                    <a:pt x="3" y="1126"/>
                  </a:lnTo>
                  <a:lnTo>
                    <a:pt x="0" y="1171"/>
                  </a:lnTo>
                  <a:lnTo>
                    <a:pt x="0" y="1215"/>
                  </a:lnTo>
                  <a:lnTo>
                    <a:pt x="7" y="1264"/>
                  </a:lnTo>
                  <a:lnTo>
                    <a:pt x="18" y="1309"/>
                  </a:lnTo>
                  <a:lnTo>
                    <a:pt x="36" y="1358"/>
                  </a:lnTo>
                  <a:lnTo>
                    <a:pt x="60" y="1407"/>
                  </a:lnTo>
                  <a:lnTo>
                    <a:pt x="77" y="1442"/>
                  </a:lnTo>
                  <a:lnTo>
                    <a:pt x="94" y="1480"/>
                  </a:lnTo>
                  <a:lnTo>
                    <a:pt x="125" y="1564"/>
                  </a:lnTo>
                  <a:lnTo>
                    <a:pt x="150" y="1662"/>
                  </a:lnTo>
                  <a:lnTo>
                    <a:pt x="179" y="1766"/>
                  </a:lnTo>
                  <a:lnTo>
                    <a:pt x="223" y="2000"/>
                  </a:lnTo>
                  <a:lnTo>
                    <a:pt x="272" y="2240"/>
                  </a:lnTo>
                  <a:lnTo>
                    <a:pt x="300" y="2354"/>
                  </a:lnTo>
                  <a:lnTo>
                    <a:pt x="328" y="2469"/>
                  </a:lnTo>
                  <a:lnTo>
                    <a:pt x="363" y="2574"/>
                  </a:lnTo>
                  <a:lnTo>
                    <a:pt x="380" y="2622"/>
                  </a:lnTo>
                  <a:lnTo>
                    <a:pt x="398" y="2671"/>
                  </a:lnTo>
                  <a:lnTo>
                    <a:pt x="418" y="2713"/>
                  </a:lnTo>
                  <a:lnTo>
                    <a:pt x="439" y="2755"/>
                  </a:lnTo>
                  <a:lnTo>
                    <a:pt x="463" y="2790"/>
                  </a:lnTo>
                  <a:lnTo>
                    <a:pt x="488" y="2825"/>
                  </a:lnTo>
                  <a:lnTo>
                    <a:pt x="515" y="2853"/>
                  </a:lnTo>
                  <a:lnTo>
                    <a:pt x="544" y="2877"/>
                  </a:lnTo>
                  <a:lnTo>
                    <a:pt x="575" y="2898"/>
                  </a:lnTo>
                  <a:lnTo>
                    <a:pt x="606" y="2912"/>
                  </a:lnTo>
                  <a:lnTo>
                    <a:pt x="554" y="2466"/>
                  </a:lnTo>
                  <a:lnTo>
                    <a:pt x="515" y="2128"/>
                  </a:lnTo>
                  <a:lnTo>
                    <a:pt x="488" y="1912"/>
                  </a:lnTo>
                  <a:lnTo>
                    <a:pt x="481" y="1839"/>
                  </a:lnTo>
                  <a:lnTo>
                    <a:pt x="478" y="1738"/>
                  </a:lnTo>
                  <a:lnTo>
                    <a:pt x="474" y="1616"/>
                  </a:lnTo>
                  <a:lnTo>
                    <a:pt x="471" y="1477"/>
                  </a:lnTo>
                  <a:lnTo>
                    <a:pt x="460" y="1327"/>
                  </a:lnTo>
                  <a:lnTo>
                    <a:pt x="453" y="1254"/>
                  </a:lnTo>
                  <a:lnTo>
                    <a:pt x="442" y="1178"/>
                  </a:lnTo>
                  <a:lnTo>
                    <a:pt x="429" y="1104"/>
                  </a:lnTo>
                  <a:lnTo>
                    <a:pt x="415" y="1031"/>
                  </a:lnTo>
                  <a:lnTo>
                    <a:pt x="394" y="965"/>
                  </a:lnTo>
                  <a:lnTo>
                    <a:pt x="374" y="898"/>
                  </a:lnTo>
                  <a:lnTo>
                    <a:pt x="349" y="836"/>
                  </a:lnTo>
                  <a:lnTo>
                    <a:pt x="331" y="773"/>
                  </a:lnTo>
                  <a:lnTo>
                    <a:pt x="314" y="711"/>
                  </a:lnTo>
                  <a:lnTo>
                    <a:pt x="304" y="651"/>
                  </a:lnTo>
                  <a:lnTo>
                    <a:pt x="293" y="593"/>
                  </a:lnTo>
                  <a:lnTo>
                    <a:pt x="286" y="537"/>
                  </a:lnTo>
                  <a:lnTo>
                    <a:pt x="279" y="435"/>
                  </a:lnTo>
                  <a:lnTo>
                    <a:pt x="276" y="349"/>
                  </a:lnTo>
                  <a:lnTo>
                    <a:pt x="279" y="282"/>
                  </a:lnTo>
                  <a:lnTo>
                    <a:pt x="283" y="224"/>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1" name="Freeform 29"/>
            <p:cNvSpPr>
              <a:spLocks/>
            </p:cNvSpPr>
            <p:nvPr/>
          </p:nvSpPr>
          <p:spPr bwMode="auto">
            <a:xfrm>
              <a:off x="542495" y="5009590"/>
              <a:ext cx="277287" cy="203747"/>
            </a:xfrm>
            <a:custGeom>
              <a:avLst/>
              <a:gdLst>
                <a:gd name="T0" fmla="*/ 349 w 1812"/>
                <a:gd name="T1" fmla="*/ 45 h 1511"/>
                <a:gd name="T2" fmla="*/ 405 w 1812"/>
                <a:gd name="T3" fmla="*/ 107 h 1511"/>
                <a:gd name="T4" fmla="*/ 457 w 1812"/>
                <a:gd name="T5" fmla="*/ 152 h 1511"/>
                <a:gd name="T6" fmla="*/ 527 w 1812"/>
                <a:gd name="T7" fmla="*/ 191 h 1511"/>
                <a:gd name="T8" fmla="*/ 618 w 1812"/>
                <a:gd name="T9" fmla="*/ 226 h 1511"/>
                <a:gd name="T10" fmla="*/ 725 w 1812"/>
                <a:gd name="T11" fmla="*/ 247 h 1511"/>
                <a:gd name="T12" fmla="*/ 858 w 1812"/>
                <a:gd name="T13" fmla="*/ 250 h 1511"/>
                <a:gd name="T14" fmla="*/ 990 w 1812"/>
                <a:gd name="T15" fmla="*/ 233 h 1511"/>
                <a:gd name="T16" fmla="*/ 1105 w 1812"/>
                <a:gd name="T17" fmla="*/ 201 h 1511"/>
                <a:gd name="T18" fmla="*/ 1196 w 1812"/>
                <a:gd name="T19" fmla="*/ 160 h 1511"/>
                <a:gd name="T20" fmla="*/ 1273 w 1812"/>
                <a:gd name="T21" fmla="*/ 115 h 1511"/>
                <a:gd name="T22" fmla="*/ 1328 w 1812"/>
                <a:gd name="T23" fmla="*/ 73 h 1511"/>
                <a:gd name="T24" fmla="*/ 1391 w 1812"/>
                <a:gd name="T25" fmla="*/ 6 h 1511"/>
                <a:gd name="T26" fmla="*/ 1450 w 1812"/>
                <a:gd name="T27" fmla="*/ 21 h 1511"/>
                <a:gd name="T28" fmla="*/ 1569 w 1812"/>
                <a:gd name="T29" fmla="*/ 87 h 1511"/>
                <a:gd name="T30" fmla="*/ 1638 w 1812"/>
                <a:gd name="T31" fmla="*/ 136 h 1511"/>
                <a:gd name="T32" fmla="*/ 1705 w 1812"/>
                <a:gd name="T33" fmla="*/ 195 h 1511"/>
                <a:gd name="T34" fmla="*/ 1764 w 1812"/>
                <a:gd name="T35" fmla="*/ 264 h 1511"/>
                <a:gd name="T36" fmla="*/ 1806 w 1812"/>
                <a:gd name="T37" fmla="*/ 344 h 1511"/>
                <a:gd name="T38" fmla="*/ 1812 w 1812"/>
                <a:gd name="T39" fmla="*/ 396 h 1511"/>
                <a:gd name="T40" fmla="*/ 1806 w 1812"/>
                <a:gd name="T41" fmla="*/ 459 h 1511"/>
                <a:gd name="T42" fmla="*/ 1788 w 1812"/>
                <a:gd name="T43" fmla="*/ 536 h 1511"/>
                <a:gd name="T44" fmla="*/ 1715 w 1812"/>
                <a:gd name="T45" fmla="*/ 713 h 1511"/>
                <a:gd name="T46" fmla="*/ 1611 w 1812"/>
                <a:gd name="T47" fmla="*/ 908 h 1511"/>
                <a:gd name="T48" fmla="*/ 1481 w 1812"/>
                <a:gd name="T49" fmla="*/ 1103 h 1511"/>
                <a:gd name="T50" fmla="*/ 1349 w 1812"/>
                <a:gd name="T51" fmla="*/ 1281 h 1511"/>
                <a:gd name="T52" fmla="*/ 1216 w 1812"/>
                <a:gd name="T53" fmla="*/ 1417 h 1511"/>
                <a:gd name="T54" fmla="*/ 1154 w 1812"/>
                <a:gd name="T55" fmla="*/ 1465 h 1511"/>
                <a:gd name="T56" fmla="*/ 1099 w 1812"/>
                <a:gd name="T57" fmla="*/ 1497 h 1511"/>
                <a:gd name="T58" fmla="*/ 1050 w 1812"/>
                <a:gd name="T59" fmla="*/ 1511 h 1511"/>
                <a:gd name="T60" fmla="*/ 997 w 1812"/>
                <a:gd name="T61" fmla="*/ 1501 h 1511"/>
                <a:gd name="T62" fmla="*/ 938 w 1812"/>
                <a:gd name="T63" fmla="*/ 1470 h 1511"/>
                <a:gd name="T64" fmla="*/ 868 w 1812"/>
                <a:gd name="T65" fmla="*/ 1421 h 1511"/>
                <a:gd name="T66" fmla="*/ 712 w 1812"/>
                <a:gd name="T67" fmla="*/ 1281 h 1511"/>
                <a:gd name="T68" fmla="*/ 541 w 1812"/>
                <a:gd name="T69" fmla="*/ 1100 h 1511"/>
                <a:gd name="T70" fmla="*/ 374 w 1812"/>
                <a:gd name="T71" fmla="*/ 901 h 1511"/>
                <a:gd name="T72" fmla="*/ 220 w 1812"/>
                <a:gd name="T73" fmla="*/ 706 h 1511"/>
                <a:gd name="T74" fmla="*/ 98 w 1812"/>
                <a:gd name="T75" fmla="*/ 536 h 1511"/>
                <a:gd name="T76" fmla="*/ 21 w 1812"/>
                <a:gd name="T77" fmla="*/ 411 h 1511"/>
                <a:gd name="T78" fmla="*/ 0 w 1812"/>
                <a:gd name="T79" fmla="*/ 341 h 1511"/>
                <a:gd name="T80" fmla="*/ 8 w 1812"/>
                <a:gd name="T81" fmla="*/ 282 h 1511"/>
                <a:gd name="T82" fmla="*/ 39 w 1812"/>
                <a:gd name="T83" fmla="*/ 230 h 1511"/>
                <a:gd name="T84" fmla="*/ 85 w 1812"/>
                <a:gd name="T85" fmla="*/ 177 h 1511"/>
                <a:gd name="T86" fmla="*/ 140 w 1812"/>
                <a:gd name="T87" fmla="*/ 131 h 1511"/>
                <a:gd name="T88" fmla="*/ 231 w 1812"/>
                <a:gd name="T89" fmla="*/ 76 h 1511"/>
                <a:gd name="T90" fmla="*/ 342 w 1812"/>
                <a:gd name="T91" fmla="*/ 34 h 15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812" h="1511">
                  <a:moveTo>
                    <a:pt x="342" y="34"/>
                  </a:moveTo>
                  <a:lnTo>
                    <a:pt x="349" y="45"/>
                  </a:lnTo>
                  <a:lnTo>
                    <a:pt x="366" y="73"/>
                  </a:lnTo>
                  <a:lnTo>
                    <a:pt x="405" y="107"/>
                  </a:lnTo>
                  <a:lnTo>
                    <a:pt x="429" y="128"/>
                  </a:lnTo>
                  <a:lnTo>
                    <a:pt x="457" y="152"/>
                  </a:lnTo>
                  <a:lnTo>
                    <a:pt x="488" y="173"/>
                  </a:lnTo>
                  <a:lnTo>
                    <a:pt x="527" y="191"/>
                  </a:lnTo>
                  <a:lnTo>
                    <a:pt x="569" y="212"/>
                  </a:lnTo>
                  <a:lnTo>
                    <a:pt x="618" y="226"/>
                  </a:lnTo>
                  <a:lnTo>
                    <a:pt x="670" y="240"/>
                  </a:lnTo>
                  <a:lnTo>
                    <a:pt x="725" y="247"/>
                  </a:lnTo>
                  <a:lnTo>
                    <a:pt x="792" y="250"/>
                  </a:lnTo>
                  <a:lnTo>
                    <a:pt x="858" y="250"/>
                  </a:lnTo>
                  <a:lnTo>
                    <a:pt x="928" y="243"/>
                  </a:lnTo>
                  <a:lnTo>
                    <a:pt x="990" y="233"/>
                  </a:lnTo>
                  <a:lnTo>
                    <a:pt x="1050" y="219"/>
                  </a:lnTo>
                  <a:lnTo>
                    <a:pt x="1105" y="201"/>
                  </a:lnTo>
                  <a:lnTo>
                    <a:pt x="1154" y="181"/>
                  </a:lnTo>
                  <a:lnTo>
                    <a:pt x="1196" y="160"/>
                  </a:lnTo>
                  <a:lnTo>
                    <a:pt x="1237" y="139"/>
                  </a:lnTo>
                  <a:lnTo>
                    <a:pt x="1273" y="115"/>
                  </a:lnTo>
                  <a:lnTo>
                    <a:pt x="1300" y="94"/>
                  </a:lnTo>
                  <a:lnTo>
                    <a:pt x="1328" y="73"/>
                  </a:lnTo>
                  <a:lnTo>
                    <a:pt x="1367" y="34"/>
                  </a:lnTo>
                  <a:lnTo>
                    <a:pt x="1391" y="6"/>
                  </a:lnTo>
                  <a:lnTo>
                    <a:pt x="1398" y="0"/>
                  </a:lnTo>
                  <a:lnTo>
                    <a:pt x="1450" y="21"/>
                  </a:lnTo>
                  <a:lnTo>
                    <a:pt x="1502" y="48"/>
                  </a:lnTo>
                  <a:lnTo>
                    <a:pt x="1569" y="87"/>
                  </a:lnTo>
                  <a:lnTo>
                    <a:pt x="1603" y="111"/>
                  </a:lnTo>
                  <a:lnTo>
                    <a:pt x="1638" y="136"/>
                  </a:lnTo>
                  <a:lnTo>
                    <a:pt x="1673" y="163"/>
                  </a:lnTo>
                  <a:lnTo>
                    <a:pt x="1705" y="195"/>
                  </a:lnTo>
                  <a:lnTo>
                    <a:pt x="1736" y="230"/>
                  </a:lnTo>
                  <a:lnTo>
                    <a:pt x="1764" y="264"/>
                  </a:lnTo>
                  <a:lnTo>
                    <a:pt x="1788" y="306"/>
                  </a:lnTo>
                  <a:lnTo>
                    <a:pt x="1806" y="344"/>
                  </a:lnTo>
                  <a:lnTo>
                    <a:pt x="1809" y="368"/>
                  </a:lnTo>
                  <a:lnTo>
                    <a:pt x="1812" y="396"/>
                  </a:lnTo>
                  <a:lnTo>
                    <a:pt x="1812" y="428"/>
                  </a:lnTo>
                  <a:lnTo>
                    <a:pt x="1806" y="459"/>
                  </a:lnTo>
                  <a:lnTo>
                    <a:pt x="1798" y="498"/>
                  </a:lnTo>
                  <a:lnTo>
                    <a:pt x="1788" y="536"/>
                  </a:lnTo>
                  <a:lnTo>
                    <a:pt x="1757" y="623"/>
                  </a:lnTo>
                  <a:lnTo>
                    <a:pt x="1715" y="713"/>
                  </a:lnTo>
                  <a:lnTo>
                    <a:pt x="1666" y="811"/>
                  </a:lnTo>
                  <a:lnTo>
                    <a:pt x="1611" y="908"/>
                  </a:lnTo>
                  <a:lnTo>
                    <a:pt x="1548" y="1010"/>
                  </a:lnTo>
                  <a:lnTo>
                    <a:pt x="1481" y="1103"/>
                  </a:lnTo>
                  <a:lnTo>
                    <a:pt x="1416" y="1197"/>
                  </a:lnTo>
                  <a:lnTo>
                    <a:pt x="1349" y="1281"/>
                  </a:lnTo>
                  <a:lnTo>
                    <a:pt x="1279" y="1355"/>
                  </a:lnTo>
                  <a:lnTo>
                    <a:pt x="1216" y="1417"/>
                  </a:lnTo>
                  <a:lnTo>
                    <a:pt x="1185" y="1441"/>
                  </a:lnTo>
                  <a:lnTo>
                    <a:pt x="1154" y="1465"/>
                  </a:lnTo>
                  <a:lnTo>
                    <a:pt x="1126" y="1483"/>
                  </a:lnTo>
                  <a:lnTo>
                    <a:pt x="1099" y="1497"/>
                  </a:lnTo>
                  <a:lnTo>
                    <a:pt x="1074" y="1504"/>
                  </a:lnTo>
                  <a:lnTo>
                    <a:pt x="1050" y="1511"/>
                  </a:lnTo>
                  <a:lnTo>
                    <a:pt x="1026" y="1507"/>
                  </a:lnTo>
                  <a:lnTo>
                    <a:pt x="997" y="1501"/>
                  </a:lnTo>
                  <a:lnTo>
                    <a:pt x="969" y="1486"/>
                  </a:lnTo>
                  <a:lnTo>
                    <a:pt x="938" y="1470"/>
                  </a:lnTo>
                  <a:lnTo>
                    <a:pt x="904" y="1449"/>
                  </a:lnTo>
                  <a:lnTo>
                    <a:pt x="868" y="1421"/>
                  </a:lnTo>
                  <a:lnTo>
                    <a:pt x="792" y="1358"/>
                  </a:lnTo>
                  <a:lnTo>
                    <a:pt x="712" y="1281"/>
                  </a:lnTo>
                  <a:lnTo>
                    <a:pt x="624" y="1194"/>
                  </a:lnTo>
                  <a:lnTo>
                    <a:pt x="541" y="1100"/>
                  </a:lnTo>
                  <a:lnTo>
                    <a:pt x="454" y="1002"/>
                  </a:lnTo>
                  <a:lnTo>
                    <a:pt x="374" y="901"/>
                  </a:lnTo>
                  <a:lnTo>
                    <a:pt x="293" y="801"/>
                  </a:lnTo>
                  <a:lnTo>
                    <a:pt x="220" y="706"/>
                  </a:lnTo>
                  <a:lnTo>
                    <a:pt x="154" y="616"/>
                  </a:lnTo>
                  <a:lnTo>
                    <a:pt x="98" y="536"/>
                  </a:lnTo>
                  <a:lnTo>
                    <a:pt x="52" y="463"/>
                  </a:lnTo>
                  <a:lnTo>
                    <a:pt x="21" y="411"/>
                  </a:lnTo>
                  <a:lnTo>
                    <a:pt x="4" y="368"/>
                  </a:lnTo>
                  <a:lnTo>
                    <a:pt x="0" y="341"/>
                  </a:lnTo>
                  <a:lnTo>
                    <a:pt x="0" y="313"/>
                  </a:lnTo>
                  <a:lnTo>
                    <a:pt x="8" y="282"/>
                  </a:lnTo>
                  <a:lnTo>
                    <a:pt x="21" y="254"/>
                  </a:lnTo>
                  <a:lnTo>
                    <a:pt x="39" y="230"/>
                  </a:lnTo>
                  <a:lnTo>
                    <a:pt x="60" y="201"/>
                  </a:lnTo>
                  <a:lnTo>
                    <a:pt x="85" y="177"/>
                  </a:lnTo>
                  <a:lnTo>
                    <a:pt x="109" y="152"/>
                  </a:lnTo>
                  <a:lnTo>
                    <a:pt x="140" y="131"/>
                  </a:lnTo>
                  <a:lnTo>
                    <a:pt x="168" y="111"/>
                  </a:lnTo>
                  <a:lnTo>
                    <a:pt x="231" y="76"/>
                  </a:lnTo>
                  <a:lnTo>
                    <a:pt x="290" y="48"/>
                  </a:lnTo>
                  <a:lnTo>
                    <a:pt x="342" y="3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2" name="Freeform 30"/>
            <p:cNvSpPr>
              <a:spLocks/>
            </p:cNvSpPr>
            <p:nvPr/>
          </p:nvSpPr>
          <p:spPr bwMode="auto">
            <a:xfrm>
              <a:off x="573254" y="5023739"/>
              <a:ext cx="213933" cy="91363"/>
            </a:xfrm>
            <a:custGeom>
              <a:avLst/>
              <a:gdLst>
                <a:gd name="T0" fmla="*/ 275 w 1397"/>
                <a:gd name="T1" fmla="*/ 150 h 679"/>
                <a:gd name="T2" fmla="*/ 317 w 1397"/>
                <a:gd name="T3" fmla="*/ 170 h 679"/>
                <a:gd name="T4" fmla="*/ 397 w 1397"/>
                <a:gd name="T5" fmla="*/ 188 h 679"/>
                <a:gd name="T6" fmla="*/ 504 w 1397"/>
                <a:gd name="T7" fmla="*/ 191 h 679"/>
                <a:gd name="T8" fmla="*/ 631 w 1397"/>
                <a:gd name="T9" fmla="*/ 181 h 679"/>
                <a:gd name="T10" fmla="*/ 749 w 1397"/>
                <a:gd name="T11" fmla="*/ 178 h 679"/>
                <a:gd name="T12" fmla="*/ 860 w 1397"/>
                <a:gd name="T13" fmla="*/ 174 h 679"/>
                <a:gd name="T14" fmla="*/ 937 w 1397"/>
                <a:gd name="T15" fmla="*/ 157 h 679"/>
                <a:gd name="T16" fmla="*/ 982 w 1397"/>
                <a:gd name="T17" fmla="*/ 133 h 679"/>
                <a:gd name="T18" fmla="*/ 1021 w 1397"/>
                <a:gd name="T19" fmla="*/ 97 h 679"/>
                <a:gd name="T20" fmla="*/ 1055 w 1397"/>
                <a:gd name="T21" fmla="*/ 52 h 679"/>
                <a:gd name="T22" fmla="*/ 1101 w 1397"/>
                <a:gd name="T23" fmla="*/ 21 h 679"/>
                <a:gd name="T24" fmla="*/ 1161 w 1397"/>
                <a:gd name="T25" fmla="*/ 3 h 679"/>
                <a:gd name="T26" fmla="*/ 1219 w 1397"/>
                <a:gd name="T27" fmla="*/ 0 h 679"/>
                <a:gd name="T28" fmla="*/ 1307 w 1397"/>
                <a:gd name="T29" fmla="*/ 7 h 679"/>
                <a:gd name="T30" fmla="*/ 1397 w 1397"/>
                <a:gd name="T31" fmla="*/ 27 h 679"/>
                <a:gd name="T32" fmla="*/ 1302 w 1397"/>
                <a:gd name="T33" fmla="*/ 219 h 679"/>
                <a:gd name="T34" fmla="*/ 1174 w 1397"/>
                <a:gd name="T35" fmla="*/ 446 h 679"/>
                <a:gd name="T36" fmla="*/ 1104 w 1397"/>
                <a:gd name="T37" fmla="*/ 550 h 679"/>
                <a:gd name="T38" fmla="*/ 1034 w 1397"/>
                <a:gd name="T39" fmla="*/ 627 h 679"/>
                <a:gd name="T40" fmla="*/ 989 w 1397"/>
                <a:gd name="T41" fmla="*/ 658 h 679"/>
                <a:gd name="T42" fmla="*/ 961 w 1397"/>
                <a:gd name="T43" fmla="*/ 666 h 679"/>
                <a:gd name="T44" fmla="*/ 920 w 1397"/>
                <a:gd name="T45" fmla="*/ 644 h 679"/>
                <a:gd name="T46" fmla="*/ 842 w 1397"/>
                <a:gd name="T47" fmla="*/ 592 h 679"/>
                <a:gd name="T48" fmla="*/ 725 w 1397"/>
                <a:gd name="T49" fmla="*/ 502 h 679"/>
                <a:gd name="T50" fmla="*/ 672 w 1397"/>
                <a:gd name="T51" fmla="*/ 477 h 679"/>
                <a:gd name="T52" fmla="*/ 637 w 1397"/>
                <a:gd name="T53" fmla="*/ 487 h 679"/>
                <a:gd name="T54" fmla="*/ 582 w 1397"/>
                <a:gd name="T55" fmla="*/ 536 h 679"/>
                <a:gd name="T56" fmla="*/ 504 w 1397"/>
                <a:gd name="T57" fmla="*/ 617 h 679"/>
                <a:gd name="T58" fmla="*/ 449 w 1397"/>
                <a:gd name="T59" fmla="*/ 666 h 679"/>
                <a:gd name="T60" fmla="*/ 418 w 1397"/>
                <a:gd name="T61" fmla="*/ 679 h 679"/>
                <a:gd name="T62" fmla="*/ 390 w 1397"/>
                <a:gd name="T63" fmla="*/ 672 h 679"/>
                <a:gd name="T64" fmla="*/ 324 w 1397"/>
                <a:gd name="T65" fmla="*/ 609 h 679"/>
                <a:gd name="T66" fmla="*/ 212 w 1397"/>
                <a:gd name="T67" fmla="*/ 471 h 679"/>
                <a:gd name="T68" fmla="*/ 21 w 1397"/>
                <a:gd name="T69" fmla="*/ 195 h 679"/>
                <a:gd name="T70" fmla="*/ 3 w 1397"/>
                <a:gd name="T71" fmla="*/ 157 h 679"/>
                <a:gd name="T72" fmla="*/ 0 w 1397"/>
                <a:gd name="T73" fmla="*/ 115 h 679"/>
                <a:gd name="T74" fmla="*/ 13 w 1397"/>
                <a:gd name="T75" fmla="*/ 81 h 679"/>
                <a:gd name="T76" fmla="*/ 41 w 1397"/>
                <a:gd name="T77" fmla="*/ 56 h 679"/>
                <a:gd name="T78" fmla="*/ 80 w 1397"/>
                <a:gd name="T79" fmla="*/ 45 h 679"/>
                <a:gd name="T80" fmla="*/ 129 w 1397"/>
                <a:gd name="T81" fmla="*/ 52 h 679"/>
                <a:gd name="T82" fmla="*/ 192 w 1397"/>
                <a:gd name="T83" fmla="*/ 81 h 679"/>
                <a:gd name="T84" fmla="*/ 257 w 1397"/>
                <a:gd name="T85" fmla="*/ 136 h 6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1397" h="679">
                  <a:moveTo>
                    <a:pt x="257" y="136"/>
                  </a:moveTo>
                  <a:lnTo>
                    <a:pt x="275" y="150"/>
                  </a:lnTo>
                  <a:lnTo>
                    <a:pt x="296" y="160"/>
                  </a:lnTo>
                  <a:lnTo>
                    <a:pt x="317" y="170"/>
                  </a:lnTo>
                  <a:lnTo>
                    <a:pt x="342" y="178"/>
                  </a:lnTo>
                  <a:lnTo>
                    <a:pt x="397" y="188"/>
                  </a:lnTo>
                  <a:lnTo>
                    <a:pt x="449" y="191"/>
                  </a:lnTo>
                  <a:lnTo>
                    <a:pt x="504" y="191"/>
                  </a:lnTo>
                  <a:lnTo>
                    <a:pt x="554" y="188"/>
                  </a:lnTo>
                  <a:lnTo>
                    <a:pt x="631" y="181"/>
                  </a:lnTo>
                  <a:lnTo>
                    <a:pt x="690" y="181"/>
                  </a:lnTo>
                  <a:lnTo>
                    <a:pt x="749" y="178"/>
                  </a:lnTo>
                  <a:lnTo>
                    <a:pt x="805" y="178"/>
                  </a:lnTo>
                  <a:lnTo>
                    <a:pt x="860" y="174"/>
                  </a:lnTo>
                  <a:lnTo>
                    <a:pt x="912" y="164"/>
                  </a:lnTo>
                  <a:lnTo>
                    <a:pt x="937" y="157"/>
                  </a:lnTo>
                  <a:lnTo>
                    <a:pt x="961" y="146"/>
                  </a:lnTo>
                  <a:lnTo>
                    <a:pt x="982" y="133"/>
                  </a:lnTo>
                  <a:lnTo>
                    <a:pt x="1003" y="115"/>
                  </a:lnTo>
                  <a:lnTo>
                    <a:pt x="1021" y="97"/>
                  </a:lnTo>
                  <a:lnTo>
                    <a:pt x="1038" y="73"/>
                  </a:lnTo>
                  <a:lnTo>
                    <a:pt x="1055" y="52"/>
                  </a:lnTo>
                  <a:lnTo>
                    <a:pt x="1076" y="35"/>
                  </a:lnTo>
                  <a:lnTo>
                    <a:pt x="1101" y="21"/>
                  </a:lnTo>
                  <a:lnTo>
                    <a:pt x="1128" y="11"/>
                  </a:lnTo>
                  <a:lnTo>
                    <a:pt x="1161" y="3"/>
                  </a:lnTo>
                  <a:lnTo>
                    <a:pt x="1188" y="0"/>
                  </a:lnTo>
                  <a:lnTo>
                    <a:pt x="1219" y="0"/>
                  </a:lnTo>
                  <a:lnTo>
                    <a:pt x="1250" y="0"/>
                  </a:lnTo>
                  <a:lnTo>
                    <a:pt x="1307" y="7"/>
                  </a:lnTo>
                  <a:lnTo>
                    <a:pt x="1356" y="14"/>
                  </a:lnTo>
                  <a:lnTo>
                    <a:pt x="1397" y="27"/>
                  </a:lnTo>
                  <a:lnTo>
                    <a:pt x="1351" y="122"/>
                  </a:lnTo>
                  <a:lnTo>
                    <a:pt x="1302" y="219"/>
                  </a:lnTo>
                  <a:lnTo>
                    <a:pt x="1244" y="331"/>
                  </a:lnTo>
                  <a:lnTo>
                    <a:pt x="1174" y="446"/>
                  </a:lnTo>
                  <a:lnTo>
                    <a:pt x="1140" y="502"/>
                  </a:lnTo>
                  <a:lnTo>
                    <a:pt x="1104" y="550"/>
                  </a:lnTo>
                  <a:lnTo>
                    <a:pt x="1070" y="592"/>
                  </a:lnTo>
                  <a:lnTo>
                    <a:pt x="1034" y="627"/>
                  </a:lnTo>
                  <a:lnTo>
                    <a:pt x="1003" y="651"/>
                  </a:lnTo>
                  <a:lnTo>
                    <a:pt x="989" y="658"/>
                  </a:lnTo>
                  <a:lnTo>
                    <a:pt x="972" y="666"/>
                  </a:lnTo>
                  <a:lnTo>
                    <a:pt x="961" y="666"/>
                  </a:lnTo>
                  <a:lnTo>
                    <a:pt x="951" y="662"/>
                  </a:lnTo>
                  <a:lnTo>
                    <a:pt x="920" y="644"/>
                  </a:lnTo>
                  <a:lnTo>
                    <a:pt x="885" y="620"/>
                  </a:lnTo>
                  <a:lnTo>
                    <a:pt x="842" y="592"/>
                  </a:lnTo>
                  <a:lnTo>
                    <a:pt x="763" y="526"/>
                  </a:lnTo>
                  <a:lnTo>
                    <a:pt x="725" y="502"/>
                  </a:lnTo>
                  <a:lnTo>
                    <a:pt x="690" y="481"/>
                  </a:lnTo>
                  <a:lnTo>
                    <a:pt x="672" y="477"/>
                  </a:lnTo>
                  <a:lnTo>
                    <a:pt x="659" y="481"/>
                  </a:lnTo>
                  <a:lnTo>
                    <a:pt x="637" y="487"/>
                  </a:lnTo>
                  <a:lnTo>
                    <a:pt x="620" y="502"/>
                  </a:lnTo>
                  <a:lnTo>
                    <a:pt x="582" y="536"/>
                  </a:lnTo>
                  <a:lnTo>
                    <a:pt x="543" y="575"/>
                  </a:lnTo>
                  <a:lnTo>
                    <a:pt x="504" y="617"/>
                  </a:lnTo>
                  <a:lnTo>
                    <a:pt x="467" y="654"/>
                  </a:lnTo>
                  <a:lnTo>
                    <a:pt x="449" y="666"/>
                  </a:lnTo>
                  <a:lnTo>
                    <a:pt x="436" y="675"/>
                  </a:lnTo>
                  <a:lnTo>
                    <a:pt x="418" y="679"/>
                  </a:lnTo>
                  <a:lnTo>
                    <a:pt x="404" y="679"/>
                  </a:lnTo>
                  <a:lnTo>
                    <a:pt x="390" y="672"/>
                  </a:lnTo>
                  <a:lnTo>
                    <a:pt x="369" y="654"/>
                  </a:lnTo>
                  <a:lnTo>
                    <a:pt x="324" y="609"/>
                  </a:lnTo>
                  <a:lnTo>
                    <a:pt x="272" y="544"/>
                  </a:lnTo>
                  <a:lnTo>
                    <a:pt x="212" y="471"/>
                  </a:lnTo>
                  <a:lnTo>
                    <a:pt x="101" y="313"/>
                  </a:lnTo>
                  <a:lnTo>
                    <a:pt x="21" y="195"/>
                  </a:lnTo>
                  <a:lnTo>
                    <a:pt x="10" y="174"/>
                  </a:lnTo>
                  <a:lnTo>
                    <a:pt x="3" y="157"/>
                  </a:lnTo>
                  <a:lnTo>
                    <a:pt x="0" y="136"/>
                  </a:lnTo>
                  <a:lnTo>
                    <a:pt x="0" y="115"/>
                  </a:lnTo>
                  <a:lnTo>
                    <a:pt x="7" y="97"/>
                  </a:lnTo>
                  <a:lnTo>
                    <a:pt x="13" y="81"/>
                  </a:lnTo>
                  <a:lnTo>
                    <a:pt x="25" y="69"/>
                  </a:lnTo>
                  <a:lnTo>
                    <a:pt x="41" y="56"/>
                  </a:lnTo>
                  <a:lnTo>
                    <a:pt x="59" y="48"/>
                  </a:lnTo>
                  <a:lnTo>
                    <a:pt x="80" y="45"/>
                  </a:lnTo>
                  <a:lnTo>
                    <a:pt x="104" y="48"/>
                  </a:lnTo>
                  <a:lnTo>
                    <a:pt x="129" y="52"/>
                  </a:lnTo>
                  <a:lnTo>
                    <a:pt x="160" y="63"/>
                  </a:lnTo>
                  <a:lnTo>
                    <a:pt x="192" y="81"/>
                  </a:lnTo>
                  <a:lnTo>
                    <a:pt x="223" y="105"/>
                  </a:lnTo>
                  <a:lnTo>
                    <a:pt x="257" y="136"/>
                  </a:lnTo>
                  <a:close/>
                </a:path>
              </a:pathLst>
            </a:custGeom>
            <a:solidFill>
              <a:srgbClr val="D5D6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3" name="Freeform 31"/>
            <p:cNvSpPr>
              <a:spLocks/>
            </p:cNvSpPr>
            <p:nvPr/>
          </p:nvSpPr>
          <p:spPr bwMode="auto">
            <a:xfrm>
              <a:off x="620081" y="4960674"/>
              <a:ext cx="113853" cy="82469"/>
            </a:xfrm>
            <a:custGeom>
              <a:avLst/>
              <a:gdLst>
                <a:gd name="T0" fmla="*/ 655 w 743"/>
                <a:gd name="T1" fmla="*/ 0 h 613"/>
                <a:gd name="T2" fmla="*/ 658 w 743"/>
                <a:gd name="T3" fmla="*/ 42 h 613"/>
                <a:gd name="T4" fmla="*/ 673 w 743"/>
                <a:gd name="T5" fmla="*/ 140 h 613"/>
                <a:gd name="T6" fmla="*/ 683 w 743"/>
                <a:gd name="T7" fmla="*/ 199 h 613"/>
                <a:gd name="T8" fmla="*/ 697 w 743"/>
                <a:gd name="T9" fmla="*/ 258 h 613"/>
                <a:gd name="T10" fmla="*/ 718 w 743"/>
                <a:gd name="T11" fmla="*/ 320 h 613"/>
                <a:gd name="T12" fmla="*/ 732 w 743"/>
                <a:gd name="T13" fmla="*/ 348 h 613"/>
                <a:gd name="T14" fmla="*/ 743 w 743"/>
                <a:gd name="T15" fmla="*/ 372 h 613"/>
                <a:gd name="T16" fmla="*/ 694 w 743"/>
                <a:gd name="T17" fmla="*/ 415 h 613"/>
                <a:gd name="T18" fmla="*/ 642 w 743"/>
                <a:gd name="T19" fmla="*/ 457 h 613"/>
                <a:gd name="T20" fmla="*/ 575 w 743"/>
                <a:gd name="T21" fmla="*/ 502 h 613"/>
                <a:gd name="T22" fmla="*/ 502 w 743"/>
                <a:gd name="T23" fmla="*/ 548 h 613"/>
                <a:gd name="T24" fmla="*/ 463 w 743"/>
                <a:gd name="T25" fmla="*/ 567 h 613"/>
                <a:gd name="T26" fmla="*/ 426 w 743"/>
                <a:gd name="T27" fmla="*/ 585 h 613"/>
                <a:gd name="T28" fmla="*/ 387 w 743"/>
                <a:gd name="T29" fmla="*/ 600 h 613"/>
                <a:gd name="T30" fmla="*/ 349 w 743"/>
                <a:gd name="T31" fmla="*/ 610 h 613"/>
                <a:gd name="T32" fmla="*/ 314 w 743"/>
                <a:gd name="T33" fmla="*/ 613 h 613"/>
                <a:gd name="T34" fmla="*/ 283 w 743"/>
                <a:gd name="T35" fmla="*/ 613 h 613"/>
                <a:gd name="T36" fmla="*/ 252 w 743"/>
                <a:gd name="T37" fmla="*/ 606 h 613"/>
                <a:gd name="T38" fmla="*/ 224 w 743"/>
                <a:gd name="T39" fmla="*/ 596 h 613"/>
                <a:gd name="T40" fmla="*/ 195 w 743"/>
                <a:gd name="T41" fmla="*/ 585 h 613"/>
                <a:gd name="T42" fmla="*/ 167 w 743"/>
                <a:gd name="T43" fmla="*/ 572 h 613"/>
                <a:gd name="T44" fmla="*/ 122 w 743"/>
                <a:gd name="T45" fmla="*/ 536 h 613"/>
                <a:gd name="T46" fmla="*/ 81 w 743"/>
                <a:gd name="T47" fmla="*/ 502 h 613"/>
                <a:gd name="T48" fmla="*/ 45 w 743"/>
                <a:gd name="T49" fmla="*/ 467 h 613"/>
                <a:gd name="T50" fmla="*/ 21 w 743"/>
                <a:gd name="T51" fmla="*/ 439 h 613"/>
                <a:gd name="T52" fmla="*/ 0 w 743"/>
                <a:gd name="T53" fmla="*/ 408 h 613"/>
                <a:gd name="T54" fmla="*/ 14 w 743"/>
                <a:gd name="T55" fmla="*/ 387 h 613"/>
                <a:gd name="T56" fmla="*/ 28 w 743"/>
                <a:gd name="T57" fmla="*/ 359 h 613"/>
                <a:gd name="T58" fmla="*/ 45 w 743"/>
                <a:gd name="T59" fmla="*/ 320 h 613"/>
                <a:gd name="T60" fmla="*/ 57 w 743"/>
                <a:gd name="T61" fmla="*/ 268 h 613"/>
                <a:gd name="T62" fmla="*/ 67 w 743"/>
                <a:gd name="T63" fmla="*/ 202 h 613"/>
                <a:gd name="T64" fmla="*/ 70 w 743"/>
                <a:gd name="T65" fmla="*/ 164 h 613"/>
                <a:gd name="T66" fmla="*/ 70 w 743"/>
                <a:gd name="T67" fmla="*/ 122 h 613"/>
                <a:gd name="T68" fmla="*/ 67 w 743"/>
                <a:gd name="T69" fmla="*/ 77 h 613"/>
                <a:gd name="T70" fmla="*/ 63 w 743"/>
                <a:gd name="T71" fmla="*/ 25 h 613"/>
                <a:gd name="T72" fmla="*/ 655 w 743"/>
                <a:gd name="T73" fmla="*/ 0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743" h="613">
                  <a:moveTo>
                    <a:pt x="655" y="0"/>
                  </a:moveTo>
                  <a:lnTo>
                    <a:pt x="658" y="42"/>
                  </a:lnTo>
                  <a:lnTo>
                    <a:pt x="673" y="140"/>
                  </a:lnTo>
                  <a:lnTo>
                    <a:pt x="683" y="199"/>
                  </a:lnTo>
                  <a:lnTo>
                    <a:pt x="697" y="258"/>
                  </a:lnTo>
                  <a:lnTo>
                    <a:pt x="718" y="320"/>
                  </a:lnTo>
                  <a:lnTo>
                    <a:pt x="732" y="348"/>
                  </a:lnTo>
                  <a:lnTo>
                    <a:pt x="743" y="372"/>
                  </a:lnTo>
                  <a:lnTo>
                    <a:pt x="694" y="415"/>
                  </a:lnTo>
                  <a:lnTo>
                    <a:pt x="642" y="457"/>
                  </a:lnTo>
                  <a:lnTo>
                    <a:pt x="575" y="502"/>
                  </a:lnTo>
                  <a:lnTo>
                    <a:pt x="502" y="548"/>
                  </a:lnTo>
                  <a:lnTo>
                    <a:pt x="463" y="567"/>
                  </a:lnTo>
                  <a:lnTo>
                    <a:pt x="426" y="585"/>
                  </a:lnTo>
                  <a:lnTo>
                    <a:pt x="387" y="600"/>
                  </a:lnTo>
                  <a:lnTo>
                    <a:pt x="349" y="610"/>
                  </a:lnTo>
                  <a:lnTo>
                    <a:pt x="314" y="613"/>
                  </a:lnTo>
                  <a:lnTo>
                    <a:pt x="283" y="613"/>
                  </a:lnTo>
                  <a:lnTo>
                    <a:pt x="252" y="606"/>
                  </a:lnTo>
                  <a:lnTo>
                    <a:pt x="224" y="596"/>
                  </a:lnTo>
                  <a:lnTo>
                    <a:pt x="195" y="585"/>
                  </a:lnTo>
                  <a:lnTo>
                    <a:pt x="167" y="572"/>
                  </a:lnTo>
                  <a:lnTo>
                    <a:pt x="122" y="536"/>
                  </a:lnTo>
                  <a:lnTo>
                    <a:pt x="81" y="502"/>
                  </a:lnTo>
                  <a:lnTo>
                    <a:pt x="45" y="467"/>
                  </a:lnTo>
                  <a:lnTo>
                    <a:pt x="21" y="439"/>
                  </a:lnTo>
                  <a:lnTo>
                    <a:pt x="0" y="408"/>
                  </a:lnTo>
                  <a:lnTo>
                    <a:pt x="14" y="387"/>
                  </a:lnTo>
                  <a:lnTo>
                    <a:pt x="28" y="359"/>
                  </a:lnTo>
                  <a:lnTo>
                    <a:pt x="45" y="320"/>
                  </a:lnTo>
                  <a:lnTo>
                    <a:pt x="57" y="268"/>
                  </a:lnTo>
                  <a:lnTo>
                    <a:pt x="67" y="202"/>
                  </a:lnTo>
                  <a:lnTo>
                    <a:pt x="70" y="164"/>
                  </a:lnTo>
                  <a:lnTo>
                    <a:pt x="70" y="122"/>
                  </a:lnTo>
                  <a:lnTo>
                    <a:pt x="67" y="77"/>
                  </a:lnTo>
                  <a:lnTo>
                    <a:pt x="63" y="25"/>
                  </a:lnTo>
                  <a:lnTo>
                    <a:pt x="655" y="0"/>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4" name="Freeform 32"/>
            <p:cNvSpPr>
              <a:spLocks/>
            </p:cNvSpPr>
            <p:nvPr/>
          </p:nvSpPr>
          <p:spPr bwMode="auto">
            <a:xfrm>
              <a:off x="630640" y="4965930"/>
              <a:ext cx="94112" cy="38809"/>
            </a:xfrm>
            <a:custGeom>
              <a:avLst/>
              <a:gdLst>
                <a:gd name="T0" fmla="*/ 10 w 616"/>
                <a:gd name="T1" fmla="*/ 3 h 289"/>
                <a:gd name="T2" fmla="*/ 10 w 616"/>
                <a:gd name="T3" fmla="*/ 70 h 289"/>
                <a:gd name="T4" fmla="*/ 6 w 616"/>
                <a:gd name="T5" fmla="*/ 135 h 289"/>
                <a:gd name="T6" fmla="*/ 0 w 616"/>
                <a:gd name="T7" fmla="*/ 208 h 289"/>
                <a:gd name="T8" fmla="*/ 14 w 616"/>
                <a:gd name="T9" fmla="*/ 216 h 289"/>
                <a:gd name="T10" fmla="*/ 48 w 616"/>
                <a:gd name="T11" fmla="*/ 236 h 289"/>
                <a:gd name="T12" fmla="*/ 108 w 616"/>
                <a:gd name="T13" fmla="*/ 260 h 289"/>
                <a:gd name="T14" fmla="*/ 143 w 616"/>
                <a:gd name="T15" fmla="*/ 271 h 289"/>
                <a:gd name="T16" fmla="*/ 181 w 616"/>
                <a:gd name="T17" fmla="*/ 281 h 289"/>
                <a:gd name="T18" fmla="*/ 226 w 616"/>
                <a:gd name="T19" fmla="*/ 289 h 289"/>
                <a:gd name="T20" fmla="*/ 274 w 616"/>
                <a:gd name="T21" fmla="*/ 289 h 289"/>
                <a:gd name="T22" fmla="*/ 323 w 616"/>
                <a:gd name="T23" fmla="*/ 289 h 289"/>
                <a:gd name="T24" fmla="*/ 380 w 616"/>
                <a:gd name="T25" fmla="*/ 281 h 289"/>
                <a:gd name="T26" fmla="*/ 435 w 616"/>
                <a:gd name="T27" fmla="*/ 268 h 289"/>
                <a:gd name="T28" fmla="*/ 494 w 616"/>
                <a:gd name="T29" fmla="*/ 247 h 289"/>
                <a:gd name="T30" fmla="*/ 554 w 616"/>
                <a:gd name="T31" fmla="*/ 216 h 289"/>
                <a:gd name="T32" fmla="*/ 616 w 616"/>
                <a:gd name="T33" fmla="*/ 177 h 289"/>
                <a:gd name="T34" fmla="*/ 609 w 616"/>
                <a:gd name="T35" fmla="*/ 114 h 289"/>
                <a:gd name="T36" fmla="*/ 606 w 616"/>
                <a:gd name="T37" fmla="*/ 59 h 289"/>
                <a:gd name="T38" fmla="*/ 606 w 616"/>
                <a:gd name="T39" fmla="*/ 0 h 289"/>
                <a:gd name="T40" fmla="*/ 10 w 616"/>
                <a:gd name="T41" fmla="*/ 3 h 28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616" h="289">
                  <a:moveTo>
                    <a:pt x="10" y="3"/>
                  </a:moveTo>
                  <a:lnTo>
                    <a:pt x="10" y="70"/>
                  </a:lnTo>
                  <a:lnTo>
                    <a:pt x="6" y="135"/>
                  </a:lnTo>
                  <a:lnTo>
                    <a:pt x="0" y="208"/>
                  </a:lnTo>
                  <a:lnTo>
                    <a:pt x="14" y="216"/>
                  </a:lnTo>
                  <a:lnTo>
                    <a:pt x="48" y="236"/>
                  </a:lnTo>
                  <a:lnTo>
                    <a:pt x="108" y="260"/>
                  </a:lnTo>
                  <a:lnTo>
                    <a:pt x="143" y="271"/>
                  </a:lnTo>
                  <a:lnTo>
                    <a:pt x="181" y="281"/>
                  </a:lnTo>
                  <a:lnTo>
                    <a:pt x="226" y="289"/>
                  </a:lnTo>
                  <a:lnTo>
                    <a:pt x="274" y="289"/>
                  </a:lnTo>
                  <a:lnTo>
                    <a:pt x="323" y="289"/>
                  </a:lnTo>
                  <a:lnTo>
                    <a:pt x="380" y="281"/>
                  </a:lnTo>
                  <a:lnTo>
                    <a:pt x="435" y="268"/>
                  </a:lnTo>
                  <a:lnTo>
                    <a:pt x="494" y="247"/>
                  </a:lnTo>
                  <a:lnTo>
                    <a:pt x="554" y="216"/>
                  </a:lnTo>
                  <a:lnTo>
                    <a:pt x="616" y="177"/>
                  </a:lnTo>
                  <a:lnTo>
                    <a:pt x="609" y="114"/>
                  </a:lnTo>
                  <a:lnTo>
                    <a:pt x="606" y="59"/>
                  </a:lnTo>
                  <a:lnTo>
                    <a:pt x="606" y="0"/>
                  </a:lnTo>
                  <a:lnTo>
                    <a:pt x="10" y="3"/>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5" name="Freeform 33"/>
            <p:cNvSpPr>
              <a:spLocks/>
            </p:cNvSpPr>
            <p:nvPr/>
          </p:nvSpPr>
          <p:spPr bwMode="auto">
            <a:xfrm>
              <a:off x="657726" y="5090846"/>
              <a:ext cx="69322" cy="137448"/>
            </a:xfrm>
            <a:custGeom>
              <a:avLst/>
              <a:gdLst>
                <a:gd name="T0" fmla="*/ 56 w 453"/>
                <a:gd name="T1" fmla="*/ 31 h 1021"/>
                <a:gd name="T2" fmla="*/ 42 w 453"/>
                <a:gd name="T3" fmla="*/ 83 h 1021"/>
                <a:gd name="T4" fmla="*/ 32 w 453"/>
                <a:gd name="T5" fmla="*/ 146 h 1021"/>
                <a:gd name="T6" fmla="*/ 18 w 453"/>
                <a:gd name="T7" fmla="*/ 237 h 1021"/>
                <a:gd name="T8" fmla="*/ 8 w 453"/>
                <a:gd name="T9" fmla="*/ 348 h 1021"/>
                <a:gd name="T10" fmla="*/ 0 w 453"/>
                <a:gd name="T11" fmla="*/ 488 h 1021"/>
                <a:gd name="T12" fmla="*/ 0 w 453"/>
                <a:gd name="T13" fmla="*/ 647 h 1021"/>
                <a:gd name="T14" fmla="*/ 4 w 453"/>
                <a:gd name="T15" fmla="*/ 738 h 1021"/>
                <a:gd name="T16" fmla="*/ 8 w 453"/>
                <a:gd name="T17" fmla="*/ 836 h 1021"/>
                <a:gd name="T18" fmla="*/ 45 w 453"/>
                <a:gd name="T19" fmla="*/ 871 h 1021"/>
                <a:gd name="T20" fmla="*/ 84 w 453"/>
                <a:gd name="T21" fmla="*/ 905 h 1021"/>
                <a:gd name="T22" fmla="*/ 130 w 453"/>
                <a:gd name="T23" fmla="*/ 944 h 1021"/>
                <a:gd name="T24" fmla="*/ 175 w 453"/>
                <a:gd name="T25" fmla="*/ 979 h 1021"/>
                <a:gd name="T26" fmla="*/ 219 w 453"/>
                <a:gd name="T27" fmla="*/ 1006 h 1021"/>
                <a:gd name="T28" fmla="*/ 240 w 453"/>
                <a:gd name="T29" fmla="*/ 1017 h 1021"/>
                <a:gd name="T30" fmla="*/ 258 w 453"/>
                <a:gd name="T31" fmla="*/ 1021 h 1021"/>
                <a:gd name="T32" fmla="*/ 273 w 453"/>
                <a:gd name="T33" fmla="*/ 1021 h 1021"/>
                <a:gd name="T34" fmla="*/ 283 w 453"/>
                <a:gd name="T35" fmla="*/ 1017 h 1021"/>
                <a:gd name="T36" fmla="*/ 292 w 453"/>
                <a:gd name="T37" fmla="*/ 1003 h 1021"/>
                <a:gd name="T38" fmla="*/ 304 w 453"/>
                <a:gd name="T39" fmla="*/ 985 h 1021"/>
                <a:gd name="T40" fmla="*/ 331 w 453"/>
                <a:gd name="T41" fmla="*/ 933 h 1021"/>
                <a:gd name="T42" fmla="*/ 359 w 453"/>
                <a:gd name="T43" fmla="*/ 874 h 1021"/>
                <a:gd name="T44" fmla="*/ 387 w 453"/>
                <a:gd name="T45" fmla="*/ 805 h 1021"/>
                <a:gd name="T46" fmla="*/ 432 w 453"/>
                <a:gd name="T47" fmla="*/ 686 h 1021"/>
                <a:gd name="T48" fmla="*/ 453 w 453"/>
                <a:gd name="T49" fmla="*/ 631 h 1021"/>
                <a:gd name="T50" fmla="*/ 359 w 453"/>
                <a:gd name="T51" fmla="*/ 384 h 1021"/>
                <a:gd name="T52" fmla="*/ 286 w 453"/>
                <a:gd name="T53" fmla="*/ 192 h 1021"/>
                <a:gd name="T54" fmla="*/ 251 w 453"/>
                <a:gd name="T55" fmla="*/ 111 h 1021"/>
                <a:gd name="T56" fmla="*/ 224 w 453"/>
                <a:gd name="T57" fmla="*/ 56 h 1021"/>
                <a:gd name="T58" fmla="*/ 213 w 453"/>
                <a:gd name="T59" fmla="*/ 38 h 1021"/>
                <a:gd name="T60" fmla="*/ 199 w 453"/>
                <a:gd name="T61" fmla="*/ 25 h 1021"/>
                <a:gd name="T62" fmla="*/ 185 w 453"/>
                <a:gd name="T63" fmla="*/ 14 h 1021"/>
                <a:gd name="T64" fmla="*/ 171 w 453"/>
                <a:gd name="T65" fmla="*/ 7 h 1021"/>
                <a:gd name="T66" fmla="*/ 157 w 453"/>
                <a:gd name="T67" fmla="*/ 4 h 1021"/>
                <a:gd name="T68" fmla="*/ 143 w 453"/>
                <a:gd name="T69" fmla="*/ 0 h 1021"/>
                <a:gd name="T70" fmla="*/ 118 w 453"/>
                <a:gd name="T71" fmla="*/ 4 h 1021"/>
                <a:gd name="T72" fmla="*/ 94 w 453"/>
                <a:gd name="T73" fmla="*/ 10 h 1021"/>
                <a:gd name="T74" fmla="*/ 73 w 453"/>
                <a:gd name="T75" fmla="*/ 21 h 1021"/>
                <a:gd name="T76" fmla="*/ 56 w 453"/>
                <a:gd name="T77" fmla="*/ 31 h 102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453" h="1021">
                  <a:moveTo>
                    <a:pt x="56" y="31"/>
                  </a:moveTo>
                  <a:lnTo>
                    <a:pt x="42" y="83"/>
                  </a:lnTo>
                  <a:lnTo>
                    <a:pt x="32" y="146"/>
                  </a:lnTo>
                  <a:lnTo>
                    <a:pt x="18" y="237"/>
                  </a:lnTo>
                  <a:lnTo>
                    <a:pt x="8" y="348"/>
                  </a:lnTo>
                  <a:lnTo>
                    <a:pt x="0" y="488"/>
                  </a:lnTo>
                  <a:lnTo>
                    <a:pt x="0" y="647"/>
                  </a:lnTo>
                  <a:lnTo>
                    <a:pt x="4" y="738"/>
                  </a:lnTo>
                  <a:lnTo>
                    <a:pt x="8" y="836"/>
                  </a:lnTo>
                  <a:lnTo>
                    <a:pt x="45" y="871"/>
                  </a:lnTo>
                  <a:lnTo>
                    <a:pt x="84" y="905"/>
                  </a:lnTo>
                  <a:lnTo>
                    <a:pt x="130" y="944"/>
                  </a:lnTo>
                  <a:lnTo>
                    <a:pt x="175" y="979"/>
                  </a:lnTo>
                  <a:lnTo>
                    <a:pt x="219" y="1006"/>
                  </a:lnTo>
                  <a:lnTo>
                    <a:pt x="240" y="1017"/>
                  </a:lnTo>
                  <a:lnTo>
                    <a:pt x="258" y="1021"/>
                  </a:lnTo>
                  <a:lnTo>
                    <a:pt x="273" y="1021"/>
                  </a:lnTo>
                  <a:lnTo>
                    <a:pt x="283" y="1017"/>
                  </a:lnTo>
                  <a:lnTo>
                    <a:pt x="292" y="1003"/>
                  </a:lnTo>
                  <a:lnTo>
                    <a:pt x="304" y="985"/>
                  </a:lnTo>
                  <a:lnTo>
                    <a:pt x="331" y="933"/>
                  </a:lnTo>
                  <a:lnTo>
                    <a:pt x="359" y="874"/>
                  </a:lnTo>
                  <a:lnTo>
                    <a:pt x="387" y="805"/>
                  </a:lnTo>
                  <a:lnTo>
                    <a:pt x="432" y="686"/>
                  </a:lnTo>
                  <a:lnTo>
                    <a:pt x="453" y="631"/>
                  </a:lnTo>
                  <a:lnTo>
                    <a:pt x="359" y="384"/>
                  </a:lnTo>
                  <a:lnTo>
                    <a:pt x="286" y="192"/>
                  </a:lnTo>
                  <a:lnTo>
                    <a:pt x="251" y="111"/>
                  </a:lnTo>
                  <a:lnTo>
                    <a:pt x="224" y="56"/>
                  </a:lnTo>
                  <a:lnTo>
                    <a:pt x="213" y="38"/>
                  </a:lnTo>
                  <a:lnTo>
                    <a:pt x="199" y="25"/>
                  </a:lnTo>
                  <a:lnTo>
                    <a:pt x="185" y="14"/>
                  </a:lnTo>
                  <a:lnTo>
                    <a:pt x="171" y="7"/>
                  </a:lnTo>
                  <a:lnTo>
                    <a:pt x="157" y="4"/>
                  </a:lnTo>
                  <a:lnTo>
                    <a:pt x="143" y="0"/>
                  </a:lnTo>
                  <a:lnTo>
                    <a:pt x="118" y="4"/>
                  </a:lnTo>
                  <a:lnTo>
                    <a:pt x="94" y="10"/>
                  </a:lnTo>
                  <a:lnTo>
                    <a:pt x="73" y="21"/>
                  </a:lnTo>
                  <a:lnTo>
                    <a:pt x="56" y="31"/>
                  </a:lnTo>
                  <a:close/>
                </a:path>
              </a:pathLst>
            </a:custGeom>
            <a:solidFill>
              <a:srgbClr val="58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6" name="Freeform 34"/>
            <p:cNvSpPr>
              <a:spLocks/>
            </p:cNvSpPr>
            <p:nvPr/>
          </p:nvSpPr>
          <p:spPr bwMode="auto">
            <a:xfrm>
              <a:off x="660939" y="5097314"/>
              <a:ext cx="38563" cy="54979"/>
            </a:xfrm>
            <a:custGeom>
              <a:avLst/>
              <a:gdLst>
                <a:gd name="T0" fmla="*/ 8 w 252"/>
                <a:gd name="T1" fmla="*/ 28 h 408"/>
                <a:gd name="T2" fmla="*/ 0 w 252"/>
                <a:gd name="T3" fmla="*/ 213 h 408"/>
                <a:gd name="T4" fmla="*/ 0 w 252"/>
                <a:gd name="T5" fmla="*/ 216 h 408"/>
                <a:gd name="T6" fmla="*/ 3 w 252"/>
                <a:gd name="T7" fmla="*/ 219 h 408"/>
                <a:gd name="T8" fmla="*/ 11 w 252"/>
                <a:gd name="T9" fmla="*/ 216 h 408"/>
                <a:gd name="T10" fmla="*/ 39 w 252"/>
                <a:gd name="T11" fmla="*/ 195 h 408"/>
                <a:gd name="T12" fmla="*/ 52 w 252"/>
                <a:gd name="T13" fmla="*/ 188 h 408"/>
                <a:gd name="T14" fmla="*/ 63 w 252"/>
                <a:gd name="T15" fmla="*/ 188 h 408"/>
                <a:gd name="T16" fmla="*/ 70 w 252"/>
                <a:gd name="T17" fmla="*/ 192 h 408"/>
                <a:gd name="T18" fmla="*/ 76 w 252"/>
                <a:gd name="T19" fmla="*/ 195 h 408"/>
                <a:gd name="T20" fmla="*/ 84 w 252"/>
                <a:gd name="T21" fmla="*/ 205 h 408"/>
                <a:gd name="T22" fmla="*/ 91 w 252"/>
                <a:gd name="T23" fmla="*/ 216 h 408"/>
                <a:gd name="T24" fmla="*/ 94 w 252"/>
                <a:gd name="T25" fmla="*/ 233 h 408"/>
                <a:gd name="T26" fmla="*/ 105 w 252"/>
                <a:gd name="T27" fmla="*/ 275 h 408"/>
                <a:gd name="T28" fmla="*/ 119 w 252"/>
                <a:gd name="T29" fmla="*/ 314 h 408"/>
                <a:gd name="T30" fmla="*/ 133 w 252"/>
                <a:gd name="T31" fmla="*/ 351 h 408"/>
                <a:gd name="T32" fmla="*/ 146 w 252"/>
                <a:gd name="T33" fmla="*/ 379 h 408"/>
                <a:gd name="T34" fmla="*/ 157 w 252"/>
                <a:gd name="T35" fmla="*/ 397 h 408"/>
                <a:gd name="T36" fmla="*/ 164 w 252"/>
                <a:gd name="T37" fmla="*/ 403 h 408"/>
                <a:gd name="T38" fmla="*/ 171 w 252"/>
                <a:gd name="T39" fmla="*/ 408 h 408"/>
                <a:gd name="T40" fmla="*/ 174 w 252"/>
                <a:gd name="T41" fmla="*/ 408 h 408"/>
                <a:gd name="T42" fmla="*/ 178 w 252"/>
                <a:gd name="T43" fmla="*/ 400 h 408"/>
                <a:gd name="T44" fmla="*/ 178 w 252"/>
                <a:gd name="T45" fmla="*/ 379 h 408"/>
                <a:gd name="T46" fmla="*/ 178 w 252"/>
                <a:gd name="T47" fmla="*/ 317 h 408"/>
                <a:gd name="T48" fmla="*/ 178 w 252"/>
                <a:gd name="T49" fmla="*/ 265 h 408"/>
                <a:gd name="T50" fmla="*/ 178 w 252"/>
                <a:gd name="T51" fmla="*/ 240 h 408"/>
                <a:gd name="T52" fmla="*/ 185 w 252"/>
                <a:gd name="T53" fmla="*/ 219 h 408"/>
                <a:gd name="T54" fmla="*/ 192 w 252"/>
                <a:gd name="T55" fmla="*/ 202 h 408"/>
                <a:gd name="T56" fmla="*/ 203 w 252"/>
                <a:gd name="T57" fmla="*/ 188 h 408"/>
                <a:gd name="T58" fmla="*/ 216 w 252"/>
                <a:gd name="T59" fmla="*/ 174 h 408"/>
                <a:gd name="T60" fmla="*/ 227 w 252"/>
                <a:gd name="T61" fmla="*/ 167 h 408"/>
                <a:gd name="T62" fmla="*/ 244 w 252"/>
                <a:gd name="T63" fmla="*/ 156 h 408"/>
                <a:gd name="T64" fmla="*/ 252 w 252"/>
                <a:gd name="T65" fmla="*/ 146 h 408"/>
                <a:gd name="T66" fmla="*/ 252 w 252"/>
                <a:gd name="T67" fmla="*/ 135 h 408"/>
                <a:gd name="T68" fmla="*/ 247 w 252"/>
                <a:gd name="T69" fmla="*/ 122 h 408"/>
                <a:gd name="T70" fmla="*/ 240 w 252"/>
                <a:gd name="T71" fmla="*/ 104 h 408"/>
                <a:gd name="T72" fmla="*/ 219 w 252"/>
                <a:gd name="T73" fmla="*/ 62 h 408"/>
                <a:gd name="T74" fmla="*/ 209 w 252"/>
                <a:gd name="T75" fmla="*/ 31 h 408"/>
                <a:gd name="T76" fmla="*/ 203 w 252"/>
                <a:gd name="T77" fmla="*/ 7 h 408"/>
                <a:gd name="T78" fmla="*/ 178 w 252"/>
                <a:gd name="T79" fmla="*/ 3 h 408"/>
                <a:gd name="T80" fmla="*/ 115 w 252"/>
                <a:gd name="T81" fmla="*/ 0 h 408"/>
                <a:gd name="T82" fmla="*/ 81 w 252"/>
                <a:gd name="T83" fmla="*/ 0 h 408"/>
                <a:gd name="T84" fmla="*/ 49 w 252"/>
                <a:gd name="T85" fmla="*/ 3 h 408"/>
                <a:gd name="T86" fmla="*/ 21 w 252"/>
                <a:gd name="T87" fmla="*/ 13 h 408"/>
                <a:gd name="T88" fmla="*/ 14 w 252"/>
                <a:gd name="T89" fmla="*/ 21 h 408"/>
                <a:gd name="T90" fmla="*/ 8 w 252"/>
                <a:gd name="T91" fmla="*/ 28 h 4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252" h="408">
                  <a:moveTo>
                    <a:pt x="8" y="28"/>
                  </a:moveTo>
                  <a:lnTo>
                    <a:pt x="0" y="213"/>
                  </a:lnTo>
                  <a:lnTo>
                    <a:pt x="0" y="216"/>
                  </a:lnTo>
                  <a:lnTo>
                    <a:pt x="3" y="219"/>
                  </a:lnTo>
                  <a:lnTo>
                    <a:pt x="11" y="216"/>
                  </a:lnTo>
                  <a:lnTo>
                    <a:pt x="39" y="195"/>
                  </a:lnTo>
                  <a:lnTo>
                    <a:pt x="52" y="188"/>
                  </a:lnTo>
                  <a:lnTo>
                    <a:pt x="63" y="188"/>
                  </a:lnTo>
                  <a:lnTo>
                    <a:pt x="70" y="192"/>
                  </a:lnTo>
                  <a:lnTo>
                    <a:pt x="76" y="195"/>
                  </a:lnTo>
                  <a:lnTo>
                    <a:pt x="84" y="205"/>
                  </a:lnTo>
                  <a:lnTo>
                    <a:pt x="91" y="216"/>
                  </a:lnTo>
                  <a:lnTo>
                    <a:pt x="94" y="233"/>
                  </a:lnTo>
                  <a:lnTo>
                    <a:pt x="105" y="275"/>
                  </a:lnTo>
                  <a:lnTo>
                    <a:pt x="119" y="314"/>
                  </a:lnTo>
                  <a:lnTo>
                    <a:pt x="133" y="351"/>
                  </a:lnTo>
                  <a:lnTo>
                    <a:pt x="146" y="379"/>
                  </a:lnTo>
                  <a:lnTo>
                    <a:pt x="157" y="397"/>
                  </a:lnTo>
                  <a:lnTo>
                    <a:pt x="164" y="403"/>
                  </a:lnTo>
                  <a:lnTo>
                    <a:pt x="171" y="408"/>
                  </a:lnTo>
                  <a:lnTo>
                    <a:pt x="174" y="408"/>
                  </a:lnTo>
                  <a:lnTo>
                    <a:pt x="178" y="400"/>
                  </a:lnTo>
                  <a:lnTo>
                    <a:pt x="178" y="379"/>
                  </a:lnTo>
                  <a:lnTo>
                    <a:pt x="178" y="317"/>
                  </a:lnTo>
                  <a:lnTo>
                    <a:pt x="178" y="265"/>
                  </a:lnTo>
                  <a:lnTo>
                    <a:pt x="178" y="240"/>
                  </a:lnTo>
                  <a:lnTo>
                    <a:pt x="185" y="219"/>
                  </a:lnTo>
                  <a:lnTo>
                    <a:pt x="192" y="202"/>
                  </a:lnTo>
                  <a:lnTo>
                    <a:pt x="203" y="188"/>
                  </a:lnTo>
                  <a:lnTo>
                    <a:pt x="216" y="174"/>
                  </a:lnTo>
                  <a:lnTo>
                    <a:pt x="227" y="167"/>
                  </a:lnTo>
                  <a:lnTo>
                    <a:pt x="244" y="156"/>
                  </a:lnTo>
                  <a:lnTo>
                    <a:pt x="252" y="146"/>
                  </a:lnTo>
                  <a:lnTo>
                    <a:pt x="252" y="135"/>
                  </a:lnTo>
                  <a:lnTo>
                    <a:pt x="247" y="122"/>
                  </a:lnTo>
                  <a:lnTo>
                    <a:pt x="240" y="104"/>
                  </a:lnTo>
                  <a:lnTo>
                    <a:pt x="219" y="62"/>
                  </a:lnTo>
                  <a:lnTo>
                    <a:pt x="209" y="31"/>
                  </a:lnTo>
                  <a:lnTo>
                    <a:pt x="203" y="7"/>
                  </a:lnTo>
                  <a:lnTo>
                    <a:pt x="178" y="3"/>
                  </a:lnTo>
                  <a:lnTo>
                    <a:pt x="115" y="0"/>
                  </a:lnTo>
                  <a:lnTo>
                    <a:pt x="81" y="0"/>
                  </a:lnTo>
                  <a:lnTo>
                    <a:pt x="49" y="3"/>
                  </a:lnTo>
                  <a:lnTo>
                    <a:pt x="21" y="13"/>
                  </a:lnTo>
                  <a:lnTo>
                    <a:pt x="14" y="21"/>
                  </a:lnTo>
                  <a:lnTo>
                    <a:pt x="8" y="28"/>
                  </a:lnTo>
                  <a:close/>
                </a:path>
              </a:pathLst>
            </a:custGeom>
            <a:solidFill>
              <a:srgbClr val="44648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7" name="Freeform 35"/>
            <p:cNvSpPr>
              <a:spLocks/>
            </p:cNvSpPr>
            <p:nvPr/>
          </p:nvSpPr>
          <p:spPr bwMode="auto">
            <a:xfrm>
              <a:off x="648085" y="5043144"/>
              <a:ext cx="60140" cy="62256"/>
            </a:xfrm>
            <a:custGeom>
              <a:avLst/>
              <a:gdLst>
                <a:gd name="T0" fmla="*/ 0 w 393"/>
                <a:gd name="T1" fmla="*/ 136 h 460"/>
                <a:gd name="T2" fmla="*/ 3 w 393"/>
                <a:gd name="T3" fmla="*/ 167 h 460"/>
                <a:gd name="T4" fmla="*/ 16 w 393"/>
                <a:gd name="T5" fmla="*/ 248 h 460"/>
                <a:gd name="T6" fmla="*/ 31 w 393"/>
                <a:gd name="T7" fmla="*/ 297 h 460"/>
                <a:gd name="T8" fmla="*/ 45 w 393"/>
                <a:gd name="T9" fmla="*/ 346 h 460"/>
                <a:gd name="T10" fmla="*/ 66 w 393"/>
                <a:gd name="T11" fmla="*/ 390 h 460"/>
                <a:gd name="T12" fmla="*/ 76 w 393"/>
                <a:gd name="T13" fmla="*/ 411 h 460"/>
                <a:gd name="T14" fmla="*/ 91 w 393"/>
                <a:gd name="T15" fmla="*/ 429 h 460"/>
                <a:gd name="T16" fmla="*/ 107 w 393"/>
                <a:gd name="T17" fmla="*/ 439 h 460"/>
                <a:gd name="T18" fmla="*/ 128 w 393"/>
                <a:gd name="T19" fmla="*/ 446 h 460"/>
                <a:gd name="T20" fmla="*/ 156 w 393"/>
                <a:gd name="T21" fmla="*/ 453 h 460"/>
                <a:gd name="T22" fmla="*/ 188 w 393"/>
                <a:gd name="T23" fmla="*/ 456 h 460"/>
                <a:gd name="T24" fmla="*/ 223 w 393"/>
                <a:gd name="T25" fmla="*/ 460 h 460"/>
                <a:gd name="T26" fmla="*/ 257 w 393"/>
                <a:gd name="T27" fmla="*/ 453 h 460"/>
                <a:gd name="T28" fmla="*/ 275 w 393"/>
                <a:gd name="T29" fmla="*/ 450 h 460"/>
                <a:gd name="T30" fmla="*/ 292 w 393"/>
                <a:gd name="T31" fmla="*/ 443 h 460"/>
                <a:gd name="T32" fmla="*/ 306 w 393"/>
                <a:gd name="T33" fmla="*/ 411 h 460"/>
                <a:gd name="T34" fmla="*/ 338 w 393"/>
                <a:gd name="T35" fmla="*/ 341 h 460"/>
                <a:gd name="T36" fmla="*/ 359 w 393"/>
                <a:gd name="T37" fmla="*/ 300 h 460"/>
                <a:gd name="T38" fmla="*/ 372 w 393"/>
                <a:gd name="T39" fmla="*/ 255 h 460"/>
                <a:gd name="T40" fmla="*/ 387 w 393"/>
                <a:gd name="T41" fmla="*/ 209 h 460"/>
                <a:gd name="T42" fmla="*/ 393 w 393"/>
                <a:gd name="T43" fmla="*/ 167 h 460"/>
                <a:gd name="T44" fmla="*/ 167 w 393"/>
                <a:gd name="T45" fmla="*/ 0 h 460"/>
                <a:gd name="T46" fmla="*/ 0 w 393"/>
                <a:gd name="T47" fmla="*/ 136 h 46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393" h="460">
                  <a:moveTo>
                    <a:pt x="0" y="136"/>
                  </a:moveTo>
                  <a:lnTo>
                    <a:pt x="3" y="167"/>
                  </a:lnTo>
                  <a:lnTo>
                    <a:pt x="16" y="248"/>
                  </a:lnTo>
                  <a:lnTo>
                    <a:pt x="31" y="297"/>
                  </a:lnTo>
                  <a:lnTo>
                    <a:pt x="45" y="346"/>
                  </a:lnTo>
                  <a:lnTo>
                    <a:pt x="66" y="390"/>
                  </a:lnTo>
                  <a:lnTo>
                    <a:pt x="76" y="411"/>
                  </a:lnTo>
                  <a:lnTo>
                    <a:pt x="91" y="429"/>
                  </a:lnTo>
                  <a:lnTo>
                    <a:pt x="107" y="439"/>
                  </a:lnTo>
                  <a:lnTo>
                    <a:pt x="128" y="446"/>
                  </a:lnTo>
                  <a:lnTo>
                    <a:pt x="156" y="453"/>
                  </a:lnTo>
                  <a:lnTo>
                    <a:pt x="188" y="456"/>
                  </a:lnTo>
                  <a:lnTo>
                    <a:pt x="223" y="460"/>
                  </a:lnTo>
                  <a:lnTo>
                    <a:pt x="257" y="453"/>
                  </a:lnTo>
                  <a:lnTo>
                    <a:pt x="275" y="450"/>
                  </a:lnTo>
                  <a:lnTo>
                    <a:pt x="292" y="443"/>
                  </a:lnTo>
                  <a:lnTo>
                    <a:pt x="306" y="411"/>
                  </a:lnTo>
                  <a:lnTo>
                    <a:pt x="338" y="341"/>
                  </a:lnTo>
                  <a:lnTo>
                    <a:pt x="359" y="300"/>
                  </a:lnTo>
                  <a:lnTo>
                    <a:pt x="372" y="255"/>
                  </a:lnTo>
                  <a:lnTo>
                    <a:pt x="387" y="209"/>
                  </a:lnTo>
                  <a:lnTo>
                    <a:pt x="393" y="167"/>
                  </a:lnTo>
                  <a:lnTo>
                    <a:pt x="167" y="0"/>
                  </a:lnTo>
                  <a:lnTo>
                    <a:pt x="0" y="136"/>
                  </a:lnTo>
                  <a:close/>
                </a:path>
              </a:pathLst>
            </a:custGeom>
            <a:solidFill>
              <a:srgbClr val="5880B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8" name="Freeform 36"/>
            <p:cNvSpPr>
              <a:spLocks/>
            </p:cNvSpPr>
            <p:nvPr/>
          </p:nvSpPr>
          <p:spPr bwMode="auto">
            <a:xfrm>
              <a:off x="581977" y="5669747"/>
              <a:ext cx="172616" cy="439431"/>
            </a:xfrm>
            <a:custGeom>
              <a:avLst/>
              <a:gdLst>
                <a:gd name="T0" fmla="*/ 0 w 1129"/>
                <a:gd name="T1" fmla="*/ 3026 h 3259"/>
                <a:gd name="T2" fmla="*/ 48 w 1129"/>
                <a:gd name="T3" fmla="*/ 2751 h 3259"/>
                <a:gd name="T4" fmla="*/ 97 w 1129"/>
                <a:gd name="T5" fmla="*/ 2455 h 3259"/>
                <a:gd name="T6" fmla="*/ 156 w 1129"/>
                <a:gd name="T7" fmla="*/ 2093 h 3259"/>
                <a:gd name="T8" fmla="*/ 216 w 1129"/>
                <a:gd name="T9" fmla="*/ 1696 h 3259"/>
                <a:gd name="T10" fmla="*/ 240 w 1129"/>
                <a:gd name="T11" fmla="*/ 1490 h 3259"/>
                <a:gd name="T12" fmla="*/ 264 w 1129"/>
                <a:gd name="T13" fmla="*/ 1288 h 3259"/>
                <a:gd name="T14" fmla="*/ 286 w 1129"/>
                <a:gd name="T15" fmla="*/ 1093 h 3259"/>
                <a:gd name="T16" fmla="*/ 299 w 1129"/>
                <a:gd name="T17" fmla="*/ 905 h 3259"/>
                <a:gd name="T18" fmla="*/ 310 w 1129"/>
                <a:gd name="T19" fmla="*/ 731 h 3259"/>
                <a:gd name="T20" fmla="*/ 313 w 1129"/>
                <a:gd name="T21" fmla="*/ 574 h 3259"/>
                <a:gd name="T22" fmla="*/ 317 w 1129"/>
                <a:gd name="T23" fmla="*/ 435 h 3259"/>
                <a:gd name="T24" fmla="*/ 323 w 1129"/>
                <a:gd name="T25" fmla="*/ 317 h 3259"/>
                <a:gd name="T26" fmla="*/ 338 w 1129"/>
                <a:gd name="T27" fmla="*/ 213 h 3259"/>
                <a:gd name="T28" fmla="*/ 355 w 1129"/>
                <a:gd name="T29" fmla="*/ 128 h 3259"/>
                <a:gd name="T30" fmla="*/ 365 w 1129"/>
                <a:gd name="T31" fmla="*/ 97 h 3259"/>
                <a:gd name="T32" fmla="*/ 375 w 1129"/>
                <a:gd name="T33" fmla="*/ 66 h 3259"/>
                <a:gd name="T34" fmla="*/ 386 w 1129"/>
                <a:gd name="T35" fmla="*/ 42 h 3259"/>
                <a:gd name="T36" fmla="*/ 396 w 1129"/>
                <a:gd name="T37" fmla="*/ 24 h 3259"/>
                <a:gd name="T38" fmla="*/ 411 w 1129"/>
                <a:gd name="T39" fmla="*/ 10 h 3259"/>
                <a:gd name="T40" fmla="*/ 425 w 1129"/>
                <a:gd name="T41" fmla="*/ 3 h 3259"/>
                <a:gd name="T42" fmla="*/ 438 w 1129"/>
                <a:gd name="T43" fmla="*/ 0 h 3259"/>
                <a:gd name="T44" fmla="*/ 453 w 1129"/>
                <a:gd name="T45" fmla="*/ 3 h 3259"/>
                <a:gd name="T46" fmla="*/ 466 w 1129"/>
                <a:gd name="T47" fmla="*/ 13 h 3259"/>
                <a:gd name="T48" fmla="*/ 484 w 1129"/>
                <a:gd name="T49" fmla="*/ 28 h 3259"/>
                <a:gd name="T50" fmla="*/ 498 w 1129"/>
                <a:gd name="T51" fmla="*/ 49 h 3259"/>
                <a:gd name="T52" fmla="*/ 512 w 1129"/>
                <a:gd name="T53" fmla="*/ 73 h 3259"/>
                <a:gd name="T54" fmla="*/ 529 w 1129"/>
                <a:gd name="T55" fmla="*/ 107 h 3259"/>
                <a:gd name="T56" fmla="*/ 547 w 1129"/>
                <a:gd name="T57" fmla="*/ 146 h 3259"/>
                <a:gd name="T58" fmla="*/ 578 w 1129"/>
                <a:gd name="T59" fmla="*/ 244 h 3259"/>
                <a:gd name="T60" fmla="*/ 609 w 1129"/>
                <a:gd name="T61" fmla="*/ 366 h 3259"/>
                <a:gd name="T62" fmla="*/ 640 w 1129"/>
                <a:gd name="T63" fmla="*/ 515 h 3259"/>
                <a:gd name="T64" fmla="*/ 669 w 1129"/>
                <a:gd name="T65" fmla="*/ 689 h 3259"/>
                <a:gd name="T66" fmla="*/ 697 w 1129"/>
                <a:gd name="T67" fmla="*/ 895 h 3259"/>
                <a:gd name="T68" fmla="*/ 752 w 1129"/>
                <a:gd name="T69" fmla="*/ 1326 h 3259"/>
                <a:gd name="T70" fmla="*/ 804 w 1129"/>
                <a:gd name="T71" fmla="*/ 1742 h 3259"/>
                <a:gd name="T72" fmla="*/ 860 w 1129"/>
                <a:gd name="T73" fmla="*/ 2127 h 3259"/>
                <a:gd name="T74" fmla="*/ 913 w 1129"/>
                <a:gd name="T75" fmla="*/ 2473 h 3259"/>
                <a:gd name="T76" fmla="*/ 941 w 1129"/>
                <a:gd name="T77" fmla="*/ 2629 h 3259"/>
                <a:gd name="T78" fmla="*/ 968 w 1129"/>
                <a:gd name="T79" fmla="*/ 2772 h 3259"/>
                <a:gd name="T80" fmla="*/ 996 w 1129"/>
                <a:gd name="T81" fmla="*/ 2897 h 3259"/>
                <a:gd name="T82" fmla="*/ 1020 w 1129"/>
                <a:gd name="T83" fmla="*/ 3009 h 3259"/>
                <a:gd name="T84" fmla="*/ 1048 w 1129"/>
                <a:gd name="T85" fmla="*/ 3103 h 3259"/>
                <a:gd name="T86" fmla="*/ 1076 w 1129"/>
                <a:gd name="T87" fmla="*/ 3176 h 3259"/>
                <a:gd name="T88" fmla="*/ 1090 w 1129"/>
                <a:gd name="T89" fmla="*/ 3204 h 3259"/>
                <a:gd name="T90" fmla="*/ 1105 w 1129"/>
                <a:gd name="T91" fmla="*/ 3228 h 3259"/>
                <a:gd name="T92" fmla="*/ 1118 w 1129"/>
                <a:gd name="T93" fmla="*/ 3249 h 3259"/>
                <a:gd name="T94" fmla="*/ 1129 w 1129"/>
                <a:gd name="T95" fmla="*/ 3259 h 3259"/>
                <a:gd name="T96" fmla="*/ 1003 w 1129"/>
                <a:gd name="T97" fmla="*/ 3245 h 3259"/>
                <a:gd name="T98" fmla="*/ 864 w 1129"/>
                <a:gd name="T99" fmla="*/ 3225 h 3259"/>
                <a:gd name="T100" fmla="*/ 693 w 1129"/>
                <a:gd name="T101" fmla="*/ 3196 h 3259"/>
                <a:gd name="T102" fmla="*/ 508 w 1129"/>
                <a:gd name="T103" fmla="*/ 3162 h 3259"/>
                <a:gd name="T104" fmla="*/ 323 w 1129"/>
                <a:gd name="T105" fmla="*/ 3123 h 3259"/>
                <a:gd name="T106" fmla="*/ 233 w 1129"/>
                <a:gd name="T107" fmla="*/ 3099 h 3259"/>
                <a:gd name="T108" fmla="*/ 146 w 1129"/>
                <a:gd name="T109" fmla="*/ 3079 h 3259"/>
                <a:gd name="T110" fmla="*/ 69 w 1129"/>
                <a:gd name="T111" fmla="*/ 3050 h 3259"/>
                <a:gd name="T112" fmla="*/ 0 w 1129"/>
                <a:gd name="T113" fmla="*/ 3026 h 325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129" h="3259">
                  <a:moveTo>
                    <a:pt x="0" y="3026"/>
                  </a:moveTo>
                  <a:lnTo>
                    <a:pt x="48" y="2751"/>
                  </a:lnTo>
                  <a:lnTo>
                    <a:pt x="97" y="2455"/>
                  </a:lnTo>
                  <a:lnTo>
                    <a:pt x="156" y="2093"/>
                  </a:lnTo>
                  <a:lnTo>
                    <a:pt x="216" y="1696"/>
                  </a:lnTo>
                  <a:lnTo>
                    <a:pt x="240" y="1490"/>
                  </a:lnTo>
                  <a:lnTo>
                    <a:pt x="264" y="1288"/>
                  </a:lnTo>
                  <a:lnTo>
                    <a:pt x="286" y="1093"/>
                  </a:lnTo>
                  <a:lnTo>
                    <a:pt x="299" y="905"/>
                  </a:lnTo>
                  <a:lnTo>
                    <a:pt x="310" y="731"/>
                  </a:lnTo>
                  <a:lnTo>
                    <a:pt x="313" y="574"/>
                  </a:lnTo>
                  <a:lnTo>
                    <a:pt x="317" y="435"/>
                  </a:lnTo>
                  <a:lnTo>
                    <a:pt x="323" y="317"/>
                  </a:lnTo>
                  <a:lnTo>
                    <a:pt x="338" y="213"/>
                  </a:lnTo>
                  <a:lnTo>
                    <a:pt x="355" y="128"/>
                  </a:lnTo>
                  <a:lnTo>
                    <a:pt x="365" y="97"/>
                  </a:lnTo>
                  <a:lnTo>
                    <a:pt x="375" y="66"/>
                  </a:lnTo>
                  <a:lnTo>
                    <a:pt x="386" y="42"/>
                  </a:lnTo>
                  <a:lnTo>
                    <a:pt x="396" y="24"/>
                  </a:lnTo>
                  <a:lnTo>
                    <a:pt x="411" y="10"/>
                  </a:lnTo>
                  <a:lnTo>
                    <a:pt x="425" y="3"/>
                  </a:lnTo>
                  <a:lnTo>
                    <a:pt x="438" y="0"/>
                  </a:lnTo>
                  <a:lnTo>
                    <a:pt x="453" y="3"/>
                  </a:lnTo>
                  <a:lnTo>
                    <a:pt x="466" y="13"/>
                  </a:lnTo>
                  <a:lnTo>
                    <a:pt x="484" y="28"/>
                  </a:lnTo>
                  <a:lnTo>
                    <a:pt x="498" y="49"/>
                  </a:lnTo>
                  <a:lnTo>
                    <a:pt x="512" y="73"/>
                  </a:lnTo>
                  <a:lnTo>
                    <a:pt x="529" y="107"/>
                  </a:lnTo>
                  <a:lnTo>
                    <a:pt x="547" y="146"/>
                  </a:lnTo>
                  <a:lnTo>
                    <a:pt x="578" y="244"/>
                  </a:lnTo>
                  <a:lnTo>
                    <a:pt x="609" y="366"/>
                  </a:lnTo>
                  <a:lnTo>
                    <a:pt x="640" y="515"/>
                  </a:lnTo>
                  <a:lnTo>
                    <a:pt x="669" y="689"/>
                  </a:lnTo>
                  <a:lnTo>
                    <a:pt x="697" y="895"/>
                  </a:lnTo>
                  <a:lnTo>
                    <a:pt x="752" y="1326"/>
                  </a:lnTo>
                  <a:lnTo>
                    <a:pt x="804" y="1742"/>
                  </a:lnTo>
                  <a:lnTo>
                    <a:pt x="860" y="2127"/>
                  </a:lnTo>
                  <a:lnTo>
                    <a:pt x="913" y="2473"/>
                  </a:lnTo>
                  <a:lnTo>
                    <a:pt x="941" y="2629"/>
                  </a:lnTo>
                  <a:lnTo>
                    <a:pt x="968" y="2772"/>
                  </a:lnTo>
                  <a:lnTo>
                    <a:pt x="996" y="2897"/>
                  </a:lnTo>
                  <a:lnTo>
                    <a:pt x="1020" y="3009"/>
                  </a:lnTo>
                  <a:lnTo>
                    <a:pt x="1048" y="3103"/>
                  </a:lnTo>
                  <a:lnTo>
                    <a:pt x="1076" y="3176"/>
                  </a:lnTo>
                  <a:lnTo>
                    <a:pt x="1090" y="3204"/>
                  </a:lnTo>
                  <a:lnTo>
                    <a:pt x="1105" y="3228"/>
                  </a:lnTo>
                  <a:lnTo>
                    <a:pt x="1118" y="3249"/>
                  </a:lnTo>
                  <a:lnTo>
                    <a:pt x="1129" y="3259"/>
                  </a:lnTo>
                  <a:lnTo>
                    <a:pt x="1003" y="3245"/>
                  </a:lnTo>
                  <a:lnTo>
                    <a:pt x="864" y="3225"/>
                  </a:lnTo>
                  <a:lnTo>
                    <a:pt x="693" y="3196"/>
                  </a:lnTo>
                  <a:lnTo>
                    <a:pt x="508" y="3162"/>
                  </a:lnTo>
                  <a:lnTo>
                    <a:pt x="323" y="3123"/>
                  </a:lnTo>
                  <a:lnTo>
                    <a:pt x="233" y="3099"/>
                  </a:lnTo>
                  <a:lnTo>
                    <a:pt x="146" y="3079"/>
                  </a:lnTo>
                  <a:lnTo>
                    <a:pt x="69" y="3050"/>
                  </a:lnTo>
                  <a:lnTo>
                    <a:pt x="0" y="3026"/>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39" name="Freeform 37"/>
            <p:cNvSpPr>
              <a:spLocks/>
            </p:cNvSpPr>
            <p:nvPr/>
          </p:nvSpPr>
          <p:spPr bwMode="auto">
            <a:xfrm>
              <a:off x="407524" y="5764344"/>
              <a:ext cx="56467" cy="345643"/>
            </a:xfrm>
            <a:custGeom>
              <a:avLst/>
              <a:gdLst>
                <a:gd name="T0" fmla="*/ 369 w 369"/>
                <a:gd name="T1" fmla="*/ 2253 h 2566"/>
                <a:gd name="T2" fmla="*/ 363 w 369"/>
                <a:gd name="T3" fmla="*/ 2169 h 2566"/>
                <a:gd name="T4" fmla="*/ 342 w 369"/>
                <a:gd name="T5" fmla="*/ 1950 h 2566"/>
                <a:gd name="T6" fmla="*/ 332 w 369"/>
                <a:gd name="T7" fmla="*/ 1807 h 2566"/>
                <a:gd name="T8" fmla="*/ 324 w 369"/>
                <a:gd name="T9" fmla="*/ 1647 h 2566"/>
                <a:gd name="T10" fmla="*/ 320 w 369"/>
                <a:gd name="T11" fmla="*/ 1476 h 2566"/>
                <a:gd name="T12" fmla="*/ 320 w 369"/>
                <a:gd name="T13" fmla="*/ 1305 h 2566"/>
                <a:gd name="T14" fmla="*/ 324 w 369"/>
                <a:gd name="T15" fmla="*/ 1219 h 2566"/>
                <a:gd name="T16" fmla="*/ 320 w 369"/>
                <a:gd name="T17" fmla="*/ 1125 h 2566"/>
                <a:gd name="T18" fmla="*/ 311 w 369"/>
                <a:gd name="T19" fmla="*/ 930 h 2566"/>
                <a:gd name="T20" fmla="*/ 293 w 369"/>
                <a:gd name="T21" fmla="*/ 731 h 2566"/>
                <a:gd name="T22" fmla="*/ 268 w 369"/>
                <a:gd name="T23" fmla="*/ 536 h 2566"/>
                <a:gd name="T24" fmla="*/ 244 w 369"/>
                <a:gd name="T25" fmla="*/ 355 h 2566"/>
                <a:gd name="T26" fmla="*/ 223 w 369"/>
                <a:gd name="T27" fmla="*/ 198 h 2566"/>
                <a:gd name="T28" fmla="*/ 192 w 369"/>
                <a:gd name="T29" fmla="*/ 0 h 2566"/>
                <a:gd name="T30" fmla="*/ 195 w 369"/>
                <a:gd name="T31" fmla="*/ 146 h 2566"/>
                <a:gd name="T32" fmla="*/ 202 w 369"/>
                <a:gd name="T33" fmla="*/ 504 h 2566"/>
                <a:gd name="T34" fmla="*/ 202 w 369"/>
                <a:gd name="T35" fmla="*/ 720 h 2566"/>
                <a:gd name="T36" fmla="*/ 202 w 369"/>
                <a:gd name="T37" fmla="*/ 940 h 2566"/>
                <a:gd name="T38" fmla="*/ 192 w 369"/>
                <a:gd name="T39" fmla="*/ 1146 h 2566"/>
                <a:gd name="T40" fmla="*/ 185 w 369"/>
                <a:gd name="T41" fmla="*/ 1237 h 2566"/>
                <a:gd name="T42" fmla="*/ 177 w 369"/>
                <a:gd name="T43" fmla="*/ 1316 h 2566"/>
                <a:gd name="T44" fmla="*/ 143 w 369"/>
                <a:gd name="T45" fmla="*/ 1616 h 2566"/>
                <a:gd name="T46" fmla="*/ 112 w 369"/>
                <a:gd name="T47" fmla="*/ 1880 h 2566"/>
                <a:gd name="T48" fmla="*/ 98 w 369"/>
                <a:gd name="T49" fmla="*/ 1996 h 2566"/>
                <a:gd name="T50" fmla="*/ 80 w 369"/>
                <a:gd name="T51" fmla="*/ 2093 h 2566"/>
                <a:gd name="T52" fmla="*/ 63 w 369"/>
                <a:gd name="T53" fmla="*/ 2173 h 2566"/>
                <a:gd name="T54" fmla="*/ 46 w 369"/>
                <a:gd name="T55" fmla="*/ 2228 h 2566"/>
                <a:gd name="T56" fmla="*/ 28 w 369"/>
                <a:gd name="T57" fmla="*/ 2274 h 2566"/>
                <a:gd name="T58" fmla="*/ 15 w 369"/>
                <a:gd name="T59" fmla="*/ 2322 h 2566"/>
                <a:gd name="T60" fmla="*/ 3 w 369"/>
                <a:gd name="T61" fmla="*/ 2368 h 2566"/>
                <a:gd name="T62" fmla="*/ 0 w 369"/>
                <a:gd name="T63" fmla="*/ 2417 h 2566"/>
                <a:gd name="T64" fmla="*/ 0 w 369"/>
                <a:gd name="T65" fmla="*/ 2459 h 2566"/>
                <a:gd name="T66" fmla="*/ 3 w 369"/>
                <a:gd name="T67" fmla="*/ 2480 h 2566"/>
                <a:gd name="T68" fmla="*/ 10 w 369"/>
                <a:gd name="T69" fmla="*/ 2501 h 2566"/>
                <a:gd name="T70" fmla="*/ 18 w 369"/>
                <a:gd name="T71" fmla="*/ 2517 h 2566"/>
                <a:gd name="T72" fmla="*/ 28 w 369"/>
                <a:gd name="T73" fmla="*/ 2535 h 2566"/>
                <a:gd name="T74" fmla="*/ 42 w 369"/>
                <a:gd name="T75" fmla="*/ 2549 h 2566"/>
                <a:gd name="T76" fmla="*/ 59 w 369"/>
                <a:gd name="T77" fmla="*/ 2566 h 2566"/>
                <a:gd name="T78" fmla="*/ 52 w 369"/>
                <a:gd name="T79" fmla="*/ 2556 h 2566"/>
                <a:gd name="T80" fmla="*/ 42 w 369"/>
                <a:gd name="T81" fmla="*/ 2528 h 2566"/>
                <a:gd name="T82" fmla="*/ 35 w 369"/>
                <a:gd name="T83" fmla="*/ 2511 h 2566"/>
                <a:gd name="T84" fmla="*/ 35 w 369"/>
                <a:gd name="T85" fmla="*/ 2490 h 2566"/>
                <a:gd name="T86" fmla="*/ 35 w 369"/>
                <a:gd name="T87" fmla="*/ 2469 h 2566"/>
                <a:gd name="T88" fmla="*/ 39 w 369"/>
                <a:gd name="T89" fmla="*/ 2444 h 2566"/>
                <a:gd name="T90" fmla="*/ 49 w 369"/>
                <a:gd name="T91" fmla="*/ 2420 h 2566"/>
                <a:gd name="T92" fmla="*/ 67 w 369"/>
                <a:gd name="T93" fmla="*/ 2392 h 2566"/>
                <a:gd name="T94" fmla="*/ 91 w 369"/>
                <a:gd name="T95" fmla="*/ 2368 h 2566"/>
                <a:gd name="T96" fmla="*/ 125 w 369"/>
                <a:gd name="T97" fmla="*/ 2343 h 2566"/>
                <a:gd name="T98" fmla="*/ 168 w 369"/>
                <a:gd name="T99" fmla="*/ 2319 h 2566"/>
                <a:gd name="T100" fmla="*/ 223 w 369"/>
                <a:gd name="T101" fmla="*/ 2295 h 2566"/>
                <a:gd name="T102" fmla="*/ 289 w 369"/>
                <a:gd name="T103" fmla="*/ 2274 h 2566"/>
                <a:gd name="T104" fmla="*/ 369 w 369"/>
                <a:gd name="T105" fmla="*/ 2253 h 256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369" h="2566">
                  <a:moveTo>
                    <a:pt x="369" y="2253"/>
                  </a:moveTo>
                  <a:lnTo>
                    <a:pt x="363" y="2169"/>
                  </a:lnTo>
                  <a:lnTo>
                    <a:pt x="342" y="1950"/>
                  </a:lnTo>
                  <a:lnTo>
                    <a:pt x="332" y="1807"/>
                  </a:lnTo>
                  <a:lnTo>
                    <a:pt x="324" y="1647"/>
                  </a:lnTo>
                  <a:lnTo>
                    <a:pt x="320" y="1476"/>
                  </a:lnTo>
                  <a:lnTo>
                    <a:pt x="320" y="1305"/>
                  </a:lnTo>
                  <a:lnTo>
                    <a:pt x="324" y="1219"/>
                  </a:lnTo>
                  <a:lnTo>
                    <a:pt x="320" y="1125"/>
                  </a:lnTo>
                  <a:lnTo>
                    <a:pt x="311" y="930"/>
                  </a:lnTo>
                  <a:lnTo>
                    <a:pt x="293" y="731"/>
                  </a:lnTo>
                  <a:lnTo>
                    <a:pt x="268" y="536"/>
                  </a:lnTo>
                  <a:lnTo>
                    <a:pt x="244" y="355"/>
                  </a:lnTo>
                  <a:lnTo>
                    <a:pt x="223" y="198"/>
                  </a:lnTo>
                  <a:lnTo>
                    <a:pt x="192" y="0"/>
                  </a:lnTo>
                  <a:lnTo>
                    <a:pt x="195" y="146"/>
                  </a:lnTo>
                  <a:lnTo>
                    <a:pt x="202" y="504"/>
                  </a:lnTo>
                  <a:lnTo>
                    <a:pt x="202" y="720"/>
                  </a:lnTo>
                  <a:lnTo>
                    <a:pt x="202" y="940"/>
                  </a:lnTo>
                  <a:lnTo>
                    <a:pt x="192" y="1146"/>
                  </a:lnTo>
                  <a:lnTo>
                    <a:pt x="185" y="1237"/>
                  </a:lnTo>
                  <a:lnTo>
                    <a:pt x="177" y="1316"/>
                  </a:lnTo>
                  <a:lnTo>
                    <a:pt x="143" y="1616"/>
                  </a:lnTo>
                  <a:lnTo>
                    <a:pt x="112" y="1880"/>
                  </a:lnTo>
                  <a:lnTo>
                    <a:pt x="98" y="1996"/>
                  </a:lnTo>
                  <a:lnTo>
                    <a:pt x="80" y="2093"/>
                  </a:lnTo>
                  <a:lnTo>
                    <a:pt x="63" y="2173"/>
                  </a:lnTo>
                  <a:lnTo>
                    <a:pt x="46" y="2228"/>
                  </a:lnTo>
                  <a:lnTo>
                    <a:pt x="28" y="2274"/>
                  </a:lnTo>
                  <a:lnTo>
                    <a:pt x="15" y="2322"/>
                  </a:lnTo>
                  <a:lnTo>
                    <a:pt x="3" y="2368"/>
                  </a:lnTo>
                  <a:lnTo>
                    <a:pt x="0" y="2417"/>
                  </a:lnTo>
                  <a:lnTo>
                    <a:pt x="0" y="2459"/>
                  </a:lnTo>
                  <a:lnTo>
                    <a:pt x="3" y="2480"/>
                  </a:lnTo>
                  <a:lnTo>
                    <a:pt x="10" y="2501"/>
                  </a:lnTo>
                  <a:lnTo>
                    <a:pt x="18" y="2517"/>
                  </a:lnTo>
                  <a:lnTo>
                    <a:pt x="28" y="2535"/>
                  </a:lnTo>
                  <a:lnTo>
                    <a:pt x="42" y="2549"/>
                  </a:lnTo>
                  <a:lnTo>
                    <a:pt x="59" y="2566"/>
                  </a:lnTo>
                  <a:lnTo>
                    <a:pt x="52" y="2556"/>
                  </a:lnTo>
                  <a:lnTo>
                    <a:pt x="42" y="2528"/>
                  </a:lnTo>
                  <a:lnTo>
                    <a:pt x="35" y="2511"/>
                  </a:lnTo>
                  <a:lnTo>
                    <a:pt x="35" y="2490"/>
                  </a:lnTo>
                  <a:lnTo>
                    <a:pt x="35" y="2469"/>
                  </a:lnTo>
                  <a:lnTo>
                    <a:pt x="39" y="2444"/>
                  </a:lnTo>
                  <a:lnTo>
                    <a:pt x="49" y="2420"/>
                  </a:lnTo>
                  <a:lnTo>
                    <a:pt x="67" y="2392"/>
                  </a:lnTo>
                  <a:lnTo>
                    <a:pt x="91" y="2368"/>
                  </a:lnTo>
                  <a:lnTo>
                    <a:pt x="125" y="2343"/>
                  </a:lnTo>
                  <a:lnTo>
                    <a:pt x="168" y="2319"/>
                  </a:lnTo>
                  <a:lnTo>
                    <a:pt x="223" y="2295"/>
                  </a:lnTo>
                  <a:lnTo>
                    <a:pt x="289" y="2274"/>
                  </a:lnTo>
                  <a:lnTo>
                    <a:pt x="369" y="2253"/>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0" name="Freeform 38"/>
            <p:cNvSpPr>
              <a:spLocks/>
            </p:cNvSpPr>
            <p:nvPr/>
          </p:nvSpPr>
          <p:spPr bwMode="auto">
            <a:xfrm>
              <a:off x="681139" y="5518149"/>
              <a:ext cx="280960" cy="400622"/>
            </a:xfrm>
            <a:custGeom>
              <a:avLst/>
              <a:gdLst>
                <a:gd name="T0" fmla="*/ 484 w 1835"/>
                <a:gd name="T1" fmla="*/ 830 h 2972"/>
                <a:gd name="T2" fmla="*/ 400 w 1835"/>
                <a:gd name="T3" fmla="*/ 673 h 2972"/>
                <a:gd name="T4" fmla="*/ 317 w 1835"/>
                <a:gd name="T5" fmla="*/ 484 h 2972"/>
                <a:gd name="T6" fmla="*/ 247 w 1835"/>
                <a:gd name="T7" fmla="*/ 279 h 2972"/>
                <a:gd name="T8" fmla="*/ 212 w 1835"/>
                <a:gd name="T9" fmla="*/ 182 h 2972"/>
                <a:gd name="T10" fmla="*/ 171 w 1835"/>
                <a:gd name="T11" fmla="*/ 94 h 2972"/>
                <a:gd name="T12" fmla="*/ 125 w 1835"/>
                <a:gd name="T13" fmla="*/ 32 h 2972"/>
                <a:gd name="T14" fmla="*/ 80 w 1835"/>
                <a:gd name="T15" fmla="*/ 0 h 2972"/>
                <a:gd name="T16" fmla="*/ 59 w 1835"/>
                <a:gd name="T17" fmla="*/ 0 h 2972"/>
                <a:gd name="T18" fmla="*/ 41 w 1835"/>
                <a:gd name="T19" fmla="*/ 11 h 2972"/>
                <a:gd name="T20" fmla="*/ 24 w 1835"/>
                <a:gd name="T21" fmla="*/ 32 h 2972"/>
                <a:gd name="T22" fmla="*/ 3 w 1835"/>
                <a:gd name="T23" fmla="*/ 115 h 2972"/>
                <a:gd name="T24" fmla="*/ 3 w 1835"/>
                <a:gd name="T25" fmla="*/ 258 h 2972"/>
                <a:gd name="T26" fmla="*/ 17 w 1835"/>
                <a:gd name="T27" fmla="*/ 408 h 2972"/>
                <a:gd name="T28" fmla="*/ 41 w 1835"/>
                <a:gd name="T29" fmla="*/ 509 h 2972"/>
                <a:gd name="T30" fmla="*/ 73 w 1835"/>
                <a:gd name="T31" fmla="*/ 611 h 2972"/>
                <a:gd name="T32" fmla="*/ 135 w 1835"/>
                <a:gd name="T33" fmla="*/ 760 h 2972"/>
                <a:gd name="T34" fmla="*/ 244 w 1835"/>
                <a:gd name="T35" fmla="*/ 944 h 2972"/>
                <a:gd name="T36" fmla="*/ 372 w 1835"/>
                <a:gd name="T37" fmla="*/ 1119 h 2972"/>
                <a:gd name="T38" fmla="*/ 504 w 1835"/>
                <a:gd name="T39" fmla="*/ 1275 h 2972"/>
                <a:gd name="T40" fmla="*/ 637 w 1835"/>
                <a:gd name="T41" fmla="*/ 1412 h 2972"/>
                <a:gd name="T42" fmla="*/ 853 w 1835"/>
                <a:gd name="T43" fmla="*/ 1627 h 2972"/>
                <a:gd name="T44" fmla="*/ 930 w 1835"/>
                <a:gd name="T45" fmla="*/ 1718 h 2972"/>
                <a:gd name="T46" fmla="*/ 1000 w 1835"/>
                <a:gd name="T47" fmla="*/ 1818 h 2972"/>
                <a:gd name="T48" fmla="*/ 1063 w 1835"/>
                <a:gd name="T49" fmla="*/ 1934 h 2972"/>
                <a:gd name="T50" fmla="*/ 1222 w 1835"/>
                <a:gd name="T51" fmla="*/ 2286 h 2972"/>
                <a:gd name="T52" fmla="*/ 1299 w 1835"/>
                <a:gd name="T53" fmla="*/ 2449 h 2972"/>
                <a:gd name="T54" fmla="*/ 1355 w 1835"/>
                <a:gd name="T55" fmla="*/ 2543 h 2972"/>
                <a:gd name="T56" fmla="*/ 1456 w 1835"/>
                <a:gd name="T57" fmla="*/ 2683 h 2972"/>
                <a:gd name="T58" fmla="*/ 1599 w 1835"/>
                <a:gd name="T59" fmla="*/ 2839 h 2972"/>
                <a:gd name="T60" fmla="*/ 1697 w 1835"/>
                <a:gd name="T61" fmla="*/ 2923 h 2972"/>
                <a:gd name="T62" fmla="*/ 1756 w 1835"/>
                <a:gd name="T63" fmla="*/ 2957 h 2972"/>
                <a:gd name="T64" fmla="*/ 1798 w 1835"/>
                <a:gd name="T65" fmla="*/ 2972 h 2972"/>
                <a:gd name="T66" fmla="*/ 1822 w 1835"/>
                <a:gd name="T67" fmla="*/ 2965 h 2972"/>
                <a:gd name="T68" fmla="*/ 1832 w 1835"/>
                <a:gd name="T69" fmla="*/ 2936 h 2972"/>
                <a:gd name="T70" fmla="*/ 1835 w 1835"/>
                <a:gd name="T71" fmla="*/ 2868 h 2972"/>
                <a:gd name="T72" fmla="*/ 1829 w 1835"/>
                <a:gd name="T73" fmla="*/ 2766 h 2972"/>
                <a:gd name="T74" fmla="*/ 1787 w 1835"/>
                <a:gd name="T75" fmla="*/ 2515 h 2972"/>
                <a:gd name="T76" fmla="*/ 1725 w 1835"/>
                <a:gd name="T77" fmla="*/ 2254 h 2972"/>
                <a:gd name="T78" fmla="*/ 1665 w 1835"/>
                <a:gd name="T79" fmla="*/ 2046 h 2972"/>
                <a:gd name="T80" fmla="*/ 1592 w 1835"/>
                <a:gd name="T81" fmla="*/ 1875 h 2972"/>
                <a:gd name="T82" fmla="*/ 1508 w 1835"/>
                <a:gd name="T83" fmla="*/ 1735 h 2972"/>
                <a:gd name="T84" fmla="*/ 1424 w 1835"/>
                <a:gd name="T85" fmla="*/ 1623 h 2972"/>
                <a:gd name="T86" fmla="*/ 1362 w 1835"/>
                <a:gd name="T87" fmla="*/ 1561 h 2972"/>
                <a:gd name="T88" fmla="*/ 1237 w 1835"/>
                <a:gd name="T89" fmla="*/ 1474 h 2972"/>
                <a:gd name="T90" fmla="*/ 863 w 1835"/>
                <a:gd name="T91" fmla="*/ 1230 h 2972"/>
                <a:gd name="T92" fmla="*/ 741 w 1835"/>
                <a:gd name="T93" fmla="*/ 1136 h 2972"/>
                <a:gd name="T94" fmla="*/ 637 w 1835"/>
                <a:gd name="T95" fmla="*/ 1042 h 2972"/>
                <a:gd name="T96" fmla="*/ 557 w 1835"/>
                <a:gd name="T97" fmla="*/ 944 h 29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1835" h="2972">
                  <a:moveTo>
                    <a:pt x="557" y="944"/>
                  </a:moveTo>
                  <a:lnTo>
                    <a:pt x="484" y="830"/>
                  </a:lnTo>
                  <a:lnTo>
                    <a:pt x="442" y="753"/>
                  </a:lnTo>
                  <a:lnTo>
                    <a:pt x="400" y="673"/>
                  </a:lnTo>
                  <a:lnTo>
                    <a:pt x="355" y="582"/>
                  </a:lnTo>
                  <a:lnTo>
                    <a:pt x="317" y="484"/>
                  </a:lnTo>
                  <a:lnTo>
                    <a:pt x="278" y="384"/>
                  </a:lnTo>
                  <a:lnTo>
                    <a:pt x="247" y="279"/>
                  </a:lnTo>
                  <a:lnTo>
                    <a:pt x="233" y="231"/>
                  </a:lnTo>
                  <a:lnTo>
                    <a:pt x="212" y="182"/>
                  </a:lnTo>
                  <a:lnTo>
                    <a:pt x="192" y="137"/>
                  </a:lnTo>
                  <a:lnTo>
                    <a:pt x="171" y="94"/>
                  </a:lnTo>
                  <a:lnTo>
                    <a:pt x="146" y="60"/>
                  </a:lnTo>
                  <a:lnTo>
                    <a:pt x="125" y="32"/>
                  </a:lnTo>
                  <a:lnTo>
                    <a:pt x="101" y="11"/>
                  </a:lnTo>
                  <a:lnTo>
                    <a:pt x="80" y="0"/>
                  </a:lnTo>
                  <a:lnTo>
                    <a:pt x="70" y="0"/>
                  </a:lnTo>
                  <a:lnTo>
                    <a:pt x="59" y="0"/>
                  </a:lnTo>
                  <a:lnTo>
                    <a:pt x="49" y="5"/>
                  </a:lnTo>
                  <a:lnTo>
                    <a:pt x="41" y="11"/>
                  </a:lnTo>
                  <a:lnTo>
                    <a:pt x="31" y="18"/>
                  </a:lnTo>
                  <a:lnTo>
                    <a:pt x="24" y="32"/>
                  </a:lnTo>
                  <a:lnTo>
                    <a:pt x="13" y="67"/>
                  </a:lnTo>
                  <a:lnTo>
                    <a:pt x="3" y="115"/>
                  </a:lnTo>
                  <a:lnTo>
                    <a:pt x="0" y="179"/>
                  </a:lnTo>
                  <a:lnTo>
                    <a:pt x="3" y="258"/>
                  </a:lnTo>
                  <a:lnTo>
                    <a:pt x="10" y="356"/>
                  </a:lnTo>
                  <a:lnTo>
                    <a:pt x="17" y="408"/>
                  </a:lnTo>
                  <a:lnTo>
                    <a:pt x="28" y="460"/>
                  </a:lnTo>
                  <a:lnTo>
                    <a:pt x="41" y="509"/>
                  </a:lnTo>
                  <a:lnTo>
                    <a:pt x="55" y="562"/>
                  </a:lnTo>
                  <a:lnTo>
                    <a:pt x="73" y="611"/>
                  </a:lnTo>
                  <a:lnTo>
                    <a:pt x="90" y="663"/>
                  </a:lnTo>
                  <a:lnTo>
                    <a:pt x="135" y="760"/>
                  </a:lnTo>
                  <a:lnTo>
                    <a:pt x="187" y="854"/>
                  </a:lnTo>
                  <a:lnTo>
                    <a:pt x="244" y="944"/>
                  </a:lnTo>
                  <a:lnTo>
                    <a:pt x="306" y="1032"/>
                  </a:lnTo>
                  <a:lnTo>
                    <a:pt x="372" y="1119"/>
                  </a:lnTo>
                  <a:lnTo>
                    <a:pt x="439" y="1199"/>
                  </a:lnTo>
                  <a:lnTo>
                    <a:pt x="504" y="1275"/>
                  </a:lnTo>
                  <a:lnTo>
                    <a:pt x="571" y="1345"/>
                  </a:lnTo>
                  <a:lnTo>
                    <a:pt x="637" y="1412"/>
                  </a:lnTo>
                  <a:lnTo>
                    <a:pt x="756" y="1529"/>
                  </a:lnTo>
                  <a:lnTo>
                    <a:pt x="853" y="1627"/>
                  </a:lnTo>
                  <a:lnTo>
                    <a:pt x="896" y="1669"/>
                  </a:lnTo>
                  <a:lnTo>
                    <a:pt x="930" y="1718"/>
                  </a:lnTo>
                  <a:lnTo>
                    <a:pt x="969" y="1766"/>
                  </a:lnTo>
                  <a:lnTo>
                    <a:pt x="1000" y="1818"/>
                  </a:lnTo>
                  <a:lnTo>
                    <a:pt x="1031" y="1875"/>
                  </a:lnTo>
                  <a:lnTo>
                    <a:pt x="1063" y="1934"/>
                  </a:lnTo>
                  <a:lnTo>
                    <a:pt x="1118" y="2049"/>
                  </a:lnTo>
                  <a:lnTo>
                    <a:pt x="1222" y="2286"/>
                  </a:lnTo>
                  <a:lnTo>
                    <a:pt x="1271" y="2397"/>
                  </a:lnTo>
                  <a:lnTo>
                    <a:pt x="1299" y="2449"/>
                  </a:lnTo>
                  <a:lnTo>
                    <a:pt x="1327" y="2498"/>
                  </a:lnTo>
                  <a:lnTo>
                    <a:pt x="1355" y="2543"/>
                  </a:lnTo>
                  <a:lnTo>
                    <a:pt x="1387" y="2592"/>
                  </a:lnTo>
                  <a:lnTo>
                    <a:pt x="1456" y="2683"/>
                  </a:lnTo>
                  <a:lnTo>
                    <a:pt x="1526" y="2766"/>
                  </a:lnTo>
                  <a:lnTo>
                    <a:pt x="1599" y="2839"/>
                  </a:lnTo>
                  <a:lnTo>
                    <a:pt x="1665" y="2899"/>
                  </a:lnTo>
                  <a:lnTo>
                    <a:pt x="1697" y="2923"/>
                  </a:lnTo>
                  <a:lnTo>
                    <a:pt x="1728" y="2944"/>
                  </a:lnTo>
                  <a:lnTo>
                    <a:pt x="1756" y="2957"/>
                  </a:lnTo>
                  <a:lnTo>
                    <a:pt x="1777" y="2968"/>
                  </a:lnTo>
                  <a:lnTo>
                    <a:pt x="1798" y="2972"/>
                  </a:lnTo>
                  <a:lnTo>
                    <a:pt x="1815" y="2972"/>
                  </a:lnTo>
                  <a:lnTo>
                    <a:pt x="1822" y="2965"/>
                  </a:lnTo>
                  <a:lnTo>
                    <a:pt x="1825" y="2957"/>
                  </a:lnTo>
                  <a:lnTo>
                    <a:pt x="1832" y="2936"/>
                  </a:lnTo>
                  <a:lnTo>
                    <a:pt x="1835" y="2905"/>
                  </a:lnTo>
                  <a:lnTo>
                    <a:pt x="1835" y="2868"/>
                  </a:lnTo>
                  <a:lnTo>
                    <a:pt x="1835" y="2819"/>
                  </a:lnTo>
                  <a:lnTo>
                    <a:pt x="1829" y="2766"/>
                  </a:lnTo>
                  <a:lnTo>
                    <a:pt x="1811" y="2644"/>
                  </a:lnTo>
                  <a:lnTo>
                    <a:pt x="1787" y="2515"/>
                  </a:lnTo>
                  <a:lnTo>
                    <a:pt x="1756" y="2379"/>
                  </a:lnTo>
                  <a:lnTo>
                    <a:pt x="1725" y="2254"/>
                  </a:lnTo>
                  <a:lnTo>
                    <a:pt x="1697" y="2143"/>
                  </a:lnTo>
                  <a:lnTo>
                    <a:pt x="1665" y="2046"/>
                  </a:lnTo>
                  <a:lnTo>
                    <a:pt x="1630" y="1958"/>
                  </a:lnTo>
                  <a:lnTo>
                    <a:pt x="1592" y="1875"/>
                  </a:lnTo>
                  <a:lnTo>
                    <a:pt x="1551" y="1802"/>
                  </a:lnTo>
                  <a:lnTo>
                    <a:pt x="1508" y="1735"/>
                  </a:lnTo>
                  <a:lnTo>
                    <a:pt x="1466" y="1675"/>
                  </a:lnTo>
                  <a:lnTo>
                    <a:pt x="1424" y="1623"/>
                  </a:lnTo>
                  <a:lnTo>
                    <a:pt x="1387" y="1582"/>
                  </a:lnTo>
                  <a:lnTo>
                    <a:pt x="1362" y="1561"/>
                  </a:lnTo>
                  <a:lnTo>
                    <a:pt x="1327" y="1534"/>
                  </a:lnTo>
                  <a:lnTo>
                    <a:pt x="1237" y="1474"/>
                  </a:lnTo>
                  <a:lnTo>
                    <a:pt x="993" y="1318"/>
                  </a:lnTo>
                  <a:lnTo>
                    <a:pt x="863" y="1230"/>
                  </a:lnTo>
                  <a:lnTo>
                    <a:pt x="801" y="1185"/>
                  </a:lnTo>
                  <a:lnTo>
                    <a:pt x="741" y="1136"/>
                  </a:lnTo>
                  <a:lnTo>
                    <a:pt x="686" y="1087"/>
                  </a:lnTo>
                  <a:lnTo>
                    <a:pt x="637" y="1042"/>
                  </a:lnTo>
                  <a:lnTo>
                    <a:pt x="592" y="993"/>
                  </a:lnTo>
                  <a:lnTo>
                    <a:pt x="557" y="944"/>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1" name="Freeform 39"/>
            <p:cNvSpPr>
              <a:spLocks/>
            </p:cNvSpPr>
            <p:nvPr/>
          </p:nvSpPr>
          <p:spPr bwMode="auto">
            <a:xfrm>
              <a:off x="391457" y="5109442"/>
              <a:ext cx="571101" cy="359387"/>
            </a:xfrm>
            <a:custGeom>
              <a:avLst/>
              <a:gdLst>
                <a:gd name="T0" fmla="*/ 3540 w 3732"/>
                <a:gd name="T1" fmla="*/ 31 h 2667"/>
                <a:gd name="T2" fmla="*/ 3613 w 3732"/>
                <a:gd name="T3" fmla="*/ 90 h 2667"/>
                <a:gd name="T4" fmla="*/ 3686 w 3732"/>
                <a:gd name="T5" fmla="*/ 166 h 2667"/>
                <a:gd name="T6" fmla="*/ 3724 w 3732"/>
                <a:gd name="T7" fmla="*/ 226 h 2667"/>
                <a:gd name="T8" fmla="*/ 3732 w 3732"/>
                <a:gd name="T9" fmla="*/ 254 h 2667"/>
                <a:gd name="T10" fmla="*/ 3711 w 3732"/>
                <a:gd name="T11" fmla="*/ 317 h 2667"/>
                <a:gd name="T12" fmla="*/ 3644 w 3732"/>
                <a:gd name="T13" fmla="*/ 460 h 2667"/>
                <a:gd name="T14" fmla="*/ 3400 w 3732"/>
                <a:gd name="T15" fmla="*/ 894 h 2667"/>
                <a:gd name="T16" fmla="*/ 3077 w 3732"/>
                <a:gd name="T17" fmla="*/ 1427 h 2667"/>
                <a:gd name="T18" fmla="*/ 2742 w 3732"/>
                <a:gd name="T19" fmla="*/ 1935 h 2667"/>
                <a:gd name="T20" fmla="*/ 2477 w 3732"/>
                <a:gd name="T21" fmla="*/ 2301 h 2667"/>
                <a:gd name="T22" fmla="*/ 2289 w 3732"/>
                <a:gd name="T23" fmla="*/ 2517 h 2667"/>
                <a:gd name="T24" fmla="*/ 2167 w 3732"/>
                <a:gd name="T25" fmla="*/ 2626 h 2667"/>
                <a:gd name="T26" fmla="*/ 2090 w 3732"/>
                <a:gd name="T27" fmla="*/ 2667 h 2667"/>
                <a:gd name="T28" fmla="*/ 2076 w 3732"/>
                <a:gd name="T29" fmla="*/ 2663 h 2667"/>
                <a:gd name="T30" fmla="*/ 2021 w 3732"/>
                <a:gd name="T31" fmla="*/ 2622 h 2667"/>
                <a:gd name="T32" fmla="*/ 1871 w 3732"/>
                <a:gd name="T33" fmla="*/ 2483 h 2667"/>
                <a:gd name="T34" fmla="*/ 1578 w 3732"/>
                <a:gd name="T35" fmla="*/ 2184 h 2667"/>
                <a:gd name="T36" fmla="*/ 1031 w 3732"/>
                <a:gd name="T37" fmla="*/ 1597 h 2667"/>
                <a:gd name="T38" fmla="*/ 334 w 3732"/>
                <a:gd name="T39" fmla="*/ 832 h 2667"/>
                <a:gd name="T40" fmla="*/ 34 w 3732"/>
                <a:gd name="T41" fmla="*/ 487 h 2667"/>
                <a:gd name="T42" fmla="*/ 3 w 3732"/>
                <a:gd name="T43" fmla="*/ 431 h 2667"/>
                <a:gd name="T44" fmla="*/ 3 w 3732"/>
                <a:gd name="T45" fmla="*/ 400 h 2667"/>
                <a:gd name="T46" fmla="*/ 21 w 3732"/>
                <a:gd name="T47" fmla="*/ 348 h 2667"/>
                <a:gd name="T48" fmla="*/ 65 w 3732"/>
                <a:gd name="T49" fmla="*/ 278 h 2667"/>
                <a:gd name="T50" fmla="*/ 135 w 3732"/>
                <a:gd name="T51" fmla="*/ 190 h 2667"/>
                <a:gd name="T52" fmla="*/ 143 w 3732"/>
                <a:gd name="T53" fmla="*/ 190 h 2667"/>
                <a:gd name="T54" fmla="*/ 187 w 3732"/>
                <a:gd name="T55" fmla="*/ 219 h 2667"/>
                <a:gd name="T56" fmla="*/ 314 w 3732"/>
                <a:gd name="T57" fmla="*/ 327 h 2667"/>
                <a:gd name="T58" fmla="*/ 714 w 3732"/>
                <a:gd name="T59" fmla="*/ 707 h 2667"/>
                <a:gd name="T60" fmla="*/ 1369 w 3732"/>
                <a:gd name="T61" fmla="*/ 1344 h 2667"/>
                <a:gd name="T62" fmla="*/ 1791 w 3732"/>
                <a:gd name="T63" fmla="*/ 1740 h 2667"/>
                <a:gd name="T64" fmla="*/ 1930 w 3732"/>
                <a:gd name="T65" fmla="*/ 1859 h 2667"/>
                <a:gd name="T66" fmla="*/ 1989 w 3732"/>
                <a:gd name="T67" fmla="*/ 1898 h 2667"/>
                <a:gd name="T68" fmla="*/ 2021 w 3732"/>
                <a:gd name="T69" fmla="*/ 1898 h 2667"/>
                <a:gd name="T70" fmla="*/ 2073 w 3732"/>
                <a:gd name="T71" fmla="*/ 1856 h 2667"/>
                <a:gd name="T72" fmla="*/ 2191 w 3732"/>
                <a:gd name="T73" fmla="*/ 1727 h 2667"/>
                <a:gd name="T74" fmla="*/ 2407 w 3732"/>
                <a:gd name="T75" fmla="*/ 1462 h 2667"/>
                <a:gd name="T76" fmla="*/ 2797 w 3732"/>
                <a:gd name="T77" fmla="*/ 950 h 2667"/>
                <a:gd name="T78" fmla="*/ 3279 w 3732"/>
                <a:gd name="T79" fmla="*/ 296 h 26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732" h="2667">
                  <a:moveTo>
                    <a:pt x="3495" y="0"/>
                  </a:moveTo>
                  <a:lnTo>
                    <a:pt x="3540" y="31"/>
                  </a:lnTo>
                  <a:lnTo>
                    <a:pt x="3574" y="59"/>
                  </a:lnTo>
                  <a:lnTo>
                    <a:pt x="3613" y="90"/>
                  </a:lnTo>
                  <a:lnTo>
                    <a:pt x="3651" y="128"/>
                  </a:lnTo>
                  <a:lnTo>
                    <a:pt x="3686" y="166"/>
                  </a:lnTo>
                  <a:lnTo>
                    <a:pt x="3714" y="208"/>
                  </a:lnTo>
                  <a:lnTo>
                    <a:pt x="3724" y="226"/>
                  </a:lnTo>
                  <a:lnTo>
                    <a:pt x="3732" y="244"/>
                  </a:lnTo>
                  <a:lnTo>
                    <a:pt x="3732" y="254"/>
                  </a:lnTo>
                  <a:lnTo>
                    <a:pt x="3727" y="271"/>
                  </a:lnTo>
                  <a:lnTo>
                    <a:pt x="3711" y="317"/>
                  </a:lnTo>
                  <a:lnTo>
                    <a:pt x="3683" y="379"/>
                  </a:lnTo>
                  <a:lnTo>
                    <a:pt x="3644" y="460"/>
                  </a:lnTo>
                  <a:lnTo>
                    <a:pt x="3537" y="655"/>
                  </a:lnTo>
                  <a:lnTo>
                    <a:pt x="3400" y="894"/>
                  </a:lnTo>
                  <a:lnTo>
                    <a:pt x="3243" y="1155"/>
                  </a:lnTo>
                  <a:lnTo>
                    <a:pt x="3077" y="1427"/>
                  </a:lnTo>
                  <a:lnTo>
                    <a:pt x="2906" y="1692"/>
                  </a:lnTo>
                  <a:lnTo>
                    <a:pt x="2742" y="1935"/>
                  </a:lnTo>
                  <a:lnTo>
                    <a:pt x="2599" y="2138"/>
                  </a:lnTo>
                  <a:lnTo>
                    <a:pt x="2477" y="2301"/>
                  </a:lnTo>
                  <a:lnTo>
                    <a:pt x="2373" y="2423"/>
                  </a:lnTo>
                  <a:lnTo>
                    <a:pt x="2289" y="2517"/>
                  </a:lnTo>
                  <a:lnTo>
                    <a:pt x="2222" y="2580"/>
                  </a:lnTo>
                  <a:lnTo>
                    <a:pt x="2167" y="2626"/>
                  </a:lnTo>
                  <a:lnTo>
                    <a:pt x="2125" y="2653"/>
                  </a:lnTo>
                  <a:lnTo>
                    <a:pt x="2090" y="2667"/>
                  </a:lnTo>
                  <a:lnTo>
                    <a:pt x="2084" y="2667"/>
                  </a:lnTo>
                  <a:lnTo>
                    <a:pt x="2076" y="2663"/>
                  </a:lnTo>
                  <a:lnTo>
                    <a:pt x="2055" y="2650"/>
                  </a:lnTo>
                  <a:lnTo>
                    <a:pt x="2021" y="2622"/>
                  </a:lnTo>
                  <a:lnTo>
                    <a:pt x="1978" y="2584"/>
                  </a:lnTo>
                  <a:lnTo>
                    <a:pt x="1871" y="2483"/>
                  </a:lnTo>
                  <a:lnTo>
                    <a:pt x="1735" y="2346"/>
                  </a:lnTo>
                  <a:lnTo>
                    <a:pt x="1578" y="2184"/>
                  </a:lnTo>
                  <a:lnTo>
                    <a:pt x="1404" y="1999"/>
                  </a:lnTo>
                  <a:lnTo>
                    <a:pt x="1031" y="1597"/>
                  </a:lnTo>
                  <a:lnTo>
                    <a:pt x="658" y="1194"/>
                  </a:lnTo>
                  <a:lnTo>
                    <a:pt x="334" y="832"/>
                  </a:lnTo>
                  <a:lnTo>
                    <a:pt x="101" y="567"/>
                  </a:lnTo>
                  <a:lnTo>
                    <a:pt x="34" y="487"/>
                  </a:lnTo>
                  <a:lnTo>
                    <a:pt x="7" y="449"/>
                  </a:lnTo>
                  <a:lnTo>
                    <a:pt x="3" y="431"/>
                  </a:lnTo>
                  <a:lnTo>
                    <a:pt x="0" y="418"/>
                  </a:lnTo>
                  <a:lnTo>
                    <a:pt x="3" y="400"/>
                  </a:lnTo>
                  <a:lnTo>
                    <a:pt x="7" y="382"/>
                  </a:lnTo>
                  <a:lnTo>
                    <a:pt x="21" y="348"/>
                  </a:lnTo>
                  <a:lnTo>
                    <a:pt x="41" y="312"/>
                  </a:lnTo>
                  <a:lnTo>
                    <a:pt x="65" y="278"/>
                  </a:lnTo>
                  <a:lnTo>
                    <a:pt x="90" y="247"/>
                  </a:lnTo>
                  <a:lnTo>
                    <a:pt x="135" y="190"/>
                  </a:lnTo>
                  <a:lnTo>
                    <a:pt x="139" y="190"/>
                  </a:lnTo>
                  <a:lnTo>
                    <a:pt x="143" y="190"/>
                  </a:lnTo>
                  <a:lnTo>
                    <a:pt x="163" y="201"/>
                  </a:lnTo>
                  <a:lnTo>
                    <a:pt x="187" y="219"/>
                  </a:lnTo>
                  <a:lnTo>
                    <a:pt x="223" y="247"/>
                  </a:lnTo>
                  <a:lnTo>
                    <a:pt x="314" y="327"/>
                  </a:lnTo>
                  <a:lnTo>
                    <a:pt x="428" y="431"/>
                  </a:lnTo>
                  <a:lnTo>
                    <a:pt x="714" y="707"/>
                  </a:lnTo>
                  <a:lnTo>
                    <a:pt x="1042" y="1024"/>
                  </a:lnTo>
                  <a:lnTo>
                    <a:pt x="1369" y="1344"/>
                  </a:lnTo>
                  <a:lnTo>
                    <a:pt x="1665" y="1626"/>
                  </a:lnTo>
                  <a:lnTo>
                    <a:pt x="1791" y="1740"/>
                  </a:lnTo>
                  <a:lnTo>
                    <a:pt x="1892" y="1828"/>
                  </a:lnTo>
                  <a:lnTo>
                    <a:pt x="1930" y="1859"/>
                  </a:lnTo>
                  <a:lnTo>
                    <a:pt x="1965" y="1883"/>
                  </a:lnTo>
                  <a:lnTo>
                    <a:pt x="1989" y="1898"/>
                  </a:lnTo>
                  <a:lnTo>
                    <a:pt x="2006" y="1901"/>
                  </a:lnTo>
                  <a:lnTo>
                    <a:pt x="2021" y="1898"/>
                  </a:lnTo>
                  <a:lnTo>
                    <a:pt x="2045" y="1880"/>
                  </a:lnTo>
                  <a:lnTo>
                    <a:pt x="2073" y="1856"/>
                  </a:lnTo>
                  <a:lnTo>
                    <a:pt x="2108" y="1821"/>
                  </a:lnTo>
                  <a:lnTo>
                    <a:pt x="2191" y="1727"/>
                  </a:lnTo>
                  <a:lnTo>
                    <a:pt x="2292" y="1605"/>
                  </a:lnTo>
                  <a:lnTo>
                    <a:pt x="2407" y="1462"/>
                  </a:lnTo>
                  <a:lnTo>
                    <a:pt x="2533" y="1298"/>
                  </a:lnTo>
                  <a:lnTo>
                    <a:pt x="2797" y="950"/>
                  </a:lnTo>
                  <a:lnTo>
                    <a:pt x="3056" y="601"/>
                  </a:lnTo>
                  <a:lnTo>
                    <a:pt x="3279" y="296"/>
                  </a:lnTo>
                  <a:lnTo>
                    <a:pt x="3495" y="0"/>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2" name="Freeform 40"/>
            <p:cNvSpPr>
              <a:spLocks/>
            </p:cNvSpPr>
            <p:nvPr/>
          </p:nvSpPr>
          <p:spPr bwMode="auto">
            <a:xfrm>
              <a:off x="944653" y="5155124"/>
              <a:ext cx="205670" cy="600731"/>
            </a:xfrm>
            <a:custGeom>
              <a:avLst/>
              <a:gdLst>
                <a:gd name="T0" fmla="*/ 233 w 1345"/>
                <a:gd name="T1" fmla="*/ 81 h 4458"/>
                <a:gd name="T2" fmla="*/ 338 w 1345"/>
                <a:gd name="T3" fmla="*/ 248 h 4458"/>
                <a:gd name="T4" fmla="*/ 464 w 1345"/>
                <a:gd name="T5" fmla="*/ 488 h 4458"/>
                <a:gd name="T6" fmla="*/ 558 w 1345"/>
                <a:gd name="T7" fmla="*/ 693 h 4458"/>
                <a:gd name="T8" fmla="*/ 620 w 1345"/>
                <a:gd name="T9" fmla="*/ 833 h 4458"/>
                <a:gd name="T10" fmla="*/ 641 w 1345"/>
                <a:gd name="T11" fmla="*/ 854 h 4458"/>
                <a:gd name="T12" fmla="*/ 665 w 1345"/>
                <a:gd name="T13" fmla="*/ 861 h 4458"/>
                <a:gd name="T14" fmla="*/ 693 w 1345"/>
                <a:gd name="T15" fmla="*/ 849 h 4458"/>
                <a:gd name="T16" fmla="*/ 738 w 1345"/>
                <a:gd name="T17" fmla="*/ 815 h 4458"/>
                <a:gd name="T18" fmla="*/ 847 w 1345"/>
                <a:gd name="T19" fmla="*/ 718 h 4458"/>
                <a:gd name="T20" fmla="*/ 923 w 1345"/>
                <a:gd name="T21" fmla="*/ 659 h 4458"/>
                <a:gd name="T22" fmla="*/ 961 w 1345"/>
                <a:gd name="T23" fmla="*/ 638 h 4458"/>
                <a:gd name="T24" fmla="*/ 1000 w 1345"/>
                <a:gd name="T25" fmla="*/ 630 h 4458"/>
                <a:gd name="T26" fmla="*/ 1038 w 1345"/>
                <a:gd name="T27" fmla="*/ 638 h 4458"/>
                <a:gd name="T28" fmla="*/ 1073 w 1345"/>
                <a:gd name="T29" fmla="*/ 662 h 4458"/>
                <a:gd name="T30" fmla="*/ 1107 w 1345"/>
                <a:gd name="T31" fmla="*/ 708 h 4458"/>
                <a:gd name="T32" fmla="*/ 1140 w 1345"/>
                <a:gd name="T33" fmla="*/ 773 h 4458"/>
                <a:gd name="T34" fmla="*/ 1192 w 1345"/>
                <a:gd name="T35" fmla="*/ 955 h 4458"/>
                <a:gd name="T36" fmla="*/ 1234 w 1345"/>
                <a:gd name="T37" fmla="*/ 1174 h 4458"/>
                <a:gd name="T38" fmla="*/ 1262 w 1345"/>
                <a:gd name="T39" fmla="*/ 1418 h 4458"/>
                <a:gd name="T40" fmla="*/ 1299 w 1345"/>
                <a:gd name="T41" fmla="*/ 1943 h 4458"/>
                <a:gd name="T42" fmla="*/ 1324 w 1345"/>
                <a:gd name="T43" fmla="*/ 2438 h 4458"/>
                <a:gd name="T44" fmla="*/ 1341 w 1345"/>
                <a:gd name="T45" fmla="*/ 2748 h 4458"/>
                <a:gd name="T46" fmla="*/ 1345 w 1345"/>
                <a:gd name="T47" fmla="*/ 2992 h 4458"/>
                <a:gd name="T48" fmla="*/ 1335 w 1345"/>
                <a:gd name="T49" fmla="*/ 3264 h 4458"/>
                <a:gd name="T50" fmla="*/ 1314 w 1345"/>
                <a:gd name="T51" fmla="*/ 3549 h 4458"/>
                <a:gd name="T52" fmla="*/ 1286 w 1345"/>
                <a:gd name="T53" fmla="*/ 3828 h 4458"/>
                <a:gd name="T54" fmla="*/ 1254 w 1345"/>
                <a:gd name="T55" fmla="*/ 4075 h 4458"/>
                <a:gd name="T56" fmla="*/ 1216 w 1345"/>
                <a:gd name="T57" fmla="*/ 4273 h 4458"/>
                <a:gd name="T58" fmla="*/ 1174 w 1345"/>
                <a:gd name="T59" fmla="*/ 4403 h 4458"/>
                <a:gd name="T60" fmla="*/ 1153 w 1345"/>
                <a:gd name="T61" fmla="*/ 4434 h 4458"/>
                <a:gd name="T62" fmla="*/ 1132 w 1345"/>
                <a:gd name="T63" fmla="*/ 4451 h 4458"/>
                <a:gd name="T64" fmla="*/ 1101 w 1345"/>
                <a:gd name="T65" fmla="*/ 4458 h 4458"/>
                <a:gd name="T66" fmla="*/ 1031 w 1345"/>
                <a:gd name="T67" fmla="*/ 4455 h 4458"/>
                <a:gd name="T68" fmla="*/ 951 w 1345"/>
                <a:gd name="T69" fmla="*/ 4424 h 4458"/>
                <a:gd name="T70" fmla="*/ 864 w 1345"/>
                <a:gd name="T71" fmla="*/ 4370 h 4458"/>
                <a:gd name="T72" fmla="*/ 774 w 1345"/>
                <a:gd name="T73" fmla="*/ 4302 h 4458"/>
                <a:gd name="T74" fmla="*/ 690 w 1345"/>
                <a:gd name="T75" fmla="*/ 4214 h 4458"/>
                <a:gd name="T76" fmla="*/ 616 w 1345"/>
                <a:gd name="T77" fmla="*/ 4117 h 4458"/>
                <a:gd name="T78" fmla="*/ 561 w 1345"/>
                <a:gd name="T79" fmla="*/ 4009 h 4458"/>
                <a:gd name="T80" fmla="*/ 516 w 1345"/>
                <a:gd name="T81" fmla="*/ 3887 h 4458"/>
                <a:gd name="T82" fmla="*/ 477 w 1345"/>
                <a:gd name="T83" fmla="*/ 3740 h 4458"/>
                <a:gd name="T84" fmla="*/ 408 w 1345"/>
                <a:gd name="T85" fmla="*/ 3407 h 4458"/>
                <a:gd name="T86" fmla="*/ 335 w 1345"/>
                <a:gd name="T87" fmla="*/ 3079 h 4458"/>
                <a:gd name="T88" fmla="*/ 290 w 1345"/>
                <a:gd name="T89" fmla="*/ 2936 h 4458"/>
                <a:gd name="T90" fmla="*/ 236 w 1345"/>
                <a:gd name="T91" fmla="*/ 2822 h 4458"/>
                <a:gd name="T92" fmla="*/ 181 w 1345"/>
                <a:gd name="T93" fmla="*/ 2695 h 4458"/>
                <a:gd name="T94" fmla="*/ 135 w 1345"/>
                <a:gd name="T95" fmla="*/ 2529 h 4458"/>
                <a:gd name="T96" fmla="*/ 94 w 1345"/>
                <a:gd name="T97" fmla="*/ 2334 h 4458"/>
                <a:gd name="T98" fmla="*/ 59 w 1345"/>
                <a:gd name="T99" fmla="*/ 2128 h 4458"/>
                <a:gd name="T100" fmla="*/ 10 w 1345"/>
                <a:gd name="T101" fmla="*/ 1728 h 4458"/>
                <a:gd name="T102" fmla="*/ 0 w 1345"/>
                <a:gd name="T103" fmla="*/ 1498 h 4458"/>
                <a:gd name="T104" fmla="*/ 10 w 1345"/>
                <a:gd name="T105" fmla="*/ 1017 h 4458"/>
                <a:gd name="T106" fmla="*/ 38 w 1345"/>
                <a:gd name="T107" fmla="*/ 495 h 4458"/>
                <a:gd name="T108" fmla="*/ 62 w 1345"/>
                <a:gd name="T109" fmla="*/ 264 h 4458"/>
                <a:gd name="T110" fmla="*/ 94 w 1345"/>
                <a:gd name="T111" fmla="*/ 94 h 4458"/>
                <a:gd name="T112" fmla="*/ 114 w 1345"/>
                <a:gd name="T113" fmla="*/ 38 h 4458"/>
                <a:gd name="T114" fmla="*/ 139 w 1345"/>
                <a:gd name="T115" fmla="*/ 7 h 4458"/>
                <a:gd name="T116" fmla="*/ 168 w 1345"/>
                <a:gd name="T117" fmla="*/ 4 h 4458"/>
                <a:gd name="T118" fmla="*/ 199 w 1345"/>
                <a:gd name="T119" fmla="*/ 32 h 445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Lst>
              <a:rect l="0" t="0" r="r" b="b"/>
              <a:pathLst>
                <a:path w="1345" h="4458">
                  <a:moveTo>
                    <a:pt x="199" y="32"/>
                  </a:moveTo>
                  <a:lnTo>
                    <a:pt x="233" y="81"/>
                  </a:lnTo>
                  <a:lnTo>
                    <a:pt x="268" y="133"/>
                  </a:lnTo>
                  <a:lnTo>
                    <a:pt x="338" y="248"/>
                  </a:lnTo>
                  <a:lnTo>
                    <a:pt x="400" y="370"/>
                  </a:lnTo>
                  <a:lnTo>
                    <a:pt x="464" y="488"/>
                  </a:lnTo>
                  <a:lnTo>
                    <a:pt x="516" y="596"/>
                  </a:lnTo>
                  <a:lnTo>
                    <a:pt x="558" y="693"/>
                  </a:lnTo>
                  <a:lnTo>
                    <a:pt x="610" y="815"/>
                  </a:lnTo>
                  <a:lnTo>
                    <a:pt x="620" y="833"/>
                  </a:lnTo>
                  <a:lnTo>
                    <a:pt x="631" y="846"/>
                  </a:lnTo>
                  <a:lnTo>
                    <a:pt x="641" y="854"/>
                  </a:lnTo>
                  <a:lnTo>
                    <a:pt x="652" y="857"/>
                  </a:lnTo>
                  <a:lnTo>
                    <a:pt x="665" y="861"/>
                  </a:lnTo>
                  <a:lnTo>
                    <a:pt x="676" y="857"/>
                  </a:lnTo>
                  <a:lnTo>
                    <a:pt x="693" y="849"/>
                  </a:lnTo>
                  <a:lnTo>
                    <a:pt x="707" y="839"/>
                  </a:lnTo>
                  <a:lnTo>
                    <a:pt x="738" y="815"/>
                  </a:lnTo>
                  <a:lnTo>
                    <a:pt x="774" y="784"/>
                  </a:lnTo>
                  <a:lnTo>
                    <a:pt x="847" y="718"/>
                  </a:lnTo>
                  <a:lnTo>
                    <a:pt x="885" y="683"/>
                  </a:lnTo>
                  <a:lnTo>
                    <a:pt x="923" y="659"/>
                  </a:lnTo>
                  <a:lnTo>
                    <a:pt x="945" y="648"/>
                  </a:lnTo>
                  <a:lnTo>
                    <a:pt x="961" y="638"/>
                  </a:lnTo>
                  <a:lnTo>
                    <a:pt x="982" y="634"/>
                  </a:lnTo>
                  <a:lnTo>
                    <a:pt x="1000" y="630"/>
                  </a:lnTo>
                  <a:lnTo>
                    <a:pt x="1021" y="634"/>
                  </a:lnTo>
                  <a:lnTo>
                    <a:pt x="1038" y="638"/>
                  </a:lnTo>
                  <a:lnTo>
                    <a:pt x="1055" y="648"/>
                  </a:lnTo>
                  <a:lnTo>
                    <a:pt x="1073" y="662"/>
                  </a:lnTo>
                  <a:lnTo>
                    <a:pt x="1091" y="683"/>
                  </a:lnTo>
                  <a:lnTo>
                    <a:pt x="1107" y="708"/>
                  </a:lnTo>
                  <a:lnTo>
                    <a:pt x="1125" y="735"/>
                  </a:lnTo>
                  <a:lnTo>
                    <a:pt x="1140" y="773"/>
                  </a:lnTo>
                  <a:lnTo>
                    <a:pt x="1167" y="857"/>
                  </a:lnTo>
                  <a:lnTo>
                    <a:pt x="1192" y="955"/>
                  </a:lnTo>
                  <a:lnTo>
                    <a:pt x="1213" y="1059"/>
                  </a:lnTo>
                  <a:lnTo>
                    <a:pt x="1234" y="1174"/>
                  </a:lnTo>
                  <a:lnTo>
                    <a:pt x="1247" y="1293"/>
                  </a:lnTo>
                  <a:lnTo>
                    <a:pt x="1262" y="1418"/>
                  </a:lnTo>
                  <a:lnTo>
                    <a:pt x="1283" y="1679"/>
                  </a:lnTo>
                  <a:lnTo>
                    <a:pt x="1299" y="1943"/>
                  </a:lnTo>
                  <a:lnTo>
                    <a:pt x="1310" y="2201"/>
                  </a:lnTo>
                  <a:lnTo>
                    <a:pt x="1324" y="2438"/>
                  </a:lnTo>
                  <a:lnTo>
                    <a:pt x="1338" y="2647"/>
                  </a:lnTo>
                  <a:lnTo>
                    <a:pt x="1341" y="2748"/>
                  </a:lnTo>
                  <a:lnTo>
                    <a:pt x="1345" y="2863"/>
                  </a:lnTo>
                  <a:lnTo>
                    <a:pt x="1345" y="2992"/>
                  </a:lnTo>
                  <a:lnTo>
                    <a:pt x="1341" y="3124"/>
                  </a:lnTo>
                  <a:lnTo>
                    <a:pt x="1335" y="3264"/>
                  </a:lnTo>
                  <a:lnTo>
                    <a:pt x="1324" y="3407"/>
                  </a:lnTo>
                  <a:lnTo>
                    <a:pt x="1314" y="3549"/>
                  </a:lnTo>
                  <a:lnTo>
                    <a:pt x="1303" y="3692"/>
                  </a:lnTo>
                  <a:lnTo>
                    <a:pt x="1286" y="3828"/>
                  </a:lnTo>
                  <a:lnTo>
                    <a:pt x="1272" y="3956"/>
                  </a:lnTo>
                  <a:lnTo>
                    <a:pt x="1254" y="4075"/>
                  </a:lnTo>
                  <a:lnTo>
                    <a:pt x="1234" y="4183"/>
                  </a:lnTo>
                  <a:lnTo>
                    <a:pt x="1216" y="4273"/>
                  </a:lnTo>
                  <a:lnTo>
                    <a:pt x="1195" y="4346"/>
                  </a:lnTo>
                  <a:lnTo>
                    <a:pt x="1174" y="4403"/>
                  </a:lnTo>
                  <a:lnTo>
                    <a:pt x="1164" y="4424"/>
                  </a:lnTo>
                  <a:lnTo>
                    <a:pt x="1153" y="4434"/>
                  </a:lnTo>
                  <a:lnTo>
                    <a:pt x="1143" y="4445"/>
                  </a:lnTo>
                  <a:lnTo>
                    <a:pt x="1132" y="4451"/>
                  </a:lnTo>
                  <a:lnTo>
                    <a:pt x="1119" y="4455"/>
                  </a:lnTo>
                  <a:lnTo>
                    <a:pt x="1101" y="4458"/>
                  </a:lnTo>
                  <a:lnTo>
                    <a:pt x="1070" y="4458"/>
                  </a:lnTo>
                  <a:lnTo>
                    <a:pt x="1031" y="4455"/>
                  </a:lnTo>
                  <a:lnTo>
                    <a:pt x="993" y="4440"/>
                  </a:lnTo>
                  <a:lnTo>
                    <a:pt x="951" y="4424"/>
                  </a:lnTo>
                  <a:lnTo>
                    <a:pt x="909" y="4399"/>
                  </a:lnTo>
                  <a:lnTo>
                    <a:pt x="864" y="4370"/>
                  </a:lnTo>
                  <a:lnTo>
                    <a:pt x="818" y="4336"/>
                  </a:lnTo>
                  <a:lnTo>
                    <a:pt x="774" y="4302"/>
                  </a:lnTo>
                  <a:lnTo>
                    <a:pt x="732" y="4260"/>
                  </a:lnTo>
                  <a:lnTo>
                    <a:pt x="690" y="4214"/>
                  </a:lnTo>
                  <a:lnTo>
                    <a:pt x="652" y="4165"/>
                  </a:lnTo>
                  <a:lnTo>
                    <a:pt x="616" y="4117"/>
                  </a:lnTo>
                  <a:lnTo>
                    <a:pt x="585" y="4065"/>
                  </a:lnTo>
                  <a:lnTo>
                    <a:pt x="561" y="4009"/>
                  </a:lnTo>
                  <a:lnTo>
                    <a:pt x="537" y="3953"/>
                  </a:lnTo>
                  <a:lnTo>
                    <a:pt x="516" y="3887"/>
                  </a:lnTo>
                  <a:lnTo>
                    <a:pt x="495" y="3814"/>
                  </a:lnTo>
                  <a:lnTo>
                    <a:pt x="477" y="3740"/>
                  </a:lnTo>
                  <a:lnTo>
                    <a:pt x="442" y="3577"/>
                  </a:lnTo>
                  <a:lnTo>
                    <a:pt x="408" y="3407"/>
                  </a:lnTo>
                  <a:lnTo>
                    <a:pt x="373" y="3239"/>
                  </a:lnTo>
                  <a:lnTo>
                    <a:pt x="335" y="3079"/>
                  </a:lnTo>
                  <a:lnTo>
                    <a:pt x="314" y="3005"/>
                  </a:lnTo>
                  <a:lnTo>
                    <a:pt x="290" y="2936"/>
                  </a:lnTo>
                  <a:lnTo>
                    <a:pt x="265" y="2874"/>
                  </a:lnTo>
                  <a:lnTo>
                    <a:pt x="236" y="2822"/>
                  </a:lnTo>
                  <a:lnTo>
                    <a:pt x="209" y="2765"/>
                  </a:lnTo>
                  <a:lnTo>
                    <a:pt x="181" y="2695"/>
                  </a:lnTo>
                  <a:lnTo>
                    <a:pt x="157" y="2615"/>
                  </a:lnTo>
                  <a:lnTo>
                    <a:pt x="135" y="2529"/>
                  </a:lnTo>
                  <a:lnTo>
                    <a:pt x="111" y="2435"/>
                  </a:lnTo>
                  <a:lnTo>
                    <a:pt x="94" y="2334"/>
                  </a:lnTo>
                  <a:lnTo>
                    <a:pt x="73" y="2232"/>
                  </a:lnTo>
                  <a:lnTo>
                    <a:pt x="59" y="2128"/>
                  </a:lnTo>
                  <a:lnTo>
                    <a:pt x="31" y="1920"/>
                  </a:lnTo>
                  <a:lnTo>
                    <a:pt x="10" y="1728"/>
                  </a:lnTo>
                  <a:lnTo>
                    <a:pt x="0" y="1564"/>
                  </a:lnTo>
                  <a:lnTo>
                    <a:pt x="0" y="1498"/>
                  </a:lnTo>
                  <a:lnTo>
                    <a:pt x="0" y="1446"/>
                  </a:lnTo>
                  <a:lnTo>
                    <a:pt x="10" y="1017"/>
                  </a:lnTo>
                  <a:lnTo>
                    <a:pt x="21" y="756"/>
                  </a:lnTo>
                  <a:lnTo>
                    <a:pt x="38" y="495"/>
                  </a:lnTo>
                  <a:lnTo>
                    <a:pt x="49" y="376"/>
                  </a:lnTo>
                  <a:lnTo>
                    <a:pt x="62" y="264"/>
                  </a:lnTo>
                  <a:lnTo>
                    <a:pt x="77" y="170"/>
                  </a:lnTo>
                  <a:lnTo>
                    <a:pt x="94" y="94"/>
                  </a:lnTo>
                  <a:lnTo>
                    <a:pt x="104" y="63"/>
                  </a:lnTo>
                  <a:lnTo>
                    <a:pt x="114" y="38"/>
                  </a:lnTo>
                  <a:lnTo>
                    <a:pt x="129" y="17"/>
                  </a:lnTo>
                  <a:lnTo>
                    <a:pt x="139" y="7"/>
                  </a:lnTo>
                  <a:lnTo>
                    <a:pt x="153" y="0"/>
                  </a:lnTo>
                  <a:lnTo>
                    <a:pt x="168" y="4"/>
                  </a:lnTo>
                  <a:lnTo>
                    <a:pt x="181" y="14"/>
                  </a:lnTo>
                  <a:lnTo>
                    <a:pt x="199" y="32"/>
                  </a:lnTo>
                  <a:close/>
                </a:path>
              </a:pathLst>
            </a:custGeom>
            <a:solidFill>
              <a:srgbClr val="3D44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3" name="Freeform 41"/>
            <p:cNvSpPr>
              <a:spLocks/>
            </p:cNvSpPr>
            <p:nvPr/>
          </p:nvSpPr>
          <p:spPr bwMode="auto">
            <a:xfrm>
              <a:off x="1095692" y="5356445"/>
              <a:ext cx="60140" cy="399005"/>
            </a:xfrm>
            <a:custGeom>
              <a:avLst/>
              <a:gdLst>
                <a:gd name="T0" fmla="*/ 157 w 391"/>
                <a:gd name="T1" fmla="*/ 1773 h 2961"/>
                <a:gd name="T2" fmla="*/ 151 w 391"/>
                <a:gd name="T3" fmla="*/ 2017 h 2961"/>
                <a:gd name="T4" fmla="*/ 140 w 391"/>
                <a:gd name="T5" fmla="*/ 2208 h 2961"/>
                <a:gd name="T6" fmla="*/ 126 w 391"/>
                <a:gd name="T7" fmla="*/ 2413 h 2961"/>
                <a:gd name="T8" fmla="*/ 118 w 391"/>
                <a:gd name="T9" fmla="*/ 2515 h 2961"/>
                <a:gd name="T10" fmla="*/ 109 w 391"/>
                <a:gd name="T11" fmla="*/ 2613 h 2961"/>
                <a:gd name="T12" fmla="*/ 94 w 391"/>
                <a:gd name="T13" fmla="*/ 2703 h 2961"/>
                <a:gd name="T14" fmla="*/ 81 w 391"/>
                <a:gd name="T15" fmla="*/ 2783 h 2961"/>
                <a:gd name="T16" fmla="*/ 63 w 391"/>
                <a:gd name="T17" fmla="*/ 2849 h 2961"/>
                <a:gd name="T18" fmla="*/ 45 w 391"/>
                <a:gd name="T19" fmla="*/ 2901 h 2961"/>
                <a:gd name="T20" fmla="*/ 35 w 391"/>
                <a:gd name="T21" fmla="*/ 2919 h 2961"/>
                <a:gd name="T22" fmla="*/ 24 w 391"/>
                <a:gd name="T23" fmla="*/ 2933 h 2961"/>
                <a:gd name="T24" fmla="*/ 11 w 391"/>
                <a:gd name="T25" fmla="*/ 2943 h 2961"/>
                <a:gd name="T26" fmla="*/ 0 w 391"/>
                <a:gd name="T27" fmla="*/ 2943 h 2961"/>
                <a:gd name="T28" fmla="*/ 24 w 391"/>
                <a:gd name="T29" fmla="*/ 2954 h 2961"/>
                <a:gd name="T30" fmla="*/ 49 w 391"/>
                <a:gd name="T31" fmla="*/ 2957 h 2961"/>
                <a:gd name="T32" fmla="*/ 84 w 391"/>
                <a:gd name="T33" fmla="*/ 2961 h 2961"/>
                <a:gd name="T34" fmla="*/ 122 w 391"/>
                <a:gd name="T35" fmla="*/ 2957 h 2961"/>
                <a:gd name="T36" fmla="*/ 143 w 391"/>
                <a:gd name="T37" fmla="*/ 2951 h 2961"/>
                <a:gd name="T38" fmla="*/ 164 w 391"/>
                <a:gd name="T39" fmla="*/ 2943 h 2961"/>
                <a:gd name="T40" fmla="*/ 185 w 391"/>
                <a:gd name="T41" fmla="*/ 2933 h 2961"/>
                <a:gd name="T42" fmla="*/ 206 w 391"/>
                <a:gd name="T43" fmla="*/ 2919 h 2961"/>
                <a:gd name="T44" fmla="*/ 227 w 391"/>
                <a:gd name="T45" fmla="*/ 2901 h 2961"/>
                <a:gd name="T46" fmla="*/ 248 w 391"/>
                <a:gd name="T47" fmla="*/ 2876 h 2961"/>
                <a:gd name="T48" fmla="*/ 261 w 391"/>
                <a:gd name="T49" fmla="*/ 2860 h 2961"/>
                <a:gd name="T50" fmla="*/ 273 w 391"/>
                <a:gd name="T51" fmla="*/ 2839 h 2961"/>
                <a:gd name="T52" fmla="*/ 283 w 391"/>
                <a:gd name="T53" fmla="*/ 2811 h 2961"/>
                <a:gd name="T54" fmla="*/ 294 w 391"/>
                <a:gd name="T55" fmla="*/ 2779 h 2961"/>
                <a:gd name="T56" fmla="*/ 314 w 391"/>
                <a:gd name="T57" fmla="*/ 2706 h 2961"/>
                <a:gd name="T58" fmla="*/ 328 w 391"/>
                <a:gd name="T59" fmla="*/ 2626 h 2961"/>
                <a:gd name="T60" fmla="*/ 342 w 391"/>
                <a:gd name="T61" fmla="*/ 2532 h 2961"/>
                <a:gd name="T62" fmla="*/ 356 w 391"/>
                <a:gd name="T63" fmla="*/ 2431 h 2961"/>
                <a:gd name="T64" fmla="*/ 362 w 391"/>
                <a:gd name="T65" fmla="*/ 2327 h 2961"/>
                <a:gd name="T66" fmla="*/ 370 w 391"/>
                <a:gd name="T67" fmla="*/ 2218 h 2961"/>
                <a:gd name="T68" fmla="*/ 380 w 391"/>
                <a:gd name="T69" fmla="*/ 1999 h 2961"/>
                <a:gd name="T70" fmla="*/ 387 w 391"/>
                <a:gd name="T71" fmla="*/ 1794 h 2961"/>
                <a:gd name="T72" fmla="*/ 391 w 391"/>
                <a:gd name="T73" fmla="*/ 1490 h 2961"/>
                <a:gd name="T74" fmla="*/ 391 w 391"/>
                <a:gd name="T75" fmla="*/ 1432 h 2961"/>
                <a:gd name="T76" fmla="*/ 387 w 391"/>
                <a:gd name="T77" fmla="*/ 1359 h 2961"/>
                <a:gd name="T78" fmla="*/ 373 w 391"/>
                <a:gd name="T79" fmla="*/ 1174 h 2961"/>
                <a:gd name="T80" fmla="*/ 338 w 391"/>
                <a:gd name="T81" fmla="*/ 722 h 2961"/>
                <a:gd name="T82" fmla="*/ 300 w 391"/>
                <a:gd name="T83" fmla="*/ 283 h 2961"/>
                <a:gd name="T84" fmla="*/ 286 w 391"/>
                <a:gd name="T85" fmla="*/ 115 h 2961"/>
                <a:gd name="T86" fmla="*/ 283 w 391"/>
                <a:gd name="T87" fmla="*/ 10 h 2961"/>
                <a:gd name="T88" fmla="*/ 283 w 391"/>
                <a:gd name="T89" fmla="*/ 0 h 2961"/>
                <a:gd name="T90" fmla="*/ 279 w 391"/>
                <a:gd name="T91" fmla="*/ 21 h 2961"/>
                <a:gd name="T92" fmla="*/ 265 w 391"/>
                <a:gd name="T93" fmla="*/ 164 h 2961"/>
                <a:gd name="T94" fmla="*/ 224 w 391"/>
                <a:gd name="T95" fmla="*/ 697 h 2961"/>
                <a:gd name="T96" fmla="*/ 178 w 391"/>
                <a:gd name="T97" fmla="*/ 1328 h 2961"/>
                <a:gd name="T98" fmla="*/ 164 w 391"/>
                <a:gd name="T99" fmla="*/ 1592 h 2961"/>
                <a:gd name="T100" fmla="*/ 157 w 391"/>
                <a:gd name="T101" fmla="*/ 1773 h 296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391" h="2961">
                  <a:moveTo>
                    <a:pt x="157" y="1773"/>
                  </a:moveTo>
                  <a:lnTo>
                    <a:pt x="151" y="2017"/>
                  </a:lnTo>
                  <a:lnTo>
                    <a:pt x="140" y="2208"/>
                  </a:lnTo>
                  <a:lnTo>
                    <a:pt x="126" y="2413"/>
                  </a:lnTo>
                  <a:lnTo>
                    <a:pt x="118" y="2515"/>
                  </a:lnTo>
                  <a:lnTo>
                    <a:pt x="109" y="2613"/>
                  </a:lnTo>
                  <a:lnTo>
                    <a:pt x="94" y="2703"/>
                  </a:lnTo>
                  <a:lnTo>
                    <a:pt x="81" y="2783"/>
                  </a:lnTo>
                  <a:lnTo>
                    <a:pt x="63" y="2849"/>
                  </a:lnTo>
                  <a:lnTo>
                    <a:pt x="45" y="2901"/>
                  </a:lnTo>
                  <a:lnTo>
                    <a:pt x="35" y="2919"/>
                  </a:lnTo>
                  <a:lnTo>
                    <a:pt x="24" y="2933"/>
                  </a:lnTo>
                  <a:lnTo>
                    <a:pt x="11" y="2943"/>
                  </a:lnTo>
                  <a:lnTo>
                    <a:pt x="0" y="2943"/>
                  </a:lnTo>
                  <a:lnTo>
                    <a:pt x="24" y="2954"/>
                  </a:lnTo>
                  <a:lnTo>
                    <a:pt x="49" y="2957"/>
                  </a:lnTo>
                  <a:lnTo>
                    <a:pt x="84" y="2961"/>
                  </a:lnTo>
                  <a:lnTo>
                    <a:pt x="122" y="2957"/>
                  </a:lnTo>
                  <a:lnTo>
                    <a:pt x="143" y="2951"/>
                  </a:lnTo>
                  <a:lnTo>
                    <a:pt x="164" y="2943"/>
                  </a:lnTo>
                  <a:lnTo>
                    <a:pt x="185" y="2933"/>
                  </a:lnTo>
                  <a:lnTo>
                    <a:pt x="206" y="2919"/>
                  </a:lnTo>
                  <a:lnTo>
                    <a:pt x="227" y="2901"/>
                  </a:lnTo>
                  <a:lnTo>
                    <a:pt x="248" y="2876"/>
                  </a:lnTo>
                  <a:lnTo>
                    <a:pt x="261" y="2860"/>
                  </a:lnTo>
                  <a:lnTo>
                    <a:pt x="273" y="2839"/>
                  </a:lnTo>
                  <a:lnTo>
                    <a:pt x="283" y="2811"/>
                  </a:lnTo>
                  <a:lnTo>
                    <a:pt x="294" y="2779"/>
                  </a:lnTo>
                  <a:lnTo>
                    <a:pt x="314" y="2706"/>
                  </a:lnTo>
                  <a:lnTo>
                    <a:pt x="328" y="2626"/>
                  </a:lnTo>
                  <a:lnTo>
                    <a:pt x="342" y="2532"/>
                  </a:lnTo>
                  <a:lnTo>
                    <a:pt x="356" y="2431"/>
                  </a:lnTo>
                  <a:lnTo>
                    <a:pt x="362" y="2327"/>
                  </a:lnTo>
                  <a:lnTo>
                    <a:pt x="370" y="2218"/>
                  </a:lnTo>
                  <a:lnTo>
                    <a:pt x="380" y="1999"/>
                  </a:lnTo>
                  <a:lnTo>
                    <a:pt x="387" y="1794"/>
                  </a:lnTo>
                  <a:lnTo>
                    <a:pt x="391" y="1490"/>
                  </a:lnTo>
                  <a:lnTo>
                    <a:pt x="391" y="1432"/>
                  </a:lnTo>
                  <a:lnTo>
                    <a:pt x="387" y="1359"/>
                  </a:lnTo>
                  <a:lnTo>
                    <a:pt x="373" y="1174"/>
                  </a:lnTo>
                  <a:lnTo>
                    <a:pt x="338" y="722"/>
                  </a:lnTo>
                  <a:lnTo>
                    <a:pt x="300" y="283"/>
                  </a:lnTo>
                  <a:lnTo>
                    <a:pt x="286" y="115"/>
                  </a:lnTo>
                  <a:lnTo>
                    <a:pt x="283" y="10"/>
                  </a:lnTo>
                  <a:lnTo>
                    <a:pt x="283" y="0"/>
                  </a:lnTo>
                  <a:lnTo>
                    <a:pt x="279" y="21"/>
                  </a:lnTo>
                  <a:lnTo>
                    <a:pt x="265" y="164"/>
                  </a:lnTo>
                  <a:lnTo>
                    <a:pt x="224" y="697"/>
                  </a:lnTo>
                  <a:lnTo>
                    <a:pt x="178" y="1328"/>
                  </a:lnTo>
                  <a:lnTo>
                    <a:pt x="164" y="1592"/>
                  </a:lnTo>
                  <a:lnTo>
                    <a:pt x="157" y="1773"/>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4" name="Freeform 42"/>
            <p:cNvSpPr>
              <a:spLocks/>
            </p:cNvSpPr>
            <p:nvPr/>
          </p:nvSpPr>
          <p:spPr bwMode="auto">
            <a:xfrm>
              <a:off x="675171" y="4991803"/>
              <a:ext cx="108803" cy="99852"/>
            </a:xfrm>
            <a:custGeom>
              <a:avLst/>
              <a:gdLst>
                <a:gd name="T0" fmla="*/ 398 w 711"/>
                <a:gd name="T1" fmla="*/ 0 h 741"/>
                <a:gd name="T2" fmla="*/ 359 w 711"/>
                <a:gd name="T3" fmla="*/ 52 h 741"/>
                <a:gd name="T4" fmla="*/ 320 w 711"/>
                <a:gd name="T5" fmla="*/ 104 h 741"/>
                <a:gd name="T6" fmla="*/ 265 w 711"/>
                <a:gd name="T7" fmla="*/ 166 h 741"/>
                <a:gd name="T8" fmla="*/ 206 w 711"/>
                <a:gd name="T9" fmla="*/ 236 h 741"/>
                <a:gd name="T10" fmla="*/ 171 w 711"/>
                <a:gd name="T11" fmla="*/ 268 h 741"/>
                <a:gd name="T12" fmla="*/ 140 w 711"/>
                <a:gd name="T13" fmla="*/ 295 h 741"/>
                <a:gd name="T14" fmla="*/ 104 w 711"/>
                <a:gd name="T15" fmla="*/ 323 h 741"/>
                <a:gd name="T16" fmla="*/ 70 w 711"/>
                <a:gd name="T17" fmla="*/ 348 h 741"/>
                <a:gd name="T18" fmla="*/ 36 w 711"/>
                <a:gd name="T19" fmla="*/ 369 h 741"/>
                <a:gd name="T20" fmla="*/ 0 w 711"/>
                <a:gd name="T21" fmla="*/ 382 h 741"/>
                <a:gd name="T22" fmla="*/ 31 w 711"/>
                <a:gd name="T23" fmla="*/ 438 h 741"/>
                <a:gd name="T24" fmla="*/ 63 w 711"/>
                <a:gd name="T25" fmla="*/ 497 h 741"/>
                <a:gd name="T26" fmla="*/ 101 w 711"/>
                <a:gd name="T27" fmla="*/ 564 h 741"/>
                <a:gd name="T28" fmla="*/ 143 w 711"/>
                <a:gd name="T29" fmla="*/ 630 h 741"/>
                <a:gd name="T30" fmla="*/ 189 w 711"/>
                <a:gd name="T31" fmla="*/ 685 h 741"/>
                <a:gd name="T32" fmla="*/ 210 w 711"/>
                <a:gd name="T33" fmla="*/ 710 h 741"/>
                <a:gd name="T34" fmla="*/ 231 w 711"/>
                <a:gd name="T35" fmla="*/ 728 h 741"/>
                <a:gd name="T36" fmla="*/ 247 w 711"/>
                <a:gd name="T37" fmla="*/ 738 h 741"/>
                <a:gd name="T38" fmla="*/ 265 w 711"/>
                <a:gd name="T39" fmla="*/ 741 h 741"/>
                <a:gd name="T40" fmla="*/ 272 w 711"/>
                <a:gd name="T41" fmla="*/ 741 h 741"/>
                <a:gd name="T42" fmla="*/ 283 w 711"/>
                <a:gd name="T43" fmla="*/ 738 h 741"/>
                <a:gd name="T44" fmla="*/ 310 w 711"/>
                <a:gd name="T45" fmla="*/ 720 h 741"/>
                <a:gd name="T46" fmla="*/ 338 w 711"/>
                <a:gd name="T47" fmla="*/ 695 h 741"/>
                <a:gd name="T48" fmla="*/ 373 w 711"/>
                <a:gd name="T49" fmla="*/ 664 h 741"/>
                <a:gd name="T50" fmla="*/ 450 w 711"/>
                <a:gd name="T51" fmla="*/ 588 h 741"/>
                <a:gd name="T52" fmla="*/ 527 w 711"/>
                <a:gd name="T53" fmla="*/ 494 h 741"/>
                <a:gd name="T54" fmla="*/ 600 w 711"/>
                <a:gd name="T55" fmla="*/ 396 h 741"/>
                <a:gd name="T56" fmla="*/ 662 w 711"/>
                <a:gd name="T57" fmla="*/ 305 h 741"/>
                <a:gd name="T58" fmla="*/ 683 w 711"/>
                <a:gd name="T59" fmla="*/ 268 h 741"/>
                <a:gd name="T60" fmla="*/ 701 w 711"/>
                <a:gd name="T61" fmla="*/ 236 h 741"/>
                <a:gd name="T62" fmla="*/ 707 w 711"/>
                <a:gd name="T63" fmla="*/ 208 h 741"/>
                <a:gd name="T64" fmla="*/ 711 w 711"/>
                <a:gd name="T65" fmla="*/ 198 h 741"/>
                <a:gd name="T66" fmla="*/ 707 w 711"/>
                <a:gd name="T67" fmla="*/ 190 h 741"/>
                <a:gd name="T68" fmla="*/ 701 w 711"/>
                <a:gd name="T69" fmla="*/ 177 h 741"/>
                <a:gd name="T70" fmla="*/ 691 w 711"/>
                <a:gd name="T71" fmla="*/ 163 h 741"/>
                <a:gd name="T72" fmla="*/ 673 w 711"/>
                <a:gd name="T73" fmla="*/ 146 h 741"/>
                <a:gd name="T74" fmla="*/ 649 w 711"/>
                <a:gd name="T75" fmla="*/ 132 h 741"/>
                <a:gd name="T76" fmla="*/ 600 w 711"/>
                <a:gd name="T77" fmla="*/ 97 h 741"/>
                <a:gd name="T78" fmla="*/ 543 w 711"/>
                <a:gd name="T79" fmla="*/ 68 h 741"/>
                <a:gd name="T80" fmla="*/ 442 w 711"/>
                <a:gd name="T81" fmla="*/ 16 h 741"/>
                <a:gd name="T82" fmla="*/ 398 w 711"/>
                <a:gd name="T83" fmla="*/ 0 h 74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711" h="741">
                  <a:moveTo>
                    <a:pt x="398" y="0"/>
                  </a:moveTo>
                  <a:lnTo>
                    <a:pt x="359" y="52"/>
                  </a:lnTo>
                  <a:lnTo>
                    <a:pt x="320" y="104"/>
                  </a:lnTo>
                  <a:lnTo>
                    <a:pt x="265" y="166"/>
                  </a:lnTo>
                  <a:lnTo>
                    <a:pt x="206" y="236"/>
                  </a:lnTo>
                  <a:lnTo>
                    <a:pt x="171" y="268"/>
                  </a:lnTo>
                  <a:lnTo>
                    <a:pt x="140" y="295"/>
                  </a:lnTo>
                  <a:lnTo>
                    <a:pt x="104" y="323"/>
                  </a:lnTo>
                  <a:lnTo>
                    <a:pt x="70" y="348"/>
                  </a:lnTo>
                  <a:lnTo>
                    <a:pt x="36" y="369"/>
                  </a:lnTo>
                  <a:lnTo>
                    <a:pt x="0" y="382"/>
                  </a:lnTo>
                  <a:lnTo>
                    <a:pt x="31" y="438"/>
                  </a:lnTo>
                  <a:lnTo>
                    <a:pt x="63" y="497"/>
                  </a:lnTo>
                  <a:lnTo>
                    <a:pt x="101" y="564"/>
                  </a:lnTo>
                  <a:lnTo>
                    <a:pt x="143" y="630"/>
                  </a:lnTo>
                  <a:lnTo>
                    <a:pt x="189" y="685"/>
                  </a:lnTo>
                  <a:lnTo>
                    <a:pt x="210" y="710"/>
                  </a:lnTo>
                  <a:lnTo>
                    <a:pt x="231" y="728"/>
                  </a:lnTo>
                  <a:lnTo>
                    <a:pt x="247" y="738"/>
                  </a:lnTo>
                  <a:lnTo>
                    <a:pt x="265" y="741"/>
                  </a:lnTo>
                  <a:lnTo>
                    <a:pt x="272" y="741"/>
                  </a:lnTo>
                  <a:lnTo>
                    <a:pt x="283" y="738"/>
                  </a:lnTo>
                  <a:lnTo>
                    <a:pt x="310" y="720"/>
                  </a:lnTo>
                  <a:lnTo>
                    <a:pt x="338" y="695"/>
                  </a:lnTo>
                  <a:lnTo>
                    <a:pt x="373" y="664"/>
                  </a:lnTo>
                  <a:lnTo>
                    <a:pt x="450" y="588"/>
                  </a:lnTo>
                  <a:lnTo>
                    <a:pt x="527" y="494"/>
                  </a:lnTo>
                  <a:lnTo>
                    <a:pt x="600" y="396"/>
                  </a:lnTo>
                  <a:lnTo>
                    <a:pt x="662" y="305"/>
                  </a:lnTo>
                  <a:lnTo>
                    <a:pt x="683" y="268"/>
                  </a:lnTo>
                  <a:lnTo>
                    <a:pt x="701" y="236"/>
                  </a:lnTo>
                  <a:lnTo>
                    <a:pt x="707" y="208"/>
                  </a:lnTo>
                  <a:lnTo>
                    <a:pt x="711" y="198"/>
                  </a:lnTo>
                  <a:lnTo>
                    <a:pt x="707" y="190"/>
                  </a:lnTo>
                  <a:lnTo>
                    <a:pt x="701" y="177"/>
                  </a:lnTo>
                  <a:lnTo>
                    <a:pt x="691" y="163"/>
                  </a:lnTo>
                  <a:lnTo>
                    <a:pt x="673" y="146"/>
                  </a:lnTo>
                  <a:lnTo>
                    <a:pt x="649" y="132"/>
                  </a:lnTo>
                  <a:lnTo>
                    <a:pt x="600" y="97"/>
                  </a:lnTo>
                  <a:lnTo>
                    <a:pt x="543" y="68"/>
                  </a:lnTo>
                  <a:lnTo>
                    <a:pt x="442" y="16"/>
                  </a:lnTo>
                  <a:lnTo>
                    <a:pt x="398"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5" name="Freeform 43"/>
            <p:cNvSpPr>
              <a:spLocks/>
            </p:cNvSpPr>
            <p:nvPr/>
          </p:nvSpPr>
          <p:spPr bwMode="auto">
            <a:xfrm>
              <a:off x="570500" y="4996249"/>
              <a:ext cx="104671" cy="95405"/>
            </a:xfrm>
            <a:custGeom>
              <a:avLst/>
              <a:gdLst>
                <a:gd name="T0" fmla="*/ 324 w 683"/>
                <a:gd name="T1" fmla="*/ 0 h 707"/>
                <a:gd name="T2" fmla="*/ 348 w 683"/>
                <a:gd name="T3" fmla="*/ 45 h 707"/>
                <a:gd name="T4" fmla="*/ 381 w 683"/>
                <a:gd name="T5" fmla="*/ 91 h 707"/>
                <a:gd name="T6" fmla="*/ 422 w 683"/>
                <a:gd name="T7" fmla="*/ 146 h 707"/>
                <a:gd name="T8" fmla="*/ 474 w 683"/>
                <a:gd name="T9" fmla="*/ 205 h 707"/>
                <a:gd name="T10" fmla="*/ 506 w 683"/>
                <a:gd name="T11" fmla="*/ 237 h 707"/>
                <a:gd name="T12" fmla="*/ 537 w 683"/>
                <a:gd name="T13" fmla="*/ 265 h 707"/>
                <a:gd name="T14" fmla="*/ 572 w 683"/>
                <a:gd name="T15" fmla="*/ 289 h 707"/>
                <a:gd name="T16" fmla="*/ 607 w 683"/>
                <a:gd name="T17" fmla="*/ 314 h 707"/>
                <a:gd name="T18" fmla="*/ 645 w 683"/>
                <a:gd name="T19" fmla="*/ 331 h 707"/>
                <a:gd name="T20" fmla="*/ 683 w 683"/>
                <a:gd name="T21" fmla="*/ 348 h 707"/>
                <a:gd name="T22" fmla="*/ 645 w 683"/>
                <a:gd name="T23" fmla="*/ 404 h 707"/>
                <a:gd name="T24" fmla="*/ 558 w 683"/>
                <a:gd name="T25" fmla="*/ 530 h 707"/>
                <a:gd name="T26" fmla="*/ 506 w 683"/>
                <a:gd name="T27" fmla="*/ 596 h 707"/>
                <a:gd name="T28" fmla="*/ 457 w 683"/>
                <a:gd name="T29" fmla="*/ 651 h 707"/>
                <a:gd name="T30" fmla="*/ 433 w 683"/>
                <a:gd name="T31" fmla="*/ 676 h 707"/>
                <a:gd name="T32" fmla="*/ 415 w 683"/>
                <a:gd name="T33" fmla="*/ 694 h 707"/>
                <a:gd name="T34" fmla="*/ 397 w 683"/>
                <a:gd name="T35" fmla="*/ 704 h 707"/>
                <a:gd name="T36" fmla="*/ 384 w 683"/>
                <a:gd name="T37" fmla="*/ 707 h 707"/>
                <a:gd name="T38" fmla="*/ 369 w 683"/>
                <a:gd name="T39" fmla="*/ 704 h 707"/>
                <a:gd name="T40" fmla="*/ 348 w 683"/>
                <a:gd name="T41" fmla="*/ 689 h 707"/>
                <a:gd name="T42" fmla="*/ 327 w 683"/>
                <a:gd name="T43" fmla="*/ 669 h 707"/>
                <a:gd name="T44" fmla="*/ 300 w 683"/>
                <a:gd name="T45" fmla="*/ 645 h 707"/>
                <a:gd name="T46" fmla="*/ 238 w 683"/>
                <a:gd name="T47" fmla="*/ 575 h 707"/>
                <a:gd name="T48" fmla="*/ 171 w 683"/>
                <a:gd name="T49" fmla="*/ 491 h 707"/>
                <a:gd name="T50" fmla="*/ 105 w 683"/>
                <a:gd name="T51" fmla="*/ 404 h 707"/>
                <a:gd name="T52" fmla="*/ 52 w 683"/>
                <a:gd name="T53" fmla="*/ 324 h 707"/>
                <a:gd name="T54" fmla="*/ 31 w 683"/>
                <a:gd name="T55" fmla="*/ 286 h 707"/>
                <a:gd name="T56" fmla="*/ 15 w 683"/>
                <a:gd name="T57" fmla="*/ 254 h 707"/>
                <a:gd name="T58" fmla="*/ 4 w 683"/>
                <a:gd name="T59" fmla="*/ 226 h 707"/>
                <a:gd name="T60" fmla="*/ 0 w 683"/>
                <a:gd name="T61" fmla="*/ 205 h 707"/>
                <a:gd name="T62" fmla="*/ 4 w 683"/>
                <a:gd name="T63" fmla="*/ 185 h 707"/>
                <a:gd name="T64" fmla="*/ 15 w 683"/>
                <a:gd name="T65" fmla="*/ 167 h 707"/>
                <a:gd name="T66" fmla="*/ 31 w 683"/>
                <a:gd name="T67" fmla="*/ 150 h 707"/>
                <a:gd name="T68" fmla="*/ 49 w 683"/>
                <a:gd name="T69" fmla="*/ 132 h 707"/>
                <a:gd name="T70" fmla="*/ 74 w 683"/>
                <a:gd name="T71" fmla="*/ 115 h 707"/>
                <a:gd name="T72" fmla="*/ 101 w 683"/>
                <a:gd name="T73" fmla="*/ 98 h 707"/>
                <a:gd name="T74" fmla="*/ 161 w 683"/>
                <a:gd name="T75" fmla="*/ 66 h 707"/>
                <a:gd name="T76" fmla="*/ 220 w 683"/>
                <a:gd name="T77" fmla="*/ 39 h 707"/>
                <a:gd name="T78" fmla="*/ 272 w 683"/>
                <a:gd name="T79" fmla="*/ 18 h 707"/>
                <a:gd name="T80" fmla="*/ 324 w 683"/>
                <a:gd name="T81" fmla="*/ 0 h 7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683" h="707">
                  <a:moveTo>
                    <a:pt x="324" y="0"/>
                  </a:moveTo>
                  <a:lnTo>
                    <a:pt x="348" y="45"/>
                  </a:lnTo>
                  <a:lnTo>
                    <a:pt x="381" y="91"/>
                  </a:lnTo>
                  <a:lnTo>
                    <a:pt x="422" y="146"/>
                  </a:lnTo>
                  <a:lnTo>
                    <a:pt x="474" y="205"/>
                  </a:lnTo>
                  <a:lnTo>
                    <a:pt x="506" y="237"/>
                  </a:lnTo>
                  <a:lnTo>
                    <a:pt x="537" y="265"/>
                  </a:lnTo>
                  <a:lnTo>
                    <a:pt x="572" y="289"/>
                  </a:lnTo>
                  <a:lnTo>
                    <a:pt x="607" y="314"/>
                  </a:lnTo>
                  <a:lnTo>
                    <a:pt x="645" y="331"/>
                  </a:lnTo>
                  <a:lnTo>
                    <a:pt x="683" y="348"/>
                  </a:lnTo>
                  <a:lnTo>
                    <a:pt x="645" y="404"/>
                  </a:lnTo>
                  <a:lnTo>
                    <a:pt x="558" y="530"/>
                  </a:lnTo>
                  <a:lnTo>
                    <a:pt x="506" y="596"/>
                  </a:lnTo>
                  <a:lnTo>
                    <a:pt x="457" y="651"/>
                  </a:lnTo>
                  <a:lnTo>
                    <a:pt x="433" y="676"/>
                  </a:lnTo>
                  <a:lnTo>
                    <a:pt x="415" y="694"/>
                  </a:lnTo>
                  <a:lnTo>
                    <a:pt x="397" y="704"/>
                  </a:lnTo>
                  <a:lnTo>
                    <a:pt x="384" y="707"/>
                  </a:lnTo>
                  <a:lnTo>
                    <a:pt x="369" y="704"/>
                  </a:lnTo>
                  <a:lnTo>
                    <a:pt x="348" y="689"/>
                  </a:lnTo>
                  <a:lnTo>
                    <a:pt x="327" y="669"/>
                  </a:lnTo>
                  <a:lnTo>
                    <a:pt x="300" y="645"/>
                  </a:lnTo>
                  <a:lnTo>
                    <a:pt x="238" y="575"/>
                  </a:lnTo>
                  <a:lnTo>
                    <a:pt x="171" y="491"/>
                  </a:lnTo>
                  <a:lnTo>
                    <a:pt x="105" y="404"/>
                  </a:lnTo>
                  <a:lnTo>
                    <a:pt x="52" y="324"/>
                  </a:lnTo>
                  <a:lnTo>
                    <a:pt x="31" y="286"/>
                  </a:lnTo>
                  <a:lnTo>
                    <a:pt x="15" y="254"/>
                  </a:lnTo>
                  <a:lnTo>
                    <a:pt x="4" y="226"/>
                  </a:lnTo>
                  <a:lnTo>
                    <a:pt x="0" y="205"/>
                  </a:lnTo>
                  <a:lnTo>
                    <a:pt x="4" y="185"/>
                  </a:lnTo>
                  <a:lnTo>
                    <a:pt x="15" y="167"/>
                  </a:lnTo>
                  <a:lnTo>
                    <a:pt x="31" y="150"/>
                  </a:lnTo>
                  <a:lnTo>
                    <a:pt x="49" y="132"/>
                  </a:lnTo>
                  <a:lnTo>
                    <a:pt x="74" y="115"/>
                  </a:lnTo>
                  <a:lnTo>
                    <a:pt x="101" y="98"/>
                  </a:lnTo>
                  <a:lnTo>
                    <a:pt x="161" y="66"/>
                  </a:lnTo>
                  <a:lnTo>
                    <a:pt x="220" y="39"/>
                  </a:lnTo>
                  <a:lnTo>
                    <a:pt x="272" y="18"/>
                  </a:lnTo>
                  <a:lnTo>
                    <a:pt x="324" y="0"/>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6" name="Freeform 44"/>
            <p:cNvSpPr>
              <a:spLocks/>
            </p:cNvSpPr>
            <p:nvPr/>
          </p:nvSpPr>
          <p:spPr bwMode="auto">
            <a:xfrm>
              <a:off x="1054834" y="5241635"/>
              <a:ext cx="87685" cy="359387"/>
            </a:xfrm>
            <a:custGeom>
              <a:avLst/>
              <a:gdLst>
                <a:gd name="T0" fmla="*/ 199 w 572"/>
                <a:gd name="T1" fmla="*/ 119 h 2665"/>
                <a:gd name="T2" fmla="*/ 164 w 572"/>
                <a:gd name="T3" fmla="*/ 195 h 2665"/>
                <a:gd name="T4" fmla="*/ 126 w 572"/>
                <a:gd name="T5" fmla="*/ 304 h 2665"/>
                <a:gd name="T6" fmla="*/ 84 w 572"/>
                <a:gd name="T7" fmla="*/ 433 h 2665"/>
                <a:gd name="T8" fmla="*/ 63 w 572"/>
                <a:gd name="T9" fmla="*/ 506 h 2665"/>
                <a:gd name="T10" fmla="*/ 45 w 572"/>
                <a:gd name="T11" fmla="*/ 579 h 2665"/>
                <a:gd name="T12" fmla="*/ 28 w 572"/>
                <a:gd name="T13" fmla="*/ 659 h 2665"/>
                <a:gd name="T14" fmla="*/ 14 w 572"/>
                <a:gd name="T15" fmla="*/ 735 h 2665"/>
                <a:gd name="T16" fmla="*/ 7 w 572"/>
                <a:gd name="T17" fmla="*/ 816 h 2665"/>
                <a:gd name="T18" fmla="*/ 0 w 572"/>
                <a:gd name="T19" fmla="*/ 896 h 2665"/>
                <a:gd name="T20" fmla="*/ 0 w 572"/>
                <a:gd name="T21" fmla="*/ 975 h 2665"/>
                <a:gd name="T22" fmla="*/ 4 w 572"/>
                <a:gd name="T23" fmla="*/ 1052 h 2665"/>
                <a:gd name="T24" fmla="*/ 14 w 572"/>
                <a:gd name="T25" fmla="*/ 1128 h 2665"/>
                <a:gd name="T26" fmla="*/ 32 w 572"/>
                <a:gd name="T27" fmla="*/ 1198 h 2665"/>
                <a:gd name="T28" fmla="*/ 84 w 572"/>
                <a:gd name="T29" fmla="*/ 1359 h 2665"/>
                <a:gd name="T30" fmla="*/ 146 w 572"/>
                <a:gd name="T31" fmla="*/ 1547 h 2665"/>
                <a:gd name="T32" fmla="*/ 212 w 572"/>
                <a:gd name="T33" fmla="*/ 1752 h 2665"/>
                <a:gd name="T34" fmla="*/ 279 w 572"/>
                <a:gd name="T35" fmla="*/ 1965 h 2665"/>
                <a:gd name="T36" fmla="*/ 341 w 572"/>
                <a:gd name="T37" fmla="*/ 2174 h 2665"/>
                <a:gd name="T38" fmla="*/ 370 w 572"/>
                <a:gd name="T39" fmla="*/ 2272 h 2665"/>
                <a:gd name="T40" fmla="*/ 394 w 572"/>
                <a:gd name="T41" fmla="*/ 2365 h 2665"/>
                <a:gd name="T42" fmla="*/ 411 w 572"/>
                <a:gd name="T43" fmla="*/ 2456 h 2665"/>
                <a:gd name="T44" fmla="*/ 425 w 572"/>
                <a:gd name="T45" fmla="*/ 2535 h 2665"/>
                <a:gd name="T46" fmla="*/ 435 w 572"/>
                <a:gd name="T47" fmla="*/ 2605 h 2665"/>
                <a:gd name="T48" fmla="*/ 440 w 572"/>
                <a:gd name="T49" fmla="*/ 2665 h 2665"/>
                <a:gd name="T50" fmla="*/ 443 w 572"/>
                <a:gd name="T51" fmla="*/ 2584 h 2665"/>
                <a:gd name="T52" fmla="*/ 464 w 572"/>
                <a:gd name="T53" fmla="*/ 2386 h 2665"/>
                <a:gd name="T54" fmla="*/ 492 w 572"/>
                <a:gd name="T55" fmla="*/ 2124 h 2665"/>
                <a:gd name="T56" fmla="*/ 508 w 572"/>
                <a:gd name="T57" fmla="*/ 1993 h 2665"/>
                <a:gd name="T58" fmla="*/ 529 w 572"/>
                <a:gd name="T59" fmla="*/ 1864 h 2665"/>
                <a:gd name="T60" fmla="*/ 541 w 572"/>
                <a:gd name="T61" fmla="*/ 1794 h 2665"/>
                <a:gd name="T62" fmla="*/ 551 w 572"/>
                <a:gd name="T63" fmla="*/ 1707 h 2665"/>
                <a:gd name="T64" fmla="*/ 557 w 572"/>
                <a:gd name="T65" fmla="*/ 1606 h 2665"/>
                <a:gd name="T66" fmla="*/ 565 w 572"/>
                <a:gd name="T67" fmla="*/ 1491 h 2665"/>
                <a:gd name="T68" fmla="*/ 572 w 572"/>
                <a:gd name="T69" fmla="*/ 1237 h 2665"/>
                <a:gd name="T70" fmla="*/ 572 w 572"/>
                <a:gd name="T71" fmla="*/ 972 h 2665"/>
                <a:gd name="T72" fmla="*/ 568 w 572"/>
                <a:gd name="T73" fmla="*/ 714 h 2665"/>
                <a:gd name="T74" fmla="*/ 562 w 572"/>
                <a:gd name="T75" fmla="*/ 485 h 2665"/>
                <a:gd name="T76" fmla="*/ 554 w 572"/>
                <a:gd name="T77" fmla="*/ 390 h 2665"/>
                <a:gd name="T78" fmla="*/ 547 w 572"/>
                <a:gd name="T79" fmla="*/ 314 h 2665"/>
                <a:gd name="T80" fmla="*/ 541 w 572"/>
                <a:gd name="T81" fmla="*/ 254 h 2665"/>
                <a:gd name="T82" fmla="*/ 529 w 572"/>
                <a:gd name="T83" fmla="*/ 217 h 2665"/>
                <a:gd name="T84" fmla="*/ 505 w 572"/>
                <a:gd name="T85" fmla="*/ 164 h 2665"/>
                <a:gd name="T86" fmla="*/ 474 w 572"/>
                <a:gd name="T87" fmla="*/ 108 h 2665"/>
                <a:gd name="T88" fmla="*/ 453 w 572"/>
                <a:gd name="T89" fmla="*/ 84 h 2665"/>
                <a:gd name="T90" fmla="*/ 432 w 572"/>
                <a:gd name="T91" fmla="*/ 59 h 2665"/>
                <a:gd name="T92" fmla="*/ 411 w 572"/>
                <a:gd name="T93" fmla="*/ 39 h 2665"/>
                <a:gd name="T94" fmla="*/ 386 w 572"/>
                <a:gd name="T95" fmla="*/ 22 h 2665"/>
                <a:gd name="T96" fmla="*/ 362 w 572"/>
                <a:gd name="T97" fmla="*/ 10 h 2665"/>
                <a:gd name="T98" fmla="*/ 338 w 572"/>
                <a:gd name="T99" fmla="*/ 4 h 2665"/>
                <a:gd name="T100" fmla="*/ 313 w 572"/>
                <a:gd name="T101" fmla="*/ 0 h 2665"/>
                <a:gd name="T102" fmla="*/ 289 w 572"/>
                <a:gd name="T103" fmla="*/ 7 h 2665"/>
                <a:gd name="T104" fmla="*/ 265 w 572"/>
                <a:gd name="T105" fmla="*/ 22 h 2665"/>
                <a:gd name="T106" fmla="*/ 240 w 572"/>
                <a:gd name="T107" fmla="*/ 43 h 2665"/>
                <a:gd name="T108" fmla="*/ 220 w 572"/>
                <a:gd name="T109" fmla="*/ 77 h 2665"/>
                <a:gd name="T110" fmla="*/ 199 w 572"/>
                <a:gd name="T111" fmla="*/ 119 h 266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572" h="2665">
                  <a:moveTo>
                    <a:pt x="199" y="119"/>
                  </a:moveTo>
                  <a:lnTo>
                    <a:pt x="164" y="195"/>
                  </a:lnTo>
                  <a:lnTo>
                    <a:pt x="126" y="304"/>
                  </a:lnTo>
                  <a:lnTo>
                    <a:pt x="84" y="433"/>
                  </a:lnTo>
                  <a:lnTo>
                    <a:pt x="63" y="506"/>
                  </a:lnTo>
                  <a:lnTo>
                    <a:pt x="45" y="579"/>
                  </a:lnTo>
                  <a:lnTo>
                    <a:pt x="28" y="659"/>
                  </a:lnTo>
                  <a:lnTo>
                    <a:pt x="14" y="735"/>
                  </a:lnTo>
                  <a:lnTo>
                    <a:pt x="7" y="816"/>
                  </a:lnTo>
                  <a:lnTo>
                    <a:pt x="0" y="896"/>
                  </a:lnTo>
                  <a:lnTo>
                    <a:pt x="0" y="975"/>
                  </a:lnTo>
                  <a:lnTo>
                    <a:pt x="4" y="1052"/>
                  </a:lnTo>
                  <a:lnTo>
                    <a:pt x="14" y="1128"/>
                  </a:lnTo>
                  <a:lnTo>
                    <a:pt x="32" y="1198"/>
                  </a:lnTo>
                  <a:lnTo>
                    <a:pt x="84" y="1359"/>
                  </a:lnTo>
                  <a:lnTo>
                    <a:pt x="146" y="1547"/>
                  </a:lnTo>
                  <a:lnTo>
                    <a:pt x="212" y="1752"/>
                  </a:lnTo>
                  <a:lnTo>
                    <a:pt x="279" y="1965"/>
                  </a:lnTo>
                  <a:lnTo>
                    <a:pt x="341" y="2174"/>
                  </a:lnTo>
                  <a:lnTo>
                    <a:pt x="370" y="2272"/>
                  </a:lnTo>
                  <a:lnTo>
                    <a:pt x="394" y="2365"/>
                  </a:lnTo>
                  <a:lnTo>
                    <a:pt x="411" y="2456"/>
                  </a:lnTo>
                  <a:lnTo>
                    <a:pt x="425" y="2535"/>
                  </a:lnTo>
                  <a:lnTo>
                    <a:pt x="435" y="2605"/>
                  </a:lnTo>
                  <a:lnTo>
                    <a:pt x="440" y="2665"/>
                  </a:lnTo>
                  <a:lnTo>
                    <a:pt x="443" y="2584"/>
                  </a:lnTo>
                  <a:lnTo>
                    <a:pt x="464" y="2386"/>
                  </a:lnTo>
                  <a:lnTo>
                    <a:pt x="492" y="2124"/>
                  </a:lnTo>
                  <a:lnTo>
                    <a:pt x="508" y="1993"/>
                  </a:lnTo>
                  <a:lnTo>
                    <a:pt x="529" y="1864"/>
                  </a:lnTo>
                  <a:lnTo>
                    <a:pt x="541" y="1794"/>
                  </a:lnTo>
                  <a:lnTo>
                    <a:pt x="551" y="1707"/>
                  </a:lnTo>
                  <a:lnTo>
                    <a:pt x="557" y="1606"/>
                  </a:lnTo>
                  <a:lnTo>
                    <a:pt x="565" y="1491"/>
                  </a:lnTo>
                  <a:lnTo>
                    <a:pt x="572" y="1237"/>
                  </a:lnTo>
                  <a:lnTo>
                    <a:pt x="572" y="972"/>
                  </a:lnTo>
                  <a:lnTo>
                    <a:pt x="568" y="714"/>
                  </a:lnTo>
                  <a:lnTo>
                    <a:pt x="562" y="485"/>
                  </a:lnTo>
                  <a:lnTo>
                    <a:pt x="554" y="390"/>
                  </a:lnTo>
                  <a:lnTo>
                    <a:pt x="547" y="314"/>
                  </a:lnTo>
                  <a:lnTo>
                    <a:pt x="541" y="254"/>
                  </a:lnTo>
                  <a:lnTo>
                    <a:pt x="529" y="217"/>
                  </a:lnTo>
                  <a:lnTo>
                    <a:pt x="505" y="164"/>
                  </a:lnTo>
                  <a:lnTo>
                    <a:pt x="474" y="108"/>
                  </a:lnTo>
                  <a:lnTo>
                    <a:pt x="453" y="84"/>
                  </a:lnTo>
                  <a:lnTo>
                    <a:pt x="432" y="59"/>
                  </a:lnTo>
                  <a:lnTo>
                    <a:pt x="411" y="39"/>
                  </a:lnTo>
                  <a:lnTo>
                    <a:pt x="386" y="22"/>
                  </a:lnTo>
                  <a:lnTo>
                    <a:pt x="362" y="10"/>
                  </a:lnTo>
                  <a:lnTo>
                    <a:pt x="338" y="4"/>
                  </a:lnTo>
                  <a:lnTo>
                    <a:pt x="313" y="0"/>
                  </a:lnTo>
                  <a:lnTo>
                    <a:pt x="289" y="7"/>
                  </a:lnTo>
                  <a:lnTo>
                    <a:pt x="265" y="22"/>
                  </a:lnTo>
                  <a:lnTo>
                    <a:pt x="240" y="43"/>
                  </a:lnTo>
                  <a:lnTo>
                    <a:pt x="220" y="77"/>
                  </a:lnTo>
                  <a:lnTo>
                    <a:pt x="199" y="119"/>
                  </a:lnTo>
                  <a:close/>
                </a:path>
              </a:pathLst>
            </a:custGeom>
            <a:solidFill>
              <a:srgbClr val="2C32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7" name="Freeform 45"/>
            <p:cNvSpPr>
              <a:spLocks/>
            </p:cNvSpPr>
            <p:nvPr/>
          </p:nvSpPr>
          <p:spPr bwMode="auto">
            <a:xfrm>
              <a:off x="1044734" y="5263870"/>
              <a:ext cx="89981" cy="203747"/>
            </a:xfrm>
            <a:custGeom>
              <a:avLst/>
              <a:gdLst>
                <a:gd name="T0" fmla="*/ 516 w 589"/>
                <a:gd name="T1" fmla="*/ 331 h 1512"/>
                <a:gd name="T2" fmla="*/ 533 w 589"/>
                <a:gd name="T3" fmla="*/ 359 h 1512"/>
                <a:gd name="T4" fmla="*/ 550 w 589"/>
                <a:gd name="T5" fmla="*/ 390 h 1512"/>
                <a:gd name="T6" fmla="*/ 561 w 589"/>
                <a:gd name="T7" fmla="*/ 421 h 1512"/>
                <a:gd name="T8" fmla="*/ 571 w 589"/>
                <a:gd name="T9" fmla="*/ 457 h 1512"/>
                <a:gd name="T10" fmla="*/ 579 w 589"/>
                <a:gd name="T11" fmla="*/ 495 h 1512"/>
                <a:gd name="T12" fmla="*/ 585 w 589"/>
                <a:gd name="T13" fmla="*/ 533 h 1512"/>
                <a:gd name="T14" fmla="*/ 585 w 589"/>
                <a:gd name="T15" fmla="*/ 574 h 1512"/>
                <a:gd name="T16" fmla="*/ 589 w 589"/>
                <a:gd name="T17" fmla="*/ 616 h 1512"/>
                <a:gd name="T18" fmla="*/ 582 w 589"/>
                <a:gd name="T19" fmla="*/ 704 h 1512"/>
                <a:gd name="T20" fmla="*/ 568 w 589"/>
                <a:gd name="T21" fmla="*/ 794 h 1512"/>
                <a:gd name="T22" fmla="*/ 550 w 589"/>
                <a:gd name="T23" fmla="*/ 888 h 1512"/>
                <a:gd name="T24" fmla="*/ 522 w 589"/>
                <a:gd name="T25" fmla="*/ 979 h 1512"/>
                <a:gd name="T26" fmla="*/ 495 w 589"/>
                <a:gd name="T27" fmla="*/ 1070 h 1512"/>
                <a:gd name="T28" fmla="*/ 464 w 589"/>
                <a:gd name="T29" fmla="*/ 1156 h 1512"/>
                <a:gd name="T30" fmla="*/ 428 w 589"/>
                <a:gd name="T31" fmla="*/ 1240 h 1512"/>
                <a:gd name="T32" fmla="*/ 397 w 589"/>
                <a:gd name="T33" fmla="*/ 1313 h 1512"/>
                <a:gd name="T34" fmla="*/ 363 w 589"/>
                <a:gd name="T35" fmla="*/ 1380 h 1512"/>
                <a:gd name="T36" fmla="*/ 327 w 589"/>
                <a:gd name="T37" fmla="*/ 1439 h 1512"/>
                <a:gd name="T38" fmla="*/ 300 w 589"/>
                <a:gd name="T39" fmla="*/ 1481 h 1512"/>
                <a:gd name="T40" fmla="*/ 272 w 589"/>
                <a:gd name="T41" fmla="*/ 1512 h 1512"/>
                <a:gd name="T42" fmla="*/ 233 w 589"/>
                <a:gd name="T43" fmla="*/ 1442 h 1512"/>
                <a:gd name="T44" fmla="*/ 192 w 589"/>
                <a:gd name="T45" fmla="*/ 1365 h 1512"/>
                <a:gd name="T46" fmla="*/ 143 w 589"/>
                <a:gd name="T47" fmla="*/ 1268 h 1512"/>
                <a:gd name="T48" fmla="*/ 94 w 589"/>
                <a:gd name="T49" fmla="*/ 1149 h 1512"/>
                <a:gd name="T50" fmla="*/ 73 w 589"/>
                <a:gd name="T51" fmla="*/ 1086 h 1512"/>
                <a:gd name="T52" fmla="*/ 52 w 589"/>
                <a:gd name="T53" fmla="*/ 1024 h 1512"/>
                <a:gd name="T54" fmla="*/ 31 w 589"/>
                <a:gd name="T55" fmla="*/ 958 h 1512"/>
                <a:gd name="T56" fmla="*/ 17 w 589"/>
                <a:gd name="T57" fmla="*/ 891 h 1512"/>
                <a:gd name="T58" fmla="*/ 7 w 589"/>
                <a:gd name="T59" fmla="*/ 826 h 1512"/>
                <a:gd name="T60" fmla="*/ 0 w 589"/>
                <a:gd name="T61" fmla="*/ 759 h 1512"/>
                <a:gd name="T62" fmla="*/ 0 w 589"/>
                <a:gd name="T63" fmla="*/ 655 h 1512"/>
                <a:gd name="T64" fmla="*/ 7 w 589"/>
                <a:gd name="T65" fmla="*/ 537 h 1512"/>
                <a:gd name="T66" fmla="*/ 17 w 589"/>
                <a:gd name="T67" fmla="*/ 421 h 1512"/>
                <a:gd name="T68" fmla="*/ 35 w 589"/>
                <a:gd name="T69" fmla="*/ 306 h 1512"/>
                <a:gd name="T70" fmla="*/ 56 w 589"/>
                <a:gd name="T71" fmla="*/ 199 h 1512"/>
                <a:gd name="T72" fmla="*/ 80 w 589"/>
                <a:gd name="T73" fmla="*/ 111 h 1512"/>
                <a:gd name="T74" fmla="*/ 94 w 589"/>
                <a:gd name="T75" fmla="*/ 74 h 1512"/>
                <a:gd name="T76" fmla="*/ 108 w 589"/>
                <a:gd name="T77" fmla="*/ 46 h 1512"/>
                <a:gd name="T78" fmla="*/ 122 w 589"/>
                <a:gd name="T79" fmla="*/ 21 h 1512"/>
                <a:gd name="T80" fmla="*/ 135 w 589"/>
                <a:gd name="T81" fmla="*/ 7 h 1512"/>
                <a:gd name="T82" fmla="*/ 153 w 589"/>
                <a:gd name="T83" fmla="*/ 0 h 1512"/>
                <a:gd name="T84" fmla="*/ 171 w 589"/>
                <a:gd name="T85" fmla="*/ 0 h 1512"/>
                <a:gd name="T86" fmla="*/ 192 w 589"/>
                <a:gd name="T87" fmla="*/ 7 h 1512"/>
                <a:gd name="T88" fmla="*/ 216 w 589"/>
                <a:gd name="T89" fmla="*/ 17 h 1512"/>
                <a:gd name="T90" fmla="*/ 241 w 589"/>
                <a:gd name="T91" fmla="*/ 35 h 1512"/>
                <a:gd name="T92" fmla="*/ 268 w 589"/>
                <a:gd name="T93" fmla="*/ 56 h 1512"/>
                <a:gd name="T94" fmla="*/ 324 w 589"/>
                <a:gd name="T95" fmla="*/ 108 h 1512"/>
                <a:gd name="T96" fmla="*/ 379 w 589"/>
                <a:gd name="T97" fmla="*/ 168 h 1512"/>
                <a:gd name="T98" fmla="*/ 431 w 589"/>
                <a:gd name="T99" fmla="*/ 230 h 1512"/>
                <a:gd name="T100" fmla="*/ 516 w 589"/>
                <a:gd name="T101" fmla="*/ 331 h 15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589" h="1512">
                  <a:moveTo>
                    <a:pt x="516" y="331"/>
                  </a:moveTo>
                  <a:lnTo>
                    <a:pt x="533" y="359"/>
                  </a:lnTo>
                  <a:lnTo>
                    <a:pt x="550" y="390"/>
                  </a:lnTo>
                  <a:lnTo>
                    <a:pt x="561" y="421"/>
                  </a:lnTo>
                  <a:lnTo>
                    <a:pt x="571" y="457"/>
                  </a:lnTo>
                  <a:lnTo>
                    <a:pt x="579" y="495"/>
                  </a:lnTo>
                  <a:lnTo>
                    <a:pt x="585" y="533"/>
                  </a:lnTo>
                  <a:lnTo>
                    <a:pt x="585" y="574"/>
                  </a:lnTo>
                  <a:lnTo>
                    <a:pt x="589" y="616"/>
                  </a:lnTo>
                  <a:lnTo>
                    <a:pt x="582" y="704"/>
                  </a:lnTo>
                  <a:lnTo>
                    <a:pt x="568" y="794"/>
                  </a:lnTo>
                  <a:lnTo>
                    <a:pt x="550" y="888"/>
                  </a:lnTo>
                  <a:lnTo>
                    <a:pt x="522" y="979"/>
                  </a:lnTo>
                  <a:lnTo>
                    <a:pt x="495" y="1070"/>
                  </a:lnTo>
                  <a:lnTo>
                    <a:pt x="464" y="1156"/>
                  </a:lnTo>
                  <a:lnTo>
                    <a:pt x="428" y="1240"/>
                  </a:lnTo>
                  <a:lnTo>
                    <a:pt x="397" y="1313"/>
                  </a:lnTo>
                  <a:lnTo>
                    <a:pt x="363" y="1380"/>
                  </a:lnTo>
                  <a:lnTo>
                    <a:pt x="327" y="1439"/>
                  </a:lnTo>
                  <a:lnTo>
                    <a:pt x="300" y="1481"/>
                  </a:lnTo>
                  <a:lnTo>
                    <a:pt x="272" y="1512"/>
                  </a:lnTo>
                  <a:lnTo>
                    <a:pt x="233" y="1442"/>
                  </a:lnTo>
                  <a:lnTo>
                    <a:pt x="192" y="1365"/>
                  </a:lnTo>
                  <a:lnTo>
                    <a:pt x="143" y="1268"/>
                  </a:lnTo>
                  <a:lnTo>
                    <a:pt x="94" y="1149"/>
                  </a:lnTo>
                  <a:lnTo>
                    <a:pt x="73" y="1086"/>
                  </a:lnTo>
                  <a:lnTo>
                    <a:pt x="52" y="1024"/>
                  </a:lnTo>
                  <a:lnTo>
                    <a:pt x="31" y="958"/>
                  </a:lnTo>
                  <a:lnTo>
                    <a:pt x="17" y="891"/>
                  </a:lnTo>
                  <a:lnTo>
                    <a:pt x="7" y="826"/>
                  </a:lnTo>
                  <a:lnTo>
                    <a:pt x="0" y="759"/>
                  </a:lnTo>
                  <a:lnTo>
                    <a:pt x="0" y="655"/>
                  </a:lnTo>
                  <a:lnTo>
                    <a:pt x="7" y="537"/>
                  </a:lnTo>
                  <a:lnTo>
                    <a:pt x="17" y="421"/>
                  </a:lnTo>
                  <a:lnTo>
                    <a:pt x="35" y="306"/>
                  </a:lnTo>
                  <a:lnTo>
                    <a:pt x="56" y="199"/>
                  </a:lnTo>
                  <a:lnTo>
                    <a:pt x="80" y="111"/>
                  </a:lnTo>
                  <a:lnTo>
                    <a:pt x="94" y="74"/>
                  </a:lnTo>
                  <a:lnTo>
                    <a:pt x="108" y="46"/>
                  </a:lnTo>
                  <a:lnTo>
                    <a:pt x="122" y="21"/>
                  </a:lnTo>
                  <a:lnTo>
                    <a:pt x="135" y="7"/>
                  </a:lnTo>
                  <a:lnTo>
                    <a:pt x="153" y="0"/>
                  </a:lnTo>
                  <a:lnTo>
                    <a:pt x="171" y="0"/>
                  </a:lnTo>
                  <a:lnTo>
                    <a:pt x="192" y="7"/>
                  </a:lnTo>
                  <a:lnTo>
                    <a:pt x="216" y="17"/>
                  </a:lnTo>
                  <a:lnTo>
                    <a:pt x="241" y="35"/>
                  </a:lnTo>
                  <a:lnTo>
                    <a:pt x="268" y="56"/>
                  </a:lnTo>
                  <a:lnTo>
                    <a:pt x="324" y="108"/>
                  </a:lnTo>
                  <a:lnTo>
                    <a:pt x="379" y="168"/>
                  </a:lnTo>
                  <a:lnTo>
                    <a:pt x="431" y="230"/>
                  </a:lnTo>
                  <a:lnTo>
                    <a:pt x="516" y="331"/>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8" name="Freeform 46"/>
            <p:cNvSpPr>
              <a:spLocks/>
            </p:cNvSpPr>
            <p:nvPr/>
          </p:nvSpPr>
          <p:spPr bwMode="auto">
            <a:xfrm>
              <a:off x="532395" y="5261848"/>
              <a:ext cx="115230" cy="827925"/>
            </a:xfrm>
            <a:custGeom>
              <a:avLst/>
              <a:gdLst>
                <a:gd name="T0" fmla="*/ 637 w 752"/>
                <a:gd name="T1" fmla="*/ 161 h 6144"/>
                <a:gd name="T2" fmla="*/ 658 w 752"/>
                <a:gd name="T3" fmla="*/ 387 h 6144"/>
                <a:gd name="T4" fmla="*/ 679 w 752"/>
                <a:gd name="T5" fmla="*/ 715 h 6144"/>
                <a:gd name="T6" fmla="*/ 699 w 752"/>
                <a:gd name="T7" fmla="*/ 1118 h 6144"/>
                <a:gd name="T8" fmla="*/ 717 w 752"/>
                <a:gd name="T9" fmla="*/ 1571 h 6144"/>
                <a:gd name="T10" fmla="*/ 735 w 752"/>
                <a:gd name="T11" fmla="*/ 2041 h 6144"/>
                <a:gd name="T12" fmla="*/ 745 w 752"/>
                <a:gd name="T13" fmla="*/ 2497 h 6144"/>
                <a:gd name="T14" fmla="*/ 752 w 752"/>
                <a:gd name="T15" fmla="*/ 2915 h 6144"/>
                <a:gd name="T16" fmla="*/ 752 w 752"/>
                <a:gd name="T17" fmla="*/ 3100 h 6144"/>
                <a:gd name="T18" fmla="*/ 749 w 752"/>
                <a:gd name="T19" fmla="*/ 3267 h 6144"/>
                <a:gd name="T20" fmla="*/ 731 w 752"/>
                <a:gd name="T21" fmla="*/ 4023 h 6144"/>
                <a:gd name="T22" fmla="*/ 707 w 752"/>
                <a:gd name="T23" fmla="*/ 4915 h 6144"/>
                <a:gd name="T24" fmla="*/ 699 w 752"/>
                <a:gd name="T25" fmla="*/ 5336 h 6144"/>
                <a:gd name="T26" fmla="*/ 693 w 752"/>
                <a:gd name="T27" fmla="*/ 5701 h 6144"/>
                <a:gd name="T28" fmla="*/ 693 w 752"/>
                <a:gd name="T29" fmla="*/ 5980 h 6144"/>
                <a:gd name="T30" fmla="*/ 696 w 752"/>
                <a:gd name="T31" fmla="*/ 6077 h 6144"/>
                <a:gd name="T32" fmla="*/ 704 w 752"/>
                <a:gd name="T33" fmla="*/ 6144 h 6144"/>
                <a:gd name="T34" fmla="*/ 411 w 752"/>
                <a:gd name="T35" fmla="*/ 6077 h 6144"/>
                <a:gd name="T36" fmla="*/ 184 w 752"/>
                <a:gd name="T37" fmla="*/ 6028 h 6144"/>
                <a:gd name="T38" fmla="*/ 86 w 752"/>
                <a:gd name="T39" fmla="*/ 6012 h 6144"/>
                <a:gd name="T40" fmla="*/ 13 w 752"/>
                <a:gd name="T41" fmla="*/ 6001 h 6144"/>
                <a:gd name="T42" fmla="*/ 17 w 752"/>
                <a:gd name="T43" fmla="*/ 5893 h 6144"/>
                <a:gd name="T44" fmla="*/ 24 w 752"/>
                <a:gd name="T45" fmla="*/ 5611 h 6144"/>
                <a:gd name="T46" fmla="*/ 31 w 752"/>
                <a:gd name="T47" fmla="*/ 5427 h 6144"/>
                <a:gd name="T48" fmla="*/ 41 w 752"/>
                <a:gd name="T49" fmla="*/ 5224 h 6144"/>
                <a:gd name="T50" fmla="*/ 59 w 752"/>
                <a:gd name="T51" fmla="*/ 5012 h 6144"/>
                <a:gd name="T52" fmla="*/ 80 w 752"/>
                <a:gd name="T53" fmla="*/ 4800 h 6144"/>
                <a:gd name="T54" fmla="*/ 90 w 752"/>
                <a:gd name="T55" fmla="*/ 4688 h 6144"/>
                <a:gd name="T56" fmla="*/ 97 w 752"/>
                <a:gd name="T57" fmla="*/ 4566 h 6144"/>
                <a:gd name="T58" fmla="*/ 104 w 752"/>
                <a:gd name="T59" fmla="*/ 4431 h 6144"/>
                <a:gd name="T60" fmla="*/ 111 w 752"/>
                <a:gd name="T61" fmla="*/ 4284 h 6144"/>
                <a:gd name="T62" fmla="*/ 114 w 752"/>
                <a:gd name="T63" fmla="*/ 3978 h 6144"/>
                <a:gd name="T64" fmla="*/ 117 w 752"/>
                <a:gd name="T65" fmla="*/ 3651 h 6144"/>
                <a:gd name="T66" fmla="*/ 114 w 752"/>
                <a:gd name="T67" fmla="*/ 3326 h 6144"/>
                <a:gd name="T68" fmla="*/ 107 w 752"/>
                <a:gd name="T69" fmla="*/ 3009 h 6144"/>
                <a:gd name="T70" fmla="*/ 93 w 752"/>
                <a:gd name="T71" fmla="*/ 2466 h 6144"/>
                <a:gd name="T72" fmla="*/ 73 w 752"/>
                <a:gd name="T73" fmla="*/ 1825 h 6144"/>
                <a:gd name="T74" fmla="*/ 41 w 752"/>
                <a:gd name="T75" fmla="*/ 1007 h 6144"/>
                <a:gd name="T76" fmla="*/ 0 w 752"/>
                <a:gd name="T77" fmla="*/ 0 h 6144"/>
                <a:gd name="T78" fmla="*/ 637 w 752"/>
                <a:gd name="T79" fmla="*/ 161 h 6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752" h="6144">
                  <a:moveTo>
                    <a:pt x="637" y="161"/>
                  </a:moveTo>
                  <a:lnTo>
                    <a:pt x="658" y="387"/>
                  </a:lnTo>
                  <a:lnTo>
                    <a:pt x="679" y="715"/>
                  </a:lnTo>
                  <a:lnTo>
                    <a:pt x="699" y="1118"/>
                  </a:lnTo>
                  <a:lnTo>
                    <a:pt x="717" y="1571"/>
                  </a:lnTo>
                  <a:lnTo>
                    <a:pt x="735" y="2041"/>
                  </a:lnTo>
                  <a:lnTo>
                    <a:pt x="745" y="2497"/>
                  </a:lnTo>
                  <a:lnTo>
                    <a:pt x="752" y="2915"/>
                  </a:lnTo>
                  <a:lnTo>
                    <a:pt x="752" y="3100"/>
                  </a:lnTo>
                  <a:lnTo>
                    <a:pt x="749" y="3267"/>
                  </a:lnTo>
                  <a:lnTo>
                    <a:pt x="731" y="4023"/>
                  </a:lnTo>
                  <a:lnTo>
                    <a:pt x="707" y="4915"/>
                  </a:lnTo>
                  <a:lnTo>
                    <a:pt x="699" y="5336"/>
                  </a:lnTo>
                  <a:lnTo>
                    <a:pt x="693" y="5701"/>
                  </a:lnTo>
                  <a:lnTo>
                    <a:pt x="693" y="5980"/>
                  </a:lnTo>
                  <a:lnTo>
                    <a:pt x="696" y="6077"/>
                  </a:lnTo>
                  <a:lnTo>
                    <a:pt x="704" y="6144"/>
                  </a:lnTo>
                  <a:lnTo>
                    <a:pt x="411" y="6077"/>
                  </a:lnTo>
                  <a:lnTo>
                    <a:pt x="184" y="6028"/>
                  </a:lnTo>
                  <a:lnTo>
                    <a:pt x="86" y="6012"/>
                  </a:lnTo>
                  <a:lnTo>
                    <a:pt x="13" y="6001"/>
                  </a:lnTo>
                  <a:lnTo>
                    <a:pt x="17" y="5893"/>
                  </a:lnTo>
                  <a:lnTo>
                    <a:pt x="24" y="5611"/>
                  </a:lnTo>
                  <a:lnTo>
                    <a:pt x="31" y="5427"/>
                  </a:lnTo>
                  <a:lnTo>
                    <a:pt x="41" y="5224"/>
                  </a:lnTo>
                  <a:lnTo>
                    <a:pt x="59" y="5012"/>
                  </a:lnTo>
                  <a:lnTo>
                    <a:pt x="80" y="4800"/>
                  </a:lnTo>
                  <a:lnTo>
                    <a:pt x="90" y="4688"/>
                  </a:lnTo>
                  <a:lnTo>
                    <a:pt x="97" y="4566"/>
                  </a:lnTo>
                  <a:lnTo>
                    <a:pt x="104" y="4431"/>
                  </a:lnTo>
                  <a:lnTo>
                    <a:pt x="111" y="4284"/>
                  </a:lnTo>
                  <a:lnTo>
                    <a:pt x="114" y="3978"/>
                  </a:lnTo>
                  <a:lnTo>
                    <a:pt x="117" y="3651"/>
                  </a:lnTo>
                  <a:lnTo>
                    <a:pt x="114" y="3326"/>
                  </a:lnTo>
                  <a:lnTo>
                    <a:pt x="107" y="3009"/>
                  </a:lnTo>
                  <a:lnTo>
                    <a:pt x="93" y="2466"/>
                  </a:lnTo>
                  <a:lnTo>
                    <a:pt x="73" y="1825"/>
                  </a:lnTo>
                  <a:lnTo>
                    <a:pt x="41" y="1007"/>
                  </a:lnTo>
                  <a:lnTo>
                    <a:pt x="0" y="0"/>
                  </a:lnTo>
                  <a:lnTo>
                    <a:pt x="637" y="161"/>
                  </a:lnTo>
                  <a:close/>
                </a:path>
              </a:pathLst>
            </a:custGeom>
            <a:solidFill>
              <a:srgbClr val="3931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49" name="Freeform 47"/>
            <p:cNvSpPr>
              <a:spLocks/>
            </p:cNvSpPr>
            <p:nvPr/>
          </p:nvSpPr>
          <p:spPr bwMode="auto">
            <a:xfrm>
              <a:off x="531018" y="5266295"/>
              <a:ext cx="106508" cy="132597"/>
            </a:xfrm>
            <a:custGeom>
              <a:avLst/>
              <a:gdLst>
                <a:gd name="T0" fmla="*/ 687 w 694"/>
                <a:gd name="T1" fmla="*/ 773 h 986"/>
                <a:gd name="T2" fmla="*/ 694 w 694"/>
                <a:gd name="T3" fmla="*/ 986 h 986"/>
                <a:gd name="T4" fmla="*/ 380 w 694"/>
                <a:gd name="T5" fmla="*/ 669 h 986"/>
                <a:gd name="T6" fmla="*/ 154 w 694"/>
                <a:gd name="T7" fmla="*/ 432 h 986"/>
                <a:gd name="T8" fmla="*/ 70 w 694"/>
                <a:gd name="T9" fmla="*/ 342 h 986"/>
                <a:gd name="T10" fmla="*/ 21 w 694"/>
                <a:gd name="T11" fmla="*/ 289 h 986"/>
                <a:gd name="T12" fmla="*/ 8 w 694"/>
                <a:gd name="T13" fmla="*/ 157 h 986"/>
                <a:gd name="T14" fmla="*/ 0 w 694"/>
                <a:gd name="T15" fmla="*/ 60 h 986"/>
                <a:gd name="T16" fmla="*/ 0 w 694"/>
                <a:gd name="T17" fmla="*/ 21 h 986"/>
                <a:gd name="T18" fmla="*/ 8 w 694"/>
                <a:gd name="T19" fmla="*/ 0 h 986"/>
                <a:gd name="T20" fmla="*/ 11 w 694"/>
                <a:gd name="T21" fmla="*/ 0 h 986"/>
                <a:gd name="T22" fmla="*/ 18 w 694"/>
                <a:gd name="T23" fmla="*/ 4 h 986"/>
                <a:gd name="T24" fmla="*/ 39 w 694"/>
                <a:gd name="T25" fmla="*/ 21 h 986"/>
                <a:gd name="T26" fmla="*/ 119 w 694"/>
                <a:gd name="T27" fmla="*/ 102 h 986"/>
                <a:gd name="T28" fmla="*/ 227 w 694"/>
                <a:gd name="T29" fmla="*/ 219 h 986"/>
                <a:gd name="T30" fmla="*/ 353 w 694"/>
                <a:gd name="T31" fmla="*/ 359 h 986"/>
                <a:gd name="T32" fmla="*/ 582 w 694"/>
                <a:gd name="T33" fmla="*/ 624 h 986"/>
                <a:gd name="T34" fmla="*/ 687 w 694"/>
                <a:gd name="T35" fmla="*/ 746 h 986"/>
                <a:gd name="T36" fmla="*/ 687 w 694"/>
                <a:gd name="T37" fmla="*/ 773 h 9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94" h="986">
                  <a:moveTo>
                    <a:pt x="687" y="773"/>
                  </a:moveTo>
                  <a:lnTo>
                    <a:pt x="694" y="986"/>
                  </a:lnTo>
                  <a:lnTo>
                    <a:pt x="380" y="669"/>
                  </a:lnTo>
                  <a:lnTo>
                    <a:pt x="154" y="432"/>
                  </a:lnTo>
                  <a:lnTo>
                    <a:pt x="70" y="342"/>
                  </a:lnTo>
                  <a:lnTo>
                    <a:pt x="21" y="289"/>
                  </a:lnTo>
                  <a:lnTo>
                    <a:pt x="8" y="157"/>
                  </a:lnTo>
                  <a:lnTo>
                    <a:pt x="0" y="60"/>
                  </a:lnTo>
                  <a:lnTo>
                    <a:pt x="0" y="21"/>
                  </a:lnTo>
                  <a:lnTo>
                    <a:pt x="8" y="0"/>
                  </a:lnTo>
                  <a:lnTo>
                    <a:pt x="11" y="0"/>
                  </a:lnTo>
                  <a:lnTo>
                    <a:pt x="18" y="4"/>
                  </a:lnTo>
                  <a:lnTo>
                    <a:pt x="39" y="21"/>
                  </a:lnTo>
                  <a:lnTo>
                    <a:pt x="119" y="102"/>
                  </a:lnTo>
                  <a:lnTo>
                    <a:pt x="227" y="219"/>
                  </a:lnTo>
                  <a:lnTo>
                    <a:pt x="353" y="359"/>
                  </a:lnTo>
                  <a:lnTo>
                    <a:pt x="582" y="624"/>
                  </a:lnTo>
                  <a:lnTo>
                    <a:pt x="687" y="746"/>
                  </a:lnTo>
                  <a:lnTo>
                    <a:pt x="687" y="773"/>
                  </a:lnTo>
                  <a:close/>
                </a:path>
              </a:pathLst>
            </a:custGeom>
            <a:solidFill>
              <a:srgbClr val="2C26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0" name="Freeform 48"/>
            <p:cNvSpPr>
              <a:spLocks/>
            </p:cNvSpPr>
            <p:nvPr/>
          </p:nvSpPr>
          <p:spPr bwMode="auto">
            <a:xfrm>
              <a:off x="599881" y="5672577"/>
              <a:ext cx="50040" cy="418814"/>
            </a:xfrm>
            <a:custGeom>
              <a:avLst/>
              <a:gdLst>
                <a:gd name="T0" fmla="*/ 257 w 327"/>
                <a:gd name="T1" fmla="*/ 3107 h 3107"/>
                <a:gd name="T2" fmla="*/ 262 w 327"/>
                <a:gd name="T3" fmla="*/ 2946 h 3107"/>
                <a:gd name="T4" fmla="*/ 272 w 327"/>
                <a:gd name="T5" fmla="*/ 2559 h 3107"/>
                <a:gd name="T6" fmla="*/ 286 w 327"/>
                <a:gd name="T7" fmla="*/ 2103 h 3107"/>
                <a:gd name="T8" fmla="*/ 296 w 327"/>
                <a:gd name="T9" fmla="*/ 1891 h 3107"/>
                <a:gd name="T10" fmla="*/ 307 w 327"/>
                <a:gd name="T11" fmla="*/ 1716 h 3107"/>
                <a:gd name="T12" fmla="*/ 314 w 327"/>
                <a:gd name="T13" fmla="*/ 1636 h 3107"/>
                <a:gd name="T14" fmla="*/ 320 w 327"/>
                <a:gd name="T15" fmla="*/ 1539 h 3107"/>
                <a:gd name="T16" fmla="*/ 324 w 327"/>
                <a:gd name="T17" fmla="*/ 1305 h 3107"/>
                <a:gd name="T18" fmla="*/ 327 w 327"/>
                <a:gd name="T19" fmla="*/ 1048 h 3107"/>
                <a:gd name="T20" fmla="*/ 327 w 327"/>
                <a:gd name="T21" fmla="*/ 780 h 3107"/>
                <a:gd name="T22" fmla="*/ 324 w 327"/>
                <a:gd name="T23" fmla="*/ 299 h 3107"/>
                <a:gd name="T24" fmla="*/ 320 w 327"/>
                <a:gd name="T25" fmla="*/ 34 h 3107"/>
                <a:gd name="T26" fmla="*/ 320 w 327"/>
                <a:gd name="T27" fmla="*/ 17 h 3107"/>
                <a:gd name="T28" fmla="*/ 317 w 327"/>
                <a:gd name="T29" fmla="*/ 3 h 3107"/>
                <a:gd name="T30" fmla="*/ 310 w 327"/>
                <a:gd name="T31" fmla="*/ 0 h 3107"/>
                <a:gd name="T32" fmla="*/ 303 w 327"/>
                <a:gd name="T33" fmla="*/ 0 h 3107"/>
                <a:gd name="T34" fmla="*/ 293 w 327"/>
                <a:gd name="T35" fmla="*/ 13 h 3107"/>
                <a:gd name="T36" fmla="*/ 286 w 327"/>
                <a:gd name="T37" fmla="*/ 31 h 3107"/>
                <a:gd name="T38" fmla="*/ 275 w 327"/>
                <a:gd name="T39" fmla="*/ 59 h 3107"/>
                <a:gd name="T40" fmla="*/ 265 w 327"/>
                <a:gd name="T41" fmla="*/ 94 h 3107"/>
                <a:gd name="T42" fmla="*/ 254 w 327"/>
                <a:gd name="T43" fmla="*/ 135 h 3107"/>
                <a:gd name="T44" fmla="*/ 244 w 327"/>
                <a:gd name="T45" fmla="*/ 187 h 3107"/>
                <a:gd name="T46" fmla="*/ 233 w 327"/>
                <a:gd name="T47" fmla="*/ 244 h 3107"/>
                <a:gd name="T48" fmla="*/ 226 w 327"/>
                <a:gd name="T49" fmla="*/ 309 h 3107"/>
                <a:gd name="T50" fmla="*/ 223 w 327"/>
                <a:gd name="T51" fmla="*/ 387 h 3107"/>
                <a:gd name="T52" fmla="*/ 216 w 327"/>
                <a:gd name="T53" fmla="*/ 466 h 3107"/>
                <a:gd name="T54" fmla="*/ 216 w 327"/>
                <a:gd name="T55" fmla="*/ 557 h 3107"/>
                <a:gd name="T56" fmla="*/ 216 w 327"/>
                <a:gd name="T57" fmla="*/ 655 h 3107"/>
                <a:gd name="T58" fmla="*/ 216 w 327"/>
                <a:gd name="T59" fmla="*/ 759 h 3107"/>
                <a:gd name="T60" fmla="*/ 213 w 327"/>
                <a:gd name="T61" fmla="*/ 863 h 3107"/>
                <a:gd name="T62" fmla="*/ 202 w 327"/>
                <a:gd name="T63" fmla="*/ 975 h 3107"/>
                <a:gd name="T64" fmla="*/ 192 w 327"/>
                <a:gd name="T65" fmla="*/ 1086 h 3107"/>
                <a:gd name="T66" fmla="*/ 177 w 327"/>
                <a:gd name="T67" fmla="*/ 1198 h 3107"/>
                <a:gd name="T68" fmla="*/ 160 w 327"/>
                <a:gd name="T69" fmla="*/ 1310 h 3107"/>
                <a:gd name="T70" fmla="*/ 122 w 327"/>
                <a:gd name="T71" fmla="*/ 1532 h 3107"/>
                <a:gd name="T72" fmla="*/ 52 w 327"/>
                <a:gd name="T73" fmla="*/ 1922 h 3107"/>
                <a:gd name="T74" fmla="*/ 25 w 327"/>
                <a:gd name="T75" fmla="*/ 2082 h 3107"/>
                <a:gd name="T76" fmla="*/ 18 w 327"/>
                <a:gd name="T77" fmla="*/ 2145 h 3107"/>
                <a:gd name="T78" fmla="*/ 10 w 327"/>
                <a:gd name="T79" fmla="*/ 2200 h 3107"/>
                <a:gd name="T80" fmla="*/ 7 w 327"/>
                <a:gd name="T81" fmla="*/ 2444 h 3107"/>
                <a:gd name="T82" fmla="*/ 3 w 327"/>
                <a:gd name="T83" fmla="*/ 2720 h 3107"/>
                <a:gd name="T84" fmla="*/ 0 w 327"/>
                <a:gd name="T85" fmla="*/ 3040 h 3107"/>
                <a:gd name="T86" fmla="*/ 101 w 327"/>
                <a:gd name="T87" fmla="*/ 3068 h 3107"/>
                <a:gd name="T88" fmla="*/ 189 w 327"/>
                <a:gd name="T89" fmla="*/ 3089 h 3107"/>
                <a:gd name="T90" fmla="*/ 257 w 327"/>
                <a:gd name="T91" fmla="*/ 3107 h 31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327" h="3107">
                  <a:moveTo>
                    <a:pt x="257" y="3107"/>
                  </a:moveTo>
                  <a:lnTo>
                    <a:pt x="262" y="2946"/>
                  </a:lnTo>
                  <a:lnTo>
                    <a:pt x="272" y="2559"/>
                  </a:lnTo>
                  <a:lnTo>
                    <a:pt x="286" y="2103"/>
                  </a:lnTo>
                  <a:lnTo>
                    <a:pt x="296" y="1891"/>
                  </a:lnTo>
                  <a:lnTo>
                    <a:pt x="307" y="1716"/>
                  </a:lnTo>
                  <a:lnTo>
                    <a:pt x="314" y="1636"/>
                  </a:lnTo>
                  <a:lnTo>
                    <a:pt x="320" y="1539"/>
                  </a:lnTo>
                  <a:lnTo>
                    <a:pt x="324" y="1305"/>
                  </a:lnTo>
                  <a:lnTo>
                    <a:pt x="327" y="1048"/>
                  </a:lnTo>
                  <a:lnTo>
                    <a:pt x="327" y="780"/>
                  </a:lnTo>
                  <a:lnTo>
                    <a:pt x="324" y="299"/>
                  </a:lnTo>
                  <a:lnTo>
                    <a:pt x="320" y="34"/>
                  </a:lnTo>
                  <a:lnTo>
                    <a:pt x="320" y="17"/>
                  </a:lnTo>
                  <a:lnTo>
                    <a:pt x="317" y="3"/>
                  </a:lnTo>
                  <a:lnTo>
                    <a:pt x="310" y="0"/>
                  </a:lnTo>
                  <a:lnTo>
                    <a:pt x="303" y="0"/>
                  </a:lnTo>
                  <a:lnTo>
                    <a:pt x="293" y="13"/>
                  </a:lnTo>
                  <a:lnTo>
                    <a:pt x="286" y="31"/>
                  </a:lnTo>
                  <a:lnTo>
                    <a:pt x="275" y="59"/>
                  </a:lnTo>
                  <a:lnTo>
                    <a:pt x="265" y="94"/>
                  </a:lnTo>
                  <a:lnTo>
                    <a:pt x="254" y="135"/>
                  </a:lnTo>
                  <a:lnTo>
                    <a:pt x="244" y="187"/>
                  </a:lnTo>
                  <a:lnTo>
                    <a:pt x="233" y="244"/>
                  </a:lnTo>
                  <a:lnTo>
                    <a:pt x="226" y="309"/>
                  </a:lnTo>
                  <a:lnTo>
                    <a:pt x="223" y="387"/>
                  </a:lnTo>
                  <a:lnTo>
                    <a:pt x="216" y="466"/>
                  </a:lnTo>
                  <a:lnTo>
                    <a:pt x="216" y="557"/>
                  </a:lnTo>
                  <a:lnTo>
                    <a:pt x="216" y="655"/>
                  </a:lnTo>
                  <a:lnTo>
                    <a:pt x="216" y="759"/>
                  </a:lnTo>
                  <a:lnTo>
                    <a:pt x="213" y="863"/>
                  </a:lnTo>
                  <a:lnTo>
                    <a:pt x="202" y="975"/>
                  </a:lnTo>
                  <a:lnTo>
                    <a:pt x="192" y="1086"/>
                  </a:lnTo>
                  <a:lnTo>
                    <a:pt x="177" y="1198"/>
                  </a:lnTo>
                  <a:lnTo>
                    <a:pt x="160" y="1310"/>
                  </a:lnTo>
                  <a:lnTo>
                    <a:pt x="122" y="1532"/>
                  </a:lnTo>
                  <a:lnTo>
                    <a:pt x="52" y="1922"/>
                  </a:lnTo>
                  <a:lnTo>
                    <a:pt x="25" y="2082"/>
                  </a:lnTo>
                  <a:lnTo>
                    <a:pt x="18" y="2145"/>
                  </a:lnTo>
                  <a:lnTo>
                    <a:pt x="10" y="2200"/>
                  </a:lnTo>
                  <a:lnTo>
                    <a:pt x="7" y="2444"/>
                  </a:lnTo>
                  <a:lnTo>
                    <a:pt x="3" y="2720"/>
                  </a:lnTo>
                  <a:lnTo>
                    <a:pt x="0" y="3040"/>
                  </a:lnTo>
                  <a:lnTo>
                    <a:pt x="101" y="3068"/>
                  </a:lnTo>
                  <a:lnTo>
                    <a:pt x="189" y="3089"/>
                  </a:lnTo>
                  <a:lnTo>
                    <a:pt x="257" y="3107"/>
                  </a:lnTo>
                  <a:close/>
                </a:path>
              </a:pathLst>
            </a:custGeom>
            <a:solidFill>
              <a:srgbClr val="2C26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1" name="Freeform 49"/>
            <p:cNvSpPr>
              <a:spLocks/>
            </p:cNvSpPr>
            <p:nvPr/>
          </p:nvSpPr>
          <p:spPr bwMode="auto">
            <a:xfrm>
              <a:off x="767447" y="5225869"/>
              <a:ext cx="168484" cy="895032"/>
            </a:xfrm>
            <a:custGeom>
              <a:avLst/>
              <a:gdLst>
                <a:gd name="T0" fmla="*/ 31 w 1101"/>
                <a:gd name="T1" fmla="*/ 672 h 6642"/>
                <a:gd name="T2" fmla="*/ 21 w 1101"/>
                <a:gd name="T3" fmla="*/ 773 h 6642"/>
                <a:gd name="T4" fmla="*/ 15 w 1101"/>
                <a:gd name="T5" fmla="*/ 910 h 6642"/>
                <a:gd name="T6" fmla="*/ 7 w 1101"/>
                <a:gd name="T7" fmla="*/ 1072 h 6642"/>
                <a:gd name="T8" fmla="*/ 3 w 1101"/>
                <a:gd name="T9" fmla="*/ 1264 h 6642"/>
                <a:gd name="T10" fmla="*/ 0 w 1101"/>
                <a:gd name="T11" fmla="*/ 1703 h 6642"/>
                <a:gd name="T12" fmla="*/ 7 w 1101"/>
                <a:gd name="T13" fmla="*/ 2190 h 6642"/>
                <a:gd name="T14" fmla="*/ 10 w 1101"/>
                <a:gd name="T15" fmla="*/ 2445 h 6642"/>
                <a:gd name="T16" fmla="*/ 21 w 1101"/>
                <a:gd name="T17" fmla="*/ 2699 h 6642"/>
                <a:gd name="T18" fmla="*/ 31 w 1101"/>
                <a:gd name="T19" fmla="*/ 2946 h 6642"/>
                <a:gd name="T20" fmla="*/ 42 w 1101"/>
                <a:gd name="T21" fmla="*/ 3190 h 6642"/>
                <a:gd name="T22" fmla="*/ 59 w 1101"/>
                <a:gd name="T23" fmla="*/ 3420 h 6642"/>
                <a:gd name="T24" fmla="*/ 80 w 1101"/>
                <a:gd name="T25" fmla="*/ 3636 h 6642"/>
                <a:gd name="T26" fmla="*/ 101 w 1101"/>
                <a:gd name="T27" fmla="*/ 3828 h 6642"/>
                <a:gd name="T28" fmla="*/ 125 w 1101"/>
                <a:gd name="T29" fmla="*/ 3998 h 6642"/>
                <a:gd name="T30" fmla="*/ 153 w 1101"/>
                <a:gd name="T31" fmla="*/ 4166 h 6642"/>
                <a:gd name="T32" fmla="*/ 181 w 1101"/>
                <a:gd name="T33" fmla="*/ 4350 h 6642"/>
                <a:gd name="T34" fmla="*/ 230 w 1101"/>
                <a:gd name="T35" fmla="*/ 4757 h 6642"/>
                <a:gd name="T36" fmla="*/ 278 w 1101"/>
                <a:gd name="T37" fmla="*/ 5193 h 6642"/>
                <a:gd name="T38" fmla="*/ 324 w 1101"/>
                <a:gd name="T39" fmla="*/ 5622 h 6642"/>
                <a:gd name="T40" fmla="*/ 363 w 1101"/>
                <a:gd name="T41" fmla="*/ 6012 h 6642"/>
                <a:gd name="T42" fmla="*/ 390 w 1101"/>
                <a:gd name="T43" fmla="*/ 6328 h 6642"/>
                <a:gd name="T44" fmla="*/ 415 w 1101"/>
                <a:gd name="T45" fmla="*/ 6621 h 6642"/>
                <a:gd name="T46" fmla="*/ 478 w 1101"/>
                <a:gd name="T47" fmla="*/ 6628 h 6642"/>
                <a:gd name="T48" fmla="*/ 551 w 1101"/>
                <a:gd name="T49" fmla="*/ 6631 h 6642"/>
                <a:gd name="T50" fmla="*/ 645 w 1101"/>
                <a:gd name="T51" fmla="*/ 6639 h 6642"/>
                <a:gd name="T52" fmla="*/ 749 w 1101"/>
                <a:gd name="T53" fmla="*/ 6642 h 6642"/>
                <a:gd name="T54" fmla="*/ 868 w 1101"/>
                <a:gd name="T55" fmla="*/ 6642 h 6642"/>
                <a:gd name="T56" fmla="*/ 987 w 1101"/>
                <a:gd name="T57" fmla="*/ 6634 h 6642"/>
                <a:gd name="T58" fmla="*/ 1045 w 1101"/>
                <a:gd name="T59" fmla="*/ 6628 h 6642"/>
                <a:gd name="T60" fmla="*/ 1101 w 1101"/>
                <a:gd name="T61" fmla="*/ 6621 h 6642"/>
                <a:gd name="T62" fmla="*/ 1084 w 1101"/>
                <a:gd name="T63" fmla="*/ 6311 h 6642"/>
                <a:gd name="T64" fmla="*/ 1060 w 1101"/>
                <a:gd name="T65" fmla="*/ 5984 h 6642"/>
                <a:gd name="T66" fmla="*/ 1032 w 1101"/>
                <a:gd name="T67" fmla="*/ 5593 h 6642"/>
                <a:gd name="T68" fmla="*/ 993 w 1101"/>
                <a:gd name="T69" fmla="*/ 5175 h 6642"/>
                <a:gd name="T70" fmla="*/ 954 w 1101"/>
                <a:gd name="T71" fmla="*/ 4772 h 6642"/>
                <a:gd name="T72" fmla="*/ 930 w 1101"/>
                <a:gd name="T73" fmla="*/ 4587 h 6642"/>
                <a:gd name="T74" fmla="*/ 909 w 1101"/>
                <a:gd name="T75" fmla="*/ 4419 h 6642"/>
                <a:gd name="T76" fmla="*/ 885 w 1101"/>
                <a:gd name="T77" fmla="*/ 4273 h 6642"/>
                <a:gd name="T78" fmla="*/ 860 w 1101"/>
                <a:gd name="T79" fmla="*/ 4158 h 6642"/>
                <a:gd name="T80" fmla="*/ 840 w 1101"/>
                <a:gd name="T81" fmla="*/ 4054 h 6642"/>
                <a:gd name="T82" fmla="*/ 819 w 1101"/>
                <a:gd name="T83" fmla="*/ 3939 h 6642"/>
                <a:gd name="T84" fmla="*/ 801 w 1101"/>
                <a:gd name="T85" fmla="*/ 3825 h 6642"/>
                <a:gd name="T86" fmla="*/ 787 w 1101"/>
                <a:gd name="T87" fmla="*/ 3703 h 6642"/>
                <a:gd name="T88" fmla="*/ 777 w 1101"/>
                <a:gd name="T89" fmla="*/ 3576 h 6642"/>
                <a:gd name="T90" fmla="*/ 767 w 1101"/>
                <a:gd name="T91" fmla="*/ 3448 h 6642"/>
                <a:gd name="T92" fmla="*/ 749 w 1101"/>
                <a:gd name="T93" fmla="*/ 3186 h 6642"/>
                <a:gd name="T94" fmla="*/ 743 w 1101"/>
                <a:gd name="T95" fmla="*/ 2922 h 6642"/>
                <a:gd name="T96" fmla="*/ 735 w 1101"/>
                <a:gd name="T97" fmla="*/ 2665 h 6642"/>
                <a:gd name="T98" fmla="*/ 735 w 1101"/>
                <a:gd name="T99" fmla="*/ 2190 h 6642"/>
                <a:gd name="T100" fmla="*/ 732 w 1101"/>
                <a:gd name="T101" fmla="*/ 1605 h 6642"/>
                <a:gd name="T102" fmla="*/ 725 w 1101"/>
                <a:gd name="T103" fmla="*/ 881 h 6642"/>
                <a:gd name="T104" fmla="*/ 714 w 1101"/>
                <a:gd name="T105" fmla="*/ 0 h 6642"/>
                <a:gd name="T106" fmla="*/ 31 w 1101"/>
                <a:gd name="T107" fmla="*/ 672 h 66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01" h="6642">
                  <a:moveTo>
                    <a:pt x="31" y="672"/>
                  </a:moveTo>
                  <a:lnTo>
                    <a:pt x="21" y="773"/>
                  </a:lnTo>
                  <a:lnTo>
                    <a:pt x="15" y="910"/>
                  </a:lnTo>
                  <a:lnTo>
                    <a:pt x="7" y="1072"/>
                  </a:lnTo>
                  <a:lnTo>
                    <a:pt x="3" y="1264"/>
                  </a:lnTo>
                  <a:lnTo>
                    <a:pt x="0" y="1703"/>
                  </a:lnTo>
                  <a:lnTo>
                    <a:pt x="7" y="2190"/>
                  </a:lnTo>
                  <a:lnTo>
                    <a:pt x="10" y="2445"/>
                  </a:lnTo>
                  <a:lnTo>
                    <a:pt x="21" y="2699"/>
                  </a:lnTo>
                  <a:lnTo>
                    <a:pt x="31" y="2946"/>
                  </a:lnTo>
                  <a:lnTo>
                    <a:pt x="42" y="3190"/>
                  </a:lnTo>
                  <a:lnTo>
                    <a:pt x="59" y="3420"/>
                  </a:lnTo>
                  <a:lnTo>
                    <a:pt x="80" y="3636"/>
                  </a:lnTo>
                  <a:lnTo>
                    <a:pt x="101" y="3828"/>
                  </a:lnTo>
                  <a:lnTo>
                    <a:pt x="125" y="3998"/>
                  </a:lnTo>
                  <a:lnTo>
                    <a:pt x="153" y="4166"/>
                  </a:lnTo>
                  <a:lnTo>
                    <a:pt x="181" y="4350"/>
                  </a:lnTo>
                  <a:lnTo>
                    <a:pt x="230" y="4757"/>
                  </a:lnTo>
                  <a:lnTo>
                    <a:pt x="278" y="5193"/>
                  </a:lnTo>
                  <a:lnTo>
                    <a:pt x="324" y="5622"/>
                  </a:lnTo>
                  <a:lnTo>
                    <a:pt x="363" y="6012"/>
                  </a:lnTo>
                  <a:lnTo>
                    <a:pt x="390" y="6328"/>
                  </a:lnTo>
                  <a:lnTo>
                    <a:pt x="415" y="6621"/>
                  </a:lnTo>
                  <a:lnTo>
                    <a:pt x="478" y="6628"/>
                  </a:lnTo>
                  <a:lnTo>
                    <a:pt x="551" y="6631"/>
                  </a:lnTo>
                  <a:lnTo>
                    <a:pt x="645" y="6639"/>
                  </a:lnTo>
                  <a:lnTo>
                    <a:pt x="749" y="6642"/>
                  </a:lnTo>
                  <a:lnTo>
                    <a:pt x="868" y="6642"/>
                  </a:lnTo>
                  <a:lnTo>
                    <a:pt x="987" y="6634"/>
                  </a:lnTo>
                  <a:lnTo>
                    <a:pt x="1045" y="6628"/>
                  </a:lnTo>
                  <a:lnTo>
                    <a:pt x="1101" y="6621"/>
                  </a:lnTo>
                  <a:lnTo>
                    <a:pt x="1084" y="6311"/>
                  </a:lnTo>
                  <a:lnTo>
                    <a:pt x="1060" y="5984"/>
                  </a:lnTo>
                  <a:lnTo>
                    <a:pt x="1032" y="5593"/>
                  </a:lnTo>
                  <a:lnTo>
                    <a:pt x="993" y="5175"/>
                  </a:lnTo>
                  <a:lnTo>
                    <a:pt x="954" y="4772"/>
                  </a:lnTo>
                  <a:lnTo>
                    <a:pt x="930" y="4587"/>
                  </a:lnTo>
                  <a:lnTo>
                    <a:pt x="909" y="4419"/>
                  </a:lnTo>
                  <a:lnTo>
                    <a:pt x="885" y="4273"/>
                  </a:lnTo>
                  <a:lnTo>
                    <a:pt x="860" y="4158"/>
                  </a:lnTo>
                  <a:lnTo>
                    <a:pt x="840" y="4054"/>
                  </a:lnTo>
                  <a:lnTo>
                    <a:pt x="819" y="3939"/>
                  </a:lnTo>
                  <a:lnTo>
                    <a:pt x="801" y="3825"/>
                  </a:lnTo>
                  <a:lnTo>
                    <a:pt x="787" y="3703"/>
                  </a:lnTo>
                  <a:lnTo>
                    <a:pt x="777" y="3576"/>
                  </a:lnTo>
                  <a:lnTo>
                    <a:pt x="767" y="3448"/>
                  </a:lnTo>
                  <a:lnTo>
                    <a:pt x="749" y="3186"/>
                  </a:lnTo>
                  <a:lnTo>
                    <a:pt x="743" y="2922"/>
                  </a:lnTo>
                  <a:lnTo>
                    <a:pt x="735" y="2665"/>
                  </a:lnTo>
                  <a:lnTo>
                    <a:pt x="735" y="2190"/>
                  </a:lnTo>
                  <a:lnTo>
                    <a:pt x="732" y="1605"/>
                  </a:lnTo>
                  <a:lnTo>
                    <a:pt x="725" y="881"/>
                  </a:lnTo>
                  <a:lnTo>
                    <a:pt x="714" y="0"/>
                  </a:lnTo>
                  <a:lnTo>
                    <a:pt x="31" y="672"/>
                  </a:lnTo>
                  <a:close/>
                </a:path>
              </a:pathLst>
            </a:custGeom>
            <a:solidFill>
              <a:srgbClr val="3931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2" name="Freeform 50"/>
            <p:cNvSpPr>
              <a:spLocks/>
            </p:cNvSpPr>
            <p:nvPr/>
          </p:nvSpPr>
          <p:spPr bwMode="auto">
            <a:xfrm>
              <a:off x="766529" y="5229103"/>
              <a:ext cx="111558" cy="194853"/>
            </a:xfrm>
            <a:custGeom>
              <a:avLst/>
              <a:gdLst>
                <a:gd name="T0" fmla="*/ 729 w 729"/>
                <a:gd name="T1" fmla="*/ 11 h 1446"/>
                <a:gd name="T2" fmla="*/ 725 w 729"/>
                <a:gd name="T3" fmla="*/ 153 h 1446"/>
                <a:gd name="T4" fmla="*/ 721 w 729"/>
                <a:gd name="T5" fmla="*/ 369 h 1446"/>
                <a:gd name="T6" fmla="*/ 623 w 729"/>
                <a:gd name="T7" fmla="*/ 519 h 1446"/>
                <a:gd name="T8" fmla="*/ 404 w 729"/>
                <a:gd name="T9" fmla="*/ 864 h 1446"/>
                <a:gd name="T10" fmla="*/ 279 w 729"/>
                <a:gd name="T11" fmla="*/ 1052 h 1446"/>
                <a:gd name="T12" fmla="*/ 160 w 729"/>
                <a:gd name="T13" fmla="*/ 1230 h 1446"/>
                <a:gd name="T14" fmla="*/ 63 w 729"/>
                <a:gd name="T15" fmla="*/ 1365 h 1446"/>
                <a:gd name="T16" fmla="*/ 25 w 729"/>
                <a:gd name="T17" fmla="*/ 1414 h 1446"/>
                <a:gd name="T18" fmla="*/ 0 w 729"/>
                <a:gd name="T19" fmla="*/ 1446 h 1446"/>
                <a:gd name="T20" fmla="*/ 0 w 729"/>
                <a:gd name="T21" fmla="*/ 1167 h 1446"/>
                <a:gd name="T22" fmla="*/ 111 w 729"/>
                <a:gd name="T23" fmla="*/ 965 h 1446"/>
                <a:gd name="T24" fmla="*/ 230 w 729"/>
                <a:gd name="T25" fmla="*/ 759 h 1446"/>
                <a:gd name="T26" fmla="*/ 363 w 729"/>
                <a:gd name="T27" fmla="*/ 533 h 1446"/>
                <a:gd name="T28" fmla="*/ 498 w 729"/>
                <a:gd name="T29" fmla="*/ 311 h 1446"/>
                <a:gd name="T30" fmla="*/ 561 w 729"/>
                <a:gd name="T31" fmla="*/ 213 h 1446"/>
                <a:gd name="T32" fmla="*/ 613 w 729"/>
                <a:gd name="T33" fmla="*/ 125 h 1446"/>
                <a:gd name="T34" fmla="*/ 662 w 729"/>
                <a:gd name="T35" fmla="*/ 60 h 1446"/>
                <a:gd name="T36" fmla="*/ 697 w 729"/>
                <a:gd name="T37" fmla="*/ 18 h 1446"/>
                <a:gd name="T38" fmla="*/ 711 w 729"/>
                <a:gd name="T39" fmla="*/ 4 h 1446"/>
                <a:gd name="T40" fmla="*/ 721 w 729"/>
                <a:gd name="T41" fmla="*/ 0 h 1446"/>
                <a:gd name="T42" fmla="*/ 725 w 729"/>
                <a:gd name="T43" fmla="*/ 0 h 1446"/>
                <a:gd name="T44" fmla="*/ 729 w 729"/>
                <a:gd name="T45" fmla="*/ 0 h 1446"/>
                <a:gd name="T46" fmla="*/ 729 w 729"/>
                <a:gd name="T47" fmla="*/ 11 h 14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729" h="1446">
                  <a:moveTo>
                    <a:pt x="729" y="11"/>
                  </a:moveTo>
                  <a:lnTo>
                    <a:pt x="725" y="153"/>
                  </a:lnTo>
                  <a:lnTo>
                    <a:pt x="721" y="369"/>
                  </a:lnTo>
                  <a:lnTo>
                    <a:pt x="623" y="519"/>
                  </a:lnTo>
                  <a:lnTo>
                    <a:pt x="404" y="864"/>
                  </a:lnTo>
                  <a:lnTo>
                    <a:pt x="279" y="1052"/>
                  </a:lnTo>
                  <a:lnTo>
                    <a:pt x="160" y="1230"/>
                  </a:lnTo>
                  <a:lnTo>
                    <a:pt x="63" y="1365"/>
                  </a:lnTo>
                  <a:lnTo>
                    <a:pt x="25" y="1414"/>
                  </a:lnTo>
                  <a:lnTo>
                    <a:pt x="0" y="1446"/>
                  </a:lnTo>
                  <a:lnTo>
                    <a:pt x="0" y="1167"/>
                  </a:lnTo>
                  <a:lnTo>
                    <a:pt x="111" y="965"/>
                  </a:lnTo>
                  <a:lnTo>
                    <a:pt x="230" y="759"/>
                  </a:lnTo>
                  <a:lnTo>
                    <a:pt x="363" y="533"/>
                  </a:lnTo>
                  <a:lnTo>
                    <a:pt x="498" y="311"/>
                  </a:lnTo>
                  <a:lnTo>
                    <a:pt x="561" y="213"/>
                  </a:lnTo>
                  <a:lnTo>
                    <a:pt x="613" y="125"/>
                  </a:lnTo>
                  <a:lnTo>
                    <a:pt x="662" y="60"/>
                  </a:lnTo>
                  <a:lnTo>
                    <a:pt x="697" y="18"/>
                  </a:lnTo>
                  <a:lnTo>
                    <a:pt x="711" y="4"/>
                  </a:lnTo>
                  <a:lnTo>
                    <a:pt x="721" y="0"/>
                  </a:lnTo>
                  <a:lnTo>
                    <a:pt x="725" y="0"/>
                  </a:lnTo>
                  <a:lnTo>
                    <a:pt x="729" y="0"/>
                  </a:lnTo>
                  <a:lnTo>
                    <a:pt x="729" y="11"/>
                  </a:lnTo>
                  <a:close/>
                </a:path>
              </a:pathLst>
            </a:custGeom>
            <a:solidFill>
              <a:srgbClr val="2C26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3" name="Freeform 51"/>
            <p:cNvSpPr>
              <a:spLocks/>
            </p:cNvSpPr>
            <p:nvPr/>
          </p:nvSpPr>
          <p:spPr bwMode="auto">
            <a:xfrm>
              <a:off x="775251" y="5662470"/>
              <a:ext cx="138644" cy="225173"/>
            </a:xfrm>
            <a:custGeom>
              <a:avLst/>
              <a:gdLst>
                <a:gd name="T0" fmla="*/ 25 w 906"/>
                <a:gd name="T1" fmla="*/ 23 h 1670"/>
                <a:gd name="T2" fmla="*/ 39 w 906"/>
                <a:gd name="T3" fmla="*/ 41 h 1670"/>
                <a:gd name="T4" fmla="*/ 52 w 906"/>
                <a:gd name="T5" fmla="*/ 58 h 1670"/>
                <a:gd name="T6" fmla="*/ 84 w 906"/>
                <a:gd name="T7" fmla="*/ 89 h 1670"/>
                <a:gd name="T8" fmla="*/ 125 w 906"/>
                <a:gd name="T9" fmla="*/ 117 h 1670"/>
                <a:gd name="T10" fmla="*/ 171 w 906"/>
                <a:gd name="T11" fmla="*/ 141 h 1670"/>
                <a:gd name="T12" fmla="*/ 220 w 906"/>
                <a:gd name="T13" fmla="*/ 166 h 1670"/>
                <a:gd name="T14" fmla="*/ 272 w 906"/>
                <a:gd name="T15" fmla="*/ 187 h 1670"/>
                <a:gd name="T16" fmla="*/ 384 w 906"/>
                <a:gd name="T17" fmla="*/ 232 h 1670"/>
                <a:gd name="T18" fmla="*/ 436 w 906"/>
                <a:gd name="T19" fmla="*/ 253 h 1670"/>
                <a:gd name="T20" fmla="*/ 491 w 906"/>
                <a:gd name="T21" fmla="*/ 278 h 1670"/>
                <a:gd name="T22" fmla="*/ 544 w 906"/>
                <a:gd name="T23" fmla="*/ 305 h 1670"/>
                <a:gd name="T24" fmla="*/ 593 w 906"/>
                <a:gd name="T25" fmla="*/ 336 h 1670"/>
                <a:gd name="T26" fmla="*/ 638 w 906"/>
                <a:gd name="T27" fmla="*/ 372 h 1670"/>
                <a:gd name="T28" fmla="*/ 676 w 906"/>
                <a:gd name="T29" fmla="*/ 409 h 1670"/>
                <a:gd name="T30" fmla="*/ 691 w 906"/>
                <a:gd name="T31" fmla="*/ 431 h 1670"/>
                <a:gd name="T32" fmla="*/ 707 w 906"/>
                <a:gd name="T33" fmla="*/ 452 h 1670"/>
                <a:gd name="T34" fmla="*/ 718 w 906"/>
                <a:gd name="T35" fmla="*/ 476 h 1670"/>
                <a:gd name="T36" fmla="*/ 728 w 906"/>
                <a:gd name="T37" fmla="*/ 500 h 1670"/>
                <a:gd name="T38" fmla="*/ 749 w 906"/>
                <a:gd name="T39" fmla="*/ 560 h 1670"/>
                <a:gd name="T40" fmla="*/ 767 w 906"/>
                <a:gd name="T41" fmla="*/ 622 h 1670"/>
                <a:gd name="T42" fmla="*/ 784 w 906"/>
                <a:gd name="T43" fmla="*/ 695 h 1670"/>
                <a:gd name="T44" fmla="*/ 802 w 906"/>
                <a:gd name="T45" fmla="*/ 772 h 1670"/>
                <a:gd name="T46" fmla="*/ 829 w 906"/>
                <a:gd name="T47" fmla="*/ 936 h 1670"/>
                <a:gd name="T48" fmla="*/ 857 w 906"/>
                <a:gd name="T49" fmla="*/ 1106 h 1670"/>
                <a:gd name="T50" fmla="*/ 878 w 906"/>
                <a:gd name="T51" fmla="*/ 1274 h 1670"/>
                <a:gd name="T52" fmla="*/ 892 w 906"/>
                <a:gd name="T53" fmla="*/ 1427 h 1670"/>
                <a:gd name="T54" fmla="*/ 902 w 906"/>
                <a:gd name="T55" fmla="*/ 1556 h 1670"/>
                <a:gd name="T56" fmla="*/ 906 w 906"/>
                <a:gd name="T57" fmla="*/ 1654 h 1670"/>
                <a:gd name="T58" fmla="*/ 902 w 906"/>
                <a:gd name="T59" fmla="*/ 1667 h 1670"/>
                <a:gd name="T60" fmla="*/ 899 w 906"/>
                <a:gd name="T61" fmla="*/ 1670 h 1670"/>
                <a:gd name="T62" fmla="*/ 892 w 906"/>
                <a:gd name="T63" fmla="*/ 1667 h 1670"/>
                <a:gd name="T64" fmla="*/ 886 w 906"/>
                <a:gd name="T65" fmla="*/ 1664 h 1670"/>
                <a:gd name="T66" fmla="*/ 875 w 906"/>
                <a:gd name="T67" fmla="*/ 1654 h 1670"/>
                <a:gd name="T68" fmla="*/ 847 w 906"/>
                <a:gd name="T69" fmla="*/ 1615 h 1670"/>
                <a:gd name="T70" fmla="*/ 805 w 906"/>
                <a:gd name="T71" fmla="*/ 1545 h 1670"/>
                <a:gd name="T72" fmla="*/ 746 w 906"/>
                <a:gd name="T73" fmla="*/ 1444 h 1670"/>
                <a:gd name="T74" fmla="*/ 673 w 906"/>
                <a:gd name="T75" fmla="*/ 1301 h 1670"/>
                <a:gd name="T76" fmla="*/ 579 w 906"/>
                <a:gd name="T77" fmla="*/ 1117 h 1670"/>
                <a:gd name="T78" fmla="*/ 527 w 906"/>
                <a:gd name="T79" fmla="*/ 1015 h 1670"/>
                <a:gd name="T80" fmla="*/ 475 w 906"/>
                <a:gd name="T81" fmla="*/ 926 h 1670"/>
                <a:gd name="T82" fmla="*/ 422 w 906"/>
                <a:gd name="T83" fmla="*/ 845 h 1670"/>
                <a:gd name="T84" fmla="*/ 374 w 906"/>
                <a:gd name="T85" fmla="*/ 776 h 1670"/>
                <a:gd name="T86" fmla="*/ 324 w 906"/>
                <a:gd name="T87" fmla="*/ 710 h 1670"/>
                <a:gd name="T88" fmla="*/ 280 w 906"/>
                <a:gd name="T89" fmla="*/ 653 h 1670"/>
                <a:gd name="T90" fmla="*/ 195 w 906"/>
                <a:gd name="T91" fmla="*/ 560 h 1670"/>
                <a:gd name="T92" fmla="*/ 125 w 906"/>
                <a:gd name="T93" fmla="*/ 487 h 1670"/>
                <a:gd name="T94" fmla="*/ 73 w 906"/>
                <a:gd name="T95" fmla="*/ 427 h 1670"/>
                <a:gd name="T96" fmla="*/ 52 w 906"/>
                <a:gd name="T97" fmla="*/ 399 h 1670"/>
                <a:gd name="T98" fmla="*/ 39 w 906"/>
                <a:gd name="T99" fmla="*/ 375 h 1670"/>
                <a:gd name="T100" fmla="*/ 28 w 906"/>
                <a:gd name="T101" fmla="*/ 351 h 1670"/>
                <a:gd name="T102" fmla="*/ 25 w 906"/>
                <a:gd name="T103" fmla="*/ 326 h 1670"/>
                <a:gd name="T104" fmla="*/ 25 w 906"/>
                <a:gd name="T105" fmla="*/ 271 h 1670"/>
                <a:gd name="T106" fmla="*/ 18 w 906"/>
                <a:gd name="T107" fmla="*/ 208 h 1670"/>
                <a:gd name="T108" fmla="*/ 4 w 906"/>
                <a:gd name="T109" fmla="*/ 86 h 1670"/>
                <a:gd name="T110" fmla="*/ 0 w 906"/>
                <a:gd name="T111" fmla="*/ 37 h 1670"/>
                <a:gd name="T112" fmla="*/ 0 w 906"/>
                <a:gd name="T113" fmla="*/ 6 h 1670"/>
                <a:gd name="T114" fmla="*/ 4 w 906"/>
                <a:gd name="T115" fmla="*/ 0 h 1670"/>
                <a:gd name="T116" fmla="*/ 7 w 906"/>
                <a:gd name="T117" fmla="*/ 0 h 1670"/>
                <a:gd name="T118" fmla="*/ 18 w 906"/>
                <a:gd name="T119" fmla="*/ 6 h 1670"/>
                <a:gd name="T120" fmla="*/ 25 w 906"/>
                <a:gd name="T121" fmla="*/ 23 h 16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906" h="1670">
                  <a:moveTo>
                    <a:pt x="25" y="23"/>
                  </a:moveTo>
                  <a:lnTo>
                    <a:pt x="39" y="41"/>
                  </a:lnTo>
                  <a:lnTo>
                    <a:pt x="52" y="58"/>
                  </a:lnTo>
                  <a:lnTo>
                    <a:pt x="84" y="89"/>
                  </a:lnTo>
                  <a:lnTo>
                    <a:pt x="125" y="117"/>
                  </a:lnTo>
                  <a:lnTo>
                    <a:pt x="171" y="141"/>
                  </a:lnTo>
                  <a:lnTo>
                    <a:pt x="220" y="166"/>
                  </a:lnTo>
                  <a:lnTo>
                    <a:pt x="272" y="187"/>
                  </a:lnTo>
                  <a:lnTo>
                    <a:pt x="384" y="232"/>
                  </a:lnTo>
                  <a:lnTo>
                    <a:pt x="436" y="253"/>
                  </a:lnTo>
                  <a:lnTo>
                    <a:pt x="491" y="278"/>
                  </a:lnTo>
                  <a:lnTo>
                    <a:pt x="544" y="305"/>
                  </a:lnTo>
                  <a:lnTo>
                    <a:pt x="593" y="336"/>
                  </a:lnTo>
                  <a:lnTo>
                    <a:pt x="638" y="372"/>
                  </a:lnTo>
                  <a:lnTo>
                    <a:pt x="676" y="409"/>
                  </a:lnTo>
                  <a:lnTo>
                    <a:pt x="691" y="431"/>
                  </a:lnTo>
                  <a:lnTo>
                    <a:pt x="707" y="452"/>
                  </a:lnTo>
                  <a:lnTo>
                    <a:pt x="718" y="476"/>
                  </a:lnTo>
                  <a:lnTo>
                    <a:pt x="728" y="500"/>
                  </a:lnTo>
                  <a:lnTo>
                    <a:pt x="749" y="560"/>
                  </a:lnTo>
                  <a:lnTo>
                    <a:pt x="767" y="622"/>
                  </a:lnTo>
                  <a:lnTo>
                    <a:pt x="784" y="695"/>
                  </a:lnTo>
                  <a:lnTo>
                    <a:pt x="802" y="772"/>
                  </a:lnTo>
                  <a:lnTo>
                    <a:pt x="829" y="936"/>
                  </a:lnTo>
                  <a:lnTo>
                    <a:pt x="857" y="1106"/>
                  </a:lnTo>
                  <a:lnTo>
                    <a:pt x="878" y="1274"/>
                  </a:lnTo>
                  <a:lnTo>
                    <a:pt x="892" y="1427"/>
                  </a:lnTo>
                  <a:lnTo>
                    <a:pt x="902" y="1556"/>
                  </a:lnTo>
                  <a:lnTo>
                    <a:pt x="906" y="1654"/>
                  </a:lnTo>
                  <a:lnTo>
                    <a:pt x="902" y="1667"/>
                  </a:lnTo>
                  <a:lnTo>
                    <a:pt x="899" y="1670"/>
                  </a:lnTo>
                  <a:lnTo>
                    <a:pt x="892" y="1667"/>
                  </a:lnTo>
                  <a:lnTo>
                    <a:pt x="886" y="1664"/>
                  </a:lnTo>
                  <a:lnTo>
                    <a:pt x="875" y="1654"/>
                  </a:lnTo>
                  <a:lnTo>
                    <a:pt x="847" y="1615"/>
                  </a:lnTo>
                  <a:lnTo>
                    <a:pt x="805" y="1545"/>
                  </a:lnTo>
                  <a:lnTo>
                    <a:pt x="746" y="1444"/>
                  </a:lnTo>
                  <a:lnTo>
                    <a:pt x="673" y="1301"/>
                  </a:lnTo>
                  <a:lnTo>
                    <a:pt x="579" y="1117"/>
                  </a:lnTo>
                  <a:lnTo>
                    <a:pt x="527" y="1015"/>
                  </a:lnTo>
                  <a:lnTo>
                    <a:pt x="475" y="926"/>
                  </a:lnTo>
                  <a:lnTo>
                    <a:pt x="422" y="845"/>
                  </a:lnTo>
                  <a:lnTo>
                    <a:pt x="374" y="776"/>
                  </a:lnTo>
                  <a:lnTo>
                    <a:pt x="324" y="710"/>
                  </a:lnTo>
                  <a:lnTo>
                    <a:pt x="280" y="653"/>
                  </a:lnTo>
                  <a:lnTo>
                    <a:pt x="195" y="560"/>
                  </a:lnTo>
                  <a:lnTo>
                    <a:pt x="125" y="487"/>
                  </a:lnTo>
                  <a:lnTo>
                    <a:pt x="73" y="427"/>
                  </a:lnTo>
                  <a:lnTo>
                    <a:pt x="52" y="399"/>
                  </a:lnTo>
                  <a:lnTo>
                    <a:pt x="39" y="375"/>
                  </a:lnTo>
                  <a:lnTo>
                    <a:pt x="28" y="351"/>
                  </a:lnTo>
                  <a:lnTo>
                    <a:pt x="25" y="326"/>
                  </a:lnTo>
                  <a:lnTo>
                    <a:pt x="25" y="271"/>
                  </a:lnTo>
                  <a:lnTo>
                    <a:pt x="18" y="208"/>
                  </a:lnTo>
                  <a:lnTo>
                    <a:pt x="4" y="86"/>
                  </a:lnTo>
                  <a:lnTo>
                    <a:pt x="0" y="37"/>
                  </a:lnTo>
                  <a:lnTo>
                    <a:pt x="0" y="6"/>
                  </a:lnTo>
                  <a:lnTo>
                    <a:pt x="4" y="0"/>
                  </a:lnTo>
                  <a:lnTo>
                    <a:pt x="7" y="0"/>
                  </a:lnTo>
                  <a:lnTo>
                    <a:pt x="18" y="6"/>
                  </a:lnTo>
                  <a:lnTo>
                    <a:pt x="25" y="23"/>
                  </a:lnTo>
                  <a:close/>
                </a:path>
              </a:pathLst>
            </a:custGeom>
            <a:solidFill>
              <a:srgbClr val="2C265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4" name="Freeform 52"/>
            <p:cNvSpPr>
              <a:spLocks/>
            </p:cNvSpPr>
            <p:nvPr/>
          </p:nvSpPr>
          <p:spPr bwMode="auto">
            <a:xfrm>
              <a:off x="394211" y="5017271"/>
              <a:ext cx="547688" cy="423665"/>
            </a:xfrm>
            <a:custGeom>
              <a:avLst/>
              <a:gdLst>
                <a:gd name="T0" fmla="*/ 1168 w 3578"/>
                <a:gd name="T1" fmla="*/ 115 h 3142"/>
                <a:gd name="T2" fmla="*/ 1554 w 3578"/>
                <a:gd name="T3" fmla="*/ 655 h 3142"/>
                <a:gd name="T4" fmla="*/ 1924 w 3578"/>
                <a:gd name="T5" fmla="*/ 1168 h 3142"/>
                <a:gd name="T6" fmla="*/ 1969 w 3578"/>
                <a:gd name="T7" fmla="*/ 1223 h 3142"/>
                <a:gd name="T8" fmla="*/ 1982 w 3578"/>
                <a:gd name="T9" fmla="*/ 1217 h 3142"/>
                <a:gd name="T10" fmla="*/ 2035 w 3578"/>
                <a:gd name="T11" fmla="*/ 1126 h 3142"/>
                <a:gd name="T12" fmla="*/ 2156 w 3578"/>
                <a:gd name="T13" fmla="*/ 854 h 3142"/>
                <a:gd name="T14" fmla="*/ 2348 w 3578"/>
                <a:gd name="T15" fmla="*/ 398 h 3142"/>
                <a:gd name="T16" fmla="*/ 2473 w 3578"/>
                <a:gd name="T17" fmla="*/ 115 h 3142"/>
                <a:gd name="T18" fmla="*/ 2530 w 3578"/>
                <a:gd name="T19" fmla="*/ 15 h 3142"/>
                <a:gd name="T20" fmla="*/ 2543 w 3578"/>
                <a:gd name="T21" fmla="*/ 0 h 3142"/>
                <a:gd name="T22" fmla="*/ 2600 w 3578"/>
                <a:gd name="T23" fmla="*/ 21 h 3142"/>
                <a:gd name="T24" fmla="*/ 2844 w 3578"/>
                <a:gd name="T25" fmla="*/ 168 h 3142"/>
                <a:gd name="T26" fmla="*/ 3171 w 3578"/>
                <a:gd name="T27" fmla="*/ 395 h 3142"/>
                <a:gd name="T28" fmla="*/ 3404 w 3578"/>
                <a:gd name="T29" fmla="*/ 572 h 3142"/>
                <a:gd name="T30" fmla="*/ 3526 w 3578"/>
                <a:gd name="T31" fmla="*/ 679 h 3142"/>
                <a:gd name="T32" fmla="*/ 3575 w 3578"/>
                <a:gd name="T33" fmla="*/ 733 h 3142"/>
                <a:gd name="T34" fmla="*/ 3578 w 3578"/>
                <a:gd name="T35" fmla="*/ 760 h 3142"/>
                <a:gd name="T36" fmla="*/ 3569 w 3578"/>
                <a:gd name="T37" fmla="*/ 819 h 3142"/>
                <a:gd name="T38" fmla="*/ 3530 w 3578"/>
                <a:gd name="T39" fmla="*/ 934 h 3142"/>
                <a:gd name="T40" fmla="*/ 3460 w 3578"/>
                <a:gd name="T41" fmla="*/ 1077 h 3142"/>
                <a:gd name="T42" fmla="*/ 3317 w 3578"/>
                <a:gd name="T43" fmla="*/ 1345 h 3142"/>
                <a:gd name="T44" fmla="*/ 3073 w 3578"/>
                <a:gd name="T45" fmla="*/ 1756 h 3142"/>
                <a:gd name="T46" fmla="*/ 2802 w 3578"/>
                <a:gd name="T47" fmla="*/ 2184 h 3142"/>
                <a:gd name="T48" fmla="*/ 2421 w 3578"/>
                <a:gd name="T49" fmla="*/ 2762 h 3142"/>
                <a:gd name="T50" fmla="*/ 2178 w 3578"/>
                <a:gd name="T51" fmla="*/ 3107 h 3142"/>
                <a:gd name="T52" fmla="*/ 2143 w 3578"/>
                <a:gd name="T53" fmla="*/ 3142 h 3142"/>
                <a:gd name="T54" fmla="*/ 2115 w 3578"/>
                <a:gd name="T55" fmla="*/ 3128 h 3142"/>
                <a:gd name="T56" fmla="*/ 2038 w 3578"/>
                <a:gd name="T57" fmla="*/ 3066 h 3142"/>
                <a:gd name="T58" fmla="*/ 1787 w 3578"/>
                <a:gd name="T59" fmla="*/ 2829 h 3142"/>
                <a:gd name="T60" fmla="*/ 1443 w 3578"/>
                <a:gd name="T61" fmla="*/ 2476 h 3142"/>
                <a:gd name="T62" fmla="*/ 672 w 3578"/>
                <a:gd name="T63" fmla="*/ 1659 h 3142"/>
                <a:gd name="T64" fmla="*/ 97 w 3578"/>
                <a:gd name="T65" fmla="*/ 1028 h 3142"/>
                <a:gd name="T66" fmla="*/ 0 w 3578"/>
                <a:gd name="T67" fmla="*/ 913 h 3142"/>
                <a:gd name="T68" fmla="*/ 11 w 3578"/>
                <a:gd name="T69" fmla="*/ 892 h 3142"/>
                <a:gd name="T70" fmla="*/ 90 w 3578"/>
                <a:gd name="T71" fmla="*/ 801 h 3142"/>
                <a:gd name="T72" fmla="*/ 233 w 3578"/>
                <a:gd name="T73" fmla="*/ 666 h 3142"/>
                <a:gd name="T74" fmla="*/ 523 w 3578"/>
                <a:gd name="T75" fmla="*/ 426 h 3142"/>
                <a:gd name="T76" fmla="*/ 819 w 3578"/>
                <a:gd name="T77" fmla="*/ 196 h 3142"/>
                <a:gd name="T78" fmla="*/ 979 w 3578"/>
                <a:gd name="T79" fmla="*/ 84 h 3142"/>
                <a:gd name="T80" fmla="*/ 1063 w 3578"/>
                <a:gd name="T81" fmla="*/ 39 h 3142"/>
                <a:gd name="T82" fmla="*/ 1098 w 3578"/>
                <a:gd name="T83" fmla="*/ 32 h 314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578" h="3142">
                  <a:moveTo>
                    <a:pt x="1105" y="36"/>
                  </a:moveTo>
                  <a:lnTo>
                    <a:pt x="1168" y="115"/>
                  </a:lnTo>
                  <a:lnTo>
                    <a:pt x="1272" y="262"/>
                  </a:lnTo>
                  <a:lnTo>
                    <a:pt x="1554" y="655"/>
                  </a:lnTo>
                  <a:lnTo>
                    <a:pt x="1826" y="1038"/>
                  </a:lnTo>
                  <a:lnTo>
                    <a:pt x="1924" y="1168"/>
                  </a:lnTo>
                  <a:lnTo>
                    <a:pt x="1951" y="1206"/>
                  </a:lnTo>
                  <a:lnTo>
                    <a:pt x="1969" y="1223"/>
                  </a:lnTo>
                  <a:lnTo>
                    <a:pt x="1976" y="1223"/>
                  </a:lnTo>
                  <a:lnTo>
                    <a:pt x="1982" y="1217"/>
                  </a:lnTo>
                  <a:lnTo>
                    <a:pt x="2004" y="1181"/>
                  </a:lnTo>
                  <a:lnTo>
                    <a:pt x="2035" y="1126"/>
                  </a:lnTo>
                  <a:lnTo>
                    <a:pt x="2070" y="1049"/>
                  </a:lnTo>
                  <a:lnTo>
                    <a:pt x="2156" y="854"/>
                  </a:lnTo>
                  <a:lnTo>
                    <a:pt x="2251" y="624"/>
                  </a:lnTo>
                  <a:lnTo>
                    <a:pt x="2348" y="398"/>
                  </a:lnTo>
                  <a:lnTo>
                    <a:pt x="2436" y="196"/>
                  </a:lnTo>
                  <a:lnTo>
                    <a:pt x="2473" y="115"/>
                  </a:lnTo>
                  <a:lnTo>
                    <a:pt x="2506" y="53"/>
                  </a:lnTo>
                  <a:lnTo>
                    <a:pt x="2530" y="15"/>
                  </a:lnTo>
                  <a:lnTo>
                    <a:pt x="2537" y="5"/>
                  </a:lnTo>
                  <a:lnTo>
                    <a:pt x="2543" y="0"/>
                  </a:lnTo>
                  <a:lnTo>
                    <a:pt x="2564" y="8"/>
                  </a:lnTo>
                  <a:lnTo>
                    <a:pt x="2600" y="21"/>
                  </a:lnTo>
                  <a:lnTo>
                    <a:pt x="2701" y="81"/>
                  </a:lnTo>
                  <a:lnTo>
                    <a:pt x="2844" y="168"/>
                  </a:lnTo>
                  <a:lnTo>
                    <a:pt x="3003" y="276"/>
                  </a:lnTo>
                  <a:lnTo>
                    <a:pt x="3171" y="395"/>
                  </a:lnTo>
                  <a:lnTo>
                    <a:pt x="3331" y="517"/>
                  </a:lnTo>
                  <a:lnTo>
                    <a:pt x="3404" y="572"/>
                  </a:lnTo>
                  <a:lnTo>
                    <a:pt x="3471" y="627"/>
                  </a:lnTo>
                  <a:lnTo>
                    <a:pt x="3526" y="679"/>
                  </a:lnTo>
                  <a:lnTo>
                    <a:pt x="3569" y="725"/>
                  </a:lnTo>
                  <a:lnTo>
                    <a:pt x="3575" y="733"/>
                  </a:lnTo>
                  <a:lnTo>
                    <a:pt x="3578" y="746"/>
                  </a:lnTo>
                  <a:lnTo>
                    <a:pt x="3578" y="760"/>
                  </a:lnTo>
                  <a:lnTo>
                    <a:pt x="3578" y="777"/>
                  </a:lnTo>
                  <a:lnTo>
                    <a:pt x="3569" y="819"/>
                  </a:lnTo>
                  <a:lnTo>
                    <a:pt x="3551" y="871"/>
                  </a:lnTo>
                  <a:lnTo>
                    <a:pt x="3530" y="934"/>
                  </a:lnTo>
                  <a:lnTo>
                    <a:pt x="3499" y="1001"/>
                  </a:lnTo>
                  <a:lnTo>
                    <a:pt x="3460" y="1077"/>
                  </a:lnTo>
                  <a:lnTo>
                    <a:pt x="3418" y="1160"/>
                  </a:lnTo>
                  <a:lnTo>
                    <a:pt x="3317" y="1345"/>
                  </a:lnTo>
                  <a:lnTo>
                    <a:pt x="3202" y="1544"/>
                  </a:lnTo>
                  <a:lnTo>
                    <a:pt x="3073" y="1756"/>
                  </a:lnTo>
                  <a:lnTo>
                    <a:pt x="2941" y="1972"/>
                  </a:lnTo>
                  <a:lnTo>
                    <a:pt x="2802" y="2184"/>
                  </a:lnTo>
                  <a:lnTo>
                    <a:pt x="2669" y="2393"/>
                  </a:lnTo>
                  <a:lnTo>
                    <a:pt x="2421" y="2762"/>
                  </a:lnTo>
                  <a:lnTo>
                    <a:pt x="2237" y="3027"/>
                  </a:lnTo>
                  <a:lnTo>
                    <a:pt x="2178" y="3107"/>
                  </a:lnTo>
                  <a:lnTo>
                    <a:pt x="2150" y="3142"/>
                  </a:lnTo>
                  <a:lnTo>
                    <a:pt x="2143" y="3142"/>
                  </a:lnTo>
                  <a:lnTo>
                    <a:pt x="2135" y="3142"/>
                  </a:lnTo>
                  <a:lnTo>
                    <a:pt x="2115" y="3128"/>
                  </a:lnTo>
                  <a:lnTo>
                    <a:pt x="2080" y="3104"/>
                  </a:lnTo>
                  <a:lnTo>
                    <a:pt x="2038" y="3066"/>
                  </a:lnTo>
                  <a:lnTo>
                    <a:pt x="1927" y="2964"/>
                  </a:lnTo>
                  <a:lnTo>
                    <a:pt x="1787" y="2829"/>
                  </a:lnTo>
                  <a:lnTo>
                    <a:pt x="1623" y="2665"/>
                  </a:lnTo>
                  <a:lnTo>
                    <a:pt x="1443" y="2476"/>
                  </a:lnTo>
                  <a:lnTo>
                    <a:pt x="1056" y="2073"/>
                  </a:lnTo>
                  <a:lnTo>
                    <a:pt x="672" y="1659"/>
                  </a:lnTo>
                  <a:lnTo>
                    <a:pt x="338" y="1293"/>
                  </a:lnTo>
                  <a:lnTo>
                    <a:pt x="97" y="1028"/>
                  </a:lnTo>
                  <a:lnTo>
                    <a:pt x="28" y="948"/>
                  </a:lnTo>
                  <a:lnTo>
                    <a:pt x="0" y="913"/>
                  </a:lnTo>
                  <a:lnTo>
                    <a:pt x="4" y="903"/>
                  </a:lnTo>
                  <a:lnTo>
                    <a:pt x="11" y="892"/>
                  </a:lnTo>
                  <a:lnTo>
                    <a:pt x="38" y="854"/>
                  </a:lnTo>
                  <a:lnTo>
                    <a:pt x="90" y="801"/>
                  </a:lnTo>
                  <a:lnTo>
                    <a:pt x="157" y="739"/>
                  </a:lnTo>
                  <a:lnTo>
                    <a:pt x="233" y="666"/>
                  </a:lnTo>
                  <a:lnTo>
                    <a:pt x="324" y="590"/>
                  </a:lnTo>
                  <a:lnTo>
                    <a:pt x="523" y="426"/>
                  </a:lnTo>
                  <a:lnTo>
                    <a:pt x="724" y="265"/>
                  </a:lnTo>
                  <a:lnTo>
                    <a:pt x="819" y="196"/>
                  </a:lnTo>
                  <a:lnTo>
                    <a:pt x="903" y="133"/>
                  </a:lnTo>
                  <a:lnTo>
                    <a:pt x="979" y="84"/>
                  </a:lnTo>
                  <a:lnTo>
                    <a:pt x="1038" y="49"/>
                  </a:lnTo>
                  <a:lnTo>
                    <a:pt x="1063" y="39"/>
                  </a:lnTo>
                  <a:lnTo>
                    <a:pt x="1084" y="32"/>
                  </a:lnTo>
                  <a:lnTo>
                    <a:pt x="1098" y="32"/>
                  </a:lnTo>
                  <a:lnTo>
                    <a:pt x="1105" y="36"/>
                  </a:lnTo>
                  <a:close/>
                </a:path>
              </a:pathLst>
            </a:custGeom>
            <a:solidFill>
              <a:srgbClr val="3D44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5" name="Freeform 53"/>
            <p:cNvSpPr>
              <a:spLocks/>
            </p:cNvSpPr>
            <p:nvPr/>
          </p:nvSpPr>
          <p:spPr bwMode="auto">
            <a:xfrm>
              <a:off x="437824" y="5041527"/>
              <a:ext cx="452198" cy="318557"/>
            </a:xfrm>
            <a:custGeom>
              <a:avLst/>
              <a:gdLst>
                <a:gd name="T0" fmla="*/ 1024 w 2954"/>
                <a:gd name="T1" fmla="*/ 870 h 2364"/>
                <a:gd name="T2" fmla="*/ 1627 w 2954"/>
                <a:gd name="T3" fmla="*/ 1612 h 2364"/>
                <a:gd name="T4" fmla="*/ 1708 w 2954"/>
                <a:gd name="T5" fmla="*/ 1712 h 2364"/>
                <a:gd name="T6" fmla="*/ 1724 w 2954"/>
                <a:gd name="T7" fmla="*/ 1709 h 2364"/>
                <a:gd name="T8" fmla="*/ 1760 w 2954"/>
                <a:gd name="T9" fmla="*/ 1667 h 2364"/>
                <a:gd name="T10" fmla="*/ 1864 w 2954"/>
                <a:gd name="T11" fmla="*/ 1493 h 2364"/>
                <a:gd name="T12" fmla="*/ 2000 w 2954"/>
                <a:gd name="T13" fmla="*/ 1222 h 2364"/>
                <a:gd name="T14" fmla="*/ 2436 w 2954"/>
                <a:gd name="T15" fmla="*/ 292 h 2364"/>
                <a:gd name="T16" fmla="*/ 2564 w 2954"/>
                <a:gd name="T17" fmla="*/ 27 h 2364"/>
                <a:gd name="T18" fmla="*/ 2582 w 2954"/>
                <a:gd name="T19" fmla="*/ 3 h 2364"/>
                <a:gd name="T20" fmla="*/ 2610 w 2954"/>
                <a:gd name="T21" fmla="*/ 3 h 2364"/>
                <a:gd name="T22" fmla="*/ 2655 w 2954"/>
                <a:gd name="T23" fmla="*/ 24 h 2364"/>
                <a:gd name="T24" fmla="*/ 2774 w 2954"/>
                <a:gd name="T25" fmla="*/ 104 h 2364"/>
                <a:gd name="T26" fmla="*/ 2954 w 2954"/>
                <a:gd name="T27" fmla="*/ 253 h 2364"/>
                <a:gd name="T28" fmla="*/ 2948 w 2954"/>
                <a:gd name="T29" fmla="*/ 281 h 2364"/>
                <a:gd name="T30" fmla="*/ 2864 w 2954"/>
                <a:gd name="T31" fmla="*/ 456 h 2364"/>
                <a:gd name="T32" fmla="*/ 2616 w 2954"/>
                <a:gd name="T33" fmla="*/ 923 h 2364"/>
                <a:gd name="T34" fmla="*/ 2192 w 2954"/>
                <a:gd name="T35" fmla="*/ 1678 h 2364"/>
                <a:gd name="T36" fmla="*/ 1857 w 2954"/>
                <a:gd name="T37" fmla="*/ 2256 h 2364"/>
                <a:gd name="T38" fmla="*/ 1787 w 2954"/>
                <a:gd name="T39" fmla="*/ 2364 h 2364"/>
                <a:gd name="T40" fmla="*/ 1776 w 2954"/>
                <a:gd name="T41" fmla="*/ 2364 h 2364"/>
                <a:gd name="T42" fmla="*/ 1732 w 2954"/>
                <a:gd name="T43" fmla="*/ 2330 h 2364"/>
                <a:gd name="T44" fmla="*/ 1602 w 2954"/>
                <a:gd name="T45" fmla="*/ 2211 h 2364"/>
                <a:gd name="T46" fmla="*/ 1355 w 2954"/>
                <a:gd name="T47" fmla="*/ 1953 h 2364"/>
                <a:gd name="T48" fmla="*/ 885 w 2954"/>
                <a:gd name="T49" fmla="*/ 1444 h 2364"/>
                <a:gd name="T50" fmla="*/ 289 w 2954"/>
                <a:gd name="T51" fmla="*/ 780 h 2364"/>
                <a:gd name="T52" fmla="*/ 0 w 2954"/>
                <a:gd name="T53" fmla="*/ 452 h 2364"/>
                <a:gd name="T54" fmla="*/ 6 w 2954"/>
                <a:gd name="T55" fmla="*/ 435 h 2364"/>
                <a:gd name="T56" fmla="*/ 38 w 2954"/>
                <a:gd name="T57" fmla="*/ 393 h 2364"/>
                <a:gd name="T58" fmla="*/ 154 w 2954"/>
                <a:gd name="T59" fmla="*/ 281 h 2364"/>
                <a:gd name="T60" fmla="*/ 292 w 2954"/>
                <a:gd name="T61" fmla="*/ 174 h 2364"/>
                <a:gd name="T62" fmla="*/ 380 w 2954"/>
                <a:gd name="T63" fmla="*/ 118 h 23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2954" h="2364">
                  <a:moveTo>
                    <a:pt x="401" y="107"/>
                  </a:moveTo>
                  <a:lnTo>
                    <a:pt x="1024" y="870"/>
                  </a:lnTo>
                  <a:lnTo>
                    <a:pt x="1467" y="1413"/>
                  </a:lnTo>
                  <a:lnTo>
                    <a:pt x="1627" y="1612"/>
                  </a:lnTo>
                  <a:lnTo>
                    <a:pt x="1703" y="1709"/>
                  </a:lnTo>
                  <a:lnTo>
                    <a:pt x="1708" y="1712"/>
                  </a:lnTo>
                  <a:lnTo>
                    <a:pt x="1711" y="1716"/>
                  </a:lnTo>
                  <a:lnTo>
                    <a:pt x="1724" y="1709"/>
                  </a:lnTo>
                  <a:lnTo>
                    <a:pt x="1739" y="1691"/>
                  </a:lnTo>
                  <a:lnTo>
                    <a:pt x="1760" y="1667"/>
                  </a:lnTo>
                  <a:lnTo>
                    <a:pt x="1805" y="1594"/>
                  </a:lnTo>
                  <a:lnTo>
                    <a:pt x="1864" y="1493"/>
                  </a:lnTo>
                  <a:lnTo>
                    <a:pt x="1930" y="1368"/>
                  </a:lnTo>
                  <a:lnTo>
                    <a:pt x="2000" y="1222"/>
                  </a:lnTo>
                  <a:lnTo>
                    <a:pt x="2153" y="905"/>
                  </a:lnTo>
                  <a:lnTo>
                    <a:pt x="2436" y="292"/>
                  </a:lnTo>
                  <a:lnTo>
                    <a:pt x="2533" y="86"/>
                  </a:lnTo>
                  <a:lnTo>
                    <a:pt x="2564" y="27"/>
                  </a:lnTo>
                  <a:lnTo>
                    <a:pt x="2574" y="10"/>
                  </a:lnTo>
                  <a:lnTo>
                    <a:pt x="2582" y="3"/>
                  </a:lnTo>
                  <a:lnTo>
                    <a:pt x="2595" y="0"/>
                  </a:lnTo>
                  <a:lnTo>
                    <a:pt x="2610" y="3"/>
                  </a:lnTo>
                  <a:lnTo>
                    <a:pt x="2631" y="13"/>
                  </a:lnTo>
                  <a:lnTo>
                    <a:pt x="2655" y="24"/>
                  </a:lnTo>
                  <a:lnTo>
                    <a:pt x="2711" y="62"/>
                  </a:lnTo>
                  <a:lnTo>
                    <a:pt x="2774" y="104"/>
                  </a:lnTo>
                  <a:lnTo>
                    <a:pt x="2888" y="195"/>
                  </a:lnTo>
                  <a:lnTo>
                    <a:pt x="2954" y="253"/>
                  </a:lnTo>
                  <a:lnTo>
                    <a:pt x="2954" y="261"/>
                  </a:lnTo>
                  <a:lnTo>
                    <a:pt x="2948" y="281"/>
                  </a:lnTo>
                  <a:lnTo>
                    <a:pt x="2916" y="351"/>
                  </a:lnTo>
                  <a:lnTo>
                    <a:pt x="2864" y="456"/>
                  </a:lnTo>
                  <a:lnTo>
                    <a:pt x="2798" y="588"/>
                  </a:lnTo>
                  <a:lnTo>
                    <a:pt x="2616" y="923"/>
                  </a:lnTo>
                  <a:lnTo>
                    <a:pt x="2407" y="1298"/>
                  </a:lnTo>
                  <a:lnTo>
                    <a:pt x="2192" y="1678"/>
                  </a:lnTo>
                  <a:lnTo>
                    <a:pt x="2000" y="2013"/>
                  </a:lnTo>
                  <a:lnTo>
                    <a:pt x="1857" y="2256"/>
                  </a:lnTo>
                  <a:lnTo>
                    <a:pt x="1812" y="2330"/>
                  </a:lnTo>
                  <a:lnTo>
                    <a:pt x="1787" y="2364"/>
                  </a:lnTo>
                  <a:lnTo>
                    <a:pt x="1784" y="2364"/>
                  </a:lnTo>
                  <a:lnTo>
                    <a:pt x="1776" y="2364"/>
                  </a:lnTo>
                  <a:lnTo>
                    <a:pt x="1756" y="2354"/>
                  </a:lnTo>
                  <a:lnTo>
                    <a:pt x="1732" y="2330"/>
                  </a:lnTo>
                  <a:lnTo>
                    <a:pt x="1693" y="2302"/>
                  </a:lnTo>
                  <a:lnTo>
                    <a:pt x="1602" y="2211"/>
                  </a:lnTo>
                  <a:lnTo>
                    <a:pt x="1488" y="2096"/>
                  </a:lnTo>
                  <a:lnTo>
                    <a:pt x="1355" y="1953"/>
                  </a:lnTo>
                  <a:lnTo>
                    <a:pt x="1205" y="1797"/>
                  </a:lnTo>
                  <a:lnTo>
                    <a:pt x="885" y="1444"/>
                  </a:lnTo>
                  <a:lnTo>
                    <a:pt x="568" y="1093"/>
                  </a:lnTo>
                  <a:lnTo>
                    <a:pt x="289" y="780"/>
                  </a:lnTo>
                  <a:lnTo>
                    <a:pt x="3" y="456"/>
                  </a:lnTo>
                  <a:lnTo>
                    <a:pt x="0" y="452"/>
                  </a:lnTo>
                  <a:lnTo>
                    <a:pt x="0" y="448"/>
                  </a:lnTo>
                  <a:lnTo>
                    <a:pt x="6" y="435"/>
                  </a:lnTo>
                  <a:lnTo>
                    <a:pt x="17" y="414"/>
                  </a:lnTo>
                  <a:lnTo>
                    <a:pt x="38" y="393"/>
                  </a:lnTo>
                  <a:lnTo>
                    <a:pt x="87" y="341"/>
                  </a:lnTo>
                  <a:lnTo>
                    <a:pt x="154" y="281"/>
                  </a:lnTo>
                  <a:lnTo>
                    <a:pt x="222" y="226"/>
                  </a:lnTo>
                  <a:lnTo>
                    <a:pt x="292" y="174"/>
                  </a:lnTo>
                  <a:lnTo>
                    <a:pt x="352" y="131"/>
                  </a:lnTo>
                  <a:lnTo>
                    <a:pt x="380" y="118"/>
                  </a:lnTo>
                  <a:lnTo>
                    <a:pt x="401" y="107"/>
                  </a:lnTo>
                  <a:close/>
                </a:path>
              </a:pathLst>
            </a:custGeom>
            <a:solidFill>
              <a:srgbClr val="39317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6" name="Freeform 54"/>
            <p:cNvSpPr>
              <a:spLocks/>
            </p:cNvSpPr>
            <p:nvPr/>
          </p:nvSpPr>
          <p:spPr bwMode="auto">
            <a:xfrm>
              <a:off x="1048866" y="5272359"/>
              <a:ext cx="78963" cy="73171"/>
            </a:xfrm>
            <a:custGeom>
              <a:avLst/>
              <a:gdLst>
                <a:gd name="T0" fmla="*/ 104 w 515"/>
                <a:gd name="T1" fmla="*/ 0 h 544"/>
                <a:gd name="T2" fmla="*/ 91 w 515"/>
                <a:gd name="T3" fmla="*/ 18 h 544"/>
                <a:gd name="T4" fmla="*/ 66 w 515"/>
                <a:gd name="T5" fmla="*/ 70 h 544"/>
                <a:gd name="T6" fmla="*/ 55 w 515"/>
                <a:gd name="T7" fmla="*/ 101 h 544"/>
                <a:gd name="T8" fmla="*/ 45 w 515"/>
                <a:gd name="T9" fmla="*/ 137 h 544"/>
                <a:gd name="T10" fmla="*/ 38 w 515"/>
                <a:gd name="T11" fmla="*/ 171 h 544"/>
                <a:gd name="T12" fmla="*/ 38 w 515"/>
                <a:gd name="T13" fmla="*/ 207 h 544"/>
                <a:gd name="T14" fmla="*/ 45 w 515"/>
                <a:gd name="T15" fmla="*/ 241 h 544"/>
                <a:gd name="T16" fmla="*/ 62 w 515"/>
                <a:gd name="T17" fmla="*/ 283 h 544"/>
                <a:gd name="T18" fmla="*/ 83 w 515"/>
                <a:gd name="T19" fmla="*/ 322 h 544"/>
                <a:gd name="T20" fmla="*/ 115 w 515"/>
                <a:gd name="T21" fmla="*/ 363 h 544"/>
                <a:gd name="T22" fmla="*/ 153 w 515"/>
                <a:gd name="T23" fmla="*/ 398 h 544"/>
                <a:gd name="T24" fmla="*/ 174 w 515"/>
                <a:gd name="T25" fmla="*/ 412 h 544"/>
                <a:gd name="T26" fmla="*/ 195 w 515"/>
                <a:gd name="T27" fmla="*/ 426 h 544"/>
                <a:gd name="T28" fmla="*/ 219 w 515"/>
                <a:gd name="T29" fmla="*/ 439 h 544"/>
                <a:gd name="T30" fmla="*/ 244 w 515"/>
                <a:gd name="T31" fmla="*/ 450 h 544"/>
                <a:gd name="T32" fmla="*/ 272 w 515"/>
                <a:gd name="T33" fmla="*/ 457 h 544"/>
                <a:gd name="T34" fmla="*/ 299 w 515"/>
                <a:gd name="T35" fmla="*/ 460 h 544"/>
                <a:gd name="T36" fmla="*/ 327 w 515"/>
                <a:gd name="T37" fmla="*/ 460 h 544"/>
                <a:gd name="T38" fmla="*/ 351 w 515"/>
                <a:gd name="T39" fmla="*/ 460 h 544"/>
                <a:gd name="T40" fmla="*/ 376 w 515"/>
                <a:gd name="T41" fmla="*/ 457 h 544"/>
                <a:gd name="T42" fmla="*/ 397 w 515"/>
                <a:gd name="T43" fmla="*/ 450 h 544"/>
                <a:gd name="T44" fmla="*/ 436 w 515"/>
                <a:gd name="T45" fmla="*/ 436 h 544"/>
                <a:gd name="T46" fmla="*/ 463 w 515"/>
                <a:gd name="T47" fmla="*/ 423 h 544"/>
                <a:gd name="T48" fmla="*/ 488 w 515"/>
                <a:gd name="T49" fmla="*/ 405 h 544"/>
                <a:gd name="T50" fmla="*/ 502 w 515"/>
                <a:gd name="T51" fmla="*/ 387 h 544"/>
                <a:gd name="T52" fmla="*/ 515 w 515"/>
                <a:gd name="T53" fmla="*/ 374 h 544"/>
                <a:gd name="T54" fmla="*/ 512 w 515"/>
                <a:gd name="T55" fmla="*/ 398 h 544"/>
                <a:gd name="T56" fmla="*/ 505 w 515"/>
                <a:gd name="T57" fmla="*/ 423 h 544"/>
                <a:gd name="T58" fmla="*/ 491 w 515"/>
                <a:gd name="T59" fmla="*/ 450 h 544"/>
                <a:gd name="T60" fmla="*/ 473 w 515"/>
                <a:gd name="T61" fmla="*/ 481 h 544"/>
                <a:gd name="T62" fmla="*/ 463 w 515"/>
                <a:gd name="T63" fmla="*/ 496 h 544"/>
                <a:gd name="T64" fmla="*/ 449 w 515"/>
                <a:gd name="T65" fmla="*/ 509 h 544"/>
                <a:gd name="T66" fmla="*/ 432 w 515"/>
                <a:gd name="T67" fmla="*/ 520 h 544"/>
                <a:gd name="T68" fmla="*/ 415 w 515"/>
                <a:gd name="T69" fmla="*/ 530 h 544"/>
                <a:gd name="T70" fmla="*/ 393 w 515"/>
                <a:gd name="T71" fmla="*/ 537 h 544"/>
                <a:gd name="T72" fmla="*/ 369 w 515"/>
                <a:gd name="T73" fmla="*/ 541 h 544"/>
                <a:gd name="T74" fmla="*/ 345 w 515"/>
                <a:gd name="T75" fmla="*/ 544 h 544"/>
                <a:gd name="T76" fmla="*/ 320 w 515"/>
                <a:gd name="T77" fmla="*/ 541 h 544"/>
                <a:gd name="T78" fmla="*/ 296 w 515"/>
                <a:gd name="T79" fmla="*/ 541 h 544"/>
                <a:gd name="T80" fmla="*/ 272 w 515"/>
                <a:gd name="T81" fmla="*/ 533 h 544"/>
                <a:gd name="T82" fmla="*/ 226 w 515"/>
                <a:gd name="T83" fmla="*/ 520 h 544"/>
                <a:gd name="T84" fmla="*/ 184 w 515"/>
                <a:gd name="T85" fmla="*/ 499 h 544"/>
                <a:gd name="T86" fmla="*/ 143 w 515"/>
                <a:gd name="T87" fmla="*/ 475 h 544"/>
                <a:gd name="T88" fmla="*/ 107 w 515"/>
                <a:gd name="T89" fmla="*/ 447 h 544"/>
                <a:gd name="T90" fmla="*/ 49 w 515"/>
                <a:gd name="T91" fmla="*/ 398 h 544"/>
                <a:gd name="T92" fmla="*/ 38 w 515"/>
                <a:gd name="T93" fmla="*/ 384 h 544"/>
                <a:gd name="T94" fmla="*/ 24 w 515"/>
                <a:gd name="T95" fmla="*/ 366 h 544"/>
                <a:gd name="T96" fmla="*/ 18 w 515"/>
                <a:gd name="T97" fmla="*/ 346 h 544"/>
                <a:gd name="T98" fmla="*/ 10 w 515"/>
                <a:gd name="T99" fmla="*/ 325 h 544"/>
                <a:gd name="T100" fmla="*/ 3 w 515"/>
                <a:gd name="T101" fmla="*/ 301 h 544"/>
                <a:gd name="T102" fmla="*/ 0 w 515"/>
                <a:gd name="T103" fmla="*/ 273 h 544"/>
                <a:gd name="T104" fmla="*/ 0 w 515"/>
                <a:gd name="T105" fmla="*/ 244 h 544"/>
                <a:gd name="T106" fmla="*/ 0 w 515"/>
                <a:gd name="T107" fmla="*/ 213 h 544"/>
                <a:gd name="T108" fmla="*/ 7 w 515"/>
                <a:gd name="T109" fmla="*/ 186 h 544"/>
                <a:gd name="T110" fmla="*/ 10 w 515"/>
                <a:gd name="T111" fmla="*/ 154 h 544"/>
                <a:gd name="T112" fmla="*/ 21 w 515"/>
                <a:gd name="T113" fmla="*/ 127 h 544"/>
                <a:gd name="T114" fmla="*/ 31 w 515"/>
                <a:gd name="T115" fmla="*/ 98 h 544"/>
                <a:gd name="T116" fmla="*/ 45 w 515"/>
                <a:gd name="T117" fmla="*/ 70 h 544"/>
                <a:gd name="T118" fmla="*/ 62 w 515"/>
                <a:gd name="T119" fmla="*/ 46 h 544"/>
                <a:gd name="T120" fmla="*/ 80 w 515"/>
                <a:gd name="T121" fmla="*/ 22 h 544"/>
                <a:gd name="T122" fmla="*/ 104 w 515"/>
                <a:gd name="T123" fmla="*/ 0 h 5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515" h="544">
                  <a:moveTo>
                    <a:pt x="104" y="0"/>
                  </a:moveTo>
                  <a:lnTo>
                    <a:pt x="91" y="18"/>
                  </a:lnTo>
                  <a:lnTo>
                    <a:pt x="66" y="70"/>
                  </a:lnTo>
                  <a:lnTo>
                    <a:pt x="55" y="101"/>
                  </a:lnTo>
                  <a:lnTo>
                    <a:pt x="45" y="137"/>
                  </a:lnTo>
                  <a:lnTo>
                    <a:pt x="38" y="171"/>
                  </a:lnTo>
                  <a:lnTo>
                    <a:pt x="38" y="207"/>
                  </a:lnTo>
                  <a:lnTo>
                    <a:pt x="45" y="241"/>
                  </a:lnTo>
                  <a:lnTo>
                    <a:pt x="62" y="283"/>
                  </a:lnTo>
                  <a:lnTo>
                    <a:pt x="83" y="322"/>
                  </a:lnTo>
                  <a:lnTo>
                    <a:pt x="115" y="363"/>
                  </a:lnTo>
                  <a:lnTo>
                    <a:pt x="153" y="398"/>
                  </a:lnTo>
                  <a:lnTo>
                    <a:pt x="174" y="412"/>
                  </a:lnTo>
                  <a:lnTo>
                    <a:pt x="195" y="426"/>
                  </a:lnTo>
                  <a:lnTo>
                    <a:pt x="219" y="439"/>
                  </a:lnTo>
                  <a:lnTo>
                    <a:pt x="244" y="450"/>
                  </a:lnTo>
                  <a:lnTo>
                    <a:pt x="272" y="457"/>
                  </a:lnTo>
                  <a:lnTo>
                    <a:pt x="299" y="460"/>
                  </a:lnTo>
                  <a:lnTo>
                    <a:pt x="327" y="460"/>
                  </a:lnTo>
                  <a:lnTo>
                    <a:pt x="351" y="460"/>
                  </a:lnTo>
                  <a:lnTo>
                    <a:pt x="376" y="457"/>
                  </a:lnTo>
                  <a:lnTo>
                    <a:pt x="397" y="450"/>
                  </a:lnTo>
                  <a:lnTo>
                    <a:pt x="436" y="436"/>
                  </a:lnTo>
                  <a:lnTo>
                    <a:pt x="463" y="423"/>
                  </a:lnTo>
                  <a:lnTo>
                    <a:pt x="488" y="405"/>
                  </a:lnTo>
                  <a:lnTo>
                    <a:pt x="502" y="387"/>
                  </a:lnTo>
                  <a:lnTo>
                    <a:pt x="515" y="374"/>
                  </a:lnTo>
                  <a:lnTo>
                    <a:pt x="512" y="398"/>
                  </a:lnTo>
                  <a:lnTo>
                    <a:pt x="505" y="423"/>
                  </a:lnTo>
                  <a:lnTo>
                    <a:pt x="491" y="450"/>
                  </a:lnTo>
                  <a:lnTo>
                    <a:pt x="473" y="481"/>
                  </a:lnTo>
                  <a:lnTo>
                    <a:pt x="463" y="496"/>
                  </a:lnTo>
                  <a:lnTo>
                    <a:pt x="449" y="509"/>
                  </a:lnTo>
                  <a:lnTo>
                    <a:pt x="432" y="520"/>
                  </a:lnTo>
                  <a:lnTo>
                    <a:pt x="415" y="530"/>
                  </a:lnTo>
                  <a:lnTo>
                    <a:pt x="393" y="537"/>
                  </a:lnTo>
                  <a:lnTo>
                    <a:pt x="369" y="541"/>
                  </a:lnTo>
                  <a:lnTo>
                    <a:pt x="345" y="544"/>
                  </a:lnTo>
                  <a:lnTo>
                    <a:pt x="320" y="541"/>
                  </a:lnTo>
                  <a:lnTo>
                    <a:pt x="296" y="541"/>
                  </a:lnTo>
                  <a:lnTo>
                    <a:pt x="272" y="533"/>
                  </a:lnTo>
                  <a:lnTo>
                    <a:pt x="226" y="520"/>
                  </a:lnTo>
                  <a:lnTo>
                    <a:pt x="184" y="499"/>
                  </a:lnTo>
                  <a:lnTo>
                    <a:pt x="143" y="475"/>
                  </a:lnTo>
                  <a:lnTo>
                    <a:pt x="107" y="447"/>
                  </a:lnTo>
                  <a:lnTo>
                    <a:pt x="49" y="398"/>
                  </a:lnTo>
                  <a:lnTo>
                    <a:pt x="38" y="384"/>
                  </a:lnTo>
                  <a:lnTo>
                    <a:pt x="24" y="366"/>
                  </a:lnTo>
                  <a:lnTo>
                    <a:pt x="18" y="346"/>
                  </a:lnTo>
                  <a:lnTo>
                    <a:pt x="10" y="325"/>
                  </a:lnTo>
                  <a:lnTo>
                    <a:pt x="3" y="301"/>
                  </a:lnTo>
                  <a:lnTo>
                    <a:pt x="0" y="273"/>
                  </a:lnTo>
                  <a:lnTo>
                    <a:pt x="0" y="244"/>
                  </a:lnTo>
                  <a:lnTo>
                    <a:pt x="0" y="213"/>
                  </a:lnTo>
                  <a:lnTo>
                    <a:pt x="7" y="186"/>
                  </a:lnTo>
                  <a:lnTo>
                    <a:pt x="10" y="154"/>
                  </a:lnTo>
                  <a:lnTo>
                    <a:pt x="21" y="127"/>
                  </a:lnTo>
                  <a:lnTo>
                    <a:pt x="31" y="98"/>
                  </a:lnTo>
                  <a:lnTo>
                    <a:pt x="45" y="70"/>
                  </a:lnTo>
                  <a:lnTo>
                    <a:pt x="62" y="46"/>
                  </a:lnTo>
                  <a:lnTo>
                    <a:pt x="80" y="22"/>
                  </a:lnTo>
                  <a:lnTo>
                    <a:pt x="104" y="0"/>
                  </a:lnTo>
                  <a:close/>
                </a:path>
              </a:pathLst>
            </a:custGeom>
            <a:solidFill>
              <a:srgbClr val="D5D6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7" name="Freeform 55"/>
            <p:cNvSpPr>
              <a:spLocks/>
            </p:cNvSpPr>
            <p:nvPr/>
          </p:nvSpPr>
          <p:spPr bwMode="auto">
            <a:xfrm>
              <a:off x="1033257" y="5126825"/>
              <a:ext cx="212556" cy="184747"/>
            </a:xfrm>
            <a:custGeom>
              <a:avLst/>
              <a:gdLst>
                <a:gd name="T0" fmla="*/ 397 w 1390"/>
                <a:gd name="T1" fmla="*/ 1359 h 1372"/>
                <a:gd name="T2" fmla="*/ 306 w 1390"/>
                <a:gd name="T3" fmla="*/ 1317 h 1372"/>
                <a:gd name="T4" fmla="*/ 223 w 1390"/>
                <a:gd name="T5" fmla="*/ 1240 h 1372"/>
                <a:gd name="T6" fmla="*/ 156 w 1390"/>
                <a:gd name="T7" fmla="*/ 1133 h 1372"/>
                <a:gd name="T8" fmla="*/ 117 w 1390"/>
                <a:gd name="T9" fmla="*/ 990 h 1372"/>
                <a:gd name="T10" fmla="*/ 117 w 1390"/>
                <a:gd name="T11" fmla="*/ 829 h 1372"/>
                <a:gd name="T12" fmla="*/ 93 w 1390"/>
                <a:gd name="T13" fmla="*/ 697 h 1372"/>
                <a:gd name="T14" fmla="*/ 34 w 1390"/>
                <a:gd name="T15" fmla="*/ 547 h 1372"/>
                <a:gd name="T16" fmla="*/ 0 w 1390"/>
                <a:gd name="T17" fmla="*/ 436 h 1372"/>
                <a:gd name="T18" fmla="*/ 31 w 1390"/>
                <a:gd name="T19" fmla="*/ 379 h 1372"/>
                <a:gd name="T20" fmla="*/ 101 w 1390"/>
                <a:gd name="T21" fmla="*/ 352 h 1372"/>
                <a:gd name="T22" fmla="*/ 156 w 1390"/>
                <a:gd name="T23" fmla="*/ 352 h 1372"/>
                <a:gd name="T24" fmla="*/ 202 w 1390"/>
                <a:gd name="T25" fmla="*/ 373 h 1372"/>
                <a:gd name="T26" fmla="*/ 275 w 1390"/>
                <a:gd name="T27" fmla="*/ 453 h 1372"/>
                <a:gd name="T28" fmla="*/ 320 w 1390"/>
                <a:gd name="T29" fmla="*/ 554 h 1372"/>
                <a:gd name="T30" fmla="*/ 348 w 1390"/>
                <a:gd name="T31" fmla="*/ 683 h 1372"/>
                <a:gd name="T32" fmla="*/ 403 w 1390"/>
                <a:gd name="T33" fmla="*/ 335 h 1372"/>
                <a:gd name="T34" fmla="*/ 459 w 1390"/>
                <a:gd name="T35" fmla="*/ 153 h 1372"/>
                <a:gd name="T36" fmla="*/ 519 w 1390"/>
                <a:gd name="T37" fmla="*/ 42 h 1372"/>
                <a:gd name="T38" fmla="*/ 561 w 1390"/>
                <a:gd name="T39" fmla="*/ 7 h 1372"/>
                <a:gd name="T40" fmla="*/ 613 w 1390"/>
                <a:gd name="T41" fmla="*/ 4 h 1372"/>
                <a:gd name="T42" fmla="*/ 658 w 1390"/>
                <a:gd name="T43" fmla="*/ 35 h 1372"/>
                <a:gd name="T44" fmla="*/ 683 w 1390"/>
                <a:gd name="T45" fmla="*/ 91 h 1372"/>
                <a:gd name="T46" fmla="*/ 693 w 1390"/>
                <a:gd name="T47" fmla="*/ 220 h 1372"/>
                <a:gd name="T48" fmla="*/ 671 w 1390"/>
                <a:gd name="T49" fmla="*/ 408 h 1372"/>
                <a:gd name="T50" fmla="*/ 602 w 1390"/>
                <a:gd name="T51" fmla="*/ 676 h 1372"/>
                <a:gd name="T52" fmla="*/ 745 w 1390"/>
                <a:gd name="T53" fmla="*/ 345 h 1372"/>
                <a:gd name="T54" fmla="*/ 839 w 1390"/>
                <a:gd name="T55" fmla="*/ 178 h 1372"/>
                <a:gd name="T56" fmla="*/ 923 w 1390"/>
                <a:gd name="T57" fmla="*/ 87 h 1372"/>
                <a:gd name="T58" fmla="*/ 972 w 1390"/>
                <a:gd name="T59" fmla="*/ 67 h 1372"/>
                <a:gd name="T60" fmla="*/ 1016 w 1390"/>
                <a:gd name="T61" fmla="*/ 83 h 1372"/>
                <a:gd name="T62" fmla="*/ 1045 w 1390"/>
                <a:gd name="T63" fmla="*/ 132 h 1372"/>
                <a:gd name="T64" fmla="*/ 1052 w 1390"/>
                <a:gd name="T65" fmla="*/ 199 h 1372"/>
                <a:gd name="T66" fmla="*/ 1024 w 1390"/>
                <a:gd name="T67" fmla="*/ 342 h 1372"/>
                <a:gd name="T68" fmla="*/ 947 w 1390"/>
                <a:gd name="T69" fmla="*/ 527 h 1372"/>
                <a:gd name="T70" fmla="*/ 804 w 1390"/>
                <a:gd name="T71" fmla="*/ 784 h 1372"/>
                <a:gd name="T72" fmla="*/ 1006 w 1390"/>
                <a:gd name="T73" fmla="*/ 516 h 1372"/>
                <a:gd name="T74" fmla="*/ 1128 w 1390"/>
                <a:gd name="T75" fmla="*/ 384 h 1372"/>
                <a:gd name="T76" fmla="*/ 1232 w 1390"/>
                <a:gd name="T77" fmla="*/ 311 h 1372"/>
                <a:gd name="T78" fmla="*/ 1271 w 1390"/>
                <a:gd name="T79" fmla="*/ 311 h 1372"/>
                <a:gd name="T80" fmla="*/ 1305 w 1390"/>
                <a:gd name="T81" fmla="*/ 352 h 1372"/>
                <a:gd name="T82" fmla="*/ 1313 w 1390"/>
                <a:gd name="T83" fmla="*/ 411 h 1372"/>
                <a:gd name="T84" fmla="*/ 1299 w 1390"/>
                <a:gd name="T85" fmla="*/ 481 h 1372"/>
                <a:gd name="T86" fmla="*/ 1212 w 1390"/>
                <a:gd name="T87" fmla="*/ 631 h 1372"/>
                <a:gd name="T88" fmla="*/ 1094 w 1390"/>
                <a:gd name="T89" fmla="*/ 777 h 1372"/>
                <a:gd name="T90" fmla="*/ 943 w 1390"/>
                <a:gd name="T91" fmla="*/ 923 h 1372"/>
                <a:gd name="T92" fmla="*/ 1139 w 1390"/>
                <a:gd name="T93" fmla="*/ 798 h 1372"/>
                <a:gd name="T94" fmla="*/ 1253 w 1390"/>
                <a:gd name="T95" fmla="*/ 749 h 1372"/>
                <a:gd name="T96" fmla="*/ 1334 w 1390"/>
                <a:gd name="T97" fmla="*/ 746 h 1372"/>
                <a:gd name="T98" fmla="*/ 1369 w 1390"/>
                <a:gd name="T99" fmla="*/ 763 h 1372"/>
                <a:gd name="T100" fmla="*/ 1390 w 1390"/>
                <a:gd name="T101" fmla="*/ 795 h 1372"/>
                <a:gd name="T102" fmla="*/ 1369 w 1390"/>
                <a:gd name="T103" fmla="*/ 839 h 1372"/>
                <a:gd name="T104" fmla="*/ 1219 w 1390"/>
                <a:gd name="T105" fmla="*/ 958 h 1372"/>
                <a:gd name="T106" fmla="*/ 1021 w 1390"/>
                <a:gd name="T107" fmla="*/ 1101 h 1372"/>
                <a:gd name="T108" fmla="*/ 926 w 1390"/>
                <a:gd name="T109" fmla="*/ 1191 h 1372"/>
                <a:gd name="T110" fmla="*/ 842 w 1390"/>
                <a:gd name="T111" fmla="*/ 1278 h 1372"/>
                <a:gd name="T112" fmla="*/ 756 w 1390"/>
                <a:gd name="T113" fmla="*/ 1334 h 1372"/>
                <a:gd name="T114" fmla="*/ 668 w 1390"/>
                <a:gd name="T115" fmla="*/ 1362 h 1372"/>
                <a:gd name="T116" fmla="*/ 515 w 1390"/>
                <a:gd name="T117" fmla="*/ 1372 h 137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390" h="1372">
                  <a:moveTo>
                    <a:pt x="452" y="1369"/>
                  </a:moveTo>
                  <a:lnTo>
                    <a:pt x="424" y="1365"/>
                  </a:lnTo>
                  <a:lnTo>
                    <a:pt x="397" y="1359"/>
                  </a:lnTo>
                  <a:lnTo>
                    <a:pt x="366" y="1348"/>
                  </a:lnTo>
                  <a:lnTo>
                    <a:pt x="333" y="1334"/>
                  </a:lnTo>
                  <a:lnTo>
                    <a:pt x="306" y="1317"/>
                  </a:lnTo>
                  <a:lnTo>
                    <a:pt x="275" y="1296"/>
                  </a:lnTo>
                  <a:lnTo>
                    <a:pt x="247" y="1268"/>
                  </a:lnTo>
                  <a:lnTo>
                    <a:pt x="223" y="1240"/>
                  </a:lnTo>
                  <a:lnTo>
                    <a:pt x="198" y="1209"/>
                  </a:lnTo>
                  <a:lnTo>
                    <a:pt x="174" y="1170"/>
                  </a:lnTo>
                  <a:lnTo>
                    <a:pt x="156" y="1133"/>
                  </a:lnTo>
                  <a:lnTo>
                    <a:pt x="138" y="1087"/>
                  </a:lnTo>
                  <a:lnTo>
                    <a:pt x="125" y="1042"/>
                  </a:lnTo>
                  <a:lnTo>
                    <a:pt x="117" y="990"/>
                  </a:lnTo>
                  <a:lnTo>
                    <a:pt x="114" y="937"/>
                  </a:lnTo>
                  <a:lnTo>
                    <a:pt x="117" y="878"/>
                  </a:lnTo>
                  <a:lnTo>
                    <a:pt x="117" y="829"/>
                  </a:lnTo>
                  <a:lnTo>
                    <a:pt x="111" y="784"/>
                  </a:lnTo>
                  <a:lnTo>
                    <a:pt x="104" y="738"/>
                  </a:lnTo>
                  <a:lnTo>
                    <a:pt x="93" y="697"/>
                  </a:lnTo>
                  <a:lnTo>
                    <a:pt x="80" y="655"/>
                  </a:lnTo>
                  <a:lnTo>
                    <a:pt x="62" y="616"/>
                  </a:lnTo>
                  <a:lnTo>
                    <a:pt x="34" y="547"/>
                  </a:lnTo>
                  <a:lnTo>
                    <a:pt x="10" y="488"/>
                  </a:lnTo>
                  <a:lnTo>
                    <a:pt x="3" y="460"/>
                  </a:lnTo>
                  <a:lnTo>
                    <a:pt x="0" y="436"/>
                  </a:lnTo>
                  <a:lnTo>
                    <a:pt x="3" y="415"/>
                  </a:lnTo>
                  <a:lnTo>
                    <a:pt x="13" y="397"/>
                  </a:lnTo>
                  <a:lnTo>
                    <a:pt x="31" y="379"/>
                  </a:lnTo>
                  <a:lnTo>
                    <a:pt x="55" y="366"/>
                  </a:lnTo>
                  <a:lnTo>
                    <a:pt x="76" y="359"/>
                  </a:lnTo>
                  <a:lnTo>
                    <a:pt x="101" y="352"/>
                  </a:lnTo>
                  <a:lnTo>
                    <a:pt x="117" y="352"/>
                  </a:lnTo>
                  <a:lnTo>
                    <a:pt x="138" y="352"/>
                  </a:lnTo>
                  <a:lnTo>
                    <a:pt x="156" y="352"/>
                  </a:lnTo>
                  <a:lnTo>
                    <a:pt x="174" y="359"/>
                  </a:lnTo>
                  <a:lnTo>
                    <a:pt x="187" y="366"/>
                  </a:lnTo>
                  <a:lnTo>
                    <a:pt x="202" y="373"/>
                  </a:lnTo>
                  <a:lnTo>
                    <a:pt x="229" y="394"/>
                  </a:lnTo>
                  <a:lnTo>
                    <a:pt x="254" y="421"/>
                  </a:lnTo>
                  <a:lnTo>
                    <a:pt x="275" y="453"/>
                  </a:lnTo>
                  <a:lnTo>
                    <a:pt x="292" y="485"/>
                  </a:lnTo>
                  <a:lnTo>
                    <a:pt x="306" y="519"/>
                  </a:lnTo>
                  <a:lnTo>
                    <a:pt x="320" y="554"/>
                  </a:lnTo>
                  <a:lnTo>
                    <a:pt x="333" y="616"/>
                  </a:lnTo>
                  <a:lnTo>
                    <a:pt x="344" y="665"/>
                  </a:lnTo>
                  <a:lnTo>
                    <a:pt x="348" y="683"/>
                  </a:lnTo>
                  <a:lnTo>
                    <a:pt x="362" y="575"/>
                  </a:lnTo>
                  <a:lnTo>
                    <a:pt x="379" y="463"/>
                  </a:lnTo>
                  <a:lnTo>
                    <a:pt x="403" y="335"/>
                  </a:lnTo>
                  <a:lnTo>
                    <a:pt x="421" y="272"/>
                  </a:lnTo>
                  <a:lnTo>
                    <a:pt x="439" y="209"/>
                  </a:lnTo>
                  <a:lnTo>
                    <a:pt x="459" y="153"/>
                  </a:lnTo>
                  <a:lnTo>
                    <a:pt x="480" y="101"/>
                  </a:lnTo>
                  <a:lnTo>
                    <a:pt x="504" y="59"/>
                  </a:lnTo>
                  <a:lnTo>
                    <a:pt x="519" y="42"/>
                  </a:lnTo>
                  <a:lnTo>
                    <a:pt x="532" y="25"/>
                  </a:lnTo>
                  <a:lnTo>
                    <a:pt x="546" y="14"/>
                  </a:lnTo>
                  <a:lnTo>
                    <a:pt x="561" y="7"/>
                  </a:lnTo>
                  <a:lnTo>
                    <a:pt x="577" y="0"/>
                  </a:lnTo>
                  <a:lnTo>
                    <a:pt x="592" y="0"/>
                  </a:lnTo>
                  <a:lnTo>
                    <a:pt x="613" y="4"/>
                  </a:lnTo>
                  <a:lnTo>
                    <a:pt x="630" y="10"/>
                  </a:lnTo>
                  <a:lnTo>
                    <a:pt x="644" y="21"/>
                  </a:lnTo>
                  <a:lnTo>
                    <a:pt x="658" y="35"/>
                  </a:lnTo>
                  <a:lnTo>
                    <a:pt x="668" y="49"/>
                  </a:lnTo>
                  <a:lnTo>
                    <a:pt x="675" y="70"/>
                  </a:lnTo>
                  <a:lnTo>
                    <a:pt x="683" y="91"/>
                  </a:lnTo>
                  <a:lnTo>
                    <a:pt x="686" y="111"/>
                  </a:lnTo>
                  <a:lnTo>
                    <a:pt x="693" y="164"/>
                  </a:lnTo>
                  <a:lnTo>
                    <a:pt x="693" y="220"/>
                  </a:lnTo>
                  <a:lnTo>
                    <a:pt x="689" y="282"/>
                  </a:lnTo>
                  <a:lnTo>
                    <a:pt x="683" y="345"/>
                  </a:lnTo>
                  <a:lnTo>
                    <a:pt x="671" y="408"/>
                  </a:lnTo>
                  <a:lnTo>
                    <a:pt x="658" y="467"/>
                  </a:lnTo>
                  <a:lnTo>
                    <a:pt x="634" y="571"/>
                  </a:lnTo>
                  <a:lnTo>
                    <a:pt x="602" y="676"/>
                  </a:lnTo>
                  <a:lnTo>
                    <a:pt x="644" y="571"/>
                  </a:lnTo>
                  <a:lnTo>
                    <a:pt x="689" y="463"/>
                  </a:lnTo>
                  <a:lnTo>
                    <a:pt x="745" y="345"/>
                  </a:lnTo>
                  <a:lnTo>
                    <a:pt x="777" y="286"/>
                  </a:lnTo>
                  <a:lnTo>
                    <a:pt x="808" y="230"/>
                  </a:lnTo>
                  <a:lnTo>
                    <a:pt x="839" y="178"/>
                  </a:lnTo>
                  <a:lnTo>
                    <a:pt x="874" y="136"/>
                  </a:lnTo>
                  <a:lnTo>
                    <a:pt x="905" y="101"/>
                  </a:lnTo>
                  <a:lnTo>
                    <a:pt x="923" y="87"/>
                  </a:lnTo>
                  <a:lnTo>
                    <a:pt x="940" y="77"/>
                  </a:lnTo>
                  <a:lnTo>
                    <a:pt x="954" y="70"/>
                  </a:lnTo>
                  <a:lnTo>
                    <a:pt x="972" y="67"/>
                  </a:lnTo>
                  <a:lnTo>
                    <a:pt x="985" y="67"/>
                  </a:lnTo>
                  <a:lnTo>
                    <a:pt x="1000" y="73"/>
                  </a:lnTo>
                  <a:lnTo>
                    <a:pt x="1016" y="83"/>
                  </a:lnTo>
                  <a:lnTo>
                    <a:pt x="1027" y="98"/>
                  </a:lnTo>
                  <a:lnTo>
                    <a:pt x="1037" y="111"/>
                  </a:lnTo>
                  <a:lnTo>
                    <a:pt x="1045" y="132"/>
                  </a:lnTo>
                  <a:lnTo>
                    <a:pt x="1052" y="153"/>
                  </a:lnTo>
                  <a:lnTo>
                    <a:pt x="1052" y="174"/>
                  </a:lnTo>
                  <a:lnTo>
                    <a:pt x="1052" y="199"/>
                  </a:lnTo>
                  <a:lnTo>
                    <a:pt x="1052" y="226"/>
                  </a:lnTo>
                  <a:lnTo>
                    <a:pt x="1042" y="282"/>
                  </a:lnTo>
                  <a:lnTo>
                    <a:pt x="1024" y="342"/>
                  </a:lnTo>
                  <a:lnTo>
                    <a:pt x="1000" y="405"/>
                  </a:lnTo>
                  <a:lnTo>
                    <a:pt x="975" y="467"/>
                  </a:lnTo>
                  <a:lnTo>
                    <a:pt x="947" y="527"/>
                  </a:lnTo>
                  <a:lnTo>
                    <a:pt x="919" y="585"/>
                  </a:lnTo>
                  <a:lnTo>
                    <a:pt x="863" y="686"/>
                  </a:lnTo>
                  <a:lnTo>
                    <a:pt x="804" y="784"/>
                  </a:lnTo>
                  <a:lnTo>
                    <a:pt x="867" y="697"/>
                  </a:lnTo>
                  <a:lnTo>
                    <a:pt x="930" y="610"/>
                  </a:lnTo>
                  <a:lnTo>
                    <a:pt x="1006" y="516"/>
                  </a:lnTo>
                  <a:lnTo>
                    <a:pt x="1048" y="467"/>
                  </a:lnTo>
                  <a:lnTo>
                    <a:pt x="1089" y="421"/>
                  </a:lnTo>
                  <a:lnTo>
                    <a:pt x="1128" y="384"/>
                  </a:lnTo>
                  <a:lnTo>
                    <a:pt x="1167" y="348"/>
                  </a:lnTo>
                  <a:lnTo>
                    <a:pt x="1201" y="324"/>
                  </a:lnTo>
                  <a:lnTo>
                    <a:pt x="1232" y="311"/>
                  </a:lnTo>
                  <a:lnTo>
                    <a:pt x="1247" y="307"/>
                  </a:lnTo>
                  <a:lnTo>
                    <a:pt x="1261" y="307"/>
                  </a:lnTo>
                  <a:lnTo>
                    <a:pt x="1271" y="311"/>
                  </a:lnTo>
                  <a:lnTo>
                    <a:pt x="1281" y="317"/>
                  </a:lnTo>
                  <a:lnTo>
                    <a:pt x="1295" y="335"/>
                  </a:lnTo>
                  <a:lnTo>
                    <a:pt x="1305" y="352"/>
                  </a:lnTo>
                  <a:lnTo>
                    <a:pt x="1313" y="369"/>
                  </a:lnTo>
                  <a:lnTo>
                    <a:pt x="1313" y="390"/>
                  </a:lnTo>
                  <a:lnTo>
                    <a:pt x="1313" y="411"/>
                  </a:lnTo>
                  <a:lnTo>
                    <a:pt x="1313" y="432"/>
                  </a:lnTo>
                  <a:lnTo>
                    <a:pt x="1305" y="457"/>
                  </a:lnTo>
                  <a:lnTo>
                    <a:pt x="1299" y="481"/>
                  </a:lnTo>
                  <a:lnTo>
                    <a:pt x="1274" y="530"/>
                  </a:lnTo>
                  <a:lnTo>
                    <a:pt x="1247" y="582"/>
                  </a:lnTo>
                  <a:lnTo>
                    <a:pt x="1212" y="631"/>
                  </a:lnTo>
                  <a:lnTo>
                    <a:pt x="1174" y="683"/>
                  </a:lnTo>
                  <a:lnTo>
                    <a:pt x="1135" y="732"/>
                  </a:lnTo>
                  <a:lnTo>
                    <a:pt x="1094" y="777"/>
                  </a:lnTo>
                  <a:lnTo>
                    <a:pt x="1021" y="853"/>
                  </a:lnTo>
                  <a:lnTo>
                    <a:pt x="964" y="906"/>
                  </a:lnTo>
                  <a:lnTo>
                    <a:pt x="943" y="923"/>
                  </a:lnTo>
                  <a:lnTo>
                    <a:pt x="1003" y="881"/>
                  </a:lnTo>
                  <a:lnTo>
                    <a:pt x="1065" y="839"/>
                  </a:lnTo>
                  <a:lnTo>
                    <a:pt x="1139" y="798"/>
                  </a:lnTo>
                  <a:lnTo>
                    <a:pt x="1177" y="777"/>
                  </a:lnTo>
                  <a:lnTo>
                    <a:pt x="1216" y="763"/>
                  </a:lnTo>
                  <a:lnTo>
                    <a:pt x="1253" y="749"/>
                  </a:lnTo>
                  <a:lnTo>
                    <a:pt x="1289" y="742"/>
                  </a:lnTo>
                  <a:lnTo>
                    <a:pt x="1320" y="742"/>
                  </a:lnTo>
                  <a:lnTo>
                    <a:pt x="1334" y="746"/>
                  </a:lnTo>
                  <a:lnTo>
                    <a:pt x="1348" y="749"/>
                  </a:lnTo>
                  <a:lnTo>
                    <a:pt x="1359" y="756"/>
                  </a:lnTo>
                  <a:lnTo>
                    <a:pt x="1369" y="763"/>
                  </a:lnTo>
                  <a:lnTo>
                    <a:pt x="1379" y="774"/>
                  </a:lnTo>
                  <a:lnTo>
                    <a:pt x="1386" y="787"/>
                  </a:lnTo>
                  <a:lnTo>
                    <a:pt x="1390" y="795"/>
                  </a:lnTo>
                  <a:lnTo>
                    <a:pt x="1390" y="805"/>
                  </a:lnTo>
                  <a:lnTo>
                    <a:pt x="1383" y="822"/>
                  </a:lnTo>
                  <a:lnTo>
                    <a:pt x="1369" y="839"/>
                  </a:lnTo>
                  <a:lnTo>
                    <a:pt x="1348" y="860"/>
                  </a:lnTo>
                  <a:lnTo>
                    <a:pt x="1292" y="906"/>
                  </a:lnTo>
                  <a:lnTo>
                    <a:pt x="1219" y="958"/>
                  </a:lnTo>
                  <a:lnTo>
                    <a:pt x="1139" y="1014"/>
                  </a:lnTo>
                  <a:lnTo>
                    <a:pt x="1058" y="1070"/>
                  </a:lnTo>
                  <a:lnTo>
                    <a:pt x="1021" y="1101"/>
                  </a:lnTo>
                  <a:lnTo>
                    <a:pt x="985" y="1133"/>
                  </a:lnTo>
                  <a:lnTo>
                    <a:pt x="954" y="1160"/>
                  </a:lnTo>
                  <a:lnTo>
                    <a:pt x="926" y="1191"/>
                  </a:lnTo>
                  <a:lnTo>
                    <a:pt x="899" y="1226"/>
                  </a:lnTo>
                  <a:lnTo>
                    <a:pt x="870" y="1253"/>
                  </a:lnTo>
                  <a:lnTo>
                    <a:pt x="842" y="1278"/>
                  </a:lnTo>
                  <a:lnTo>
                    <a:pt x="814" y="1299"/>
                  </a:lnTo>
                  <a:lnTo>
                    <a:pt x="787" y="1317"/>
                  </a:lnTo>
                  <a:lnTo>
                    <a:pt x="756" y="1334"/>
                  </a:lnTo>
                  <a:lnTo>
                    <a:pt x="728" y="1344"/>
                  </a:lnTo>
                  <a:lnTo>
                    <a:pt x="696" y="1355"/>
                  </a:lnTo>
                  <a:lnTo>
                    <a:pt x="668" y="1362"/>
                  </a:lnTo>
                  <a:lnTo>
                    <a:pt x="637" y="1365"/>
                  </a:lnTo>
                  <a:lnTo>
                    <a:pt x="577" y="1372"/>
                  </a:lnTo>
                  <a:lnTo>
                    <a:pt x="515" y="1372"/>
                  </a:lnTo>
                  <a:lnTo>
                    <a:pt x="452" y="1369"/>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8" name="Freeform 56"/>
            <p:cNvSpPr>
              <a:spLocks/>
            </p:cNvSpPr>
            <p:nvPr/>
          </p:nvSpPr>
          <p:spPr bwMode="auto">
            <a:xfrm>
              <a:off x="1085133" y="5216975"/>
              <a:ext cx="30759" cy="72363"/>
            </a:xfrm>
            <a:custGeom>
              <a:avLst/>
              <a:gdLst>
                <a:gd name="T0" fmla="*/ 7 w 199"/>
                <a:gd name="T1" fmla="*/ 15 h 538"/>
                <a:gd name="T2" fmla="*/ 38 w 199"/>
                <a:gd name="T3" fmla="*/ 60 h 538"/>
                <a:gd name="T4" fmla="*/ 69 w 199"/>
                <a:gd name="T5" fmla="*/ 112 h 538"/>
                <a:gd name="T6" fmla="*/ 93 w 199"/>
                <a:gd name="T7" fmla="*/ 164 h 538"/>
                <a:gd name="T8" fmla="*/ 118 w 199"/>
                <a:gd name="T9" fmla="*/ 220 h 538"/>
                <a:gd name="T10" fmla="*/ 125 w 199"/>
                <a:gd name="T11" fmla="*/ 249 h 538"/>
                <a:gd name="T12" fmla="*/ 129 w 199"/>
                <a:gd name="T13" fmla="*/ 280 h 538"/>
                <a:gd name="T14" fmla="*/ 132 w 199"/>
                <a:gd name="T15" fmla="*/ 307 h 538"/>
                <a:gd name="T16" fmla="*/ 132 w 199"/>
                <a:gd name="T17" fmla="*/ 338 h 538"/>
                <a:gd name="T18" fmla="*/ 129 w 199"/>
                <a:gd name="T19" fmla="*/ 374 h 538"/>
                <a:gd name="T20" fmla="*/ 122 w 199"/>
                <a:gd name="T21" fmla="*/ 405 h 538"/>
                <a:gd name="T22" fmla="*/ 111 w 199"/>
                <a:gd name="T23" fmla="*/ 439 h 538"/>
                <a:gd name="T24" fmla="*/ 98 w 199"/>
                <a:gd name="T25" fmla="*/ 475 h 538"/>
                <a:gd name="T26" fmla="*/ 77 w 199"/>
                <a:gd name="T27" fmla="*/ 523 h 538"/>
                <a:gd name="T28" fmla="*/ 73 w 199"/>
                <a:gd name="T29" fmla="*/ 538 h 538"/>
                <a:gd name="T30" fmla="*/ 80 w 199"/>
                <a:gd name="T31" fmla="*/ 533 h 538"/>
                <a:gd name="T32" fmla="*/ 90 w 199"/>
                <a:gd name="T33" fmla="*/ 523 h 538"/>
                <a:gd name="T34" fmla="*/ 114 w 199"/>
                <a:gd name="T35" fmla="*/ 489 h 538"/>
                <a:gd name="T36" fmla="*/ 142 w 199"/>
                <a:gd name="T37" fmla="*/ 436 h 538"/>
                <a:gd name="T38" fmla="*/ 171 w 199"/>
                <a:gd name="T39" fmla="*/ 374 h 538"/>
                <a:gd name="T40" fmla="*/ 181 w 199"/>
                <a:gd name="T41" fmla="*/ 342 h 538"/>
                <a:gd name="T42" fmla="*/ 191 w 199"/>
                <a:gd name="T43" fmla="*/ 311 h 538"/>
                <a:gd name="T44" fmla="*/ 199 w 199"/>
                <a:gd name="T45" fmla="*/ 280 h 538"/>
                <a:gd name="T46" fmla="*/ 199 w 199"/>
                <a:gd name="T47" fmla="*/ 252 h 538"/>
                <a:gd name="T48" fmla="*/ 195 w 199"/>
                <a:gd name="T49" fmla="*/ 224 h 538"/>
                <a:gd name="T50" fmla="*/ 187 w 199"/>
                <a:gd name="T51" fmla="*/ 200 h 538"/>
                <a:gd name="T52" fmla="*/ 178 w 199"/>
                <a:gd name="T53" fmla="*/ 171 h 538"/>
                <a:gd name="T54" fmla="*/ 163 w 199"/>
                <a:gd name="T55" fmla="*/ 143 h 538"/>
                <a:gd name="T56" fmla="*/ 146 w 199"/>
                <a:gd name="T57" fmla="*/ 119 h 538"/>
                <a:gd name="T58" fmla="*/ 125 w 199"/>
                <a:gd name="T59" fmla="*/ 95 h 538"/>
                <a:gd name="T60" fmla="*/ 87 w 199"/>
                <a:gd name="T61" fmla="*/ 57 h 538"/>
                <a:gd name="T62" fmla="*/ 49 w 199"/>
                <a:gd name="T63" fmla="*/ 21 h 538"/>
                <a:gd name="T64" fmla="*/ 17 w 199"/>
                <a:gd name="T65" fmla="*/ 5 h 538"/>
                <a:gd name="T66" fmla="*/ 7 w 199"/>
                <a:gd name="T67" fmla="*/ 0 h 538"/>
                <a:gd name="T68" fmla="*/ 0 w 199"/>
                <a:gd name="T69" fmla="*/ 0 h 538"/>
                <a:gd name="T70" fmla="*/ 0 w 199"/>
                <a:gd name="T71" fmla="*/ 5 h 538"/>
                <a:gd name="T72" fmla="*/ 7 w 199"/>
                <a:gd name="T73" fmla="*/ 15 h 5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99" h="538">
                  <a:moveTo>
                    <a:pt x="7" y="15"/>
                  </a:moveTo>
                  <a:lnTo>
                    <a:pt x="38" y="60"/>
                  </a:lnTo>
                  <a:lnTo>
                    <a:pt x="69" y="112"/>
                  </a:lnTo>
                  <a:lnTo>
                    <a:pt x="93" y="164"/>
                  </a:lnTo>
                  <a:lnTo>
                    <a:pt x="118" y="220"/>
                  </a:lnTo>
                  <a:lnTo>
                    <a:pt x="125" y="249"/>
                  </a:lnTo>
                  <a:lnTo>
                    <a:pt x="129" y="280"/>
                  </a:lnTo>
                  <a:lnTo>
                    <a:pt x="132" y="307"/>
                  </a:lnTo>
                  <a:lnTo>
                    <a:pt x="132" y="338"/>
                  </a:lnTo>
                  <a:lnTo>
                    <a:pt x="129" y="374"/>
                  </a:lnTo>
                  <a:lnTo>
                    <a:pt x="122" y="405"/>
                  </a:lnTo>
                  <a:lnTo>
                    <a:pt x="111" y="439"/>
                  </a:lnTo>
                  <a:lnTo>
                    <a:pt x="98" y="475"/>
                  </a:lnTo>
                  <a:lnTo>
                    <a:pt x="77" y="523"/>
                  </a:lnTo>
                  <a:lnTo>
                    <a:pt x="73" y="538"/>
                  </a:lnTo>
                  <a:lnTo>
                    <a:pt x="80" y="533"/>
                  </a:lnTo>
                  <a:lnTo>
                    <a:pt x="90" y="523"/>
                  </a:lnTo>
                  <a:lnTo>
                    <a:pt x="114" y="489"/>
                  </a:lnTo>
                  <a:lnTo>
                    <a:pt x="142" y="436"/>
                  </a:lnTo>
                  <a:lnTo>
                    <a:pt x="171" y="374"/>
                  </a:lnTo>
                  <a:lnTo>
                    <a:pt x="181" y="342"/>
                  </a:lnTo>
                  <a:lnTo>
                    <a:pt x="191" y="311"/>
                  </a:lnTo>
                  <a:lnTo>
                    <a:pt x="199" y="280"/>
                  </a:lnTo>
                  <a:lnTo>
                    <a:pt x="199" y="252"/>
                  </a:lnTo>
                  <a:lnTo>
                    <a:pt x="195" y="224"/>
                  </a:lnTo>
                  <a:lnTo>
                    <a:pt x="187" y="200"/>
                  </a:lnTo>
                  <a:lnTo>
                    <a:pt x="178" y="171"/>
                  </a:lnTo>
                  <a:lnTo>
                    <a:pt x="163" y="143"/>
                  </a:lnTo>
                  <a:lnTo>
                    <a:pt x="146" y="119"/>
                  </a:lnTo>
                  <a:lnTo>
                    <a:pt x="125" y="95"/>
                  </a:lnTo>
                  <a:lnTo>
                    <a:pt x="87" y="57"/>
                  </a:lnTo>
                  <a:lnTo>
                    <a:pt x="49" y="21"/>
                  </a:lnTo>
                  <a:lnTo>
                    <a:pt x="17" y="5"/>
                  </a:lnTo>
                  <a:lnTo>
                    <a:pt x="7" y="0"/>
                  </a:lnTo>
                  <a:lnTo>
                    <a:pt x="0" y="0"/>
                  </a:lnTo>
                  <a:lnTo>
                    <a:pt x="0" y="5"/>
                  </a:lnTo>
                  <a:lnTo>
                    <a:pt x="7" y="15"/>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59" name="Freeform 57"/>
            <p:cNvSpPr>
              <a:spLocks/>
            </p:cNvSpPr>
            <p:nvPr/>
          </p:nvSpPr>
          <p:spPr bwMode="auto">
            <a:xfrm>
              <a:off x="1102119" y="5228295"/>
              <a:ext cx="144153" cy="85299"/>
            </a:xfrm>
            <a:custGeom>
              <a:avLst/>
              <a:gdLst>
                <a:gd name="T0" fmla="*/ 0 w 941"/>
                <a:gd name="T1" fmla="*/ 616 h 633"/>
                <a:gd name="T2" fmla="*/ 39 w 941"/>
                <a:gd name="T3" fmla="*/ 612 h 633"/>
                <a:gd name="T4" fmla="*/ 76 w 941"/>
                <a:gd name="T5" fmla="*/ 606 h 633"/>
                <a:gd name="T6" fmla="*/ 130 w 941"/>
                <a:gd name="T7" fmla="*/ 591 h 633"/>
                <a:gd name="T8" fmla="*/ 188 w 941"/>
                <a:gd name="T9" fmla="*/ 575 h 633"/>
                <a:gd name="T10" fmla="*/ 252 w 941"/>
                <a:gd name="T11" fmla="*/ 546 h 633"/>
                <a:gd name="T12" fmla="*/ 283 w 941"/>
                <a:gd name="T13" fmla="*/ 529 h 633"/>
                <a:gd name="T14" fmla="*/ 314 w 941"/>
                <a:gd name="T15" fmla="*/ 508 h 633"/>
                <a:gd name="T16" fmla="*/ 345 w 941"/>
                <a:gd name="T17" fmla="*/ 484 h 633"/>
                <a:gd name="T18" fmla="*/ 374 w 941"/>
                <a:gd name="T19" fmla="*/ 459 h 633"/>
                <a:gd name="T20" fmla="*/ 426 w 941"/>
                <a:gd name="T21" fmla="*/ 414 h 633"/>
                <a:gd name="T22" fmla="*/ 467 w 941"/>
                <a:gd name="T23" fmla="*/ 375 h 633"/>
                <a:gd name="T24" fmla="*/ 509 w 941"/>
                <a:gd name="T25" fmla="*/ 348 h 633"/>
                <a:gd name="T26" fmla="*/ 551 w 941"/>
                <a:gd name="T27" fmla="*/ 320 h 633"/>
                <a:gd name="T28" fmla="*/ 627 w 941"/>
                <a:gd name="T29" fmla="*/ 278 h 633"/>
                <a:gd name="T30" fmla="*/ 718 w 941"/>
                <a:gd name="T31" fmla="*/ 229 h 633"/>
                <a:gd name="T32" fmla="*/ 760 w 941"/>
                <a:gd name="T33" fmla="*/ 205 h 633"/>
                <a:gd name="T34" fmla="*/ 801 w 941"/>
                <a:gd name="T35" fmla="*/ 177 h 633"/>
                <a:gd name="T36" fmla="*/ 833 w 941"/>
                <a:gd name="T37" fmla="*/ 149 h 633"/>
                <a:gd name="T38" fmla="*/ 858 w 941"/>
                <a:gd name="T39" fmla="*/ 122 h 633"/>
                <a:gd name="T40" fmla="*/ 878 w 941"/>
                <a:gd name="T41" fmla="*/ 94 h 633"/>
                <a:gd name="T42" fmla="*/ 889 w 941"/>
                <a:gd name="T43" fmla="*/ 66 h 633"/>
                <a:gd name="T44" fmla="*/ 892 w 941"/>
                <a:gd name="T45" fmla="*/ 48 h 633"/>
                <a:gd name="T46" fmla="*/ 892 w 941"/>
                <a:gd name="T47" fmla="*/ 31 h 633"/>
                <a:gd name="T48" fmla="*/ 892 w 941"/>
                <a:gd name="T49" fmla="*/ 17 h 633"/>
                <a:gd name="T50" fmla="*/ 889 w 941"/>
                <a:gd name="T51" fmla="*/ 0 h 633"/>
                <a:gd name="T52" fmla="*/ 899 w 941"/>
                <a:gd name="T53" fmla="*/ 3 h 633"/>
                <a:gd name="T54" fmla="*/ 913 w 941"/>
                <a:gd name="T55" fmla="*/ 6 h 633"/>
                <a:gd name="T56" fmla="*/ 923 w 941"/>
                <a:gd name="T57" fmla="*/ 17 h 633"/>
                <a:gd name="T58" fmla="*/ 934 w 941"/>
                <a:gd name="T59" fmla="*/ 31 h 633"/>
                <a:gd name="T60" fmla="*/ 941 w 941"/>
                <a:gd name="T61" fmla="*/ 48 h 633"/>
                <a:gd name="T62" fmla="*/ 941 w 941"/>
                <a:gd name="T63" fmla="*/ 73 h 633"/>
                <a:gd name="T64" fmla="*/ 934 w 941"/>
                <a:gd name="T65" fmla="*/ 107 h 633"/>
                <a:gd name="T66" fmla="*/ 920 w 941"/>
                <a:gd name="T67" fmla="*/ 135 h 633"/>
                <a:gd name="T68" fmla="*/ 902 w 941"/>
                <a:gd name="T69" fmla="*/ 159 h 633"/>
                <a:gd name="T70" fmla="*/ 882 w 941"/>
                <a:gd name="T71" fmla="*/ 184 h 633"/>
                <a:gd name="T72" fmla="*/ 858 w 941"/>
                <a:gd name="T73" fmla="*/ 208 h 633"/>
                <a:gd name="T74" fmla="*/ 829 w 941"/>
                <a:gd name="T75" fmla="*/ 229 h 633"/>
                <a:gd name="T76" fmla="*/ 798 w 941"/>
                <a:gd name="T77" fmla="*/ 250 h 633"/>
                <a:gd name="T78" fmla="*/ 736 w 941"/>
                <a:gd name="T79" fmla="*/ 292 h 633"/>
                <a:gd name="T80" fmla="*/ 669 w 941"/>
                <a:gd name="T81" fmla="*/ 330 h 633"/>
                <a:gd name="T82" fmla="*/ 603 w 941"/>
                <a:gd name="T83" fmla="*/ 372 h 633"/>
                <a:gd name="T84" fmla="*/ 548 w 941"/>
                <a:gd name="T85" fmla="*/ 411 h 633"/>
                <a:gd name="T86" fmla="*/ 523 w 941"/>
                <a:gd name="T87" fmla="*/ 432 h 633"/>
                <a:gd name="T88" fmla="*/ 505 w 941"/>
                <a:gd name="T89" fmla="*/ 456 h 633"/>
                <a:gd name="T90" fmla="*/ 460 w 941"/>
                <a:gd name="T91" fmla="*/ 505 h 633"/>
                <a:gd name="T92" fmla="*/ 415 w 941"/>
                <a:gd name="T93" fmla="*/ 546 h 633"/>
                <a:gd name="T94" fmla="*/ 393 w 941"/>
                <a:gd name="T95" fmla="*/ 564 h 633"/>
                <a:gd name="T96" fmla="*/ 366 w 941"/>
                <a:gd name="T97" fmla="*/ 581 h 633"/>
                <a:gd name="T98" fmla="*/ 338 w 941"/>
                <a:gd name="T99" fmla="*/ 595 h 633"/>
                <a:gd name="T100" fmla="*/ 310 w 941"/>
                <a:gd name="T101" fmla="*/ 606 h 633"/>
                <a:gd name="T102" fmla="*/ 283 w 941"/>
                <a:gd name="T103" fmla="*/ 616 h 633"/>
                <a:gd name="T104" fmla="*/ 247 w 941"/>
                <a:gd name="T105" fmla="*/ 627 h 633"/>
                <a:gd name="T106" fmla="*/ 213 w 941"/>
                <a:gd name="T107" fmla="*/ 630 h 633"/>
                <a:gd name="T108" fmla="*/ 178 w 941"/>
                <a:gd name="T109" fmla="*/ 633 h 633"/>
                <a:gd name="T110" fmla="*/ 136 w 941"/>
                <a:gd name="T111" fmla="*/ 633 h 633"/>
                <a:gd name="T112" fmla="*/ 94 w 941"/>
                <a:gd name="T113" fmla="*/ 630 h 633"/>
                <a:gd name="T114" fmla="*/ 49 w 941"/>
                <a:gd name="T115" fmla="*/ 627 h 633"/>
                <a:gd name="T116" fmla="*/ 0 w 941"/>
                <a:gd name="T117" fmla="*/ 616 h 63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941" h="633">
                  <a:moveTo>
                    <a:pt x="0" y="616"/>
                  </a:moveTo>
                  <a:lnTo>
                    <a:pt x="39" y="612"/>
                  </a:lnTo>
                  <a:lnTo>
                    <a:pt x="76" y="606"/>
                  </a:lnTo>
                  <a:lnTo>
                    <a:pt x="130" y="591"/>
                  </a:lnTo>
                  <a:lnTo>
                    <a:pt x="188" y="575"/>
                  </a:lnTo>
                  <a:lnTo>
                    <a:pt x="252" y="546"/>
                  </a:lnTo>
                  <a:lnTo>
                    <a:pt x="283" y="529"/>
                  </a:lnTo>
                  <a:lnTo>
                    <a:pt x="314" y="508"/>
                  </a:lnTo>
                  <a:lnTo>
                    <a:pt x="345" y="484"/>
                  </a:lnTo>
                  <a:lnTo>
                    <a:pt x="374" y="459"/>
                  </a:lnTo>
                  <a:lnTo>
                    <a:pt x="426" y="414"/>
                  </a:lnTo>
                  <a:lnTo>
                    <a:pt x="467" y="375"/>
                  </a:lnTo>
                  <a:lnTo>
                    <a:pt x="509" y="348"/>
                  </a:lnTo>
                  <a:lnTo>
                    <a:pt x="551" y="320"/>
                  </a:lnTo>
                  <a:lnTo>
                    <a:pt x="627" y="278"/>
                  </a:lnTo>
                  <a:lnTo>
                    <a:pt x="718" y="229"/>
                  </a:lnTo>
                  <a:lnTo>
                    <a:pt x="760" y="205"/>
                  </a:lnTo>
                  <a:lnTo>
                    <a:pt x="801" y="177"/>
                  </a:lnTo>
                  <a:lnTo>
                    <a:pt x="833" y="149"/>
                  </a:lnTo>
                  <a:lnTo>
                    <a:pt x="858" y="122"/>
                  </a:lnTo>
                  <a:lnTo>
                    <a:pt x="878" y="94"/>
                  </a:lnTo>
                  <a:lnTo>
                    <a:pt x="889" y="66"/>
                  </a:lnTo>
                  <a:lnTo>
                    <a:pt x="892" y="48"/>
                  </a:lnTo>
                  <a:lnTo>
                    <a:pt x="892" y="31"/>
                  </a:lnTo>
                  <a:lnTo>
                    <a:pt x="892" y="17"/>
                  </a:lnTo>
                  <a:lnTo>
                    <a:pt x="889" y="0"/>
                  </a:lnTo>
                  <a:lnTo>
                    <a:pt x="899" y="3"/>
                  </a:lnTo>
                  <a:lnTo>
                    <a:pt x="913" y="6"/>
                  </a:lnTo>
                  <a:lnTo>
                    <a:pt x="923" y="17"/>
                  </a:lnTo>
                  <a:lnTo>
                    <a:pt x="934" y="31"/>
                  </a:lnTo>
                  <a:lnTo>
                    <a:pt x="941" y="48"/>
                  </a:lnTo>
                  <a:lnTo>
                    <a:pt x="941" y="73"/>
                  </a:lnTo>
                  <a:lnTo>
                    <a:pt x="934" y="107"/>
                  </a:lnTo>
                  <a:lnTo>
                    <a:pt x="920" y="135"/>
                  </a:lnTo>
                  <a:lnTo>
                    <a:pt x="902" y="159"/>
                  </a:lnTo>
                  <a:lnTo>
                    <a:pt x="882" y="184"/>
                  </a:lnTo>
                  <a:lnTo>
                    <a:pt x="858" y="208"/>
                  </a:lnTo>
                  <a:lnTo>
                    <a:pt x="829" y="229"/>
                  </a:lnTo>
                  <a:lnTo>
                    <a:pt x="798" y="250"/>
                  </a:lnTo>
                  <a:lnTo>
                    <a:pt x="736" y="292"/>
                  </a:lnTo>
                  <a:lnTo>
                    <a:pt x="669" y="330"/>
                  </a:lnTo>
                  <a:lnTo>
                    <a:pt x="603" y="372"/>
                  </a:lnTo>
                  <a:lnTo>
                    <a:pt x="548" y="411"/>
                  </a:lnTo>
                  <a:lnTo>
                    <a:pt x="523" y="432"/>
                  </a:lnTo>
                  <a:lnTo>
                    <a:pt x="505" y="456"/>
                  </a:lnTo>
                  <a:lnTo>
                    <a:pt x="460" y="505"/>
                  </a:lnTo>
                  <a:lnTo>
                    <a:pt x="415" y="546"/>
                  </a:lnTo>
                  <a:lnTo>
                    <a:pt x="393" y="564"/>
                  </a:lnTo>
                  <a:lnTo>
                    <a:pt x="366" y="581"/>
                  </a:lnTo>
                  <a:lnTo>
                    <a:pt x="338" y="595"/>
                  </a:lnTo>
                  <a:lnTo>
                    <a:pt x="310" y="606"/>
                  </a:lnTo>
                  <a:lnTo>
                    <a:pt x="283" y="616"/>
                  </a:lnTo>
                  <a:lnTo>
                    <a:pt x="247" y="627"/>
                  </a:lnTo>
                  <a:lnTo>
                    <a:pt x="213" y="630"/>
                  </a:lnTo>
                  <a:lnTo>
                    <a:pt x="178" y="633"/>
                  </a:lnTo>
                  <a:lnTo>
                    <a:pt x="136" y="633"/>
                  </a:lnTo>
                  <a:lnTo>
                    <a:pt x="94" y="630"/>
                  </a:lnTo>
                  <a:lnTo>
                    <a:pt x="49" y="627"/>
                  </a:lnTo>
                  <a:lnTo>
                    <a:pt x="0" y="616"/>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0" name="Freeform 58"/>
            <p:cNvSpPr>
              <a:spLocks/>
            </p:cNvSpPr>
            <p:nvPr/>
          </p:nvSpPr>
          <p:spPr bwMode="auto">
            <a:xfrm>
              <a:off x="432774" y="5553724"/>
              <a:ext cx="106508" cy="158066"/>
            </a:xfrm>
            <a:custGeom>
              <a:avLst/>
              <a:gdLst>
                <a:gd name="T0" fmla="*/ 0 w 696"/>
                <a:gd name="T1" fmla="*/ 533 h 1171"/>
                <a:gd name="T2" fmla="*/ 7 w 696"/>
                <a:gd name="T3" fmla="*/ 523 h 1171"/>
                <a:gd name="T4" fmla="*/ 31 w 696"/>
                <a:gd name="T5" fmla="*/ 533 h 1171"/>
                <a:gd name="T6" fmla="*/ 135 w 696"/>
                <a:gd name="T7" fmla="*/ 599 h 1171"/>
                <a:gd name="T8" fmla="*/ 321 w 696"/>
                <a:gd name="T9" fmla="*/ 721 h 1171"/>
                <a:gd name="T10" fmla="*/ 411 w 696"/>
                <a:gd name="T11" fmla="*/ 767 h 1171"/>
                <a:gd name="T12" fmla="*/ 470 w 696"/>
                <a:gd name="T13" fmla="*/ 784 h 1171"/>
                <a:gd name="T14" fmla="*/ 498 w 696"/>
                <a:gd name="T15" fmla="*/ 780 h 1171"/>
                <a:gd name="T16" fmla="*/ 522 w 696"/>
                <a:gd name="T17" fmla="*/ 767 h 1171"/>
                <a:gd name="T18" fmla="*/ 543 w 696"/>
                <a:gd name="T19" fmla="*/ 728 h 1171"/>
                <a:gd name="T20" fmla="*/ 558 w 696"/>
                <a:gd name="T21" fmla="*/ 655 h 1171"/>
                <a:gd name="T22" fmla="*/ 561 w 696"/>
                <a:gd name="T23" fmla="*/ 568 h 1171"/>
                <a:gd name="T24" fmla="*/ 550 w 696"/>
                <a:gd name="T25" fmla="*/ 422 h 1171"/>
                <a:gd name="T26" fmla="*/ 519 w 696"/>
                <a:gd name="T27" fmla="*/ 219 h 1171"/>
                <a:gd name="T28" fmla="*/ 477 w 696"/>
                <a:gd name="T29" fmla="*/ 8 h 1171"/>
                <a:gd name="T30" fmla="*/ 485 w 696"/>
                <a:gd name="T31" fmla="*/ 14 h 1171"/>
                <a:gd name="T32" fmla="*/ 530 w 696"/>
                <a:gd name="T33" fmla="*/ 146 h 1171"/>
                <a:gd name="T34" fmla="*/ 616 w 696"/>
                <a:gd name="T35" fmla="*/ 460 h 1171"/>
                <a:gd name="T36" fmla="*/ 676 w 696"/>
                <a:gd name="T37" fmla="*/ 718 h 1171"/>
                <a:gd name="T38" fmla="*/ 696 w 696"/>
                <a:gd name="T39" fmla="*/ 864 h 1171"/>
                <a:gd name="T40" fmla="*/ 696 w 696"/>
                <a:gd name="T41" fmla="*/ 976 h 1171"/>
                <a:gd name="T42" fmla="*/ 686 w 696"/>
                <a:gd name="T43" fmla="*/ 1059 h 1171"/>
                <a:gd name="T44" fmla="*/ 669 w 696"/>
                <a:gd name="T45" fmla="*/ 1118 h 1171"/>
                <a:gd name="T46" fmla="*/ 641 w 696"/>
                <a:gd name="T47" fmla="*/ 1157 h 1171"/>
                <a:gd name="T48" fmla="*/ 603 w 696"/>
                <a:gd name="T49" fmla="*/ 1171 h 1171"/>
                <a:gd name="T50" fmla="*/ 554 w 696"/>
                <a:gd name="T51" fmla="*/ 1167 h 1171"/>
                <a:gd name="T52" fmla="*/ 495 w 696"/>
                <a:gd name="T53" fmla="*/ 1142 h 1171"/>
                <a:gd name="T54" fmla="*/ 425 w 696"/>
                <a:gd name="T55" fmla="*/ 1098 h 1171"/>
                <a:gd name="T56" fmla="*/ 348 w 696"/>
                <a:gd name="T57" fmla="*/ 1035 h 1171"/>
                <a:gd name="T58" fmla="*/ 241 w 696"/>
                <a:gd name="T59" fmla="*/ 934 h 1171"/>
                <a:gd name="T60" fmla="*/ 132 w 696"/>
                <a:gd name="T61" fmla="*/ 794 h 1171"/>
                <a:gd name="T62" fmla="*/ 52 w 696"/>
                <a:gd name="T63" fmla="*/ 659 h 1171"/>
                <a:gd name="T64" fmla="*/ 4 w 696"/>
                <a:gd name="T65" fmla="*/ 541 h 117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696" h="1171">
                  <a:moveTo>
                    <a:pt x="4" y="541"/>
                  </a:moveTo>
                  <a:lnTo>
                    <a:pt x="0" y="533"/>
                  </a:lnTo>
                  <a:lnTo>
                    <a:pt x="0" y="526"/>
                  </a:lnTo>
                  <a:lnTo>
                    <a:pt x="7" y="523"/>
                  </a:lnTo>
                  <a:lnTo>
                    <a:pt x="10" y="526"/>
                  </a:lnTo>
                  <a:lnTo>
                    <a:pt x="31" y="533"/>
                  </a:lnTo>
                  <a:lnTo>
                    <a:pt x="59" y="551"/>
                  </a:lnTo>
                  <a:lnTo>
                    <a:pt x="135" y="599"/>
                  </a:lnTo>
                  <a:lnTo>
                    <a:pt x="226" y="663"/>
                  </a:lnTo>
                  <a:lnTo>
                    <a:pt x="321" y="721"/>
                  </a:lnTo>
                  <a:lnTo>
                    <a:pt x="369" y="749"/>
                  </a:lnTo>
                  <a:lnTo>
                    <a:pt x="411" y="767"/>
                  </a:lnTo>
                  <a:lnTo>
                    <a:pt x="452" y="780"/>
                  </a:lnTo>
                  <a:lnTo>
                    <a:pt x="470" y="784"/>
                  </a:lnTo>
                  <a:lnTo>
                    <a:pt x="485" y="784"/>
                  </a:lnTo>
                  <a:lnTo>
                    <a:pt x="498" y="780"/>
                  </a:lnTo>
                  <a:lnTo>
                    <a:pt x="512" y="777"/>
                  </a:lnTo>
                  <a:lnTo>
                    <a:pt x="522" y="767"/>
                  </a:lnTo>
                  <a:lnTo>
                    <a:pt x="530" y="756"/>
                  </a:lnTo>
                  <a:lnTo>
                    <a:pt x="543" y="728"/>
                  </a:lnTo>
                  <a:lnTo>
                    <a:pt x="550" y="694"/>
                  </a:lnTo>
                  <a:lnTo>
                    <a:pt x="558" y="655"/>
                  </a:lnTo>
                  <a:lnTo>
                    <a:pt x="561" y="614"/>
                  </a:lnTo>
                  <a:lnTo>
                    <a:pt x="561" y="568"/>
                  </a:lnTo>
                  <a:lnTo>
                    <a:pt x="561" y="523"/>
                  </a:lnTo>
                  <a:lnTo>
                    <a:pt x="550" y="422"/>
                  </a:lnTo>
                  <a:lnTo>
                    <a:pt x="537" y="321"/>
                  </a:lnTo>
                  <a:lnTo>
                    <a:pt x="519" y="219"/>
                  </a:lnTo>
                  <a:lnTo>
                    <a:pt x="481" y="36"/>
                  </a:lnTo>
                  <a:lnTo>
                    <a:pt x="477" y="8"/>
                  </a:lnTo>
                  <a:lnTo>
                    <a:pt x="477" y="0"/>
                  </a:lnTo>
                  <a:lnTo>
                    <a:pt x="485" y="14"/>
                  </a:lnTo>
                  <a:lnTo>
                    <a:pt x="495" y="42"/>
                  </a:lnTo>
                  <a:lnTo>
                    <a:pt x="530" y="146"/>
                  </a:lnTo>
                  <a:lnTo>
                    <a:pt x="571" y="293"/>
                  </a:lnTo>
                  <a:lnTo>
                    <a:pt x="616" y="460"/>
                  </a:lnTo>
                  <a:lnTo>
                    <a:pt x="659" y="635"/>
                  </a:lnTo>
                  <a:lnTo>
                    <a:pt x="676" y="718"/>
                  </a:lnTo>
                  <a:lnTo>
                    <a:pt x="686" y="794"/>
                  </a:lnTo>
                  <a:lnTo>
                    <a:pt x="696" y="864"/>
                  </a:lnTo>
                  <a:lnTo>
                    <a:pt x="696" y="923"/>
                  </a:lnTo>
                  <a:lnTo>
                    <a:pt x="696" y="976"/>
                  </a:lnTo>
                  <a:lnTo>
                    <a:pt x="693" y="1020"/>
                  </a:lnTo>
                  <a:lnTo>
                    <a:pt x="686" y="1059"/>
                  </a:lnTo>
                  <a:lnTo>
                    <a:pt x="680" y="1090"/>
                  </a:lnTo>
                  <a:lnTo>
                    <a:pt x="669" y="1118"/>
                  </a:lnTo>
                  <a:lnTo>
                    <a:pt x="655" y="1139"/>
                  </a:lnTo>
                  <a:lnTo>
                    <a:pt x="641" y="1157"/>
                  </a:lnTo>
                  <a:lnTo>
                    <a:pt x="623" y="1167"/>
                  </a:lnTo>
                  <a:lnTo>
                    <a:pt x="603" y="1171"/>
                  </a:lnTo>
                  <a:lnTo>
                    <a:pt x="579" y="1171"/>
                  </a:lnTo>
                  <a:lnTo>
                    <a:pt x="554" y="1167"/>
                  </a:lnTo>
                  <a:lnTo>
                    <a:pt x="526" y="1157"/>
                  </a:lnTo>
                  <a:lnTo>
                    <a:pt x="495" y="1142"/>
                  </a:lnTo>
                  <a:lnTo>
                    <a:pt x="463" y="1122"/>
                  </a:lnTo>
                  <a:lnTo>
                    <a:pt x="425" y="1098"/>
                  </a:lnTo>
                  <a:lnTo>
                    <a:pt x="387" y="1069"/>
                  </a:lnTo>
                  <a:lnTo>
                    <a:pt x="348" y="1035"/>
                  </a:lnTo>
                  <a:lnTo>
                    <a:pt x="311" y="1004"/>
                  </a:lnTo>
                  <a:lnTo>
                    <a:pt x="241" y="934"/>
                  </a:lnTo>
                  <a:lnTo>
                    <a:pt x="181" y="864"/>
                  </a:lnTo>
                  <a:lnTo>
                    <a:pt x="132" y="794"/>
                  </a:lnTo>
                  <a:lnTo>
                    <a:pt x="87" y="725"/>
                  </a:lnTo>
                  <a:lnTo>
                    <a:pt x="52" y="659"/>
                  </a:lnTo>
                  <a:lnTo>
                    <a:pt x="25" y="596"/>
                  </a:lnTo>
                  <a:lnTo>
                    <a:pt x="4" y="541"/>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1" name="Freeform 60"/>
            <p:cNvSpPr>
              <a:spLocks/>
            </p:cNvSpPr>
            <p:nvPr/>
          </p:nvSpPr>
          <p:spPr bwMode="auto">
            <a:xfrm>
              <a:off x="958426" y="5264678"/>
              <a:ext cx="88603" cy="206173"/>
            </a:xfrm>
            <a:custGeom>
              <a:avLst/>
              <a:gdLst>
                <a:gd name="T0" fmla="*/ 544 w 579"/>
                <a:gd name="T1" fmla="*/ 98 h 1529"/>
                <a:gd name="T2" fmla="*/ 460 w 579"/>
                <a:gd name="T3" fmla="*/ 219 h 1529"/>
                <a:gd name="T4" fmla="*/ 370 w 579"/>
                <a:gd name="T5" fmla="*/ 383 h 1529"/>
                <a:gd name="T6" fmla="*/ 335 w 579"/>
                <a:gd name="T7" fmla="*/ 470 h 1529"/>
                <a:gd name="T8" fmla="*/ 314 w 579"/>
                <a:gd name="T9" fmla="*/ 554 h 1529"/>
                <a:gd name="T10" fmla="*/ 304 w 579"/>
                <a:gd name="T11" fmla="*/ 662 h 1529"/>
                <a:gd name="T12" fmla="*/ 300 w 579"/>
                <a:gd name="T13" fmla="*/ 989 h 1529"/>
                <a:gd name="T14" fmla="*/ 307 w 579"/>
                <a:gd name="T15" fmla="*/ 1331 h 1529"/>
                <a:gd name="T16" fmla="*/ 300 w 579"/>
                <a:gd name="T17" fmla="*/ 1498 h 1529"/>
                <a:gd name="T18" fmla="*/ 293 w 579"/>
                <a:gd name="T19" fmla="*/ 1529 h 1529"/>
                <a:gd name="T20" fmla="*/ 286 w 579"/>
                <a:gd name="T21" fmla="*/ 1526 h 1529"/>
                <a:gd name="T22" fmla="*/ 268 w 579"/>
                <a:gd name="T23" fmla="*/ 1484 h 1529"/>
                <a:gd name="T24" fmla="*/ 241 w 579"/>
                <a:gd name="T25" fmla="*/ 1341 h 1529"/>
                <a:gd name="T26" fmla="*/ 216 w 579"/>
                <a:gd name="T27" fmla="*/ 1087 h 1529"/>
                <a:gd name="T28" fmla="*/ 203 w 579"/>
                <a:gd name="T29" fmla="*/ 832 h 1529"/>
                <a:gd name="T30" fmla="*/ 203 w 579"/>
                <a:gd name="T31" fmla="*/ 655 h 1529"/>
                <a:gd name="T32" fmla="*/ 203 w 579"/>
                <a:gd name="T33" fmla="*/ 582 h 1529"/>
                <a:gd name="T34" fmla="*/ 192 w 579"/>
                <a:gd name="T35" fmla="*/ 567 h 1529"/>
                <a:gd name="T36" fmla="*/ 178 w 579"/>
                <a:gd name="T37" fmla="*/ 572 h 1529"/>
                <a:gd name="T38" fmla="*/ 140 w 579"/>
                <a:gd name="T39" fmla="*/ 621 h 1529"/>
                <a:gd name="T40" fmla="*/ 84 w 579"/>
                <a:gd name="T41" fmla="*/ 718 h 1529"/>
                <a:gd name="T42" fmla="*/ 53 w 579"/>
                <a:gd name="T43" fmla="*/ 767 h 1529"/>
                <a:gd name="T44" fmla="*/ 29 w 579"/>
                <a:gd name="T45" fmla="*/ 787 h 1529"/>
                <a:gd name="T46" fmla="*/ 11 w 579"/>
                <a:gd name="T47" fmla="*/ 783 h 1529"/>
                <a:gd name="T48" fmla="*/ 0 w 579"/>
                <a:gd name="T49" fmla="*/ 762 h 1529"/>
                <a:gd name="T50" fmla="*/ 0 w 579"/>
                <a:gd name="T51" fmla="*/ 725 h 1529"/>
                <a:gd name="T52" fmla="*/ 14 w 579"/>
                <a:gd name="T53" fmla="*/ 676 h 1529"/>
                <a:gd name="T54" fmla="*/ 42 w 579"/>
                <a:gd name="T55" fmla="*/ 621 h 1529"/>
                <a:gd name="T56" fmla="*/ 91 w 579"/>
                <a:gd name="T57" fmla="*/ 561 h 1529"/>
                <a:gd name="T58" fmla="*/ 200 w 579"/>
                <a:gd name="T59" fmla="*/ 442 h 1529"/>
                <a:gd name="T60" fmla="*/ 286 w 579"/>
                <a:gd name="T61" fmla="*/ 352 h 1529"/>
                <a:gd name="T62" fmla="*/ 349 w 579"/>
                <a:gd name="T63" fmla="*/ 265 h 1529"/>
                <a:gd name="T64" fmla="*/ 387 w 579"/>
                <a:gd name="T65" fmla="*/ 156 h 1529"/>
                <a:gd name="T66" fmla="*/ 419 w 579"/>
                <a:gd name="T67" fmla="*/ 94 h 1529"/>
                <a:gd name="T68" fmla="*/ 464 w 579"/>
                <a:gd name="T69" fmla="*/ 46 h 1529"/>
                <a:gd name="T70" fmla="*/ 520 w 579"/>
                <a:gd name="T71" fmla="*/ 0 h 1529"/>
                <a:gd name="T72" fmla="*/ 520 w 579"/>
                <a:gd name="T73" fmla="*/ 21 h 1529"/>
                <a:gd name="T74" fmla="*/ 530 w 579"/>
                <a:gd name="T75" fmla="*/ 42 h 1529"/>
                <a:gd name="T76" fmla="*/ 558 w 579"/>
                <a:gd name="T77" fmla="*/ 52 h 15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Lst>
              <a:rect l="0" t="0" r="r" b="b"/>
              <a:pathLst>
                <a:path w="579" h="1529">
                  <a:moveTo>
                    <a:pt x="579" y="49"/>
                  </a:moveTo>
                  <a:lnTo>
                    <a:pt x="544" y="98"/>
                  </a:lnTo>
                  <a:lnTo>
                    <a:pt x="505" y="153"/>
                  </a:lnTo>
                  <a:lnTo>
                    <a:pt x="460" y="219"/>
                  </a:lnTo>
                  <a:lnTo>
                    <a:pt x="415" y="299"/>
                  </a:lnTo>
                  <a:lnTo>
                    <a:pt x="370" y="383"/>
                  </a:lnTo>
                  <a:lnTo>
                    <a:pt x="352" y="426"/>
                  </a:lnTo>
                  <a:lnTo>
                    <a:pt x="335" y="470"/>
                  </a:lnTo>
                  <a:lnTo>
                    <a:pt x="321" y="512"/>
                  </a:lnTo>
                  <a:lnTo>
                    <a:pt x="314" y="554"/>
                  </a:lnTo>
                  <a:lnTo>
                    <a:pt x="307" y="603"/>
                  </a:lnTo>
                  <a:lnTo>
                    <a:pt x="304" y="662"/>
                  </a:lnTo>
                  <a:lnTo>
                    <a:pt x="300" y="816"/>
                  </a:lnTo>
                  <a:lnTo>
                    <a:pt x="300" y="989"/>
                  </a:lnTo>
                  <a:lnTo>
                    <a:pt x="304" y="1167"/>
                  </a:lnTo>
                  <a:lnTo>
                    <a:pt x="307" y="1331"/>
                  </a:lnTo>
                  <a:lnTo>
                    <a:pt x="304" y="1456"/>
                  </a:lnTo>
                  <a:lnTo>
                    <a:pt x="300" y="1498"/>
                  </a:lnTo>
                  <a:lnTo>
                    <a:pt x="297" y="1522"/>
                  </a:lnTo>
                  <a:lnTo>
                    <a:pt x="293" y="1529"/>
                  </a:lnTo>
                  <a:lnTo>
                    <a:pt x="289" y="1529"/>
                  </a:lnTo>
                  <a:lnTo>
                    <a:pt x="286" y="1526"/>
                  </a:lnTo>
                  <a:lnTo>
                    <a:pt x="279" y="1515"/>
                  </a:lnTo>
                  <a:lnTo>
                    <a:pt x="268" y="1484"/>
                  </a:lnTo>
                  <a:lnTo>
                    <a:pt x="262" y="1446"/>
                  </a:lnTo>
                  <a:lnTo>
                    <a:pt x="241" y="1341"/>
                  </a:lnTo>
                  <a:lnTo>
                    <a:pt x="227" y="1219"/>
                  </a:lnTo>
                  <a:lnTo>
                    <a:pt x="216" y="1087"/>
                  </a:lnTo>
                  <a:lnTo>
                    <a:pt x="206" y="954"/>
                  </a:lnTo>
                  <a:lnTo>
                    <a:pt x="203" y="832"/>
                  </a:lnTo>
                  <a:lnTo>
                    <a:pt x="203" y="728"/>
                  </a:lnTo>
                  <a:lnTo>
                    <a:pt x="203" y="655"/>
                  </a:lnTo>
                  <a:lnTo>
                    <a:pt x="206" y="609"/>
                  </a:lnTo>
                  <a:lnTo>
                    <a:pt x="203" y="582"/>
                  </a:lnTo>
                  <a:lnTo>
                    <a:pt x="200" y="572"/>
                  </a:lnTo>
                  <a:lnTo>
                    <a:pt x="192" y="567"/>
                  </a:lnTo>
                  <a:lnTo>
                    <a:pt x="185" y="567"/>
                  </a:lnTo>
                  <a:lnTo>
                    <a:pt x="178" y="572"/>
                  </a:lnTo>
                  <a:lnTo>
                    <a:pt x="161" y="588"/>
                  </a:lnTo>
                  <a:lnTo>
                    <a:pt x="140" y="621"/>
                  </a:lnTo>
                  <a:lnTo>
                    <a:pt x="112" y="662"/>
                  </a:lnTo>
                  <a:lnTo>
                    <a:pt x="84" y="718"/>
                  </a:lnTo>
                  <a:lnTo>
                    <a:pt x="67" y="746"/>
                  </a:lnTo>
                  <a:lnTo>
                    <a:pt x="53" y="767"/>
                  </a:lnTo>
                  <a:lnTo>
                    <a:pt x="39" y="780"/>
                  </a:lnTo>
                  <a:lnTo>
                    <a:pt x="29" y="787"/>
                  </a:lnTo>
                  <a:lnTo>
                    <a:pt x="18" y="787"/>
                  </a:lnTo>
                  <a:lnTo>
                    <a:pt x="11" y="783"/>
                  </a:lnTo>
                  <a:lnTo>
                    <a:pt x="4" y="777"/>
                  </a:lnTo>
                  <a:lnTo>
                    <a:pt x="0" y="762"/>
                  </a:lnTo>
                  <a:lnTo>
                    <a:pt x="0" y="746"/>
                  </a:lnTo>
                  <a:lnTo>
                    <a:pt x="0" y="725"/>
                  </a:lnTo>
                  <a:lnTo>
                    <a:pt x="8" y="704"/>
                  </a:lnTo>
                  <a:lnTo>
                    <a:pt x="14" y="676"/>
                  </a:lnTo>
                  <a:lnTo>
                    <a:pt x="29" y="648"/>
                  </a:lnTo>
                  <a:lnTo>
                    <a:pt x="42" y="621"/>
                  </a:lnTo>
                  <a:lnTo>
                    <a:pt x="63" y="588"/>
                  </a:lnTo>
                  <a:lnTo>
                    <a:pt x="91" y="561"/>
                  </a:lnTo>
                  <a:lnTo>
                    <a:pt x="146" y="494"/>
                  </a:lnTo>
                  <a:lnTo>
                    <a:pt x="200" y="442"/>
                  </a:lnTo>
                  <a:lnTo>
                    <a:pt x="248" y="393"/>
                  </a:lnTo>
                  <a:lnTo>
                    <a:pt x="286" y="352"/>
                  </a:lnTo>
                  <a:lnTo>
                    <a:pt x="321" y="310"/>
                  </a:lnTo>
                  <a:lnTo>
                    <a:pt x="349" y="265"/>
                  </a:lnTo>
                  <a:lnTo>
                    <a:pt x="374" y="216"/>
                  </a:lnTo>
                  <a:lnTo>
                    <a:pt x="387" y="156"/>
                  </a:lnTo>
                  <a:lnTo>
                    <a:pt x="401" y="125"/>
                  </a:lnTo>
                  <a:lnTo>
                    <a:pt x="419" y="94"/>
                  </a:lnTo>
                  <a:lnTo>
                    <a:pt x="439" y="70"/>
                  </a:lnTo>
                  <a:lnTo>
                    <a:pt x="464" y="46"/>
                  </a:lnTo>
                  <a:lnTo>
                    <a:pt x="502" y="14"/>
                  </a:lnTo>
                  <a:lnTo>
                    <a:pt x="520" y="0"/>
                  </a:lnTo>
                  <a:lnTo>
                    <a:pt x="520" y="10"/>
                  </a:lnTo>
                  <a:lnTo>
                    <a:pt x="520" y="21"/>
                  </a:lnTo>
                  <a:lnTo>
                    <a:pt x="523" y="31"/>
                  </a:lnTo>
                  <a:lnTo>
                    <a:pt x="530" y="42"/>
                  </a:lnTo>
                  <a:lnTo>
                    <a:pt x="541" y="49"/>
                  </a:lnTo>
                  <a:lnTo>
                    <a:pt x="558" y="52"/>
                  </a:lnTo>
                  <a:lnTo>
                    <a:pt x="579" y="49"/>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2" name="Freeform 61"/>
            <p:cNvSpPr>
              <a:spLocks/>
            </p:cNvSpPr>
            <p:nvPr/>
          </p:nvSpPr>
          <p:spPr bwMode="auto">
            <a:xfrm>
              <a:off x="1064934" y="5322892"/>
              <a:ext cx="72994" cy="147959"/>
            </a:xfrm>
            <a:custGeom>
              <a:avLst/>
              <a:gdLst>
                <a:gd name="T0" fmla="*/ 119 w 478"/>
                <a:gd name="T1" fmla="*/ 122 h 1097"/>
                <a:gd name="T2" fmla="*/ 140 w 478"/>
                <a:gd name="T3" fmla="*/ 129 h 1097"/>
                <a:gd name="T4" fmla="*/ 158 w 478"/>
                <a:gd name="T5" fmla="*/ 143 h 1097"/>
                <a:gd name="T6" fmla="*/ 182 w 478"/>
                <a:gd name="T7" fmla="*/ 160 h 1097"/>
                <a:gd name="T8" fmla="*/ 206 w 478"/>
                <a:gd name="T9" fmla="*/ 184 h 1097"/>
                <a:gd name="T10" fmla="*/ 220 w 478"/>
                <a:gd name="T11" fmla="*/ 202 h 1097"/>
                <a:gd name="T12" fmla="*/ 231 w 478"/>
                <a:gd name="T13" fmla="*/ 223 h 1097"/>
                <a:gd name="T14" fmla="*/ 241 w 478"/>
                <a:gd name="T15" fmla="*/ 244 h 1097"/>
                <a:gd name="T16" fmla="*/ 247 w 478"/>
                <a:gd name="T17" fmla="*/ 272 h 1097"/>
                <a:gd name="T18" fmla="*/ 255 w 478"/>
                <a:gd name="T19" fmla="*/ 299 h 1097"/>
                <a:gd name="T20" fmla="*/ 262 w 478"/>
                <a:gd name="T21" fmla="*/ 330 h 1097"/>
                <a:gd name="T22" fmla="*/ 262 w 478"/>
                <a:gd name="T23" fmla="*/ 369 h 1097"/>
                <a:gd name="T24" fmla="*/ 258 w 478"/>
                <a:gd name="T25" fmla="*/ 408 h 1097"/>
                <a:gd name="T26" fmla="*/ 251 w 478"/>
                <a:gd name="T27" fmla="*/ 449 h 1097"/>
                <a:gd name="T28" fmla="*/ 241 w 478"/>
                <a:gd name="T29" fmla="*/ 488 h 1097"/>
                <a:gd name="T30" fmla="*/ 223 w 478"/>
                <a:gd name="T31" fmla="*/ 530 h 1097"/>
                <a:gd name="T32" fmla="*/ 206 w 478"/>
                <a:gd name="T33" fmla="*/ 567 h 1097"/>
                <a:gd name="T34" fmla="*/ 185 w 478"/>
                <a:gd name="T35" fmla="*/ 610 h 1097"/>
                <a:gd name="T36" fmla="*/ 164 w 478"/>
                <a:gd name="T37" fmla="*/ 644 h 1097"/>
                <a:gd name="T38" fmla="*/ 143 w 478"/>
                <a:gd name="T39" fmla="*/ 679 h 1097"/>
                <a:gd name="T40" fmla="*/ 119 w 478"/>
                <a:gd name="T41" fmla="*/ 710 h 1097"/>
                <a:gd name="T42" fmla="*/ 94 w 478"/>
                <a:gd name="T43" fmla="*/ 738 h 1097"/>
                <a:gd name="T44" fmla="*/ 73 w 478"/>
                <a:gd name="T45" fmla="*/ 762 h 1097"/>
                <a:gd name="T46" fmla="*/ 52 w 478"/>
                <a:gd name="T47" fmla="*/ 780 h 1097"/>
                <a:gd name="T48" fmla="*/ 31 w 478"/>
                <a:gd name="T49" fmla="*/ 795 h 1097"/>
                <a:gd name="T50" fmla="*/ 15 w 478"/>
                <a:gd name="T51" fmla="*/ 801 h 1097"/>
                <a:gd name="T52" fmla="*/ 0 w 478"/>
                <a:gd name="T53" fmla="*/ 801 h 1097"/>
                <a:gd name="T54" fmla="*/ 49 w 478"/>
                <a:gd name="T55" fmla="*/ 912 h 1097"/>
                <a:gd name="T56" fmla="*/ 91 w 478"/>
                <a:gd name="T57" fmla="*/ 1010 h 1097"/>
                <a:gd name="T58" fmla="*/ 133 w 478"/>
                <a:gd name="T59" fmla="*/ 1097 h 1097"/>
                <a:gd name="T60" fmla="*/ 154 w 478"/>
                <a:gd name="T61" fmla="*/ 1079 h 1097"/>
                <a:gd name="T62" fmla="*/ 174 w 478"/>
                <a:gd name="T63" fmla="*/ 1055 h 1097"/>
                <a:gd name="T64" fmla="*/ 202 w 478"/>
                <a:gd name="T65" fmla="*/ 1017 h 1097"/>
                <a:gd name="T66" fmla="*/ 237 w 478"/>
                <a:gd name="T67" fmla="*/ 961 h 1097"/>
                <a:gd name="T68" fmla="*/ 279 w 478"/>
                <a:gd name="T69" fmla="*/ 884 h 1097"/>
                <a:gd name="T70" fmla="*/ 324 w 478"/>
                <a:gd name="T71" fmla="*/ 783 h 1097"/>
                <a:gd name="T72" fmla="*/ 369 w 478"/>
                <a:gd name="T73" fmla="*/ 658 h 1097"/>
                <a:gd name="T74" fmla="*/ 411 w 478"/>
                <a:gd name="T75" fmla="*/ 522 h 1097"/>
                <a:gd name="T76" fmla="*/ 442 w 478"/>
                <a:gd name="T77" fmla="*/ 403 h 1097"/>
                <a:gd name="T78" fmla="*/ 463 w 478"/>
                <a:gd name="T79" fmla="*/ 299 h 1097"/>
                <a:gd name="T80" fmla="*/ 475 w 478"/>
                <a:gd name="T81" fmla="*/ 208 h 1097"/>
                <a:gd name="T82" fmla="*/ 478 w 478"/>
                <a:gd name="T83" fmla="*/ 171 h 1097"/>
                <a:gd name="T84" fmla="*/ 478 w 478"/>
                <a:gd name="T85" fmla="*/ 132 h 1097"/>
                <a:gd name="T86" fmla="*/ 475 w 478"/>
                <a:gd name="T87" fmla="*/ 101 h 1097"/>
                <a:gd name="T88" fmla="*/ 471 w 478"/>
                <a:gd name="T89" fmla="*/ 73 h 1097"/>
                <a:gd name="T90" fmla="*/ 463 w 478"/>
                <a:gd name="T91" fmla="*/ 49 h 1097"/>
                <a:gd name="T92" fmla="*/ 453 w 478"/>
                <a:gd name="T93" fmla="*/ 28 h 1097"/>
                <a:gd name="T94" fmla="*/ 442 w 478"/>
                <a:gd name="T95" fmla="*/ 13 h 1097"/>
                <a:gd name="T96" fmla="*/ 432 w 478"/>
                <a:gd name="T97" fmla="*/ 0 h 1097"/>
                <a:gd name="T98" fmla="*/ 432 w 478"/>
                <a:gd name="T99" fmla="*/ 7 h 1097"/>
                <a:gd name="T100" fmla="*/ 432 w 478"/>
                <a:gd name="T101" fmla="*/ 31 h 1097"/>
                <a:gd name="T102" fmla="*/ 429 w 478"/>
                <a:gd name="T103" fmla="*/ 46 h 1097"/>
                <a:gd name="T104" fmla="*/ 426 w 478"/>
                <a:gd name="T105" fmla="*/ 62 h 1097"/>
                <a:gd name="T106" fmla="*/ 415 w 478"/>
                <a:gd name="T107" fmla="*/ 77 h 1097"/>
                <a:gd name="T108" fmla="*/ 405 w 478"/>
                <a:gd name="T109" fmla="*/ 94 h 1097"/>
                <a:gd name="T110" fmla="*/ 390 w 478"/>
                <a:gd name="T111" fmla="*/ 108 h 1097"/>
                <a:gd name="T112" fmla="*/ 369 w 478"/>
                <a:gd name="T113" fmla="*/ 122 h 1097"/>
                <a:gd name="T114" fmla="*/ 345 w 478"/>
                <a:gd name="T115" fmla="*/ 132 h 1097"/>
                <a:gd name="T116" fmla="*/ 314 w 478"/>
                <a:gd name="T117" fmla="*/ 140 h 1097"/>
                <a:gd name="T118" fmla="*/ 275 w 478"/>
                <a:gd name="T119" fmla="*/ 143 h 1097"/>
                <a:gd name="T120" fmla="*/ 231 w 478"/>
                <a:gd name="T121" fmla="*/ 143 h 1097"/>
                <a:gd name="T122" fmla="*/ 179 w 478"/>
                <a:gd name="T123" fmla="*/ 135 h 1097"/>
                <a:gd name="T124" fmla="*/ 119 w 478"/>
                <a:gd name="T125" fmla="*/ 122 h 10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478" h="1097">
                  <a:moveTo>
                    <a:pt x="119" y="122"/>
                  </a:moveTo>
                  <a:lnTo>
                    <a:pt x="140" y="129"/>
                  </a:lnTo>
                  <a:lnTo>
                    <a:pt x="158" y="143"/>
                  </a:lnTo>
                  <a:lnTo>
                    <a:pt x="182" y="160"/>
                  </a:lnTo>
                  <a:lnTo>
                    <a:pt x="206" y="184"/>
                  </a:lnTo>
                  <a:lnTo>
                    <a:pt x="220" y="202"/>
                  </a:lnTo>
                  <a:lnTo>
                    <a:pt x="231" y="223"/>
                  </a:lnTo>
                  <a:lnTo>
                    <a:pt x="241" y="244"/>
                  </a:lnTo>
                  <a:lnTo>
                    <a:pt x="247" y="272"/>
                  </a:lnTo>
                  <a:lnTo>
                    <a:pt x="255" y="299"/>
                  </a:lnTo>
                  <a:lnTo>
                    <a:pt x="262" y="330"/>
                  </a:lnTo>
                  <a:lnTo>
                    <a:pt x="262" y="369"/>
                  </a:lnTo>
                  <a:lnTo>
                    <a:pt x="258" y="408"/>
                  </a:lnTo>
                  <a:lnTo>
                    <a:pt x="251" y="449"/>
                  </a:lnTo>
                  <a:lnTo>
                    <a:pt x="241" y="488"/>
                  </a:lnTo>
                  <a:lnTo>
                    <a:pt x="223" y="530"/>
                  </a:lnTo>
                  <a:lnTo>
                    <a:pt x="206" y="567"/>
                  </a:lnTo>
                  <a:lnTo>
                    <a:pt x="185" y="610"/>
                  </a:lnTo>
                  <a:lnTo>
                    <a:pt x="164" y="644"/>
                  </a:lnTo>
                  <a:lnTo>
                    <a:pt x="143" y="679"/>
                  </a:lnTo>
                  <a:lnTo>
                    <a:pt x="119" y="710"/>
                  </a:lnTo>
                  <a:lnTo>
                    <a:pt x="94" y="738"/>
                  </a:lnTo>
                  <a:lnTo>
                    <a:pt x="73" y="762"/>
                  </a:lnTo>
                  <a:lnTo>
                    <a:pt x="52" y="780"/>
                  </a:lnTo>
                  <a:lnTo>
                    <a:pt x="31" y="795"/>
                  </a:lnTo>
                  <a:lnTo>
                    <a:pt x="15" y="801"/>
                  </a:lnTo>
                  <a:lnTo>
                    <a:pt x="0" y="801"/>
                  </a:lnTo>
                  <a:lnTo>
                    <a:pt x="49" y="912"/>
                  </a:lnTo>
                  <a:lnTo>
                    <a:pt x="91" y="1010"/>
                  </a:lnTo>
                  <a:lnTo>
                    <a:pt x="133" y="1097"/>
                  </a:lnTo>
                  <a:lnTo>
                    <a:pt x="154" y="1079"/>
                  </a:lnTo>
                  <a:lnTo>
                    <a:pt x="174" y="1055"/>
                  </a:lnTo>
                  <a:lnTo>
                    <a:pt x="202" y="1017"/>
                  </a:lnTo>
                  <a:lnTo>
                    <a:pt x="237" y="961"/>
                  </a:lnTo>
                  <a:lnTo>
                    <a:pt x="279" y="884"/>
                  </a:lnTo>
                  <a:lnTo>
                    <a:pt x="324" y="783"/>
                  </a:lnTo>
                  <a:lnTo>
                    <a:pt x="369" y="658"/>
                  </a:lnTo>
                  <a:lnTo>
                    <a:pt x="411" y="522"/>
                  </a:lnTo>
                  <a:lnTo>
                    <a:pt x="442" y="403"/>
                  </a:lnTo>
                  <a:lnTo>
                    <a:pt x="463" y="299"/>
                  </a:lnTo>
                  <a:lnTo>
                    <a:pt x="475" y="208"/>
                  </a:lnTo>
                  <a:lnTo>
                    <a:pt x="478" y="171"/>
                  </a:lnTo>
                  <a:lnTo>
                    <a:pt x="478" y="132"/>
                  </a:lnTo>
                  <a:lnTo>
                    <a:pt x="475" y="101"/>
                  </a:lnTo>
                  <a:lnTo>
                    <a:pt x="471" y="73"/>
                  </a:lnTo>
                  <a:lnTo>
                    <a:pt x="463" y="49"/>
                  </a:lnTo>
                  <a:lnTo>
                    <a:pt x="453" y="28"/>
                  </a:lnTo>
                  <a:lnTo>
                    <a:pt x="442" y="13"/>
                  </a:lnTo>
                  <a:lnTo>
                    <a:pt x="432" y="0"/>
                  </a:lnTo>
                  <a:lnTo>
                    <a:pt x="432" y="7"/>
                  </a:lnTo>
                  <a:lnTo>
                    <a:pt x="432" y="31"/>
                  </a:lnTo>
                  <a:lnTo>
                    <a:pt x="429" y="46"/>
                  </a:lnTo>
                  <a:lnTo>
                    <a:pt x="426" y="62"/>
                  </a:lnTo>
                  <a:lnTo>
                    <a:pt x="415" y="77"/>
                  </a:lnTo>
                  <a:lnTo>
                    <a:pt x="405" y="94"/>
                  </a:lnTo>
                  <a:lnTo>
                    <a:pt x="390" y="108"/>
                  </a:lnTo>
                  <a:lnTo>
                    <a:pt x="369" y="122"/>
                  </a:lnTo>
                  <a:lnTo>
                    <a:pt x="345" y="132"/>
                  </a:lnTo>
                  <a:lnTo>
                    <a:pt x="314" y="140"/>
                  </a:lnTo>
                  <a:lnTo>
                    <a:pt x="275" y="143"/>
                  </a:lnTo>
                  <a:lnTo>
                    <a:pt x="231" y="143"/>
                  </a:lnTo>
                  <a:lnTo>
                    <a:pt x="179" y="135"/>
                  </a:lnTo>
                  <a:lnTo>
                    <a:pt x="119" y="122"/>
                  </a:lnTo>
                  <a:close/>
                </a:path>
              </a:pathLst>
            </a:custGeom>
            <a:solidFill>
              <a:srgbClr val="D5D6D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3" name="Freeform 62"/>
            <p:cNvSpPr>
              <a:spLocks/>
            </p:cNvSpPr>
            <p:nvPr/>
          </p:nvSpPr>
          <p:spPr bwMode="auto">
            <a:xfrm>
              <a:off x="1004794" y="4386221"/>
              <a:ext cx="19282" cy="173023"/>
            </a:xfrm>
            <a:custGeom>
              <a:avLst/>
              <a:gdLst>
                <a:gd name="T0" fmla="*/ 66 w 125"/>
                <a:gd name="T1" fmla="*/ 1284 h 1284"/>
                <a:gd name="T2" fmla="*/ 48 w 125"/>
                <a:gd name="T3" fmla="*/ 1159 h 1284"/>
                <a:gd name="T4" fmla="*/ 34 w 125"/>
                <a:gd name="T5" fmla="*/ 1034 h 1284"/>
                <a:gd name="T6" fmla="*/ 24 w 125"/>
                <a:gd name="T7" fmla="*/ 912 h 1284"/>
                <a:gd name="T8" fmla="*/ 14 w 125"/>
                <a:gd name="T9" fmla="*/ 793 h 1284"/>
                <a:gd name="T10" fmla="*/ 3 w 125"/>
                <a:gd name="T11" fmla="*/ 577 h 1284"/>
                <a:gd name="T12" fmla="*/ 0 w 125"/>
                <a:gd name="T13" fmla="*/ 386 h 1284"/>
                <a:gd name="T14" fmla="*/ 3 w 125"/>
                <a:gd name="T15" fmla="*/ 226 h 1284"/>
                <a:gd name="T16" fmla="*/ 6 w 125"/>
                <a:gd name="T17" fmla="*/ 104 h 1284"/>
                <a:gd name="T18" fmla="*/ 14 w 125"/>
                <a:gd name="T19" fmla="*/ 0 h 1284"/>
                <a:gd name="T20" fmla="*/ 55 w 125"/>
                <a:gd name="T21" fmla="*/ 0 h 1284"/>
                <a:gd name="T22" fmla="*/ 58 w 125"/>
                <a:gd name="T23" fmla="*/ 166 h 1284"/>
                <a:gd name="T24" fmla="*/ 58 w 125"/>
                <a:gd name="T25" fmla="*/ 345 h 1284"/>
                <a:gd name="T26" fmla="*/ 66 w 125"/>
                <a:gd name="T27" fmla="*/ 553 h 1284"/>
                <a:gd name="T28" fmla="*/ 73 w 125"/>
                <a:gd name="T29" fmla="*/ 777 h 1284"/>
                <a:gd name="T30" fmla="*/ 86 w 125"/>
                <a:gd name="T31" fmla="*/ 985 h 1284"/>
                <a:gd name="T32" fmla="*/ 94 w 125"/>
                <a:gd name="T33" fmla="*/ 1079 h 1284"/>
                <a:gd name="T34" fmla="*/ 104 w 125"/>
                <a:gd name="T35" fmla="*/ 1162 h 1284"/>
                <a:gd name="T36" fmla="*/ 115 w 125"/>
                <a:gd name="T37" fmla="*/ 1229 h 1284"/>
                <a:gd name="T38" fmla="*/ 125 w 125"/>
                <a:gd name="T39" fmla="*/ 1284 h 1284"/>
                <a:gd name="T40" fmla="*/ 66 w 125"/>
                <a:gd name="T41" fmla="*/ 1284 h 128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25" h="1284">
                  <a:moveTo>
                    <a:pt x="66" y="1284"/>
                  </a:moveTo>
                  <a:lnTo>
                    <a:pt x="48" y="1159"/>
                  </a:lnTo>
                  <a:lnTo>
                    <a:pt x="34" y="1034"/>
                  </a:lnTo>
                  <a:lnTo>
                    <a:pt x="24" y="912"/>
                  </a:lnTo>
                  <a:lnTo>
                    <a:pt x="14" y="793"/>
                  </a:lnTo>
                  <a:lnTo>
                    <a:pt x="3" y="577"/>
                  </a:lnTo>
                  <a:lnTo>
                    <a:pt x="0" y="386"/>
                  </a:lnTo>
                  <a:lnTo>
                    <a:pt x="3" y="226"/>
                  </a:lnTo>
                  <a:lnTo>
                    <a:pt x="6" y="104"/>
                  </a:lnTo>
                  <a:lnTo>
                    <a:pt x="14" y="0"/>
                  </a:lnTo>
                  <a:lnTo>
                    <a:pt x="55" y="0"/>
                  </a:lnTo>
                  <a:lnTo>
                    <a:pt x="58" y="166"/>
                  </a:lnTo>
                  <a:lnTo>
                    <a:pt x="58" y="345"/>
                  </a:lnTo>
                  <a:lnTo>
                    <a:pt x="66" y="553"/>
                  </a:lnTo>
                  <a:lnTo>
                    <a:pt x="73" y="777"/>
                  </a:lnTo>
                  <a:lnTo>
                    <a:pt x="86" y="985"/>
                  </a:lnTo>
                  <a:lnTo>
                    <a:pt x="94" y="1079"/>
                  </a:lnTo>
                  <a:lnTo>
                    <a:pt x="104" y="1162"/>
                  </a:lnTo>
                  <a:lnTo>
                    <a:pt x="115" y="1229"/>
                  </a:lnTo>
                  <a:lnTo>
                    <a:pt x="125" y="1284"/>
                  </a:lnTo>
                  <a:lnTo>
                    <a:pt x="66" y="1284"/>
                  </a:lnTo>
                  <a:close/>
                </a:path>
              </a:pathLst>
            </a:custGeom>
            <a:solidFill>
              <a:srgbClr val="F3C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4" name="Freeform 63"/>
            <p:cNvSpPr>
              <a:spLocks/>
            </p:cNvSpPr>
            <p:nvPr/>
          </p:nvSpPr>
          <p:spPr bwMode="auto">
            <a:xfrm>
              <a:off x="1004334" y="4552372"/>
              <a:ext cx="31218" cy="19809"/>
            </a:xfrm>
            <a:custGeom>
              <a:avLst/>
              <a:gdLst>
                <a:gd name="T0" fmla="*/ 83 w 205"/>
                <a:gd name="T1" fmla="*/ 0 h 146"/>
                <a:gd name="T2" fmla="*/ 108 w 205"/>
                <a:gd name="T3" fmla="*/ 0 h 146"/>
                <a:gd name="T4" fmla="*/ 132 w 205"/>
                <a:gd name="T5" fmla="*/ 3 h 146"/>
                <a:gd name="T6" fmla="*/ 157 w 205"/>
                <a:gd name="T7" fmla="*/ 11 h 146"/>
                <a:gd name="T8" fmla="*/ 178 w 205"/>
                <a:gd name="T9" fmla="*/ 21 h 146"/>
                <a:gd name="T10" fmla="*/ 192 w 205"/>
                <a:gd name="T11" fmla="*/ 35 h 146"/>
                <a:gd name="T12" fmla="*/ 202 w 205"/>
                <a:gd name="T13" fmla="*/ 49 h 146"/>
                <a:gd name="T14" fmla="*/ 205 w 205"/>
                <a:gd name="T15" fmla="*/ 60 h 146"/>
                <a:gd name="T16" fmla="*/ 205 w 205"/>
                <a:gd name="T17" fmla="*/ 70 h 146"/>
                <a:gd name="T18" fmla="*/ 205 w 205"/>
                <a:gd name="T19" fmla="*/ 81 h 146"/>
                <a:gd name="T20" fmla="*/ 202 w 205"/>
                <a:gd name="T21" fmla="*/ 94 h 146"/>
                <a:gd name="T22" fmla="*/ 189 w 205"/>
                <a:gd name="T23" fmla="*/ 115 h 146"/>
                <a:gd name="T24" fmla="*/ 171 w 205"/>
                <a:gd name="T25" fmla="*/ 133 h 146"/>
                <a:gd name="T26" fmla="*/ 150 w 205"/>
                <a:gd name="T27" fmla="*/ 143 h 146"/>
                <a:gd name="T28" fmla="*/ 126 w 205"/>
                <a:gd name="T29" fmla="*/ 146 h 146"/>
                <a:gd name="T30" fmla="*/ 101 w 205"/>
                <a:gd name="T31" fmla="*/ 146 h 146"/>
                <a:gd name="T32" fmla="*/ 77 w 205"/>
                <a:gd name="T33" fmla="*/ 143 h 146"/>
                <a:gd name="T34" fmla="*/ 52 w 205"/>
                <a:gd name="T35" fmla="*/ 133 h 146"/>
                <a:gd name="T36" fmla="*/ 31 w 205"/>
                <a:gd name="T37" fmla="*/ 119 h 146"/>
                <a:gd name="T38" fmla="*/ 14 w 205"/>
                <a:gd name="T39" fmla="*/ 105 h 146"/>
                <a:gd name="T40" fmla="*/ 4 w 205"/>
                <a:gd name="T41" fmla="*/ 88 h 146"/>
                <a:gd name="T42" fmla="*/ 0 w 205"/>
                <a:gd name="T43" fmla="*/ 70 h 146"/>
                <a:gd name="T44" fmla="*/ 4 w 205"/>
                <a:gd name="T45" fmla="*/ 52 h 146"/>
                <a:gd name="T46" fmla="*/ 10 w 205"/>
                <a:gd name="T47" fmla="*/ 35 h 146"/>
                <a:gd name="T48" fmla="*/ 28 w 205"/>
                <a:gd name="T49" fmla="*/ 21 h 146"/>
                <a:gd name="T50" fmla="*/ 52 w 205"/>
                <a:gd name="T51" fmla="*/ 11 h 146"/>
                <a:gd name="T52" fmla="*/ 83 w 205"/>
                <a:gd name="T53" fmla="*/ 0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05" h="146">
                  <a:moveTo>
                    <a:pt x="83" y="0"/>
                  </a:moveTo>
                  <a:lnTo>
                    <a:pt x="108" y="0"/>
                  </a:lnTo>
                  <a:lnTo>
                    <a:pt x="132" y="3"/>
                  </a:lnTo>
                  <a:lnTo>
                    <a:pt x="157" y="11"/>
                  </a:lnTo>
                  <a:lnTo>
                    <a:pt x="178" y="21"/>
                  </a:lnTo>
                  <a:lnTo>
                    <a:pt x="192" y="35"/>
                  </a:lnTo>
                  <a:lnTo>
                    <a:pt x="202" y="49"/>
                  </a:lnTo>
                  <a:lnTo>
                    <a:pt x="205" y="60"/>
                  </a:lnTo>
                  <a:lnTo>
                    <a:pt x="205" y="70"/>
                  </a:lnTo>
                  <a:lnTo>
                    <a:pt x="205" y="81"/>
                  </a:lnTo>
                  <a:lnTo>
                    <a:pt x="202" y="94"/>
                  </a:lnTo>
                  <a:lnTo>
                    <a:pt x="189" y="115"/>
                  </a:lnTo>
                  <a:lnTo>
                    <a:pt x="171" y="133"/>
                  </a:lnTo>
                  <a:lnTo>
                    <a:pt x="150" y="143"/>
                  </a:lnTo>
                  <a:lnTo>
                    <a:pt x="126" y="146"/>
                  </a:lnTo>
                  <a:lnTo>
                    <a:pt x="101" y="146"/>
                  </a:lnTo>
                  <a:lnTo>
                    <a:pt x="77" y="143"/>
                  </a:lnTo>
                  <a:lnTo>
                    <a:pt x="52" y="133"/>
                  </a:lnTo>
                  <a:lnTo>
                    <a:pt x="31" y="119"/>
                  </a:lnTo>
                  <a:lnTo>
                    <a:pt x="14" y="105"/>
                  </a:lnTo>
                  <a:lnTo>
                    <a:pt x="4" y="88"/>
                  </a:lnTo>
                  <a:lnTo>
                    <a:pt x="0" y="70"/>
                  </a:lnTo>
                  <a:lnTo>
                    <a:pt x="4" y="52"/>
                  </a:lnTo>
                  <a:lnTo>
                    <a:pt x="10" y="35"/>
                  </a:lnTo>
                  <a:lnTo>
                    <a:pt x="28" y="21"/>
                  </a:lnTo>
                  <a:lnTo>
                    <a:pt x="52" y="11"/>
                  </a:lnTo>
                  <a:lnTo>
                    <a:pt x="83" y="0"/>
                  </a:lnTo>
                  <a:close/>
                </a:path>
              </a:pathLst>
            </a:custGeom>
            <a:solidFill>
              <a:srgbClr val="F3C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5" name="Freeform 64"/>
            <p:cNvSpPr>
              <a:spLocks/>
            </p:cNvSpPr>
            <p:nvPr/>
          </p:nvSpPr>
          <p:spPr bwMode="auto">
            <a:xfrm>
              <a:off x="982298" y="4565712"/>
              <a:ext cx="78044" cy="107129"/>
            </a:xfrm>
            <a:custGeom>
              <a:avLst/>
              <a:gdLst>
                <a:gd name="T0" fmla="*/ 129 w 509"/>
                <a:gd name="T1" fmla="*/ 59 h 797"/>
                <a:gd name="T2" fmla="*/ 153 w 509"/>
                <a:gd name="T3" fmla="*/ 38 h 797"/>
                <a:gd name="T4" fmla="*/ 181 w 509"/>
                <a:gd name="T5" fmla="*/ 21 h 797"/>
                <a:gd name="T6" fmla="*/ 213 w 509"/>
                <a:gd name="T7" fmla="*/ 7 h 797"/>
                <a:gd name="T8" fmla="*/ 244 w 509"/>
                <a:gd name="T9" fmla="*/ 0 h 797"/>
                <a:gd name="T10" fmla="*/ 262 w 509"/>
                <a:gd name="T11" fmla="*/ 0 h 797"/>
                <a:gd name="T12" fmla="*/ 279 w 509"/>
                <a:gd name="T13" fmla="*/ 3 h 797"/>
                <a:gd name="T14" fmla="*/ 296 w 509"/>
                <a:gd name="T15" fmla="*/ 7 h 797"/>
                <a:gd name="T16" fmla="*/ 314 w 509"/>
                <a:gd name="T17" fmla="*/ 14 h 797"/>
                <a:gd name="T18" fmla="*/ 332 w 509"/>
                <a:gd name="T19" fmla="*/ 21 h 797"/>
                <a:gd name="T20" fmla="*/ 348 w 509"/>
                <a:gd name="T21" fmla="*/ 35 h 797"/>
                <a:gd name="T22" fmla="*/ 366 w 509"/>
                <a:gd name="T23" fmla="*/ 48 h 797"/>
                <a:gd name="T24" fmla="*/ 384 w 509"/>
                <a:gd name="T25" fmla="*/ 66 h 797"/>
                <a:gd name="T26" fmla="*/ 418 w 509"/>
                <a:gd name="T27" fmla="*/ 111 h 797"/>
                <a:gd name="T28" fmla="*/ 449 w 509"/>
                <a:gd name="T29" fmla="*/ 160 h 797"/>
                <a:gd name="T30" fmla="*/ 478 w 509"/>
                <a:gd name="T31" fmla="*/ 216 h 797"/>
                <a:gd name="T32" fmla="*/ 488 w 509"/>
                <a:gd name="T33" fmla="*/ 248 h 797"/>
                <a:gd name="T34" fmla="*/ 498 w 509"/>
                <a:gd name="T35" fmla="*/ 279 h 797"/>
                <a:gd name="T36" fmla="*/ 502 w 509"/>
                <a:gd name="T37" fmla="*/ 310 h 797"/>
                <a:gd name="T38" fmla="*/ 506 w 509"/>
                <a:gd name="T39" fmla="*/ 345 h 797"/>
                <a:gd name="T40" fmla="*/ 509 w 509"/>
                <a:gd name="T41" fmla="*/ 380 h 797"/>
                <a:gd name="T42" fmla="*/ 506 w 509"/>
                <a:gd name="T43" fmla="*/ 414 h 797"/>
                <a:gd name="T44" fmla="*/ 502 w 509"/>
                <a:gd name="T45" fmla="*/ 449 h 797"/>
                <a:gd name="T46" fmla="*/ 491 w 509"/>
                <a:gd name="T47" fmla="*/ 484 h 797"/>
                <a:gd name="T48" fmla="*/ 481 w 509"/>
                <a:gd name="T49" fmla="*/ 522 h 797"/>
                <a:gd name="T50" fmla="*/ 464 w 509"/>
                <a:gd name="T51" fmla="*/ 560 h 797"/>
                <a:gd name="T52" fmla="*/ 449 w 509"/>
                <a:gd name="T53" fmla="*/ 592 h 797"/>
                <a:gd name="T54" fmla="*/ 436 w 509"/>
                <a:gd name="T55" fmla="*/ 623 h 797"/>
                <a:gd name="T56" fmla="*/ 429 w 509"/>
                <a:gd name="T57" fmla="*/ 658 h 797"/>
                <a:gd name="T58" fmla="*/ 425 w 509"/>
                <a:gd name="T59" fmla="*/ 686 h 797"/>
                <a:gd name="T60" fmla="*/ 425 w 509"/>
                <a:gd name="T61" fmla="*/ 717 h 797"/>
                <a:gd name="T62" fmla="*/ 433 w 509"/>
                <a:gd name="T63" fmla="*/ 745 h 797"/>
                <a:gd name="T64" fmla="*/ 443 w 509"/>
                <a:gd name="T65" fmla="*/ 773 h 797"/>
                <a:gd name="T66" fmla="*/ 464 w 509"/>
                <a:gd name="T67" fmla="*/ 797 h 797"/>
                <a:gd name="T68" fmla="*/ 422 w 509"/>
                <a:gd name="T69" fmla="*/ 797 h 797"/>
                <a:gd name="T70" fmla="*/ 376 w 509"/>
                <a:gd name="T71" fmla="*/ 797 h 797"/>
                <a:gd name="T72" fmla="*/ 321 w 509"/>
                <a:gd name="T73" fmla="*/ 791 h 797"/>
                <a:gd name="T74" fmla="*/ 290 w 509"/>
                <a:gd name="T75" fmla="*/ 784 h 797"/>
                <a:gd name="T76" fmla="*/ 258 w 509"/>
                <a:gd name="T77" fmla="*/ 773 h 797"/>
                <a:gd name="T78" fmla="*/ 223 w 509"/>
                <a:gd name="T79" fmla="*/ 760 h 797"/>
                <a:gd name="T80" fmla="*/ 192 w 509"/>
                <a:gd name="T81" fmla="*/ 745 h 797"/>
                <a:gd name="T82" fmla="*/ 161 w 509"/>
                <a:gd name="T83" fmla="*/ 724 h 797"/>
                <a:gd name="T84" fmla="*/ 129 w 509"/>
                <a:gd name="T85" fmla="*/ 700 h 797"/>
                <a:gd name="T86" fmla="*/ 101 w 509"/>
                <a:gd name="T87" fmla="*/ 672 h 797"/>
                <a:gd name="T88" fmla="*/ 77 w 509"/>
                <a:gd name="T89" fmla="*/ 638 h 797"/>
                <a:gd name="T90" fmla="*/ 52 w 509"/>
                <a:gd name="T91" fmla="*/ 602 h 797"/>
                <a:gd name="T92" fmla="*/ 35 w 509"/>
                <a:gd name="T93" fmla="*/ 565 h 797"/>
                <a:gd name="T94" fmla="*/ 21 w 509"/>
                <a:gd name="T95" fmla="*/ 522 h 797"/>
                <a:gd name="T96" fmla="*/ 10 w 509"/>
                <a:gd name="T97" fmla="*/ 484 h 797"/>
                <a:gd name="T98" fmla="*/ 4 w 509"/>
                <a:gd name="T99" fmla="*/ 443 h 797"/>
                <a:gd name="T100" fmla="*/ 0 w 509"/>
                <a:gd name="T101" fmla="*/ 401 h 797"/>
                <a:gd name="T102" fmla="*/ 0 w 509"/>
                <a:gd name="T103" fmla="*/ 358 h 797"/>
                <a:gd name="T104" fmla="*/ 4 w 509"/>
                <a:gd name="T105" fmla="*/ 321 h 797"/>
                <a:gd name="T106" fmla="*/ 10 w 509"/>
                <a:gd name="T107" fmla="*/ 279 h 797"/>
                <a:gd name="T108" fmla="*/ 21 w 509"/>
                <a:gd name="T109" fmla="*/ 240 h 797"/>
                <a:gd name="T110" fmla="*/ 31 w 509"/>
                <a:gd name="T111" fmla="*/ 206 h 797"/>
                <a:gd name="T112" fmla="*/ 46 w 509"/>
                <a:gd name="T113" fmla="*/ 170 h 797"/>
                <a:gd name="T114" fmla="*/ 62 w 509"/>
                <a:gd name="T115" fmla="*/ 136 h 797"/>
                <a:gd name="T116" fmla="*/ 84 w 509"/>
                <a:gd name="T117" fmla="*/ 108 h 797"/>
                <a:gd name="T118" fmla="*/ 105 w 509"/>
                <a:gd name="T119" fmla="*/ 80 h 797"/>
                <a:gd name="T120" fmla="*/ 129 w 509"/>
                <a:gd name="T121" fmla="*/ 59 h 7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509" h="797">
                  <a:moveTo>
                    <a:pt x="129" y="59"/>
                  </a:moveTo>
                  <a:lnTo>
                    <a:pt x="153" y="38"/>
                  </a:lnTo>
                  <a:lnTo>
                    <a:pt x="181" y="21"/>
                  </a:lnTo>
                  <a:lnTo>
                    <a:pt x="213" y="7"/>
                  </a:lnTo>
                  <a:lnTo>
                    <a:pt x="244" y="0"/>
                  </a:lnTo>
                  <a:lnTo>
                    <a:pt x="262" y="0"/>
                  </a:lnTo>
                  <a:lnTo>
                    <a:pt x="279" y="3"/>
                  </a:lnTo>
                  <a:lnTo>
                    <a:pt x="296" y="7"/>
                  </a:lnTo>
                  <a:lnTo>
                    <a:pt x="314" y="14"/>
                  </a:lnTo>
                  <a:lnTo>
                    <a:pt x="332" y="21"/>
                  </a:lnTo>
                  <a:lnTo>
                    <a:pt x="348" y="35"/>
                  </a:lnTo>
                  <a:lnTo>
                    <a:pt x="366" y="48"/>
                  </a:lnTo>
                  <a:lnTo>
                    <a:pt x="384" y="66"/>
                  </a:lnTo>
                  <a:lnTo>
                    <a:pt x="418" y="111"/>
                  </a:lnTo>
                  <a:lnTo>
                    <a:pt x="449" y="160"/>
                  </a:lnTo>
                  <a:lnTo>
                    <a:pt x="478" y="216"/>
                  </a:lnTo>
                  <a:lnTo>
                    <a:pt x="488" y="248"/>
                  </a:lnTo>
                  <a:lnTo>
                    <a:pt x="498" y="279"/>
                  </a:lnTo>
                  <a:lnTo>
                    <a:pt x="502" y="310"/>
                  </a:lnTo>
                  <a:lnTo>
                    <a:pt x="506" y="345"/>
                  </a:lnTo>
                  <a:lnTo>
                    <a:pt x="509" y="380"/>
                  </a:lnTo>
                  <a:lnTo>
                    <a:pt x="506" y="414"/>
                  </a:lnTo>
                  <a:lnTo>
                    <a:pt x="502" y="449"/>
                  </a:lnTo>
                  <a:lnTo>
                    <a:pt x="491" y="484"/>
                  </a:lnTo>
                  <a:lnTo>
                    <a:pt x="481" y="522"/>
                  </a:lnTo>
                  <a:lnTo>
                    <a:pt x="464" y="560"/>
                  </a:lnTo>
                  <a:lnTo>
                    <a:pt x="449" y="592"/>
                  </a:lnTo>
                  <a:lnTo>
                    <a:pt x="436" y="623"/>
                  </a:lnTo>
                  <a:lnTo>
                    <a:pt x="429" y="658"/>
                  </a:lnTo>
                  <a:lnTo>
                    <a:pt x="425" y="686"/>
                  </a:lnTo>
                  <a:lnTo>
                    <a:pt x="425" y="717"/>
                  </a:lnTo>
                  <a:lnTo>
                    <a:pt x="433" y="745"/>
                  </a:lnTo>
                  <a:lnTo>
                    <a:pt x="443" y="773"/>
                  </a:lnTo>
                  <a:lnTo>
                    <a:pt x="464" y="797"/>
                  </a:lnTo>
                  <a:lnTo>
                    <a:pt x="422" y="797"/>
                  </a:lnTo>
                  <a:lnTo>
                    <a:pt x="376" y="797"/>
                  </a:lnTo>
                  <a:lnTo>
                    <a:pt x="321" y="791"/>
                  </a:lnTo>
                  <a:lnTo>
                    <a:pt x="290" y="784"/>
                  </a:lnTo>
                  <a:lnTo>
                    <a:pt x="258" y="773"/>
                  </a:lnTo>
                  <a:lnTo>
                    <a:pt x="223" y="760"/>
                  </a:lnTo>
                  <a:lnTo>
                    <a:pt x="192" y="745"/>
                  </a:lnTo>
                  <a:lnTo>
                    <a:pt x="161" y="724"/>
                  </a:lnTo>
                  <a:lnTo>
                    <a:pt x="129" y="700"/>
                  </a:lnTo>
                  <a:lnTo>
                    <a:pt x="101" y="672"/>
                  </a:lnTo>
                  <a:lnTo>
                    <a:pt x="77" y="638"/>
                  </a:lnTo>
                  <a:lnTo>
                    <a:pt x="52" y="602"/>
                  </a:lnTo>
                  <a:lnTo>
                    <a:pt x="35" y="565"/>
                  </a:lnTo>
                  <a:lnTo>
                    <a:pt x="21" y="522"/>
                  </a:lnTo>
                  <a:lnTo>
                    <a:pt x="10" y="484"/>
                  </a:lnTo>
                  <a:lnTo>
                    <a:pt x="4" y="443"/>
                  </a:lnTo>
                  <a:lnTo>
                    <a:pt x="0" y="401"/>
                  </a:lnTo>
                  <a:lnTo>
                    <a:pt x="0" y="358"/>
                  </a:lnTo>
                  <a:lnTo>
                    <a:pt x="4" y="321"/>
                  </a:lnTo>
                  <a:lnTo>
                    <a:pt x="10" y="279"/>
                  </a:lnTo>
                  <a:lnTo>
                    <a:pt x="21" y="240"/>
                  </a:lnTo>
                  <a:lnTo>
                    <a:pt x="31" y="206"/>
                  </a:lnTo>
                  <a:lnTo>
                    <a:pt x="46" y="170"/>
                  </a:lnTo>
                  <a:lnTo>
                    <a:pt x="62" y="136"/>
                  </a:lnTo>
                  <a:lnTo>
                    <a:pt x="84" y="108"/>
                  </a:lnTo>
                  <a:lnTo>
                    <a:pt x="105" y="80"/>
                  </a:lnTo>
                  <a:lnTo>
                    <a:pt x="129" y="59"/>
                  </a:lnTo>
                  <a:close/>
                </a:path>
              </a:pathLst>
            </a:custGeom>
            <a:solidFill>
              <a:srgbClr val="F2ED4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6" name="Freeform 65"/>
            <p:cNvSpPr>
              <a:spLocks/>
            </p:cNvSpPr>
            <p:nvPr/>
          </p:nvSpPr>
          <p:spPr bwMode="auto">
            <a:xfrm>
              <a:off x="981839" y="4610989"/>
              <a:ext cx="79422" cy="66299"/>
            </a:xfrm>
            <a:custGeom>
              <a:avLst/>
              <a:gdLst>
                <a:gd name="T0" fmla="*/ 3 w 519"/>
                <a:gd name="T1" fmla="*/ 0 h 491"/>
                <a:gd name="T2" fmla="*/ 21 w 519"/>
                <a:gd name="T3" fmla="*/ 39 h 491"/>
                <a:gd name="T4" fmla="*/ 41 w 519"/>
                <a:gd name="T5" fmla="*/ 74 h 491"/>
                <a:gd name="T6" fmla="*/ 70 w 519"/>
                <a:gd name="T7" fmla="*/ 116 h 491"/>
                <a:gd name="T8" fmla="*/ 104 w 519"/>
                <a:gd name="T9" fmla="*/ 158 h 491"/>
                <a:gd name="T10" fmla="*/ 122 w 519"/>
                <a:gd name="T11" fmla="*/ 179 h 491"/>
                <a:gd name="T12" fmla="*/ 143 w 519"/>
                <a:gd name="T13" fmla="*/ 195 h 491"/>
                <a:gd name="T14" fmla="*/ 167 w 519"/>
                <a:gd name="T15" fmla="*/ 213 h 491"/>
                <a:gd name="T16" fmla="*/ 192 w 519"/>
                <a:gd name="T17" fmla="*/ 228 h 491"/>
                <a:gd name="T18" fmla="*/ 216 w 519"/>
                <a:gd name="T19" fmla="*/ 234 h 491"/>
                <a:gd name="T20" fmla="*/ 244 w 519"/>
                <a:gd name="T21" fmla="*/ 241 h 491"/>
                <a:gd name="T22" fmla="*/ 268 w 519"/>
                <a:gd name="T23" fmla="*/ 238 h 491"/>
                <a:gd name="T24" fmla="*/ 296 w 519"/>
                <a:gd name="T25" fmla="*/ 234 h 491"/>
                <a:gd name="T26" fmla="*/ 320 w 519"/>
                <a:gd name="T27" fmla="*/ 223 h 491"/>
                <a:gd name="T28" fmla="*/ 345 w 519"/>
                <a:gd name="T29" fmla="*/ 210 h 491"/>
                <a:gd name="T30" fmla="*/ 369 w 519"/>
                <a:gd name="T31" fmla="*/ 192 h 491"/>
                <a:gd name="T32" fmla="*/ 390 w 519"/>
                <a:gd name="T33" fmla="*/ 174 h 491"/>
                <a:gd name="T34" fmla="*/ 428 w 519"/>
                <a:gd name="T35" fmla="*/ 133 h 491"/>
                <a:gd name="T36" fmla="*/ 460 w 519"/>
                <a:gd name="T37" fmla="*/ 91 h 491"/>
                <a:gd name="T38" fmla="*/ 484 w 519"/>
                <a:gd name="T39" fmla="*/ 52 h 491"/>
                <a:gd name="T40" fmla="*/ 505 w 519"/>
                <a:gd name="T41" fmla="*/ 15 h 491"/>
                <a:gd name="T42" fmla="*/ 509 w 519"/>
                <a:gd name="T43" fmla="*/ 33 h 491"/>
                <a:gd name="T44" fmla="*/ 512 w 519"/>
                <a:gd name="T45" fmla="*/ 52 h 491"/>
                <a:gd name="T46" fmla="*/ 512 w 519"/>
                <a:gd name="T47" fmla="*/ 77 h 491"/>
                <a:gd name="T48" fmla="*/ 509 w 519"/>
                <a:gd name="T49" fmla="*/ 109 h 491"/>
                <a:gd name="T50" fmla="*/ 501 w 519"/>
                <a:gd name="T51" fmla="*/ 143 h 491"/>
                <a:gd name="T52" fmla="*/ 488 w 519"/>
                <a:gd name="T53" fmla="*/ 182 h 491"/>
                <a:gd name="T54" fmla="*/ 467 w 519"/>
                <a:gd name="T55" fmla="*/ 223 h 491"/>
                <a:gd name="T56" fmla="*/ 457 w 519"/>
                <a:gd name="T57" fmla="*/ 241 h 491"/>
                <a:gd name="T58" fmla="*/ 446 w 519"/>
                <a:gd name="T59" fmla="*/ 262 h 491"/>
                <a:gd name="T60" fmla="*/ 442 w 519"/>
                <a:gd name="T61" fmla="*/ 283 h 491"/>
                <a:gd name="T62" fmla="*/ 439 w 519"/>
                <a:gd name="T63" fmla="*/ 304 h 491"/>
                <a:gd name="T64" fmla="*/ 436 w 519"/>
                <a:gd name="T65" fmla="*/ 345 h 491"/>
                <a:gd name="T66" fmla="*/ 442 w 519"/>
                <a:gd name="T67" fmla="*/ 384 h 491"/>
                <a:gd name="T68" fmla="*/ 457 w 519"/>
                <a:gd name="T69" fmla="*/ 415 h 491"/>
                <a:gd name="T70" fmla="*/ 473 w 519"/>
                <a:gd name="T71" fmla="*/ 447 h 491"/>
                <a:gd name="T72" fmla="*/ 494 w 519"/>
                <a:gd name="T73" fmla="*/ 471 h 491"/>
                <a:gd name="T74" fmla="*/ 519 w 519"/>
                <a:gd name="T75" fmla="*/ 491 h 491"/>
                <a:gd name="T76" fmla="*/ 494 w 519"/>
                <a:gd name="T77" fmla="*/ 491 h 491"/>
                <a:gd name="T78" fmla="*/ 428 w 519"/>
                <a:gd name="T79" fmla="*/ 488 h 491"/>
                <a:gd name="T80" fmla="*/ 387 w 519"/>
                <a:gd name="T81" fmla="*/ 485 h 491"/>
                <a:gd name="T82" fmla="*/ 338 w 519"/>
                <a:gd name="T83" fmla="*/ 475 h 491"/>
                <a:gd name="T84" fmla="*/ 289 w 519"/>
                <a:gd name="T85" fmla="*/ 464 h 491"/>
                <a:gd name="T86" fmla="*/ 236 w 519"/>
                <a:gd name="T87" fmla="*/ 442 h 491"/>
                <a:gd name="T88" fmla="*/ 187 w 519"/>
                <a:gd name="T89" fmla="*/ 418 h 491"/>
                <a:gd name="T90" fmla="*/ 164 w 519"/>
                <a:gd name="T91" fmla="*/ 405 h 491"/>
                <a:gd name="T92" fmla="*/ 139 w 519"/>
                <a:gd name="T93" fmla="*/ 387 h 491"/>
                <a:gd name="T94" fmla="*/ 114 w 519"/>
                <a:gd name="T95" fmla="*/ 369 h 491"/>
                <a:gd name="T96" fmla="*/ 94 w 519"/>
                <a:gd name="T97" fmla="*/ 349 h 491"/>
                <a:gd name="T98" fmla="*/ 77 w 519"/>
                <a:gd name="T99" fmla="*/ 328 h 491"/>
                <a:gd name="T100" fmla="*/ 55 w 519"/>
                <a:gd name="T101" fmla="*/ 301 h 491"/>
                <a:gd name="T102" fmla="*/ 41 w 519"/>
                <a:gd name="T103" fmla="*/ 272 h 491"/>
                <a:gd name="T104" fmla="*/ 28 w 519"/>
                <a:gd name="T105" fmla="*/ 244 h 491"/>
                <a:gd name="T106" fmla="*/ 17 w 519"/>
                <a:gd name="T107" fmla="*/ 210 h 491"/>
                <a:gd name="T108" fmla="*/ 7 w 519"/>
                <a:gd name="T109" fmla="*/ 174 h 491"/>
                <a:gd name="T110" fmla="*/ 3 w 519"/>
                <a:gd name="T111" fmla="*/ 137 h 491"/>
                <a:gd name="T112" fmla="*/ 0 w 519"/>
                <a:gd name="T113" fmla="*/ 95 h 491"/>
                <a:gd name="T114" fmla="*/ 0 w 519"/>
                <a:gd name="T115" fmla="*/ 49 h 491"/>
                <a:gd name="T116" fmla="*/ 3 w 519"/>
                <a:gd name="T117" fmla="*/ 0 h 4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519" h="491">
                  <a:moveTo>
                    <a:pt x="3" y="0"/>
                  </a:moveTo>
                  <a:lnTo>
                    <a:pt x="21" y="39"/>
                  </a:lnTo>
                  <a:lnTo>
                    <a:pt x="41" y="74"/>
                  </a:lnTo>
                  <a:lnTo>
                    <a:pt x="70" y="116"/>
                  </a:lnTo>
                  <a:lnTo>
                    <a:pt x="104" y="158"/>
                  </a:lnTo>
                  <a:lnTo>
                    <a:pt x="122" y="179"/>
                  </a:lnTo>
                  <a:lnTo>
                    <a:pt x="143" y="195"/>
                  </a:lnTo>
                  <a:lnTo>
                    <a:pt x="167" y="213"/>
                  </a:lnTo>
                  <a:lnTo>
                    <a:pt x="192" y="228"/>
                  </a:lnTo>
                  <a:lnTo>
                    <a:pt x="216" y="234"/>
                  </a:lnTo>
                  <a:lnTo>
                    <a:pt x="244" y="241"/>
                  </a:lnTo>
                  <a:lnTo>
                    <a:pt x="268" y="238"/>
                  </a:lnTo>
                  <a:lnTo>
                    <a:pt x="296" y="234"/>
                  </a:lnTo>
                  <a:lnTo>
                    <a:pt x="320" y="223"/>
                  </a:lnTo>
                  <a:lnTo>
                    <a:pt x="345" y="210"/>
                  </a:lnTo>
                  <a:lnTo>
                    <a:pt x="369" y="192"/>
                  </a:lnTo>
                  <a:lnTo>
                    <a:pt x="390" y="174"/>
                  </a:lnTo>
                  <a:lnTo>
                    <a:pt x="428" y="133"/>
                  </a:lnTo>
                  <a:lnTo>
                    <a:pt x="460" y="91"/>
                  </a:lnTo>
                  <a:lnTo>
                    <a:pt x="484" y="52"/>
                  </a:lnTo>
                  <a:lnTo>
                    <a:pt x="505" y="15"/>
                  </a:lnTo>
                  <a:lnTo>
                    <a:pt x="509" y="33"/>
                  </a:lnTo>
                  <a:lnTo>
                    <a:pt x="512" y="52"/>
                  </a:lnTo>
                  <a:lnTo>
                    <a:pt x="512" y="77"/>
                  </a:lnTo>
                  <a:lnTo>
                    <a:pt x="509" y="109"/>
                  </a:lnTo>
                  <a:lnTo>
                    <a:pt x="501" y="143"/>
                  </a:lnTo>
                  <a:lnTo>
                    <a:pt x="488" y="182"/>
                  </a:lnTo>
                  <a:lnTo>
                    <a:pt x="467" y="223"/>
                  </a:lnTo>
                  <a:lnTo>
                    <a:pt x="457" y="241"/>
                  </a:lnTo>
                  <a:lnTo>
                    <a:pt x="446" y="262"/>
                  </a:lnTo>
                  <a:lnTo>
                    <a:pt x="442" y="283"/>
                  </a:lnTo>
                  <a:lnTo>
                    <a:pt x="439" y="304"/>
                  </a:lnTo>
                  <a:lnTo>
                    <a:pt x="436" y="345"/>
                  </a:lnTo>
                  <a:lnTo>
                    <a:pt x="442" y="384"/>
                  </a:lnTo>
                  <a:lnTo>
                    <a:pt x="457" y="415"/>
                  </a:lnTo>
                  <a:lnTo>
                    <a:pt x="473" y="447"/>
                  </a:lnTo>
                  <a:lnTo>
                    <a:pt x="494" y="471"/>
                  </a:lnTo>
                  <a:lnTo>
                    <a:pt x="519" y="491"/>
                  </a:lnTo>
                  <a:lnTo>
                    <a:pt x="494" y="491"/>
                  </a:lnTo>
                  <a:lnTo>
                    <a:pt x="428" y="488"/>
                  </a:lnTo>
                  <a:lnTo>
                    <a:pt x="387" y="485"/>
                  </a:lnTo>
                  <a:lnTo>
                    <a:pt x="338" y="475"/>
                  </a:lnTo>
                  <a:lnTo>
                    <a:pt x="289" y="464"/>
                  </a:lnTo>
                  <a:lnTo>
                    <a:pt x="236" y="442"/>
                  </a:lnTo>
                  <a:lnTo>
                    <a:pt x="187" y="418"/>
                  </a:lnTo>
                  <a:lnTo>
                    <a:pt x="164" y="405"/>
                  </a:lnTo>
                  <a:lnTo>
                    <a:pt x="139" y="387"/>
                  </a:lnTo>
                  <a:lnTo>
                    <a:pt x="114" y="369"/>
                  </a:lnTo>
                  <a:lnTo>
                    <a:pt x="94" y="349"/>
                  </a:lnTo>
                  <a:lnTo>
                    <a:pt x="77" y="328"/>
                  </a:lnTo>
                  <a:lnTo>
                    <a:pt x="55" y="301"/>
                  </a:lnTo>
                  <a:lnTo>
                    <a:pt x="41" y="272"/>
                  </a:lnTo>
                  <a:lnTo>
                    <a:pt x="28" y="244"/>
                  </a:lnTo>
                  <a:lnTo>
                    <a:pt x="17" y="210"/>
                  </a:lnTo>
                  <a:lnTo>
                    <a:pt x="7" y="174"/>
                  </a:lnTo>
                  <a:lnTo>
                    <a:pt x="3" y="137"/>
                  </a:lnTo>
                  <a:lnTo>
                    <a:pt x="0" y="95"/>
                  </a:lnTo>
                  <a:lnTo>
                    <a:pt x="0" y="49"/>
                  </a:lnTo>
                  <a:lnTo>
                    <a:pt x="3" y="0"/>
                  </a:lnTo>
                  <a:close/>
                </a:path>
              </a:pathLst>
            </a:custGeom>
            <a:solidFill>
              <a:srgbClr val="F3CB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7" name="Freeform 66"/>
            <p:cNvSpPr>
              <a:spLocks/>
            </p:cNvSpPr>
            <p:nvPr/>
          </p:nvSpPr>
          <p:spPr bwMode="auto">
            <a:xfrm>
              <a:off x="349680" y="4700735"/>
              <a:ext cx="94571" cy="126129"/>
            </a:xfrm>
            <a:custGeom>
              <a:avLst/>
              <a:gdLst>
                <a:gd name="T0" fmla="*/ 566 w 618"/>
                <a:gd name="T1" fmla="*/ 119 h 937"/>
                <a:gd name="T2" fmla="*/ 548 w 618"/>
                <a:gd name="T3" fmla="*/ 98 h 937"/>
                <a:gd name="T4" fmla="*/ 523 w 618"/>
                <a:gd name="T5" fmla="*/ 77 h 937"/>
                <a:gd name="T6" fmla="*/ 496 w 618"/>
                <a:gd name="T7" fmla="*/ 59 h 937"/>
                <a:gd name="T8" fmla="*/ 468 w 618"/>
                <a:gd name="T9" fmla="*/ 41 h 937"/>
                <a:gd name="T10" fmla="*/ 436 w 618"/>
                <a:gd name="T11" fmla="*/ 25 h 937"/>
                <a:gd name="T12" fmla="*/ 402 w 618"/>
                <a:gd name="T13" fmla="*/ 14 h 937"/>
                <a:gd name="T14" fmla="*/ 367 w 618"/>
                <a:gd name="T15" fmla="*/ 4 h 937"/>
                <a:gd name="T16" fmla="*/ 328 w 618"/>
                <a:gd name="T17" fmla="*/ 0 h 937"/>
                <a:gd name="T18" fmla="*/ 290 w 618"/>
                <a:gd name="T19" fmla="*/ 0 h 937"/>
                <a:gd name="T20" fmla="*/ 255 w 618"/>
                <a:gd name="T21" fmla="*/ 4 h 937"/>
                <a:gd name="T22" fmla="*/ 216 w 618"/>
                <a:gd name="T23" fmla="*/ 10 h 937"/>
                <a:gd name="T24" fmla="*/ 182 w 618"/>
                <a:gd name="T25" fmla="*/ 25 h 937"/>
                <a:gd name="T26" fmla="*/ 143 w 618"/>
                <a:gd name="T27" fmla="*/ 46 h 937"/>
                <a:gd name="T28" fmla="*/ 112 w 618"/>
                <a:gd name="T29" fmla="*/ 73 h 937"/>
                <a:gd name="T30" fmla="*/ 81 w 618"/>
                <a:gd name="T31" fmla="*/ 104 h 937"/>
                <a:gd name="T32" fmla="*/ 54 w 618"/>
                <a:gd name="T33" fmla="*/ 147 h 937"/>
                <a:gd name="T34" fmla="*/ 39 w 618"/>
                <a:gd name="T35" fmla="*/ 171 h 937"/>
                <a:gd name="T36" fmla="*/ 29 w 618"/>
                <a:gd name="T37" fmla="*/ 195 h 937"/>
                <a:gd name="T38" fmla="*/ 18 w 618"/>
                <a:gd name="T39" fmla="*/ 223 h 937"/>
                <a:gd name="T40" fmla="*/ 11 w 618"/>
                <a:gd name="T41" fmla="*/ 254 h 937"/>
                <a:gd name="T42" fmla="*/ 5 w 618"/>
                <a:gd name="T43" fmla="*/ 320 h 937"/>
                <a:gd name="T44" fmla="*/ 0 w 618"/>
                <a:gd name="T45" fmla="*/ 390 h 937"/>
                <a:gd name="T46" fmla="*/ 8 w 618"/>
                <a:gd name="T47" fmla="*/ 463 h 937"/>
                <a:gd name="T48" fmla="*/ 21 w 618"/>
                <a:gd name="T49" fmla="*/ 537 h 937"/>
                <a:gd name="T50" fmla="*/ 42 w 618"/>
                <a:gd name="T51" fmla="*/ 610 h 937"/>
                <a:gd name="T52" fmla="*/ 57 w 618"/>
                <a:gd name="T53" fmla="*/ 644 h 937"/>
                <a:gd name="T54" fmla="*/ 70 w 618"/>
                <a:gd name="T55" fmla="*/ 679 h 937"/>
                <a:gd name="T56" fmla="*/ 88 w 618"/>
                <a:gd name="T57" fmla="*/ 714 h 937"/>
                <a:gd name="T58" fmla="*/ 109 w 618"/>
                <a:gd name="T59" fmla="*/ 745 h 937"/>
                <a:gd name="T60" fmla="*/ 130 w 618"/>
                <a:gd name="T61" fmla="*/ 773 h 937"/>
                <a:gd name="T62" fmla="*/ 151 w 618"/>
                <a:gd name="T63" fmla="*/ 805 h 937"/>
                <a:gd name="T64" fmla="*/ 175 w 618"/>
                <a:gd name="T65" fmla="*/ 829 h 937"/>
                <a:gd name="T66" fmla="*/ 203 w 618"/>
                <a:gd name="T67" fmla="*/ 853 h 937"/>
                <a:gd name="T68" fmla="*/ 231 w 618"/>
                <a:gd name="T69" fmla="*/ 874 h 937"/>
                <a:gd name="T70" fmla="*/ 259 w 618"/>
                <a:gd name="T71" fmla="*/ 896 h 937"/>
                <a:gd name="T72" fmla="*/ 294 w 618"/>
                <a:gd name="T73" fmla="*/ 909 h 937"/>
                <a:gd name="T74" fmla="*/ 325 w 618"/>
                <a:gd name="T75" fmla="*/ 923 h 937"/>
                <a:gd name="T76" fmla="*/ 359 w 618"/>
                <a:gd name="T77" fmla="*/ 930 h 937"/>
                <a:gd name="T78" fmla="*/ 398 w 618"/>
                <a:gd name="T79" fmla="*/ 933 h 937"/>
                <a:gd name="T80" fmla="*/ 436 w 618"/>
                <a:gd name="T81" fmla="*/ 937 h 937"/>
                <a:gd name="T82" fmla="*/ 478 w 618"/>
                <a:gd name="T83" fmla="*/ 933 h 937"/>
                <a:gd name="T84" fmla="*/ 520 w 618"/>
                <a:gd name="T85" fmla="*/ 923 h 937"/>
                <a:gd name="T86" fmla="*/ 566 w 618"/>
                <a:gd name="T87" fmla="*/ 912 h 937"/>
                <a:gd name="T88" fmla="*/ 576 w 618"/>
                <a:gd name="T89" fmla="*/ 905 h 937"/>
                <a:gd name="T90" fmla="*/ 587 w 618"/>
                <a:gd name="T91" fmla="*/ 896 h 937"/>
                <a:gd name="T92" fmla="*/ 593 w 618"/>
                <a:gd name="T93" fmla="*/ 881 h 937"/>
                <a:gd name="T94" fmla="*/ 600 w 618"/>
                <a:gd name="T95" fmla="*/ 867 h 937"/>
                <a:gd name="T96" fmla="*/ 611 w 618"/>
                <a:gd name="T97" fmla="*/ 826 h 937"/>
                <a:gd name="T98" fmla="*/ 618 w 618"/>
                <a:gd name="T99" fmla="*/ 769 h 937"/>
                <a:gd name="T100" fmla="*/ 618 w 618"/>
                <a:gd name="T101" fmla="*/ 710 h 937"/>
                <a:gd name="T102" fmla="*/ 618 w 618"/>
                <a:gd name="T103" fmla="*/ 644 h 937"/>
                <a:gd name="T104" fmla="*/ 611 w 618"/>
                <a:gd name="T105" fmla="*/ 501 h 937"/>
                <a:gd name="T106" fmla="*/ 597 w 618"/>
                <a:gd name="T107" fmla="*/ 358 h 937"/>
                <a:gd name="T108" fmla="*/ 582 w 618"/>
                <a:gd name="T109" fmla="*/ 236 h 937"/>
                <a:gd name="T110" fmla="*/ 566 w 618"/>
                <a:gd name="T111" fmla="*/ 119 h 9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8" h="937">
                  <a:moveTo>
                    <a:pt x="566" y="119"/>
                  </a:moveTo>
                  <a:lnTo>
                    <a:pt x="548" y="98"/>
                  </a:lnTo>
                  <a:lnTo>
                    <a:pt x="523" y="77"/>
                  </a:lnTo>
                  <a:lnTo>
                    <a:pt x="496" y="59"/>
                  </a:lnTo>
                  <a:lnTo>
                    <a:pt x="468" y="41"/>
                  </a:lnTo>
                  <a:lnTo>
                    <a:pt x="436" y="25"/>
                  </a:lnTo>
                  <a:lnTo>
                    <a:pt x="402" y="14"/>
                  </a:lnTo>
                  <a:lnTo>
                    <a:pt x="367" y="4"/>
                  </a:lnTo>
                  <a:lnTo>
                    <a:pt x="328" y="0"/>
                  </a:lnTo>
                  <a:lnTo>
                    <a:pt x="290" y="0"/>
                  </a:lnTo>
                  <a:lnTo>
                    <a:pt x="255" y="4"/>
                  </a:lnTo>
                  <a:lnTo>
                    <a:pt x="216" y="10"/>
                  </a:lnTo>
                  <a:lnTo>
                    <a:pt x="182" y="25"/>
                  </a:lnTo>
                  <a:lnTo>
                    <a:pt x="143" y="46"/>
                  </a:lnTo>
                  <a:lnTo>
                    <a:pt x="112" y="73"/>
                  </a:lnTo>
                  <a:lnTo>
                    <a:pt x="81" y="104"/>
                  </a:lnTo>
                  <a:lnTo>
                    <a:pt x="54" y="147"/>
                  </a:lnTo>
                  <a:lnTo>
                    <a:pt x="39" y="171"/>
                  </a:lnTo>
                  <a:lnTo>
                    <a:pt x="29" y="195"/>
                  </a:lnTo>
                  <a:lnTo>
                    <a:pt x="18" y="223"/>
                  </a:lnTo>
                  <a:lnTo>
                    <a:pt x="11" y="254"/>
                  </a:lnTo>
                  <a:lnTo>
                    <a:pt x="5" y="320"/>
                  </a:lnTo>
                  <a:lnTo>
                    <a:pt x="0" y="390"/>
                  </a:lnTo>
                  <a:lnTo>
                    <a:pt x="8" y="463"/>
                  </a:lnTo>
                  <a:lnTo>
                    <a:pt x="21" y="537"/>
                  </a:lnTo>
                  <a:lnTo>
                    <a:pt x="42" y="610"/>
                  </a:lnTo>
                  <a:lnTo>
                    <a:pt x="57" y="644"/>
                  </a:lnTo>
                  <a:lnTo>
                    <a:pt x="70" y="679"/>
                  </a:lnTo>
                  <a:lnTo>
                    <a:pt x="88" y="714"/>
                  </a:lnTo>
                  <a:lnTo>
                    <a:pt x="109" y="745"/>
                  </a:lnTo>
                  <a:lnTo>
                    <a:pt x="130" y="773"/>
                  </a:lnTo>
                  <a:lnTo>
                    <a:pt x="151" y="805"/>
                  </a:lnTo>
                  <a:lnTo>
                    <a:pt x="175" y="829"/>
                  </a:lnTo>
                  <a:lnTo>
                    <a:pt x="203" y="853"/>
                  </a:lnTo>
                  <a:lnTo>
                    <a:pt x="231" y="874"/>
                  </a:lnTo>
                  <a:lnTo>
                    <a:pt x="259" y="896"/>
                  </a:lnTo>
                  <a:lnTo>
                    <a:pt x="294" y="909"/>
                  </a:lnTo>
                  <a:lnTo>
                    <a:pt x="325" y="923"/>
                  </a:lnTo>
                  <a:lnTo>
                    <a:pt x="359" y="930"/>
                  </a:lnTo>
                  <a:lnTo>
                    <a:pt x="398" y="933"/>
                  </a:lnTo>
                  <a:lnTo>
                    <a:pt x="436" y="937"/>
                  </a:lnTo>
                  <a:lnTo>
                    <a:pt x="478" y="933"/>
                  </a:lnTo>
                  <a:lnTo>
                    <a:pt x="520" y="923"/>
                  </a:lnTo>
                  <a:lnTo>
                    <a:pt x="566" y="912"/>
                  </a:lnTo>
                  <a:lnTo>
                    <a:pt x="576" y="905"/>
                  </a:lnTo>
                  <a:lnTo>
                    <a:pt x="587" y="896"/>
                  </a:lnTo>
                  <a:lnTo>
                    <a:pt x="593" y="881"/>
                  </a:lnTo>
                  <a:lnTo>
                    <a:pt x="600" y="867"/>
                  </a:lnTo>
                  <a:lnTo>
                    <a:pt x="611" y="826"/>
                  </a:lnTo>
                  <a:lnTo>
                    <a:pt x="618" y="769"/>
                  </a:lnTo>
                  <a:lnTo>
                    <a:pt x="618" y="710"/>
                  </a:lnTo>
                  <a:lnTo>
                    <a:pt x="618" y="644"/>
                  </a:lnTo>
                  <a:lnTo>
                    <a:pt x="611" y="501"/>
                  </a:lnTo>
                  <a:lnTo>
                    <a:pt x="597" y="358"/>
                  </a:lnTo>
                  <a:lnTo>
                    <a:pt x="582" y="236"/>
                  </a:lnTo>
                  <a:lnTo>
                    <a:pt x="566" y="119"/>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8" name="Freeform 67"/>
            <p:cNvSpPr>
              <a:spLocks/>
            </p:cNvSpPr>
            <p:nvPr/>
          </p:nvSpPr>
          <p:spPr bwMode="auto">
            <a:xfrm>
              <a:off x="371257" y="4732672"/>
              <a:ext cx="63354" cy="60639"/>
            </a:xfrm>
            <a:custGeom>
              <a:avLst/>
              <a:gdLst>
                <a:gd name="T0" fmla="*/ 377 w 414"/>
                <a:gd name="T1" fmla="*/ 63 h 450"/>
                <a:gd name="T2" fmla="*/ 341 w 414"/>
                <a:gd name="T3" fmla="*/ 36 h 450"/>
                <a:gd name="T4" fmla="*/ 300 w 414"/>
                <a:gd name="T5" fmla="*/ 15 h 450"/>
                <a:gd name="T6" fmla="*/ 252 w 414"/>
                <a:gd name="T7" fmla="*/ 5 h 450"/>
                <a:gd name="T8" fmla="*/ 195 w 414"/>
                <a:gd name="T9" fmla="*/ 0 h 450"/>
                <a:gd name="T10" fmla="*/ 143 w 414"/>
                <a:gd name="T11" fmla="*/ 15 h 450"/>
                <a:gd name="T12" fmla="*/ 94 w 414"/>
                <a:gd name="T13" fmla="*/ 39 h 450"/>
                <a:gd name="T14" fmla="*/ 49 w 414"/>
                <a:gd name="T15" fmla="*/ 81 h 450"/>
                <a:gd name="T16" fmla="*/ 18 w 414"/>
                <a:gd name="T17" fmla="*/ 137 h 450"/>
                <a:gd name="T18" fmla="*/ 0 w 414"/>
                <a:gd name="T19" fmla="*/ 195 h 450"/>
                <a:gd name="T20" fmla="*/ 3 w 414"/>
                <a:gd name="T21" fmla="*/ 248 h 450"/>
                <a:gd name="T22" fmla="*/ 18 w 414"/>
                <a:gd name="T23" fmla="*/ 293 h 450"/>
                <a:gd name="T24" fmla="*/ 42 w 414"/>
                <a:gd name="T25" fmla="*/ 332 h 450"/>
                <a:gd name="T26" fmla="*/ 70 w 414"/>
                <a:gd name="T27" fmla="*/ 359 h 450"/>
                <a:gd name="T28" fmla="*/ 98 w 414"/>
                <a:gd name="T29" fmla="*/ 377 h 450"/>
                <a:gd name="T30" fmla="*/ 125 w 414"/>
                <a:gd name="T31" fmla="*/ 377 h 450"/>
                <a:gd name="T32" fmla="*/ 143 w 414"/>
                <a:gd name="T33" fmla="*/ 363 h 450"/>
                <a:gd name="T34" fmla="*/ 154 w 414"/>
                <a:gd name="T35" fmla="*/ 342 h 450"/>
                <a:gd name="T36" fmla="*/ 150 w 414"/>
                <a:gd name="T37" fmla="*/ 304 h 450"/>
                <a:gd name="T38" fmla="*/ 146 w 414"/>
                <a:gd name="T39" fmla="*/ 248 h 450"/>
                <a:gd name="T40" fmla="*/ 150 w 414"/>
                <a:gd name="T41" fmla="*/ 220 h 450"/>
                <a:gd name="T42" fmla="*/ 164 w 414"/>
                <a:gd name="T43" fmla="*/ 203 h 450"/>
                <a:gd name="T44" fmla="*/ 188 w 414"/>
                <a:gd name="T45" fmla="*/ 189 h 450"/>
                <a:gd name="T46" fmla="*/ 203 w 414"/>
                <a:gd name="T47" fmla="*/ 185 h 450"/>
                <a:gd name="T48" fmla="*/ 223 w 414"/>
                <a:gd name="T49" fmla="*/ 206 h 450"/>
                <a:gd name="T50" fmla="*/ 237 w 414"/>
                <a:gd name="T51" fmla="*/ 276 h 450"/>
                <a:gd name="T52" fmla="*/ 247 w 414"/>
                <a:gd name="T53" fmla="*/ 363 h 450"/>
                <a:gd name="T54" fmla="*/ 265 w 414"/>
                <a:gd name="T55" fmla="*/ 411 h 450"/>
                <a:gd name="T56" fmla="*/ 300 w 414"/>
                <a:gd name="T57" fmla="*/ 443 h 450"/>
                <a:gd name="T58" fmla="*/ 320 w 414"/>
                <a:gd name="T59" fmla="*/ 450 h 450"/>
                <a:gd name="T60" fmla="*/ 352 w 414"/>
                <a:gd name="T61" fmla="*/ 450 h 450"/>
                <a:gd name="T62" fmla="*/ 398 w 414"/>
                <a:gd name="T63" fmla="*/ 429 h 450"/>
                <a:gd name="T64" fmla="*/ 411 w 414"/>
                <a:gd name="T65" fmla="*/ 395 h 450"/>
                <a:gd name="T66" fmla="*/ 414 w 414"/>
                <a:gd name="T67" fmla="*/ 314 h 450"/>
                <a:gd name="T68" fmla="*/ 405 w 414"/>
                <a:gd name="T69" fmla="*/ 189 h 450"/>
                <a:gd name="T70" fmla="*/ 387 w 414"/>
                <a:gd name="T71" fmla="*/ 81 h 45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4" h="450">
                  <a:moveTo>
                    <a:pt x="387" y="81"/>
                  </a:moveTo>
                  <a:lnTo>
                    <a:pt x="377" y="63"/>
                  </a:lnTo>
                  <a:lnTo>
                    <a:pt x="359" y="49"/>
                  </a:lnTo>
                  <a:lnTo>
                    <a:pt x="341" y="36"/>
                  </a:lnTo>
                  <a:lnTo>
                    <a:pt x="320" y="25"/>
                  </a:lnTo>
                  <a:lnTo>
                    <a:pt x="300" y="15"/>
                  </a:lnTo>
                  <a:lnTo>
                    <a:pt x="276" y="8"/>
                  </a:lnTo>
                  <a:lnTo>
                    <a:pt x="252" y="5"/>
                  </a:lnTo>
                  <a:lnTo>
                    <a:pt x="223" y="0"/>
                  </a:lnTo>
                  <a:lnTo>
                    <a:pt x="195" y="0"/>
                  </a:lnTo>
                  <a:lnTo>
                    <a:pt x="171" y="8"/>
                  </a:lnTo>
                  <a:lnTo>
                    <a:pt x="143" y="15"/>
                  </a:lnTo>
                  <a:lnTo>
                    <a:pt x="119" y="25"/>
                  </a:lnTo>
                  <a:lnTo>
                    <a:pt x="94" y="39"/>
                  </a:lnTo>
                  <a:lnTo>
                    <a:pt x="70" y="57"/>
                  </a:lnTo>
                  <a:lnTo>
                    <a:pt x="49" y="81"/>
                  </a:lnTo>
                  <a:lnTo>
                    <a:pt x="31" y="109"/>
                  </a:lnTo>
                  <a:lnTo>
                    <a:pt x="18" y="137"/>
                  </a:lnTo>
                  <a:lnTo>
                    <a:pt x="8" y="168"/>
                  </a:lnTo>
                  <a:lnTo>
                    <a:pt x="0" y="195"/>
                  </a:lnTo>
                  <a:lnTo>
                    <a:pt x="0" y="220"/>
                  </a:lnTo>
                  <a:lnTo>
                    <a:pt x="3" y="248"/>
                  </a:lnTo>
                  <a:lnTo>
                    <a:pt x="11" y="273"/>
                  </a:lnTo>
                  <a:lnTo>
                    <a:pt x="18" y="293"/>
                  </a:lnTo>
                  <a:lnTo>
                    <a:pt x="28" y="314"/>
                  </a:lnTo>
                  <a:lnTo>
                    <a:pt x="42" y="332"/>
                  </a:lnTo>
                  <a:lnTo>
                    <a:pt x="55" y="349"/>
                  </a:lnTo>
                  <a:lnTo>
                    <a:pt x="70" y="359"/>
                  </a:lnTo>
                  <a:lnTo>
                    <a:pt x="84" y="370"/>
                  </a:lnTo>
                  <a:lnTo>
                    <a:pt x="98" y="377"/>
                  </a:lnTo>
                  <a:lnTo>
                    <a:pt x="112" y="377"/>
                  </a:lnTo>
                  <a:lnTo>
                    <a:pt x="125" y="377"/>
                  </a:lnTo>
                  <a:lnTo>
                    <a:pt x="136" y="374"/>
                  </a:lnTo>
                  <a:lnTo>
                    <a:pt x="143" y="363"/>
                  </a:lnTo>
                  <a:lnTo>
                    <a:pt x="150" y="353"/>
                  </a:lnTo>
                  <a:lnTo>
                    <a:pt x="154" y="342"/>
                  </a:lnTo>
                  <a:lnTo>
                    <a:pt x="154" y="332"/>
                  </a:lnTo>
                  <a:lnTo>
                    <a:pt x="150" y="304"/>
                  </a:lnTo>
                  <a:lnTo>
                    <a:pt x="146" y="276"/>
                  </a:lnTo>
                  <a:lnTo>
                    <a:pt x="146" y="248"/>
                  </a:lnTo>
                  <a:lnTo>
                    <a:pt x="146" y="234"/>
                  </a:lnTo>
                  <a:lnTo>
                    <a:pt x="150" y="220"/>
                  </a:lnTo>
                  <a:lnTo>
                    <a:pt x="154" y="210"/>
                  </a:lnTo>
                  <a:lnTo>
                    <a:pt x="164" y="203"/>
                  </a:lnTo>
                  <a:lnTo>
                    <a:pt x="174" y="192"/>
                  </a:lnTo>
                  <a:lnTo>
                    <a:pt x="188" y="189"/>
                  </a:lnTo>
                  <a:lnTo>
                    <a:pt x="195" y="185"/>
                  </a:lnTo>
                  <a:lnTo>
                    <a:pt x="203" y="185"/>
                  </a:lnTo>
                  <a:lnTo>
                    <a:pt x="216" y="192"/>
                  </a:lnTo>
                  <a:lnTo>
                    <a:pt x="223" y="206"/>
                  </a:lnTo>
                  <a:lnTo>
                    <a:pt x="231" y="227"/>
                  </a:lnTo>
                  <a:lnTo>
                    <a:pt x="237" y="276"/>
                  </a:lnTo>
                  <a:lnTo>
                    <a:pt x="244" y="335"/>
                  </a:lnTo>
                  <a:lnTo>
                    <a:pt x="247" y="363"/>
                  </a:lnTo>
                  <a:lnTo>
                    <a:pt x="255" y="387"/>
                  </a:lnTo>
                  <a:lnTo>
                    <a:pt x="265" y="411"/>
                  </a:lnTo>
                  <a:lnTo>
                    <a:pt x="279" y="429"/>
                  </a:lnTo>
                  <a:lnTo>
                    <a:pt x="300" y="443"/>
                  </a:lnTo>
                  <a:lnTo>
                    <a:pt x="310" y="447"/>
                  </a:lnTo>
                  <a:lnTo>
                    <a:pt x="320" y="450"/>
                  </a:lnTo>
                  <a:lnTo>
                    <a:pt x="335" y="450"/>
                  </a:lnTo>
                  <a:lnTo>
                    <a:pt x="352" y="450"/>
                  </a:lnTo>
                  <a:lnTo>
                    <a:pt x="387" y="439"/>
                  </a:lnTo>
                  <a:lnTo>
                    <a:pt x="398" y="429"/>
                  </a:lnTo>
                  <a:lnTo>
                    <a:pt x="405" y="415"/>
                  </a:lnTo>
                  <a:lnTo>
                    <a:pt x="411" y="395"/>
                  </a:lnTo>
                  <a:lnTo>
                    <a:pt x="414" y="370"/>
                  </a:lnTo>
                  <a:lnTo>
                    <a:pt x="414" y="314"/>
                  </a:lnTo>
                  <a:lnTo>
                    <a:pt x="411" y="252"/>
                  </a:lnTo>
                  <a:lnTo>
                    <a:pt x="405" y="189"/>
                  </a:lnTo>
                  <a:lnTo>
                    <a:pt x="398" y="133"/>
                  </a:lnTo>
                  <a:lnTo>
                    <a:pt x="387" y="81"/>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69" name="Freeform 68"/>
            <p:cNvSpPr>
              <a:spLocks/>
            </p:cNvSpPr>
            <p:nvPr/>
          </p:nvSpPr>
          <p:spPr bwMode="auto">
            <a:xfrm>
              <a:off x="225727" y="4155388"/>
              <a:ext cx="789166" cy="487942"/>
            </a:xfrm>
            <a:custGeom>
              <a:avLst/>
              <a:gdLst>
                <a:gd name="T0" fmla="*/ 18 w 5157"/>
                <a:gd name="T1" fmla="*/ 2153 h 3622"/>
                <a:gd name="T2" fmla="*/ 143 w 5157"/>
                <a:gd name="T3" fmla="*/ 2239 h 3622"/>
                <a:gd name="T4" fmla="*/ 439 w 5157"/>
                <a:gd name="T5" fmla="*/ 2424 h 3622"/>
                <a:gd name="T6" fmla="*/ 843 w 5157"/>
                <a:gd name="T7" fmla="*/ 2654 h 3622"/>
                <a:gd name="T8" fmla="*/ 1756 w 5157"/>
                <a:gd name="T9" fmla="*/ 3162 h 3622"/>
                <a:gd name="T10" fmla="*/ 2474 w 5157"/>
                <a:gd name="T11" fmla="*/ 3545 h 3622"/>
                <a:gd name="T12" fmla="*/ 2630 w 5157"/>
                <a:gd name="T13" fmla="*/ 3622 h 3622"/>
                <a:gd name="T14" fmla="*/ 2655 w 5157"/>
                <a:gd name="T15" fmla="*/ 3622 h 3622"/>
                <a:gd name="T16" fmla="*/ 2735 w 5157"/>
                <a:gd name="T17" fmla="*/ 3591 h 3622"/>
                <a:gd name="T18" fmla="*/ 2854 w 5157"/>
                <a:gd name="T19" fmla="*/ 3521 h 3622"/>
                <a:gd name="T20" fmla="*/ 3098 w 5157"/>
                <a:gd name="T21" fmla="*/ 3357 h 3622"/>
                <a:gd name="T22" fmla="*/ 3501 w 5157"/>
                <a:gd name="T23" fmla="*/ 3058 h 3622"/>
                <a:gd name="T24" fmla="*/ 3951 w 5157"/>
                <a:gd name="T25" fmla="*/ 2710 h 3622"/>
                <a:gd name="T26" fmla="*/ 4394 w 5157"/>
                <a:gd name="T27" fmla="*/ 2354 h 3622"/>
                <a:gd name="T28" fmla="*/ 4930 w 5157"/>
                <a:gd name="T29" fmla="*/ 1909 h 3622"/>
                <a:gd name="T30" fmla="*/ 5125 w 5157"/>
                <a:gd name="T31" fmla="*/ 1734 h 3622"/>
                <a:gd name="T32" fmla="*/ 5157 w 5157"/>
                <a:gd name="T33" fmla="*/ 1703 h 3622"/>
                <a:gd name="T34" fmla="*/ 5149 w 5157"/>
                <a:gd name="T35" fmla="*/ 1693 h 3622"/>
                <a:gd name="T36" fmla="*/ 5055 w 5157"/>
                <a:gd name="T37" fmla="*/ 1609 h 3622"/>
                <a:gd name="T38" fmla="*/ 4777 w 5157"/>
                <a:gd name="T39" fmla="*/ 1404 h 3622"/>
                <a:gd name="T40" fmla="*/ 4380 w 5157"/>
                <a:gd name="T41" fmla="*/ 1128 h 3622"/>
                <a:gd name="T42" fmla="*/ 3683 w 5157"/>
                <a:gd name="T43" fmla="*/ 658 h 3622"/>
                <a:gd name="T44" fmla="*/ 3230 w 5157"/>
                <a:gd name="T45" fmla="*/ 369 h 3622"/>
                <a:gd name="T46" fmla="*/ 2857 w 5157"/>
                <a:gd name="T47" fmla="*/ 140 h 3622"/>
                <a:gd name="T48" fmla="*/ 2662 w 5157"/>
                <a:gd name="T49" fmla="*/ 34 h 3622"/>
                <a:gd name="T50" fmla="*/ 2586 w 5157"/>
                <a:gd name="T51" fmla="*/ 0 h 3622"/>
                <a:gd name="T52" fmla="*/ 2533 w 5157"/>
                <a:gd name="T53" fmla="*/ 10 h 3622"/>
                <a:gd name="T54" fmla="*/ 2435 w 5157"/>
                <a:gd name="T55" fmla="*/ 63 h 3622"/>
                <a:gd name="T56" fmla="*/ 2216 w 5157"/>
                <a:gd name="T57" fmla="*/ 209 h 3622"/>
                <a:gd name="T58" fmla="*/ 1829 w 5157"/>
                <a:gd name="T59" fmla="*/ 502 h 3622"/>
                <a:gd name="T60" fmla="*/ 1377 w 5157"/>
                <a:gd name="T61" fmla="*/ 856 h 3622"/>
                <a:gd name="T62" fmla="*/ 917 w 5157"/>
                <a:gd name="T63" fmla="*/ 1240 h 3622"/>
                <a:gd name="T64" fmla="*/ 502 w 5157"/>
                <a:gd name="T65" fmla="*/ 1602 h 3622"/>
                <a:gd name="T66" fmla="*/ 181 w 5157"/>
                <a:gd name="T67" fmla="*/ 1901 h 3622"/>
                <a:gd name="T68" fmla="*/ 76 w 5157"/>
                <a:gd name="T69" fmla="*/ 2013 h 3622"/>
                <a:gd name="T70" fmla="*/ 14 w 5157"/>
                <a:gd name="T71" fmla="*/ 2093 h 3622"/>
                <a:gd name="T72" fmla="*/ 0 w 5157"/>
                <a:gd name="T73" fmla="*/ 2128 h 36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5157" h="3622">
                  <a:moveTo>
                    <a:pt x="0" y="2135"/>
                  </a:moveTo>
                  <a:lnTo>
                    <a:pt x="18" y="2153"/>
                  </a:lnTo>
                  <a:lnTo>
                    <a:pt x="49" y="2177"/>
                  </a:lnTo>
                  <a:lnTo>
                    <a:pt x="143" y="2239"/>
                  </a:lnTo>
                  <a:lnTo>
                    <a:pt x="275" y="2323"/>
                  </a:lnTo>
                  <a:lnTo>
                    <a:pt x="439" y="2424"/>
                  </a:lnTo>
                  <a:lnTo>
                    <a:pt x="631" y="2535"/>
                  </a:lnTo>
                  <a:lnTo>
                    <a:pt x="843" y="2654"/>
                  </a:lnTo>
                  <a:lnTo>
                    <a:pt x="1300" y="2912"/>
                  </a:lnTo>
                  <a:lnTo>
                    <a:pt x="1756" y="3162"/>
                  </a:lnTo>
                  <a:lnTo>
                    <a:pt x="2167" y="3381"/>
                  </a:lnTo>
                  <a:lnTo>
                    <a:pt x="2474" y="3545"/>
                  </a:lnTo>
                  <a:lnTo>
                    <a:pt x="2575" y="3594"/>
                  </a:lnTo>
                  <a:lnTo>
                    <a:pt x="2630" y="3622"/>
                  </a:lnTo>
                  <a:lnTo>
                    <a:pt x="2641" y="3622"/>
                  </a:lnTo>
                  <a:lnTo>
                    <a:pt x="2655" y="3622"/>
                  </a:lnTo>
                  <a:lnTo>
                    <a:pt x="2690" y="3612"/>
                  </a:lnTo>
                  <a:lnTo>
                    <a:pt x="2735" y="3591"/>
                  </a:lnTo>
                  <a:lnTo>
                    <a:pt x="2788" y="3560"/>
                  </a:lnTo>
                  <a:lnTo>
                    <a:pt x="2854" y="3521"/>
                  </a:lnTo>
                  <a:lnTo>
                    <a:pt x="2927" y="3472"/>
                  </a:lnTo>
                  <a:lnTo>
                    <a:pt x="3098" y="3357"/>
                  </a:lnTo>
                  <a:lnTo>
                    <a:pt x="3290" y="3219"/>
                  </a:lnTo>
                  <a:lnTo>
                    <a:pt x="3501" y="3058"/>
                  </a:lnTo>
                  <a:lnTo>
                    <a:pt x="3721" y="2887"/>
                  </a:lnTo>
                  <a:lnTo>
                    <a:pt x="3951" y="2710"/>
                  </a:lnTo>
                  <a:lnTo>
                    <a:pt x="4174" y="2532"/>
                  </a:lnTo>
                  <a:lnTo>
                    <a:pt x="4394" y="2354"/>
                  </a:lnTo>
                  <a:lnTo>
                    <a:pt x="4777" y="2037"/>
                  </a:lnTo>
                  <a:lnTo>
                    <a:pt x="4930" y="1909"/>
                  </a:lnTo>
                  <a:lnTo>
                    <a:pt x="5049" y="1807"/>
                  </a:lnTo>
                  <a:lnTo>
                    <a:pt x="5125" y="1734"/>
                  </a:lnTo>
                  <a:lnTo>
                    <a:pt x="5146" y="1714"/>
                  </a:lnTo>
                  <a:lnTo>
                    <a:pt x="5157" y="1703"/>
                  </a:lnTo>
                  <a:lnTo>
                    <a:pt x="5153" y="1700"/>
                  </a:lnTo>
                  <a:lnTo>
                    <a:pt x="5149" y="1693"/>
                  </a:lnTo>
                  <a:lnTo>
                    <a:pt x="5133" y="1672"/>
                  </a:lnTo>
                  <a:lnTo>
                    <a:pt x="5055" y="1609"/>
                  </a:lnTo>
                  <a:lnTo>
                    <a:pt x="4938" y="1518"/>
                  </a:lnTo>
                  <a:lnTo>
                    <a:pt x="4777" y="1404"/>
                  </a:lnTo>
                  <a:lnTo>
                    <a:pt x="4592" y="1271"/>
                  </a:lnTo>
                  <a:lnTo>
                    <a:pt x="4380" y="1128"/>
                  </a:lnTo>
                  <a:lnTo>
                    <a:pt x="3920" y="815"/>
                  </a:lnTo>
                  <a:lnTo>
                    <a:pt x="3683" y="658"/>
                  </a:lnTo>
                  <a:lnTo>
                    <a:pt x="3449" y="509"/>
                  </a:lnTo>
                  <a:lnTo>
                    <a:pt x="3230" y="369"/>
                  </a:lnTo>
                  <a:lnTo>
                    <a:pt x="3031" y="244"/>
                  </a:lnTo>
                  <a:lnTo>
                    <a:pt x="2857" y="140"/>
                  </a:lnTo>
                  <a:lnTo>
                    <a:pt x="2718" y="63"/>
                  </a:lnTo>
                  <a:lnTo>
                    <a:pt x="2662" y="34"/>
                  </a:lnTo>
                  <a:lnTo>
                    <a:pt x="2620" y="14"/>
                  </a:lnTo>
                  <a:lnTo>
                    <a:pt x="2586" y="0"/>
                  </a:lnTo>
                  <a:lnTo>
                    <a:pt x="2568" y="0"/>
                  </a:lnTo>
                  <a:lnTo>
                    <a:pt x="2533" y="10"/>
                  </a:lnTo>
                  <a:lnTo>
                    <a:pt x="2492" y="31"/>
                  </a:lnTo>
                  <a:lnTo>
                    <a:pt x="2435" y="63"/>
                  </a:lnTo>
                  <a:lnTo>
                    <a:pt x="2373" y="104"/>
                  </a:lnTo>
                  <a:lnTo>
                    <a:pt x="2216" y="209"/>
                  </a:lnTo>
                  <a:lnTo>
                    <a:pt x="2035" y="345"/>
                  </a:lnTo>
                  <a:lnTo>
                    <a:pt x="1829" y="502"/>
                  </a:lnTo>
                  <a:lnTo>
                    <a:pt x="1606" y="673"/>
                  </a:lnTo>
                  <a:lnTo>
                    <a:pt x="1377" y="856"/>
                  </a:lnTo>
                  <a:lnTo>
                    <a:pt x="1143" y="1048"/>
                  </a:lnTo>
                  <a:lnTo>
                    <a:pt x="917" y="1240"/>
                  </a:lnTo>
                  <a:lnTo>
                    <a:pt x="700" y="1428"/>
                  </a:lnTo>
                  <a:lnTo>
                    <a:pt x="502" y="1602"/>
                  </a:lnTo>
                  <a:lnTo>
                    <a:pt x="324" y="1763"/>
                  </a:lnTo>
                  <a:lnTo>
                    <a:pt x="181" y="1901"/>
                  </a:lnTo>
                  <a:lnTo>
                    <a:pt x="122" y="1961"/>
                  </a:lnTo>
                  <a:lnTo>
                    <a:pt x="76" y="2013"/>
                  </a:lnTo>
                  <a:lnTo>
                    <a:pt x="39" y="2059"/>
                  </a:lnTo>
                  <a:lnTo>
                    <a:pt x="14" y="2093"/>
                  </a:lnTo>
                  <a:lnTo>
                    <a:pt x="0" y="2117"/>
                  </a:lnTo>
                  <a:lnTo>
                    <a:pt x="0" y="2128"/>
                  </a:lnTo>
                  <a:lnTo>
                    <a:pt x="0" y="2135"/>
                  </a:lnTo>
                  <a:close/>
                </a:path>
              </a:pathLst>
            </a:custGeom>
            <a:solidFill>
              <a:srgbClr val="3D44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0" name="Freeform 69"/>
            <p:cNvSpPr>
              <a:spLocks/>
            </p:cNvSpPr>
            <p:nvPr/>
          </p:nvSpPr>
          <p:spPr bwMode="auto">
            <a:xfrm>
              <a:off x="225727" y="4295262"/>
              <a:ext cx="657409" cy="350494"/>
            </a:xfrm>
            <a:custGeom>
              <a:avLst/>
              <a:gdLst>
                <a:gd name="T0" fmla="*/ 1174 w 4296"/>
                <a:gd name="T1" fmla="*/ 38 h 2602"/>
                <a:gd name="T2" fmla="*/ 1149 w 4296"/>
                <a:gd name="T3" fmla="*/ 146 h 2602"/>
                <a:gd name="T4" fmla="*/ 1125 w 4296"/>
                <a:gd name="T5" fmla="*/ 299 h 2602"/>
                <a:gd name="T6" fmla="*/ 1122 w 4296"/>
                <a:gd name="T7" fmla="*/ 488 h 2602"/>
                <a:gd name="T8" fmla="*/ 1129 w 4296"/>
                <a:gd name="T9" fmla="*/ 588 h 2602"/>
                <a:gd name="T10" fmla="*/ 1146 w 4296"/>
                <a:gd name="T11" fmla="*/ 693 h 2602"/>
                <a:gd name="T12" fmla="*/ 1178 w 4296"/>
                <a:gd name="T13" fmla="*/ 793 h 2602"/>
                <a:gd name="T14" fmla="*/ 1223 w 4296"/>
                <a:gd name="T15" fmla="*/ 895 h 2602"/>
                <a:gd name="T16" fmla="*/ 1286 w 4296"/>
                <a:gd name="T17" fmla="*/ 988 h 2602"/>
                <a:gd name="T18" fmla="*/ 1365 w 4296"/>
                <a:gd name="T19" fmla="*/ 1079 h 2602"/>
                <a:gd name="T20" fmla="*/ 1463 w 4296"/>
                <a:gd name="T21" fmla="*/ 1159 h 2602"/>
                <a:gd name="T22" fmla="*/ 1585 w 4296"/>
                <a:gd name="T23" fmla="*/ 1226 h 2602"/>
                <a:gd name="T24" fmla="*/ 1725 w 4296"/>
                <a:gd name="T25" fmla="*/ 1285 h 2602"/>
                <a:gd name="T26" fmla="*/ 1882 w 4296"/>
                <a:gd name="T27" fmla="*/ 1337 h 2602"/>
                <a:gd name="T28" fmla="*/ 2053 w 4296"/>
                <a:gd name="T29" fmla="*/ 1378 h 2602"/>
                <a:gd name="T30" fmla="*/ 2233 w 4296"/>
                <a:gd name="T31" fmla="*/ 1414 h 2602"/>
                <a:gd name="T32" fmla="*/ 2617 w 4296"/>
                <a:gd name="T33" fmla="*/ 1466 h 2602"/>
                <a:gd name="T34" fmla="*/ 3010 w 4296"/>
                <a:gd name="T35" fmla="*/ 1490 h 2602"/>
                <a:gd name="T36" fmla="*/ 3397 w 4296"/>
                <a:gd name="T37" fmla="*/ 1494 h 2602"/>
                <a:gd name="T38" fmla="*/ 3753 w 4296"/>
                <a:gd name="T39" fmla="*/ 1477 h 2602"/>
                <a:gd name="T40" fmla="*/ 4059 w 4296"/>
                <a:gd name="T41" fmla="*/ 1442 h 2602"/>
                <a:gd name="T42" fmla="*/ 4296 w 4296"/>
                <a:gd name="T43" fmla="*/ 1393 h 2602"/>
                <a:gd name="T44" fmla="*/ 3843 w 4296"/>
                <a:gd name="T45" fmla="*/ 1773 h 2602"/>
                <a:gd name="T46" fmla="*/ 3290 w 4296"/>
                <a:gd name="T47" fmla="*/ 2212 h 2602"/>
                <a:gd name="T48" fmla="*/ 3028 w 4296"/>
                <a:gd name="T49" fmla="*/ 2407 h 2602"/>
                <a:gd name="T50" fmla="*/ 2815 w 4296"/>
                <a:gd name="T51" fmla="*/ 2546 h 2602"/>
                <a:gd name="T52" fmla="*/ 2735 w 4296"/>
                <a:gd name="T53" fmla="*/ 2584 h 2602"/>
                <a:gd name="T54" fmla="*/ 2679 w 4296"/>
                <a:gd name="T55" fmla="*/ 2602 h 2602"/>
                <a:gd name="T56" fmla="*/ 2614 w 4296"/>
                <a:gd name="T57" fmla="*/ 2587 h 2602"/>
                <a:gd name="T58" fmla="*/ 2502 w 4296"/>
                <a:gd name="T59" fmla="*/ 2546 h 2602"/>
                <a:gd name="T60" fmla="*/ 2171 w 4296"/>
                <a:gd name="T61" fmla="*/ 2389 h 2602"/>
                <a:gd name="T62" fmla="*/ 1742 w 4296"/>
                <a:gd name="T63" fmla="*/ 2163 h 2602"/>
                <a:gd name="T64" fmla="*/ 1268 w 4296"/>
                <a:gd name="T65" fmla="*/ 1898 h 2602"/>
                <a:gd name="T66" fmla="*/ 805 w 4296"/>
                <a:gd name="T67" fmla="*/ 1627 h 2602"/>
                <a:gd name="T68" fmla="*/ 405 w 4296"/>
                <a:gd name="T69" fmla="*/ 1378 h 2602"/>
                <a:gd name="T70" fmla="*/ 115 w 4296"/>
                <a:gd name="T71" fmla="*/ 1191 h 2602"/>
                <a:gd name="T72" fmla="*/ 10 w 4296"/>
                <a:gd name="T73" fmla="*/ 1111 h 2602"/>
                <a:gd name="T74" fmla="*/ 0 w 4296"/>
                <a:gd name="T75" fmla="*/ 1083 h 2602"/>
                <a:gd name="T76" fmla="*/ 18 w 4296"/>
                <a:gd name="T77" fmla="*/ 1048 h 2602"/>
                <a:gd name="T78" fmla="*/ 83 w 4296"/>
                <a:gd name="T79" fmla="*/ 968 h 2602"/>
                <a:gd name="T80" fmla="*/ 223 w 4296"/>
                <a:gd name="T81" fmla="*/ 829 h 2602"/>
                <a:gd name="T82" fmla="*/ 512 w 4296"/>
                <a:gd name="T83" fmla="*/ 578 h 2602"/>
                <a:gd name="T84" fmla="*/ 1081 w 4296"/>
                <a:gd name="T85" fmla="*/ 98 h 2602"/>
                <a:gd name="T86" fmla="*/ 1185 w 4296"/>
                <a:gd name="T87" fmla="*/ 0 h 260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296" h="2602">
                  <a:moveTo>
                    <a:pt x="1185" y="0"/>
                  </a:moveTo>
                  <a:lnTo>
                    <a:pt x="1174" y="38"/>
                  </a:lnTo>
                  <a:lnTo>
                    <a:pt x="1164" y="83"/>
                  </a:lnTo>
                  <a:lnTo>
                    <a:pt x="1149" y="146"/>
                  </a:lnTo>
                  <a:lnTo>
                    <a:pt x="1136" y="220"/>
                  </a:lnTo>
                  <a:lnTo>
                    <a:pt x="1125" y="299"/>
                  </a:lnTo>
                  <a:lnTo>
                    <a:pt x="1118" y="390"/>
                  </a:lnTo>
                  <a:lnTo>
                    <a:pt x="1122" y="488"/>
                  </a:lnTo>
                  <a:lnTo>
                    <a:pt x="1122" y="540"/>
                  </a:lnTo>
                  <a:lnTo>
                    <a:pt x="1129" y="588"/>
                  </a:lnTo>
                  <a:lnTo>
                    <a:pt x="1136" y="641"/>
                  </a:lnTo>
                  <a:lnTo>
                    <a:pt x="1146" y="693"/>
                  </a:lnTo>
                  <a:lnTo>
                    <a:pt x="1160" y="745"/>
                  </a:lnTo>
                  <a:lnTo>
                    <a:pt x="1178" y="793"/>
                  </a:lnTo>
                  <a:lnTo>
                    <a:pt x="1198" y="847"/>
                  </a:lnTo>
                  <a:lnTo>
                    <a:pt x="1223" y="895"/>
                  </a:lnTo>
                  <a:lnTo>
                    <a:pt x="1255" y="944"/>
                  </a:lnTo>
                  <a:lnTo>
                    <a:pt x="1286" y="988"/>
                  </a:lnTo>
                  <a:lnTo>
                    <a:pt x="1324" y="1034"/>
                  </a:lnTo>
                  <a:lnTo>
                    <a:pt x="1365" y="1079"/>
                  </a:lnTo>
                  <a:lnTo>
                    <a:pt x="1411" y="1118"/>
                  </a:lnTo>
                  <a:lnTo>
                    <a:pt x="1463" y="1159"/>
                  </a:lnTo>
                  <a:lnTo>
                    <a:pt x="1523" y="1194"/>
                  </a:lnTo>
                  <a:lnTo>
                    <a:pt x="1585" y="1226"/>
                  </a:lnTo>
                  <a:lnTo>
                    <a:pt x="1651" y="1258"/>
                  </a:lnTo>
                  <a:lnTo>
                    <a:pt x="1725" y="1285"/>
                  </a:lnTo>
                  <a:lnTo>
                    <a:pt x="1801" y="1313"/>
                  </a:lnTo>
                  <a:lnTo>
                    <a:pt x="1882" y="1337"/>
                  </a:lnTo>
                  <a:lnTo>
                    <a:pt x="1965" y="1358"/>
                  </a:lnTo>
                  <a:lnTo>
                    <a:pt x="2053" y="1378"/>
                  </a:lnTo>
                  <a:lnTo>
                    <a:pt x="2142" y="1396"/>
                  </a:lnTo>
                  <a:lnTo>
                    <a:pt x="2233" y="1414"/>
                  </a:lnTo>
                  <a:lnTo>
                    <a:pt x="2422" y="1445"/>
                  </a:lnTo>
                  <a:lnTo>
                    <a:pt x="2617" y="1466"/>
                  </a:lnTo>
                  <a:lnTo>
                    <a:pt x="2812" y="1484"/>
                  </a:lnTo>
                  <a:lnTo>
                    <a:pt x="3010" y="1490"/>
                  </a:lnTo>
                  <a:lnTo>
                    <a:pt x="3205" y="1497"/>
                  </a:lnTo>
                  <a:lnTo>
                    <a:pt x="3397" y="1494"/>
                  </a:lnTo>
                  <a:lnTo>
                    <a:pt x="3579" y="1487"/>
                  </a:lnTo>
                  <a:lnTo>
                    <a:pt x="3753" y="1477"/>
                  </a:lnTo>
                  <a:lnTo>
                    <a:pt x="3913" y="1463"/>
                  </a:lnTo>
                  <a:lnTo>
                    <a:pt x="4059" y="1442"/>
                  </a:lnTo>
                  <a:lnTo>
                    <a:pt x="4188" y="1421"/>
                  </a:lnTo>
                  <a:lnTo>
                    <a:pt x="4296" y="1393"/>
                  </a:lnTo>
                  <a:lnTo>
                    <a:pt x="4077" y="1581"/>
                  </a:lnTo>
                  <a:lnTo>
                    <a:pt x="3843" y="1773"/>
                  </a:lnTo>
                  <a:lnTo>
                    <a:pt x="3571" y="1992"/>
                  </a:lnTo>
                  <a:lnTo>
                    <a:pt x="3290" y="2212"/>
                  </a:lnTo>
                  <a:lnTo>
                    <a:pt x="3153" y="2312"/>
                  </a:lnTo>
                  <a:lnTo>
                    <a:pt x="3028" y="2407"/>
                  </a:lnTo>
                  <a:lnTo>
                    <a:pt x="2913" y="2483"/>
                  </a:lnTo>
                  <a:lnTo>
                    <a:pt x="2815" y="2546"/>
                  </a:lnTo>
                  <a:lnTo>
                    <a:pt x="2773" y="2566"/>
                  </a:lnTo>
                  <a:lnTo>
                    <a:pt x="2735" y="2584"/>
                  </a:lnTo>
                  <a:lnTo>
                    <a:pt x="2703" y="2598"/>
                  </a:lnTo>
                  <a:lnTo>
                    <a:pt x="2679" y="2602"/>
                  </a:lnTo>
                  <a:lnTo>
                    <a:pt x="2651" y="2598"/>
                  </a:lnTo>
                  <a:lnTo>
                    <a:pt x="2614" y="2587"/>
                  </a:lnTo>
                  <a:lnTo>
                    <a:pt x="2565" y="2571"/>
                  </a:lnTo>
                  <a:lnTo>
                    <a:pt x="2502" y="2546"/>
                  </a:lnTo>
                  <a:lnTo>
                    <a:pt x="2352" y="2480"/>
                  </a:lnTo>
                  <a:lnTo>
                    <a:pt x="2171" y="2389"/>
                  </a:lnTo>
                  <a:lnTo>
                    <a:pt x="1968" y="2281"/>
                  </a:lnTo>
                  <a:lnTo>
                    <a:pt x="1742" y="2163"/>
                  </a:lnTo>
                  <a:lnTo>
                    <a:pt x="1508" y="2033"/>
                  </a:lnTo>
                  <a:lnTo>
                    <a:pt x="1268" y="1898"/>
                  </a:lnTo>
                  <a:lnTo>
                    <a:pt x="1031" y="1758"/>
                  </a:lnTo>
                  <a:lnTo>
                    <a:pt x="805" y="1627"/>
                  </a:lnTo>
                  <a:lnTo>
                    <a:pt x="592" y="1497"/>
                  </a:lnTo>
                  <a:lnTo>
                    <a:pt x="405" y="1378"/>
                  </a:lnTo>
                  <a:lnTo>
                    <a:pt x="241" y="1278"/>
                  </a:lnTo>
                  <a:lnTo>
                    <a:pt x="115" y="1191"/>
                  </a:lnTo>
                  <a:lnTo>
                    <a:pt x="34" y="1131"/>
                  </a:lnTo>
                  <a:lnTo>
                    <a:pt x="10" y="1111"/>
                  </a:lnTo>
                  <a:lnTo>
                    <a:pt x="0" y="1097"/>
                  </a:lnTo>
                  <a:lnTo>
                    <a:pt x="0" y="1083"/>
                  </a:lnTo>
                  <a:lnTo>
                    <a:pt x="7" y="1066"/>
                  </a:lnTo>
                  <a:lnTo>
                    <a:pt x="18" y="1048"/>
                  </a:lnTo>
                  <a:lnTo>
                    <a:pt x="34" y="1024"/>
                  </a:lnTo>
                  <a:lnTo>
                    <a:pt x="83" y="968"/>
                  </a:lnTo>
                  <a:lnTo>
                    <a:pt x="146" y="905"/>
                  </a:lnTo>
                  <a:lnTo>
                    <a:pt x="223" y="829"/>
                  </a:lnTo>
                  <a:lnTo>
                    <a:pt x="314" y="749"/>
                  </a:lnTo>
                  <a:lnTo>
                    <a:pt x="512" y="578"/>
                  </a:lnTo>
                  <a:lnTo>
                    <a:pt x="917" y="233"/>
                  </a:lnTo>
                  <a:lnTo>
                    <a:pt x="1081" y="98"/>
                  </a:lnTo>
                  <a:lnTo>
                    <a:pt x="1143" y="41"/>
                  </a:lnTo>
                  <a:lnTo>
                    <a:pt x="1185" y="0"/>
                  </a:lnTo>
                  <a:close/>
                </a:path>
              </a:pathLst>
            </a:custGeom>
            <a:solidFill>
              <a:srgbClr val="404040"/>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71" name="Freeform 70"/>
            <p:cNvSpPr>
              <a:spLocks/>
            </p:cNvSpPr>
            <p:nvPr/>
          </p:nvSpPr>
          <p:spPr bwMode="auto">
            <a:xfrm>
              <a:off x="499341" y="4155388"/>
              <a:ext cx="515552" cy="272471"/>
            </a:xfrm>
            <a:custGeom>
              <a:avLst/>
              <a:gdLst>
                <a:gd name="T0" fmla="*/ 16 w 3369"/>
                <a:gd name="T1" fmla="*/ 526 h 2023"/>
                <a:gd name="T2" fmla="*/ 94 w 3369"/>
                <a:gd name="T3" fmla="*/ 470 h 2023"/>
                <a:gd name="T4" fmla="*/ 180 w 3369"/>
                <a:gd name="T5" fmla="*/ 425 h 2023"/>
                <a:gd name="T6" fmla="*/ 296 w 3369"/>
                <a:gd name="T7" fmla="*/ 380 h 2023"/>
                <a:gd name="T8" fmla="*/ 442 w 3369"/>
                <a:gd name="T9" fmla="*/ 348 h 2023"/>
                <a:gd name="T10" fmla="*/ 616 w 3369"/>
                <a:gd name="T11" fmla="*/ 341 h 2023"/>
                <a:gd name="T12" fmla="*/ 766 w 3369"/>
                <a:gd name="T13" fmla="*/ 356 h 2023"/>
                <a:gd name="T14" fmla="*/ 874 w 3369"/>
                <a:gd name="T15" fmla="*/ 377 h 2023"/>
                <a:gd name="T16" fmla="*/ 988 w 3369"/>
                <a:gd name="T17" fmla="*/ 408 h 2023"/>
                <a:gd name="T18" fmla="*/ 1180 w 3369"/>
                <a:gd name="T19" fmla="*/ 478 h 2023"/>
                <a:gd name="T20" fmla="*/ 1463 w 3369"/>
                <a:gd name="T21" fmla="*/ 603 h 2023"/>
                <a:gd name="T22" fmla="*/ 1759 w 3369"/>
                <a:gd name="T23" fmla="*/ 759 h 2023"/>
                <a:gd name="T24" fmla="*/ 2051 w 3369"/>
                <a:gd name="T25" fmla="*/ 930 h 2023"/>
                <a:gd name="T26" fmla="*/ 2327 w 3369"/>
                <a:gd name="T27" fmla="*/ 1108 h 2023"/>
                <a:gd name="T28" fmla="*/ 2568 w 3369"/>
                <a:gd name="T29" fmla="*/ 1274 h 2023"/>
                <a:gd name="T30" fmla="*/ 2760 w 3369"/>
                <a:gd name="T31" fmla="*/ 1425 h 2023"/>
                <a:gd name="T32" fmla="*/ 2882 w 3369"/>
                <a:gd name="T33" fmla="*/ 1539 h 2023"/>
                <a:gd name="T34" fmla="*/ 2950 w 3369"/>
                <a:gd name="T35" fmla="*/ 1636 h 2023"/>
                <a:gd name="T36" fmla="*/ 2992 w 3369"/>
                <a:gd name="T37" fmla="*/ 1727 h 2023"/>
                <a:gd name="T38" fmla="*/ 3013 w 3369"/>
                <a:gd name="T39" fmla="*/ 1807 h 2023"/>
                <a:gd name="T40" fmla="*/ 3020 w 3369"/>
                <a:gd name="T41" fmla="*/ 1880 h 2023"/>
                <a:gd name="T42" fmla="*/ 3017 w 3369"/>
                <a:gd name="T43" fmla="*/ 1940 h 2023"/>
                <a:gd name="T44" fmla="*/ 2996 w 3369"/>
                <a:gd name="T45" fmla="*/ 2013 h 2023"/>
                <a:gd name="T46" fmla="*/ 3044 w 3369"/>
                <a:gd name="T47" fmla="*/ 1985 h 2023"/>
                <a:gd name="T48" fmla="*/ 3233 w 3369"/>
                <a:gd name="T49" fmla="*/ 1843 h 2023"/>
                <a:gd name="T50" fmla="*/ 3340 w 3369"/>
                <a:gd name="T51" fmla="*/ 1742 h 2023"/>
                <a:gd name="T52" fmla="*/ 3369 w 3369"/>
                <a:gd name="T53" fmla="*/ 1703 h 2023"/>
                <a:gd name="T54" fmla="*/ 3361 w 3369"/>
                <a:gd name="T55" fmla="*/ 1690 h 2023"/>
                <a:gd name="T56" fmla="*/ 3313 w 3369"/>
                <a:gd name="T57" fmla="*/ 1641 h 2023"/>
                <a:gd name="T58" fmla="*/ 3153 w 3369"/>
                <a:gd name="T59" fmla="*/ 1511 h 2023"/>
                <a:gd name="T60" fmla="*/ 2808 w 3369"/>
                <a:gd name="T61" fmla="*/ 1267 h 2023"/>
                <a:gd name="T62" fmla="*/ 2136 w 3369"/>
                <a:gd name="T63" fmla="*/ 819 h 2023"/>
                <a:gd name="T64" fmla="*/ 1442 w 3369"/>
                <a:gd name="T65" fmla="*/ 377 h 2023"/>
                <a:gd name="T66" fmla="*/ 1069 w 3369"/>
                <a:gd name="T67" fmla="*/ 150 h 2023"/>
                <a:gd name="T68" fmla="*/ 829 w 3369"/>
                <a:gd name="T69" fmla="*/ 18 h 2023"/>
                <a:gd name="T70" fmla="*/ 780 w 3369"/>
                <a:gd name="T71" fmla="*/ 0 h 2023"/>
                <a:gd name="T72" fmla="*/ 749 w 3369"/>
                <a:gd name="T73" fmla="*/ 7 h 2023"/>
                <a:gd name="T74" fmla="*/ 661 w 3369"/>
                <a:gd name="T75" fmla="*/ 49 h 2023"/>
                <a:gd name="T76" fmla="*/ 476 w 3369"/>
                <a:gd name="T77" fmla="*/ 171 h 2023"/>
                <a:gd name="T78" fmla="*/ 211 w 3369"/>
                <a:gd name="T79" fmla="*/ 369 h 2023"/>
                <a:gd name="T80" fmla="*/ 0 w 3369"/>
                <a:gd name="T81" fmla="*/ 540 h 202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369" h="2023">
                  <a:moveTo>
                    <a:pt x="0" y="540"/>
                  </a:moveTo>
                  <a:lnTo>
                    <a:pt x="16" y="526"/>
                  </a:lnTo>
                  <a:lnTo>
                    <a:pt x="59" y="491"/>
                  </a:lnTo>
                  <a:lnTo>
                    <a:pt x="94" y="470"/>
                  </a:lnTo>
                  <a:lnTo>
                    <a:pt x="132" y="445"/>
                  </a:lnTo>
                  <a:lnTo>
                    <a:pt x="180" y="425"/>
                  </a:lnTo>
                  <a:lnTo>
                    <a:pt x="236" y="400"/>
                  </a:lnTo>
                  <a:lnTo>
                    <a:pt x="296" y="380"/>
                  </a:lnTo>
                  <a:lnTo>
                    <a:pt x="366" y="362"/>
                  </a:lnTo>
                  <a:lnTo>
                    <a:pt x="442" y="348"/>
                  </a:lnTo>
                  <a:lnTo>
                    <a:pt x="525" y="341"/>
                  </a:lnTo>
                  <a:lnTo>
                    <a:pt x="616" y="341"/>
                  </a:lnTo>
                  <a:lnTo>
                    <a:pt x="714" y="348"/>
                  </a:lnTo>
                  <a:lnTo>
                    <a:pt x="766" y="356"/>
                  </a:lnTo>
                  <a:lnTo>
                    <a:pt x="818" y="362"/>
                  </a:lnTo>
                  <a:lnTo>
                    <a:pt x="874" y="377"/>
                  </a:lnTo>
                  <a:lnTo>
                    <a:pt x="930" y="390"/>
                  </a:lnTo>
                  <a:lnTo>
                    <a:pt x="988" y="408"/>
                  </a:lnTo>
                  <a:lnTo>
                    <a:pt x="1052" y="429"/>
                  </a:lnTo>
                  <a:lnTo>
                    <a:pt x="1180" y="478"/>
                  </a:lnTo>
                  <a:lnTo>
                    <a:pt x="1317" y="536"/>
                  </a:lnTo>
                  <a:lnTo>
                    <a:pt x="1463" y="603"/>
                  </a:lnTo>
                  <a:lnTo>
                    <a:pt x="1609" y="679"/>
                  </a:lnTo>
                  <a:lnTo>
                    <a:pt x="1759" y="759"/>
                  </a:lnTo>
                  <a:lnTo>
                    <a:pt x="1905" y="843"/>
                  </a:lnTo>
                  <a:lnTo>
                    <a:pt x="2051" y="930"/>
                  </a:lnTo>
                  <a:lnTo>
                    <a:pt x="2191" y="1017"/>
                  </a:lnTo>
                  <a:lnTo>
                    <a:pt x="2327" y="1108"/>
                  </a:lnTo>
                  <a:lnTo>
                    <a:pt x="2453" y="1191"/>
                  </a:lnTo>
                  <a:lnTo>
                    <a:pt x="2568" y="1274"/>
                  </a:lnTo>
                  <a:lnTo>
                    <a:pt x="2672" y="1352"/>
                  </a:lnTo>
                  <a:lnTo>
                    <a:pt x="2760" y="1425"/>
                  </a:lnTo>
                  <a:lnTo>
                    <a:pt x="2828" y="1487"/>
                  </a:lnTo>
                  <a:lnTo>
                    <a:pt x="2882" y="1539"/>
                  </a:lnTo>
                  <a:lnTo>
                    <a:pt x="2919" y="1588"/>
                  </a:lnTo>
                  <a:lnTo>
                    <a:pt x="2950" y="1636"/>
                  </a:lnTo>
                  <a:lnTo>
                    <a:pt x="2975" y="1682"/>
                  </a:lnTo>
                  <a:lnTo>
                    <a:pt x="2992" y="1727"/>
                  </a:lnTo>
                  <a:lnTo>
                    <a:pt x="3007" y="1769"/>
                  </a:lnTo>
                  <a:lnTo>
                    <a:pt x="3013" y="1807"/>
                  </a:lnTo>
                  <a:lnTo>
                    <a:pt x="3017" y="1846"/>
                  </a:lnTo>
                  <a:lnTo>
                    <a:pt x="3020" y="1880"/>
                  </a:lnTo>
                  <a:lnTo>
                    <a:pt x="3020" y="1912"/>
                  </a:lnTo>
                  <a:lnTo>
                    <a:pt x="3017" y="1940"/>
                  </a:lnTo>
                  <a:lnTo>
                    <a:pt x="3007" y="1985"/>
                  </a:lnTo>
                  <a:lnTo>
                    <a:pt x="2996" y="2013"/>
                  </a:lnTo>
                  <a:lnTo>
                    <a:pt x="2992" y="2023"/>
                  </a:lnTo>
                  <a:lnTo>
                    <a:pt x="3044" y="1985"/>
                  </a:lnTo>
                  <a:lnTo>
                    <a:pt x="3166" y="1895"/>
                  </a:lnTo>
                  <a:lnTo>
                    <a:pt x="3233" y="1843"/>
                  </a:lnTo>
                  <a:lnTo>
                    <a:pt x="3296" y="1790"/>
                  </a:lnTo>
                  <a:lnTo>
                    <a:pt x="3340" y="1742"/>
                  </a:lnTo>
                  <a:lnTo>
                    <a:pt x="3358" y="1721"/>
                  </a:lnTo>
                  <a:lnTo>
                    <a:pt x="3369" y="1703"/>
                  </a:lnTo>
                  <a:lnTo>
                    <a:pt x="3365" y="1696"/>
                  </a:lnTo>
                  <a:lnTo>
                    <a:pt x="3361" y="1690"/>
                  </a:lnTo>
                  <a:lnTo>
                    <a:pt x="3345" y="1669"/>
                  </a:lnTo>
                  <a:lnTo>
                    <a:pt x="3313" y="1641"/>
                  </a:lnTo>
                  <a:lnTo>
                    <a:pt x="3272" y="1605"/>
                  </a:lnTo>
                  <a:lnTo>
                    <a:pt x="3153" y="1511"/>
                  </a:lnTo>
                  <a:lnTo>
                    <a:pt x="2996" y="1400"/>
                  </a:lnTo>
                  <a:lnTo>
                    <a:pt x="2808" y="1267"/>
                  </a:lnTo>
                  <a:lnTo>
                    <a:pt x="2599" y="1125"/>
                  </a:lnTo>
                  <a:lnTo>
                    <a:pt x="2136" y="819"/>
                  </a:lnTo>
                  <a:lnTo>
                    <a:pt x="1665" y="515"/>
                  </a:lnTo>
                  <a:lnTo>
                    <a:pt x="1442" y="377"/>
                  </a:lnTo>
                  <a:lnTo>
                    <a:pt x="1243" y="254"/>
                  </a:lnTo>
                  <a:lnTo>
                    <a:pt x="1069" y="150"/>
                  </a:lnTo>
                  <a:lnTo>
                    <a:pt x="930" y="70"/>
                  </a:lnTo>
                  <a:lnTo>
                    <a:pt x="829" y="18"/>
                  </a:lnTo>
                  <a:lnTo>
                    <a:pt x="798" y="3"/>
                  </a:lnTo>
                  <a:lnTo>
                    <a:pt x="780" y="0"/>
                  </a:lnTo>
                  <a:lnTo>
                    <a:pt x="766" y="0"/>
                  </a:lnTo>
                  <a:lnTo>
                    <a:pt x="749" y="7"/>
                  </a:lnTo>
                  <a:lnTo>
                    <a:pt x="710" y="21"/>
                  </a:lnTo>
                  <a:lnTo>
                    <a:pt x="661" y="49"/>
                  </a:lnTo>
                  <a:lnTo>
                    <a:pt x="603" y="83"/>
                  </a:lnTo>
                  <a:lnTo>
                    <a:pt x="476" y="171"/>
                  </a:lnTo>
                  <a:lnTo>
                    <a:pt x="341" y="268"/>
                  </a:lnTo>
                  <a:lnTo>
                    <a:pt x="211" y="369"/>
                  </a:lnTo>
                  <a:lnTo>
                    <a:pt x="104" y="453"/>
                  </a:lnTo>
                  <a:lnTo>
                    <a:pt x="0" y="540"/>
                  </a:lnTo>
                  <a:close/>
                </a:path>
              </a:pathLst>
            </a:custGeom>
            <a:solidFill>
              <a:schemeClr val="tx1">
                <a:lumMod val="75000"/>
                <a:lumOff val="25000"/>
              </a:schemeClr>
            </a:solidFill>
            <a:ln>
              <a:noFill/>
            </a:ln>
          </p:spPr>
          <p:txBody>
            <a:bodyPr vert="horz" wrap="square" lIns="91440" tIns="45720" rIns="91440" bIns="45720" numCol="1" anchor="t" anchorCtr="0" compatLnSpc="1">
              <a:prstTxWarp prst="textNoShape">
                <a:avLst/>
              </a:prstTxWarp>
            </a:bodyPr>
            <a:lstStyle/>
            <a:p>
              <a:endParaRPr lang="ja-JP" altLang="en-US"/>
            </a:p>
          </p:txBody>
        </p:sp>
        <p:sp>
          <p:nvSpPr>
            <p:cNvPr id="72" name="Freeform 71"/>
            <p:cNvSpPr>
              <a:spLocks/>
            </p:cNvSpPr>
            <p:nvPr/>
          </p:nvSpPr>
          <p:spPr bwMode="auto">
            <a:xfrm>
              <a:off x="875791" y="4701948"/>
              <a:ext cx="94571" cy="126533"/>
            </a:xfrm>
            <a:custGeom>
              <a:avLst/>
              <a:gdLst>
                <a:gd name="T0" fmla="*/ 52 w 618"/>
                <a:gd name="T1" fmla="*/ 122 h 938"/>
                <a:gd name="T2" fmla="*/ 73 w 618"/>
                <a:gd name="T3" fmla="*/ 98 h 938"/>
                <a:gd name="T4" fmla="*/ 98 w 618"/>
                <a:gd name="T5" fmla="*/ 77 h 938"/>
                <a:gd name="T6" fmla="*/ 122 w 618"/>
                <a:gd name="T7" fmla="*/ 60 h 938"/>
                <a:gd name="T8" fmla="*/ 153 w 618"/>
                <a:gd name="T9" fmla="*/ 42 h 938"/>
                <a:gd name="T10" fmla="*/ 185 w 618"/>
                <a:gd name="T11" fmla="*/ 28 h 938"/>
                <a:gd name="T12" fmla="*/ 220 w 618"/>
                <a:gd name="T13" fmla="*/ 15 h 938"/>
                <a:gd name="T14" fmla="*/ 255 w 618"/>
                <a:gd name="T15" fmla="*/ 7 h 938"/>
                <a:gd name="T16" fmla="*/ 293 w 618"/>
                <a:gd name="T17" fmla="*/ 0 h 938"/>
                <a:gd name="T18" fmla="*/ 328 w 618"/>
                <a:gd name="T19" fmla="*/ 0 h 938"/>
                <a:gd name="T20" fmla="*/ 366 w 618"/>
                <a:gd name="T21" fmla="*/ 4 h 938"/>
                <a:gd name="T22" fmla="*/ 405 w 618"/>
                <a:gd name="T23" fmla="*/ 11 h 938"/>
                <a:gd name="T24" fmla="*/ 439 w 618"/>
                <a:gd name="T25" fmla="*/ 28 h 938"/>
                <a:gd name="T26" fmla="*/ 475 w 618"/>
                <a:gd name="T27" fmla="*/ 46 h 938"/>
                <a:gd name="T28" fmla="*/ 509 w 618"/>
                <a:gd name="T29" fmla="*/ 73 h 938"/>
                <a:gd name="T30" fmla="*/ 540 w 618"/>
                <a:gd name="T31" fmla="*/ 109 h 938"/>
                <a:gd name="T32" fmla="*/ 569 w 618"/>
                <a:gd name="T33" fmla="*/ 147 h 938"/>
                <a:gd name="T34" fmla="*/ 582 w 618"/>
                <a:gd name="T35" fmla="*/ 171 h 938"/>
                <a:gd name="T36" fmla="*/ 593 w 618"/>
                <a:gd name="T37" fmla="*/ 195 h 938"/>
                <a:gd name="T38" fmla="*/ 600 w 618"/>
                <a:gd name="T39" fmla="*/ 226 h 938"/>
                <a:gd name="T40" fmla="*/ 607 w 618"/>
                <a:gd name="T41" fmla="*/ 255 h 938"/>
                <a:gd name="T42" fmla="*/ 618 w 618"/>
                <a:gd name="T43" fmla="*/ 320 h 938"/>
                <a:gd name="T44" fmla="*/ 618 w 618"/>
                <a:gd name="T45" fmla="*/ 390 h 938"/>
                <a:gd name="T46" fmla="*/ 610 w 618"/>
                <a:gd name="T47" fmla="*/ 463 h 938"/>
                <a:gd name="T48" fmla="*/ 600 w 618"/>
                <a:gd name="T49" fmla="*/ 537 h 938"/>
                <a:gd name="T50" fmla="*/ 575 w 618"/>
                <a:gd name="T51" fmla="*/ 610 h 938"/>
                <a:gd name="T52" fmla="*/ 564 w 618"/>
                <a:gd name="T53" fmla="*/ 645 h 938"/>
                <a:gd name="T54" fmla="*/ 548 w 618"/>
                <a:gd name="T55" fmla="*/ 679 h 938"/>
                <a:gd name="T56" fmla="*/ 530 w 618"/>
                <a:gd name="T57" fmla="*/ 714 h 938"/>
                <a:gd name="T58" fmla="*/ 512 w 618"/>
                <a:gd name="T59" fmla="*/ 746 h 938"/>
                <a:gd name="T60" fmla="*/ 491 w 618"/>
                <a:gd name="T61" fmla="*/ 777 h 938"/>
                <a:gd name="T62" fmla="*/ 471 w 618"/>
                <a:gd name="T63" fmla="*/ 805 h 938"/>
                <a:gd name="T64" fmla="*/ 447 w 618"/>
                <a:gd name="T65" fmla="*/ 829 h 938"/>
                <a:gd name="T66" fmla="*/ 418 w 618"/>
                <a:gd name="T67" fmla="*/ 853 h 938"/>
                <a:gd name="T68" fmla="*/ 390 w 618"/>
                <a:gd name="T69" fmla="*/ 878 h 938"/>
                <a:gd name="T70" fmla="*/ 359 w 618"/>
                <a:gd name="T71" fmla="*/ 895 h 938"/>
                <a:gd name="T72" fmla="*/ 328 w 618"/>
                <a:gd name="T73" fmla="*/ 910 h 938"/>
                <a:gd name="T74" fmla="*/ 293 w 618"/>
                <a:gd name="T75" fmla="*/ 923 h 938"/>
                <a:gd name="T76" fmla="*/ 258 w 618"/>
                <a:gd name="T77" fmla="*/ 930 h 938"/>
                <a:gd name="T78" fmla="*/ 223 w 618"/>
                <a:gd name="T79" fmla="*/ 938 h 938"/>
                <a:gd name="T80" fmla="*/ 182 w 618"/>
                <a:gd name="T81" fmla="*/ 938 h 938"/>
                <a:gd name="T82" fmla="*/ 143 w 618"/>
                <a:gd name="T83" fmla="*/ 933 h 938"/>
                <a:gd name="T84" fmla="*/ 98 w 618"/>
                <a:gd name="T85" fmla="*/ 927 h 938"/>
                <a:gd name="T86" fmla="*/ 52 w 618"/>
                <a:gd name="T87" fmla="*/ 913 h 938"/>
                <a:gd name="T88" fmla="*/ 42 w 618"/>
                <a:gd name="T89" fmla="*/ 905 h 938"/>
                <a:gd name="T90" fmla="*/ 36 w 618"/>
                <a:gd name="T91" fmla="*/ 899 h 938"/>
                <a:gd name="T92" fmla="*/ 28 w 618"/>
                <a:gd name="T93" fmla="*/ 886 h 938"/>
                <a:gd name="T94" fmla="*/ 21 w 618"/>
                <a:gd name="T95" fmla="*/ 868 h 938"/>
                <a:gd name="T96" fmla="*/ 11 w 618"/>
                <a:gd name="T97" fmla="*/ 826 h 938"/>
                <a:gd name="T98" fmla="*/ 4 w 618"/>
                <a:gd name="T99" fmla="*/ 774 h 938"/>
                <a:gd name="T100" fmla="*/ 0 w 618"/>
                <a:gd name="T101" fmla="*/ 710 h 938"/>
                <a:gd name="T102" fmla="*/ 0 w 618"/>
                <a:gd name="T103" fmla="*/ 645 h 938"/>
                <a:gd name="T104" fmla="*/ 11 w 618"/>
                <a:gd name="T105" fmla="*/ 502 h 938"/>
                <a:gd name="T106" fmla="*/ 21 w 618"/>
                <a:gd name="T107" fmla="*/ 363 h 938"/>
                <a:gd name="T108" fmla="*/ 39 w 618"/>
                <a:gd name="T109" fmla="*/ 241 h 938"/>
                <a:gd name="T110" fmla="*/ 52 w 618"/>
                <a:gd name="T111" fmla="*/ 122 h 9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618" h="938">
                  <a:moveTo>
                    <a:pt x="52" y="122"/>
                  </a:moveTo>
                  <a:lnTo>
                    <a:pt x="73" y="98"/>
                  </a:lnTo>
                  <a:lnTo>
                    <a:pt x="98" y="77"/>
                  </a:lnTo>
                  <a:lnTo>
                    <a:pt x="122" y="60"/>
                  </a:lnTo>
                  <a:lnTo>
                    <a:pt x="153" y="42"/>
                  </a:lnTo>
                  <a:lnTo>
                    <a:pt x="185" y="28"/>
                  </a:lnTo>
                  <a:lnTo>
                    <a:pt x="220" y="15"/>
                  </a:lnTo>
                  <a:lnTo>
                    <a:pt x="255" y="7"/>
                  </a:lnTo>
                  <a:lnTo>
                    <a:pt x="293" y="0"/>
                  </a:lnTo>
                  <a:lnTo>
                    <a:pt x="328" y="0"/>
                  </a:lnTo>
                  <a:lnTo>
                    <a:pt x="366" y="4"/>
                  </a:lnTo>
                  <a:lnTo>
                    <a:pt x="405" y="11"/>
                  </a:lnTo>
                  <a:lnTo>
                    <a:pt x="439" y="28"/>
                  </a:lnTo>
                  <a:lnTo>
                    <a:pt x="475" y="46"/>
                  </a:lnTo>
                  <a:lnTo>
                    <a:pt x="509" y="73"/>
                  </a:lnTo>
                  <a:lnTo>
                    <a:pt x="540" y="109"/>
                  </a:lnTo>
                  <a:lnTo>
                    <a:pt x="569" y="147"/>
                  </a:lnTo>
                  <a:lnTo>
                    <a:pt x="582" y="171"/>
                  </a:lnTo>
                  <a:lnTo>
                    <a:pt x="593" y="195"/>
                  </a:lnTo>
                  <a:lnTo>
                    <a:pt x="600" y="226"/>
                  </a:lnTo>
                  <a:lnTo>
                    <a:pt x="607" y="255"/>
                  </a:lnTo>
                  <a:lnTo>
                    <a:pt x="618" y="320"/>
                  </a:lnTo>
                  <a:lnTo>
                    <a:pt x="618" y="390"/>
                  </a:lnTo>
                  <a:lnTo>
                    <a:pt x="610" y="463"/>
                  </a:lnTo>
                  <a:lnTo>
                    <a:pt x="600" y="537"/>
                  </a:lnTo>
                  <a:lnTo>
                    <a:pt x="575" y="610"/>
                  </a:lnTo>
                  <a:lnTo>
                    <a:pt x="564" y="645"/>
                  </a:lnTo>
                  <a:lnTo>
                    <a:pt x="548" y="679"/>
                  </a:lnTo>
                  <a:lnTo>
                    <a:pt x="530" y="714"/>
                  </a:lnTo>
                  <a:lnTo>
                    <a:pt x="512" y="746"/>
                  </a:lnTo>
                  <a:lnTo>
                    <a:pt x="491" y="777"/>
                  </a:lnTo>
                  <a:lnTo>
                    <a:pt x="471" y="805"/>
                  </a:lnTo>
                  <a:lnTo>
                    <a:pt x="447" y="829"/>
                  </a:lnTo>
                  <a:lnTo>
                    <a:pt x="418" y="853"/>
                  </a:lnTo>
                  <a:lnTo>
                    <a:pt x="390" y="878"/>
                  </a:lnTo>
                  <a:lnTo>
                    <a:pt x="359" y="895"/>
                  </a:lnTo>
                  <a:lnTo>
                    <a:pt x="328" y="910"/>
                  </a:lnTo>
                  <a:lnTo>
                    <a:pt x="293" y="923"/>
                  </a:lnTo>
                  <a:lnTo>
                    <a:pt x="258" y="930"/>
                  </a:lnTo>
                  <a:lnTo>
                    <a:pt x="223" y="938"/>
                  </a:lnTo>
                  <a:lnTo>
                    <a:pt x="182" y="938"/>
                  </a:lnTo>
                  <a:lnTo>
                    <a:pt x="143" y="933"/>
                  </a:lnTo>
                  <a:lnTo>
                    <a:pt x="98" y="927"/>
                  </a:lnTo>
                  <a:lnTo>
                    <a:pt x="52" y="913"/>
                  </a:lnTo>
                  <a:lnTo>
                    <a:pt x="42" y="905"/>
                  </a:lnTo>
                  <a:lnTo>
                    <a:pt x="36" y="899"/>
                  </a:lnTo>
                  <a:lnTo>
                    <a:pt x="28" y="886"/>
                  </a:lnTo>
                  <a:lnTo>
                    <a:pt x="21" y="868"/>
                  </a:lnTo>
                  <a:lnTo>
                    <a:pt x="11" y="826"/>
                  </a:lnTo>
                  <a:lnTo>
                    <a:pt x="4" y="774"/>
                  </a:lnTo>
                  <a:lnTo>
                    <a:pt x="0" y="710"/>
                  </a:lnTo>
                  <a:lnTo>
                    <a:pt x="0" y="645"/>
                  </a:lnTo>
                  <a:lnTo>
                    <a:pt x="11" y="502"/>
                  </a:lnTo>
                  <a:lnTo>
                    <a:pt x="21" y="363"/>
                  </a:lnTo>
                  <a:lnTo>
                    <a:pt x="39" y="241"/>
                  </a:lnTo>
                  <a:lnTo>
                    <a:pt x="52" y="122"/>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3" name="Freeform 72"/>
            <p:cNvSpPr>
              <a:spLocks/>
            </p:cNvSpPr>
            <p:nvPr/>
          </p:nvSpPr>
          <p:spPr bwMode="auto">
            <a:xfrm>
              <a:off x="885432" y="4733884"/>
              <a:ext cx="63813" cy="60639"/>
            </a:xfrm>
            <a:custGeom>
              <a:avLst/>
              <a:gdLst>
                <a:gd name="T0" fmla="*/ 41 w 418"/>
                <a:gd name="T1" fmla="*/ 67 h 449"/>
                <a:gd name="T2" fmla="*/ 77 w 418"/>
                <a:gd name="T3" fmla="*/ 35 h 449"/>
                <a:gd name="T4" fmla="*/ 119 w 418"/>
                <a:gd name="T5" fmla="*/ 14 h 449"/>
                <a:gd name="T6" fmla="*/ 168 w 418"/>
                <a:gd name="T7" fmla="*/ 4 h 449"/>
                <a:gd name="T8" fmla="*/ 220 w 418"/>
                <a:gd name="T9" fmla="*/ 4 h 449"/>
                <a:gd name="T10" fmla="*/ 275 w 418"/>
                <a:gd name="T11" fmla="*/ 14 h 449"/>
                <a:gd name="T12" fmla="*/ 324 w 418"/>
                <a:gd name="T13" fmla="*/ 38 h 449"/>
                <a:gd name="T14" fmla="*/ 369 w 418"/>
                <a:gd name="T15" fmla="*/ 80 h 449"/>
                <a:gd name="T16" fmla="*/ 401 w 418"/>
                <a:gd name="T17" fmla="*/ 140 h 449"/>
                <a:gd name="T18" fmla="*/ 415 w 418"/>
                <a:gd name="T19" fmla="*/ 195 h 449"/>
                <a:gd name="T20" fmla="*/ 415 w 418"/>
                <a:gd name="T21" fmla="*/ 247 h 449"/>
                <a:gd name="T22" fmla="*/ 401 w 418"/>
                <a:gd name="T23" fmla="*/ 293 h 449"/>
                <a:gd name="T24" fmla="*/ 376 w 418"/>
                <a:gd name="T25" fmla="*/ 331 h 449"/>
                <a:gd name="T26" fmla="*/ 348 w 418"/>
                <a:gd name="T27" fmla="*/ 359 h 449"/>
                <a:gd name="T28" fmla="*/ 317 w 418"/>
                <a:gd name="T29" fmla="*/ 376 h 449"/>
                <a:gd name="T30" fmla="*/ 293 w 418"/>
                <a:gd name="T31" fmla="*/ 376 h 449"/>
                <a:gd name="T32" fmla="*/ 272 w 418"/>
                <a:gd name="T33" fmla="*/ 363 h 449"/>
                <a:gd name="T34" fmla="*/ 265 w 418"/>
                <a:gd name="T35" fmla="*/ 342 h 449"/>
                <a:gd name="T36" fmla="*/ 265 w 418"/>
                <a:gd name="T37" fmla="*/ 303 h 449"/>
                <a:gd name="T38" fmla="*/ 272 w 418"/>
                <a:gd name="T39" fmla="*/ 247 h 449"/>
                <a:gd name="T40" fmla="*/ 269 w 418"/>
                <a:gd name="T41" fmla="*/ 223 h 449"/>
                <a:gd name="T42" fmla="*/ 254 w 418"/>
                <a:gd name="T43" fmla="*/ 202 h 449"/>
                <a:gd name="T44" fmla="*/ 230 w 418"/>
                <a:gd name="T45" fmla="*/ 189 h 449"/>
                <a:gd name="T46" fmla="*/ 212 w 418"/>
                <a:gd name="T47" fmla="*/ 189 h 449"/>
                <a:gd name="T48" fmla="*/ 195 w 418"/>
                <a:gd name="T49" fmla="*/ 209 h 449"/>
                <a:gd name="T50" fmla="*/ 181 w 418"/>
                <a:gd name="T51" fmla="*/ 278 h 449"/>
                <a:gd name="T52" fmla="*/ 168 w 418"/>
                <a:gd name="T53" fmla="*/ 363 h 449"/>
                <a:gd name="T54" fmla="*/ 150 w 418"/>
                <a:gd name="T55" fmla="*/ 411 h 449"/>
                <a:gd name="T56" fmla="*/ 119 w 418"/>
                <a:gd name="T57" fmla="*/ 442 h 449"/>
                <a:gd name="T58" fmla="*/ 95 w 418"/>
                <a:gd name="T59" fmla="*/ 449 h 449"/>
                <a:gd name="T60" fmla="*/ 66 w 418"/>
                <a:gd name="T61" fmla="*/ 449 h 449"/>
                <a:gd name="T62" fmla="*/ 21 w 418"/>
                <a:gd name="T63" fmla="*/ 428 h 449"/>
                <a:gd name="T64" fmla="*/ 7 w 418"/>
                <a:gd name="T65" fmla="*/ 394 h 449"/>
                <a:gd name="T66" fmla="*/ 0 w 418"/>
                <a:gd name="T67" fmla="*/ 314 h 449"/>
                <a:gd name="T68" fmla="*/ 14 w 418"/>
                <a:gd name="T69" fmla="*/ 189 h 449"/>
                <a:gd name="T70" fmla="*/ 31 w 418"/>
                <a:gd name="T71" fmla="*/ 80 h 44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18" h="449">
                  <a:moveTo>
                    <a:pt x="31" y="80"/>
                  </a:moveTo>
                  <a:lnTo>
                    <a:pt x="41" y="67"/>
                  </a:lnTo>
                  <a:lnTo>
                    <a:pt x="56" y="49"/>
                  </a:lnTo>
                  <a:lnTo>
                    <a:pt x="77" y="35"/>
                  </a:lnTo>
                  <a:lnTo>
                    <a:pt x="95" y="25"/>
                  </a:lnTo>
                  <a:lnTo>
                    <a:pt x="119" y="14"/>
                  </a:lnTo>
                  <a:lnTo>
                    <a:pt x="143" y="7"/>
                  </a:lnTo>
                  <a:lnTo>
                    <a:pt x="168" y="4"/>
                  </a:lnTo>
                  <a:lnTo>
                    <a:pt x="195" y="0"/>
                  </a:lnTo>
                  <a:lnTo>
                    <a:pt x="220" y="4"/>
                  </a:lnTo>
                  <a:lnTo>
                    <a:pt x="248" y="7"/>
                  </a:lnTo>
                  <a:lnTo>
                    <a:pt x="275" y="14"/>
                  </a:lnTo>
                  <a:lnTo>
                    <a:pt x="300" y="25"/>
                  </a:lnTo>
                  <a:lnTo>
                    <a:pt x="324" y="38"/>
                  </a:lnTo>
                  <a:lnTo>
                    <a:pt x="348" y="59"/>
                  </a:lnTo>
                  <a:lnTo>
                    <a:pt x="369" y="80"/>
                  </a:lnTo>
                  <a:lnTo>
                    <a:pt x="387" y="108"/>
                  </a:lnTo>
                  <a:lnTo>
                    <a:pt x="401" y="140"/>
                  </a:lnTo>
                  <a:lnTo>
                    <a:pt x="412" y="168"/>
                  </a:lnTo>
                  <a:lnTo>
                    <a:pt x="415" y="195"/>
                  </a:lnTo>
                  <a:lnTo>
                    <a:pt x="418" y="223"/>
                  </a:lnTo>
                  <a:lnTo>
                    <a:pt x="415" y="247"/>
                  </a:lnTo>
                  <a:lnTo>
                    <a:pt x="408" y="272"/>
                  </a:lnTo>
                  <a:lnTo>
                    <a:pt x="401" y="293"/>
                  </a:lnTo>
                  <a:lnTo>
                    <a:pt x="391" y="314"/>
                  </a:lnTo>
                  <a:lnTo>
                    <a:pt x="376" y="331"/>
                  </a:lnTo>
                  <a:lnTo>
                    <a:pt x="363" y="348"/>
                  </a:lnTo>
                  <a:lnTo>
                    <a:pt x="348" y="359"/>
                  </a:lnTo>
                  <a:lnTo>
                    <a:pt x="335" y="369"/>
                  </a:lnTo>
                  <a:lnTo>
                    <a:pt x="317" y="376"/>
                  </a:lnTo>
                  <a:lnTo>
                    <a:pt x="306" y="379"/>
                  </a:lnTo>
                  <a:lnTo>
                    <a:pt x="293" y="376"/>
                  </a:lnTo>
                  <a:lnTo>
                    <a:pt x="282" y="373"/>
                  </a:lnTo>
                  <a:lnTo>
                    <a:pt x="272" y="363"/>
                  </a:lnTo>
                  <a:lnTo>
                    <a:pt x="269" y="355"/>
                  </a:lnTo>
                  <a:lnTo>
                    <a:pt x="265" y="342"/>
                  </a:lnTo>
                  <a:lnTo>
                    <a:pt x="265" y="331"/>
                  </a:lnTo>
                  <a:lnTo>
                    <a:pt x="265" y="303"/>
                  </a:lnTo>
                  <a:lnTo>
                    <a:pt x="269" y="275"/>
                  </a:lnTo>
                  <a:lnTo>
                    <a:pt x="272" y="247"/>
                  </a:lnTo>
                  <a:lnTo>
                    <a:pt x="272" y="233"/>
                  </a:lnTo>
                  <a:lnTo>
                    <a:pt x="269" y="223"/>
                  </a:lnTo>
                  <a:lnTo>
                    <a:pt x="265" y="213"/>
                  </a:lnTo>
                  <a:lnTo>
                    <a:pt x="254" y="202"/>
                  </a:lnTo>
                  <a:lnTo>
                    <a:pt x="244" y="195"/>
                  </a:lnTo>
                  <a:lnTo>
                    <a:pt x="230" y="189"/>
                  </a:lnTo>
                  <a:lnTo>
                    <a:pt x="220" y="184"/>
                  </a:lnTo>
                  <a:lnTo>
                    <a:pt x="212" y="189"/>
                  </a:lnTo>
                  <a:lnTo>
                    <a:pt x="202" y="195"/>
                  </a:lnTo>
                  <a:lnTo>
                    <a:pt x="195" y="209"/>
                  </a:lnTo>
                  <a:lnTo>
                    <a:pt x="188" y="226"/>
                  </a:lnTo>
                  <a:lnTo>
                    <a:pt x="181" y="278"/>
                  </a:lnTo>
                  <a:lnTo>
                    <a:pt x="174" y="335"/>
                  </a:lnTo>
                  <a:lnTo>
                    <a:pt x="168" y="363"/>
                  </a:lnTo>
                  <a:lnTo>
                    <a:pt x="160" y="390"/>
                  </a:lnTo>
                  <a:lnTo>
                    <a:pt x="150" y="411"/>
                  </a:lnTo>
                  <a:lnTo>
                    <a:pt x="136" y="432"/>
                  </a:lnTo>
                  <a:lnTo>
                    <a:pt x="119" y="442"/>
                  </a:lnTo>
                  <a:lnTo>
                    <a:pt x="108" y="449"/>
                  </a:lnTo>
                  <a:lnTo>
                    <a:pt x="95" y="449"/>
                  </a:lnTo>
                  <a:lnTo>
                    <a:pt x="80" y="449"/>
                  </a:lnTo>
                  <a:lnTo>
                    <a:pt x="66" y="449"/>
                  </a:lnTo>
                  <a:lnTo>
                    <a:pt x="31" y="439"/>
                  </a:lnTo>
                  <a:lnTo>
                    <a:pt x="21" y="428"/>
                  </a:lnTo>
                  <a:lnTo>
                    <a:pt x="10" y="415"/>
                  </a:lnTo>
                  <a:lnTo>
                    <a:pt x="7" y="394"/>
                  </a:lnTo>
                  <a:lnTo>
                    <a:pt x="4" y="373"/>
                  </a:lnTo>
                  <a:lnTo>
                    <a:pt x="0" y="314"/>
                  </a:lnTo>
                  <a:lnTo>
                    <a:pt x="7" y="251"/>
                  </a:lnTo>
                  <a:lnTo>
                    <a:pt x="14" y="189"/>
                  </a:lnTo>
                  <a:lnTo>
                    <a:pt x="21" y="132"/>
                  </a:lnTo>
                  <a:lnTo>
                    <a:pt x="31" y="80"/>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4" name="Freeform 73"/>
            <p:cNvSpPr>
              <a:spLocks/>
            </p:cNvSpPr>
            <p:nvPr/>
          </p:nvSpPr>
          <p:spPr bwMode="auto">
            <a:xfrm>
              <a:off x="427724" y="4542669"/>
              <a:ext cx="464594" cy="441048"/>
            </a:xfrm>
            <a:custGeom>
              <a:avLst/>
              <a:gdLst>
                <a:gd name="T0" fmla="*/ 0 w 3036"/>
                <a:gd name="T1" fmla="*/ 1220 h 3274"/>
                <a:gd name="T2" fmla="*/ 8 w 3036"/>
                <a:gd name="T3" fmla="*/ 1547 h 3274"/>
                <a:gd name="T4" fmla="*/ 36 w 3036"/>
                <a:gd name="T5" fmla="*/ 1829 h 3274"/>
                <a:gd name="T6" fmla="*/ 94 w 3036"/>
                <a:gd name="T7" fmla="*/ 2122 h 3274"/>
                <a:gd name="T8" fmla="*/ 196 w 3036"/>
                <a:gd name="T9" fmla="*/ 2411 h 3274"/>
                <a:gd name="T10" fmla="*/ 343 w 3036"/>
                <a:gd name="T11" fmla="*/ 2682 h 3274"/>
                <a:gd name="T12" fmla="*/ 502 w 3036"/>
                <a:gd name="T13" fmla="*/ 2884 h 3274"/>
                <a:gd name="T14" fmla="*/ 621 w 3036"/>
                <a:gd name="T15" fmla="*/ 2988 h 3274"/>
                <a:gd name="T16" fmla="*/ 757 w 3036"/>
                <a:gd name="T17" fmla="*/ 3079 h 3274"/>
                <a:gd name="T18" fmla="*/ 907 w 3036"/>
                <a:gd name="T19" fmla="*/ 3155 h 3274"/>
                <a:gd name="T20" fmla="*/ 1077 w 3036"/>
                <a:gd name="T21" fmla="*/ 3215 h 3274"/>
                <a:gd name="T22" fmla="*/ 1266 w 3036"/>
                <a:gd name="T23" fmla="*/ 3253 h 3274"/>
                <a:gd name="T24" fmla="*/ 1474 w 3036"/>
                <a:gd name="T25" fmla="*/ 3271 h 3274"/>
                <a:gd name="T26" fmla="*/ 1715 w 3036"/>
                <a:gd name="T27" fmla="*/ 3267 h 3274"/>
                <a:gd name="T28" fmla="*/ 1941 w 3036"/>
                <a:gd name="T29" fmla="*/ 3236 h 3274"/>
                <a:gd name="T30" fmla="*/ 2140 w 3036"/>
                <a:gd name="T31" fmla="*/ 3180 h 3274"/>
                <a:gd name="T32" fmla="*/ 2318 w 3036"/>
                <a:gd name="T33" fmla="*/ 3103 h 3274"/>
                <a:gd name="T34" fmla="*/ 2467 w 3036"/>
                <a:gd name="T35" fmla="*/ 3012 h 3274"/>
                <a:gd name="T36" fmla="*/ 2596 w 3036"/>
                <a:gd name="T37" fmla="*/ 2902 h 3274"/>
                <a:gd name="T38" fmla="*/ 2704 w 3036"/>
                <a:gd name="T39" fmla="*/ 2780 h 3274"/>
                <a:gd name="T40" fmla="*/ 2795 w 3036"/>
                <a:gd name="T41" fmla="*/ 2643 h 3274"/>
                <a:gd name="T42" fmla="*/ 2906 w 3036"/>
                <a:gd name="T43" fmla="*/ 2400 h 3274"/>
                <a:gd name="T44" fmla="*/ 2990 w 3036"/>
                <a:gd name="T45" fmla="*/ 2086 h 3274"/>
                <a:gd name="T46" fmla="*/ 3028 w 3036"/>
                <a:gd name="T47" fmla="*/ 1773 h 3274"/>
                <a:gd name="T48" fmla="*/ 3036 w 3036"/>
                <a:gd name="T49" fmla="*/ 1473 h 3274"/>
                <a:gd name="T50" fmla="*/ 3015 w 3036"/>
                <a:gd name="T51" fmla="*/ 1056 h 3274"/>
                <a:gd name="T52" fmla="*/ 2997 w 3036"/>
                <a:gd name="T53" fmla="*/ 788 h 3274"/>
                <a:gd name="T54" fmla="*/ 2969 w 3036"/>
                <a:gd name="T55" fmla="*/ 627 h 3274"/>
                <a:gd name="T56" fmla="*/ 2906 w 3036"/>
                <a:gd name="T57" fmla="*/ 484 h 3274"/>
                <a:gd name="T58" fmla="*/ 2820 w 3036"/>
                <a:gd name="T59" fmla="*/ 362 h 3274"/>
                <a:gd name="T60" fmla="*/ 2704 w 3036"/>
                <a:gd name="T61" fmla="*/ 261 h 3274"/>
                <a:gd name="T62" fmla="*/ 2565 w 3036"/>
                <a:gd name="T63" fmla="*/ 178 h 3274"/>
                <a:gd name="T64" fmla="*/ 2409 w 3036"/>
                <a:gd name="T65" fmla="*/ 108 h 3274"/>
                <a:gd name="T66" fmla="*/ 2235 w 3036"/>
                <a:gd name="T67" fmla="*/ 60 h 3274"/>
                <a:gd name="T68" fmla="*/ 1848 w 3036"/>
                <a:gd name="T69" fmla="*/ 3 h 3274"/>
                <a:gd name="T70" fmla="*/ 1300 w 3036"/>
                <a:gd name="T71" fmla="*/ 14 h 3274"/>
                <a:gd name="T72" fmla="*/ 907 w 3036"/>
                <a:gd name="T73" fmla="*/ 52 h 3274"/>
                <a:gd name="T74" fmla="*/ 725 w 3036"/>
                <a:gd name="T75" fmla="*/ 94 h 3274"/>
                <a:gd name="T76" fmla="*/ 558 w 3036"/>
                <a:gd name="T77" fmla="*/ 154 h 3274"/>
                <a:gd name="T78" fmla="*/ 408 w 3036"/>
                <a:gd name="T79" fmla="*/ 237 h 3274"/>
                <a:gd name="T80" fmla="*/ 276 w 3036"/>
                <a:gd name="T81" fmla="*/ 349 h 3274"/>
                <a:gd name="T82" fmla="*/ 167 w 3036"/>
                <a:gd name="T83" fmla="*/ 492 h 3274"/>
                <a:gd name="T84" fmla="*/ 84 w 3036"/>
                <a:gd name="T85" fmla="*/ 672 h 3274"/>
                <a:gd name="T86" fmla="*/ 29 w 3036"/>
                <a:gd name="T87" fmla="*/ 895 h 3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3036" h="3274">
                  <a:moveTo>
                    <a:pt x="18" y="979"/>
                  </a:moveTo>
                  <a:lnTo>
                    <a:pt x="8" y="1087"/>
                  </a:lnTo>
                  <a:lnTo>
                    <a:pt x="0" y="1220"/>
                  </a:lnTo>
                  <a:lnTo>
                    <a:pt x="0" y="1376"/>
                  </a:lnTo>
                  <a:lnTo>
                    <a:pt x="0" y="1459"/>
                  </a:lnTo>
                  <a:lnTo>
                    <a:pt x="8" y="1547"/>
                  </a:lnTo>
                  <a:lnTo>
                    <a:pt x="14" y="1641"/>
                  </a:lnTo>
                  <a:lnTo>
                    <a:pt x="21" y="1732"/>
                  </a:lnTo>
                  <a:lnTo>
                    <a:pt x="36" y="1829"/>
                  </a:lnTo>
                  <a:lnTo>
                    <a:pt x="53" y="1927"/>
                  </a:lnTo>
                  <a:lnTo>
                    <a:pt x="73" y="2024"/>
                  </a:lnTo>
                  <a:lnTo>
                    <a:pt x="94" y="2122"/>
                  </a:lnTo>
                  <a:lnTo>
                    <a:pt x="126" y="2219"/>
                  </a:lnTo>
                  <a:lnTo>
                    <a:pt x="157" y="2317"/>
                  </a:lnTo>
                  <a:lnTo>
                    <a:pt x="196" y="2411"/>
                  </a:lnTo>
                  <a:lnTo>
                    <a:pt x="237" y="2504"/>
                  </a:lnTo>
                  <a:lnTo>
                    <a:pt x="286" y="2595"/>
                  </a:lnTo>
                  <a:lnTo>
                    <a:pt x="343" y="2682"/>
                  </a:lnTo>
                  <a:lnTo>
                    <a:pt x="401" y="2765"/>
                  </a:lnTo>
                  <a:lnTo>
                    <a:pt x="468" y="2845"/>
                  </a:lnTo>
                  <a:lnTo>
                    <a:pt x="502" y="2884"/>
                  </a:lnTo>
                  <a:lnTo>
                    <a:pt x="541" y="2918"/>
                  </a:lnTo>
                  <a:lnTo>
                    <a:pt x="579" y="2954"/>
                  </a:lnTo>
                  <a:lnTo>
                    <a:pt x="621" y="2988"/>
                  </a:lnTo>
                  <a:lnTo>
                    <a:pt x="663" y="3020"/>
                  </a:lnTo>
                  <a:lnTo>
                    <a:pt x="708" y="3051"/>
                  </a:lnTo>
                  <a:lnTo>
                    <a:pt x="757" y="3079"/>
                  </a:lnTo>
                  <a:lnTo>
                    <a:pt x="806" y="3107"/>
                  </a:lnTo>
                  <a:lnTo>
                    <a:pt x="855" y="3131"/>
                  </a:lnTo>
                  <a:lnTo>
                    <a:pt x="907" y="3155"/>
                  </a:lnTo>
                  <a:lnTo>
                    <a:pt x="962" y="3176"/>
                  </a:lnTo>
                  <a:lnTo>
                    <a:pt x="1018" y="3197"/>
                  </a:lnTo>
                  <a:lnTo>
                    <a:pt x="1077" y="3215"/>
                  </a:lnTo>
                  <a:lnTo>
                    <a:pt x="1136" y="3228"/>
                  </a:lnTo>
                  <a:lnTo>
                    <a:pt x="1199" y="3243"/>
                  </a:lnTo>
                  <a:lnTo>
                    <a:pt x="1266" y="3253"/>
                  </a:lnTo>
                  <a:lnTo>
                    <a:pt x="1331" y="3264"/>
                  </a:lnTo>
                  <a:lnTo>
                    <a:pt x="1401" y="3267"/>
                  </a:lnTo>
                  <a:lnTo>
                    <a:pt x="1474" y="3271"/>
                  </a:lnTo>
                  <a:lnTo>
                    <a:pt x="1547" y="3274"/>
                  </a:lnTo>
                  <a:lnTo>
                    <a:pt x="1635" y="3271"/>
                  </a:lnTo>
                  <a:lnTo>
                    <a:pt x="1715" y="3267"/>
                  </a:lnTo>
                  <a:lnTo>
                    <a:pt x="1794" y="3256"/>
                  </a:lnTo>
                  <a:lnTo>
                    <a:pt x="1868" y="3246"/>
                  </a:lnTo>
                  <a:lnTo>
                    <a:pt x="1941" y="3236"/>
                  </a:lnTo>
                  <a:lnTo>
                    <a:pt x="2011" y="3218"/>
                  </a:lnTo>
                  <a:lnTo>
                    <a:pt x="2077" y="3201"/>
                  </a:lnTo>
                  <a:lnTo>
                    <a:pt x="2140" y="3180"/>
                  </a:lnTo>
                  <a:lnTo>
                    <a:pt x="2202" y="3155"/>
                  </a:lnTo>
                  <a:lnTo>
                    <a:pt x="2262" y="3131"/>
                  </a:lnTo>
                  <a:lnTo>
                    <a:pt x="2318" y="3103"/>
                  </a:lnTo>
                  <a:lnTo>
                    <a:pt x="2370" y="3076"/>
                  </a:lnTo>
                  <a:lnTo>
                    <a:pt x="2418" y="3044"/>
                  </a:lnTo>
                  <a:lnTo>
                    <a:pt x="2467" y="3012"/>
                  </a:lnTo>
                  <a:lnTo>
                    <a:pt x="2513" y="2978"/>
                  </a:lnTo>
                  <a:lnTo>
                    <a:pt x="2555" y="2939"/>
                  </a:lnTo>
                  <a:lnTo>
                    <a:pt x="2596" y="2902"/>
                  </a:lnTo>
                  <a:lnTo>
                    <a:pt x="2635" y="2863"/>
                  </a:lnTo>
                  <a:lnTo>
                    <a:pt x="2670" y="2821"/>
                  </a:lnTo>
                  <a:lnTo>
                    <a:pt x="2704" y="2780"/>
                  </a:lnTo>
                  <a:lnTo>
                    <a:pt x="2735" y="2734"/>
                  </a:lnTo>
                  <a:lnTo>
                    <a:pt x="2768" y="2689"/>
                  </a:lnTo>
                  <a:lnTo>
                    <a:pt x="2795" y="2643"/>
                  </a:lnTo>
                  <a:lnTo>
                    <a:pt x="2820" y="2595"/>
                  </a:lnTo>
                  <a:lnTo>
                    <a:pt x="2868" y="2500"/>
                  </a:lnTo>
                  <a:lnTo>
                    <a:pt x="2906" y="2400"/>
                  </a:lnTo>
                  <a:lnTo>
                    <a:pt x="2942" y="2296"/>
                  </a:lnTo>
                  <a:lnTo>
                    <a:pt x="2966" y="2195"/>
                  </a:lnTo>
                  <a:lnTo>
                    <a:pt x="2990" y="2086"/>
                  </a:lnTo>
                  <a:lnTo>
                    <a:pt x="3007" y="1982"/>
                  </a:lnTo>
                  <a:lnTo>
                    <a:pt x="3018" y="1878"/>
                  </a:lnTo>
                  <a:lnTo>
                    <a:pt x="3028" y="1773"/>
                  </a:lnTo>
                  <a:lnTo>
                    <a:pt x="3031" y="1668"/>
                  </a:lnTo>
                  <a:lnTo>
                    <a:pt x="3036" y="1571"/>
                  </a:lnTo>
                  <a:lnTo>
                    <a:pt x="3036" y="1473"/>
                  </a:lnTo>
                  <a:lnTo>
                    <a:pt x="3031" y="1379"/>
                  </a:lnTo>
                  <a:lnTo>
                    <a:pt x="3025" y="1205"/>
                  </a:lnTo>
                  <a:lnTo>
                    <a:pt x="3015" y="1056"/>
                  </a:lnTo>
                  <a:lnTo>
                    <a:pt x="3004" y="934"/>
                  </a:lnTo>
                  <a:lnTo>
                    <a:pt x="3000" y="846"/>
                  </a:lnTo>
                  <a:lnTo>
                    <a:pt x="2997" y="788"/>
                  </a:lnTo>
                  <a:lnTo>
                    <a:pt x="2994" y="731"/>
                  </a:lnTo>
                  <a:lnTo>
                    <a:pt x="2983" y="679"/>
                  </a:lnTo>
                  <a:lnTo>
                    <a:pt x="2969" y="627"/>
                  </a:lnTo>
                  <a:lnTo>
                    <a:pt x="2952" y="578"/>
                  </a:lnTo>
                  <a:lnTo>
                    <a:pt x="2931" y="529"/>
                  </a:lnTo>
                  <a:lnTo>
                    <a:pt x="2906" y="484"/>
                  </a:lnTo>
                  <a:lnTo>
                    <a:pt x="2882" y="443"/>
                  </a:lnTo>
                  <a:lnTo>
                    <a:pt x="2851" y="401"/>
                  </a:lnTo>
                  <a:lnTo>
                    <a:pt x="2820" y="362"/>
                  </a:lnTo>
                  <a:lnTo>
                    <a:pt x="2781" y="328"/>
                  </a:lnTo>
                  <a:lnTo>
                    <a:pt x="2743" y="292"/>
                  </a:lnTo>
                  <a:lnTo>
                    <a:pt x="2704" y="261"/>
                  </a:lnTo>
                  <a:lnTo>
                    <a:pt x="2659" y="230"/>
                  </a:lnTo>
                  <a:lnTo>
                    <a:pt x="2614" y="203"/>
                  </a:lnTo>
                  <a:lnTo>
                    <a:pt x="2565" y="178"/>
                  </a:lnTo>
                  <a:lnTo>
                    <a:pt x="2513" y="154"/>
                  </a:lnTo>
                  <a:lnTo>
                    <a:pt x="2461" y="130"/>
                  </a:lnTo>
                  <a:lnTo>
                    <a:pt x="2409" y="108"/>
                  </a:lnTo>
                  <a:lnTo>
                    <a:pt x="2349" y="91"/>
                  </a:lnTo>
                  <a:lnTo>
                    <a:pt x="2293" y="73"/>
                  </a:lnTo>
                  <a:lnTo>
                    <a:pt x="2235" y="60"/>
                  </a:lnTo>
                  <a:lnTo>
                    <a:pt x="2108" y="32"/>
                  </a:lnTo>
                  <a:lnTo>
                    <a:pt x="1980" y="14"/>
                  </a:lnTo>
                  <a:lnTo>
                    <a:pt x="1848" y="3"/>
                  </a:lnTo>
                  <a:lnTo>
                    <a:pt x="1711" y="0"/>
                  </a:lnTo>
                  <a:lnTo>
                    <a:pt x="1575" y="0"/>
                  </a:lnTo>
                  <a:lnTo>
                    <a:pt x="1300" y="14"/>
                  </a:lnTo>
                  <a:lnTo>
                    <a:pt x="1164" y="21"/>
                  </a:lnTo>
                  <a:lnTo>
                    <a:pt x="1035" y="35"/>
                  </a:lnTo>
                  <a:lnTo>
                    <a:pt x="907" y="52"/>
                  </a:lnTo>
                  <a:lnTo>
                    <a:pt x="847" y="66"/>
                  </a:lnTo>
                  <a:lnTo>
                    <a:pt x="785" y="76"/>
                  </a:lnTo>
                  <a:lnTo>
                    <a:pt x="725" y="94"/>
                  </a:lnTo>
                  <a:lnTo>
                    <a:pt x="670" y="112"/>
                  </a:lnTo>
                  <a:lnTo>
                    <a:pt x="614" y="133"/>
                  </a:lnTo>
                  <a:lnTo>
                    <a:pt x="558" y="154"/>
                  </a:lnTo>
                  <a:lnTo>
                    <a:pt x="505" y="178"/>
                  </a:lnTo>
                  <a:lnTo>
                    <a:pt x="457" y="206"/>
                  </a:lnTo>
                  <a:lnTo>
                    <a:pt x="408" y="237"/>
                  </a:lnTo>
                  <a:lnTo>
                    <a:pt x="362" y="268"/>
                  </a:lnTo>
                  <a:lnTo>
                    <a:pt x="317" y="307"/>
                  </a:lnTo>
                  <a:lnTo>
                    <a:pt x="276" y="349"/>
                  </a:lnTo>
                  <a:lnTo>
                    <a:pt x="237" y="390"/>
                  </a:lnTo>
                  <a:lnTo>
                    <a:pt x="203" y="439"/>
                  </a:lnTo>
                  <a:lnTo>
                    <a:pt x="167" y="492"/>
                  </a:lnTo>
                  <a:lnTo>
                    <a:pt x="136" y="547"/>
                  </a:lnTo>
                  <a:lnTo>
                    <a:pt x="109" y="606"/>
                  </a:lnTo>
                  <a:lnTo>
                    <a:pt x="84" y="672"/>
                  </a:lnTo>
                  <a:lnTo>
                    <a:pt x="63" y="742"/>
                  </a:lnTo>
                  <a:lnTo>
                    <a:pt x="45" y="815"/>
                  </a:lnTo>
                  <a:lnTo>
                    <a:pt x="29" y="895"/>
                  </a:lnTo>
                  <a:lnTo>
                    <a:pt x="18" y="979"/>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5" name="Freeform 74"/>
            <p:cNvSpPr>
              <a:spLocks/>
            </p:cNvSpPr>
            <p:nvPr/>
          </p:nvSpPr>
          <p:spPr bwMode="auto">
            <a:xfrm>
              <a:off x="420838" y="4548733"/>
              <a:ext cx="471939" cy="431346"/>
            </a:xfrm>
            <a:custGeom>
              <a:avLst/>
              <a:gdLst>
                <a:gd name="T0" fmla="*/ 1173 w 3083"/>
                <a:gd name="T1" fmla="*/ 3183 h 3201"/>
                <a:gd name="T2" fmla="*/ 996 w 3083"/>
                <a:gd name="T3" fmla="*/ 3135 h 3201"/>
                <a:gd name="T4" fmla="*/ 832 w 3083"/>
                <a:gd name="T5" fmla="*/ 3058 h 3201"/>
                <a:gd name="T6" fmla="*/ 679 w 3083"/>
                <a:gd name="T7" fmla="*/ 2957 h 3201"/>
                <a:gd name="T8" fmla="*/ 536 w 3083"/>
                <a:gd name="T9" fmla="*/ 2832 h 3201"/>
                <a:gd name="T10" fmla="*/ 411 w 3083"/>
                <a:gd name="T11" fmla="*/ 2686 h 3201"/>
                <a:gd name="T12" fmla="*/ 299 w 3083"/>
                <a:gd name="T13" fmla="*/ 2515 h 3201"/>
                <a:gd name="T14" fmla="*/ 201 w 3083"/>
                <a:gd name="T15" fmla="*/ 2327 h 3201"/>
                <a:gd name="T16" fmla="*/ 122 w 3083"/>
                <a:gd name="T17" fmla="*/ 2114 h 3201"/>
                <a:gd name="T18" fmla="*/ 62 w 3083"/>
                <a:gd name="T19" fmla="*/ 1882 h 3201"/>
                <a:gd name="T20" fmla="*/ 24 w 3083"/>
                <a:gd name="T21" fmla="*/ 1630 h 3201"/>
                <a:gd name="T22" fmla="*/ 0 w 3083"/>
                <a:gd name="T23" fmla="*/ 1191 h 3201"/>
                <a:gd name="T24" fmla="*/ 37 w 3083"/>
                <a:gd name="T25" fmla="*/ 840 h 3201"/>
                <a:gd name="T26" fmla="*/ 97 w 3083"/>
                <a:gd name="T27" fmla="*/ 645 h 3201"/>
                <a:gd name="T28" fmla="*/ 156 w 3083"/>
                <a:gd name="T29" fmla="*/ 520 h 3201"/>
                <a:gd name="T30" fmla="*/ 229 w 3083"/>
                <a:gd name="T31" fmla="*/ 411 h 3201"/>
                <a:gd name="T32" fmla="*/ 414 w 3083"/>
                <a:gd name="T33" fmla="*/ 234 h 3201"/>
                <a:gd name="T34" fmla="*/ 606 w 3083"/>
                <a:gd name="T35" fmla="*/ 122 h 3201"/>
                <a:gd name="T36" fmla="*/ 766 w 3083"/>
                <a:gd name="T37" fmla="*/ 70 h 3201"/>
                <a:gd name="T38" fmla="*/ 1034 w 3083"/>
                <a:gd name="T39" fmla="*/ 25 h 3201"/>
                <a:gd name="T40" fmla="*/ 1518 w 3083"/>
                <a:gd name="T41" fmla="*/ 0 h 3201"/>
                <a:gd name="T42" fmla="*/ 2024 w 3083"/>
                <a:gd name="T43" fmla="*/ 28 h 3201"/>
                <a:gd name="T44" fmla="*/ 2400 w 3083"/>
                <a:gd name="T45" fmla="*/ 91 h 3201"/>
                <a:gd name="T46" fmla="*/ 2588 w 3083"/>
                <a:gd name="T47" fmla="*/ 143 h 3201"/>
                <a:gd name="T48" fmla="*/ 2731 w 3083"/>
                <a:gd name="T49" fmla="*/ 210 h 3201"/>
                <a:gd name="T50" fmla="*/ 2885 w 3083"/>
                <a:gd name="T51" fmla="*/ 338 h 3201"/>
                <a:gd name="T52" fmla="*/ 2999 w 3083"/>
                <a:gd name="T53" fmla="*/ 506 h 3201"/>
                <a:gd name="T54" fmla="*/ 3059 w 3083"/>
                <a:gd name="T55" fmla="*/ 666 h 3201"/>
                <a:gd name="T56" fmla="*/ 3083 w 3083"/>
                <a:gd name="T57" fmla="*/ 837 h 3201"/>
                <a:gd name="T58" fmla="*/ 2999 w 3083"/>
                <a:gd name="T59" fmla="*/ 892 h 3201"/>
                <a:gd name="T60" fmla="*/ 2661 w 3083"/>
                <a:gd name="T61" fmla="*/ 812 h 3201"/>
                <a:gd name="T62" fmla="*/ 2445 w 3083"/>
                <a:gd name="T63" fmla="*/ 743 h 3201"/>
                <a:gd name="T64" fmla="*/ 2230 w 3083"/>
                <a:gd name="T65" fmla="*/ 645 h 3201"/>
                <a:gd name="T66" fmla="*/ 2337 w 3083"/>
                <a:gd name="T67" fmla="*/ 764 h 3201"/>
                <a:gd name="T68" fmla="*/ 2449 w 3083"/>
                <a:gd name="T69" fmla="*/ 850 h 3201"/>
                <a:gd name="T70" fmla="*/ 1965 w 3083"/>
                <a:gd name="T71" fmla="*/ 732 h 3201"/>
                <a:gd name="T72" fmla="*/ 1664 w 3083"/>
                <a:gd name="T73" fmla="*/ 634 h 3201"/>
                <a:gd name="T74" fmla="*/ 1386 w 3083"/>
                <a:gd name="T75" fmla="*/ 520 h 3201"/>
                <a:gd name="T76" fmla="*/ 1359 w 3083"/>
                <a:gd name="T77" fmla="*/ 551 h 3201"/>
                <a:gd name="T78" fmla="*/ 1526 w 3083"/>
                <a:gd name="T79" fmla="*/ 725 h 3201"/>
                <a:gd name="T80" fmla="*/ 1452 w 3083"/>
                <a:gd name="T81" fmla="*/ 743 h 3201"/>
                <a:gd name="T82" fmla="*/ 1338 w 3083"/>
                <a:gd name="T83" fmla="*/ 735 h 3201"/>
                <a:gd name="T84" fmla="*/ 1163 w 3083"/>
                <a:gd name="T85" fmla="*/ 679 h 3201"/>
                <a:gd name="T86" fmla="*/ 923 w 3083"/>
                <a:gd name="T87" fmla="*/ 554 h 3201"/>
                <a:gd name="T88" fmla="*/ 787 w 3083"/>
                <a:gd name="T89" fmla="*/ 478 h 3201"/>
                <a:gd name="T90" fmla="*/ 720 w 3083"/>
                <a:gd name="T91" fmla="*/ 491 h 3201"/>
                <a:gd name="T92" fmla="*/ 650 w 3083"/>
                <a:gd name="T93" fmla="*/ 540 h 3201"/>
                <a:gd name="T94" fmla="*/ 553 w 3083"/>
                <a:gd name="T95" fmla="*/ 658 h 3201"/>
                <a:gd name="T96" fmla="*/ 411 w 3083"/>
                <a:gd name="T97" fmla="*/ 910 h 3201"/>
                <a:gd name="T98" fmla="*/ 292 w 3083"/>
                <a:gd name="T99" fmla="*/ 1223 h 3201"/>
                <a:gd name="T100" fmla="*/ 223 w 3083"/>
                <a:gd name="T101" fmla="*/ 1550 h 3201"/>
                <a:gd name="T102" fmla="*/ 211 w 3083"/>
                <a:gd name="T103" fmla="*/ 1815 h 3201"/>
                <a:gd name="T104" fmla="*/ 232 w 3083"/>
                <a:gd name="T105" fmla="*/ 2034 h 3201"/>
                <a:gd name="T106" fmla="*/ 281 w 3083"/>
                <a:gd name="T107" fmla="*/ 2233 h 3201"/>
                <a:gd name="T108" fmla="*/ 348 w 3083"/>
                <a:gd name="T109" fmla="*/ 2410 h 3201"/>
                <a:gd name="T110" fmla="*/ 428 w 3083"/>
                <a:gd name="T111" fmla="*/ 2564 h 3201"/>
                <a:gd name="T112" fmla="*/ 549 w 3083"/>
                <a:gd name="T113" fmla="*/ 2727 h 3201"/>
                <a:gd name="T114" fmla="*/ 752 w 3083"/>
                <a:gd name="T115" fmla="*/ 2926 h 3201"/>
                <a:gd name="T116" fmla="*/ 954 w 3083"/>
                <a:gd name="T117" fmla="*/ 3062 h 3201"/>
                <a:gd name="T118" fmla="*/ 1125 w 3083"/>
                <a:gd name="T119" fmla="*/ 3146 h 3201"/>
                <a:gd name="T120" fmla="*/ 1295 w 3083"/>
                <a:gd name="T121" fmla="*/ 3201 h 32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083" h="3201">
                  <a:moveTo>
                    <a:pt x="1295" y="3201"/>
                  </a:moveTo>
                  <a:lnTo>
                    <a:pt x="1232" y="3194"/>
                  </a:lnTo>
                  <a:lnTo>
                    <a:pt x="1173" y="3183"/>
                  </a:lnTo>
                  <a:lnTo>
                    <a:pt x="1115" y="3170"/>
                  </a:lnTo>
                  <a:lnTo>
                    <a:pt x="1055" y="3152"/>
                  </a:lnTo>
                  <a:lnTo>
                    <a:pt x="996" y="3135"/>
                  </a:lnTo>
                  <a:lnTo>
                    <a:pt x="940" y="3110"/>
                  </a:lnTo>
                  <a:lnTo>
                    <a:pt x="884" y="3086"/>
                  </a:lnTo>
                  <a:lnTo>
                    <a:pt x="832" y="3058"/>
                  </a:lnTo>
                  <a:lnTo>
                    <a:pt x="780" y="3027"/>
                  </a:lnTo>
                  <a:lnTo>
                    <a:pt x="728" y="2992"/>
                  </a:lnTo>
                  <a:lnTo>
                    <a:pt x="679" y="2957"/>
                  </a:lnTo>
                  <a:lnTo>
                    <a:pt x="630" y="2919"/>
                  </a:lnTo>
                  <a:lnTo>
                    <a:pt x="585" y="2878"/>
                  </a:lnTo>
                  <a:lnTo>
                    <a:pt x="536" y="2832"/>
                  </a:lnTo>
                  <a:lnTo>
                    <a:pt x="494" y="2787"/>
                  </a:lnTo>
                  <a:lnTo>
                    <a:pt x="452" y="2738"/>
                  </a:lnTo>
                  <a:lnTo>
                    <a:pt x="411" y="2686"/>
                  </a:lnTo>
                  <a:lnTo>
                    <a:pt x="372" y="2634"/>
                  </a:lnTo>
                  <a:lnTo>
                    <a:pt x="333" y="2574"/>
                  </a:lnTo>
                  <a:lnTo>
                    <a:pt x="299" y="2515"/>
                  </a:lnTo>
                  <a:lnTo>
                    <a:pt x="265" y="2455"/>
                  </a:lnTo>
                  <a:lnTo>
                    <a:pt x="232" y="2393"/>
                  </a:lnTo>
                  <a:lnTo>
                    <a:pt x="201" y="2327"/>
                  </a:lnTo>
                  <a:lnTo>
                    <a:pt x="174" y="2257"/>
                  </a:lnTo>
                  <a:lnTo>
                    <a:pt x="146" y="2187"/>
                  </a:lnTo>
                  <a:lnTo>
                    <a:pt x="122" y="2114"/>
                  </a:lnTo>
                  <a:lnTo>
                    <a:pt x="101" y="2038"/>
                  </a:lnTo>
                  <a:lnTo>
                    <a:pt x="80" y="1961"/>
                  </a:lnTo>
                  <a:lnTo>
                    <a:pt x="62" y="1882"/>
                  </a:lnTo>
                  <a:lnTo>
                    <a:pt x="48" y="1801"/>
                  </a:lnTo>
                  <a:lnTo>
                    <a:pt x="34" y="1718"/>
                  </a:lnTo>
                  <a:lnTo>
                    <a:pt x="24" y="1630"/>
                  </a:lnTo>
                  <a:lnTo>
                    <a:pt x="6" y="1474"/>
                  </a:lnTo>
                  <a:lnTo>
                    <a:pt x="0" y="1328"/>
                  </a:lnTo>
                  <a:lnTo>
                    <a:pt x="0" y="1191"/>
                  </a:lnTo>
                  <a:lnTo>
                    <a:pt x="6" y="1066"/>
                  </a:lnTo>
                  <a:lnTo>
                    <a:pt x="16" y="948"/>
                  </a:lnTo>
                  <a:lnTo>
                    <a:pt x="37" y="840"/>
                  </a:lnTo>
                  <a:lnTo>
                    <a:pt x="65" y="739"/>
                  </a:lnTo>
                  <a:lnTo>
                    <a:pt x="80" y="691"/>
                  </a:lnTo>
                  <a:lnTo>
                    <a:pt x="97" y="645"/>
                  </a:lnTo>
                  <a:lnTo>
                    <a:pt x="114" y="603"/>
                  </a:lnTo>
                  <a:lnTo>
                    <a:pt x="135" y="561"/>
                  </a:lnTo>
                  <a:lnTo>
                    <a:pt x="156" y="520"/>
                  </a:lnTo>
                  <a:lnTo>
                    <a:pt x="180" y="481"/>
                  </a:lnTo>
                  <a:lnTo>
                    <a:pt x="205" y="447"/>
                  </a:lnTo>
                  <a:lnTo>
                    <a:pt x="229" y="411"/>
                  </a:lnTo>
                  <a:lnTo>
                    <a:pt x="285" y="345"/>
                  </a:lnTo>
                  <a:lnTo>
                    <a:pt x="348" y="286"/>
                  </a:lnTo>
                  <a:lnTo>
                    <a:pt x="414" y="234"/>
                  </a:lnTo>
                  <a:lnTo>
                    <a:pt x="487" y="185"/>
                  </a:lnTo>
                  <a:lnTo>
                    <a:pt x="564" y="140"/>
                  </a:lnTo>
                  <a:lnTo>
                    <a:pt x="606" y="122"/>
                  </a:lnTo>
                  <a:lnTo>
                    <a:pt x="655" y="101"/>
                  </a:lnTo>
                  <a:lnTo>
                    <a:pt x="707" y="85"/>
                  </a:lnTo>
                  <a:lnTo>
                    <a:pt x="766" y="70"/>
                  </a:lnTo>
                  <a:lnTo>
                    <a:pt x="829" y="56"/>
                  </a:lnTo>
                  <a:lnTo>
                    <a:pt x="891" y="42"/>
                  </a:lnTo>
                  <a:lnTo>
                    <a:pt x="1034" y="25"/>
                  </a:lnTo>
                  <a:lnTo>
                    <a:pt x="1191" y="11"/>
                  </a:lnTo>
                  <a:lnTo>
                    <a:pt x="1351" y="0"/>
                  </a:lnTo>
                  <a:lnTo>
                    <a:pt x="1518" y="0"/>
                  </a:lnTo>
                  <a:lnTo>
                    <a:pt x="1689" y="4"/>
                  </a:lnTo>
                  <a:lnTo>
                    <a:pt x="1860" y="15"/>
                  </a:lnTo>
                  <a:lnTo>
                    <a:pt x="2024" y="28"/>
                  </a:lnTo>
                  <a:lnTo>
                    <a:pt x="2184" y="49"/>
                  </a:lnTo>
                  <a:lnTo>
                    <a:pt x="2331" y="77"/>
                  </a:lnTo>
                  <a:lnTo>
                    <a:pt x="2400" y="91"/>
                  </a:lnTo>
                  <a:lnTo>
                    <a:pt x="2466" y="109"/>
                  </a:lnTo>
                  <a:lnTo>
                    <a:pt x="2529" y="126"/>
                  </a:lnTo>
                  <a:lnTo>
                    <a:pt x="2588" y="143"/>
                  </a:lnTo>
                  <a:lnTo>
                    <a:pt x="2640" y="164"/>
                  </a:lnTo>
                  <a:lnTo>
                    <a:pt x="2690" y="185"/>
                  </a:lnTo>
                  <a:lnTo>
                    <a:pt x="2731" y="210"/>
                  </a:lnTo>
                  <a:lnTo>
                    <a:pt x="2766" y="234"/>
                  </a:lnTo>
                  <a:lnTo>
                    <a:pt x="2828" y="286"/>
                  </a:lnTo>
                  <a:lnTo>
                    <a:pt x="2885" y="338"/>
                  </a:lnTo>
                  <a:lnTo>
                    <a:pt x="2929" y="394"/>
                  </a:lnTo>
                  <a:lnTo>
                    <a:pt x="2968" y="450"/>
                  </a:lnTo>
                  <a:lnTo>
                    <a:pt x="2999" y="506"/>
                  </a:lnTo>
                  <a:lnTo>
                    <a:pt x="3023" y="561"/>
                  </a:lnTo>
                  <a:lnTo>
                    <a:pt x="3044" y="617"/>
                  </a:lnTo>
                  <a:lnTo>
                    <a:pt x="3059" y="666"/>
                  </a:lnTo>
                  <a:lnTo>
                    <a:pt x="3069" y="715"/>
                  </a:lnTo>
                  <a:lnTo>
                    <a:pt x="3075" y="759"/>
                  </a:lnTo>
                  <a:lnTo>
                    <a:pt x="3083" y="837"/>
                  </a:lnTo>
                  <a:lnTo>
                    <a:pt x="3083" y="886"/>
                  </a:lnTo>
                  <a:lnTo>
                    <a:pt x="3083" y="902"/>
                  </a:lnTo>
                  <a:lnTo>
                    <a:pt x="2999" y="892"/>
                  </a:lnTo>
                  <a:lnTo>
                    <a:pt x="2909" y="874"/>
                  </a:lnTo>
                  <a:lnTo>
                    <a:pt x="2794" y="847"/>
                  </a:lnTo>
                  <a:lnTo>
                    <a:pt x="2661" y="812"/>
                  </a:lnTo>
                  <a:lnTo>
                    <a:pt x="2591" y="791"/>
                  </a:lnTo>
                  <a:lnTo>
                    <a:pt x="2518" y="770"/>
                  </a:lnTo>
                  <a:lnTo>
                    <a:pt x="2445" y="743"/>
                  </a:lnTo>
                  <a:lnTo>
                    <a:pt x="2372" y="715"/>
                  </a:lnTo>
                  <a:lnTo>
                    <a:pt x="2298" y="679"/>
                  </a:lnTo>
                  <a:lnTo>
                    <a:pt x="2230" y="645"/>
                  </a:lnTo>
                  <a:lnTo>
                    <a:pt x="2250" y="670"/>
                  </a:lnTo>
                  <a:lnTo>
                    <a:pt x="2303" y="728"/>
                  </a:lnTo>
                  <a:lnTo>
                    <a:pt x="2337" y="764"/>
                  </a:lnTo>
                  <a:lnTo>
                    <a:pt x="2376" y="798"/>
                  </a:lnTo>
                  <a:lnTo>
                    <a:pt x="2414" y="826"/>
                  </a:lnTo>
                  <a:lnTo>
                    <a:pt x="2449" y="850"/>
                  </a:lnTo>
                  <a:lnTo>
                    <a:pt x="2306" y="819"/>
                  </a:lnTo>
                  <a:lnTo>
                    <a:pt x="2152" y="780"/>
                  </a:lnTo>
                  <a:lnTo>
                    <a:pt x="1965" y="732"/>
                  </a:lnTo>
                  <a:lnTo>
                    <a:pt x="1867" y="701"/>
                  </a:lnTo>
                  <a:lnTo>
                    <a:pt x="1765" y="670"/>
                  </a:lnTo>
                  <a:lnTo>
                    <a:pt x="1664" y="634"/>
                  </a:lnTo>
                  <a:lnTo>
                    <a:pt x="1567" y="600"/>
                  </a:lnTo>
                  <a:lnTo>
                    <a:pt x="1473" y="561"/>
                  </a:lnTo>
                  <a:lnTo>
                    <a:pt x="1386" y="520"/>
                  </a:lnTo>
                  <a:lnTo>
                    <a:pt x="1310" y="478"/>
                  </a:lnTo>
                  <a:lnTo>
                    <a:pt x="1243" y="432"/>
                  </a:lnTo>
                  <a:lnTo>
                    <a:pt x="1359" y="551"/>
                  </a:lnTo>
                  <a:lnTo>
                    <a:pt x="1456" y="648"/>
                  </a:lnTo>
                  <a:lnTo>
                    <a:pt x="1533" y="722"/>
                  </a:lnTo>
                  <a:lnTo>
                    <a:pt x="1526" y="725"/>
                  </a:lnTo>
                  <a:lnTo>
                    <a:pt x="1497" y="735"/>
                  </a:lnTo>
                  <a:lnTo>
                    <a:pt x="1477" y="743"/>
                  </a:lnTo>
                  <a:lnTo>
                    <a:pt x="1452" y="743"/>
                  </a:lnTo>
                  <a:lnTo>
                    <a:pt x="1417" y="746"/>
                  </a:lnTo>
                  <a:lnTo>
                    <a:pt x="1383" y="743"/>
                  </a:lnTo>
                  <a:lnTo>
                    <a:pt x="1338" y="735"/>
                  </a:lnTo>
                  <a:lnTo>
                    <a:pt x="1285" y="725"/>
                  </a:lnTo>
                  <a:lnTo>
                    <a:pt x="1229" y="704"/>
                  </a:lnTo>
                  <a:lnTo>
                    <a:pt x="1163" y="679"/>
                  </a:lnTo>
                  <a:lnTo>
                    <a:pt x="1090" y="648"/>
                  </a:lnTo>
                  <a:lnTo>
                    <a:pt x="1009" y="606"/>
                  </a:lnTo>
                  <a:lnTo>
                    <a:pt x="923" y="554"/>
                  </a:lnTo>
                  <a:lnTo>
                    <a:pt x="825" y="496"/>
                  </a:lnTo>
                  <a:lnTo>
                    <a:pt x="804" y="484"/>
                  </a:lnTo>
                  <a:lnTo>
                    <a:pt x="787" y="478"/>
                  </a:lnTo>
                  <a:lnTo>
                    <a:pt x="766" y="478"/>
                  </a:lnTo>
                  <a:lnTo>
                    <a:pt x="741" y="484"/>
                  </a:lnTo>
                  <a:lnTo>
                    <a:pt x="720" y="491"/>
                  </a:lnTo>
                  <a:lnTo>
                    <a:pt x="696" y="506"/>
                  </a:lnTo>
                  <a:lnTo>
                    <a:pt x="675" y="523"/>
                  </a:lnTo>
                  <a:lnTo>
                    <a:pt x="650" y="540"/>
                  </a:lnTo>
                  <a:lnTo>
                    <a:pt x="626" y="564"/>
                  </a:lnTo>
                  <a:lnTo>
                    <a:pt x="602" y="593"/>
                  </a:lnTo>
                  <a:lnTo>
                    <a:pt x="553" y="658"/>
                  </a:lnTo>
                  <a:lnTo>
                    <a:pt x="504" y="732"/>
                  </a:lnTo>
                  <a:lnTo>
                    <a:pt x="455" y="819"/>
                  </a:lnTo>
                  <a:lnTo>
                    <a:pt x="411" y="910"/>
                  </a:lnTo>
                  <a:lnTo>
                    <a:pt x="365" y="1011"/>
                  </a:lnTo>
                  <a:lnTo>
                    <a:pt x="327" y="1115"/>
                  </a:lnTo>
                  <a:lnTo>
                    <a:pt x="292" y="1223"/>
                  </a:lnTo>
                  <a:lnTo>
                    <a:pt x="265" y="1331"/>
                  </a:lnTo>
                  <a:lnTo>
                    <a:pt x="240" y="1443"/>
                  </a:lnTo>
                  <a:lnTo>
                    <a:pt x="223" y="1550"/>
                  </a:lnTo>
                  <a:lnTo>
                    <a:pt x="211" y="1654"/>
                  </a:lnTo>
                  <a:lnTo>
                    <a:pt x="211" y="1735"/>
                  </a:lnTo>
                  <a:lnTo>
                    <a:pt x="211" y="1815"/>
                  </a:lnTo>
                  <a:lnTo>
                    <a:pt x="216" y="1888"/>
                  </a:lnTo>
                  <a:lnTo>
                    <a:pt x="223" y="1961"/>
                  </a:lnTo>
                  <a:lnTo>
                    <a:pt x="232" y="2034"/>
                  </a:lnTo>
                  <a:lnTo>
                    <a:pt x="247" y="2104"/>
                  </a:lnTo>
                  <a:lnTo>
                    <a:pt x="265" y="2170"/>
                  </a:lnTo>
                  <a:lnTo>
                    <a:pt x="281" y="2233"/>
                  </a:lnTo>
                  <a:lnTo>
                    <a:pt x="302" y="2296"/>
                  </a:lnTo>
                  <a:lnTo>
                    <a:pt x="323" y="2355"/>
                  </a:lnTo>
                  <a:lnTo>
                    <a:pt x="348" y="2410"/>
                  </a:lnTo>
                  <a:lnTo>
                    <a:pt x="372" y="2463"/>
                  </a:lnTo>
                  <a:lnTo>
                    <a:pt x="400" y="2515"/>
                  </a:lnTo>
                  <a:lnTo>
                    <a:pt x="428" y="2564"/>
                  </a:lnTo>
                  <a:lnTo>
                    <a:pt x="455" y="2610"/>
                  </a:lnTo>
                  <a:lnTo>
                    <a:pt x="484" y="2650"/>
                  </a:lnTo>
                  <a:lnTo>
                    <a:pt x="549" y="2727"/>
                  </a:lnTo>
                  <a:lnTo>
                    <a:pt x="616" y="2800"/>
                  </a:lnTo>
                  <a:lnTo>
                    <a:pt x="682" y="2867"/>
                  </a:lnTo>
                  <a:lnTo>
                    <a:pt x="752" y="2926"/>
                  </a:lnTo>
                  <a:lnTo>
                    <a:pt x="821" y="2975"/>
                  </a:lnTo>
                  <a:lnTo>
                    <a:pt x="888" y="3021"/>
                  </a:lnTo>
                  <a:lnTo>
                    <a:pt x="954" y="3062"/>
                  </a:lnTo>
                  <a:lnTo>
                    <a:pt x="1013" y="3094"/>
                  </a:lnTo>
                  <a:lnTo>
                    <a:pt x="1073" y="3121"/>
                  </a:lnTo>
                  <a:lnTo>
                    <a:pt x="1125" y="3146"/>
                  </a:lnTo>
                  <a:lnTo>
                    <a:pt x="1216" y="3180"/>
                  </a:lnTo>
                  <a:lnTo>
                    <a:pt x="1274" y="3198"/>
                  </a:lnTo>
                  <a:lnTo>
                    <a:pt x="1295" y="3201"/>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6" name="Freeform 75"/>
            <p:cNvSpPr>
              <a:spLocks/>
            </p:cNvSpPr>
            <p:nvPr/>
          </p:nvSpPr>
          <p:spPr bwMode="auto">
            <a:xfrm>
              <a:off x="391916" y="4500222"/>
              <a:ext cx="525652" cy="290663"/>
            </a:xfrm>
            <a:custGeom>
              <a:avLst/>
              <a:gdLst>
                <a:gd name="T0" fmla="*/ 839 w 3435"/>
                <a:gd name="T1" fmla="*/ 736 h 2156"/>
                <a:gd name="T2" fmla="*/ 917 w 3435"/>
                <a:gd name="T3" fmla="*/ 834 h 2156"/>
                <a:gd name="T4" fmla="*/ 1063 w 3435"/>
                <a:gd name="T5" fmla="*/ 952 h 2156"/>
                <a:gd name="T6" fmla="*/ 1296 w 3435"/>
                <a:gd name="T7" fmla="*/ 1066 h 2156"/>
                <a:gd name="T8" fmla="*/ 1641 w 3435"/>
                <a:gd name="T9" fmla="*/ 1160 h 2156"/>
                <a:gd name="T10" fmla="*/ 1481 w 3435"/>
                <a:gd name="T11" fmla="*/ 1011 h 2156"/>
                <a:gd name="T12" fmla="*/ 1359 w 3435"/>
                <a:gd name="T13" fmla="*/ 865 h 2156"/>
                <a:gd name="T14" fmla="*/ 1293 w 3435"/>
                <a:gd name="T15" fmla="*/ 739 h 2156"/>
                <a:gd name="T16" fmla="*/ 1310 w 3435"/>
                <a:gd name="T17" fmla="*/ 743 h 2156"/>
                <a:gd name="T18" fmla="*/ 1408 w 3435"/>
                <a:gd name="T19" fmla="*/ 847 h 2156"/>
                <a:gd name="T20" fmla="*/ 1589 w 3435"/>
                <a:gd name="T21" fmla="*/ 980 h 2156"/>
                <a:gd name="T22" fmla="*/ 1819 w 3435"/>
                <a:gd name="T23" fmla="*/ 1081 h 2156"/>
                <a:gd name="T24" fmla="*/ 1990 w 3435"/>
                <a:gd name="T25" fmla="*/ 1129 h 2156"/>
                <a:gd name="T26" fmla="*/ 2195 w 3435"/>
                <a:gd name="T27" fmla="*/ 1160 h 2156"/>
                <a:gd name="T28" fmla="*/ 2429 w 3435"/>
                <a:gd name="T29" fmla="*/ 1171 h 2156"/>
                <a:gd name="T30" fmla="*/ 2289 w 3435"/>
                <a:gd name="T31" fmla="*/ 1060 h 2156"/>
                <a:gd name="T32" fmla="*/ 2143 w 3435"/>
                <a:gd name="T33" fmla="*/ 903 h 2156"/>
                <a:gd name="T34" fmla="*/ 2073 w 3435"/>
                <a:gd name="T35" fmla="*/ 791 h 2156"/>
                <a:gd name="T36" fmla="*/ 2258 w 3435"/>
                <a:gd name="T37" fmla="*/ 896 h 2156"/>
                <a:gd name="T38" fmla="*/ 2471 w 3435"/>
                <a:gd name="T39" fmla="*/ 990 h 2156"/>
                <a:gd name="T40" fmla="*/ 2746 w 3435"/>
                <a:gd name="T41" fmla="*/ 1074 h 2156"/>
                <a:gd name="T42" fmla="*/ 3066 w 3435"/>
                <a:gd name="T43" fmla="*/ 1126 h 2156"/>
                <a:gd name="T44" fmla="*/ 3240 w 3435"/>
                <a:gd name="T45" fmla="*/ 1802 h 2156"/>
                <a:gd name="T46" fmla="*/ 3282 w 3435"/>
                <a:gd name="T47" fmla="*/ 1965 h 2156"/>
                <a:gd name="T48" fmla="*/ 3349 w 3435"/>
                <a:gd name="T49" fmla="*/ 1561 h 2156"/>
                <a:gd name="T50" fmla="*/ 3359 w 3435"/>
                <a:gd name="T51" fmla="*/ 1338 h 2156"/>
                <a:gd name="T52" fmla="*/ 3338 w 3435"/>
                <a:gd name="T53" fmla="*/ 1160 h 2156"/>
                <a:gd name="T54" fmla="*/ 3415 w 3435"/>
                <a:gd name="T55" fmla="*/ 1038 h 2156"/>
                <a:gd name="T56" fmla="*/ 3352 w 3435"/>
                <a:gd name="T57" fmla="*/ 847 h 2156"/>
                <a:gd name="T58" fmla="*/ 3220 w 3435"/>
                <a:gd name="T59" fmla="*/ 603 h 2156"/>
                <a:gd name="T60" fmla="*/ 3084 w 3435"/>
                <a:gd name="T61" fmla="*/ 429 h 2156"/>
                <a:gd name="T62" fmla="*/ 2952 w 3435"/>
                <a:gd name="T63" fmla="*/ 304 h 2156"/>
                <a:gd name="T64" fmla="*/ 2791 w 3435"/>
                <a:gd name="T65" fmla="*/ 189 h 2156"/>
                <a:gd name="T66" fmla="*/ 2614 w 3435"/>
                <a:gd name="T67" fmla="*/ 95 h 2156"/>
                <a:gd name="T68" fmla="*/ 2432 w 3435"/>
                <a:gd name="T69" fmla="*/ 39 h 2156"/>
                <a:gd name="T70" fmla="*/ 2219 w 3435"/>
                <a:gd name="T71" fmla="*/ 8 h 2156"/>
                <a:gd name="T72" fmla="*/ 1990 w 3435"/>
                <a:gd name="T73" fmla="*/ 0 h 2156"/>
                <a:gd name="T74" fmla="*/ 1494 w 3435"/>
                <a:gd name="T75" fmla="*/ 42 h 2156"/>
                <a:gd name="T76" fmla="*/ 1014 w 3435"/>
                <a:gd name="T77" fmla="*/ 140 h 2156"/>
                <a:gd name="T78" fmla="*/ 607 w 3435"/>
                <a:gd name="T79" fmla="*/ 265 h 2156"/>
                <a:gd name="T80" fmla="*/ 366 w 3435"/>
                <a:gd name="T81" fmla="*/ 384 h 2156"/>
                <a:gd name="T82" fmla="*/ 251 w 3435"/>
                <a:gd name="T83" fmla="*/ 499 h 2156"/>
                <a:gd name="T84" fmla="*/ 157 w 3435"/>
                <a:gd name="T85" fmla="*/ 648 h 2156"/>
                <a:gd name="T86" fmla="*/ 83 w 3435"/>
                <a:gd name="T87" fmla="*/ 816 h 2156"/>
                <a:gd name="T88" fmla="*/ 0 w 3435"/>
                <a:gd name="T89" fmla="*/ 1118 h 2156"/>
                <a:gd name="T90" fmla="*/ 83 w 3435"/>
                <a:gd name="T91" fmla="*/ 993 h 2156"/>
                <a:gd name="T92" fmla="*/ 199 w 3435"/>
                <a:gd name="T93" fmla="*/ 882 h 2156"/>
                <a:gd name="T94" fmla="*/ 143 w 3435"/>
                <a:gd name="T95" fmla="*/ 1032 h 2156"/>
                <a:gd name="T96" fmla="*/ 104 w 3435"/>
                <a:gd name="T97" fmla="*/ 1248 h 2156"/>
                <a:gd name="T98" fmla="*/ 104 w 3435"/>
                <a:gd name="T99" fmla="*/ 1411 h 2156"/>
                <a:gd name="T100" fmla="*/ 174 w 3435"/>
                <a:gd name="T101" fmla="*/ 1871 h 2156"/>
                <a:gd name="T102" fmla="*/ 230 w 3435"/>
                <a:gd name="T103" fmla="*/ 2041 h 2156"/>
                <a:gd name="T104" fmla="*/ 275 w 3435"/>
                <a:gd name="T105" fmla="*/ 1599 h 2156"/>
                <a:gd name="T106" fmla="*/ 321 w 3435"/>
                <a:gd name="T107" fmla="*/ 1352 h 2156"/>
                <a:gd name="T108" fmla="*/ 390 w 3435"/>
                <a:gd name="T109" fmla="*/ 1139 h 2156"/>
                <a:gd name="T110" fmla="*/ 485 w 3435"/>
                <a:gd name="T111" fmla="*/ 980 h 2156"/>
                <a:gd name="T112" fmla="*/ 589 w 3435"/>
                <a:gd name="T113" fmla="*/ 855 h 2156"/>
                <a:gd name="T114" fmla="*/ 717 w 3435"/>
                <a:gd name="T115" fmla="*/ 743 h 215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3435" h="2156">
                  <a:moveTo>
                    <a:pt x="815" y="680"/>
                  </a:moveTo>
                  <a:lnTo>
                    <a:pt x="819" y="697"/>
                  </a:lnTo>
                  <a:lnTo>
                    <a:pt x="839" y="736"/>
                  </a:lnTo>
                  <a:lnTo>
                    <a:pt x="860" y="767"/>
                  </a:lnTo>
                  <a:lnTo>
                    <a:pt x="885" y="798"/>
                  </a:lnTo>
                  <a:lnTo>
                    <a:pt x="917" y="834"/>
                  </a:lnTo>
                  <a:lnTo>
                    <a:pt x="955" y="871"/>
                  </a:lnTo>
                  <a:lnTo>
                    <a:pt x="1003" y="910"/>
                  </a:lnTo>
                  <a:lnTo>
                    <a:pt x="1063" y="952"/>
                  </a:lnTo>
                  <a:lnTo>
                    <a:pt x="1129" y="990"/>
                  </a:lnTo>
                  <a:lnTo>
                    <a:pt x="1206" y="1029"/>
                  </a:lnTo>
                  <a:lnTo>
                    <a:pt x="1296" y="1066"/>
                  </a:lnTo>
                  <a:lnTo>
                    <a:pt x="1397" y="1102"/>
                  </a:lnTo>
                  <a:lnTo>
                    <a:pt x="1512" y="1133"/>
                  </a:lnTo>
                  <a:lnTo>
                    <a:pt x="1641" y="1160"/>
                  </a:lnTo>
                  <a:lnTo>
                    <a:pt x="1592" y="1118"/>
                  </a:lnTo>
                  <a:lnTo>
                    <a:pt x="1540" y="1074"/>
                  </a:lnTo>
                  <a:lnTo>
                    <a:pt x="1481" y="1011"/>
                  </a:lnTo>
                  <a:lnTo>
                    <a:pt x="1418" y="941"/>
                  </a:lnTo>
                  <a:lnTo>
                    <a:pt x="1387" y="903"/>
                  </a:lnTo>
                  <a:lnTo>
                    <a:pt x="1359" y="865"/>
                  </a:lnTo>
                  <a:lnTo>
                    <a:pt x="1335" y="822"/>
                  </a:lnTo>
                  <a:lnTo>
                    <a:pt x="1310" y="781"/>
                  </a:lnTo>
                  <a:lnTo>
                    <a:pt x="1293" y="739"/>
                  </a:lnTo>
                  <a:lnTo>
                    <a:pt x="1279" y="697"/>
                  </a:lnTo>
                  <a:lnTo>
                    <a:pt x="1293" y="718"/>
                  </a:lnTo>
                  <a:lnTo>
                    <a:pt x="1310" y="743"/>
                  </a:lnTo>
                  <a:lnTo>
                    <a:pt x="1335" y="770"/>
                  </a:lnTo>
                  <a:lnTo>
                    <a:pt x="1366" y="809"/>
                  </a:lnTo>
                  <a:lnTo>
                    <a:pt x="1408" y="847"/>
                  </a:lnTo>
                  <a:lnTo>
                    <a:pt x="1457" y="889"/>
                  </a:lnTo>
                  <a:lnTo>
                    <a:pt x="1519" y="934"/>
                  </a:lnTo>
                  <a:lnTo>
                    <a:pt x="1589" y="980"/>
                  </a:lnTo>
                  <a:lnTo>
                    <a:pt x="1673" y="1021"/>
                  </a:lnTo>
                  <a:lnTo>
                    <a:pt x="1767" y="1063"/>
                  </a:lnTo>
                  <a:lnTo>
                    <a:pt x="1819" y="1081"/>
                  </a:lnTo>
                  <a:lnTo>
                    <a:pt x="1871" y="1098"/>
                  </a:lnTo>
                  <a:lnTo>
                    <a:pt x="1930" y="1115"/>
                  </a:lnTo>
                  <a:lnTo>
                    <a:pt x="1990" y="1129"/>
                  </a:lnTo>
                  <a:lnTo>
                    <a:pt x="2056" y="1139"/>
                  </a:lnTo>
                  <a:lnTo>
                    <a:pt x="2122" y="1150"/>
                  </a:lnTo>
                  <a:lnTo>
                    <a:pt x="2195" y="1160"/>
                  </a:lnTo>
                  <a:lnTo>
                    <a:pt x="2268" y="1167"/>
                  </a:lnTo>
                  <a:lnTo>
                    <a:pt x="2349" y="1171"/>
                  </a:lnTo>
                  <a:lnTo>
                    <a:pt x="2429" y="1171"/>
                  </a:lnTo>
                  <a:lnTo>
                    <a:pt x="2390" y="1143"/>
                  </a:lnTo>
                  <a:lnTo>
                    <a:pt x="2346" y="1108"/>
                  </a:lnTo>
                  <a:lnTo>
                    <a:pt x="2289" y="1060"/>
                  </a:lnTo>
                  <a:lnTo>
                    <a:pt x="2230" y="1004"/>
                  </a:lnTo>
                  <a:lnTo>
                    <a:pt x="2170" y="938"/>
                  </a:lnTo>
                  <a:lnTo>
                    <a:pt x="2143" y="903"/>
                  </a:lnTo>
                  <a:lnTo>
                    <a:pt x="2118" y="868"/>
                  </a:lnTo>
                  <a:lnTo>
                    <a:pt x="2094" y="830"/>
                  </a:lnTo>
                  <a:lnTo>
                    <a:pt x="2073" y="791"/>
                  </a:lnTo>
                  <a:lnTo>
                    <a:pt x="2094" y="806"/>
                  </a:lnTo>
                  <a:lnTo>
                    <a:pt x="2157" y="843"/>
                  </a:lnTo>
                  <a:lnTo>
                    <a:pt x="2258" y="896"/>
                  </a:lnTo>
                  <a:lnTo>
                    <a:pt x="2325" y="928"/>
                  </a:lnTo>
                  <a:lnTo>
                    <a:pt x="2393" y="955"/>
                  </a:lnTo>
                  <a:lnTo>
                    <a:pt x="2471" y="990"/>
                  </a:lnTo>
                  <a:lnTo>
                    <a:pt x="2557" y="1017"/>
                  </a:lnTo>
                  <a:lnTo>
                    <a:pt x="2648" y="1050"/>
                  </a:lnTo>
                  <a:lnTo>
                    <a:pt x="2746" y="1074"/>
                  </a:lnTo>
                  <a:lnTo>
                    <a:pt x="2847" y="1098"/>
                  </a:lnTo>
                  <a:lnTo>
                    <a:pt x="2955" y="1115"/>
                  </a:lnTo>
                  <a:lnTo>
                    <a:pt x="3066" y="1126"/>
                  </a:lnTo>
                  <a:lnTo>
                    <a:pt x="3181" y="1133"/>
                  </a:lnTo>
                  <a:lnTo>
                    <a:pt x="3216" y="1495"/>
                  </a:lnTo>
                  <a:lnTo>
                    <a:pt x="3240" y="1802"/>
                  </a:lnTo>
                  <a:lnTo>
                    <a:pt x="3251" y="1948"/>
                  </a:lnTo>
                  <a:lnTo>
                    <a:pt x="3258" y="2070"/>
                  </a:lnTo>
                  <a:lnTo>
                    <a:pt x="3282" y="1965"/>
                  </a:lnTo>
                  <a:lnTo>
                    <a:pt x="3303" y="1851"/>
                  </a:lnTo>
                  <a:lnTo>
                    <a:pt x="3328" y="1711"/>
                  </a:lnTo>
                  <a:lnTo>
                    <a:pt x="3349" y="1561"/>
                  </a:lnTo>
                  <a:lnTo>
                    <a:pt x="3355" y="1485"/>
                  </a:lnTo>
                  <a:lnTo>
                    <a:pt x="3359" y="1411"/>
                  </a:lnTo>
                  <a:lnTo>
                    <a:pt x="3359" y="1338"/>
                  </a:lnTo>
                  <a:lnTo>
                    <a:pt x="3355" y="1272"/>
                  </a:lnTo>
                  <a:lnTo>
                    <a:pt x="3349" y="1212"/>
                  </a:lnTo>
                  <a:lnTo>
                    <a:pt x="3338" y="1160"/>
                  </a:lnTo>
                  <a:lnTo>
                    <a:pt x="3435" y="1147"/>
                  </a:lnTo>
                  <a:lnTo>
                    <a:pt x="3432" y="1118"/>
                  </a:lnTo>
                  <a:lnTo>
                    <a:pt x="3415" y="1038"/>
                  </a:lnTo>
                  <a:lnTo>
                    <a:pt x="3401" y="983"/>
                  </a:lnTo>
                  <a:lnTo>
                    <a:pt x="3380" y="917"/>
                  </a:lnTo>
                  <a:lnTo>
                    <a:pt x="3352" y="847"/>
                  </a:lnTo>
                  <a:lnTo>
                    <a:pt x="3313" y="767"/>
                  </a:lnTo>
                  <a:lnTo>
                    <a:pt x="3272" y="687"/>
                  </a:lnTo>
                  <a:lnTo>
                    <a:pt x="3220" y="603"/>
                  </a:lnTo>
                  <a:lnTo>
                    <a:pt x="3157" y="517"/>
                  </a:lnTo>
                  <a:lnTo>
                    <a:pt x="3123" y="475"/>
                  </a:lnTo>
                  <a:lnTo>
                    <a:pt x="3084" y="429"/>
                  </a:lnTo>
                  <a:lnTo>
                    <a:pt x="3042" y="387"/>
                  </a:lnTo>
                  <a:lnTo>
                    <a:pt x="2996" y="346"/>
                  </a:lnTo>
                  <a:lnTo>
                    <a:pt x="2952" y="304"/>
                  </a:lnTo>
                  <a:lnTo>
                    <a:pt x="2903" y="265"/>
                  </a:lnTo>
                  <a:lnTo>
                    <a:pt x="2847" y="227"/>
                  </a:lnTo>
                  <a:lnTo>
                    <a:pt x="2791" y="189"/>
                  </a:lnTo>
                  <a:lnTo>
                    <a:pt x="2728" y="151"/>
                  </a:lnTo>
                  <a:lnTo>
                    <a:pt x="2666" y="119"/>
                  </a:lnTo>
                  <a:lnTo>
                    <a:pt x="2614" y="95"/>
                  </a:lnTo>
                  <a:lnTo>
                    <a:pt x="2554" y="70"/>
                  </a:lnTo>
                  <a:lnTo>
                    <a:pt x="2495" y="54"/>
                  </a:lnTo>
                  <a:lnTo>
                    <a:pt x="2432" y="39"/>
                  </a:lnTo>
                  <a:lnTo>
                    <a:pt x="2362" y="25"/>
                  </a:lnTo>
                  <a:lnTo>
                    <a:pt x="2292" y="15"/>
                  </a:lnTo>
                  <a:lnTo>
                    <a:pt x="2219" y="8"/>
                  </a:lnTo>
                  <a:lnTo>
                    <a:pt x="2146" y="5"/>
                  </a:lnTo>
                  <a:lnTo>
                    <a:pt x="2066" y="0"/>
                  </a:lnTo>
                  <a:lnTo>
                    <a:pt x="1990" y="0"/>
                  </a:lnTo>
                  <a:lnTo>
                    <a:pt x="1826" y="8"/>
                  </a:lnTo>
                  <a:lnTo>
                    <a:pt x="1662" y="21"/>
                  </a:lnTo>
                  <a:lnTo>
                    <a:pt x="1494" y="42"/>
                  </a:lnTo>
                  <a:lnTo>
                    <a:pt x="1331" y="70"/>
                  </a:lnTo>
                  <a:lnTo>
                    <a:pt x="1167" y="102"/>
                  </a:lnTo>
                  <a:lnTo>
                    <a:pt x="1014" y="140"/>
                  </a:lnTo>
                  <a:lnTo>
                    <a:pt x="868" y="179"/>
                  </a:lnTo>
                  <a:lnTo>
                    <a:pt x="732" y="220"/>
                  </a:lnTo>
                  <a:lnTo>
                    <a:pt x="607" y="265"/>
                  </a:lnTo>
                  <a:lnTo>
                    <a:pt x="498" y="311"/>
                  </a:lnTo>
                  <a:lnTo>
                    <a:pt x="408" y="356"/>
                  </a:lnTo>
                  <a:lnTo>
                    <a:pt x="366" y="384"/>
                  </a:lnTo>
                  <a:lnTo>
                    <a:pt x="324" y="415"/>
                  </a:lnTo>
                  <a:lnTo>
                    <a:pt x="286" y="457"/>
                  </a:lnTo>
                  <a:lnTo>
                    <a:pt x="251" y="499"/>
                  </a:lnTo>
                  <a:lnTo>
                    <a:pt x="216" y="544"/>
                  </a:lnTo>
                  <a:lnTo>
                    <a:pt x="184" y="596"/>
                  </a:lnTo>
                  <a:lnTo>
                    <a:pt x="157" y="648"/>
                  </a:lnTo>
                  <a:lnTo>
                    <a:pt x="129" y="704"/>
                  </a:lnTo>
                  <a:lnTo>
                    <a:pt x="104" y="760"/>
                  </a:lnTo>
                  <a:lnTo>
                    <a:pt x="83" y="816"/>
                  </a:lnTo>
                  <a:lnTo>
                    <a:pt x="49" y="923"/>
                  </a:lnTo>
                  <a:lnTo>
                    <a:pt x="21" y="1029"/>
                  </a:lnTo>
                  <a:lnTo>
                    <a:pt x="0" y="1118"/>
                  </a:lnTo>
                  <a:lnTo>
                    <a:pt x="14" y="1094"/>
                  </a:lnTo>
                  <a:lnTo>
                    <a:pt x="56" y="1032"/>
                  </a:lnTo>
                  <a:lnTo>
                    <a:pt x="83" y="993"/>
                  </a:lnTo>
                  <a:lnTo>
                    <a:pt x="119" y="952"/>
                  </a:lnTo>
                  <a:lnTo>
                    <a:pt x="157" y="917"/>
                  </a:lnTo>
                  <a:lnTo>
                    <a:pt x="199" y="882"/>
                  </a:lnTo>
                  <a:lnTo>
                    <a:pt x="181" y="923"/>
                  </a:lnTo>
                  <a:lnTo>
                    <a:pt x="160" y="969"/>
                  </a:lnTo>
                  <a:lnTo>
                    <a:pt x="143" y="1032"/>
                  </a:lnTo>
                  <a:lnTo>
                    <a:pt x="122" y="1108"/>
                  </a:lnTo>
                  <a:lnTo>
                    <a:pt x="108" y="1199"/>
                  </a:lnTo>
                  <a:lnTo>
                    <a:pt x="104" y="1248"/>
                  </a:lnTo>
                  <a:lnTo>
                    <a:pt x="101" y="1300"/>
                  </a:lnTo>
                  <a:lnTo>
                    <a:pt x="101" y="1355"/>
                  </a:lnTo>
                  <a:lnTo>
                    <a:pt x="104" y="1411"/>
                  </a:lnTo>
                  <a:lnTo>
                    <a:pt x="116" y="1509"/>
                  </a:lnTo>
                  <a:lnTo>
                    <a:pt x="132" y="1627"/>
                  </a:lnTo>
                  <a:lnTo>
                    <a:pt x="174" y="1871"/>
                  </a:lnTo>
                  <a:lnTo>
                    <a:pt x="209" y="2073"/>
                  </a:lnTo>
                  <a:lnTo>
                    <a:pt x="226" y="2156"/>
                  </a:lnTo>
                  <a:lnTo>
                    <a:pt x="230" y="2041"/>
                  </a:lnTo>
                  <a:lnTo>
                    <a:pt x="241" y="1919"/>
                  </a:lnTo>
                  <a:lnTo>
                    <a:pt x="254" y="1766"/>
                  </a:lnTo>
                  <a:lnTo>
                    <a:pt x="275" y="1599"/>
                  </a:lnTo>
                  <a:lnTo>
                    <a:pt x="290" y="1516"/>
                  </a:lnTo>
                  <a:lnTo>
                    <a:pt x="303" y="1432"/>
                  </a:lnTo>
                  <a:lnTo>
                    <a:pt x="321" y="1352"/>
                  </a:lnTo>
                  <a:lnTo>
                    <a:pt x="342" y="1276"/>
                  </a:lnTo>
                  <a:lnTo>
                    <a:pt x="363" y="1202"/>
                  </a:lnTo>
                  <a:lnTo>
                    <a:pt x="390" y="1139"/>
                  </a:lnTo>
                  <a:lnTo>
                    <a:pt x="418" y="1084"/>
                  </a:lnTo>
                  <a:lnTo>
                    <a:pt x="449" y="1029"/>
                  </a:lnTo>
                  <a:lnTo>
                    <a:pt x="485" y="980"/>
                  </a:lnTo>
                  <a:lnTo>
                    <a:pt x="516" y="934"/>
                  </a:lnTo>
                  <a:lnTo>
                    <a:pt x="554" y="892"/>
                  </a:lnTo>
                  <a:lnTo>
                    <a:pt x="589" y="855"/>
                  </a:lnTo>
                  <a:lnTo>
                    <a:pt x="624" y="822"/>
                  </a:lnTo>
                  <a:lnTo>
                    <a:pt x="655" y="791"/>
                  </a:lnTo>
                  <a:lnTo>
                    <a:pt x="717" y="743"/>
                  </a:lnTo>
                  <a:lnTo>
                    <a:pt x="766" y="708"/>
                  </a:lnTo>
                  <a:lnTo>
                    <a:pt x="815" y="680"/>
                  </a:lnTo>
                  <a:close/>
                </a:path>
              </a:pathLst>
            </a:custGeom>
            <a:solidFill>
              <a:srgbClr val="6D3D2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7" name="Freeform 76"/>
            <p:cNvSpPr>
              <a:spLocks/>
            </p:cNvSpPr>
            <p:nvPr/>
          </p:nvSpPr>
          <p:spPr bwMode="auto">
            <a:xfrm>
              <a:off x="593913" y="4535393"/>
              <a:ext cx="245610" cy="65894"/>
            </a:xfrm>
            <a:custGeom>
              <a:avLst/>
              <a:gdLst>
                <a:gd name="T0" fmla="*/ 4 w 1603"/>
                <a:gd name="T1" fmla="*/ 52 h 487"/>
                <a:gd name="T2" fmla="*/ 36 w 1603"/>
                <a:gd name="T3" fmla="*/ 133 h 487"/>
                <a:gd name="T4" fmla="*/ 67 w 1603"/>
                <a:gd name="T5" fmla="*/ 191 h 487"/>
                <a:gd name="T6" fmla="*/ 116 w 1603"/>
                <a:gd name="T7" fmla="*/ 258 h 487"/>
                <a:gd name="T8" fmla="*/ 182 w 1603"/>
                <a:gd name="T9" fmla="*/ 331 h 487"/>
                <a:gd name="T10" fmla="*/ 272 w 1603"/>
                <a:gd name="T11" fmla="*/ 398 h 487"/>
                <a:gd name="T12" fmla="*/ 384 w 1603"/>
                <a:gd name="T13" fmla="*/ 463 h 487"/>
                <a:gd name="T14" fmla="*/ 369 w 1603"/>
                <a:gd name="T15" fmla="*/ 380 h 487"/>
                <a:gd name="T16" fmla="*/ 369 w 1603"/>
                <a:gd name="T17" fmla="*/ 313 h 487"/>
                <a:gd name="T18" fmla="*/ 387 w 1603"/>
                <a:gd name="T19" fmla="*/ 271 h 487"/>
                <a:gd name="T20" fmla="*/ 468 w 1603"/>
                <a:gd name="T21" fmla="*/ 296 h 487"/>
                <a:gd name="T22" fmla="*/ 645 w 1603"/>
                <a:gd name="T23" fmla="*/ 365 h 487"/>
                <a:gd name="T24" fmla="*/ 875 w 1603"/>
                <a:gd name="T25" fmla="*/ 442 h 487"/>
                <a:gd name="T26" fmla="*/ 1042 w 1603"/>
                <a:gd name="T27" fmla="*/ 481 h 487"/>
                <a:gd name="T28" fmla="*/ 1094 w 1603"/>
                <a:gd name="T29" fmla="*/ 466 h 487"/>
                <a:gd name="T30" fmla="*/ 1084 w 1603"/>
                <a:gd name="T31" fmla="*/ 414 h 487"/>
                <a:gd name="T32" fmla="*/ 1060 w 1603"/>
                <a:gd name="T33" fmla="*/ 349 h 487"/>
                <a:gd name="T34" fmla="*/ 1029 w 1603"/>
                <a:gd name="T35" fmla="*/ 303 h 487"/>
                <a:gd name="T36" fmla="*/ 1084 w 1603"/>
                <a:gd name="T37" fmla="*/ 307 h 487"/>
                <a:gd name="T38" fmla="*/ 1349 w 1603"/>
                <a:gd name="T39" fmla="*/ 377 h 487"/>
                <a:gd name="T40" fmla="*/ 1530 w 1603"/>
                <a:gd name="T41" fmla="*/ 442 h 487"/>
                <a:gd name="T42" fmla="*/ 1596 w 1603"/>
                <a:gd name="T43" fmla="*/ 477 h 487"/>
                <a:gd name="T44" fmla="*/ 1603 w 1603"/>
                <a:gd name="T45" fmla="*/ 429 h 487"/>
                <a:gd name="T46" fmla="*/ 1603 w 1603"/>
                <a:gd name="T47" fmla="*/ 372 h 487"/>
                <a:gd name="T48" fmla="*/ 1590 w 1603"/>
                <a:gd name="T49" fmla="*/ 307 h 487"/>
                <a:gd name="T50" fmla="*/ 1562 w 1603"/>
                <a:gd name="T51" fmla="*/ 234 h 487"/>
                <a:gd name="T52" fmla="*/ 1506 w 1603"/>
                <a:gd name="T53" fmla="*/ 153 h 487"/>
                <a:gd name="T54" fmla="*/ 1426 w 1603"/>
                <a:gd name="T55" fmla="*/ 73 h 487"/>
                <a:gd name="T56" fmla="*/ 1307 w 1603"/>
                <a:gd name="T57" fmla="*/ 0 h 487"/>
                <a:gd name="T58" fmla="*/ 1331 w 1603"/>
                <a:gd name="T59" fmla="*/ 84 h 487"/>
                <a:gd name="T60" fmla="*/ 1356 w 1603"/>
                <a:gd name="T61" fmla="*/ 191 h 487"/>
                <a:gd name="T62" fmla="*/ 1300 w 1603"/>
                <a:gd name="T63" fmla="*/ 201 h 487"/>
                <a:gd name="T64" fmla="*/ 1154 w 1603"/>
                <a:gd name="T65" fmla="*/ 146 h 487"/>
                <a:gd name="T66" fmla="*/ 959 w 1603"/>
                <a:gd name="T67" fmla="*/ 97 h 487"/>
                <a:gd name="T68" fmla="*/ 854 w 1603"/>
                <a:gd name="T69" fmla="*/ 84 h 487"/>
                <a:gd name="T70" fmla="*/ 753 w 1603"/>
                <a:gd name="T71" fmla="*/ 80 h 487"/>
                <a:gd name="T72" fmla="*/ 771 w 1603"/>
                <a:gd name="T73" fmla="*/ 237 h 487"/>
                <a:gd name="T74" fmla="*/ 537 w 1603"/>
                <a:gd name="T75" fmla="*/ 133 h 487"/>
                <a:gd name="T76" fmla="*/ 363 w 1603"/>
                <a:gd name="T77" fmla="*/ 70 h 487"/>
                <a:gd name="T78" fmla="*/ 290 w 1603"/>
                <a:gd name="T79" fmla="*/ 52 h 487"/>
                <a:gd name="T80" fmla="*/ 262 w 1603"/>
                <a:gd name="T81" fmla="*/ 84 h 487"/>
                <a:gd name="T82" fmla="*/ 244 w 1603"/>
                <a:gd name="T83" fmla="*/ 122 h 487"/>
                <a:gd name="T84" fmla="*/ 238 w 1603"/>
                <a:gd name="T85" fmla="*/ 170 h 487"/>
                <a:gd name="T86" fmla="*/ 52 w 1603"/>
                <a:gd name="T87" fmla="*/ 76 h 487"/>
                <a:gd name="T88" fmla="*/ 0 w 1603"/>
                <a:gd name="T89" fmla="*/ 42 h 48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1603" h="487">
                  <a:moveTo>
                    <a:pt x="0" y="42"/>
                  </a:moveTo>
                  <a:lnTo>
                    <a:pt x="4" y="52"/>
                  </a:lnTo>
                  <a:lnTo>
                    <a:pt x="15" y="84"/>
                  </a:lnTo>
                  <a:lnTo>
                    <a:pt x="36" y="133"/>
                  </a:lnTo>
                  <a:lnTo>
                    <a:pt x="49" y="160"/>
                  </a:lnTo>
                  <a:lnTo>
                    <a:pt x="67" y="191"/>
                  </a:lnTo>
                  <a:lnTo>
                    <a:pt x="91" y="226"/>
                  </a:lnTo>
                  <a:lnTo>
                    <a:pt x="116" y="258"/>
                  </a:lnTo>
                  <a:lnTo>
                    <a:pt x="147" y="292"/>
                  </a:lnTo>
                  <a:lnTo>
                    <a:pt x="182" y="331"/>
                  </a:lnTo>
                  <a:lnTo>
                    <a:pt x="223" y="365"/>
                  </a:lnTo>
                  <a:lnTo>
                    <a:pt x="272" y="398"/>
                  </a:lnTo>
                  <a:lnTo>
                    <a:pt x="325" y="432"/>
                  </a:lnTo>
                  <a:lnTo>
                    <a:pt x="384" y="463"/>
                  </a:lnTo>
                  <a:lnTo>
                    <a:pt x="377" y="435"/>
                  </a:lnTo>
                  <a:lnTo>
                    <a:pt x="369" y="380"/>
                  </a:lnTo>
                  <a:lnTo>
                    <a:pt x="366" y="344"/>
                  </a:lnTo>
                  <a:lnTo>
                    <a:pt x="369" y="313"/>
                  </a:lnTo>
                  <a:lnTo>
                    <a:pt x="381" y="286"/>
                  </a:lnTo>
                  <a:lnTo>
                    <a:pt x="387" y="271"/>
                  </a:lnTo>
                  <a:lnTo>
                    <a:pt x="395" y="265"/>
                  </a:lnTo>
                  <a:lnTo>
                    <a:pt x="468" y="296"/>
                  </a:lnTo>
                  <a:lnTo>
                    <a:pt x="548" y="328"/>
                  </a:lnTo>
                  <a:lnTo>
                    <a:pt x="645" y="365"/>
                  </a:lnTo>
                  <a:lnTo>
                    <a:pt x="756" y="408"/>
                  </a:lnTo>
                  <a:lnTo>
                    <a:pt x="875" y="442"/>
                  </a:lnTo>
                  <a:lnTo>
                    <a:pt x="990" y="471"/>
                  </a:lnTo>
                  <a:lnTo>
                    <a:pt x="1042" y="481"/>
                  </a:lnTo>
                  <a:lnTo>
                    <a:pt x="1094" y="487"/>
                  </a:lnTo>
                  <a:lnTo>
                    <a:pt x="1094" y="466"/>
                  </a:lnTo>
                  <a:lnTo>
                    <a:pt x="1091" y="442"/>
                  </a:lnTo>
                  <a:lnTo>
                    <a:pt x="1084" y="414"/>
                  </a:lnTo>
                  <a:lnTo>
                    <a:pt x="1073" y="383"/>
                  </a:lnTo>
                  <a:lnTo>
                    <a:pt x="1060" y="349"/>
                  </a:lnTo>
                  <a:lnTo>
                    <a:pt x="1042" y="317"/>
                  </a:lnTo>
                  <a:lnTo>
                    <a:pt x="1029" y="303"/>
                  </a:lnTo>
                  <a:lnTo>
                    <a:pt x="1015" y="292"/>
                  </a:lnTo>
                  <a:lnTo>
                    <a:pt x="1084" y="307"/>
                  </a:lnTo>
                  <a:lnTo>
                    <a:pt x="1252" y="349"/>
                  </a:lnTo>
                  <a:lnTo>
                    <a:pt x="1349" y="377"/>
                  </a:lnTo>
                  <a:lnTo>
                    <a:pt x="1443" y="408"/>
                  </a:lnTo>
                  <a:lnTo>
                    <a:pt x="1530" y="442"/>
                  </a:lnTo>
                  <a:lnTo>
                    <a:pt x="1565" y="460"/>
                  </a:lnTo>
                  <a:lnTo>
                    <a:pt x="1596" y="477"/>
                  </a:lnTo>
                  <a:lnTo>
                    <a:pt x="1600" y="463"/>
                  </a:lnTo>
                  <a:lnTo>
                    <a:pt x="1603" y="429"/>
                  </a:lnTo>
                  <a:lnTo>
                    <a:pt x="1603" y="404"/>
                  </a:lnTo>
                  <a:lnTo>
                    <a:pt x="1603" y="372"/>
                  </a:lnTo>
                  <a:lnTo>
                    <a:pt x="1596" y="341"/>
                  </a:lnTo>
                  <a:lnTo>
                    <a:pt x="1590" y="307"/>
                  </a:lnTo>
                  <a:lnTo>
                    <a:pt x="1579" y="271"/>
                  </a:lnTo>
                  <a:lnTo>
                    <a:pt x="1562" y="234"/>
                  </a:lnTo>
                  <a:lnTo>
                    <a:pt x="1538" y="191"/>
                  </a:lnTo>
                  <a:lnTo>
                    <a:pt x="1506" y="153"/>
                  </a:lnTo>
                  <a:lnTo>
                    <a:pt x="1471" y="112"/>
                  </a:lnTo>
                  <a:lnTo>
                    <a:pt x="1426" y="73"/>
                  </a:lnTo>
                  <a:lnTo>
                    <a:pt x="1370" y="35"/>
                  </a:lnTo>
                  <a:lnTo>
                    <a:pt x="1307" y="0"/>
                  </a:lnTo>
                  <a:lnTo>
                    <a:pt x="1314" y="24"/>
                  </a:lnTo>
                  <a:lnTo>
                    <a:pt x="1331" y="84"/>
                  </a:lnTo>
                  <a:lnTo>
                    <a:pt x="1349" y="157"/>
                  </a:lnTo>
                  <a:lnTo>
                    <a:pt x="1356" y="191"/>
                  </a:lnTo>
                  <a:lnTo>
                    <a:pt x="1359" y="226"/>
                  </a:lnTo>
                  <a:lnTo>
                    <a:pt x="1300" y="201"/>
                  </a:lnTo>
                  <a:lnTo>
                    <a:pt x="1237" y="174"/>
                  </a:lnTo>
                  <a:lnTo>
                    <a:pt x="1154" y="146"/>
                  </a:lnTo>
                  <a:lnTo>
                    <a:pt x="1060" y="118"/>
                  </a:lnTo>
                  <a:lnTo>
                    <a:pt x="959" y="97"/>
                  </a:lnTo>
                  <a:lnTo>
                    <a:pt x="907" y="87"/>
                  </a:lnTo>
                  <a:lnTo>
                    <a:pt x="854" y="84"/>
                  </a:lnTo>
                  <a:lnTo>
                    <a:pt x="802" y="80"/>
                  </a:lnTo>
                  <a:lnTo>
                    <a:pt x="753" y="80"/>
                  </a:lnTo>
                  <a:lnTo>
                    <a:pt x="829" y="265"/>
                  </a:lnTo>
                  <a:lnTo>
                    <a:pt x="771" y="237"/>
                  </a:lnTo>
                  <a:lnTo>
                    <a:pt x="624" y="167"/>
                  </a:lnTo>
                  <a:lnTo>
                    <a:pt x="537" y="133"/>
                  </a:lnTo>
                  <a:lnTo>
                    <a:pt x="447" y="97"/>
                  </a:lnTo>
                  <a:lnTo>
                    <a:pt x="363" y="70"/>
                  </a:lnTo>
                  <a:lnTo>
                    <a:pt x="325" y="60"/>
                  </a:lnTo>
                  <a:lnTo>
                    <a:pt x="290" y="52"/>
                  </a:lnTo>
                  <a:lnTo>
                    <a:pt x="283" y="60"/>
                  </a:lnTo>
                  <a:lnTo>
                    <a:pt x="262" y="84"/>
                  </a:lnTo>
                  <a:lnTo>
                    <a:pt x="255" y="101"/>
                  </a:lnTo>
                  <a:lnTo>
                    <a:pt x="244" y="122"/>
                  </a:lnTo>
                  <a:lnTo>
                    <a:pt x="241" y="143"/>
                  </a:lnTo>
                  <a:lnTo>
                    <a:pt x="238" y="170"/>
                  </a:lnTo>
                  <a:lnTo>
                    <a:pt x="133" y="122"/>
                  </a:lnTo>
                  <a:lnTo>
                    <a:pt x="52" y="76"/>
                  </a:lnTo>
                  <a:lnTo>
                    <a:pt x="21" y="55"/>
                  </a:lnTo>
                  <a:lnTo>
                    <a:pt x="0" y="42"/>
                  </a:lnTo>
                  <a:close/>
                </a:path>
              </a:pathLst>
            </a:custGeom>
            <a:solidFill>
              <a:srgbClr val="7D442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8" name="Freeform 77"/>
            <p:cNvSpPr>
              <a:spLocks/>
            </p:cNvSpPr>
            <p:nvPr/>
          </p:nvSpPr>
          <p:spPr bwMode="auto">
            <a:xfrm>
              <a:off x="435988" y="4343773"/>
              <a:ext cx="414553" cy="214662"/>
            </a:xfrm>
            <a:custGeom>
              <a:avLst/>
              <a:gdLst>
                <a:gd name="T0" fmla="*/ 66 w 2710"/>
                <a:gd name="T1" fmla="*/ 1573 h 1594"/>
                <a:gd name="T2" fmla="*/ 199 w 2710"/>
                <a:gd name="T3" fmla="*/ 1518 h 1594"/>
                <a:gd name="T4" fmla="*/ 421 w 2710"/>
                <a:gd name="T5" fmla="*/ 1452 h 1594"/>
                <a:gd name="T6" fmla="*/ 721 w 2710"/>
                <a:gd name="T7" fmla="*/ 1389 h 1594"/>
                <a:gd name="T8" fmla="*/ 989 w 2710"/>
                <a:gd name="T9" fmla="*/ 1351 h 1594"/>
                <a:gd name="T10" fmla="*/ 1188 w 2710"/>
                <a:gd name="T11" fmla="*/ 1333 h 1594"/>
                <a:gd name="T12" fmla="*/ 1397 w 2710"/>
                <a:gd name="T13" fmla="*/ 1323 h 1594"/>
                <a:gd name="T14" fmla="*/ 1620 w 2710"/>
                <a:gd name="T15" fmla="*/ 1323 h 1594"/>
                <a:gd name="T16" fmla="*/ 1850 w 2710"/>
                <a:gd name="T17" fmla="*/ 1337 h 1594"/>
                <a:gd name="T18" fmla="*/ 2087 w 2710"/>
                <a:gd name="T19" fmla="*/ 1365 h 1594"/>
                <a:gd name="T20" fmla="*/ 2331 w 2710"/>
                <a:gd name="T21" fmla="*/ 1406 h 1594"/>
                <a:gd name="T22" fmla="*/ 2582 w 2710"/>
                <a:gd name="T23" fmla="*/ 1466 h 1594"/>
                <a:gd name="T24" fmla="*/ 2286 w 2710"/>
                <a:gd name="T25" fmla="*/ 254 h 1594"/>
                <a:gd name="T26" fmla="*/ 2258 w 2710"/>
                <a:gd name="T27" fmla="*/ 215 h 1594"/>
                <a:gd name="T28" fmla="*/ 2201 w 2710"/>
                <a:gd name="T29" fmla="*/ 174 h 1594"/>
                <a:gd name="T30" fmla="*/ 2118 w 2710"/>
                <a:gd name="T31" fmla="*/ 132 h 1594"/>
                <a:gd name="T32" fmla="*/ 2014 w 2710"/>
                <a:gd name="T33" fmla="*/ 96 h 1594"/>
                <a:gd name="T34" fmla="*/ 1892 w 2710"/>
                <a:gd name="T35" fmla="*/ 62 h 1594"/>
                <a:gd name="T36" fmla="*/ 1749 w 2710"/>
                <a:gd name="T37" fmla="*/ 34 h 1594"/>
                <a:gd name="T38" fmla="*/ 1595 w 2710"/>
                <a:gd name="T39" fmla="*/ 13 h 1594"/>
                <a:gd name="T40" fmla="*/ 1432 w 2710"/>
                <a:gd name="T41" fmla="*/ 3 h 1594"/>
                <a:gd name="T42" fmla="*/ 1262 w 2710"/>
                <a:gd name="T43" fmla="*/ 0 h 1594"/>
                <a:gd name="T44" fmla="*/ 1086 w 2710"/>
                <a:gd name="T45" fmla="*/ 10 h 1594"/>
                <a:gd name="T46" fmla="*/ 909 w 2710"/>
                <a:gd name="T47" fmla="*/ 34 h 1594"/>
                <a:gd name="T48" fmla="*/ 738 w 2710"/>
                <a:gd name="T49" fmla="*/ 73 h 1594"/>
                <a:gd name="T50" fmla="*/ 568 w 2710"/>
                <a:gd name="T51" fmla="*/ 129 h 1594"/>
                <a:gd name="T52" fmla="*/ 407 w 2710"/>
                <a:gd name="T53" fmla="*/ 205 h 1594"/>
                <a:gd name="T54" fmla="*/ 257 w 2710"/>
                <a:gd name="T55" fmla="*/ 299 h 1594"/>
                <a:gd name="T56" fmla="*/ 122 w 2710"/>
                <a:gd name="T57" fmla="*/ 414 h 1594"/>
                <a:gd name="T58" fmla="*/ 108 w 2710"/>
                <a:gd name="T59" fmla="*/ 442 h 1594"/>
                <a:gd name="T60" fmla="*/ 77 w 2710"/>
                <a:gd name="T61" fmla="*/ 561 h 1594"/>
                <a:gd name="T62" fmla="*/ 45 w 2710"/>
                <a:gd name="T63" fmla="*/ 741 h 1594"/>
                <a:gd name="T64" fmla="*/ 14 w 2710"/>
                <a:gd name="T65" fmla="*/ 1065 h 1594"/>
                <a:gd name="T66" fmla="*/ 0 w 2710"/>
                <a:gd name="T67" fmla="*/ 1368 h 1594"/>
                <a:gd name="T68" fmla="*/ 4 w 2710"/>
                <a:gd name="T69" fmla="*/ 1518 h 1594"/>
                <a:gd name="T70" fmla="*/ 14 w 2710"/>
                <a:gd name="T71" fmla="*/ 1581 h 1594"/>
                <a:gd name="T72" fmla="*/ 28 w 2710"/>
                <a:gd name="T73" fmla="*/ 1594 h 159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2710" h="1594">
                  <a:moveTo>
                    <a:pt x="35" y="1591"/>
                  </a:moveTo>
                  <a:lnTo>
                    <a:pt x="66" y="1573"/>
                  </a:lnTo>
                  <a:lnTo>
                    <a:pt x="119" y="1549"/>
                  </a:lnTo>
                  <a:lnTo>
                    <a:pt x="199" y="1518"/>
                  </a:lnTo>
                  <a:lnTo>
                    <a:pt x="300" y="1487"/>
                  </a:lnTo>
                  <a:lnTo>
                    <a:pt x="421" y="1452"/>
                  </a:lnTo>
                  <a:lnTo>
                    <a:pt x="564" y="1420"/>
                  </a:lnTo>
                  <a:lnTo>
                    <a:pt x="721" y="1389"/>
                  </a:lnTo>
                  <a:lnTo>
                    <a:pt x="899" y="1362"/>
                  </a:lnTo>
                  <a:lnTo>
                    <a:pt x="989" y="1351"/>
                  </a:lnTo>
                  <a:lnTo>
                    <a:pt x="1086" y="1341"/>
                  </a:lnTo>
                  <a:lnTo>
                    <a:pt x="1188" y="1333"/>
                  </a:lnTo>
                  <a:lnTo>
                    <a:pt x="1293" y="1326"/>
                  </a:lnTo>
                  <a:lnTo>
                    <a:pt x="1397" y="1323"/>
                  </a:lnTo>
                  <a:lnTo>
                    <a:pt x="1505" y="1323"/>
                  </a:lnTo>
                  <a:lnTo>
                    <a:pt x="1620" y="1323"/>
                  </a:lnTo>
                  <a:lnTo>
                    <a:pt x="1732" y="1330"/>
                  </a:lnTo>
                  <a:lnTo>
                    <a:pt x="1850" y="1337"/>
                  </a:lnTo>
                  <a:lnTo>
                    <a:pt x="1969" y="1347"/>
                  </a:lnTo>
                  <a:lnTo>
                    <a:pt x="2087" y="1365"/>
                  </a:lnTo>
                  <a:lnTo>
                    <a:pt x="2209" y="1382"/>
                  </a:lnTo>
                  <a:lnTo>
                    <a:pt x="2331" y="1406"/>
                  </a:lnTo>
                  <a:lnTo>
                    <a:pt x="2456" y="1435"/>
                  </a:lnTo>
                  <a:lnTo>
                    <a:pt x="2582" y="1466"/>
                  </a:lnTo>
                  <a:lnTo>
                    <a:pt x="2710" y="1504"/>
                  </a:lnTo>
                  <a:lnTo>
                    <a:pt x="2286" y="254"/>
                  </a:lnTo>
                  <a:lnTo>
                    <a:pt x="2275" y="236"/>
                  </a:lnTo>
                  <a:lnTo>
                    <a:pt x="2258" y="215"/>
                  </a:lnTo>
                  <a:lnTo>
                    <a:pt x="2234" y="195"/>
                  </a:lnTo>
                  <a:lnTo>
                    <a:pt x="2201" y="174"/>
                  </a:lnTo>
                  <a:lnTo>
                    <a:pt x="2164" y="153"/>
                  </a:lnTo>
                  <a:lnTo>
                    <a:pt x="2118" y="132"/>
                  </a:lnTo>
                  <a:lnTo>
                    <a:pt x="2070" y="114"/>
                  </a:lnTo>
                  <a:lnTo>
                    <a:pt x="2014" y="96"/>
                  </a:lnTo>
                  <a:lnTo>
                    <a:pt x="1954" y="80"/>
                  </a:lnTo>
                  <a:lnTo>
                    <a:pt x="1892" y="62"/>
                  </a:lnTo>
                  <a:lnTo>
                    <a:pt x="1822" y="49"/>
                  </a:lnTo>
                  <a:lnTo>
                    <a:pt x="1749" y="34"/>
                  </a:lnTo>
                  <a:lnTo>
                    <a:pt x="1676" y="24"/>
                  </a:lnTo>
                  <a:lnTo>
                    <a:pt x="1595" y="13"/>
                  </a:lnTo>
                  <a:lnTo>
                    <a:pt x="1515" y="7"/>
                  </a:lnTo>
                  <a:lnTo>
                    <a:pt x="1432" y="3"/>
                  </a:lnTo>
                  <a:lnTo>
                    <a:pt x="1348" y="0"/>
                  </a:lnTo>
                  <a:lnTo>
                    <a:pt x="1262" y="0"/>
                  </a:lnTo>
                  <a:lnTo>
                    <a:pt x="1174" y="3"/>
                  </a:lnTo>
                  <a:lnTo>
                    <a:pt x="1086" y="10"/>
                  </a:lnTo>
                  <a:lnTo>
                    <a:pt x="1000" y="20"/>
                  </a:lnTo>
                  <a:lnTo>
                    <a:pt x="909" y="34"/>
                  </a:lnTo>
                  <a:lnTo>
                    <a:pt x="823" y="52"/>
                  </a:lnTo>
                  <a:lnTo>
                    <a:pt x="738" y="73"/>
                  </a:lnTo>
                  <a:lnTo>
                    <a:pt x="651" y="101"/>
                  </a:lnTo>
                  <a:lnTo>
                    <a:pt x="568" y="129"/>
                  </a:lnTo>
                  <a:lnTo>
                    <a:pt x="488" y="163"/>
                  </a:lnTo>
                  <a:lnTo>
                    <a:pt x="407" y="205"/>
                  </a:lnTo>
                  <a:lnTo>
                    <a:pt x="331" y="247"/>
                  </a:lnTo>
                  <a:lnTo>
                    <a:pt x="257" y="299"/>
                  </a:lnTo>
                  <a:lnTo>
                    <a:pt x="188" y="351"/>
                  </a:lnTo>
                  <a:lnTo>
                    <a:pt x="122" y="414"/>
                  </a:lnTo>
                  <a:lnTo>
                    <a:pt x="114" y="424"/>
                  </a:lnTo>
                  <a:lnTo>
                    <a:pt x="108" y="442"/>
                  </a:lnTo>
                  <a:lnTo>
                    <a:pt x="90" y="491"/>
                  </a:lnTo>
                  <a:lnTo>
                    <a:pt x="77" y="561"/>
                  </a:lnTo>
                  <a:lnTo>
                    <a:pt x="59" y="644"/>
                  </a:lnTo>
                  <a:lnTo>
                    <a:pt x="45" y="741"/>
                  </a:lnTo>
                  <a:lnTo>
                    <a:pt x="35" y="845"/>
                  </a:lnTo>
                  <a:lnTo>
                    <a:pt x="14" y="1065"/>
                  </a:lnTo>
                  <a:lnTo>
                    <a:pt x="0" y="1274"/>
                  </a:lnTo>
                  <a:lnTo>
                    <a:pt x="0" y="1368"/>
                  </a:lnTo>
                  <a:lnTo>
                    <a:pt x="0" y="1452"/>
                  </a:lnTo>
                  <a:lnTo>
                    <a:pt x="4" y="1518"/>
                  </a:lnTo>
                  <a:lnTo>
                    <a:pt x="10" y="1567"/>
                  </a:lnTo>
                  <a:lnTo>
                    <a:pt x="14" y="1581"/>
                  </a:lnTo>
                  <a:lnTo>
                    <a:pt x="20" y="1591"/>
                  </a:lnTo>
                  <a:lnTo>
                    <a:pt x="28" y="1594"/>
                  </a:lnTo>
                  <a:lnTo>
                    <a:pt x="35" y="1591"/>
                  </a:lnTo>
                  <a:close/>
                </a:path>
              </a:pathLst>
            </a:custGeom>
            <a:solidFill>
              <a:srgbClr val="51585B"/>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79" name="Freeform 78"/>
            <p:cNvSpPr>
              <a:spLocks/>
            </p:cNvSpPr>
            <p:nvPr/>
          </p:nvSpPr>
          <p:spPr bwMode="auto">
            <a:xfrm>
              <a:off x="434151" y="4373284"/>
              <a:ext cx="173993" cy="187173"/>
            </a:xfrm>
            <a:custGeom>
              <a:avLst/>
              <a:gdLst>
                <a:gd name="T0" fmla="*/ 398 w 1136"/>
                <a:gd name="T1" fmla="*/ 0 h 1390"/>
                <a:gd name="T2" fmla="*/ 401 w 1136"/>
                <a:gd name="T3" fmla="*/ 41 h 1390"/>
                <a:gd name="T4" fmla="*/ 405 w 1136"/>
                <a:gd name="T5" fmla="*/ 90 h 1390"/>
                <a:gd name="T6" fmla="*/ 408 w 1136"/>
                <a:gd name="T7" fmla="*/ 153 h 1390"/>
                <a:gd name="T8" fmla="*/ 422 w 1136"/>
                <a:gd name="T9" fmla="*/ 230 h 1390"/>
                <a:gd name="T10" fmla="*/ 436 w 1136"/>
                <a:gd name="T11" fmla="*/ 317 h 1390"/>
                <a:gd name="T12" fmla="*/ 460 w 1136"/>
                <a:gd name="T13" fmla="*/ 407 h 1390"/>
                <a:gd name="T14" fmla="*/ 491 w 1136"/>
                <a:gd name="T15" fmla="*/ 505 h 1390"/>
                <a:gd name="T16" fmla="*/ 509 w 1136"/>
                <a:gd name="T17" fmla="*/ 553 h 1390"/>
                <a:gd name="T18" fmla="*/ 530 w 1136"/>
                <a:gd name="T19" fmla="*/ 602 h 1390"/>
                <a:gd name="T20" fmla="*/ 554 w 1136"/>
                <a:gd name="T21" fmla="*/ 651 h 1390"/>
                <a:gd name="T22" fmla="*/ 579 w 1136"/>
                <a:gd name="T23" fmla="*/ 700 h 1390"/>
                <a:gd name="T24" fmla="*/ 606 w 1136"/>
                <a:gd name="T25" fmla="*/ 748 h 1390"/>
                <a:gd name="T26" fmla="*/ 637 w 1136"/>
                <a:gd name="T27" fmla="*/ 794 h 1390"/>
                <a:gd name="T28" fmla="*/ 673 w 1136"/>
                <a:gd name="T29" fmla="*/ 839 h 1390"/>
                <a:gd name="T30" fmla="*/ 711 w 1136"/>
                <a:gd name="T31" fmla="*/ 885 h 1390"/>
                <a:gd name="T32" fmla="*/ 749 w 1136"/>
                <a:gd name="T33" fmla="*/ 927 h 1390"/>
                <a:gd name="T34" fmla="*/ 795 w 1136"/>
                <a:gd name="T35" fmla="*/ 964 h 1390"/>
                <a:gd name="T36" fmla="*/ 844 w 1136"/>
                <a:gd name="T37" fmla="*/ 1000 h 1390"/>
                <a:gd name="T38" fmla="*/ 892 w 1136"/>
                <a:gd name="T39" fmla="*/ 1034 h 1390"/>
                <a:gd name="T40" fmla="*/ 948 w 1136"/>
                <a:gd name="T41" fmla="*/ 1062 h 1390"/>
                <a:gd name="T42" fmla="*/ 1008 w 1136"/>
                <a:gd name="T43" fmla="*/ 1086 h 1390"/>
                <a:gd name="T44" fmla="*/ 1070 w 1136"/>
                <a:gd name="T45" fmla="*/ 1111 h 1390"/>
                <a:gd name="T46" fmla="*/ 1136 w 1136"/>
                <a:gd name="T47" fmla="*/ 1125 h 1390"/>
                <a:gd name="T48" fmla="*/ 1029 w 1136"/>
                <a:gd name="T49" fmla="*/ 1135 h 1390"/>
                <a:gd name="T50" fmla="*/ 907 w 1136"/>
                <a:gd name="T51" fmla="*/ 1149 h 1390"/>
                <a:gd name="T52" fmla="*/ 753 w 1136"/>
                <a:gd name="T53" fmla="*/ 1174 h 1390"/>
                <a:gd name="T54" fmla="*/ 666 w 1136"/>
                <a:gd name="T55" fmla="*/ 1187 h 1390"/>
                <a:gd name="T56" fmla="*/ 575 w 1136"/>
                <a:gd name="T57" fmla="*/ 1205 h 1390"/>
                <a:gd name="T58" fmla="*/ 481 w 1136"/>
                <a:gd name="T59" fmla="*/ 1229 h 1390"/>
                <a:gd name="T60" fmla="*/ 387 w 1136"/>
                <a:gd name="T61" fmla="*/ 1254 h 1390"/>
                <a:gd name="T62" fmla="*/ 293 w 1136"/>
                <a:gd name="T63" fmla="*/ 1281 h 1390"/>
                <a:gd name="T64" fmla="*/ 195 w 1136"/>
                <a:gd name="T65" fmla="*/ 1313 h 1390"/>
                <a:gd name="T66" fmla="*/ 101 w 1136"/>
                <a:gd name="T67" fmla="*/ 1351 h 1390"/>
                <a:gd name="T68" fmla="*/ 11 w 1136"/>
                <a:gd name="T69" fmla="*/ 1390 h 1390"/>
                <a:gd name="T70" fmla="*/ 3 w 1136"/>
                <a:gd name="T71" fmla="*/ 1233 h 1390"/>
                <a:gd name="T72" fmla="*/ 0 w 1136"/>
                <a:gd name="T73" fmla="*/ 1070 h 1390"/>
                <a:gd name="T74" fmla="*/ 3 w 1136"/>
                <a:gd name="T75" fmla="*/ 875 h 1390"/>
                <a:gd name="T76" fmla="*/ 7 w 1136"/>
                <a:gd name="T77" fmla="*/ 769 h 1390"/>
                <a:gd name="T78" fmla="*/ 15 w 1136"/>
                <a:gd name="T79" fmla="*/ 669 h 1390"/>
                <a:gd name="T80" fmla="*/ 25 w 1136"/>
                <a:gd name="T81" fmla="*/ 568 h 1390"/>
                <a:gd name="T82" fmla="*/ 39 w 1136"/>
                <a:gd name="T83" fmla="*/ 470 h 1390"/>
                <a:gd name="T84" fmla="*/ 56 w 1136"/>
                <a:gd name="T85" fmla="*/ 383 h 1390"/>
                <a:gd name="T86" fmla="*/ 77 w 1136"/>
                <a:gd name="T87" fmla="*/ 306 h 1390"/>
                <a:gd name="T88" fmla="*/ 88 w 1136"/>
                <a:gd name="T89" fmla="*/ 275 h 1390"/>
                <a:gd name="T90" fmla="*/ 101 w 1136"/>
                <a:gd name="T91" fmla="*/ 244 h 1390"/>
                <a:gd name="T92" fmla="*/ 119 w 1136"/>
                <a:gd name="T93" fmla="*/ 215 h 1390"/>
                <a:gd name="T94" fmla="*/ 133 w 1136"/>
                <a:gd name="T95" fmla="*/ 195 h 1390"/>
                <a:gd name="T96" fmla="*/ 174 w 1136"/>
                <a:gd name="T97" fmla="*/ 153 h 1390"/>
                <a:gd name="T98" fmla="*/ 216 w 1136"/>
                <a:gd name="T99" fmla="*/ 115 h 1390"/>
                <a:gd name="T100" fmla="*/ 262 w 1136"/>
                <a:gd name="T101" fmla="*/ 84 h 1390"/>
                <a:gd name="T102" fmla="*/ 304 w 1136"/>
                <a:gd name="T103" fmla="*/ 56 h 1390"/>
                <a:gd name="T104" fmla="*/ 369 w 1136"/>
                <a:gd name="T105" fmla="*/ 14 h 1390"/>
                <a:gd name="T106" fmla="*/ 398 w 1136"/>
                <a:gd name="T107" fmla="*/ 0 h 139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1136" h="1390">
                  <a:moveTo>
                    <a:pt x="398" y="0"/>
                  </a:moveTo>
                  <a:lnTo>
                    <a:pt x="401" y="41"/>
                  </a:lnTo>
                  <a:lnTo>
                    <a:pt x="405" y="90"/>
                  </a:lnTo>
                  <a:lnTo>
                    <a:pt x="408" y="153"/>
                  </a:lnTo>
                  <a:lnTo>
                    <a:pt x="422" y="230"/>
                  </a:lnTo>
                  <a:lnTo>
                    <a:pt x="436" y="317"/>
                  </a:lnTo>
                  <a:lnTo>
                    <a:pt x="460" y="407"/>
                  </a:lnTo>
                  <a:lnTo>
                    <a:pt x="491" y="505"/>
                  </a:lnTo>
                  <a:lnTo>
                    <a:pt x="509" y="553"/>
                  </a:lnTo>
                  <a:lnTo>
                    <a:pt x="530" y="602"/>
                  </a:lnTo>
                  <a:lnTo>
                    <a:pt x="554" y="651"/>
                  </a:lnTo>
                  <a:lnTo>
                    <a:pt x="579" y="700"/>
                  </a:lnTo>
                  <a:lnTo>
                    <a:pt x="606" y="748"/>
                  </a:lnTo>
                  <a:lnTo>
                    <a:pt x="637" y="794"/>
                  </a:lnTo>
                  <a:lnTo>
                    <a:pt x="673" y="839"/>
                  </a:lnTo>
                  <a:lnTo>
                    <a:pt x="711" y="885"/>
                  </a:lnTo>
                  <a:lnTo>
                    <a:pt x="749" y="927"/>
                  </a:lnTo>
                  <a:lnTo>
                    <a:pt x="795" y="964"/>
                  </a:lnTo>
                  <a:lnTo>
                    <a:pt x="844" y="1000"/>
                  </a:lnTo>
                  <a:lnTo>
                    <a:pt x="892" y="1034"/>
                  </a:lnTo>
                  <a:lnTo>
                    <a:pt x="948" y="1062"/>
                  </a:lnTo>
                  <a:lnTo>
                    <a:pt x="1008" y="1086"/>
                  </a:lnTo>
                  <a:lnTo>
                    <a:pt x="1070" y="1111"/>
                  </a:lnTo>
                  <a:lnTo>
                    <a:pt x="1136" y="1125"/>
                  </a:lnTo>
                  <a:lnTo>
                    <a:pt x="1029" y="1135"/>
                  </a:lnTo>
                  <a:lnTo>
                    <a:pt x="907" y="1149"/>
                  </a:lnTo>
                  <a:lnTo>
                    <a:pt x="753" y="1174"/>
                  </a:lnTo>
                  <a:lnTo>
                    <a:pt x="666" y="1187"/>
                  </a:lnTo>
                  <a:lnTo>
                    <a:pt x="575" y="1205"/>
                  </a:lnTo>
                  <a:lnTo>
                    <a:pt x="481" y="1229"/>
                  </a:lnTo>
                  <a:lnTo>
                    <a:pt x="387" y="1254"/>
                  </a:lnTo>
                  <a:lnTo>
                    <a:pt x="293" y="1281"/>
                  </a:lnTo>
                  <a:lnTo>
                    <a:pt x="195" y="1313"/>
                  </a:lnTo>
                  <a:lnTo>
                    <a:pt x="101" y="1351"/>
                  </a:lnTo>
                  <a:lnTo>
                    <a:pt x="11" y="1390"/>
                  </a:lnTo>
                  <a:lnTo>
                    <a:pt x="3" y="1233"/>
                  </a:lnTo>
                  <a:lnTo>
                    <a:pt x="0" y="1070"/>
                  </a:lnTo>
                  <a:lnTo>
                    <a:pt x="3" y="875"/>
                  </a:lnTo>
                  <a:lnTo>
                    <a:pt x="7" y="769"/>
                  </a:lnTo>
                  <a:lnTo>
                    <a:pt x="15" y="669"/>
                  </a:lnTo>
                  <a:lnTo>
                    <a:pt x="25" y="568"/>
                  </a:lnTo>
                  <a:lnTo>
                    <a:pt x="39" y="470"/>
                  </a:lnTo>
                  <a:lnTo>
                    <a:pt x="56" y="383"/>
                  </a:lnTo>
                  <a:lnTo>
                    <a:pt x="77" y="306"/>
                  </a:lnTo>
                  <a:lnTo>
                    <a:pt x="88" y="275"/>
                  </a:lnTo>
                  <a:lnTo>
                    <a:pt x="101" y="244"/>
                  </a:lnTo>
                  <a:lnTo>
                    <a:pt x="119" y="215"/>
                  </a:lnTo>
                  <a:lnTo>
                    <a:pt x="133" y="195"/>
                  </a:lnTo>
                  <a:lnTo>
                    <a:pt x="174" y="153"/>
                  </a:lnTo>
                  <a:lnTo>
                    <a:pt x="216" y="115"/>
                  </a:lnTo>
                  <a:lnTo>
                    <a:pt x="262" y="84"/>
                  </a:lnTo>
                  <a:lnTo>
                    <a:pt x="304" y="56"/>
                  </a:lnTo>
                  <a:lnTo>
                    <a:pt x="369" y="14"/>
                  </a:lnTo>
                  <a:lnTo>
                    <a:pt x="398" y="0"/>
                  </a:lnTo>
                  <a:close/>
                </a:path>
              </a:pathLst>
            </a:custGeom>
            <a:solidFill>
              <a:srgbClr val="3B42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0" name="Freeform 79"/>
            <p:cNvSpPr>
              <a:spLocks/>
            </p:cNvSpPr>
            <p:nvPr/>
          </p:nvSpPr>
          <p:spPr bwMode="auto">
            <a:xfrm>
              <a:off x="592076" y="4342561"/>
              <a:ext cx="142775" cy="182321"/>
            </a:xfrm>
            <a:custGeom>
              <a:avLst/>
              <a:gdLst>
                <a:gd name="T0" fmla="*/ 10 w 933"/>
                <a:gd name="T1" fmla="*/ 39 h 1352"/>
                <a:gd name="T2" fmla="*/ 90 w 933"/>
                <a:gd name="T3" fmla="*/ 88 h 1352"/>
                <a:gd name="T4" fmla="*/ 146 w 933"/>
                <a:gd name="T5" fmla="*/ 133 h 1352"/>
                <a:gd name="T6" fmla="*/ 208 w 933"/>
                <a:gd name="T7" fmla="*/ 195 h 1352"/>
                <a:gd name="T8" fmla="*/ 275 w 933"/>
                <a:gd name="T9" fmla="*/ 280 h 1352"/>
                <a:gd name="T10" fmla="*/ 334 w 933"/>
                <a:gd name="T11" fmla="*/ 384 h 1352"/>
                <a:gd name="T12" fmla="*/ 387 w 933"/>
                <a:gd name="T13" fmla="*/ 509 h 1352"/>
                <a:gd name="T14" fmla="*/ 428 w 933"/>
                <a:gd name="T15" fmla="*/ 648 h 1352"/>
                <a:gd name="T16" fmla="*/ 457 w 933"/>
                <a:gd name="T17" fmla="*/ 780 h 1352"/>
                <a:gd name="T18" fmla="*/ 477 w 933"/>
                <a:gd name="T19" fmla="*/ 910 h 1352"/>
                <a:gd name="T20" fmla="*/ 484 w 933"/>
                <a:gd name="T21" fmla="*/ 1024 h 1352"/>
                <a:gd name="T22" fmla="*/ 488 w 933"/>
                <a:gd name="T23" fmla="*/ 1129 h 1352"/>
                <a:gd name="T24" fmla="*/ 477 w 933"/>
                <a:gd name="T25" fmla="*/ 1212 h 1352"/>
                <a:gd name="T26" fmla="*/ 463 w 933"/>
                <a:gd name="T27" fmla="*/ 1279 h 1352"/>
                <a:gd name="T28" fmla="*/ 439 w 933"/>
                <a:gd name="T29" fmla="*/ 1317 h 1352"/>
                <a:gd name="T30" fmla="*/ 613 w 933"/>
                <a:gd name="T31" fmla="*/ 1324 h 1352"/>
                <a:gd name="T32" fmla="*/ 857 w 933"/>
                <a:gd name="T33" fmla="*/ 1341 h 1352"/>
                <a:gd name="T34" fmla="*/ 891 w 933"/>
                <a:gd name="T35" fmla="*/ 1286 h 1352"/>
                <a:gd name="T36" fmla="*/ 801 w 933"/>
                <a:gd name="T37" fmla="*/ 1105 h 1352"/>
                <a:gd name="T38" fmla="*/ 720 w 933"/>
                <a:gd name="T39" fmla="*/ 913 h 1352"/>
                <a:gd name="T40" fmla="*/ 672 w 933"/>
                <a:gd name="T41" fmla="*/ 767 h 1352"/>
                <a:gd name="T42" fmla="*/ 631 w 933"/>
                <a:gd name="T43" fmla="*/ 610 h 1352"/>
                <a:gd name="T44" fmla="*/ 606 w 933"/>
                <a:gd name="T45" fmla="*/ 450 h 1352"/>
                <a:gd name="T46" fmla="*/ 599 w 933"/>
                <a:gd name="T47" fmla="*/ 321 h 1352"/>
                <a:gd name="T48" fmla="*/ 610 w 933"/>
                <a:gd name="T49" fmla="*/ 223 h 1352"/>
                <a:gd name="T50" fmla="*/ 631 w 933"/>
                <a:gd name="T51" fmla="*/ 150 h 1352"/>
                <a:gd name="T52" fmla="*/ 655 w 933"/>
                <a:gd name="T53" fmla="*/ 101 h 1352"/>
                <a:gd name="T54" fmla="*/ 683 w 933"/>
                <a:gd name="T55" fmla="*/ 73 h 1352"/>
                <a:gd name="T56" fmla="*/ 714 w 933"/>
                <a:gd name="T57" fmla="*/ 52 h 1352"/>
                <a:gd name="T58" fmla="*/ 655 w 933"/>
                <a:gd name="T59" fmla="*/ 36 h 1352"/>
                <a:gd name="T60" fmla="*/ 484 w 933"/>
                <a:gd name="T61" fmla="*/ 11 h 1352"/>
                <a:gd name="T62" fmla="*/ 314 w 933"/>
                <a:gd name="T63" fmla="*/ 0 h 1352"/>
                <a:gd name="T64" fmla="*/ 192 w 933"/>
                <a:gd name="T65" fmla="*/ 4 h 1352"/>
                <a:gd name="T66" fmla="*/ 62 w 933"/>
                <a:gd name="T67" fmla="*/ 21 h 1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933" h="1352">
                  <a:moveTo>
                    <a:pt x="0" y="36"/>
                  </a:moveTo>
                  <a:lnTo>
                    <a:pt x="10" y="39"/>
                  </a:lnTo>
                  <a:lnTo>
                    <a:pt x="41" y="57"/>
                  </a:lnTo>
                  <a:lnTo>
                    <a:pt x="90" y="88"/>
                  </a:lnTo>
                  <a:lnTo>
                    <a:pt x="119" y="109"/>
                  </a:lnTo>
                  <a:lnTo>
                    <a:pt x="146" y="133"/>
                  </a:lnTo>
                  <a:lnTo>
                    <a:pt x="177" y="164"/>
                  </a:lnTo>
                  <a:lnTo>
                    <a:pt x="208" y="195"/>
                  </a:lnTo>
                  <a:lnTo>
                    <a:pt x="244" y="234"/>
                  </a:lnTo>
                  <a:lnTo>
                    <a:pt x="275" y="280"/>
                  </a:lnTo>
                  <a:lnTo>
                    <a:pt x="306" y="328"/>
                  </a:lnTo>
                  <a:lnTo>
                    <a:pt x="334" y="384"/>
                  </a:lnTo>
                  <a:lnTo>
                    <a:pt x="362" y="442"/>
                  </a:lnTo>
                  <a:lnTo>
                    <a:pt x="387" y="509"/>
                  </a:lnTo>
                  <a:lnTo>
                    <a:pt x="408" y="579"/>
                  </a:lnTo>
                  <a:lnTo>
                    <a:pt x="428" y="648"/>
                  </a:lnTo>
                  <a:lnTo>
                    <a:pt x="442" y="715"/>
                  </a:lnTo>
                  <a:lnTo>
                    <a:pt x="457" y="780"/>
                  </a:lnTo>
                  <a:lnTo>
                    <a:pt x="467" y="847"/>
                  </a:lnTo>
                  <a:lnTo>
                    <a:pt x="477" y="910"/>
                  </a:lnTo>
                  <a:lnTo>
                    <a:pt x="481" y="969"/>
                  </a:lnTo>
                  <a:lnTo>
                    <a:pt x="484" y="1024"/>
                  </a:lnTo>
                  <a:lnTo>
                    <a:pt x="488" y="1081"/>
                  </a:lnTo>
                  <a:lnTo>
                    <a:pt x="488" y="1129"/>
                  </a:lnTo>
                  <a:lnTo>
                    <a:pt x="484" y="1175"/>
                  </a:lnTo>
                  <a:lnTo>
                    <a:pt x="477" y="1212"/>
                  </a:lnTo>
                  <a:lnTo>
                    <a:pt x="470" y="1251"/>
                  </a:lnTo>
                  <a:lnTo>
                    <a:pt x="463" y="1279"/>
                  </a:lnTo>
                  <a:lnTo>
                    <a:pt x="452" y="1303"/>
                  </a:lnTo>
                  <a:lnTo>
                    <a:pt x="439" y="1317"/>
                  </a:lnTo>
                  <a:lnTo>
                    <a:pt x="488" y="1321"/>
                  </a:lnTo>
                  <a:lnTo>
                    <a:pt x="613" y="1324"/>
                  </a:lnTo>
                  <a:lnTo>
                    <a:pt x="774" y="1334"/>
                  </a:lnTo>
                  <a:lnTo>
                    <a:pt x="857" y="1341"/>
                  </a:lnTo>
                  <a:lnTo>
                    <a:pt x="933" y="1352"/>
                  </a:lnTo>
                  <a:lnTo>
                    <a:pt x="891" y="1286"/>
                  </a:lnTo>
                  <a:lnTo>
                    <a:pt x="850" y="1209"/>
                  </a:lnTo>
                  <a:lnTo>
                    <a:pt x="801" y="1105"/>
                  </a:lnTo>
                  <a:lnTo>
                    <a:pt x="745" y="983"/>
                  </a:lnTo>
                  <a:lnTo>
                    <a:pt x="720" y="913"/>
                  </a:lnTo>
                  <a:lnTo>
                    <a:pt x="693" y="840"/>
                  </a:lnTo>
                  <a:lnTo>
                    <a:pt x="672" y="767"/>
                  </a:lnTo>
                  <a:lnTo>
                    <a:pt x="647" y="691"/>
                  </a:lnTo>
                  <a:lnTo>
                    <a:pt x="631" y="610"/>
                  </a:lnTo>
                  <a:lnTo>
                    <a:pt x="616" y="527"/>
                  </a:lnTo>
                  <a:lnTo>
                    <a:pt x="606" y="450"/>
                  </a:lnTo>
                  <a:lnTo>
                    <a:pt x="599" y="380"/>
                  </a:lnTo>
                  <a:lnTo>
                    <a:pt x="599" y="321"/>
                  </a:lnTo>
                  <a:lnTo>
                    <a:pt x="603" y="268"/>
                  </a:lnTo>
                  <a:lnTo>
                    <a:pt x="610" y="223"/>
                  </a:lnTo>
                  <a:lnTo>
                    <a:pt x="616" y="185"/>
                  </a:lnTo>
                  <a:lnTo>
                    <a:pt x="631" y="150"/>
                  </a:lnTo>
                  <a:lnTo>
                    <a:pt x="641" y="126"/>
                  </a:lnTo>
                  <a:lnTo>
                    <a:pt x="655" y="101"/>
                  </a:lnTo>
                  <a:lnTo>
                    <a:pt x="668" y="88"/>
                  </a:lnTo>
                  <a:lnTo>
                    <a:pt x="683" y="73"/>
                  </a:lnTo>
                  <a:lnTo>
                    <a:pt x="693" y="64"/>
                  </a:lnTo>
                  <a:lnTo>
                    <a:pt x="714" y="52"/>
                  </a:lnTo>
                  <a:lnTo>
                    <a:pt x="720" y="52"/>
                  </a:lnTo>
                  <a:lnTo>
                    <a:pt x="655" y="36"/>
                  </a:lnTo>
                  <a:lnTo>
                    <a:pt x="582" y="25"/>
                  </a:lnTo>
                  <a:lnTo>
                    <a:pt x="484" y="11"/>
                  </a:lnTo>
                  <a:lnTo>
                    <a:pt x="376" y="0"/>
                  </a:lnTo>
                  <a:lnTo>
                    <a:pt x="314" y="0"/>
                  </a:lnTo>
                  <a:lnTo>
                    <a:pt x="254" y="0"/>
                  </a:lnTo>
                  <a:lnTo>
                    <a:pt x="192" y="4"/>
                  </a:lnTo>
                  <a:lnTo>
                    <a:pt x="125" y="11"/>
                  </a:lnTo>
                  <a:lnTo>
                    <a:pt x="62" y="21"/>
                  </a:lnTo>
                  <a:lnTo>
                    <a:pt x="0" y="36"/>
                  </a:lnTo>
                  <a:close/>
                </a:path>
              </a:pathLst>
            </a:custGeom>
            <a:solidFill>
              <a:srgbClr val="5D636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1" name="Freeform 80"/>
            <p:cNvSpPr>
              <a:spLocks/>
            </p:cNvSpPr>
            <p:nvPr/>
          </p:nvSpPr>
          <p:spPr bwMode="auto">
            <a:xfrm>
              <a:off x="772038" y="4366008"/>
              <a:ext cx="78503" cy="180300"/>
            </a:xfrm>
            <a:custGeom>
              <a:avLst/>
              <a:gdLst>
                <a:gd name="T0" fmla="*/ 0 w 512"/>
                <a:gd name="T1" fmla="*/ 0 h 1338"/>
                <a:gd name="T2" fmla="*/ 15 w 512"/>
                <a:gd name="T3" fmla="*/ 32 h 1338"/>
                <a:gd name="T4" fmla="*/ 49 w 512"/>
                <a:gd name="T5" fmla="*/ 119 h 1338"/>
                <a:gd name="T6" fmla="*/ 101 w 512"/>
                <a:gd name="T7" fmla="*/ 248 h 1338"/>
                <a:gd name="T8" fmla="*/ 158 w 512"/>
                <a:gd name="T9" fmla="*/ 419 h 1338"/>
                <a:gd name="T10" fmla="*/ 185 w 512"/>
                <a:gd name="T11" fmla="*/ 517 h 1338"/>
                <a:gd name="T12" fmla="*/ 213 w 512"/>
                <a:gd name="T13" fmla="*/ 617 h 1338"/>
                <a:gd name="T14" fmla="*/ 237 w 512"/>
                <a:gd name="T15" fmla="*/ 722 h 1338"/>
                <a:gd name="T16" fmla="*/ 262 w 512"/>
                <a:gd name="T17" fmla="*/ 833 h 1338"/>
                <a:gd name="T18" fmla="*/ 279 w 512"/>
                <a:gd name="T19" fmla="*/ 944 h 1338"/>
                <a:gd name="T20" fmla="*/ 293 w 512"/>
                <a:gd name="T21" fmla="*/ 1059 h 1338"/>
                <a:gd name="T22" fmla="*/ 301 w 512"/>
                <a:gd name="T23" fmla="*/ 1171 h 1338"/>
                <a:gd name="T24" fmla="*/ 301 w 512"/>
                <a:gd name="T25" fmla="*/ 1286 h 1338"/>
                <a:gd name="T26" fmla="*/ 380 w 512"/>
                <a:gd name="T27" fmla="*/ 1310 h 1338"/>
                <a:gd name="T28" fmla="*/ 450 w 512"/>
                <a:gd name="T29" fmla="*/ 1331 h 1338"/>
                <a:gd name="T30" fmla="*/ 481 w 512"/>
                <a:gd name="T31" fmla="*/ 1334 h 1338"/>
                <a:gd name="T32" fmla="*/ 512 w 512"/>
                <a:gd name="T33" fmla="*/ 1338 h 1338"/>
                <a:gd name="T34" fmla="*/ 468 w 512"/>
                <a:gd name="T35" fmla="*/ 1157 h 1338"/>
                <a:gd name="T36" fmla="*/ 419 w 512"/>
                <a:gd name="T37" fmla="*/ 972 h 1338"/>
                <a:gd name="T38" fmla="*/ 359 w 512"/>
                <a:gd name="T39" fmla="*/ 757 h 1338"/>
                <a:gd name="T40" fmla="*/ 296 w 512"/>
                <a:gd name="T41" fmla="*/ 533 h 1338"/>
                <a:gd name="T42" fmla="*/ 237 w 512"/>
                <a:gd name="T43" fmla="*/ 335 h 1338"/>
                <a:gd name="T44" fmla="*/ 210 w 512"/>
                <a:gd name="T45" fmla="*/ 252 h 1338"/>
                <a:gd name="T46" fmla="*/ 185 w 512"/>
                <a:gd name="T47" fmla="*/ 185 h 1338"/>
                <a:gd name="T48" fmla="*/ 161 w 512"/>
                <a:gd name="T49" fmla="*/ 137 h 1338"/>
                <a:gd name="T50" fmla="*/ 150 w 512"/>
                <a:gd name="T51" fmla="*/ 119 h 1338"/>
                <a:gd name="T52" fmla="*/ 143 w 512"/>
                <a:gd name="T53" fmla="*/ 106 h 1338"/>
                <a:gd name="T54" fmla="*/ 112 w 512"/>
                <a:gd name="T55" fmla="*/ 78 h 1338"/>
                <a:gd name="T56" fmla="*/ 84 w 512"/>
                <a:gd name="T57" fmla="*/ 53 h 1338"/>
                <a:gd name="T58" fmla="*/ 39 w 512"/>
                <a:gd name="T59" fmla="*/ 21 h 1338"/>
                <a:gd name="T60" fmla="*/ 11 w 512"/>
                <a:gd name="T61" fmla="*/ 4 h 1338"/>
                <a:gd name="T62" fmla="*/ 0 w 512"/>
                <a:gd name="T63" fmla="*/ 0 h 133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512" h="1338">
                  <a:moveTo>
                    <a:pt x="0" y="0"/>
                  </a:moveTo>
                  <a:lnTo>
                    <a:pt x="15" y="32"/>
                  </a:lnTo>
                  <a:lnTo>
                    <a:pt x="49" y="119"/>
                  </a:lnTo>
                  <a:lnTo>
                    <a:pt x="101" y="248"/>
                  </a:lnTo>
                  <a:lnTo>
                    <a:pt x="158" y="419"/>
                  </a:lnTo>
                  <a:lnTo>
                    <a:pt x="185" y="517"/>
                  </a:lnTo>
                  <a:lnTo>
                    <a:pt x="213" y="617"/>
                  </a:lnTo>
                  <a:lnTo>
                    <a:pt x="237" y="722"/>
                  </a:lnTo>
                  <a:lnTo>
                    <a:pt x="262" y="833"/>
                  </a:lnTo>
                  <a:lnTo>
                    <a:pt x="279" y="944"/>
                  </a:lnTo>
                  <a:lnTo>
                    <a:pt x="293" y="1059"/>
                  </a:lnTo>
                  <a:lnTo>
                    <a:pt x="301" y="1171"/>
                  </a:lnTo>
                  <a:lnTo>
                    <a:pt x="301" y="1286"/>
                  </a:lnTo>
                  <a:lnTo>
                    <a:pt x="380" y="1310"/>
                  </a:lnTo>
                  <a:lnTo>
                    <a:pt x="450" y="1331"/>
                  </a:lnTo>
                  <a:lnTo>
                    <a:pt x="481" y="1334"/>
                  </a:lnTo>
                  <a:lnTo>
                    <a:pt x="512" y="1338"/>
                  </a:lnTo>
                  <a:lnTo>
                    <a:pt x="468" y="1157"/>
                  </a:lnTo>
                  <a:lnTo>
                    <a:pt x="419" y="972"/>
                  </a:lnTo>
                  <a:lnTo>
                    <a:pt x="359" y="757"/>
                  </a:lnTo>
                  <a:lnTo>
                    <a:pt x="296" y="533"/>
                  </a:lnTo>
                  <a:lnTo>
                    <a:pt x="237" y="335"/>
                  </a:lnTo>
                  <a:lnTo>
                    <a:pt x="210" y="252"/>
                  </a:lnTo>
                  <a:lnTo>
                    <a:pt x="185" y="185"/>
                  </a:lnTo>
                  <a:lnTo>
                    <a:pt x="161" y="137"/>
                  </a:lnTo>
                  <a:lnTo>
                    <a:pt x="150" y="119"/>
                  </a:lnTo>
                  <a:lnTo>
                    <a:pt x="143" y="106"/>
                  </a:lnTo>
                  <a:lnTo>
                    <a:pt x="112" y="78"/>
                  </a:lnTo>
                  <a:lnTo>
                    <a:pt x="84" y="53"/>
                  </a:lnTo>
                  <a:lnTo>
                    <a:pt x="39" y="21"/>
                  </a:lnTo>
                  <a:lnTo>
                    <a:pt x="11" y="4"/>
                  </a:lnTo>
                  <a:lnTo>
                    <a:pt x="0" y="0"/>
                  </a:lnTo>
                  <a:close/>
                </a:path>
              </a:pathLst>
            </a:custGeom>
            <a:solidFill>
              <a:srgbClr val="3B4244"/>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2" name="Freeform 81"/>
            <p:cNvSpPr>
              <a:spLocks/>
            </p:cNvSpPr>
            <p:nvPr/>
          </p:nvSpPr>
          <p:spPr bwMode="auto">
            <a:xfrm>
              <a:off x="541577" y="4733884"/>
              <a:ext cx="28004" cy="50937"/>
            </a:xfrm>
            <a:custGeom>
              <a:avLst/>
              <a:gdLst>
                <a:gd name="T0" fmla="*/ 79 w 185"/>
                <a:gd name="T1" fmla="*/ 0 h 376"/>
                <a:gd name="T2" fmla="*/ 87 w 185"/>
                <a:gd name="T3" fmla="*/ 0 h 376"/>
                <a:gd name="T4" fmla="*/ 97 w 185"/>
                <a:gd name="T5" fmla="*/ 4 h 376"/>
                <a:gd name="T6" fmla="*/ 115 w 185"/>
                <a:gd name="T7" fmla="*/ 14 h 376"/>
                <a:gd name="T8" fmla="*/ 133 w 185"/>
                <a:gd name="T9" fmla="*/ 31 h 376"/>
                <a:gd name="T10" fmla="*/ 146 w 185"/>
                <a:gd name="T11" fmla="*/ 52 h 376"/>
                <a:gd name="T12" fmla="*/ 157 w 185"/>
                <a:gd name="T13" fmla="*/ 80 h 376"/>
                <a:gd name="T14" fmla="*/ 167 w 185"/>
                <a:gd name="T15" fmla="*/ 116 h 376"/>
                <a:gd name="T16" fmla="*/ 177 w 185"/>
                <a:gd name="T17" fmla="*/ 147 h 376"/>
                <a:gd name="T18" fmla="*/ 181 w 185"/>
                <a:gd name="T19" fmla="*/ 184 h 376"/>
                <a:gd name="T20" fmla="*/ 185 w 185"/>
                <a:gd name="T21" fmla="*/ 220 h 376"/>
                <a:gd name="T22" fmla="*/ 185 w 185"/>
                <a:gd name="T23" fmla="*/ 254 h 376"/>
                <a:gd name="T24" fmla="*/ 181 w 185"/>
                <a:gd name="T25" fmla="*/ 286 h 376"/>
                <a:gd name="T26" fmla="*/ 174 w 185"/>
                <a:gd name="T27" fmla="*/ 314 h 376"/>
                <a:gd name="T28" fmla="*/ 164 w 185"/>
                <a:gd name="T29" fmla="*/ 338 h 376"/>
                <a:gd name="T30" fmla="*/ 146 w 185"/>
                <a:gd name="T31" fmla="*/ 359 h 376"/>
                <a:gd name="T32" fmla="*/ 139 w 185"/>
                <a:gd name="T33" fmla="*/ 366 h 376"/>
                <a:gd name="T34" fmla="*/ 128 w 185"/>
                <a:gd name="T35" fmla="*/ 369 h 376"/>
                <a:gd name="T36" fmla="*/ 118 w 185"/>
                <a:gd name="T37" fmla="*/ 373 h 376"/>
                <a:gd name="T38" fmla="*/ 104 w 185"/>
                <a:gd name="T39" fmla="*/ 376 h 376"/>
                <a:gd name="T40" fmla="*/ 91 w 185"/>
                <a:gd name="T41" fmla="*/ 373 h 376"/>
                <a:gd name="T42" fmla="*/ 79 w 185"/>
                <a:gd name="T43" fmla="*/ 369 h 376"/>
                <a:gd name="T44" fmla="*/ 58 w 185"/>
                <a:gd name="T45" fmla="*/ 359 h 376"/>
                <a:gd name="T46" fmla="*/ 42 w 185"/>
                <a:gd name="T47" fmla="*/ 342 h 376"/>
                <a:gd name="T48" fmla="*/ 27 w 185"/>
                <a:gd name="T49" fmla="*/ 317 h 376"/>
                <a:gd name="T50" fmla="*/ 17 w 185"/>
                <a:gd name="T51" fmla="*/ 290 h 376"/>
                <a:gd name="T52" fmla="*/ 6 w 185"/>
                <a:gd name="T53" fmla="*/ 262 h 376"/>
                <a:gd name="T54" fmla="*/ 3 w 185"/>
                <a:gd name="T55" fmla="*/ 226 h 376"/>
                <a:gd name="T56" fmla="*/ 0 w 185"/>
                <a:gd name="T57" fmla="*/ 192 h 376"/>
                <a:gd name="T58" fmla="*/ 3 w 185"/>
                <a:gd name="T59" fmla="*/ 157 h 376"/>
                <a:gd name="T60" fmla="*/ 6 w 185"/>
                <a:gd name="T61" fmla="*/ 126 h 376"/>
                <a:gd name="T62" fmla="*/ 10 w 185"/>
                <a:gd name="T63" fmla="*/ 95 h 376"/>
                <a:gd name="T64" fmla="*/ 21 w 185"/>
                <a:gd name="T65" fmla="*/ 67 h 376"/>
                <a:gd name="T66" fmla="*/ 31 w 185"/>
                <a:gd name="T67" fmla="*/ 38 h 376"/>
                <a:gd name="T68" fmla="*/ 45 w 185"/>
                <a:gd name="T69" fmla="*/ 21 h 376"/>
                <a:gd name="T70" fmla="*/ 63 w 185"/>
                <a:gd name="T71" fmla="*/ 7 h 376"/>
                <a:gd name="T72" fmla="*/ 79 w 185"/>
                <a:gd name="T73" fmla="*/ 0 h 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5" h="376">
                  <a:moveTo>
                    <a:pt x="79" y="0"/>
                  </a:moveTo>
                  <a:lnTo>
                    <a:pt x="87" y="0"/>
                  </a:lnTo>
                  <a:lnTo>
                    <a:pt x="97" y="4"/>
                  </a:lnTo>
                  <a:lnTo>
                    <a:pt x="115" y="14"/>
                  </a:lnTo>
                  <a:lnTo>
                    <a:pt x="133" y="31"/>
                  </a:lnTo>
                  <a:lnTo>
                    <a:pt x="146" y="52"/>
                  </a:lnTo>
                  <a:lnTo>
                    <a:pt x="157" y="80"/>
                  </a:lnTo>
                  <a:lnTo>
                    <a:pt x="167" y="116"/>
                  </a:lnTo>
                  <a:lnTo>
                    <a:pt x="177" y="147"/>
                  </a:lnTo>
                  <a:lnTo>
                    <a:pt x="181" y="184"/>
                  </a:lnTo>
                  <a:lnTo>
                    <a:pt x="185" y="220"/>
                  </a:lnTo>
                  <a:lnTo>
                    <a:pt x="185" y="254"/>
                  </a:lnTo>
                  <a:lnTo>
                    <a:pt x="181" y="286"/>
                  </a:lnTo>
                  <a:lnTo>
                    <a:pt x="174" y="314"/>
                  </a:lnTo>
                  <a:lnTo>
                    <a:pt x="164" y="338"/>
                  </a:lnTo>
                  <a:lnTo>
                    <a:pt x="146" y="359"/>
                  </a:lnTo>
                  <a:lnTo>
                    <a:pt x="139" y="366"/>
                  </a:lnTo>
                  <a:lnTo>
                    <a:pt x="128" y="369"/>
                  </a:lnTo>
                  <a:lnTo>
                    <a:pt x="118" y="373"/>
                  </a:lnTo>
                  <a:lnTo>
                    <a:pt x="104" y="376"/>
                  </a:lnTo>
                  <a:lnTo>
                    <a:pt x="91" y="373"/>
                  </a:lnTo>
                  <a:lnTo>
                    <a:pt x="79" y="369"/>
                  </a:lnTo>
                  <a:lnTo>
                    <a:pt x="58" y="359"/>
                  </a:lnTo>
                  <a:lnTo>
                    <a:pt x="42" y="342"/>
                  </a:lnTo>
                  <a:lnTo>
                    <a:pt x="27" y="317"/>
                  </a:lnTo>
                  <a:lnTo>
                    <a:pt x="17" y="290"/>
                  </a:lnTo>
                  <a:lnTo>
                    <a:pt x="6" y="262"/>
                  </a:lnTo>
                  <a:lnTo>
                    <a:pt x="3" y="226"/>
                  </a:lnTo>
                  <a:lnTo>
                    <a:pt x="0" y="192"/>
                  </a:lnTo>
                  <a:lnTo>
                    <a:pt x="3" y="157"/>
                  </a:lnTo>
                  <a:lnTo>
                    <a:pt x="6" y="126"/>
                  </a:lnTo>
                  <a:lnTo>
                    <a:pt x="10" y="95"/>
                  </a:lnTo>
                  <a:lnTo>
                    <a:pt x="21" y="67"/>
                  </a:lnTo>
                  <a:lnTo>
                    <a:pt x="31" y="38"/>
                  </a:lnTo>
                  <a:lnTo>
                    <a:pt x="45" y="21"/>
                  </a:lnTo>
                  <a:lnTo>
                    <a:pt x="63" y="7"/>
                  </a:lnTo>
                  <a:lnTo>
                    <a:pt x="79" y="0"/>
                  </a:lnTo>
                  <a:close/>
                </a:path>
              </a:pathLst>
            </a:custGeom>
            <a:solidFill>
              <a:srgbClr val="1315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3" name="Freeform 82"/>
            <p:cNvSpPr>
              <a:spLocks/>
            </p:cNvSpPr>
            <p:nvPr/>
          </p:nvSpPr>
          <p:spPr bwMode="auto">
            <a:xfrm>
              <a:off x="776628" y="4732672"/>
              <a:ext cx="28004" cy="50128"/>
            </a:xfrm>
            <a:custGeom>
              <a:avLst/>
              <a:gdLst>
                <a:gd name="T0" fmla="*/ 77 w 185"/>
                <a:gd name="T1" fmla="*/ 0 h 374"/>
                <a:gd name="T2" fmla="*/ 87 w 185"/>
                <a:gd name="T3" fmla="*/ 0 h 374"/>
                <a:gd name="T4" fmla="*/ 97 w 185"/>
                <a:gd name="T5" fmla="*/ 5 h 374"/>
                <a:gd name="T6" fmla="*/ 115 w 185"/>
                <a:gd name="T7" fmla="*/ 15 h 374"/>
                <a:gd name="T8" fmla="*/ 130 w 185"/>
                <a:gd name="T9" fmla="*/ 32 h 374"/>
                <a:gd name="T10" fmla="*/ 143 w 185"/>
                <a:gd name="T11" fmla="*/ 53 h 374"/>
                <a:gd name="T12" fmla="*/ 157 w 185"/>
                <a:gd name="T13" fmla="*/ 81 h 374"/>
                <a:gd name="T14" fmla="*/ 167 w 185"/>
                <a:gd name="T15" fmla="*/ 112 h 374"/>
                <a:gd name="T16" fmla="*/ 175 w 185"/>
                <a:gd name="T17" fmla="*/ 147 h 374"/>
                <a:gd name="T18" fmla="*/ 182 w 185"/>
                <a:gd name="T19" fmla="*/ 182 h 374"/>
                <a:gd name="T20" fmla="*/ 185 w 185"/>
                <a:gd name="T21" fmla="*/ 220 h 374"/>
                <a:gd name="T22" fmla="*/ 185 w 185"/>
                <a:gd name="T23" fmla="*/ 252 h 374"/>
                <a:gd name="T24" fmla="*/ 178 w 185"/>
                <a:gd name="T25" fmla="*/ 286 h 374"/>
                <a:gd name="T26" fmla="*/ 171 w 185"/>
                <a:gd name="T27" fmla="*/ 314 h 374"/>
                <a:gd name="T28" fmla="*/ 161 w 185"/>
                <a:gd name="T29" fmla="*/ 338 h 374"/>
                <a:gd name="T30" fmla="*/ 146 w 185"/>
                <a:gd name="T31" fmla="*/ 359 h 374"/>
                <a:gd name="T32" fmla="*/ 136 w 185"/>
                <a:gd name="T33" fmla="*/ 366 h 374"/>
                <a:gd name="T34" fmla="*/ 126 w 185"/>
                <a:gd name="T35" fmla="*/ 370 h 374"/>
                <a:gd name="T36" fmla="*/ 115 w 185"/>
                <a:gd name="T37" fmla="*/ 374 h 374"/>
                <a:gd name="T38" fmla="*/ 105 w 185"/>
                <a:gd name="T39" fmla="*/ 374 h 374"/>
                <a:gd name="T40" fmla="*/ 91 w 185"/>
                <a:gd name="T41" fmla="*/ 374 h 374"/>
                <a:gd name="T42" fmla="*/ 81 w 185"/>
                <a:gd name="T43" fmla="*/ 370 h 374"/>
                <a:gd name="T44" fmla="*/ 60 w 185"/>
                <a:gd name="T45" fmla="*/ 359 h 374"/>
                <a:gd name="T46" fmla="*/ 42 w 185"/>
                <a:gd name="T47" fmla="*/ 342 h 374"/>
                <a:gd name="T48" fmla="*/ 24 w 185"/>
                <a:gd name="T49" fmla="*/ 317 h 374"/>
                <a:gd name="T50" fmla="*/ 14 w 185"/>
                <a:gd name="T51" fmla="*/ 289 h 374"/>
                <a:gd name="T52" fmla="*/ 8 w 185"/>
                <a:gd name="T53" fmla="*/ 258 h 374"/>
                <a:gd name="T54" fmla="*/ 4 w 185"/>
                <a:gd name="T55" fmla="*/ 227 h 374"/>
                <a:gd name="T56" fmla="*/ 0 w 185"/>
                <a:gd name="T57" fmla="*/ 192 h 374"/>
                <a:gd name="T58" fmla="*/ 0 w 185"/>
                <a:gd name="T59" fmla="*/ 158 h 374"/>
                <a:gd name="T60" fmla="*/ 4 w 185"/>
                <a:gd name="T61" fmla="*/ 127 h 374"/>
                <a:gd name="T62" fmla="*/ 11 w 185"/>
                <a:gd name="T63" fmla="*/ 94 h 374"/>
                <a:gd name="T64" fmla="*/ 21 w 185"/>
                <a:gd name="T65" fmla="*/ 63 h 374"/>
                <a:gd name="T66" fmla="*/ 32 w 185"/>
                <a:gd name="T67" fmla="*/ 39 h 374"/>
                <a:gd name="T68" fmla="*/ 45 w 185"/>
                <a:gd name="T69" fmla="*/ 21 h 374"/>
                <a:gd name="T70" fmla="*/ 60 w 185"/>
                <a:gd name="T71" fmla="*/ 8 h 374"/>
                <a:gd name="T72" fmla="*/ 77 w 185"/>
                <a:gd name="T73" fmla="*/ 0 h 3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85" h="374">
                  <a:moveTo>
                    <a:pt x="77" y="0"/>
                  </a:moveTo>
                  <a:lnTo>
                    <a:pt x="87" y="0"/>
                  </a:lnTo>
                  <a:lnTo>
                    <a:pt x="97" y="5"/>
                  </a:lnTo>
                  <a:lnTo>
                    <a:pt x="115" y="15"/>
                  </a:lnTo>
                  <a:lnTo>
                    <a:pt x="130" y="32"/>
                  </a:lnTo>
                  <a:lnTo>
                    <a:pt x="143" y="53"/>
                  </a:lnTo>
                  <a:lnTo>
                    <a:pt x="157" y="81"/>
                  </a:lnTo>
                  <a:lnTo>
                    <a:pt x="167" y="112"/>
                  </a:lnTo>
                  <a:lnTo>
                    <a:pt x="175" y="147"/>
                  </a:lnTo>
                  <a:lnTo>
                    <a:pt x="182" y="182"/>
                  </a:lnTo>
                  <a:lnTo>
                    <a:pt x="185" y="220"/>
                  </a:lnTo>
                  <a:lnTo>
                    <a:pt x="185" y="252"/>
                  </a:lnTo>
                  <a:lnTo>
                    <a:pt x="178" y="286"/>
                  </a:lnTo>
                  <a:lnTo>
                    <a:pt x="171" y="314"/>
                  </a:lnTo>
                  <a:lnTo>
                    <a:pt x="161" y="338"/>
                  </a:lnTo>
                  <a:lnTo>
                    <a:pt x="146" y="359"/>
                  </a:lnTo>
                  <a:lnTo>
                    <a:pt x="136" y="366"/>
                  </a:lnTo>
                  <a:lnTo>
                    <a:pt x="126" y="370"/>
                  </a:lnTo>
                  <a:lnTo>
                    <a:pt x="115" y="374"/>
                  </a:lnTo>
                  <a:lnTo>
                    <a:pt x="105" y="374"/>
                  </a:lnTo>
                  <a:lnTo>
                    <a:pt x="91" y="374"/>
                  </a:lnTo>
                  <a:lnTo>
                    <a:pt x="81" y="370"/>
                  </a:lnTo>
                  <a:lnTo>
                    <a:pt x="60" y="359"/>
                  </a:lnTo>
                  <a:lnTo>
                    <a:pt x="42" y="342"/>
                  </a:lnTo>
                  <a:lnTo>
                    <a:pt x="24" y="317"/>
                  </a:lnTo>
                  <a:lnTo>
                    <a:pt x="14" y="289"/>
                  </a:lnTo>
                  <a:lnTo>
                    <a:pt x="8" y="258"/>
                  </a:lnTo>
                  <a:lnTo>
                    <a:pt x="4" y="227"/>
                  </a:lnTo>
                  <a:lnTo>
                    <a:pt x="0" y="192"/>
                  </a:lnTo>
                  <a:lnTo>
                    <a:pt x="0" y="158"/>
                  </a:lnTo>
                  <a:lnTo>
                    <a:pt x="4" y="127"/>
                  </a:lnTo>
                  <a:lnTo>
                    <a:pt x="11" y="94"/>
                  </a:lnTo>
                  <a:lnTo>
                    <a:pt x="21" y="63"/>
                  </a:lnTo>
                  <a:lnTo>
                    <a:pt x="32" y="39"/>
                  </a:lnTo>
                  <a:lnTo>
                    <a:pt x="45" y="21"/>
                  </a:lnTo>
                  <a:lnTo>
                    <a:pt x="60" y="8"/>
                  </a:lnTo>
                  <a:lnTo>
                    <a:pt x="77" y="0"/>
                  </a:lnTo>
                  <a:close/>
                </a:path>
              </a:pathLst>
            </a:custGeom>
            <a:solidFill>
              <a:srgbClr val="13151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4" name="Freeform 83"/>
            <p:cNvSpPr>
              <a:spLocks/>
            </p:cNvSpPr>
            <p:nvPr/>
          </p:nvSpPr>
          <p:spPr bwMode="auto">
            <a:xfrm>
              <a:off x="488782" y="4665564"/>
              <a:ext cx="87685" cy="13745"/>
            </a:xfrm>
            <a:custGeom>
              <a:avLst/>
              <a:gdLst>
                <a:gd name="T0" fmla="*/ 18 w 575"/>
                <a:gd name="T1" fmla="*/ 37 h 101"/>
                <a:gd name="T2" fmla="*/ 31 w 575"/>
                <a:gd name="T3" fmla="*/ 28 h 101"/>
                <a:gd name="T4" fmla="*/ 49 w 575"/>
                <a:gd name="T5" fmla="*/ 21 h 101"/>
                <a:gd name="T6" fmla="*/ 73 w 575"/>
                <a:gd name="T7" fmla="*/ 13 h 101"/>
                <a:gd name="T8" fmla="*/ 101 w 575"/>
                <a:gd name="T9" fmla="*/ 6 h 101"/>
                <a:gd name="T10" fmla="*/ 167 w 575"/>
                <a:gd name="T11" fmla="*/ 0 h 101"/>
                <a:gd name="T12" fmla="*/ 244 w 575"/>
                <a:gd name="T13" fmla="*/ 0 h 101"/>
                <a:gd name="T14" fmla="*/ 286 w 575"/>
                <a:gd name="T15" fmla="*/ 3 h 101"/>
                <a:gd name="T16" fmla="*/ 327 w 575"/>
                <a:gd name="T17" fmla="*/ 10 h 101"/>
                <a:gd name="T18" fmla="*/ 369 w 575"/>
                <a:gd name="T19" fmla="*/ 18 h 101"/>
                <a:gd name="T20" fmla="*/ 414 w 575"/>
                <a:gd name="T21" fmla="*/ 28 h 101"/>
                <a:gd name="T22" fmla="*/ 457 w 575"/>
                <a:gd name="T23" fmla="*/ 37 h 101"/>
                <a:gd name="T24" fmla="*/ 494 w 575"/>
                <a:gd name="T25" fmla="*/ 55 h 101"/>
                <a:gd name="T26" fmla="*/ 536 w 575"/>
                <a:gd name="T27" fmla="*/ 73 h 101"/>
                <a:gd name="T28" fmla="*/ 571 w 575"/>
                <a:gd name="T29" fmla="*/ 97 h 101"/>
                <a:gd name="T30" fmla="*/ 575 w 575"/>
                <a:gd name="T31" fmla="*/ 101 h 101"/>
                <a:gd name="T32" fmla="*/ 571 w 575"/>
                <a:gd name="T33" fmla="*/ 101 h 101"/>
                <a:gd name="T34" fmla="*/ 540 w 575"/>
                <a:gd name="T35" fmla="*/ 101 h 101"/>
                <a:gd name="T36" fmla="*/ 418 w 575"/>
                <a:gd name="T37" fmla="*/ 91 h 101"/>
                <a:gd name="T38" fmla="*/ 338 w 575"/>
                <a:gd name="T39" fmla="*/ 80 h 101"/>
                <a:gd name="T40" fmla="*/ 262 w 575"/>
                <a:gd name="T41" fmla="*/ 76 h 101"/>
                <a:gd name="T42" fmla="*/ 184 w 575"/>
                <a:gd name="T43" fmla="*/ 73 h 101"/>
                <a:gd name="T44" fmla="*/ 122 w 575"/>
                <a:gd name="T45" fmla="*/ 76 h 101"/>
                <a:gd name="T46" fmla="*/ 76 w 575"/>
                <a:gd name="T47" fmla="*/ 80 h 101"/>
                <a:gd name="T48" fmla="*/ 42 w 575"/>
                <a:gd name="T49" fmla="*/ 83 h 101"/>
                <a:gd name="T50" fmla="*/ 18 w 575"/>
                <a:gd name="T51" fmla="*/ 80 h 101"/>
                <a:gd name="T52" fmla="*/ 7 w 575"/>
                <a:gd name="T53" fmla="*/ 73 h 101"/>
                <a:gd name="T54" fmla="*/ 0 w 575"/>
                <a:gd name="T55" fmla="*/ 66 h 101"/>
                <a:gd name="T56" fmla="*/ 3 w 575"/>
                <a:gd name="T57" fmla="*/ 55 h 101"/>
                <a:gd name="T58" fmla="*/ 7 w 575"/>
                <a:gd name="T59" fmla="*/ 49 h 101"/>
                <a:gd name="T60" fmla="*/ 18 w 575"/>
                <a:gd name="T61" fmla="*/ 37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75" h="101">
                  <a:moveTo>
                    <a:pt x="18" y="37"/>
                  </a:moveTo>
                  <a:lnTo>
                    <a:pt x="31" y="28"/>
                  </a:lnTo>
                  <a:lnTo>
                    <a:pt x="49" y="21"/>
                  </a:lnTo>
                  <a:lnTo>
                    <a:pt x="73" y="13"/>
                  </a:lnTo>
                  <a:lnTo>
                    <a:pt x="101" y="6"/>
                  </a:lnTo>
                  <a:lnTo>
                    <a:pt x="167" y="0"/>
                  </a:lnTo>
                  <a:lnTo>
                    <a:pt x="244" y="0"/>
                  </a:lnTo>
                  <a:lnTo>
                    <a:pt x="286" y="3"/>
                  </a:lnTo>
                  <a:lnTo>
                    <a:pt x="327" y="10"/>
                  </a:lnTo>
                  <a:lnTo>
                    <a:pt x="369" y="18"/>
                  </a:lnTo>
                  <a:lnTo>
                    <a:pt x="414" y="28"/>
                  </a:lnTo>
                  <a:lnTo>
                    <a:pt x="457" y="37"/>
                  </a:lnTo>
                  <a:lnTo>
                    <a:pt x="494" y="55"/>
                  </a:lnTo>
                  <a:lnTo>
                    <a:pt x="536" y="73"/>
                  </a:lnTo>
                  <a:lnTo>
                    <a:pt x="571" y="97"/>
                  </a:lnTo>
                  <a:lnTo>
                    <a:pt x="575" y="101"/>
                  </a:lnTo>
                  <a:lnTo>
                    <a:pt x="571" y="101"/>
                  </a:lnTo>
                  <a:lnTo>
                    <a:pt x="540" y="101"/>
                  </a:lnTo>
                  <a:lnTo>
                    <a:pt x="418" y="91"/>
                  </a:lnTo>
                  <a:lnTo>
                    <a:pt x="338" y="80"/>
                  </a:lnTo>
                  <a:lnTo>
                    <a:pt x="262" y="76"/>
                  </a:lnTo>
                  <a:lnTo>
                    <a:pt x="184" y="73"/>
                  </a:lnTo>
                  <a:lnTo>
                    <a:pt x="122" y="76"/>
                  </a:lnTo>
                  <a:lnTo>
                    <a:pt x="76" y="80"/>
                  </a:lnTo>
                  <a:lnTo>
                    <a:pt x="42" y="83"/>
                  </a:lnTo>
                  <a:lnTo>
                    <a:pt x="18" y="80"/>
                  </a:lnTo>
                  <a:lnTo>
                    <a:pt x="7" y="73"/>
                  </a:lnTo>
                  <a:lnTo>
                    <a:pt x="0" y="66"/>
                  </a:lnTo>
                  <a:lnTo>
                    <a:pt x="3" y="55"/>
                  </a:lnTo>
                  <a:lnTo>
                    <a:pt x="7" y="49"/>
                  </a:lnTo>
                  <a:lnTo>
                    <a:pt x="18" y="37"/>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5" name="Freeform 84"/>
            <p:cNvSpPr>
              <a:spLocks/>
            </p:cNvSpPr>
            <p:nvPr/>
          </p:nvSpPr>
          <p:spPr bwMode="auto">
            <a:xfrm>
              <a:off x="755970" y="4668394"/>
              <a:ext cx="87685" cy="13745"/>
            </a:xfrm>
            <a:custGeom>
              <a:avLst/>
              <a:gdLst>
                <a:gd name="T0" fmla="*/ 557 w 575"/>
                <a:gd name="T1" fmla="*/ 34 h 101"/>
                <a:gd name="T2" fmla="*/ 543 w 575"/>
                <a:gd name="T3" fmla="*/ 28 h 101"/>
                <a:gd name="T4" fmla="*/ 526 w 575"/>
                <a:gd name="T5" fmla="*/ 16 h 101"/>
                <a:gd name="T6" fmla="*/ 502 w 575"/>
                <a:gd name="T7" fmla="*/ 10 h 101"/>
                <a:gd name="T8" fmla="*/ 473 w 575"/>
                <a:gd name="T9" fmla="*/ 3 h 101"/>
                <a:gd name="T10" fmla="*/ 408 w 575"/>
                <a:gd name="T11" fmla="*/ 0 h 101"/>
                <a:gd name="T12" fmla="*/ 330 w 575"/>
                <a:gd name="T13" fmla="*/ 0 h 101"/>
                <a:gd name="T14" fmla="*/ 289 w 575"/>
                <a:gd name="T15" fmla="*/ 3 h 101"/>
                <a:gd name="T16" fmla="*/ 247 w 575"/>
                <a:gd name="T17" fmla="*/ 7 h 101"/>
                <a:gd name="T18" fmla="*/ 205 w 575"/>
                <a:gd name="T19" fmla="*/ 13 h 101"/>
                <a:gd name="T20" fmla="*/ 159 w 575"/>
                <a:gd name="T21" fmla="*/ 24 h 101"/>
                <a:gd name="T22" fmla="*/ 118 w 575"/>
                <a:gd name="T23" fmla="*/ 38 h 101"/>
                <a:gd name="T24" fmla="*/ 79 w 575"/>
                <a:gd name="T25" fmla="*/ 55 h 101"/>
                <a:gd name="T26" fmla="*/ 37 w 575"/>
                <a:gd name="T27" fmla="*/ 73 h 101"/>
                <a:gd name="T28" fmla="*/ 3 w 575"/>
                <a:gd name="T29" fmla="*/ 94 h 101"/>
                <a:gd name="T30" fmla="*/ 0 w 575"/>
                <a:gd name="T31" fmla="*/ 97 h 101"/>
                <a:gd name="T32" fmla="*/ 3 w 575"/>
                <a:gd name="T33" fmla="*/ 101 h 101"/>
                <a:gd name="T34" fmla="*/ 34 w 575"/>
                <a:gd name="T35" fmla="*/ 101 h 101"/>
                <a:gd name="T36" fmla="*/ 156 w 575"/>
                <a:gd name="T37" fmla="*/ 86 h 101"/>
                <a:gd name="T38" fmla="*/ 237 w 575"/>
                <a:gd name="T39" fmla="*/ 80 h 101"/>
                <a:gd name="T40" fmla="*/ 313 w 575"/>
                <a:gd name="T41" fmla="*/ 73 h 101"/>
                <a:gd name="T42" fmla="*/ 390 w 575"/>
                <a:gd name="T43" fmla="*/ 70 h 101"/>
                <a:gd name="T44" fmla="*/ 452 w 575"/>
                <a:gd name="T45" fmla="*/ 76 h 101"/>
                <a:gd name="T46" fmla="*/ 497 w 575"/>
                <a:gd name="T47" fmla="*/ 80 h 101"/>
                <a:gd name="T48" fmla="*/ 533 w 575"/>
                <a:gd name="T49" fmla="*/ 80 h 101"/>
                <a:gd name="T50" fmla="*/ 554 w 575"/>
                <a:gd name="T51" fmla="*/ 76 h 101"/>
                <a:gd name="T52" fmla="*/ 567 w 575"/>
                <a:gd name="T53" fmla="*/ 73 h 101"/>
                <a:gd name="T54" fmla="*/ 575 w 575"/>
                <a:gd name="T55" fmla="*/ 65 h 101"/>
                <a:gd name="T56" fmla="*/ 570 w 575"/>
                <a:gd name="T57" fmla="*/ 55 h 101"/>
                <a:gd name="T58" fmla="*/ 564 w 575"/>
                <a:gd name="T59" fmla="*/ 45 h 101"/>
                <a:gd name="T60" fmla="*/ 557 w 575"/>
                <a:gd name="T61" fmla="*/ 34 h 1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Lst>
              <a:rect l="0" t="0" r="r" b="b"/>
              <a:pathLst>
                <a:path w="575" h="101">
                  <a:moveTo>
                    <a:pt x="557" y="34"/>
                  </a:moveTo>
                  <a:lnTo>
                    <a:pt x="543" y="28"/>
                  </a:lnTo>
                  <a:lnTo>
                    <a:pt x="526" y="16"/>
                  </a:lnTo>
                  <a:lnTo>
                    <a:pt x="502" y="10"/>
                  </a:lnTo>
                  <a:lnTo>
                    <a:pt x="473" y="3"/>
                  </a:lnTo>
                  <a:lnTo>
                    <a:pt x="408" y="0"/>
                  </a:lnTo>
                  <a:lnTo>
                    <a:pt x="330" y="0"/>
                  </a:lnTo>
                  <a:lnTo>
                    <a:pt x="289" y="3"/>
                  </a:lnTo>
                  <a:lnTo>
                    <a:pt x="247" y="7"/>
                  </a:lnTo>
                  <a:lnTo>
                    <a:pt x="205" y="13"/>
                  </a:lnTo>
                  <a:lnTo>
                    <a:pt x="159" y="24"/>
                  </a:lnTo>
                  <a:lnTo>
                    <a:pt x="118" y="38"/>
                  </a:lnTo>
                  <a:lnTo>
                    <a:pt x="79" y="55"/>
                  </a:lnTo>
                  <a:lnTo>
                    <a:pt x="37" y="73"/>
                  </a:lnTo>
                  <a:lnTo>
                    <a:pt x="3" y="94"/>
                  </a:lnTo>
                  <a:lnTo>
                    <a:pt x="0" y="97"/>
                  </a:lnTo>
                  <a:lnTo>
                    <a:pt x="3" y="101"/>
                  </a:lnTo>
                  <a:lnTo>
                    <a:pt x="34" y="101"/>
                  </a:lnTo>
                  <a:lnTo>
                    <a:pt x="156" y="86"/>
                  </a:lnTo>
                  <a:lnTo>
                    <a:pt x="237" y="80"/>
                  </a:lnTo>
                  <a:lnTo>
                    <a:pt x="313" y="73"/>
                  </a:lnTo>
                  <a:lnTo>
                    <a:pt x="390" y="70"/>
                  </a:lnTo>
                  <a:lnTo>
                    <a:pt x="452" y="76"/>
                  </a:lnTo>
                  <a:lnTo>
                    <a:pt x="497" y="80"/>
                  </a:lnTo>
                  <a:lnTo>
                    <a:pt x="533" y="80"/>
                  </a:lnTo>
                  <a:lnTo>
                    <a:pt x="554" y="76"/>
                  </a:lnTo>
                  <a:lnTo>
                    <a:pt x="567" y="73"/>
                  </a:lnTo>
                  <a:lnTo>
                    <a:pt x="575" y="65"/>
                  </a:lnTo>
                  <a:lnTo>
                    <a:pt x="570" y="55"/>
                  </a:lnTo>
                  <a:lnTo>
                    <a:pt x="564" y="45"/>
                  </a:lnTo>
                  <a:lnTo>
                    <a:pt x="557" y="34"/>
                  </a:lnTo>
                  <a:close/>
                </a:path>
              </a:pathLst>
            </a:custGeom>
            <a:solidFill>
              <a:srgbClr val="9D6969"/>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6" name="Freeform 85"/>
            <p:cNvSpPr>
              <a:spLocks/>
            </p:cNvSpPr>
            <p:nvPr/>
          </p:nvSpPr>
          <p:spPr bwMode="auto">
            <a:xfrm>
              <a:off x="671039" y="4813928"/>
              <a:ext cx="56008" cy="42852"/>
            </a:xfrm>
            <a:custGeom>
              <a:avLst/>
              <a:gdLst>
                <a:gd name="T0" fmla="*/ 303 w 366"/>
                <a:gd name="T1" fmla="*/ 8 h 320"/>
                <a:gd name="T2" fmla="*/ 283 w 366"/>
                <a:gd name="T3" fmla="*/ 24 h 320"/>
                <a:gd name="T4" fmla="*/ 262 w 366"/>
                <a:gd name="T5" fmla="*/ 49 h 320"/>
                <a:gd name="T6" fmla="*/ 210 w 366"/>
                <a:gd name="T7" fmla="*/ 104 h 320"/>
                <a:gd name="T8" fmla="*/ 181 w 366"/>
                <a:gd name="T9" fmla="*/ 133 h 320"/>
                <a:gd name="T10" fmla="*/ 157 w 366"/>
                <a:gd name="T11" fmla="*/ 161 h 320"/>
                <a:gd name="T12" fmla="*/ 129 w 366"/>
                <a:gd name="T13" fmla="*/ 177 h 320"/>
                <a:gd name="T14" fmla="*/ 105 w 366"/>
                <a:gd name="T15" fmla="*/ 192 h 320"/>
                <a:gd name="T16" fmla="*/ 77 w 366"/>
                <a:gd name="T17" fmla="*/ 202 h 320"/>
                <a:gd name="T18" fmla="*/ 49 w 366"/>
                <a:gd name="T19" fmla="*/ 216 h 320"/>
                <a:gd name="T20" fmla="*/ 25 w 366"/>
                <a:gd name="T21" fmla="*/ 237 h 320"/>
                <a:gd name="T22" fmla="*/ 7 w 366"/>
                <a:gd name="T23" fmla="*/ 258 h 320"/>
                <a:gd name="T24" fmla="*/ 0 w 366"/>
                <a:gd name="T25" fmla="*/ 268 h 320"/>
                <a:gd name="T26" fmla="*/ 0 w 366"/>
                <a:gd name="T27" fmla="*/ 279 h 320"/>
                <a:gd name="T28" fmla="*/ 4 w 366"/>
                <a:gd name="T29" fmla="*/ 286 h 320"/>
                <a:gd name="T30" fmla="*/ 7 w 366"/>
                <a:gd name="T31" fmla="*/ 296 h 320"/>
                <a:gd name="T32" fmla="*/ 22 w 366"/>
                <a:gd name="T33" fmla="*/ 304 h 320"/>
                <a:gd name="T34" fmla="*/ 35 w 366"/>
                <a:gd name="T35" fmla="*/ 310 h 320"/>
                <a:gd name="T36" fmla="*/ 59 w 366"/>
                <a:gd name="T37" fmla="*/ 314 h 320"/>
                <a:gd name="T38" fmla="*/ 88 w 366"/>
                <a:gd name="T39" fmla="*/ 317 h 320"/>
                <a:gd name="T40" fmla="*/ 143 w 366"/>
                <a:gd name="T41" fmla="*/ 320 h 320"/>
                <a:gd name="T42" fmla="*/ 196 w 366"/>
                <a:gd name="T43" fmla="*/ 314 h 320"/>
                <a:gd name="T44" fmla="*/ 241 w 366"/>
                <a:gd name="T45" fmla="*/ 304 h 320"/>
                <a:gd name="T46" fmla="*/ 279 w 366"/>
                <a:gd name="T47" fmla="*/ 286 h 320"/>
                <a:gd name="T48" fmla="*/ 314 w 366"/>
                <a:gd name="T49" fmla="*/ 265 h 320"/>
                <a:gd name="T50" fmla="*/ 338 w 366"/>
                <a:gd name="T51" fmla="*/ 240 h 320"/>
                <a:gd name="T52" fmla="*/ 348 w 366"/>
                <a:gd name="T53" fmla="*/ 227 h 320"/>
                <a:gd name="T54" fmla="*/ 356 w 366"/>
                <a:gd name="T55" fmla="*/ 213 h 320"/>
                <a:gd name="T56" fmla="*/ 363 w 366"/>
                <a:gd name="T57" fmla="*/ 198 h 320"/>
                <a:gd name="T58" fmla="*/ 363 w 366"/>
                <a:gd name="T59" fmla="*/ 185 h 320"/>
                <a:gd name="T60" fmla="*/ 366 w 366"/>
                <a:gd name="T61" fmla="*/ 157 h 320"/>
                <a:gd name="T62" fmla="*/ 366 w 366"/>
                <a:gd name="T63" fmla="*/ 122 h 320"/>
                <a:gd name="T64" fmla="*/ 363 w 366"/>
                <a:gd name="T65" fmla="*/ 88 h 320"/>
                <a:gd name="T66" fmla="*/ 356 w 366"/>
                <a:gd name="T67" fmla="*/ 57 h 320"/>
                <a:gd name="T68" fmla="*/ 348 w 366"/>
                <a:gd name="T69" fmla="*/ 28 h 320"/>
                <a:gd name="T70" fmla="*/ 335 w 366"/>
                <a:gd name="T71" fmla="*/ 8 h 320"/>
                <a:gd name="T72" fmla="*/ 327 w 366"/>
                <a:gd name="T73" fmla="*/ 3 h 320"/>
                <a:gd name="T74" fmla="*/ 321 w 366"/>
                <a:gd name="T75" fmla="*/ 0 h 320"/>
                <a:gd name="T76" fmla="*/ 314 w 366"/>
                <a:gd name="T77" fmla="*/ 0 h 320"/>
                <a:gd name="T78" fmla="*/ 303 w 366"/>
                <a:gd name="T79" fmla="*/ 8 h 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Lst>
              <a:rect l="0" t="0" r="r" b="b"/>
              <a:pathLst>
                <a:path w="366" h="320">
                  <a:moveTo>
                    <a:pt x="303" y="8"/>
                  </a:moveTo>
                  <a:lnTo>
                    <a:pt x="283" y="24"/>
                  </a:lnTo>
                  <a:lnTo>
                    <a:pt x="262" y="49"/>
                  </a:lnTo>
                  <a:lnTo>
                    <a:pt x="210" y="104"/>
                  </a:lnTo>
                  <a:lnTo>
                    <a:pt x="181" y="133"/>
                  </a:lnTo>
                  <a:lnTo>
                    <a:pt x="157" y="161"/>
                  </a:lnTo>
                  <a:lnTo>
                    <a:pt x="129" y="177"/>
                  </a:lnTo>
                  <a:lnTo>
                    <a:pt x="105" y="192"/>
                  </a:lnTo>
                  <a:lnTo>
                    <a:pt x="77" y="202"/>
                  </a:lnTo>
                  <a:lnTo>
                    <a:pt x="49" y="216"/>
                  </a:lnTo>
                  <a:lnTo>
                    <a:pt x="25" y="237"/>
                  </a:lnTo>
                  <a:lnTo>
                    <a:pt x="7" y="258"/>
                  </a:lnTo>
                  <a:lnTo>
                    <a:pt x="0" y="268"/>
                  </a:lnTo>
                  <a:lnTo>
                    <a:pt x="0" y="279"/>
                  </a:lnTo>
                  <a:lnTo>
                    <a:pt x="4" y="286"/>
                  </a:lnTo>
                  <a:lnTo>
                    <a:pt x="7" y="296"/>
                  </a:lnTo>
                  <a:lnTo>
                    <a:pt x="22" y="304"/>
                  </a:lnTo>
                  <a:lnTo>
                    <a:pt x="35" y="310"/>
                  </a:lnTo>
                  <a:lnTo>
                    <a:pt x="59" y="314"/>
                  </a:lnTo>
                  <a:lnTo>
                    <a:pt x="88" y="317"/>
                  </a:lnTo>
                  <a:lnTo>
                    <a:pt x="143" y="320"/>
                  </a:lnTo>
                  <a:lnTo>
                    <a:pt x="196" y="314"/>
                  </a:lnTo>
                  <a:lnTo>
                    <a:pt x="241" y="304"/>
                  </a:lnTo>
                  <a:lnTo>
                    <a:pt x="279" y="286"/>
                  </a:lnTo>
                  <a:lnTo>
                    <a:pt x="314" y="265"/>
                  </a:lnTo>
                  <a:lnTo>
                    <a:pt x="338" y="240"/>
                  </a:lnTo>
                  <a:lnTo>
                    <a:pt x="348" y="227"/>
                  </a:lnTo>
                  <a:lnTo>
                    <a:pt x="356" y="213"/>
                  </a:lnTo>
                  <a:lnTo>
                    <a:pt x="363" y="198"/>
                  </a:lnTo>
                  <a:lnTo>
                    <a:pt x="363" y="185"/>
                  </a:lnTo>
                  <a:lnTo>
                    <a:pt x="366" y="157"/>
                  </a:lnTo>
                  <a:lnTo>
                    <a:pt x="366" y="122"/>
                  </a:lnTo>
                  <a:lnTo>
                    <a:pt x="363" y="88"/>
                  </a:lnTo>
                  <a:lnTo>
                    <a:pt x="356" y="57"/>
                  </a:lnTo>
                  <a:lnTo>
                    <a:pt x="348" y="28"/>
                  </a:lnTo>
                  <a:lnTo>
                    <a:pt x="335" y="8"/>
                  </a:lnTo>
                  <a:lnTo>
                    <a:pt x="327" y="3"/>
                  </a:lnTo>
                  <a:lnTo>
                    <a:pt x="321" y="0"/>
                  </a:lnTo>
                  <a:lnTo>
                    <a:pt x="314" y="0"/>
                  </a:lnTo>
                  <a:lnTo>
                    <a:pt x="303" y="8"/>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7" name="Freeform 86"/>
            <p:cNvSpPr>
              <a:spLocks/>
            </p:cNvSpPr>
            <p:nvPr/>
          </p:nvSpPr>
          <p:spPr bwMode="auto">
            <a:xfrm>
              <a:off x="678384" y="4738331"/>
              <a:ext cx="46368" cy="106320"/>
            </a:xfrm>
            <a:custGeom>
              <a:avLst/>
              <a:gdLst>
                <a:gd name="T0" fmla="*/ 10 w 303"/>
                <a:gd name="T1" fmla="*/ 91 h 791"/>
                <a:gd name="T2" fmla="*/ 0 w 303"/>
                <a:gd name="T3" fmla="*/ 216 h 791"/>
                <a:gd name="T4" fmla="*/ 10 w 303"/>
                <a:gd name="T5" fmla="*/ 345 h 791"/>
                <a:gd name="T6" fmla="*/ 25 w 303"/>
                <a:gd name="T7" fmla="*/ 401 h 791"/>
                <a:gd name="T8" fmla="*/ 49 w 303"/>
                <a:gd name="T9" fmla="*/ 446 h 791"/>
                <a:gd name="T10" fmla="*/ 77 w 303"/>
                <a:gd name="T11" fmla="*/ 478 h 791"/>
                <a:gd name="T12" fmla="*/ 140 w 303"/>
                <a:gd name="T13" fmla="*/ 509 h 791"/>
                <a:gd name="T14" fmla="*/ 192 w 303"/>
                <a:gd name="T15" fmla="*/ 537 h 791"/>
                <a:gd name="T16" fmla="*/ 205 w 303"/>
                <a:gd name="T17" fmla="*/ 572 h 791"/>
                <a:gd name="T18" fmla="*/ 202 w 303"/>
                <a:gd name="T19" fmla="*/ 621 h 791"/>
                <a:gd name="T20" fmla="*/ 181 w 303"/>
                <a:gd name="T21" fmla="*/ 665 h 791"/>
                <a:gd name="T22" fmla="*/ 137 w 303"/>
                <a:gd name="T23" fmla="*/ 722 h 791"/>
                <a:gd name="T24" fmla="*/ 88 w 303"/>
                <a:gd name="T25" fmla="*/ 777 h 791"/>
                <a:gd name="T26" fmla="*/ 83 w 303"/>
                <a:gd name="T27" fmla="*/ 788 h 791"/>
                <a:gd name="T28" fmla="*/ 98 w 303"/>
                <a:gd name="T29" fmla="*/ 791 h 791"/>
                <a:gd name="T30" fmla="*/ 156 w 303"/>
                <a:gd name="T31" fmla="*/ 756 h 791"/>
                <a:gd name="T32" fmla="*/ 234 w 303"/>
                <a:gd name="T33" fmla="*/ 694 h 791"/>
                <a:gd name="T34" fmla="*/ 293 w 303"/>
                <a:gd name="T35" fmla="*/ 627 h 791"/>
                <a:gd name="T36" fmla="*/ 303 w 303"/>
                <a:gd name="T37" fmla="*/ 603 h 791"/>
                <a:gd name="T38" fmla="*/ 293 w 303"/>
                <a:gd name="T39" fmla="*/ 558 h 791"/>
                <a:gd name="T40" fmla="*/ 262 w 303"/>
                <a:gd name="T41" fmla="*/ 516 h 791"/>
                <a:gd name="T42" fmla="*/ 213 w 303"/>
                <a:gd name="T43" fmla="*/ 481 h 791"/>
                <a:gd name="T44" fmla="*/ 150 w 303"/>
                <a:gd name="T45" fmla="*/ 457 h 791"/>
                <a:gd name="T46" fmla="*/ 122 w 303"/>
                <a:gd name="T47" fmla="*/ 439 h 791"/>
                <a:gd name="T48" fmla="*/ 101 w 303"/>
                <a:gd name="T49" fmla="*/ 408 h 791"/>
                <a:gd name="T50" fmla="*/ 88 w 303"/>
                <a:gd name="T51" fmla="*/ 366 h 791"/>
                <a:gd name="T52" fmla="*/ 70 w 303"/>
                <a:gd name="T53" fmla="*/ 262 h 791"/>
                <a:gd name="T54" fmla="*/ 59 w 303"/>
                <a:gd name="T55" fmla="*/ 140 h 791"/>
                <a:gd name="T56" fmla="*/ 49 w 303"/>
                <a:gd name="T57" fmla="*/ 25 h 791"/>
                <a:gd name="T58" fmla="*/ 46 w 303"/>
                <a:gd name="T59" fmla="*/ 0 h 791"/>
                <a:gd name="T60" fmla="*/ 39 w 303"/>
                <a:gd name="T61" fmla="*/ 0 h 791"/>
                <a:gd name="T62" fmla="*/ 21 w 303"/>
                <a:gd name="T63" fmla="*/ 39 h 79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Lst>
              <a:rect l="0" t="0" r="r" b="b"/>
              <a:pathLst>
                <a:path w="303" h="791">
                  <a:moveTo>
                    <a:pt x="21" y="39"/>
                  </a:moveTo>
                  <a:lnTo>
                    <a:pt x="10" y="91"/>
                  </a:lnTo>
                  <a:lnTo>
                    <a:pt x="0" y="150"/>
                  </a:lnTo>
                  <a:lnTo>
                    <a:pt x="0" y="216"/>
                  </a:lnTo>
                  <a:lnTo>
                    <a:pt x="0" y="283"/>
                  </a:lnTo>
                  <a:lnTo>
                    <a:pt x="10" y="345"/>
                  </a:lnTo>
                  <a:lnTo>
                    <a:pt x="18" y="373"/>
                  </a:lnTo>
                  <a:lnTo>
                    <a:pt x="25" y="401"/>
                  </a:lnTo>
                  <a:lnTo>
                    <a:pt x="35" y="426"/>
                  </a:lnTo>
                  <a:lnTo>
                    <a:pt x="49" y="446"/>
                  </a:lnTo>
                  <a:lnTo>
                    <a:pt x="63" y="464"/>
                  </a:lnTo>
                  <a:lnTo>
                    <a:pt x="77" y="478"/>
                  </a:lnTo>
                  <a:lnTo>
                    <a:pt x="112" y="495"/>
                  </a:lnTo>
                  <a:lnTo>
                    <a:pt x="140" y="509"/>
                  </a:lnTo>
                  <a:lnTo>
                    <a:pt x="178" y="527"/>
                  </a:lnTo>
                  <a:lnTo>
                    <a:pt x="192" y="537"/>
                  </a:lnTo>
                  <a:lnTo>
                    <a:pt x="199" y="554"/>
                  </a:lnTo>
                  <a:lnTo>
                    <a:pt x="205" y="572"/>
                  </a:lnTo>
                  <a:lnTo>
                    <a:pt x="202" y="603"/>
                  </a:lnTo>
                  <a:lnTo>
                    <a:pt x="202" y="621"/>
                  </a:lnTo>
                  <a:lnTo>
                    <a:pt x="195" y="637"/>
                  </a:lnTo>
                  <a:lnTo>
                    <a:pt x="181" y="665"/>
                  </a:lnTo>
                  <a:lnTo>
                    <a:pt x="161" y="694"/>
                  </a:lnTo>
                  <a:lnTo>
                    <a:pt x="137" y="722"/>
                  </a:lnTo>
                  <a:lnTo>
                    <a:pt x="98" y="759"/>
                  </a:lnTo>
                  <a:lnTo>
                    <a:pt x="88" y="777"/>
                  </a:lnTo>
                  <a:lnTo>
                    <a:pt x="83" y="780"/>
                  </a:lnTo>
                  <a:lnTo>
                    <a:pt x="83" y="788"/>
                  </a:lnTo>
                  <a:lnTo>
                    <a:pt x="91" y="791"/>
                  </a:lnTo>
                  <a:lnTo>
                    <a:pt x="98" y="791"/>
                  </a:lnTo>
                  <a:lnTo>
                    <a:pt x="122" y="777"/>
                  </a:lnTo>
                  <a:lnTo>
                    <a:pt x="156" y="756"/>
                  </a:lnTo>
                  <a:lnTo>
                    <a:pt x="195" y="728"/>
                  </a:lnTo>
                  <a:lnTo>
                    <a:pt x="234" y="694"/>
                  </a:lnTo>
                  <a:lnTo>
                    <a:pt x="268" y="659"/>
                  </a:lnTo>
                  <a:lnTo>
                    <a:pt x="293" y="627"/>
                  </a:lnTo>
                  <a:lnTo>
                    <a:pt x="299" y="613"/>
                  </a:lnTo>
                  <a:lnTo>
                    <a:pt x="303" y="603"/>
                  </a:lnTo>
                  <a:lnTo>
                    <a:pt x="303" y="582"/>
                  </a:lnTo>
                  <a:lnTo>
                    <a:pt x="293" y="558"/>
                  </a:lnTo>
                  <a:lnTo>
                    <a:pt x="278" y="537"/>
                  </a:lnTo>
                  <a:lnTo>
                    <a:pt x="262" y="516"/>
                  </a:lnTo>
                  <a:lnTo>
                    <a:pt x="237" y="495"/>
                  </a:lnTo>
                  <a:lnTo>
                    <a:pt x="213" y="481"/>
                  </a:lnTo>
                  <a:lnTo>
                    <a:pt x="181" y="467"/>
                  </a:lnTo>
                  <a:lnTo>
                    <a:pt x="150" y="457"/>
                  </a:lnTo>
                  <a:lnTo>
                    <a:pt x="137" y="450"/>
                  </a:lnTo>
                  <a:lnTo>
                    <a:pt x="122" y="439"/>
                  </a:lnTo>
                  <a:lnTo>
                    <a:pt x="112" y="426"/>
                  </a:lnTo>
                  <a:lnTo>
                    <a:pt x="101" y="408"/>
                  </a:lnTo>
                  <a:lnTo>
                    <a:pt x="94" y="387"/>
                  </a:lnTo>
                  <a:lnTo>
                    <a:pt x="88" y="366"/>
                  </a:lnTo>
                  <a:lnTo>
                    <a:pt x="77" y="314"/>
                  </a:lnTo>
                  <a:lnTo>
                    <a:pt x="70" y="262"/>
                  </a:lnTo>
                  <a:lnTo>
                    <a:pt x="63" y="213"/>
                  </a:lnTo>
                  <a:lnTo>
                    <a:pt x="59" y="140"/>
                  </a:lnTo>
                  <a:lnTo>
                    <a:pt x="56" y="85"/>
                  </a:lnTo>
                  <a:lnTo>
                    <a:pt x="49" y="25"/>
                  </a:lnTo>
                  <a:lnTo>
                    <a:pt x="46" y="7"/>
                  </a:lnTo>
                  <a:lnTo>
                    <a:pt x="46" y="0"/>
                  </a:lnTo>
                  <a:lnTo>
                    <a:pt x="42" y="0"/>
                  </a:lnTo>
                  <a:lnTo>
                    <a:pt x="39" y="0"/>
                  </a:lnTo>
                  <a:lnTo>
                    <a:pt x="31" y="7"/>
                  </a:lnTo>
                  <a:lnTo>
                    <a:pt x="21" y="39"/>
                  </a:lnTo>
                  <a:close/>
                </a:path>
              </a:pathLst>
            </a:custGeom>
            <a:solidFill>
              <a:srgbClr val="B07C6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8" name="Freeform 87"/>
            <p:cNvSpPr>
              <a:spLocks/>
            </p:cNvSpPr>
            <p:nvPr/>
          </p:nvSpPr>
          <p:spPr bwMode="auto">
            <a:xfrm>
              <a:off x="470878" y="4797758"/>
              <a:ext cx="85390" cy="32745"/>
            </a:xfrm>
            <a:custGeom>
              <a:avLst/>
              <a:gdLst>
                <a:gd name="T0" fmla="*/ 206 w 557"/>
                <a:gd name="T1" fmla="*/ 8 h 244"/>
                <a:gd name="T2" fmla="*/ 247 w 557"/>
                <a:gd name="T3" fmla="*/ 4 h 244"/>
                <a:gd name="T4" fmla="*/ 289 w 557"/>
                <a:gd name="T5" fmla="*/ 0 h 244"/>
                <a:gd name="T6" fmla="*/ 328 w 557"/>
                <a:gd name="T7" fmla="*/ 0 h 244"/>
                <a:gd name="T8" fmla="*/ 365 w 557"/>
                <a:gd name="T9" fmla="*/ 4 h 244"/>
                <a:gd name="T10" fmla="*/ 401 w 557"/>
                <a:gd name="T11" fmla="*/ 8 h 244"/>
                <a:gd name="T12" fmla="*/ 432 w 557"/>
                <a:gd name="T13" fmla="*/ 15 h 244"/>
                <a:gd name="T14" fmla="*/ 463 w 557"/>
                <a:gd name="T15" fmla="*/ 25 h 244"/>
                <a:gd name="T16" fmla="*/ 487 w 557"/>
                <a:gd name="T17" fmla="*/ 36 h 244"/>
                <a:gd name="T18" fmla="*/ 512 w 557"/>
                <a:gd name="T19" fmla="*/ 46 h 244"/>
                <a:gd name="T20" fmla="*/ 529 w 557"/>
                <a:gd name="T21" fmla="*/ 60 h 244"/>
                <a:gd name="T22" fmla="*/ 544 w 557"/>
                <a:gd name="T23" fmla="*/ 74 h 244"/>
                <a:gd name="T24" fmla="*/ 554 w 557"/>
                <a:gd name="T25" fmla="*/ 88 h 244"/>
                <a:gd name="T26" fmla="*/ 557 w 557"/>
                <a:gd name="T27" fmla="*/ 106 h 244"/>
                <a:gd name="T28" fmla="*/ 554 w 557"/>
                <a:gd name="T29" fmla="*/ 122 h 244"/>
                <a:gd name="T30" fmla="*/ 547 w 557"/>
                <a:gd name="T31" fmla="*/ 140 h 244"/>
                <a:gd name="T32" fmla="*/ 533 w 557"/>
                <a:gd name="T33" fmla="*/ 158 h 244"/>
                <a:gd name="T34" fmla="*/ 508 w 557"/>
                <a:gd name="T35" fmla="*/ 179 h 244"/>
                <a:gd name="T36" fmla="*/ 481 w 557"/>
                <a:gd name="T37" fmla="*/ 195 h 244"/>
                <a:gd name="T38" fmla="*/ 450 w 557"/>
                <a:gd name="T39" fmla="*/ 213 h 244"/>
                <a:gd name="T40" fmla="*/ 414 w 557"/>
                <a:gd name="T41" fmla="*/ 223 h 244"/>
                <a:gd name="T42" fmla="*/ 380 w 557"/>
                <a:gd name="T43" fmla="*/ 234 h 244"/>
                <a:gd name="T44" fmla="*/ 344 w 557"/>
                <a:gd name="T45" fmla="*/ 241 h 244"/>
                <a:gd name="T46" fmla="*/ 310 w 557"/>
                <a:gd name="T47" fmla="*/ 244 h 244"/>
                <a:gd name="T48" fmla="*/ 271 w 557"/>
                <a:gd name="T49" fmla="*/ 244 h 244"/>
                <a:gd name="T50" fmla="*/ 237 w 557"/>
                <a:gd name="T51" fmla="*/ 244 h 244"/>
                <a:gd name="T52" fmla="*/ 201 w 557"/>
                <a:gd name="T53" fmla="*/ 244 h 244"/>
                <a:gd name="T54" fmla="*/ 136 w 557"/>
                <a:gd name="T55" fmla="*/ 234 h 244"/>
                <a:gd name="T56" fmla="*/ 108 w 557"/>
                <a:gd name="T57" fmla="*/ 223 h 244"/>
                <a:gd name="T58" fmla="*/ 84 w 557"/>
                <a:gd name="T59" fmla="*/ 217 h 244"/>
                <a:gd name="T60" fmla="*/ 63 w 557"/>
                <a:gd name="T61" fmla="*/ 207 h 244"/>
                <a:gd name="T62" fmla="*/ 45 w 557"/>
                <a:gd name="T63" fmla="*/ 195 h 244"/>
                <a:gd name="T64" fmla="*/ 17 w 557"/>
                <a:gd name="T65" fmla="*/ 171 h 244"/>
                <a:gd name="T66" fmla="*/ 10 w 557"/>
                <a:gd name="T67" fmla="*/ 158 h 244"/>
                <a:gd name="T68" fmla="*/ 3 w 557"/>
                <a:gd name="T69" fmla="*/ 143 h 244"/>
                <a:gd name="T70" fmla="*/ 0 w 557"/>
                <a:gd name="T71" fmla="*/ 133 h 244"/>
                <a:gd name="T72" fmla="*/ 0 w 557"/>
                <a:gd name="T73" fmla="*/ 119 h 244"/>
                <a:gd name="T74" fmla="*/ 3 w 557"/>
                <a:gd name="T75" fmla="*/ 106 h 244"/>
                <a:gd name="T76" fmla="*/ 6 w 557"/>
                <a:gd name="T77" fmla="*/ 91 h 244"/>
                <a:gd name="T78" fmla="*/ 17 w 557"/>
                <a:gd name="T79" fmla="*/ 78 h 244"/>
                <a:gd name="T80" fmla="*/ 31 w 557"/>
                <a:gd name="T81" fmla="*/ 67 h 244"/>
                <a:gd name="T82" fmla="*/ 48 w 557"/>
                <a:gd name="T83" fmla="*/ 53 h 244"/>
                <a:gd name="T84" fmla="*/ 73 w 557"/>
                <a:gd name="T85" fmla="*/ 43 h 244"/>
                <a:gd name="T86" fmla="*/ 97 w 557"/>
                <a:gd name="T87" fmla="*/ 33 h 244"/>
                <a:gd name="T88" fmla="*/ 128 w 557"/>
                <a:gd name="T89" fmla="*/ 25 h 244"/>
                <a:gd name="T90" fmla="*/ 164 w 557"/>
                <a:gd name="T91" fmla="*/ 15 h 244"/>
                <a:gd name="T92" fmla="*/ 206 w 557"/>
                <a:gd name="T93" fmla="*/ 8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7" h="244">
                  <a:moveTo>
                    <a:pt x="206" y="8"/>
                  </a:moveTo>
                  <a:lnTo>
                    <a:pt x="247" y="4"/>
                  </a:lnTo>
                  <a:lnTo>
                    <a:pt x="289" y="0"/>
                  </a:lnTo>
                  <a:lnTo>
                    <a:pt x="328" y="0"/>
                  </a:lnTo>
                  <a:lnTo>
                    <a:pt x="365" y="4"/>
                  </a:lnTo>
                  <a:lnTo>
                    <a:pt x="401" y="8"/>
                  </a:lnTo>
                  <a:lnTo>
                    <a:pt x="432" y="15"/>
                  </a:lnTo>
                  <a:lnTo>
                    <a:pt x="463" y="25"/>
                  </a:lnTo>
                  <a:lnTo>
                    <a:pt x="487" y="36"/>
                  </a:lnTo>
                  <a:lnTo>
                    <a:pt x="512" y="46"/>
                  </a:lnTo>
                  <a:lnTo>
                    <a:pt x="529" y="60"/>
                  </a:lnTo>
                  <a:lnTo>
                    <a:pt x="544" y="74"/>
                  </a:lnTo>
                  <a:lnTo>
                    <a:pt x="554" y="88"/>
                  </a:lnTo>
                  <a:lnTo>
                    <a:pt x="557" y="106"/>
                  </a:lnTo>
                  <a:lnTo>
                    <a:pt x="554" y="122"/>
                  </a:lnTo>
                  <a:lnTo>
                    <a:pt x="547" y="140"/>
                  </a:lnTo>
                  <a:lnTo>
                    <a:pt x="533" y="158"/>
                  </a:lnTo>
                  <a:lnTo>
                    <a:pt x="508" y="179"/>
                  </a:lnTo>
                  <a:lnTo>
                    <a:pt x="481" y="195"/>
                  </a:lnTo>
                  <a:lnTo>
                    <a:pt x="450" y="213"/>
                  </a:lnTo>
                  <a:lnTo>
                    <a:pt x="414" y="223"/>
                  </a:lnTo>
                  <a:lnTo>
                    <a:pt x="380" y="234"/>
                  </a:lnTo>
                  <a:lnTo>
                    <a:pt x="344" y="241"/>
                  </a:lnTo>
                  <a:lnTo>
                    <a:pt x="310" y="244"/>
                  </a:lnTo>
                  <a:lnTo>
                    <a:pt x="271" y="244"/>
                  </a:lnTo>
                  <a:lnTo>
                    <a:pt x="237" y="244"/>
                  </a:lnTo>
                  <a:lnTo>
                    <a:pt x="201" y="244"/>
                  </a:lnTo>
                  <a:lnTo>
                    <a:pt x="136" y="234"/>
                  </a:lnTo>
                  <a:lnTo>
                    <a:pt x="108" y="223"/>
                  </a:lnTo>
                  <a:lnTo>
                    <a:pt x="84" y="217"/>
                  </a:lnTo>
                  <a:lnTo>
                    <a:pt x="63" y="207"/>
                  </a:lnTo>
                  <a:lnTo>
                    <a:pt x="45" y="195"/>
                  </a:lnTo>
                  <a:lnTo>
                    <a:pt x="17" y="171"/>
                  </a:lnTo>
                  <a:lnTo>
                    <a:pt x="10" y="158"/>
                  </a:lnTo>
                  <a:lnTo>
                    <a:pt x="3" y="143"/>
                  </a:lnTo>
                  <a:lnTo>
                    <a:pt x="0" y="133"/>
                  </a:lnTo>
                  <a:lnTo>
                    <a:pt x="0" y="119"/>
                  </a:lnTo>
                  <a:lnTo>
                    <a:pt x="3" y="106"/>
                  </a:lnTo>
                  <a:lnTo>
                    <a:pt x="6" y="91"/>
                  </a:lnTo>
                  <a:lnTo>
                    <a:pt x="17" y="78"/>
                  </a:lnTo>
                  <a:lnTo>
                    <a:pt x="31" y="67"/>
                  </a:lnTo>
                  <a:lnTo>
                    <a:pt x="48" y="53"/>
                  </a:lnTo>
                  <a:lnTo>
                    <a:pt x="73" y="43"/>
                  </a:lnTo>
                  <a:lnTo>
                    <a:pt x="97" y="33"/>
                  </a:lnTo>
                  <a:lnTo>
                    <a:pt x="128" y="25"/>
                  </a:lnTo>
                  <a:lnTo>
                    <a:pt x="164" y="15"/>
                  </a:lnTo>
                  <a:lnTo>
                    <a:pt x="206" y="8"/>
                  </a:lnTo>
                  <a:close/>
                </a:path>
              </a:pathLst>
            </a:custGeom>
            <a:solidFill>
              <a:srgbClr val="EFB3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89" name="Freeform 88"/>
            <p:cNvSpPr>
              <a:spLocks/>
            </p:cNvSpPr>
            <p:nvPr/>
          </p:nvSpPr>
          <p:spPr bwMode="auto">
            <a:xfrm>
              <a:off x="793156" y="4790481"/>
              <a:ext cx="85390" cy="32745"/>
            </a:xfrm>
            <a:custGeom>
              <a:avLst/>
              <a:gdLst>
                <a:gd name="T0" fmla="*/ 209 w 558"/>
                <a:gd name="T1" fmla="*/ 7 h 244"/>
                <a:gd name="T2" fmla="*/ 248 w 558"/>
                <a:gd name="T3" fmla="*/ 0 h 244"/>
                <a:gd name="T4" fmla="*/ 290 w 558"/>
                <a:gd name="T5" fmla="*/ 0 h 244"/>
                <a:gd name="T6" fmla="*/ 327 w 558"/>
                <a:gd name="T7" fmla="*/ 0 h 244"/>
                <a:gd name="T8" fmla="*/ 366 w 558"/>
                <a:gd name="T9" fmla="*/ 0 h 244"/>
                <a:gd name="T10" fmla="*/ 401 w 558"/>
                <a:gd name="T11" fmla="*/ 7 h 244"/>
                <a:gd name="T12" fmla="*/ 433 w 558"/>
                <a:gd name="T13" fmla="*/ 14 h 244"/>
                <a:gd name="T14" fmla="*/ 464 w 558"/>
                <a:gd name="T15" fmla="*/ 21 h 244"/>
                <a:gd name="T16" fmla="*/ 491 w 558"/>
                <a:gd name="T17" fmla="*/ 31 h 244"/>
                <a:gd name="T18" fmla="*/ 513 w 558"/>
                <a:gd name="T19" fmla="*/ 42 h 244"/>
                <a:gd name="T20" fmla="*/ 530 w 558"/>
                <a:gd name="T21" fmla="*/ 55 h 244"/>
                <a:gd name="T22" fmla="*/ 544 w 558"/>
                <a:gd name="T23" fmla="*/ 70 h 244"/>
                <a:gd name="T24" fmla="*/ 555 w 558"/>
                <a:gd name="T25" fmla="*/ 83 h 244"/>
                <a:gd name="T26" fmla="*/ 558 w 558"/>
                <a:gd name="T27" fmla="*/ 101 h 244"/>
                <a:gd name="T28" fmla="*/ 555 w 558"/>
                <a:gd name="T29" fmla="*/ 119 h 244"/>
                <a:gd name="T30" fmla="*/ 547 w 558"/>
                <a:gd name="T31" fmla="*/ 136 h 244"/>
                <a:gd name="T32" fmla="*/ 534 w 558"/>
                <a:gd name="T33" fmla="*/ 153 h 244"/>
                <a:gd name="T34" fmla="*/ 509 w 558"/>
                <a:gd name="T35" fmla="*/ 174 h 244"/>
                <a:gd name="T36" fmla="*/ 481 w 558"/>
                <a:gd name="T37" fmla="*/ 192 h 244"/>
                <a:gd name="T38" fmla="*/ 449 w 558"/>
                <a:gd name="T39" fmla="*/ 209 h 244"/>
                <a:gd name="T40" fmla="*/ 418 w 558"/>
                <a:gd name="T41" fmla="*/ 219 h 244"/>
                <a:gd name="T42" fmla="*/ 384 w 558"/>
                <a:gd name="T43" fmla="*/ 231 h 244"/>
                <a:gd name="T44" fmla="*/ 345 w 558"/>
                <a:gd name="T45" fmla="*/ 237 h 244"/>
                <a:gd name="T46" fmla="*/ 311 w 558"/>
                <a:gd name="T47" fmla="*/ 240 h 244"/>
                <a:gd name="T48" fmla="*/ 272 w 558"/>
                <a:gd name="T49" fmla="*/ 244 h 244"/>
                <a:gd name="T50" fmla="*/ 238 w 558"/>
                <a:gd name="T51" fmla="*/ 240 h 244"/>
                <a:gd name="T52" fmla="*/ 202 w 558"/>
                <a:gd name="T53" fmla="*/ 240 h 244"/>
                <a:gd name="T54" fmla="*/ 140 w 558"/>
                <a:gd name="T55" fmla="*/ 231 h 244"/>
                <a:gd name="T56" fmla="*/ 108 w 558"/>
                <a:gd name="T57" fmla="*/ 223 h 244"/>
                <a:gd name="T58" fmla="*/ 84 w 558"/>
                <a:gd name="T59" fmla="*/ 213 h 244"/>
                <a:gd name="T60" fmla="*/ 63 w 558"/>
                <a:gd name="T61" fmla="*/ 202 h 244"/>
                <a:gd name="T62" fmla="*/ 46 w 558"/>
                <a:gd name="T63" fmla="*/ 192 h 244"/>
                <a:gd name="T64" fmla="*/ 22 w 558"/>
                <a:gd name="T65" fmla="*/ 167 h 244"/>
                <a:gd name="T66" fmla="*/ 10 w 558"/>
                <a:gd name="T67" fmla="*/ 153 h 244"/>
                <a:gd name="T68" fmla="*/ 4 w 558"/>
                <a:gd name="T69" fmla="*/ 143 h 244"/>
                <a:gd name="T70" fmla="*/ 0 w 558"/>
                <a:gd name="T71" fmla="*/ 129 h 244"/>
                <a:gd name="T72" fmla="*/ 0 w 558"/>
                <a:gd name="T73" fmla="*/ 115 h 244"/>
                <a:gd name="T74" fmla="*/ 4 w 558"/>
                <a:gd name="T75" fmla="*/ 101 h 244"/>
                <a:gd name="T76" fmla="*/ 10 w 558"/>
                <a:gd name="T77" fmla="*/ 88 h 244"/>
                <a:gd name="T78" fmla="*/ 22 w 558"/>
                <a:gd name="T79" fmla="*/ 77 h 244"/>
                <a:gd name="T80" fmla="*/ 35 w 558"/>
                <a:gd name="T81" fmla="*/ 63 h 244"/>
                <a:gd name="T82" fmla="*/ 53 w 558"/>
                <a:gd name="T83" fmla="*/ 52 h 244"/>
                <a:gd name="T84" fmla="*/ 74 w 558"/>
                <a:gd name="T85" fmla="*/ 42 h 244"/>
                <a:gd name="T86" fmla="*/ 101 w 558"/>
                <a:gd name="T87" fmla="*/ 31 h 244"/>
                <a:gd name="T88" fmla="*/ 132 w 558"/>
                <a:gd name="T89" fmla="*/ 21 h 244"/>
                <a:gd name="T90" fmla="*/ 168 w 558"/>
                <a:gd name="T91" fmla="*/ 14 h 244"/>
                <a:gd name="T92" fmla="*/ 209 w 558"/>
                <a:gd name="T93" fmla="*/ 7 h 2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Lst>
              <a:rect l="0" t="0" r="r" b="b"/>
              <a:pathLst>
                <a:path w="558" h="244">
                  <a:moveTo>
                    <a:pt x="209" y="7"/>
                  </a:moveTo>
                  <a:lnTo>
                    <a:pt x="248" y="0"/>
                  </a:lnTo>
                  <a:lnTo>
                    <a:pt x="290" y="0"/>
                  </a:lnTo>
                  <a:lnTo>
                    <a:pt x="327" y="0"/>
                  </a:lnTo>
                  <a:lnTo>
                    <a:pt x="366" y="0"/>
                  </a:lnTo>
                  <a:lnTo>
                    <a:pt x="401" y="7"/>
                  </a:lnTo>
                  <a:lnTo>
                    <a:pt x="433" y="14"/>
                  </a:lnTo>
                  <a:lnTo>
                    <a:pt x="464" y="21"/>
                  </a:lnTo>
                  <a:lnTo>
                    <a:pt x="491" y="31"/>
                  </a:lnTo>
                  <a:lnTo>
                    <a:pt x="513" y="42"/>
                  </a:lnTo>
                  <a:lnTo>
                    <a:pt x="530" y="55"/>
                  </a:lnTo>
                  <a:lnTo>
                    <a:pt x="544" y="70"/>
                  </a:lnTo>
                  <a:lnTo>
                    <a:pt x="555" y="83"/>
                  </a:lnTo>
                  <a:lnTo>
                    <a:pt x="558" y="101"/>
                  </a:lnTo>
                  <a:lnTo>
                    <a:pt x="555" y="119"/>
                  </a:lnTo>
                  <a:lnTo>
                    <a:pt x="547" y="136"/>
                  </a:lnTo>
                  <a:lnTo>
                    <a:pt x="534" y="153"/>
                  </a:lnTo>
                  <a:lnTo>
                    <a:pt x="509" y="174"/>
                  </a:lnTo>
                  <a:lnTo>
                    <a:pt x="481" y="192"/>
                  </a:lnTo>
                  <a:lnTo>
                    <a:pt x="449" y="209"/>
                  </a:lnTo>
                  <a:lnTo>
                    <a:pt x="418" y="219"/>
                  </a:lnTo>
                  <a:lnTo>
                    <a:pt x="384" y="231"/>
                  </a:lnTo>
                  <a:lnTo>
                    <a:pt x="345" y="237"/>
                  </a:lnTo>
                  <a:lnTo>
                    <a:pt x="311" y="240"/>
                  </a:lnTo>
                  <a:lnTo>
                    <a:pt x="272" y="244"/>
                  </a:lnTo>
                  <a:lnTo>
                    <a:pt x="238" y="240"/>
                  </a:lnTo>
                  <a:lnTo>
                    <a:pt x="202" y="240"/>
                  </a:lnTo>
                  <a:lnTo>
                    <a:pt x="140" y="231"/>
                  </a:lnTo>
                  <a:lnTo>
                    <a:pt x="108" y="223"/>
                  </a:lnTo>
                  <a:lnTo>
                    <a:pt x="84" y="213"/>
                  </a:lnTo>
                  <a:lnTo>
                    <a:pt x="63" y="202"/>
                  </a:lnTo>
                  <a:lnTo>
                    <a:pt x="46" y="192"/>
                  </a:lnTo>
                  <a:lnTo>
                    <a:pt x="22" y="167"/>
                  </a:lnTo>
                  <a:lnTo>
                    <a:pt x="10" y="153"/>
                  </a:lnTo>
                  <a:lnTo>
                    <a:pt x="4" y="143"/>
                  </a:lnTo>
                  <a:lnTo>
                    <a:pt x="0" y="129"/>
                  </a:lnTo>
                  <a:lnTo>
                    <a:pt x="0" y="115"/>
                  </a:lnTo>
                  <a:lnTo>
                    <a:pt x="4" y="101"/>
                  </a:lnTo>
                  <a:lnTo>
                    <a:pt x="10" y="88"/>
                  </a:lnTo>
                  <a:lnTo>
                    <a:pt x="22" y="77"/>
                  </a:lnTo>
                  <a:lnTo>
                    <a:pt x="35" y="63"/>
                  </a:lnTo>
                  <a:lnTo>
                    <a:pt x="53" y="52"/>
                  </a:lnTo>
                  <a:lnTo>
                    <a:pt x="74" y="42"/>
                  </a:lnTo>
                  <a:lnTo>
                    <a:pt x="101" y="31"/>
                  </a:lnTo>
                  <a:lnTo>
                    <a:pt x="132" y="21"/>
                  </a:lnTo>
                  <a:lnTo>
                    <a:pt x="168" y="14"/>
                  </a:lnTo>
                  <a:lnTo>
                    <a:pt x="209" y="7"/>
                  </a:lnTo>
                  <a:close/>
                </a:path>
              </a:pathLst>
            </a:custGeom>
            <a:solidFill>
              <a:srgbClr val="EFB3B1"/>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0" name="Freeform 89"/>
            <p:cNvSpPr>
              <a:spLocks/>
            </p:cNvSpPr>
            <p:nvPr/>
          </p:nvSpPr>
          <p:spPr bwMode="auto">
            <a:xfrm>
              <a:off x="659103" y="4925100"/>
              <a:ext cx="51877" cy="18192"/>
            </a:xfrm>
            <a:custGeom>
              <a:avLst/>
              <a:gdLst>
                <a:gd name="T0" fmla="*/ 62 w 338"/>
                <a:gd name="T1" fmla="*/ 18 h 137"/>
                <a:gd name="T2" fmla="*/ 119 w 338"/>
                <a:gd name="T3" fmla="*/ 25 h 137"/>
                <a:gd name="T4" fmla="*/ 184 w 338"/>
                <a:gd name="T5" fmla="*/ 28 h 137"/>
                <a:gd name="T6" fmla="*/ 223 w 338"/>
                <a:gd name="T7" fmla="*/ 25 h 137"/>
                <a:gd name="T8" fmla="*/ 254 w 338"/>
                <a:gd name="T9" fmla="*/ 21 h 137"/>
                <a:gd name="T10" fmla="*/ 286 w 338"/>
                <a:gd name="T11" fmla="*/ 15 h 137"/>
                <a:gd name="T12" fmla="*/ 314 w 338"/>
                <a:gd name="T13" fmla="*/ 4 h 137"/>
                <a:gd name="T14" fmla="*/ 324 w 338"/>
                <a:gd name="T15" fmla="*/ 0 h 137"/>
                <a:gd name="T16" fmla="*/ 330 w 338"/>
                <a:gd name="T17" fmla="*/ 0 h 137"/>
                <a:gd name="T18" fmla="*/ 335 w 338"/>
                <a:gd name="T19" fmla="*/ 4 h 137"/>
                <a:gd name="T20" fmla="*/ 338 w 338"/>
                <a:gd name="T21" fmla="*/ 7 h 137"/>
                <a:gd name="T22" fmla="*/ 338 w 338"/>
                <a:gd name="T23" fmla="*/ 21 h 137"/>
                <a:gd name="T24" fmla="*/ 327 w 338"/>
                <a:gd name="T25" fmla="*/ 43 h 137"/>
                <a:gd name="T26" fmla="*/ 310 w 338"/>
                <a:gd name="T27" fmla="*/ 64 h 137"/>
                <a:gd name="T28" fmla="*/ 286 w 338"/>
                <a:gd name="T29" fmla="*/ 88 h 137"/>
                <a:gd name="T30" fmla="*/ 257 w 338"/>
                <a:gd name="T31" fmla="*/ 109 h 137"/>
                <a:gd name="T32" fmla="*/ 226 w 338"/>
                <a:gd name="T33" fmla="*/ 126 h 137"/>
                <a:gd name="T34" fmla="*/ 195 w 338"/>
                <a:gd name="T35" fmla="*/ 137 h 137"/>
                <a:gd name="T36" fmla="*/ 167 w 338"/>
                <a:gd name="T37" fmla="*/ 137 h 137"/>
                <a:gd name="T38" fmla="*/ 140 w 338"/>
                <a:gd name="T39" fmla="*/ 133 h 137"/>
                <a:gd name="T40" fmla="*/ 115 w 338"/>
                <a:gd name="T41" fmla="*/ 126 h 137"/>
                <a:gd name="T42" fmla="*/ 91 w 338"/>
                <a:gd name="T43" fmla="*/ 112 h 137"/>
                <a:gd name="T44" fmla="*/ 70 w 338"/>
                <a:gd name="T45" fmla="*/ 98 h 137"/>
                <a:gd name="T46" fmla="*/ 28 w 338"/>
                <a:gd name="T47" fmla="*/ 64 h 137"/>
                <a:gd name="T48" fmla="*/ 3 w 338"/>
                <a:gd name="T49" fmla="*/ 31 h 137"/>
                <a:gd name="T50" fmla="*/ 0 w 338"/>
                <a:gd name="T51" fmla="*/ 21 h 137"/>
                <a:gd name="T52" fmla="*/ 0 w 338"/>
                <a:gd name="T53" fmla="*/ 18 h 137"/>
                <a:gd name="T54" fmla="*/ 10 w 338"/>
                <a:gd name="T55" fmla="*/ 15 h 137"/>
                <a:gd name="T56" fmla="*/ 21 w 338"/>
                <a:gd name="T57" fmla="*/ 15 h 137"/>
                <a:gd name="T58" fmla="*/ 62 w 338"/>
                <a:gd name="T59" fmla="*/ 18 h 13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Lst>
              <a:rect l="0" t="0" r="r" b="b"/>
              <a:pathLst>
                <a:path w="338" h="137">
                  <a:moveTo>
                    <a:pt x="62" y="18"/>
                  </a:moveTo>
                  <a:lnTo>
                    <a:pt x="119" y="25"/>
                  </a:lnTo>
                  <a:lnTo>
                    <a:pt x="184" y="28"/>
                  </a:lnTo>
                  <a:lnTo>
                    <a:pt x="223" y="25"/>
                  </a:lnTo>
                  <a:lnTo>
                    <a:pt x="254" y="21"/>
                  </a:lnTo>
                  <a:lnTo>
                    <a:pt x="286" y="15"/>
                  </a:lnTo>
                  <a:lnTo>
                    <a:pt x="314" y="4"/>
                  </a:lnTo>
                  <a:lnTo>
                    <a:pt x="324" y="0"/>
                  </a:lnTo>
                  <a:lnTo>
                    <a:pt x="330" y="0"/>
                  </a:lnTo>
                  <a:lnTo>
                    <a:pt x="335" y="4"/>
                  </a:lnTo>
                  <a:lnTo>
                    <a:pt x="338" y="7"/>
                  </a:lnTo>
                  <a:lnTo>
                    <a:pt x="338" y="21"/>
                  </a:lnTo>
                  <a:lnTo>
                    <a:pt x="327" y="43"/>
                  </a:lnTo>
                  <a:lnTo>
                    <a:pt x="310" y="64"/>
                  </a:lnTo>
                  <a:lnTo>
                    <a:pt x="286" y="88"/>
                  </a:lnTo>
                  <a:lnTo>
                    <a:pt x="257" y="109"/>
                  </a:lnTo>
                  <a:lnTo>
                    <a:pt x="226" y="126"/>
                  </a:lnTo>
                  <a:lnTo>
                    <a:pt x="195" y="137"/>
                  </a:lnTo>
                  <a:lnTo>
                    <a:pt x="167" y="137"/>
                  </a:lnTo>
                  <a:lnTo>
                    <a:pt x="140" y="133"/>
                  </a:lnTo>
                  <a:lnTo>
                    <a:pt x="115" y="126"/>
                  </a:lnTo>
                  <a:lnTo>
                    <a:pt x="91" y="112"/>
                  </a:lnTo>
                  <a:lnTo>
                    <a:pt x="70" y="98"/>
                  </a:lnTo>
                  <a:lnTo>
                    <a:pt x="28" y="64"/>
                  </a:lnTo>
                  <a:lnTo>
                    <a:pt x="3" y="31"/>
                  </a:lnTo>
                  <a:lnTo>
                    <a:pt x="0" y="21"/>
                  </a:lnTo>
                  <a:lnTo>
                    <a:pt x="0" y="18"/>
                  </a:lnTo>
                  <a:lnTo>
                    <a:pt x="10" y="15"/>
                  </a:lnTo>
                  <a:lnTo>
                    <a:pt x="21" y="15"/>
                  </a:lnTo>
                  <a:lnTo>
                    <a:pt x="62" y="18"/>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1" name="Freeform 90"/>
            <p:cNvSpPr>
              <a:spLocks/>
            </p:cNvSpPr>
            <p:nvPr/>
          </p:nvSpPr>
          <p:spPr bwMode="auto">
            <a:xfrm>
              <a:off x="608144" y="4872950"/>
              <a:ext cx="26168" cy="25064"/>
            </a:xfrm>
            <a:custGeom>
              <a:avLst/>
              <a:gdLst>
                <a:gd name="T0" fmla="*/ 132 w 171"/>
                <a:gd name="T1" fmla="*/ 112 h 185"/>
                <a:gd name="T2" fmla="*/ 104 w 171"/>
                <a:gd name="T3" fmla="*/ 136 h 185"/>
                <a:gd name="T4" fmla="*/ 83 w 171"/>
                <a:gd name="T5" fmla="*/ 157 h 185"/>
                <a:gd name="T6" fmla="*/ 67 w 171"/>
                <a:gd name="T7" fmla="*/ 174 h 185"/>
                <a:gd name="T8" fmla="*/ 56 w 171"/>
                <a:gd name="T9" fmla="*/ 181 h 185"/>
                <a:gd name="T10" fmla="*/ 42 w 171"/>
                <a:gd name="T11" fmla="*/ 185 h 185"/>
                <a:gd name="T12" fmla="*/ 28 w 171"/>
                <a:gd name="T13" fmla="*/ 181 h 185"/>
                <a:gd name="T14" fmla="*/ 18 w 171"/>
                <a:gd name="T15" fmla="*/ 178 h 185"/>
                <a:gd name="T16" fmla="*/ 7 w 171"/>
                <a:gd name="T17" fmla="*/ 164 h 185"/>
                <a:gd name="T18" fmla="*/ 0 w 171"/>
                <a:gd name="T19" fmla="*/ 149 h 185"/>
                <a:gd name="T20" fmla="*/ 0 w 171"/>
                <a:gd name="T21" fmla="*/ 133 h 185"/>
                <a:gd name="T22" fmla="*/ 0 w 171"/>
                <a:gd name="T23" fmla="*/ 108 h 185"/>
                <a:gd name="T24" fmla="*/ 7 w 171"/>
                <a:gd name="T25" fmla="*/ 84 h 185"/>
                <a:gd name="T26" fmla="*/ 21 w 171"/>
                <a:gd name="T27" fmla="*/ 56 h 185"/>
                <a:gd name="T28" fmla="*/ 39 w 171"/>
                <a:gd name="T29" fmla="*/ 35 h 185"/>
                <a:gd name="T30" fmla="*/ 56 w 171"/>
                <a:gd name="T31" fmla="*/ 17 h 185"/>
                <a:gd name="T32" fmla="*/ 70 w 171"/>
                <a:gd name="T33" fmla="*/ 8 h 185"/>
                <a:gd name="T34" fmla="*/ 83 w 171"/>
                <a:gd name="T35" fmla="*/ 3 h 185"/>
                <a:gd name="T36" fmla="*/ 98 w 171"/>
                <a:gd name="T37" fmla="*/ 0 h 185"/>
                <a:gd name="T38" fmla="*/ 112 w 171"/>
                <a:gd name="T39" fmla="*/ 3 h 185"/>
                <a:gd name="T40" fmla="*/ 140 w 171"/>
                <a:gd name="T41" fmla="*/ 8 h 185"/>
                <a:gd name="T42" fmla="*/ 153 w 171"/>
                <a:gd name="T43" fmla="*/ 14 h 185"/>
                <a:gd name="T44" fmla="*/ 164 w 171"/>
                <a:gd name="T45" fmla="*/ 21 h 185"/>
                <a:gd name="T46" fmla="*/ 171 w 171"/>
                <a:gd name="T47" fmla="*/ 35 h 185"/>
                <a:gd name="T48" fmla="*/ 171 w 171"/>
                <a:gd name="T49" fmla="*/ 48 h 185"/>
                <a:gd name="T50" fmla="*/ 171 w 171"/>
                <a:gd name="T51" fmla="*/ 63 h 185"/>
                <a:gd name="T52" fmla="*/ 164 w 171"/>
                <a:gd name="T53" fmla="*/ 81 h 185"/>
                <a:gd name="T54" fmla="*/ 150 w 171"/>
                <a:gd name="T55" fmla="*/ 94 h 185"/>
                <a:gd name="T56" fmla="*/ 132 w 171"/>
                <a:gd name="T57" fmla="*/ 112 h 18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171" h="185">
                  <a:moveTo>
                    <a:pt x="132" y="112"/>
                  </a:moveTo>
                  <a:lnTo>
                    <a:pt x="104" y="136"/>
                  </a:lnTo>
                  <a:lnTo>
                    <a:pt x="83" y="157"/>
                  </a:lnTo>
                  <a:lnTo>
                    <a:pt x="67" y="174"/>
                  </a:lnTo>
                  <a:lnTo>
                    <a:pt x="56" y="181"/>
                  </a:lnTo>
                  <a:lnTo>
                    <a:pt x="42" y="185"/>
                  </a:lnTo>
                  <a:lnTo>
                    <a:pt x="28" y="181"/>
                  </a:lnTo>
                  <a:lnTo>
                    <a:pt x="18" y="178"/>
                  </a:lnTo>
                  <a:lnTo>
                    <a:pt x="7" y="164"/>
                  </a:lnTo>
                  <a:lnTo>
                    <a:pt x="0" y="149"/>
                  </a:lnTo>
                  <a:lnTo>
                    <a:pt x="0" y="133"/>
                  </a:lnTo>
                  <a:lnTo>
                    <a:pt x="0" y="108"/>
                  </a:lnTo>
                  <a:lnTo>
                    <a:pt x="7" y="84"/>
                  </a:lnTo>
                  <a:lnTo>
                    <a:pt x="21" y="56"/>
                  </a:lnTo>
                  <a:lnTo>
                    <a:pt x="39" y="35"/>
                  </a:lnTo>
                  <a:lnTo>
                    <a:pt x="56" y="17"/>
                  </a:lnTo>
                  <a:lnTo>
                    <a:pt x="70" y="8"/>
                  </a:lnTo>
                  <a:lnTo>
                    <a:pt x="83" y="3"/>
                  </a:lnTo>
                  <a:lnTo>
                    <a:pt x="98" y="0"/>
                  </a:lnTo>
                  <a:lnTo>
                    <a:pt x="112" y="3"/>
                  </a:lnTo>
                  <a:lnTo>
                    <a:pt x="140" y="8"/>
                  </a:lnTo>
                  <a:lnTo>
                    <a:pt x="153" y="14"/>
                  </a:lnTo>
                  <a:lnTo>
                    <a:pt x="164" y="21"/>
                  </a:lnTo>
                  <a:lnTo>
                    <a:pt x="171" y="35"/>
                  </a:lnTo>
                  <a:lnTo>
                    <a:pt x="171" y="48"/>
                  </a:lnTo>
                  <a:lnTo>
                    <a:pt x="171" y="63"/>
                  </a:lnTo>
                  <a:lnTo>
                    <a:pt x="164" y="81"/>
                  </a:lnTo>
                  <a:lnTo>
                    <a:pt x="150" y="94"/>
                  </a:lnTo>
                  <a:lnTo>
                    <a:pt x="132" y="112"/>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2" name="Freeform 91"/>
            <p:cNvSpPr>
              <a:spLocks/>
            </p:cNvSpPr>
            <p:nvPr/>
          </p:nvSpPr>
          <p:spPr bwMode="auto">
            <a:xfrm>
              <a:off x="620540" y="4879822"/>
              <a:ext cx="120739" cy="31532"/>
            </a:xfrm>
            <a:custGeom>
              <a:avLst/>
              <a:gdLst>
                <a:gd name="T0" fmla="*/ 0 w 788"/>
                <a:gd name="T1" fmla="*/ 24 h 234"/>
                <a:gd name="T2" fmla="*/ 18 w 788"/>
                <a:gd name="T3" fmla="*/ 45 h 234"/>
                <a:gd name="T4" fmla="*/ 46 w 788"/>
                <a:gd name="T5" fmla="*/ 70 h 234"/>
                <a:gd name="T6" fmla="*/ 85 w 788"/>
                <a:gd name="T7" fmla="*/ 94 h 234"/>
                <a:gd name="T8" fmla="*/ 137 w 788"/>
                <a:gd name="T9" fmla="*/ 122 h 234"/>
                <a:gd name="T10" fmla="*/ 168 w 788"/>
                <a:gd name="T11" fmla="*/ 133 h 234"/>
                <a:gd name="T12" fmla="*/ 207 w 788"/>
                <a:gd name="T13" fmla="*/ 146 h 234"/>
                <a:gd name="T14" fmla="*/ 245 w 788"/>
                <a:gd name="T15" fmla="*/ 154 h 234"/>
                <a:gd name="T16" fmla="*/ 286 w 788"/>
                <a:gd name="T17" fmla="*/ 160 h 234"/>
                <a:gd name="T18" fmla="*/ 335 w 788"/>
                <a:gd name="T19" fmla="*/ 167 h 234"/>
                <a:gd name="T20" fmla="*/ 387 w 788"/>
                <a:gd name="T21" fmla="*/ 167 h 234"/>
                <a:gd name="T22" fmla="*/ 447 w 788"/>
                <a:gd name="T23" fmla="*/ 167 h 234"/>
                <a:gd name="T24" fmla="*/ 499 w 788"/>
                <a:gd name="T25" fmla="*/ 164 h 234"/>
                <a:gd name="T26" fmla="*/ 548 w 788"/>
                <a:gd name="T27" fmla="*/ 154 h 234"/>
                <a:gd name="T28" fmla="*/ 590 w 788"/>
                <a:gd name="T29" fmla="*/ 143 h 234"/>
                <a:gd name="T30" fmla="*/ 628 w 788"/>
                <a:gd name="T31" fmla="*/ 133 h 234"/>
                <a:gd name="T32" fmla="*/ 660 w 788"/>
                <a:gd name="T33" fmla="*/ 118 h 234"/>
                <a:gd name="T34" fmla="*/ 688 w 788"/>
                <a:gd name="T35" fmla="*/ 102 h 234"/>
                <a:gd name="T36" fmla="*/ 712 w 788"/>
                <a:gd name="T37" fmla="*/ 87 h 234"/>
                <a:gd name="T38" fmla="*/ 733 w 788"/>
                <a:gd name="T39" fmla="*/ 70 h 234"/>
                <a:gd name="T40" fmla="*/ 750 w 788"/>
                <a:gd name="T41" fmla="*/ 56 h 234"/>
                <a:gd name="T42" fmla="*/ 774 w 788"/>
                <a:gd name="T43" fmla="*/ 29 h 234"/>
                <a:gd name="T44" fmla="*/ 785 w 788"/>
                <a:gd name="T45" fmla="*/ 8 h 234"/>
                <a:gd name="T46" fmla="*/ 788 w 788"/>
                <a:gd name="T47" fmla="*/ 0 h 234"/>
                <a:gd name="T48" fmla="*/ 785 w 788"/>
                <a:gd name="T49" fmla="*/ 11 h 234"/>
                <a:gd name="T50" fmla="*/ 778 w 788"/>
                <a:gd name="T51" fmla="*/ 42 h 234"/>
                <a:gd name="T52" fmla="*/ 767 w 788"/>
                <a:gd name="T53" fmla="*/ 60 h 234"/>
                <a:gd name="T54" fmla="*/ 757 w 788"/>
                <a:gd name="T55" fmla="*/ 81 h 234"/>
                <a:gd name="T56" fmla="*/ 740 w 788"/>
                <a:gd name="T57" fmla="*/ 105 h 234"/>
                <a:gd name="T58" fmla="*/ 722 w 788"/>
                <a:gd name="T59" fmla="*/ 129 h 234"/>
                <a:gd name="T60" fmla="*/ 694 w 788"/>
                <a:gd name="T61" fmla="*/ 151 h 234"/>
                <a:gd name="T62" fmla="*/ 666 w 788"/>
                <a:gd name="T63" fmla="*/ 170 h 234"/>
                <a:gd name="T64" fmla="*/ 628 w 788"/>
                <a:gd name="T65" fmla="*/ 191 h 234"/>
                <a:gd name="T66" fmla="*/ 587 w 788"/>
                <a:gd name="T67" fmla="*/ 209 h 234"/>
                <a:gd name="T68" fmla="*/ 538 w 788"/>
                <a:gd name="T69" fmla="*/ 224 h 234"/>
                <a:gd name="T70" fmla="*/ 481 w 788"/>
                <a:gd name="T71" fmla="*/ 230 h 234"/>
                <a:gd name="T72" fmla="*/ 416 w 788"/>
                <a:gd name="T73" fmla="*/ 234 h 234"/>
                <a:gd name="T74" fmla="*/ 346 w 788"/>
                <a:gd name="T75" fmla="*/ 234 h 234"/>
                <a:gd name="T76" fmla="*/ 290 w 788"/>
                <a:gd name="T77" fmla="*/ 227 h 234"/>
                <a:gd name="T78" fmla="*/ 245 w 788"/>
                <a:gd name="T79" fmla="*/ 216 h 234"/>
                <a:gd name="T80" fmla="*/ 203 w 788"/>
                <a:gd name="T81" fmla="*/ 206 h 234"/>
                <a:gd name="T82" fmla="*/ 164 w 788"/>
                <a:gd name="T83" fmla="*/ 191 h 234"/>
                <a:gd name="T84" fmla="*/ 133 w 788"/>
                <a:gd name="T85" fmla="*/ 175 h 234"/>
                <a:gd name="T86" fmla="*/ 106 w 788"/>
                <a:gd name="T87" fmla="*/ 157 h 234"/>
                <a:gd name="T88" fmla="*/ 81 w 788"/>
                <a:gd name="T89" fmla="*/ 139 h 234"/>
                <a:gd name="T90" fmla="*/ 60 w 788"/>
                <a:gd name="T91" fmla="*/ 122 h 234"/>
                <a:gd name="T92" fmla="*/ 42 w 788"/>
                <a:gd name="T93" fmla="*/ 102 h 234"/>
                <a:gd name="T94" fmla="*/ 29 w 788"/>
                <a:gd name="T95" fmla="*/ 84 h 234"/>
                <a:gd name="T96" fmla="*/ 11 w 788"/>
                <a:gd name="T97" fmla="*/ 56 h 234"/>
                <a:gd name="T98" fmla="*/ 0 w 788"/>
                <a:gd name="T99" fmla="*/ 32 h 234"/>
                <a:gd name="T100" fmla="*/ 0 w 788"/>
                <a:gd name="T101" fmla="*/ 24 h 2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788" h="234">
                  <a:moveTo>
                    <a:pt x="0" y="24"/>
                  </a:moveTo>
                  <a:lnTo>
                    <a:pt x="18" y="45"/>
                  </a:lnTo>
                  <a:lnTo>
                    <a:pt x="46" y="70"/>
                  </a:lnTo>
                  <a:lnTo>
                    <a:pt x="85" y="94"/>
                  </a:lnTo>
                  <a:lnTo>
                    <a:pt x="137" y="122"/>
                  </a:lnTo>
                  <a:lnTo>
                    <a:pt x="168" y="133"/>
                  </a:lnTo>
                  <a:lnTo>
                    <a:pt x="207" y="146"/>
                  </a:lnTo>
                  <a:lnTo>
                    <a:pt x="245" y="154"/>
                  </a:lnTo>
                  <a:lnTo>
                    <a:pt x="286" y="160"/>
                  </a:lnTo>
                  <a:lnTo>
                    <a:pt x="335" y="167"/>
                  </a:lnTo>
                  <a:lnTo>
                    <a:pt x="387" y="167"/>
                  </a:lnTo>
                  <a:lnTo>
                    <a:pt x="447" y="167"/>
                  </a:lnTo>
                  <a:lnTo>
                    <a:pt x="499" y="164"/>
                  </a:lnTo>
                  <a:lnTo>
                    <a:pt x="548" y="154"/>
                  </a:lnTo>
                  <a:lnTo>
                    <a:pt x="590" y="143"/>
                  </a:lnTo>
                  <a:lnTo>
                    <a:pt x="628" y="133"/>
                  </a:lnTo>
                  <a:lnTo>
                    <a:pt x="660" y="118"/>
                  </a:lnTo>
                  <a:lnTo>
                    <a:pt x="688" y="102"/>
                  </a:lnTo>
                  <a:lnTo>
                    <a:pt x="712" y="87"/>
                  </a:lnTo>
                  <a:lnTo>
                    <a:pt x="733" y="70"/>
                  </a:lnTo>
                  <a:lnTo>
                    <a:pt x="750" y="56"/>
                  </a:lnTo>
                  <a:lnTo>
                    <a:pt x="774" y="29"/>
                  </a:lnTo>
                  <a:lnTo>
                    <a:pt x="785" y="8"/>
                  </a:lnTo>
                  <a:lnTo>
                    <a:pt x="788" y="0"/>
                  </a:lnTo>
                  <a:lnTo>
                    <a:pt x="785" y="11"/>
                  </a:lnTo>
                  <a:lnTo>
                    <a:pt x="778" y="42"/>
                  </a:lnTo>
                  <a:lnTo>
                    <a:pt x="767" y="60"/>
                  </a:lnTo>
                  <a:lnTo>
                    <a:pt x="757" y="81"/>
                  </a:lnTo>
                  <a:lnTo>
                    <a:pt x="740" y="105"/>
                  </a:lnTo>
                  <a:lnTo>
                    <a:pt x="722" y="129"/>
                  </a:lnTo>
                  <a:lnTo>
                    <a:pt x="694" y="151"/>
                  </a:lnTo>
                  <a:lnTo>
                    <a:pt x="666" y="170"/>
                  </a:lnTo>
                  <a:lnTo>
                    <a:pt x="628" y="191"/>
                  </a:lnTo>
                  <a:lnTo>
                    <a:pt x="587" y="209"/>
                  </a:lnTo>
                  <a:lnTo>
                    <a:pt x="538" y="224"/>
                  </a:lnTo>
                  <a:lnTo>
                    <a:pt x="481" y="230"/>
                  </a:lnTo>
                  <a:lnTo>
                    <a:pt x="416" y="234"/>
                  </a:lnTo>
                  <a:lnTo>
                    <a:pt x="346" y="234"/>
                  </a:lnTo>
                  <a:lnTo>
                    <a:pt x="290" y="227"/>
                  </a:lnTo>
                  <a:lnTo>
                    <a:pt x="245" y="216"/>
                  </a:lnTo>
                  <a:lnTo>
                    <a:pt x="203" y="206"/>
                  </a:lnTo>
                  <a:lnTo>
                    <a:pt x="164" y="191"/>
                  </a:lnTo>
                  <a:lnTo>
                    <a:pt x="133" y="175"/>
                  </a:lnTo>
                  <a:lnTo>
                    <a:pt x="106" y="157"/>
                  </a:lnTo>
                  <a:lnTo>
                    <a:pt x="81" y="139"/>
                  </a:lnTo>
                  <a:lnTo>
                    <a:pt x="60" y="122"/>
                  </a:lnTo>
                  <a:lnTo>
                    <a:pt x="42" y="102"/>
                  </a:lnTo>
                  <a:lnTo>
                    <a:pt x="29" y="84"/>
                  </a:lnTo>
                  <a:lnTo>
                    <a:pt x="11" y="56"/>
                  </a:lnTo>
                  <a:lnTo>
                    <a:pt x="0" y="32"/>
                  </a:lnTo>
                  <a:lnTo>
                    <a:pt x="0" y="24"/>
                  </a:lnTo>
                  <a:close/>
                </a:path>
              </a:pathLst>
            </a:custGeom>
            <a:solidFill>
              <a:srgbClr val="C53D58"/>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3" name="Freeform 92"/>
            <p:cNvSpPr>
              <a:spLocks/>
            </p:cNvSpPr>
            <p:nvPr/>
          </p:nvSpPr>
          <p:spPr bwMode="auto">
            <a:xfrm>
              <a:off x="1031880" y="5177358"/>
              <a:ext cx="35350" cy="116427"/>
            </a:xfrm>
            <a:custGeom>
              <a:avLst/>
              <a:gdLst>
                <a:gd name="T0" fmla="*/ 52 w 231"/>
                <a:gd name="T1" fmla="*/ 0 h 864"/>
                <a:gd name="T2" fmla="*/ 45 w 231"/>
                <a:gd name="T3" fmla="*/ 14 h 864"/>
                <a:gd name="T4" fmla="*/ 42 w 231"/>
                <a:gd name="T5" fmla="*/ 32 h 864"/>
                <a:gd name="T6" fmla="*/ 39 w 231"/>
                <a:gd name="T7" fmla="*/ 56 h 864"/>
                <a:gd name="T8" fmla="*/ 39 w 231"/>
                <a:gd name="T9" fmla="*/ 81 h 864"/>
                <a:gd name="T10" fmla="*/ 42 w 231"/>
                <a:gd name="T11" fmla="*/ 109 h 864"/>
                <a:gd name="T12" fmla="*/ 52 w 231"/>
                <a:gd name="T13" fmla="*/ 140 h 864"/>
                <a:gd name="T14" fmla="*/ 63 w 231"/>
                <a:gd name="T15" fmla="*/ 154 h 864"/>
                <a:gd name="T16" fmla="*/ 73 w 231"/>
                <a:gd name="T17" fmla="*/ 167 h 864"/>
                <a:gd name="T18" fmla="*/ 98 w 231"/>
                <a:gd name="T19" fmla="*/ 203 h 864"/>
                <a:gd name="T20" fmla="*/ 122 w 231"/>
                <a:gd name="T21" fmla="*/ 240 h 864"/>
                <a:gd name="T22" fmla="*/ 143 w 231"/>
                <a:gd name="T23" fmla="*/ 286 h 864"/>
                <a:gd name="T24" fmla="*/ 161 w 231"/>
                <a:gd name="T25" fmla="*/ 331 h 864"/>
                <a:gd name="T26" fmla="*/ 178 w 231"/>
                <a:gd name="T27" fmla="*/ 380 h 864"/>
                <a:gd name="T28" fmla="*/ 188 w 231"/>
                <a:gd name="T29" fmla="*/ 429 h 864"/>
                <a:gd name="T30" fmla="*/ 195 w 231"/>
                <a:gd name="T31" fmla="*/ 477 h 864"/>
                <a:gd name="T32" fmla="*/ 195 w 231"/>
                <a:gd name="T33" fmla="*/ 523 h 864"/>
                <a:gd name="T34" fmla="*/ 188 w 231"/>
                <a:gd name="T35" fmla="*/ 617 h 864"/>
                <a:gd name="T36" fmla="*/ 188 w 231"/>
                <a:gd name="T37" fmla="*/ 662 h 864"/>
                <a:gd name="T38" fmla="*/ 188 w 231"/>
                <a:gd name="T39" fmla="*/ 711 h 864"/>
                <a:gd name="T40" fmla="*/ 192 w 231"/>
                <a:gd name="T41" fmla="*/ 752 h 864"/>
                <a:gd name="T42" fmla="*/ 203 w 231"/>
                <a:gd name="T43" fmla="*/ 794 h 864"/>
                <a:gd name="T44" fmla="*/ 213 w 231"/>
                <a:gd name="T45" fmla="*/ 833 h 864"/>
                <a:gd name="T46" fmla="*/ 231 w 231"/>
                <a:gd name="T47" fmla="*/ 864 h 864"/>
                <a:gd name="T48" fmla="*/ 216 w 231"/>
                <a:gd name="T49" fmla="*/ 843 h 864"/>
                <a:gd name="T50" fmla="*/ 198 w 231"/>
                <a:gd name="T51" fmla="*/ 822 h 864"/>
                <a:gd name="T52" fmla="*/ 182 w 231"/>
                <a:gd name="T53" fmla="*/ 794 h 864"/>
                <a:gd name="T54" fmla="*/ 161 w 231"/>
                <a:gd name="T55" fmla="*/ 760 h 864"/>
                <a:gd name="T56" fmla="*/ 143 w 231"/>
                <a:gd name="T57" fmla="*/ 721 h 864"/>
                <a:gd name="T58" fmla="*/ 130 w 231"/>
                <a:gd name="T59" fmla="*/ 676 h 864"/>
                <a:gd name="T60" fmla="*/ 119 w 231"/>
                <a:gd name="T61" fmla="*/ 627 h 864"/>
                <a:gd name="T62" fmla="*/ 115 w 231"/>
                <a:gd name="T63" fmla="*/ 578 h 864"/>
                <a:gd name="T64" fmla="*/ 115 w 231"/>
                <a:gd name="T65" fmla="*/ 533 h 864"/>
                <a:gd name="T66" fmla="*/ 115 w 231"/>
                <a:gd name="T67" fmla="*/ 446 h 864"/>
                <a:gd name="T68" fmla="*/ 112 w 231"/>
                <a:gd name="T69" fmla="*/ 404 h 864"/>
                <a:gd name="T70" fmla="*/ 105 w 231"/>
                <a:gd name="T71" fmla="*/ 359 h 864"/>
                <a:gd name="T72" fmla="*/ 91 w 231"/>
                <a:gd name="T73" fmla="*/ 313 h 864"/>
                <a:gd name="T74" fmla="*/ 73 w 231"/>
                <a:gd name="T75" fmla="*/ 268 h 864"/>
                <a:gd name="T76" fmla="*/ 32 w 231"/>
                <a:gd name="T77" fmla="*/ 175 h 864"/>
                <a:gd name="T78" fmla="*/ 14 w 231"/>
                <a:gd name="T79" fmla="*/ 136 h 864"/>
                <a:gd name="T80" fmla="*/ 3 w 231"/>
                <a:gd name="T81" fmla="*/ 97 h 864"/>
                <a:gd name="T82" fmla="*/ 0 w 231"/>
                <a:gd name="T83" fmla="*/ 66 h 864"/>
                <a:gd name="T84" fmla="*/ 3 w 231"/>
                <a:gd name="T85" fmla="*/ 53 h 864"/>
                <a:gd name="T86" fmla="*/ 8 w 231"/>
                <a:gd name="T87" fmla="*/ 39 h 864"/>
                <a:gd name="T88" fmla="*/ 14 w 231"/>
                <a:gd name="T89" fmla="*/ 24 h 864"/>
                <a:gd name="T90" fmla="*/ 24 w 231"/>
                <a:gd name="T91" fmla="*/ 14 h 864"/>
                <a:gd name="T92" fmla="*/ 39 w 231"/>
                <a:gd name="T93" fmla="*/ 8 h 864"/>
                <a:gd name="T94" fmla="*/ 52 w 231"/>
                <a:gd name="T95" fmla="*/ 0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231" h="864">
                  <a:moveTo>
                    <a:pt x="52" y="0"/>
                  </a:moveTo>
                  <a:lnTo>
                    <a:pt x="45" y="14"/>
                  </a:lnTo>
                  <a:lnTo>
                    <a:pt x="42" y="32"/>
                  </a:lnTo>
                  <a:lnTo>
                    <a:pt x="39" y="56"/>
                  </a:lnTo>
                  <a:lnTo>
                    <a:pt x="39" y="81"/>
                  </a:lnTo>
                  <a:lnTo>
                    <a:pt x="42" y="109"/>
                  </a:lnTo>
                  <a:lnTo>
                    <a:pt x="52" y="140"/>
                  </a:lnTo>
                  <a:lnTo>
                    <a:pt x="63" y="154"/>
                  </a:lnTo>
                  <a:lnTo>
                    <a:pt x="73" y="167"/>
                  </a:lnTo>
                  <a:lnTo>
                    <a:pt x="98" y="203"/>
                  </a:lnTo>
                  <a:lnTo>
                    <a:pt x="122" y="240"/>
                  </a:lnTo>
                  <a:lnTo>
                    <a:pt x="143" y="286"/>
                  </a:lnTo>
                  <a:lnTo>
                    <a:pt x="161" y="331"/>
                  </a:lnTo>
                  <a:lnTo>
                    <a:pt x="178" y="380"/>
                  </a:lnTo>
                  <a:lnTo>
                    <a:pt x="188" y="429"/>
                  </a:lnTo>
                  <a:lnTo>
                    <a:pt x="195" y="477"/>
                  </a:lnTo>
                  <a:lnTo>
                    <a:pt x="195" y="523"/>
                  </a:lnTo>
                  <a:lnTo>
                    <a:pt x="188" y="617"/>
                  </a:lnTo>
                  <a:lnTo>
                    <a:pt x="188" y="662"/>
                  </a:lnTo>
                  <a:lnTo>
                    <a:pt x="188" y="711"/>
                  </a:lnTo>
                  <a:lnTo>
                    <a:pt x="192" y="752"/>
                  </a:lnTo>
                  <a:lnTo>
                    <a:pt x="203" y="794"/>
                  </a:lnTo>
                  <a:lnTo>
                    <a:pt x="213" y="833"/>
                  </a:lnTo>
                  <a:lnTo>
                    <a:pt x="231" y="864"/>
                  </a:lnTo>
                  <a:lnTo>
                    <a:pt x="216" y="843"/>
                  </a:lnTo>
                  <a:lnTo>
                    <a:pt x="198" y="822"/>
                  </a:lnTo>
                  <a:lnTo>
                    <a:pt x="182" y="794"/>
                  </a:lnTo>
                  <a:lnTo>
                    <a:pt x="161" y="760"/>
                  </a:lnTo>
                  <a:lnTo>
                    <a:pt x="143" y="721"/>
                  </a:lnTo>
                  <a:lnTo>
                    <a:pt x="130" y="676"/>
                  </a:lnTo>
                  <a:lnTo>
                    <a:pt x="119" y="627"/>
                  </a:lnTo>
                  <a:lnTo>
                    <a:pt x="115" y="578"/>
                  </a:lnTo>
                  <a:lnTo>
                    <a:pt x="115" y="533"/>
                  </a:lnTo>
                  <a:lnTo>
                    <a:pt x="115" y="446"/>
                  </a:lnTo>
                  <a:lnTo>
                    <a:pt x="112" y="404"/>
                  </a:lnTo>
                  <a:lnTo>
                    <a:pt x="105" y="359"/>
                  </a:lnTo>
                  <a:lnTo>
                    <a:pt x="91" y="313"/>
                  </a:lnTo>
                  <a:lnTo>
                    <a:pt x="73" y="268"/>
                  </a:lnTo>
                  <a:lnTo>
                    <a:pt x="32" y="175"/>
                  </a:lnTo>
                  <a:lnTo>
                    <a:pt x="14" y="136"/>
                  </a:lnTo>
                  <a:lnTo>
                    <a:pt x="3" y="97"/>
                  </a:lnTo>
                  <a:lnTo>
                    <a:pt x="0" y="66"/>
                  </a:lnTo>
                  <a:lnTo>
                    <a:pt x="3" y="53"/>
                  </a:lnTo>
                  <a:lnTo>
                    <a:pt x="8" y="39"/>
                  </a:lnTo>
                  <a:lnTo>
                    <a:pt x="14" y="24"/>
                  </a:lnTo>
                  <a:lnTo>
                    <a:pt x="24" y="14"/>
                  </a:lnTo>
                  <a:lnTo>
                    <a:pt x="39" y="8"/>
                  </a:lnTo>
                  <a:lnTo>
                    <a:pt x="52" y="0"/>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4" name="Freeform 93"/>
            <p:cNvSpPr>
              <a:spLocks/>
            </p:cNvSpPr>
            <p:nvPr/>
          </p:nvSpPr>
          <p:spPr bwMode="auto">
            <a:xfrm>
              <a:off x="1086511" y="5126825"/>
              <a:ext cx="47745" cy="96214"/>
            </a:xfrm>
            <a:custGeom>
              <a:avLst/>
              <a:gdLst>
                <a:gd name="T0" fmla="*/ 313 w 313"/>
                <a:gd name="T1" fmla="*/ 49 h 714"/>
                <a:gd name="T2" fmla="*/ 302 w 313"/>
                <a:gd name="T3" fmla="*/ 42 h 714"/>
                <a:gd name="T4" fmla="*/ 289 w 313"/>
                <a:gd name="T5" fmla="*/ 35 h 714"/>
                <a:gd name="T6" fmla="*/ 275 w 313"/>
                <a:gd name="T7" fmla="*/ 28 h 714"/>
                <a:gd name="T8" fmla="*/ 258 w 313"/>
                <a:gd name="T9" fmla="*/ 28 h 714"/>
                <a:gd name="T10" fmla="*/ 237 w 313"/>
                <a:gd name="T11" fmla="*/ 31 h 714"/>
                <a:gd name="T12" fmla="*/ 219 w 313"/>
                <a:gd name="T13" fmla="*/ 42 h 714"/>
                <a:gd name="T14" fmla="*/ 198 w 313"/>
                <a:gd name="T15" fmla="*/ 59 h 714"/>
                <a:gd name="T16" fmla="*/ 180 w 313"/>
                <a:gd name="T17" fmla="*/ 91 h 714"/>
                <a:gd name="T18" fmla="*/ 164 w 313"/>
                <a:gd name="T19" fmla="*/ 132 h 714"/>
                <a:gd name="T20" fmla="*/ 146 w 313"/>
                <a:gd name="T21" fmla="*/ 181 h 714"/>
                <a:gd name="T22" fmla="*/ 132 w 313"/>
                <a:gd name="T23" fmla="*/ 233 h 714"/>
                <a:gd name="T24" fmla="*/ 107 w 313"/>
                <a:gd name="T25" fmla="*/ 345 h 714"/>
                <a:gd name="T26" fmla="*/ 83 w 313"/>
                <a:gd name="T27" fmla="*/ 442 h 714"/>
                <a:gd name="T28" fmla="*/ 66 w 313"/>
                <a:gd name="T29" fmla="*/ 527 h 714"/>
                <a:gd name="T30" fmla="*/ 52 w 313"/>
                <a:gd name="T31" fmla="*/ 600 h 714"/>
                <a:gd name="T32" fmla="*/ 52 w 313"/>
                <a:gd name="T33" fmla="*/ 634 h 714"/>
                <a:gd name="T34" fmla="*/ 49 w 313"/>
                <a:gd name="T35" fmla="*/ 665 h 714"/>
                <a:gd name="T36" fmla="*/ 52 w 313"/>
                <a:gd name="T37" fmla="*/ 693 h 714"/>
                <a:gd name="T38" fmla="*/ 55 w 313"/>
                <a:gd name="T39" fmla="*/ 714 h 714"/>
                <a:gd name="T40" fmla="*/ 0 w 313"/>
                <a:gd name="T41" fmla="*/ 673 h 714"/>
                <a:gd name="T42" fmla="*/ 10 w 313"/>
                <a:gd name="T43" fmla="*/ 561 h 714"/>
                <a:gd name="T44" fmla="*/ 28 w 313"/>
                <a:gd name="T45" fmla="*/ 453 h 714"/>
                <a:gd name="T46" fmla="*/ 34 w 313"/>
                <a:gd name="T47" fmla="*/ 394 h 714"/>
                <a:gd name="T48" fmla="*/ 49 w 313"/>
                <a:gd name="T49" fmla="*/ 335 h 714"/>
                <a:gd name="T50" fmla="*/ 76 w 313"/>
                <a:gd name="T51" fmla="*/ 230 h 714"/>
                <a:gd name="T52" fmla="*/ 91 w 313"/>
                <a:gd name="T53" fmla="*/ 181 h 714"/>
                <a:gd name="T54" fmla="*/ 104 w 313"/>
                <a:gd name="T55" fmla="*/ 140 h 714"/>
                <a:gd name="T56" fmla="*/ 122 w 313"/>
                <a:gd name="T57" fmla="*/ 101 h 714"/>
                <a:gd name="T58" fmla="*/ 139 w 313"/>
                <a:gd name="T59" fmla="*/ 70 h 714"/>
                <a:gd name="T60" fmla="*/ 159 w 313"/>
                <a:gd name="T61" fmla="*/ 42 h 714"/>
                <a:gd name="T62" fmla="*/ 188 w 313"/>
                <a:gd name="T63" fmla="*/ 21 h 714"/>
                <a:gd name="T64" fmla="*/ 202 w 313"/>
                <a:gd name="T65" fmla="*/ 10 h 714"/>
                <a:gd name="T66" fmla="*/ 219 w 313"/>
                <a:gd name="T67" fmla="*/ 4 h 714"/>
                <a:gd name="T68" fmla="*/ 234 w 313"/>
                <a:gd name="T69" fmla="*/ 0 h 714"/>
                <a:gd name="T70" fmla="*/ 247 w 313"/>
                <a:gd name="T71" fmla="*/ 0 h 714"/>
                <a:gd name="T72" fmla="*/ 258 w 313"/>
                <a:gd name="T73" fmla="*/ 0 h 714"/>
                <a:gd name="T74" fmla="*/ 268 w 313"/>
                <a:gd name="T75" fmla="*/ 0 h 714"/>
                <a:gd name="T76" fmla="*/ 286 w 313"/>
                <a:gd name="T77" fmla="*/ 10 h 714"/>
                <a:gd name="T78" fmla="*/ 296 w 313"/>
                <a:gd name="T79" fmla="*/ 25 h 714"/>
                <a:gd name="T80" fmla="*/ 307 w 313"/>
                <a:gd name="T81" fmla="*/ 35 h 714"/>
                <a:gd name="T82" fmla="*/ 313 w 313"/>
                <a:gd name="T83" fmla="*/ 49 h 7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313" h="714">
                  <a:moveTo>
                    <a:pt x="313" y="49"/>
                  </a:moveTo>
                  <a:lnTo>
                    <a:pt x="302" y="42"/>
                  </a:lnTo>
                  <a:lnTo>
                    <a:pt x="289" y="35"/>
                  </a:lnTo>
                  <a:lnTo>
                    <a:pt x="275" y="28"/>
                  </a:lnTo>
                  <a:lnTo>
                    <a:pt x="258" y="28"/>
                  </a:lnTo>
                  <a:lnTo>
                    <a:pt x="237" y="31"/>
                  </a:lnTo>
                  <a:lnTo>
                    <a:pt x="219" y="42"/>
                  </a:lnTo>
                  <a:lnTo>
                    <a:pt x="198" y="59"/>
                  </a:lnTo>
                  <a:lnTo>
                    <a:pt x="180" y="91"/>
                  </a:lnTo>
                  <a:lnTo>
                    <a:pt x="164" y="132"/>
                  </a:lnTo>
                  <a:lnTo>
                    <a:pt x="146" y="181"/>
                  </a:lnTo>
                  <a:lnTo>
                    <a:pt x="132" y="233"/>
                  </a:lnTo>
                  <a:lnTo>
                    <a:pt x="107" y="345"/>
                  </a:lnTo>
                  <a:lnTo>
                    <a:pt x="83" y="442"/>
                  </a:lnTo>
                  <a:lnTo>
                    <a:pt x="66" y="527"/>
                  </a:lnTo>
                  <a:lnTo>
                    <a:pt x="52" y="600"/>
                  </a:lnTo>
                  <a:lnTo>
                    <a:pt x="52" y="634"/>
                  </a:lnTo>
                  <a:lnTo>
                    <a:pt x="49" y="665"/>
                  </a:lnTo>
                  <a:lnTo>
                    <a:pt x="52" y="693"/>
                  </a:lnTo>
                  <a:lnTo>
                    <a:pt x="55" y="714"/>
                  </a:lnTo>
                  <a:lnTo>
                    <a:pt x="0" y="673"/>
                  </a:lnTo>
                  <a:lnTo>
                    <a:pt x="10" y="561"/>
                  </a:lnTo>
                  <a:lnTo>
                    <a:pt x="28" y="453"/>
                  </a:lnTo>
                  <a:lnTo>
                    <a:pt x="34" y="394"/>
                  </a:lnTo>
                  <a:lnTo>
                    <a:pt x="49" y="335"/>
                  </a:lnTo>
                  <a:lnTo>
                    <a:pt x="76" y="230"/>
                  </a:lnTo>
                  <a:lnTo>
                    <a:pt x="91" y="181"/>
                  </a:lnTo>
                  <a:lnTo>
                    <a:pt x="104" y="140"/>
                  </a:lnTo>
                  <a:lnTo>
                    <a:pt x="122" y="101"/>
                  </a:lnTo>
                  <a:lnTo>
                    <a:pt x="139" y="70"/>
                  </a:lnTo>
                  <a:lnTo>
                    <a:pt x="159" y="42"/>
                  </a:lnTo>
                  <a:lnTo>
                    <a:pt x="188" y="21"/>
                  </a:lnTo>
                  <a:lnTo>
                    <a:pt x="202" y="10"/>
                  </a:lnTo>
                  <a:lnTo>
                    <a:pt x="219" y="4"/>
                  </a:lnTo>
                  <a:lnTo>
                    <a:pt x="234" y="0"/>
                  </a:lnTo>
                  <a:lnTo>
                    <a:pt x="247" y="0"/>
                  </a:lnTo>
                  <a:lnTo>
                    <a:pt x="258" y="0"/>
                  </a:lnTo>
                  <a:lnTo>
                    <a:pt x="268" y="0"/>
                  </a:lnTo>
                  <a:lnTo>
                    <a:pt x="286" y="10"/>
                  </a:lnTo>
                  <a:lnTo>
                    <a:pt x="296" y="25"/>
                  </a:lnTo>
                  <a:lnTo>
                    <a:pt x="307" y="35"/>
                  </a:lnTo>
                  <a:lnTo>
                    <a:pt x="313" y="49"/>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5" name="Freeform 94"/>
            <p:cNvSpPr>
              <a:spLocks/>
            </p:cNvSpPr>
            <p:nvPr/>
          </p:nvSpPr>
          <p:spPr bwMode="auto">
            <a:xfrm>
              <a:off x="1125992" y="5135315"/>
              <a:ext cx="70699" cy="97022"/>
            </a:xfrm>
            <a:custGeom>
              <a:avLst/>
              <a:gdLst>
                <a:gd name="T0" fmla="*/ 361 w 463"/>
                <a:gd name="T1" fmla="*/ 0 h 722"/>
                <a:gd name="T2" fmla="*/ 327 w 463"/>
                <a:gd name="T3" fmla="*/ 18 h 722"/>
                <a:gd name="T4" fmla="*/ 288 w 463"/>
                <a:gd name="T5" fmla="*/ 49 h 722"/>
                <a:gd name="T6" fmla="*/ 229 w 463"/>
                <a:gd name="T7" fmla="*/ 122 h 722"/>
                <a:gd name="T8" fmla="*/ 153 w 463"/>
                <a:gd name="T9" fmla="*/ 245 h 722"/>
                <a:gd name="T10" fmla="*/ 93 w 463"/>
                <a:gd name="T11" fmla="*/ 377 h 722"/>
                <a:gd name="T12" fmla="*/ 7 w 463"/>
                <a:gd name="T13" fmla="*/ 596 h 722"/>
                <a:gd name="T14" fmla="*/ 0 w 463"/>
                <a:gd name="T15" fmla="*/ 642 h 722"/>
                <a:gd name="T16" fmla="*/ 3 w 463"/>
                <a:gd name="T17" fmla="*/ 649 h 722"/>
                <a:gd name="T18" fmla="*/ 13 w 463"/>
                <a:gd name="T19" fmla="*/ 639 h 722"/>
                <a:gd name="T20" fmla="*/ 62 w 463"/>
                <a:gd name="T21" fmla="*/ 551 h 722"/>
                <a:gd name="T22" fmla="*/ 153 w 463"/>
                <a:gd name="T23" fmla="*/ 328 h 722"/>
                <a:gd name="T24" fmla="*/ 195 w 463"/>
                <a:gd name="T25" fmla="*/ 237 h 722"/>
                <a:gd name="T26" fmla="*/ 257 w 463"/>
                <a:gd name="T27" fmla="*/ 133 h 722"/>
                <a:gd name="T28" fmla="*/ 303 w 463"/>
                <a:gd name="T29" fmla="*/ 78 h 722"/>
                <a:gd name="T30" fmla="*/ 345 w 463"/>
                <a:gd name="T31" fmla="*/ 46 h 722"/>
                <a:gd name="T32" fmla="*/ 369 w 463"/>
                <a:gd name="T33" fmla="*/ 39 h 722"/>
                <a:gd name="T34" fmla="*/ 394 w 463"/>
                <a:gd name="T35" fmla="*/ 49 h 722"/>
                <a:gd name="T36" fmla="*/ 415 w 463"/>
                <a:gd name="T37" fmla="*/ 78 h 722"/>
                <a:gd name="T38" fmla="*/ 418 w 463"/>
                <a:gd name="T39" fmla="*/ 127 h 722"/>
                <a:gd name="T40" fmla="*/ 410 w 463"/>
                <a:gd name="T41" fmla="*/ 195 h 722"/>
                <a:gd name="T42" fmla="*/ 369 w 463"/>
                <a:gd name="T43" fmla="*/ 317 h 722"/>
                <a:gd name="T44" fmla="*/ 236 w 463"/>
                <a:gd name="T45" fmla="*/ 624 h 722"/>
                <a:gd name="T46" fmla="*/ 191 w 463"/>
                <a:gd name="T47" fmla="*/ 722 h 722"/>
                <a:gd name="T48" fmla="*/ 275 w 463"/>
                <a:gd name="T49" fmla="*/ 606 h 722"/>
                <a:gd name="T50" fmla="*/ 341 w 463"/>
                <a:gd name="T51" fmla="*/ 485 h 722"/>
                <a:gd name="T52" fmla="*/ 404 w 463"/>
                <a:gd name="T53" fmla="*/ 335 h 722"/>
                <a:gd name="T54" fmla="*/ 449 w 463"/>
                <a:gd name="T55" fmla="*/ 192 h 722"/>
                <a:gd name="T56" fmla="*/ 463 w 463"/>
                <a:gd name="T57" fmla="*/ 102 h 722"/>
                <a:gd name="T58" fmla="*/ 456 w 463"/>
                <a:gd name="T59" fmla="*/ 54 h 722"/>
                <a:gd name="T60" fmla="*/ 439 w 463"/>
                <a:gd name="T61" fmla="*/ 25 h 722"/>
                <a:gd name="T62" fmla="*/ 410 w 463"/>
                <a:gd name="T63" fmla="*/ 8 h 722"/>
                <a:gd name="T64" fmla="*/ 379 w 463"/>
                <a:gd name="T65" fmla="*/ 0 h 7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Lst>
              <a:rect l="0" t="0" r="r" b="b"/>
              <a:pathLst>
                <a:path w="463" h="722">
                  <a:moveTo>
                    <a:pt x="379" y="0"/>
                  </a:moveTo>
                  <a:lnTo>
                    <a:pt x="361" y="0"/>
                  </a:lnTo>
                  <a:lnTo>
                    <a:pt x="345" y="8"/>
                  </a:lnTo>
                  <a:lnTo>
                    <a:pt x="327" y="18"/>
                  </a:lnTo>
                  <a:lnTo>
                    <a:pt x="306" y="33"/>
                  </a:lnTo>
                  <a:lnTo>
                    <a:pt x="288" y="49"/>
                  </a:lnTo>
                  <a:lnTo>
                    <a:pt x="268" y="74"/>
                  </a:lnTo>
                  <a:lnTo>
                    <a:pt x="229" y="122"/>
                  </a:lnTo>
                  <a:lnTo>
                    <a:pt x="191" y="182"/>
                  </a:lnTo>
                  <a:lnTo>
                    <a:pt x="153" y="245"/>
                  </a:lnTo>
                  <a:lnTo>
                    <a:pt x="122" y="311"/>
                  </a:lnTo>
                  <a:lnTo>
                    <a:pt x="93" y="377"/>
                  </a:lnTo>
                  <a:lnTo>
                    <a:pt x="24" y="554"/>
                  </a:lnTo>
                  <a:lnTo>
                    <a:pt x="7" y="596"/>
                  </a:lnTo>
                  <a:lnTo>
                    <a:pt x="0" y="624"/>
                  </a:lnTo>
                  <a:lnTo>
                    <a:pt x="0" y="642"/>
                  </a:lnTo>
                  <a:lnTo>
                    <a:pt x="0" y="645"/>
                  </a:lnTo>
                  <a:lnTo>
                    <a:pt x="3" y="649"/>
                  </a:lnTo>
                  <a:lnTo>
                    <a:pt x="7" y="645"/>
                  </a:lnTo>
                  <a:lnTo>
                    <a:pt x="13" y="639"/>
                  </a:lnTo>
                  <a:lnTo>
                    <a:pt x="34" y="606"/>
                  </a:lnTo>
                  <a:lnTo>
                    <a:pt x="62" y="551"/>
                  </a:lnTo>
                  <a:lnTo>
                    <a:pt x="104" y="447"/>
                  </a:lnTo>
                  <a:lnTo>
                    <a:pt x="153" y="328"/>
                  </a:lnTo>
                  <a:lnTo>
                    <a:pt x="174" y="280"/>
                  </a:lnTo>
                  <a:lnTo>
                    <a:pt x="195" y="237"/>
                  </a:lnTo>
                  <a:lnTo>
                    <a:pt x="236" y="168"/>
                  </a:lnTo>
                  <a:lnTo>
                    <a:pt x="257" y="133"/>
                  </a:lnTo>
                  <a:lnTo>
                    <a:pt x="278" y="106"/>
                  </a:lnTo>
                  <a:lnTo>
                    <a:pt x="303" y="78"/>
                  </a:lnTo>
                  <a:lnTo>
                    <a:pt x="324" y="57"/>
                  </a:lnTo>
                  <a:lnTo>
                    <a:pt x="345" y="46"/>
                  </a:lnTo>
                  <a:lnTo>
                    <a:pt x="355" y="42"/>
                  </a:lnTo>
                  <a:lnTo>
                    <a:pt x="369" y="39"/>
                  </a:lnTo>
                  <a:lnTo>
                    <a:pt x="382" y="42"/>
                  </a:lnTo>
                  <a:lnTo>
                    <a:pt x="394" y="49"/>
                  </a:lnTo>
                  <a:lnTo>
                    <a:pt x="404" y="60"/>
                  </a:lnTo>
                  <a:lnTo>
                    <a:pt x="415" y="78"/>
                  </a:lnTo>
                  <a:lnTo>
                    <a:pt x="418" y="98"/>
                  </a:lnTo>
                  <a:lnTo>
                    <a:pt x="418" y="127"/>
                  </a:lnTo>
                  <a:lnTo>
                    <a:pt x="418" y="158"/>
                  </a:lnTo>
                  <a:lnTo>
                    <a:pt x="410" y="195"/>
                  </a:lnTo>
                  <a:lnTo>
                    <a:pt x="394" y="249"/>
                  </a:lnTo>
                  <a:lnTo>
                    <a:pt x="369" y="317"/>
                  </a:lnTo>
                  <a:lnTo>
                    <a:pt x="303" y="478"/>
                  </a:lnTo>
                  <a:lnTo>
                    <a:pt x="236" y="624"/>
                  </a:lnTo>
                  <a:lnTo>
                    <a:pt x="202" y="704"/>
                  </a:lnTo>
                  <a:lnTo>
                    <a:pt x="191" y="722"/>
                  </a:lnTo>
                  <a:lnTo>
                    <a:pt x="198" y="715"/>
                  </a:lnTo>
                  <a:lnTo>
                    <a:pt x="275" y="606"/>
                  </a:lnTo>
                  <a:lnTo>
                    <a:pt x="306" y="551"/>
                  </a:lnTo>
                  <a:lnTo>
                    <a:pt x="341" y="485"/>
                  </a:lnTo>
                  <a:lnTo>
                    <a:pt x="372" y="411"/>
                  </a:lnTo>
                  <a:lnTo>
                    <a:pt x="404" y="335"/>
                  </a:lnTo>
                  <a:lnTo>
                    <a:pt x="428" y="262"/>
                  </a:lnTo>
                  <a:lnTo>
                    <a:pt x="449" y="192"/>
                  </a:lnTo>
                  <a:lnTo>
                    <a:pt x="459" y="140"/>
                  </a:lnTo>
                  <a:lnTo>
                    <a:pt x="463" y="102"/>
                  </a:lnTo>
                  <a:lnTo>
                    <a:pt x="463" y="74"/>
                  </a:lnTo>
                  <a:lnTo>
                    <a:pt x="456" y="54"/>
                  </a:lnTo>
                  <a:lnTo>
                    <a:pt x="449" y="36"/>
                  </a:lnTo>
                  <a:lnTo>
                    <a:pt x="439" y="25"/>
                  </a:lnTo>
                  <a:lnTo>
                    <a:pt x="425" y="15"/>
                  </a:lnTo>
                  <a:lnTo>
                    <a:pt x="410" y="8"/>
                  </a:lnTo>
                  <a:lnTo>
                    <a:pt x="397" y="5"/>
                  </a:lnTo>
                  <a:lnTo>
                    <a:pt x="379" y="0"/>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6" name="Freeform 95"/>
            <p:cNvSpPr>
              <a:spLocks/>
            </p:cNvSpPr>
            <p:nvPr/>
          </p:nvSpPr>
          <p:spPr bwMode="auto">
            <a:xfrm>
              <a:off x="1177868" y="5168060"/>
              <a:ext cx="61058" cy="82873"/>
            </a:xfrm>
            <a:custGeom>
              <a:avLst/>
              <a:gdLst>
                <a:gd name="T0" fmla="*/ 258 w 397"/>
                <a:gd name="T1" fmla="*/ 17 h 613"/>
                <a:gd name="T2" fmla="*/ 272 w 397"/>
                <a:gd name="T3" fmla="*/ 14 h 613"/>
                <a:gd name="T4" fmla="*/ 290 w 397"/>
                <a:gd name="T5" fmla="*/ 17 h 613"/>
                <a:gd name="T6" fmla="*/ 306 w 397"/>
                <a:gd name="T7" fmla="*/ 20 h 613"/>
                <a:gd name="T8" fmla="*/ 324 w 397"/>
                <a:gd name="T9" fmla="*/ 31 h 613"/>
                <a:gd name="T10" fmla="*/ 331 w 397"/>
                <a:gd name="T11" fmla="*/ 38 h 613"/>
                <a:gd name="T12" fmla="*/ 338 w 397"/>
                <a:gd name="T13" fmla="*/ 49 h 613"/>
                <a:gd name="T14" fmla="*/ 342 w 397"/>
                <a:gd name="T15" fmla="*/ 59 h 613"/>
                <a:gd name="T16" fmla="*/ 345 w 397"/>
                <a:gd name="T17" fmla="*/ 72 h 613"/>
                <a:gd name="T18" fmla="*/ 348 w 397"/>
                <a:gd name="T19" fmla="*/ 90 h 613"/>
                <a:gd name="T20" fmla="*/ 348 w 397"/>
                <a:gd name="T21" fmla="*/ 111 h 613"/>
                <a:gd name="T22" fmla="*/ 345 w 397"/>
                <a:gd name="T23" fmla="*/ 129 h 613"/>
                <a:gd name="T24" fmla="*/ 338 w 397"/>
                <a:gd name="T25" fmla="*/ 153 h 613"/>
                <a:gd name="T26" fmla="*/ 314 w 397"/>
                <a:gd name="T27" fmla="*/ 199 h 613"/>
                <a:gd name="T28" fmla="*/ 282 w 397"/>
                <a:gd name="T29" fmla="*/ 251 h 613"/>
                <a:gd name="T30" fmla="*/ 248 w 397"/>
                <a:gd name="T31" fmla="*/ 303 h 613"/>
                <a:gd name="T32" fmla="*/ 209 w 397"/>
                <a:gd name="T33" fmla="*/ 351 h 613"/>
                <a:gd name="T34" fmla="*/ 171 w 397"/>
                <a:gd name="T35" fmla="*/ 397 h 613"/>
                <a:gd name="T36" fmla="*/ 118 w 397"/>
                <a:gd name="T37" fmla="*/ 456 h 613"/>
                <a:gd name="T38" fmla="*/ 77 w 397"/>
                <a:gd name="T39" fmla="*/ 504 h 613"/>
                <a:gd name="T40" fmla="*/ 35 w 397"/>
                <a:gd name="T41" fmla="*/ 556 h 613"/>
                <a:gd name="T42" fmla="*/ 7 w 397"/>
                <a:gd name="T43" fmla="*/ 599 h 613"/>
                <a:gd name="T44" fmla="*/ 0 w 397"/>
                <a:gd name="T45" fmla="*/ 610 h 613"/>
                <a:gd name="T46" fmla="*/ 4 w 397"/>
                <a:gd name="T47" fmla="*/ 613 h 613"/>
                <a:gd name="T48" fmla="*/ 17 w 397"/>
                <a:gd name="T49" fmla="*/ 602 h 613"/>
                <a:gd name="T50" fmla="*/ 41 w 397"/>
                <a:gd name="T51" fmla="*/ 585 h 613"/>
                <a:gd name="T52" fmla="*/ 108 w 397"/>
                <a:gd name="T53" fmla="*/ 519 h 613"/>
                <a:gd name="T54" fmla="*/ 196 w 397"/>
                <a:gd name="T55" fmla="*/ 425 h 613"/>
                <a:gd name="T56" fmla="*/ 241 w 397"/>
                <a:gd name="T57" fmla="*/ 366 h 613"/>
                <a:gd name="T58" fmla="*/ 290 w 397"/>
                <a:gd name="T59" fmla="*/ 306 h 613"/>
                <a:gd name="T60" fmla="*/ 331 w 397"/>
                <a:gd name="T61" fmla="*/ 247 h 613"/>
                <a:gd name="T62" fmla="*/ 363 w 397"/>
                <a:gd name="T63" fmla="*/ 199 h 613"/>
                <a:gd name="T64" fmla="*/ 383 w 397"/>
                <a:gd name="T65" fmla="*/ 156 h 613"/>
                <a:gd name="T66" fmla="*/ 394 w 397"/>
                <a:gd name="T67" fmla="*/ 122 h 613"/>
                <a:gd name="T68" fmla="*/ 397 w 397"/>
                <a:gd name="T69" fmla="*/ 90 h 613"/>
                <a:gd name="T70" fmla="*/ 394 w 397"/>
                <a:gd name="T71" fmla="*/ 66 h 613"/>
                <a:gd name="T72" fmla="*/ 387 w 397"/>
                <a:gd name="T73" fmla="*/ 45 h 613"/>
                <a:gd name="T74" fmla="*/ 373 w 397"/>
                <a:gd name="T75" fmla="*/ 28 h 613"/>
                <a:gd name="T76" fmla="*/ 363 w 397"/>
                <a:gd name="T77" fmla="*/ 14 h 613"/>
                <a:gd name="T78" fmla="*/ 348 w 397"/>
                <a:gd name="T79" fmla="*/ 7 h 613"/>
                <a:gd name="T80" fmla="*/ 334 w 397"/>
                <a:gd name="T81" fmla="*/ 4 h 613"/>
                <a:gd name="T82" fmla="*/ 321 w 397"/>
                <a:gd name="T83" fmla="*/ 0 h 613"/>
                <a:gd name="T84" fmla="*/ 303 w 397"/>
                <a:gd name="T85" fmla="*/ 4 h 613"/>
                <a:gd name="T86" fmla="*/ 290 w 397"/>
                <a:gd name="T87" fmla="*/ 7 h 613"/>
                <a:gd name="T88" fmla="*/ 258 w 397"/>
                <a:gd name="T89" fmla="*/ 17 h 6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Lst>
              <a:rect l="0" t="0" r="r" b="b"/>
              <a:pathLst>
                <a:path w="397" h="613">
                  <a:moveTo>
                    <a:pt x="258" y="17"/>
                  </a:moveTo>
                  <a:lnTo>
                    <a:pt x="272" y="14"/>
                  </a:lnTo>
                  <a:lnTo>
                    <a:pt x="290" y="17"/>
                  </a:lnTo>
                  <a:lnTo>
                    <a:pt x="306" y="20"/>
                  </a:lnTo>
                  <a:lnTo>
                    <a:pt x="324" y="31"/>
                  </a:lnTo>
                  <a:lnTo>
                    <a:pt x="331" y="38"/>
                  </a:lnTo>
                  <a:lnTo>
                    <a:pt x="338" y="49"/>
                  </a:lnTo>
                  <a:lnTo>
                    <a:pt x="342" y="59"/>
                  </a:lnTo>
                  <a:lnTo>
                    <a:pt x="345" y="72"/>
                  </a:lnTo>
                  <a:lnTo>
                    <a:pt x="348" y="90"/>
                  </a:lnTo>
                  <a:lnTo>
                    <a:pt x="348" y="111"/>
                  </a:lnTo>
                  <a:lnTo>
                    <a:pt x="345" y="129"/>
                  </a:lnTo>
                  <a:lnTo>
                    <a:pt x="338" y="153"/>
                  </a:lnTo>
                  <a:lnTo>
                    <a:pt x="314" y="199"/>
                  </a:lnTo>
                  <a:lnTo>
                    <a:pt x="282" y="251"/>
                  </a:lnTo>
                  <a:lnTo>
                    <a:pt x="248" y="303"/>
                  </a:lnTo>
                  <a:lnTo>
                    <a:pt x="209" y="351"/>
                  </a:lnTo>
                  <a:lnTo>
                    <a:pt x="171" y="397"/>
                  </a:lnTo>
                  <a:lnTo>
                    <a:pt x="118" y="456"/>
                  </a:lnTo>
                  <a:lnTo>
                    <a:pt x="77" y="504"/>
                  </a:lnTo>
                  <a:lnTo>
                    <a:pt x="35" y="556"/>
                  </a:lnTo>
                  <a:lnTo>
                    <a:pt x="7" y="599"/>
                  </a:lnTo>
                  <a:lnTo>
                    <a:pt x="0" y="610"/>
                  </a:lnTo>
                  <a:lnTo>
                    <a:pt x="4" y="613"/>
                  </a:lnTo>
                  <a:lnTo>
                    <a:pt x="17" y="602"/>
                  </a:lnTo>
                  <a:lnTo>
                    <a:pt x="41" y="585"/>
                  </a:lnTo>
                  <a:lnTo>
                    <a:pt x="108" y="519"/>
                  </a:lnTo>
                  <a:lnTo>
                    <a:pt x="196" y="425"/>
                  </a:lnTo>
                  <a:lnTo>
                    <a:pt x="241" y="366"/>
                  </a:lnTo>
                  <a:lnTo>
                    <a:pt x="290" y="306"/>
                  </a:lnTo>
                  <a:lnTo>
                    <a:pt x="331" y="247"/>
                  </a:lnTo>
                  <a:lnTo>
                    <a:pt x="363" y="199"/>
                  </a:lnTo>
                  <a:lnTo>
                    <a:pt x="383" y="156"/>
                  </a:lnTo>
                  <a:lnTo>
                    <a:pt x="394" y="122"/>
                  </a:lnTo>
                  <a:lnTo>
                    <a:pt x="397" y="90"/>
                  </a:lnTo>
                  <a:lnTo>
                    <a:pt x="394" y="66"/>
                  </a:lnTo>
                  <a:lnTo>
                    <a:pt x="387" y="45"/>
                  </a:lnTo>
                  <a:lnTo>
                    <a:pt x="373" y="28"/>
                  </a:lnTo>
                  <a:lnTo>
                    <a:pt x="363" y="14"/>
                  </a:lnTo>
                  <a:lnTo>
                    <a:pt x="348" y="7"/>
                  </a:lnTo>
                  <a:lnTo>
                    <a:pt x="334" y="4"/>
                  </a:lnTo>
                  <a:lnTo>
                    <a:pt x="321" y="0"/>
                  </a:lnTo>
                  <a:lnTo>
                    <a:pt x="303" y="4"/>
                  </a:lnTo>
                  <a:lnTo>
                    <a:pt x="290" y="7"/>
                  </a:lnTo>
                  <a:lnTo>
                    <a:pt x="258" y="17"/>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7" name="Freeform 105"/>
            <p:cNvSpPr>
              <a:spLocks/>
            </p:cNvSpPr>
            <p:nvPr/>
          </p:nvSpPr>
          <p:spPr bwMode="auto">
            <a:xfrm>
              <a:off x="374470" y="5547256"/>
              <a:ext cx="73454" cy="87320"/>
            </a:xfrm>
            <a:custGeom>
              <a:avLst/>
              <a:gdLst>
                <a:gd name="T0" fmla="*/ 0 w 481"/>
                <a:gd name="T1" fmla="*/ 398 h 648"/>
                <a:gd name="T2" fmla="*/ 21 w 481"/>
                <a:gd name="T3" fmla="*/ 390 h 648"/>
                <a:gd name="T4" fmla="*/ 45 w 481"/>
                <a:gd name="T5" fmla="*/ 377 h 648"/>
                <a:gd name="T6" fmla="*/ 73 w 481"/>
                <a:gd name="T7" fmla="*/ 356 h 648"/>
                <a:gd name="T8" fmla="*/ 98 w 481"/>
                <a:gd name="T9" fmla="*/ 328 h 648"/>
                <a:gd name="T10" fmla="*/ 112 w 481"/>
                <a:gd name="T11" fmla="*/ 311 h 648"/>
                <a:gd name="T12" fmla="*/ 122 w 481"/>
                <a:gd name="T13" fmla="*/ 293 h 648"/>
                <a:gd name="T14" fmla="*/ 133 w 481"/>
                <a:gd name="T15" fmla="*/ 268 h 648"/>
                <a:gd name="T16" fmla="*/ 140 w 481"/>
                <a:gd name="T17" fmla="*/ 244 h 648"/>
                <a:gd name="T18" fmla="*/ 143 w 481"/>
                <a:gd name="T19" fmla="*/ 213 h 648"/>
                <a:gd name="T20" fmla="*/ 143 w 481"/>
                <a:gd name="T21" fmla="*/ 182 h 648"/>
                <a:gd name="T22" fmla="*/ 146 w 481"/>
                <a:gd name="T23" fmla="*/ 119 h 648"/>
                <a:gd name="T24" fmla="*/ 150 w 481"/>
                <a:gd name="T25" fmla="*/ 63 h 648"/>
                <a:gd name="T26" fmla="*/ 161 w 481"/>
                <a:gd name="T27" fmla="*/ 25 h 648"/>
                <a:gd name="T28" fmla="*/ 167 w 481"/>
                <a:gd name="T29" fmla="*/ 11 h 648"/>
                <a:gd name="T30" fmla="*/ 174 w 481"/>
                <a:gd name="T31" fmla="*/ 5 h 648"/>
                <a:gd name="T32" fmla="*/ 182 w 481"/>
                <a:gd name="T33" fmla="*/ 0 h 648"/>
                <a:gd name="T34" fmla="*/ 192 w 481"/>
                <a:gd name="T35" fmla="*/ 8 h 648"/>
                <a:gd name="T36" fmla="*/ 202 w 481"/>
                <a:gd name="T37" fmla="*/ 18 h 648"/>
                <a:gd name="T38" fmla="*/ 216 w 481"/>
                <a:gd name="T39" fmla="*/ 36 h 648"/>
                <a:gd name="T40" fmla="*/ 226 w 481"/>
                <a:gd name="T41" fmla="*/ 63 h 648"/>
                <a:gd name="T42" fmla="*/ 244 w 481"/>
                <a:gd name="T43" fmla="*/ 98 h 648"/>
                <a:gd name="T44" fmla="*/ 275 w 481"/>
                <a:gd name="T45" fmla="*/ 195 h 648"/>
                <a:gd name="T46" fmla="*/ 314 w 481"/>
                <a:gd name="T47" fmla="*/ 304 h 648"/>
                <a:gd name="T48" fmla="*/ 348 w 481"/>
                <a:gd name="T49" fmla="*/ 398 h 648"/>
                <a:gd name="T50" fmla="*/ 384 w 481"/>
                <a:gd name="T51" fmla="*/ 474 h 648"/>
                <a:gd name="T52" fmla="*/ 415 w 481"/>
                <a:gd name="T53" fmla="*/ 541 h 648"/>
                <a:gd name="T54" fmla="*/ 442 w 481"/>
                <a:gd name="T55" fmla="*/ 590 h 648"/>
                <a:gd name="T56" fmla="*/ 463 w 481"/>
                <a:gd name="T57" fmla="*/ 621 h 648"/>
                <a:gd name="T58" fmla="*/ 481 w 481"/>
                <a:gd name="T59" fmla="*/ 648 h 648"/>
                <a:gd name="T60" fmla="*/ 421 w 481"/>
                <a:gd name="T61" fmla="*/ 627 h 648"/>
                <a:gd name="T62" fmla="*/ 359 w 481"/>
                <a:gd name="T63" fmla="*/ 603 h 648"/>
                <a:gd name="T64" fmla="*/ 286 w 481"/>
                <a:gd name="T65" fmla="*/ 569 h 648"/>
                <a:gd name="T66" fmla="*/ 206 w 481"/>
                <a:gd name="T67" fmla="*/ 530 h 648"/>
                <a:gd name="T68" fmla="*/ 125 w 481"/>
                <a:gd name="T69" fmla="*/ 488 h 648"/>
                <a:gd name="T70" fmla="*/ 55 w 481"/>
                <a:gd name="T71" fmla="*/ 443 h 648"/>
                <a:gd name="T72" fmla="*/ 24 w 481"/>
                <a:gd name="T73" fmla="*/ 422 h 648"/>
                <a:gd name="T74" fmla="*/ 0 w 481"/>
                <a:gd name="T75" fmla="*/ 398 h 6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481" h="648">
                  <a:moveTo>
                    <a:pt x="0" y="398"/>
                  </a:moveTo>
                  <a:lnTo>
                    <a:pt x="21" y="390"/>
                  </a:lnTo>
                  <a:lnTo>
                    <a:pt x="45" y="377"/>
                  </a:lnTo>
                  <a:lnTo>
                    <a:pt x="73" y="356"/>
                  </a:lnTo>
                  <a:lnTo>
                    <a:pt x="98" y="328"/>
                  </a:lnTo>
                  <a:lnTo>
                    <a:pt x="112" y="311"/>
                  </a:lnTo>
                  <a:lnTo>
                    <a:pt x="122" y="293"/>
                  </a:lnTo>
                  <a:lnTo>
                    <a:pt x="133" y="268"/>
                  </a:lnTo>
                  <a:lnTo>
                    <a:pt x="140" y="244"/>
                  </a:lnTo>
                  <a:lnTo>
                    <a:pt x="143" y="213"/>
                  </a:lnTo>
                  <a:lnTo>
                    <a:pt x="143" y="182"/>
                  </a:lnTo>
                  <a:lnTo>
                    <a:pt x="146" y="119"/>
                  </a:lnTo>
                  <a:lnTo>
                    <a:pt x="150" y="63"/>
                  </a:lnTo>
                  <a:lnTo>
                    <a:pt x="161" y="25"/>
                  </a:lnTo>
                  <a:lnTo>
                    <a:pt x="167" y="11"/>
                  </a:lnTo>
                  <a:lnTo>
                    <a:pt x="174" y="5"/>
                  </a:lnTo>
                  <a:lnTo>
                    <a:pt x="182" y="0"/>
                  </a:lnTo>
                  <a:lnTo>
                    <a:pt x="192" y="8"/>
                  </a:lnTo>
                  <a:lnTo>
                    <a:pt x="202" y="18"/>
                  </a:lnTo>
                  <a:lnTo>
                    <a:pt x="216" y="36"/>
                  </a:lnTo>
                  <a:lnTo>
                    <a:pt x="226" y="63"/>
                  </a:lnTo>
                  <a:lnTo>
                    <a:pt x="244" y="98"/>
                  </a:lnTo>
                  <a:lnTo>
                    <a:pt x="275" y="195"/>
                  </a:lnTo>
                  <a:lnTo>
                    <a:pt x="314" y="304"/>
                  </a:lnTo>
                  <a:lnTo>
                    <a:pt x="348" y="398"/>
                  </a:lnTo>
                  <a:lnTo>
                    <a:pt x="384" y="474"/>
                  </a:lnTo>
                  <a:lnTo>
                    <a:pt x="415" y="541"/>
                  </a:lnTo>
                  <a:lnTo>
                    <a:pt x="442" y="590"/>
                  </a:lnTo>
                  <a:lnTo>
                    <a:pt x="463" y="621"/>
                  </a:lnTo>
                  <a:lnTo>
                    <a:pt x="481" y="648"/>
                  </a:lnTo>
                  <a:lnTo>
                    <a:pt x="421" y="627"/>
                  </a:lnTo>
                  <a:lnTo>
                    <a:pt x="359" y="603"/>
                  </a:lnTo>
                  <a:lnTo>
                    <a:pt x="286" y="569"/>
                  </a:lnTo>
                  <a:lnTo>
                    <a:pt x="206" y="530"/>
                  </a:lnTo>
                  <a:lnTo>
                    <a:pt x="125" y="488"/>
                  </a:lnTo>
                  <a:lnTo>
                    <a:pt x="55" y="443"/>
                  </a:lnTo>
                  <a:lnTo>
                    <a:pt x="24" y="422"/>
                  </a:lnTo>
                  <a:lnTo>
                    <a:pt x="0" y="398"/>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8" name="Freeform 240"/>
            <p:cNvSpPr>
              <a:spLocks/>
            </p:cNvSpPr>
            <p:nvPr/>
          </p:nvSpPr>
          <p:spPr bwMode="auto">
            <a:xfrm rot="16705570" flipH="1">
              <a:off x="80139" y="4825913"/>
              <a:ext cx="526149" cy="392141"/>
            </a:xfrm>
            <a:custGeom>
              <a:avLst/>
              <a:gdLst>
                <a:gd name="T0" fmla="*/ 719 w 794"/>
                <a:gd name="T1" fmla="*/ 875 h 881"/>
                <a:gd name="T2" fmla="*/ 719 w 794"/>
                <a:gd name="T3" fmla="*/ 875 h 881"/>
                <a:gd name="T4" fmla="*/ 750 w 794"/>
                <a:gd name="T5" fmla="*/ 881 h 881"/>
                <a:gd name="T6" fmla="*/ 794 w 794"/>
                <a:gd name="T7" fmla="*/ 881 h 881"/>
                <a:gd name="T8" fmla="*/ 794 w 794"/>
                <a:gd name="T9" fmla="*/ 881 h 881"/>
                <a:gd name="T10" fmla="*/ 769 w 794"/>
                <a:gd name="T11" fmla="*/ 868 h 881"/>
                <a:gd name="T12" fmla="*/ 750 w 794"/>
                <a:gd name="T13" fmla="*/ 850 h 881"/>
                <a:gd name="T14" fmla="*/ 750 w 794"/>
                <a:gd name="T15" fmla="*/ 850 h 881"/>
                <a:gd name="T16" fmla="*/ 769 w 794"/>
                <a:gd name="T17" fmla="*/ 843 h 881"/>
                <a:gd name="T18" fmla="*/ 781 w 794"/>
                <a:gd name="T19" fmla="*/ 843 h 881"/>
                <a:gd name="T20" fmla="*/ 781 w 794"/>
                <a:gd name="T21" fmla="*/ 837 h 881"/>
                <a:gd name="T22" fmla="*/ 781 w 794"/>
                <a:gd name="T23" fmla="*/ 837 h 881"/>
                <a:gd name="T24" fmla="*/ 731 w 794"/>
                <a:gd name="T25" fmla="*/ 837 h 881"/>
                <a:gd name="T26" fmla="*/ 731 w 794"/>
                <a:gd name="T27" fmla="*/ 837 h 881"/>
                <a:gd name="T28" fmla="*/ 694 w 794"/>
                <a:gd name="T29" fmla="*/ 831 h 881"/>
                <a:gd name="T30" fmla="*/ 675 w 794"/>
                <a:gd name="T31" fmla="*/ 831 h 881"/>
                <a:gd name="T32" fmla="*/ 663 w 794"/>
                <a:gd name="T33" fmla="*/ 825 h 881"/>
                <a:gd name="T34" fmla="*/ 663 w 794"/>
                <a:gd name="T35" fmla="*/ 825 h 881"/>
                <a:gd name="T36" fmla="*/ 650 w 794"/>
                <a:gd name="T37" fmla="*/ 812 h 881"/>
                <a:gd name="T38" fmla="*/ 644 w 794"/>
                <a:gd name="T39" fmla="*/ 800 h 881"/>
                <a:gd name="T40" fmla="*/ 631 w 794"/>
                <a:gd name="T41" fmla="*/ 768 h 881"/>
                <a:gd name="T42" fmla="*/ 631 w 794"/>
                <a:gd name="T43" fmla="*/ 768 h 881"/>
                <a:gd name="T44" fmla="*/ 631 w 794"/>
                <a:gd name="T45" fmla="*/ 756 h 881"/>
                <a:gd name="T46" fmla="*/ 638 w 794"/>
                <a:gd name="T47" fmla="*/ 743 h 881"/>
                <a:gd name="T48" fmla="*/ 656 w 794"/>
                <a:gd name="T49" fmla="*/ 737 h 881"/>
                <a:gd name="T50" fmla="*/ 656 w 794"/>
                <a:gd name="T51" fmla="*/ 737 h 881"/>
                <a:gd name="T52" fmla="*/ 275 w 794"/>
                <a:gd name="T53" fmla="*/ 294 h 881"/>
                <a:gd name="T54" fmla="*/ 25 w 794"/>
                <a:gd name="T55" fmla="*/ 12 h 881"/>
                <a:gd name="T56" fmla="*/ 25 w 794"/>
                <a:gd name="T57" fmla="*/ 12 h 881"/>
                <a:gd name="T58" fmla="*/ 6 w 794"/>
                <a:gd name="T59" fmla="*/ 0 h 881"/>
                <a:gd name="T60" fmla="*/ 0 w 794"/>
                <a:gd name="T61" fmla="*/ 0 h 881"/>
                <a:gd name="T62" fmla="*/ 0 w 794"/>
                <a:gd name="T63" fmla="*/ 6 h 881"/>
                <a:gd name="T64" fmla="*/ 6 w 794"/>
                <a:gd name="T65" fmla="*/ 25 h 881"/>
                <a:gd name="T66" fmla="*/ 19 w 794"/>
                <a:gd name="T67" fmla="*/ 50 h 881"/>
                <a:gd name="T68" fmla="*/ 19 w 794"/>
                <a:gd name="T69" fmla="*/ 50 h 881"/>
                <a:gd name="T70" fmla="*/ 169 w 794"/>
                <a:gd name="T71" fmla="*/ 244 h 881"/>
                <a:gd name="T72" fmla="*/ 356 w 794"/>
                <a:gd name="T73" fmla="*/ 475 h 881"/>
                <a:gd name="T74" fmla="*/ 356 w 794"/>
                <a:gd name="T75" fmla="*/ 475 h 881"/>
                <a:gd name="T76" fmla="*/ 681 w 794"/>
                <a:gd name="T77" fmla="*/ 856 h 881"/>
                <a:gd name="T78" fmla="*/ 681 w 794"/>
                <a:gd name="T79" fmla="*/ 856 h 881"/>
                <a:gd name="T80" fmla="*/ 700 w 794"/>
                <a:gd name="T81" fmla="*/ 862 h 881"/>
                <a:gd name="T82" fmla="*/ 719 w 794"/>
                <a:gd name="T83" fmla="*/ 875 h 881"/>
                <a:gd name="T84" fmla="*/ 719 w 794"/>
                <a:gd name="T85" fmla="*/ 875 h 8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Lst>
              <a:rect l="0" t="0" r="r" b="b"/>
              <a:pathLst>
                <a:path w="794" h="881">
                  <a:moveTo>
                    <a:pt x="719" y="875"/>
                  </a:moveTo>
                  <a:lnTo>
                    <a:pt x="719" y="875"/>
                  </a:lnTo>
                  <a:lnTo>
                    <a:pt x="750" y="881"/>
                  </a:lnTo>
                  <a:lnTo>
                    <a:pt x="794" y="881"/>
                  </a:lnTo>
                  <a:lnTo>
                    <a:pt x="794" y="881"/>
                  </a:lnTo>
                  <a:lnTo>
                    <a:pt x="769" y="868"/>
                  </a:lnTo>
                  <a:lnTo>
                    <a:pt x="750" y="850"/>
                  </a:lnTo>
                  <a:lnTo>
                    <a:pt x="750" y="850"/>
                  </a:lnTo>
                  <a:lnTo>
                    <a:pt x="769" y="843"/>
                  </a:lnTo>
                  <a:lnTo>
                    <a:pt x="781" y="843"/>
                  </a:lnTo>
                  <a:lnTo>
                    <a:pt x="781" y="837"/>
                  </a:lnTo>
                  <a:lnTo>
                    <a:pt x="781" y="837"/>
                  </a:lnTo>
                  <a:lnTo>
                    <a:pt x="731" y="837"/>
                  </a:lnTo>
                  <a:lnTo>
                    <a:pt x="731" y="837"/>
                  </a:lnTo>
                  <a:lnTo>
                    <a:pt x="694" y="831"/>
                  </a:lnTo>
                  <a:lnTo>
                    <a:pt x="675" y="831"/>
                  </a:lnTo>
                  <a:lnTo>
                    <a:pt x="663" y="825"/>
                  </a:lnTo>
                  <a:lnTo>
                    <a:pt x="663" y="825"/>
                  </a:lnTo>
                  <a:lnTo>
                    <a:pt x="650" y="812"/>
                  </a:lnTo>
                  <a:lnTo>
                    <a:pt x="644" y="800"/>
                  </a:lnTo>
                  <a:lnTo>
                    <a:pt x="631" y="768"/>
                  </a:lnTo>
                  <a:lnTo>
                    <a:pt x="631" y="768"/>
                  </a:lnTo>
                  <a:lnTo>
                    <a:pt x="631" y="756"/>
                  </a:lnTo>
                  <a:lnTo>
                    <a:pt x="638" y="743"/>
                  </a:lnTo>
                  <a:lnTo>
                    <a:pt x="656" y="737"/>
                  </a:lnTo>
                  <a:lnTo>
                    <a:pt x="656" y="737"/>
                  </a:lnTo>
                  <a:lnTo>
                    <a:pt x="275" y="294"/>
                  </a:lnTo>
                  <a:lnTo>
                    <a:pt x="25" y="12"/>
                  </a:lnTo>
                  <a:lnTo>
                    <a:pt x="25" y="12"/>
                  </a:lnTo>
                  <a:lnTo>
                    <a:pt x="6" y="0"/>
                  </a:lnTo>
                  <a:lnTo>
                    <a:pt x="0" y="0"/>
                  </a:lnTo>
                  <a:lnTo>
                    <a:pt x="0" y="6"/>
                  </a:lnTo>
                  <a:lnTo>
                    <a:pt x="6" y="25"/>
                  </a:lnTo>
                  <a:lnTo>
                    <a:pt x="19" y="50"/>
                  </a:lnTo>
                  <a:lnTo>
                    <a:pt x="19" y="50"/>
                  </a:lnTo>
                  <a:lnTo>
                    <a:pt x="169" y="244"/>
                  </a:lnTo>
                  <a:lnTo>
                    <a:pt x="356" y="475"/>
                  </a:lnTo>
                  <a:lnTo>
                    <a:pt x="356" y="475"/>
                  </a:lnTo>
                  <a:lnTo>
                    <a:pt x="681" y="856"/>
                  </a:lnTo>
                  <a:lnTo>
                    <a:pt x="681" y="856"/>
                  </a:lnTo>
                  <a:lnTo>
                    <a:pt x="700" y="862"/>
                  </a:lnTo>
                  <a:lnTo>
                    <a:pt x="719" y="875"/>
                  </a:lnTo>
                  <a:lnTo>
                    <a:pt x="719" y="875"/>
                  </a:lnTo>
                  <a:close/>
                </a:path>
              </a:pathLst>
            </a:custGeom>
            <a:solidFill>
              <a:srgbClr val="000000"/>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99" name="Freeform 59"/>
            <p:cNvSpPr>
              <a:spLocks/>
            </p:cNvSpPr>
            <p:nvPr/>
          </p:nvSpPr>
          <p:spPr bwMode="auto">
            <a:xfrm>
              <a:off x="459860" y="5304296"/>
              <a:ext cx="73454" cy="364643"/>
            </a:xfrm>
            <a:custGeom>
              <a:avLst/>
              <a:gdLst>
                <a:gd name="T0" fmla="*/ 63 w 481"/>
                <a:gd name="T1" fmla="*/ 0 h 2706"/>
                <a:gd name="T2" fmla="*/ 100 w 481"/>
                <a:gd name="T3" fmla="*/ 3 h 2706"/>
                <a:gd name="T4" fmla="*/ 143 w 481"/>
                <a:gd name="T5" fmla="*/ 24 h 2706"/>
                <a:gd name="T6" fmla="*/ 185 w 481"/>
                <a:gd name="T7" fmla="*/ 66 h 2706"/>
                <a:gd name="T8" fmla="*/ 222 w 481"/>
                <a:gd name="T9" fmla="*/ 128 h 2706"/>
                <a:gd name="T10" fmla="*/ 264 w 481"/>
                <a:gd name="T11" fmla="*/ 212 h 2706"/>
                <a:gd name="T12" fmla="*/ 323 w 481"/>
                <a:gd name="T13" fmla="*/ 380 h 2706"/>
                <a:gd name="T14" fmla="*/ 383 w 481"/>
                <a:gd name="T15" fmla="*/ 599 h 2706"/>
                <a:gd name="T16" fmla="*/ 404 w 481"/>
                <a:gd name="T17" fmla="*/ 759 h 2706"/>
                <a:gd name="T18" fmla="*/ 414 w 481"/>
                <a:gd name="T19" fmla="*/ 922 h 2706"/>
                <a:gd name="T20" fmla="*/ 411 w 481"/>
                <a:gd name="T21" fmla="*/ 1173 h 2706"/>
                <a:gd name="T22" fmla="*/ 401 w 481"/>
                <a:gd name="T23" fmla="*/ 1501 h 2706"/>
                <a:gd name="T24" fmla="*/ 404 w 481"/>
                <a:gd name="T25" fmla="*/ 1657 h 2706"/>
                <a:gd name="T26" fmla="*/ 414 w 481"/>
                <a:gd name="T27" fmla="*/ 1803 h 2706"/>
                <a:gd name="T28" fmla="*/ 466 w 481"/>
                <a:gd name="T29" fmla="*/ 2250 h 2706"/>
                <a:gd name="T30" fmla="*/ 481 w 481"/>
                <a:gd name="T31" fmla="*/ 2504 h 2706"/>
                <a:gd name="T32" fmla="*/ 477 w 481"/>
                <a:gd name="T33" fmla="*/ 2601 h 2706"/>
                <a:gd name="T34" fmla="*/ 463 w 481"/>
                <a:gd name="T35" fmla="*/ 2671 h 2706"/>
                <a:gd name="T36" fmla="*/ 445 w 481"/>
                <a:gd name="T37" fmla="*/ 2699 h 2706"/>
                <a:gd name="T38" fmla="*/ 432 w 481"/>
                <a:gd name="T39" fmla="*/ 2706 h 2706"/>
                <a:gd name="T40" fmla="*/ 414 w 481"/>
                <a:gd name="T41" fmla="*/ 2699 h 2706"/>
                <a:gd name="T42" fmla="*/ 383 w 481"/>
                <a:gd name="T43" fmla="*/ 2667 h 2706"/>
                <a:gd name="T44" fmla="*/ 341 w 481"/>
                <a:gd name="T45" fmla="*/ 2594 h 2706"/>
                <a:gd name="T46" fmla="*/ 268 w 481"/>
                <a:gd name="T47" fmla="*/ 2430 h 2706"/>
                <a:gd name="T48" fmla="*/ 174 w 481"/>
                <a:gd name="T49" fmla="*/ 2159 h 2706"/>
                <a:gd name="T50" fmla="*/ 100 w 481"/>
                <a:gd name="T51" fmla="*/ 1888 h 2706"/>
                <a:gd name="T52" fmla="*/ 76 w 481"/>
                <a:gd name="T53" fmla="*/ 1745 h 2706"/>
                <a:gd name="T54" fmla="*/ 38 w 481"/>
                <a:gd name="T55" fmla="*/ 1368 h 2706"/>
                <a:gd name="T56" fmla="*/ 17 w 481"/>
                <a:gd name="T57" fmla="*/ 968 h 2706"/>
                <a:gd name="T58" fmla="*/ 3 w 481"/>
                <a:gd name="T59" fmla="*/ 581 h 2706"/>
                <a:gd name="T60" fmla="*/ 0 w 481"/>
                <a:gd name="T61" fmla="*/ 254 h 2706"/>
                <a:gd name="T62" fmla="*/ 11 w 481"/>
                <a:gd name="T63" fmla="*/ 87 h 2706"/>
                <a:gd name="T64" fmla="*/ 21 w 481"/>
                <a:gd name="T65" fmla="*/ 31 h 2706"/>
                <a:gd name="T66" fmla="*/ 42 w 481"/>
                <a:gd name="T67" fmla="*/ 6 h 270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Lst>
              <a:rect l="0" t="0" r="r" b="b"/>
              <a:pathLst>
                <a:path w="481" h="2706">
                  <a:moveTo>
                    <a:pt x="42" y="6"/>
                  </a:moveTo>
                  <a:lnTo>
                    <a:pt x="63" y="0"/>
                  </a:lnTo>
                  <a:lnTo>
                    <a:pt x="83" y="0"/>
                  </a:lnTo>
                  <a:lnTo>
                    <a:pt x="100" y="3"/>
                  </a:lnTo>
                  <a:lnTo>
                    <a:pt x="121" y="11"/>
                  </a:lnTo>
                  <a:lnTo>
                    <a:pt x="143" y="24"/>
                  </a:lnTo>
                  <a:lnTo>
                    <a:pt x="164" y="42"/>
                  </a:lnTo>
                  <a:lnTo>
                    <a:pt x="185" y="66"/>
                  </a:lnTo>
                  <a:lnTo>
                    <a:pt x="201" y="94"/>
                  </a:lnTo>
                  <a:lnTo>
                    <a:pt x="222" y="128"/>
                  </a:lnTo>
                  <a:lnTo>
                    <a:pt x="243" y="167"/>
                  </a:lnTo>
                  <a:lnTo>
                    <a:pt x="264" y="212"/>
                  </a:lnTo>
                  <a:lnTo>
                    <a:pt x="285" y="264"/>
                  </a:lnTo>
                  <a:lnTo>
                    <a:pt x="323" y="380"/>
                  </a:lnTo>
                  <a:lnTo>
                    <a:pt x="365" y="523"/>
                  </a:lnTo>
                  <a:lnTo>
                    <a:pt x="383" y="599"/>
                  </a:lnTo>
                  <a:lnTo>
                    <a:pt x="396" y="679"/>
                  </a:lnTo>
                  <a:lnTo>
                    <a:pt x="404" y="759"/>
                  </a:lnTo>
                  <a:lnTo>
                    <a:pt x="411" y="839"/>
                  </a:lnTo>
                  <a:lnTo>
                    <a:pt x="414" y="922"/>
                  </a:lnTo>
                  <a:lnTo>
                    <a:pt x="414" y="1007"/>
                  </a:lnTo>
                  <a:lnTo>
                    <a:pt x="411" y="1173"/>
                  </a:lnTo>
                  <a:lnTo>
                    <a:pt x="404" y="1337"/>
                  </a:lnTo>
                  <a:lnTo>
                    <a:pt x="401" y="1501"/>
                  </a:lnTo>
                  <a:lnTo>
                    <a:pt x="401" y="1577"/>
                  </a:lnTo>
                  <a:lnTo>
                    <a:pt x="404" y="1657"/>
                  </a:lnTo>
                  <a:lnTo>
                    <a:pt x="407" y="1730"/>
                  </a:lnTo>
                  <a:lnTo>
                    <a:pt x="414" y="1803"/>
                  </a:lnTo>
                  <a:lnTo>
                    <a:pt x="450" y="2104"/>
                  </a:lnTo>
                  <a:lnTo>
                    <a:pt x="466" y="2250"/>
                  </a:lnTo>
                  <a:lnTo>
                    <a:pt x="477" y="2385"/>
                  </a:lnTo>
                  <a:lnTo>
                    <a:pt x="481" y="2504"/>
                  </a:lnTo>
                  <a:lnTo>
                    <a:pt x="481" y="2556"/>
                  </a:lnTo>
                  <a:lnTo>
                    <a:pt x="477" y="2601"/>
                  </a:lnTo>
                  <a:lnTo>
                    <a:pt x="469" y="2640"/>
                  </a:lnTo>
                  <a:lnTo>
                    <a:pt x="463" y="2671"/>
                  </a:lnTo>
                  <a:lnTo>
                    <a:pt x="453" y="2692"/>
                  </a:lnTo>
                  <a:lnTo>
                    <a:pt x="445" y="2699"/>
                  </a:lnTo>
                  <a:lnTo>
                    <a:pt x="438" y="2702"/>
                  </a:lnTo>
                  <a:lnTo>
                    <a:pt x="432" y="2706"/>
                  </a:lnTo>
                  <a:lnTo>
                    <a:pt x="421" y="2702"/>
                  </a:lnTo>
                  <a:lnTo>
                    <a:pt x="414" y="2699"/>
                  </a:lnTo>
                  <a:lnTo>
                    <a:pt x="404" y="2692"/>
                  </a:lnTo>
                  <a:lnTo>
                    <a:pt x="383" y="2667"/>
                  </a:lnTo>
                  <a:lnTo>
                    <a:pt x="362" y="2636"/>
                  </a:lnTo>
                  <a:lnTo>
                    <a:pt x="341" y="2594"/>
                  </a:lnTo>
                  <a:lnTo>
                    <a:pt x="317" y="2546"/>
                  </a:lnTo>
                  <a:lnTo>
                    <a:pt x="268" y="2430"/>
                  </a:lnTo>
                  <a:lnTo>
                    <a:pt x="219" y="2299"/>
                  </a:lnTo>
                  <a:lnTo>
                    <a:pt x="174" y="2159"/>
                  </a:lnTo>
                  <a:lnTo>
                    <a:pt x="133" y="2019"/>
                  </a:lnTo>
                  <a:lnTo>
                    <a:pt x="100" y="1888"/>
                  </a:lnTo>
                  <a:lnTo>
                    <a:pt x="90" y="1821"/>
                  </a:lnTo>
                  <a:lnTo>
                    <a:pt x="76" y="1745"/>
                  </a:lnTo>
                  <a:lnTo>
                    <a:pt x="55" y="1567"/>
                  </a:lnTo>
                  <a:lnTo>
                    <a:pt x="38" y="1368"/>
                  </a:lnTo>
                  <a:lnTo>
                    <a:pt x="27" y="1163"/>
                  </a:lnTo>
                  <a:lnTo>
                    <a:pt x="17" y="968"/>
                  </a:lnTo>
                  <a:lnTo>
                    <a:pt x="11" y="797"/>
                  </a:lnTo>
                  <a:lnTo>
                    <a:pt x="3" y="581"/>
                  </a:lnTo>
                  <a:lnTo>
                    <a:pt x="3" y="438"/>
                  </a:lnTo>
                  <a:lnTo>
                    <a:pt x="0" y="254"/>
                  </a:lnTo>
                  <a:lnTo>
                    <a:pt x="3" y="164"/>
                  </a:lnTo>
                  <a:lnTo>
                    <a:pt x="11" y="87"/>
                  </a:lnTo>
                  <a:lnTo>
                    <a:pt x="14" y="55"/>
                  </a:lnTo>
                  <a:lnTo>
                    <a:pt x="21" y="31"/>
                  </a:lnTo>
                  <a:lnTo>
                    <a:pt x="31" y="14"/>
                  </a:lnTo>
                  <a:lnTo>
                    <a:pt x="42" y="6"/>
                  </a:lnTo>
                  <a:close/>
                </a:path>
              </a:pathLst>
            </a:custGeom>
            <a:solidFill>
              <a:srgbClr val="2C3233"/>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0" name="Freeform 96"/>
            <p:cNvSpPr>
              <a:spLocks/>
            </p:cNvSpPr>
            <p:nvPr/>
          </p:nvSpPr>
          <p:spPr bwMode="auto">
            <a:xfrm>
              <a:off x="425888" y="5210507"/>
              <a:ext cx="39940" cy="78022"/>
            </a:xfrm>
            <a:custGeom>
              <a:avLst/>
              <a:gdLst>
                <a:gd name="T0" fmla="*/ 149 w 261"/>
                <a:gd name="T1" fmla="*/ 505 h 581"/>
                <a:gd name="T2" fmla="*/ 128 w 261"/>
                <a:gd name="T3" fmla="*/ 467 h 581"/>
                <a:gd name="T4" fmla="*/ 80 w 261"/>
                <a:gd name="T5" fmla="*/ 380 h 581"/>
                <a:gd name="T6" fmla="*/ 55 w 261"/>
                <a:gd name="T7" fmla="*/ 328 h 581"/>
                <a:gd name="T8" fmla="*/ 31 w 261"/>
                <a:gd name="T9" fmla="*/ 276 h 581"/>
                <a:gd name="T10" fmla="*/ 10 w 261"/>
                <a:gd name="T11" fmla="*/ 223 h 581"/>
                <a:gd name="T12" fmla="*/ 0 w 261"/>
                <a:gd name="T13" fmla="*/ 181 h 581"/>
                <a:gd name="T14" fmla="*/ 0 w 261"/>
                <a:gd name="T15" fmla="*/ 164 h 581"/>
                <a:gd name="T16" fmla="*/ 0 w 261"/>
                <a:gd name="T17" fmla="*/ 143 h 581"/>
                <a:gd name="T18" fmla="*/ 3 w 261"/>
                <a:gd name="T19" fmla="*/ 108 h 581"/>
                <a:gd name="T20" fmla="*/ 17 w 261"/>
                <a:gd name="T21" fmla="*/ 81 h 581"/>
                <a:gd name="T22" fmla="*/ 31 w 261"/>
                <a:gd name="T23" fmla="*/ 53 h 581"/>
                <a:gd name="T24" fmla="*/ 45 w 261"/>
                <a:gd name="T25" fmla="*/ 32 h 581"/>
                <a:gd name="T26" fmla="*/ 58 w 261"/>
                <a:gd name="T27" fmla="*/ 14 h 581"/>
                <a:gd name="T28" fmla="*/ 73 w 261"/>
                <a:gd name="T29" fmla="*/ 0 h 581"/>
                <a:gd name="T30" fmla="*/ 97 w 261"/>
                <a:gd name="T31" fmla="*/ 14 h 581"/>
                <a:gd name="T32" fmla="*/ 156 w 261"/>
                <a:gd name="T33" fmla="*/ 53 h 581"/>
                <a:gd name="T34" fmla="*/ 188 w 261"/>
                <a:gd name="T35" fmla="*/ 77 h 581"/>
                <a:gd name="T36" fmla="*/ 216 w 261"/>
                <a:gd name="T37" fmla="*/ 105 h 581"/>
                <a:gd name="T38" fmla="*/ 237 w 261"/>
                <a:gd name="T39" fmla="*/ 129 h 581"/>
                <a:gd name="T40" fmla="*/ 240 w 261"/>
                <a:gd name="T41" fmla="*/ 139 h 581"/>
                <a:gd name="T42" fmla="*/ 244 w 261"/>
                <a:gd name="T43" fmla="*/ 150 h 581"/>
                <a:gd name="T44" fmla="*/ 250 w 261"/>
                <a:gd name="T45" fmla="*/ 191 h 581"/>
                <a:gd name="T46" fmla="*/ 254 w 261"/>
                <a:gd name="T47" fmla="*/ 268 h 581"/>
                <a:gd name="T48" fmla="*/ 261 w 261"/>
                <a:gd name="T49" fmla="*/ 362 h 581"/>
                <a:gd name="T50" fmla="*/ 261 w 261"/>
                <a:gd name="T51" fmla="*/ 453 h 581"/>
                <a:gd name="T52" fmla="*/ 257 w 261"/>
                <a:gd name="T53" fmla="*/ 495 h 581"/>
                <a:gd name="T54" fmla="*/ 250 w 261"/>
                <a:gd name="T55" fmla="*/ 533 h 581"/>
                <a:gd name="T56" fmla="*/ 244 w 261"/>
                <a:gd name="T57" fmla="*/ 557 h 581"/>
                <a:gd name="T58" fmla="*/ 240 w 261"/>
                <a:gd name="T59" fmla="*/ 568 h 581"/>
                <a:gd name="T60" fmla="*/ 234 w 261"/>
                <a:gd name="T61" fmla="*/ 575 h 581"/>
                <a:gd name="T62" fmla="*/ 226 w 261"/>
                <a:gd name="T63" fmla="*/ 581 h 581"/>
                <a:gd name="T64" fmla="*/ 219 w 261"/>
                <a:gd name="T65" fmla="*/ 581 h 581"/>
                <a:gd name="T66" fmla="*/ 209 w 261"/>
                <a:gd name="T67" fmla="*/ 578 h 581"/>
                <a:gd name="T68" fmla="*/ 198 w 261"/>
                <a:gd name="T69" fmla="*/ 571 h 581"/>
                <a:gd name="T70" fmla="*/ 188 w 261"/>
                <a:gd name="T71" fmla="*/ 560 h 581"/>
                <a:gd name="T72" fmla="*/ 177 w 261"/>
                <a:gd name="T73" fmla="*/ 547 h 581"/>
                <a:gd name="T74" fmla="*/ 149 w 261"/>
                <a:gd name="T75" fmla="*/ 505 h 58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Lst>
              <a:rect l="0" t="0" r="r" b="b"/>
              <a:pathLst>
                <a:path w="261" h="581">
                  <a:moveTo>
                    <a:pt x="149" y="505"/>
                  </a:moveTo>
                  <a:lnTo>
                    <a:pt x="128" y="467"/>
                  </a:lnTo>
                  <a:lnTo>
                    <a:pt x="80" y="380"/>
                  </a:lnTo>
                  <a:lnTo>
                    <a:pt x="55" y="328"/>
                  </a:lnTo>
                  <a:lnTo>
                    <a:pt x="31" y="276"/>
                  </a:lnTo>
                  <a:lnTo>
                    <a:pt x="10" y="223"/>
                  </a:lnTo>
                  <a:lnTo>
                    <a:pt x="0" y="181"/>
                  </a:lnTo>
                  <a:lnTo>
                    <a:pt x="0" y="164"/>
                  </a:lnTo>
                  <a:lnTo>
                    <a:pt x="0" y="143"/>
                  </a:lnTo>
                  <a:lnTo>
                    <a:pt x="3" y="108"/>
                  </a:lnTo>
                  <a:lnTo>
                    <a:pt x="17" y="81"/>
                  </a:lnTo>
                  <a:lnTo>
                    <a:pt x="31" y="53"/>
                  </a:lnTo>
                  <a:lnTo>
                    <a:pt x="45" y="32"/>
                  </a:lnTo>
                  <a:lnTo>
                    <a:pt x="58" y="14"/>
                  </a:lnTo>
                  <a:lnTo>
                    <a:pt x="73" y="0"/>
                  </a:lnTo>
                  <a:lnTo>
                    <a:pt x="97" y="14"/>
                  </a:lnTo>
                  <a:lnTo>
                    <a:pt x="156" y="53"/>
                  </a:lnTo>
                  <a:lnTo>
                    <a:pt x="188" y="77"/>
                  </a:lnTo>
                  <a:lnTo>
                    <a:pt x="216" y="105"/>
                  </a:lnTo>
                  <a:lnTo>
                    <a:pt x="237" y="129"/>
                  </a:lnTo>
                  <a:lnTo>
                    <a:pt x="240" y="139"/>
                  </a:lnTo>
                  <a:lnTo>
                    <a:pt x="244" y="150"/>
                  </a:lnTo>
                  <a:lnTo>
                    <a:pt x="250" y="191"/>
                  </a:lnTo>
                  <a:lnTo>
                    <a:pt x="254" y="268"/>
                  </a:lnTo>
                  <a:lnTo>
                    <a:pt x="261" y="362"/>
                  </a:lnTo>
                  <a:lnTo>
                    <a:pt x="261" y="453"/>
                  </a:lnTo>
                  <a:lnTo>
                    <a:pt x="257" y="495"/>
                  </a:lnTo>
                  <a:lnTo>
                    <a:pt x="250" y="533"/>
                  </a:lnTo>
                  <a:lnTo>
                    <a:pt x="244" y="557"/>
                  </a:lnTo>
                  <a:lnTo>
                    <a:pt x="240" y="568"/>
                  </a:lnTo>
                  <a:lnTo>
                    <a:pt x="234" y="575"/>
                  </a:lnTo>
                  <a:lnTo>
                    <a:pt x="226" y="581"/>
                  </a:lnTo>
                  <a:lnTo>
                    <a:pt x="219" y="581"/>
                  </a:lnTo>
                  <a:lnTo>
                    <a:pt x="209" y="578"/>
                  </a:lnTo>
                  <a:lnTo>
                    <a:pt x="198" y="571"/>
                  </a:lnTo>
                  <a:lnTo>
                    <a:pt x="188" y="560"/>
                  </a:lnTo>
                  <a:lnTo>
                    <a:pt x="177" y="547"/>
                  </a:lnTo>
                  <a:lnTo>
                    <a:pt x="149" y="505"/>
                  </a:lnTo>
                  <a:close/>
                </a:path>
              </a:pathLst>
            </a:custGeom>
            <a:solidFill>
              <a:srgbClr val="E3B28D"/>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1" name="Freeform 102"/>
            <p:cNvSpPr>
              <a:spLocks/>
            </p:cNvSpPr>
            <p:nvPr/>
          </p:nvSpPr>
          <p:spPr bwMode="auto">
            <a:xfrm>
              <a:off x="441497" y="5180592"/>
              <a:ext cx="98703" cy="185555"/>
            </a:xfrm>
            <a:custGeom>
              <a:avLst/>
              <a:gdLst>
                <a:gd name="T0" fmla="*/ 115 w 645"/>
                <a:gd name="T1" fmla="*/ 931 h 1376"/>
                <a:gd name="T2" fmla="*/ 76 w 645"/>
                <a:gd name="T3" fmla="*/ 840 h 1376"/>
                <a:gd name="T4" fmla="*/ 35 w 645"/>
                <a:gd name="T5" fmla="*/ 715 h 1376"/>
                <a:gd name="T6" fmla="*/ 11 w 645"/>
                <a:gd name="T7" fmla="*/ 569 h 1376"/>
                <a:gd name="T8" fmla="*/ 0 w 645"/>
                <a:gd name="T9" fmla="*/ 395 h 1376"/>
                <a:gd name="T10" fmla="*/ 3 w 645"/>
                <a:gd name="T11" fmla="*/ 283 h 1376"/>
                <a:gd name="T12" fmla="*/ 32 w 645"/>
                <a:gd name="T13" fmla="*/ 203 h 1376"/>
                <a:gd name="T14" fmla="*/ 81 w 645"/>
                <a:gd name="T15" fmla="*/ 143 h 1376"/>
                <a:gd name="T16" fmla="*/ 140 w 645"/>
                <a:gd name="T17" fmla="*/ 91 h 1376"/>
                <a:gd name="T18" fmla="*/ 216 w 645"/>
                <a:gd name="T19" fmla="*/ 39 h 1376"/>
                <a:gd name="T20" fmla="*/ 304 w 645"/>
                <a:gd name="T21" fmla="*/ 5 h 1376"/>
                <a:gd name="T22" fmla="*/ 345 w 645"/>
                <a:gd name="T23" fmla="*/ 0 h 1376"/>
                <a:gd name="T24" fmla="*/ 383 w 645"/>
                <a:gd name="T25" fmla="*/ 5 h 1376"/>
                <a:gd name="T26" fmla="*/ 411 w 645"/>
                <a:gd name="T27" fmla="*/ 21 h 1376"/>
                <a:gd name="T28" fmla="*/ 432 w 645"/>
                <a:gd name="T29" fmla="*/ 53 h 1376"/>
                <a:gd name="T30" fmla="*/ 439 w 645"/>
                <a:gd name="T31" fmla="*/ 85 h 1376"/>
                <a:gd name="T32" fmla="*/ 429 w 645"/>
                <a:gd name="T33" fmla="*/ 106 h 1376"/>
                <a:gd name="T34" fmla="*/ 414 w 645"/>
                <a:gd name="T35" fmla="*/ 122 h 1376"/>
                <a:gd name="T36" fmla="*/ 335 w 645"/>
                <a:gd name="T37" fmla="*/ 168 h 1376"/>
                <a:gd name="T38" fmla="*/ 283 w 645"/>
                <a:gd name="T39" fmla="*/ 206 h 1376"/>
                <a:gd name="T40" fmla="*/ 258 w 645"/>
                <a:gd name="T41" fmla="*/ 237 h 1376"/>
                <a:gd name="T42" fmla="*/ 230 w 645"/>
                <a:gd name="T43" fmla="*/ 314 h 1376"/>
                <a:gd name="T44" fmla="*/ 223 w 645"/>
                <a:gd name="T45" fmla="*/ 387 h 1376"/>
                <a:gd name="T46" fmla="*/ 223 w 645"/>
                <a:gd name="T47" fmla="*/ 439 h 1376"/>
                <a:gd name="T48" fmla="*/ 429 w 645"/>
                <a:gd name="T49" fmla="*/ 666 h 1376"/>
                <a:gd name="T50" fmla="*/ 572 w 645"/>
                <a:gd name="T51" fmla="*/ 833 h 1376"/>
                <a:gd name="T52" fmla="*/ 634 w 645"/>
                <a:gd name="T53" fmla="*/ 928 h 1376"/>
                <a:gd name="T54" fmla="*/ 645 w 645"/>
                <a:gd name="T55" fmla="*/ 969 h 1376"/>
                <a:gd name="T56" fmla="*/ 642 w 645"/>
                <a:gd name="T57" fmla="*/ 993 h 1376"/>
                <a:gd name="T58" fmla="*/ 627 w 645"/>
                <a:gd name="T59" fmla="*/ 1032 h 1376"/>
                <a:gd name="T60" fmla="*/ 561 w 645"/>
                <a:gd name="T61" fmla="*/ 1126 h 1376"/>
                <a:gd name="T62" fmla="*/ 515 w 645"/>
                <a:gd name="T63" fmla="*/ 1171 h 1376"/>
                <a:gd name="T64" fmla="*/ 474 w 645"/>
                <a:gd name="T65" fmla="*/ 1202 h 1376"/>
                <a:gd name="T66" fmla="*/ 436 w 645"/>
                <a:gd name="T67" fmla="*/ 1220 h 1376"/>
                <a:gd name="T68" fmla="*/ 390 w 645"/>
                <a:gd name="T69" fmla="*/ 1223 h 1376"/>
                <a:gd name="T70" fmla="*/ 349 w 645"/>
                <a:gd name="T71" fmla="*/ 1216 h 1376"/>
                <a:gd name="T72" fmla="*/ 32 w 645"/>
                <a:gd name="T73" fmla="*/ 1032 h 137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645" h="1376">
                  <a:moveTo>
                    <a:pt x="140" y="976"/>
                  </a:moveTo>
                  <a:lnTo>
                    <a:pt x="115" y="931"/>
                  </a:lnTo>
                  <a:lnTo>
                    <a:pt x="94" y="886"/>
                  </a:lnTo>
                  <a:lnTo>
                    <a:pt x="76" y="840"/>
                  </a:lnTo>
                  <a:lnTo>
                    <a:pt x="60" y="798"/>
                  </a:lnTo>
                  <a:lnTo>
                    <a:pt x="35" y="715"/>
                  </a:lnTo>
                  <a:lnTo>
                    <a:pt x="18" y="638"/>
                  </a:lnTo>
                  <a:lnTo>
                    <a:pt x="11" y="569"/>
                  </a:lnTo>
                  <a:lnTo>
                    <a:pt x="3" y="502"/>
                  </a:lnTo>
                  <a:lnTo>
                    <a:pt x="0" y="395"/>
                  </a:lnTo>
                  <a:lnTo>
                    <a:pt x="0" y="335"/>
                  </a:lnTo>
                  <a:lnTo>
                    <a:pt x="3" y="283"/>
                  </a:lnTo>
                  <a:lnTo>
                    <a:pt x="18" y="241"/>
                  </a:lnTo>
                  <a:lnTo>
                    <a:pt x="32" y="203"/>
                  </a:lnTo>
                  <a:lnTo>
                    <a:pt x="52" y="171"/>
                  </a:lnTo>
                  <a:lnTo>
                    <a:pt x="81" y="143"/>
                  </a:lnTo>
                  <a:lnTo>
                    <a:pt x="109" y="116"/>
                  </a:lnTo>
                  <a:lnTo>
                    <a:pt x="140" y="91"/>
                  </a:lnTo>
                  <a:lnTo>
                    <a:pt x="174" y="63"/>
                  </a:lnTo>
                  <a:lnTo>
                    <a:pt x="216" y="39"/>
                  </a:lnTo>
                  <a:lnTo>
                    <a:pt x="258" y="18"/>
                  </a:lnTo>
                  <a:lnTo>
                    <a:pt x="304" y="5"/>
                  </a:lnTo>
                  <a:lnTo>
                    <a:pt x="325" y="0"/>
                  </a:lnTo>
                  <a:lnTo>
                    <a:pt x="345" y="0"/>
                  </a:lnTo>
                  <a:lnTo>
                    <a:pt x="366" y="0"/>
                  </a:lnTo>
                  <a:lnTo>
                    <a:pt x="383" y="5"/>
                  </a:lnTo>
                  <a:lnTo>
                    <a:pt x="398" y="11"/>
                  </a:lnTo>
                  <a:lnTo>
                    <a:pt x="411" y="21"/>
                  </a:lnTo>
                  <a:lnTo>
                    <a:pt x="426" y="36"/>
                  </a:lnTo>
                  <a:lnTo>
                    <a:pt x="432" y="53"/>
                  </a:lnTo>
                  <a:lnTo>
                    <a:pt x="436" y="70"/>
                  </a:lnTo>
                  <a:lnTo>
                    <a:pt x="439" y="85"/>
                  </a:lnTo>
                  <a:lnTo>
                    <a:pt x="436" y="94"/>
                  </a:lnTo>
                  <a:lnTo>
                    <a:pt x="429" y="106"/>
                  </a:lnTo>
                  <a:lnTo>
                    <a:pt x="422" y="116"/>
                  </a:lnTo>
                  <a:lnTo>
                    <a:pt x="414" y="122"/>
                  </a:lnTo>
                  <a:lnTo>
                    <a:pt x="390" y="140"/>
                  </a:lnTo>
                  <a:lnTo>
                    <a:pt x="335" y="168"/>
                  </a:lnTo>
                  <a:lnTo>
                    <a:pt x="307" y="185"/>
                  </a:lnTo>
                  <a:lnTo>
                    <a:pt x="283" y="206"/>
                  </a:lnTo>
                  <a:lnTo>
                    <a:pt x="268" y="220"/>
                  </a:lnTo>
                  <a:lnTo>
                    <a:pt x="258" y="237"/>
                  </a:lnTo>
                  <a:lnTo>
                    <a:pt x="240" y="276"/>
                  </a:lnTo>
                  <a:lnTo>
                    <a:pt x="230" y="314"/>
                  </a:lnTo>
                  <a:lnTo>
                    <a:pt x="223" y="353"/>
                  </a:lnTo>
                  <a:lnTo>
                    <a:pt x="223" y="387"/>
                  </a:lnTo>
                  <a:lnTo>
                    <a:pt x="223" y="415"/>
                  </a:lnTo>
                  <a:lnTo>
                    <a:pt x="223" y="439"/>
                  </a:lnTo>
                  <a:lnTo>
                    <a:pt x="289" y="509"/>
                  </a:lnTo>
                  <a:lnTo>
                    <a:pt x="429" y="666"/>
                  </a:lnTo>
                  <a:lnTo>
                    <a:pt x="502" y="753"/>
                  </a:lnTo>
                  <a:lnTo>
                    <a:pt x="572" y="833"/>
                  </a:lnTo>
                  <a:lnTo>
                    <a:pt x="621" y="903"/>
                  </a:lnTo>
                  <a:lnTo>
                    <a:pt x="634" y="928"/>
                  </a:lnTo>
                  <a:lnTo>
                    <a:pt x="642" y="944"/>
                  </a:lnTo>
                  <a:lnTo>
                    <a:pt x="645" y="969"/>
                  </a:lnTo>
                  <a:lnTo>
                    <a:pt x="645" y="980"/>
                  </a:lnTo>
                  <a:lnTo>
                    <a:pt x="642" y="993"/>
                  </a:lnTo>
                  <a:lnTo>
                    <a:pt x="637" y="1011"/>
                  </a:lnTo>
                  <a:lnTo>
                    <a:pt x="627" y="1032"/>
                  </a:lnTo>
                  <a:lnTo>
                    <a:pt x="585" y="1094"/>
                  </a:lnTo>
                  <a:lnTo>
                    <a:pt x="561" y="1126"/>
                  </a:lnTo>
                  <a:lnTo>
                    <a:pt x="536" y="1150"/>
                  </a:lnTo>
                  <a:lnTo>
                    <a:pt x="515" y="1171"/>
                  </a:lnTo>
                  <a:lnTo>
                    <a:pt x="495" y="1188"/>
                  </a:lnTo>
                  <a:lnTo>
                    <a:pt x="474" y="1202"/>
                  </a:lnTo>
                  <a:lnTo>
                    <a:pt x="453" y="1212"/>
                  </a:lnTo>
                  <a:lnTo>
                    <a:pt x="436" y="1220"/>
                  </a:lnTo>
                  <a:lnTo>
                    <a:pt x="418" y="1223"/>
                  </a:lnTo>
                  <a:lnTo>
                    <a:pt x="390" y="1223"/>
                  </a:lnTo>
                  <a:lnTo>
                    <a:pt x="366" y="1223"/>
                  </a:lnTo>
                  <a:lnTo>
                    <a:pt x="349" y="1216"/>
                  </a:lnTo>
                  <a:lnTo>
                    <a:pt x="182" y="1376"/>
                  </a:lnTo>
                  <a:lnTo>
                    <a:pt x="32" y="1032"/>
                  </a:lnTo>
                  <a:lnTo>
                    <a:pt x="140" y="976"/>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2" name="Freeform 103"/>
            <p:cNvSpPr>
              <a:spLocks/>
            </p:cNvSpPr>
            <p:nvPr/>
          </p:nvSpPr>
          <p:spPr bwMode="auto">
            <a:xfrm>
              <a:off x="258322" y="5187869"/>
              <a:ext cx="269024" cy="484708"/>
            </a:xfrm>
            <a:custGeom>
              <a:avLst/>
              <a:gdLst>
                <a:gd name="T0" fmla="*/ 700 w 1759"/>
                <a:gd name="T1" fmla="*/ 126 h 3598"/>
                <a:gd name="T2" fmla="*/ 561 w 1759"/>
                <a:gd name="T3" fmla="*/ 337 h 3598"/>
                <a:gd name="T4" fmla="*/ 403 w 1759"/>
                <a:gd name="T5" fmla="*/ 589 h 3598"/>
                <a:gd name="T6" fmla="*/ 302 w 1759"/>
                <a:gd name="T7" fmla="*/ 776 h 3598"/>
                <a:gd name="T8" fmla="*/ 226 w 1759"/>
                <a:gd name="T9" fmla="*/ 958 h 3598"/>
                <a:gd name="T10" fmla="*/ 122 w 1759"/>
                <a:gd name="T11" fmla="*/ 1247 h 3598"/>
                <a:gd name="T12" fmla="*/ 37 w 1759"/>
                <a:gd name="T13" fmla="*/ 1543 h 3598"/>
                <a:gd name="T14" fmla="*/ 10 w 1759"/>
                <a:gd name="T15" fmla="*/ 1676 h 3598"/>
                <a:gd name="T16" fmla="*/ 0 w 1759"/>
                <a:gd name="T17" fmla="*/ 1790 h 3598"/>
                <a:gd name="T18" fmla="*/ 3 w 1759"/>
                <a:gd name="T19" fmla="*/ 1877 h 3598"/>
                <a:gd name="T20" fmla="*/ 34 w 1759"/>
                <a:gd name="T21" fmla="*/ 1964 h 3598"/>
                <a:gd name="T22" fmla="*/ 101 w 1759"/>
                <a:gd name="T23" fmla="*/ 2079 h 3598"/>
                <a:gd name="T24" fmla="*/ 292 w 1759"/>
                <a:gd name="T25" fmla="*/ 2350 h 3598"/>
                <a:gd name="T26" fmla="*/ 497 w 1759"/>
                <a:gd name="T27" fmla="*/ 2643 h 3598"/>
                <a:gd name="T28" fmla="*/ 582 w 1759"/>
                <a:gd name="T29" fmla="*/ 2779 h 3598"/>
                <a:gd name="T30" fmla="*/ 640 w 1759"/>
                <a:gd name="T31" fmla="*/ 2898 h 3598"/>
                <a:gd name="T32" fmla="*/ 689 w 1759"/>
                <a:gd name="T33" fmla="*/ 2992 h 3598"/>
                <a:gd name="T34" fmla="*/ 756 w 1759"/>
                <a:gd name="T35" fmla="*/ 3065 h 3598"/>
                <a:gd name="T36" fmla="*/ 832 w 1759"/>
                <a:gd name="T37" fmla="*/ 3120 h 3598"/>
                <a:gd name="T38" fmla="*/ 916 w 1759"/>
                <a:gd name="T39" fmla="*/ 3166 h 3598"/>
                <a:gd name="T40" fmla="*/ 1090 w 1759"/>
                <a:gd name="T41" fmla="*/ 3236 h 3598"/>
                <a:gd name="T42" fmla="*/ 1170 w 1759"/>
                <a:gd name="T43" fmla="*/ 3273 h 3598"/>
                <a:gd name="T44" fmla="*/ 1240 w 1759"/>
                <a:gd name="T45" fmla="*/ 3315 h 3598"/>
                <a:gd name="T46" fmla="*/ 1396 w 1759"/>
                <a:gd name="T47" fmla="*/ 3427 h 3598"/>
                <a:gd name="T48" fmla="*/ 1575 w 1759"/>
                <a:gd name="T49" fmla="*/ 3531 h 3598"/>
                <a:gd name="T50" fmla="*/ 1686 w 1759"/>
                <a:gd name="T51" fmla="*/ 3584 h 3598"/>
                <a:gd name="T52" fmla="*/ 1734 w 1759"/>
                <a:gd name="T53" fmla="*/ 3598 h 3598"/>
                <a:gd name="T54" fmla="*/ 1755 w 1759"/>
                <a:gd name="T55" fmla="*/ 3590 h 3598"/>
                <a:gd name="T56" fmla="*/ 1759 w 1759"/>
                <a:gd name="T57" fmla="*/ 3577 h 3598"/>
                <a:gd name="T58" fmla="*/ 1734 w 1759"/>
                <a:gd name="T59" fmla="*/ 3514 h 3598"/>
                <a:gd name="T60" fmla="*/ 1658 w 1759"/>
                <a:gd name="T61" fmla="*/ 3330 h 3598"/>
                <a:gd name="T62" fmla="*/ 1567 w 1759"/>
                <a:gd name="T63" fmla="*/ 3068 h 3598"/>
                <a:gd name="T64" fmla="*/ 1526 w 1759"/>
                <a:gd name="T65" fmla="*/ 2915 h 3598"/>
                <a:gd name="T66" fmla="*/ 1494 w 1759"/>
                <a:gd name="T67" fmla="*/ 2755 h 3598"/>
                <a:gd name="T68" fmla="*/ 1477 w 1759"/>
                <a:gd name="T69" fmla="*/ 2584 h 3598"/>
                <a:gd name="T70" fmla="*/ 1474 w 1759"/>
                <a:gd name="T71" fmla="*/ 2403 h 3598"/>
                <a:gd name="T72" fmla="*/ 1481 w 1759"/>
                <a:gd name="T73" fmla="*/ 1999 h 3598"/>
                <a:gd name="T74" fmla="*/ 1505 w 1759"/>
                <a:gd name="T75" fmla="*/ 1449 h 3598"/>
                <a:gd name="T76" fmla="*/ 1505 w 1759"/>
                <a:gd name="T77" fmla="*/ 1275 h 3598"/>
                <a:gd name="T78" fmla="*/ 1494 w 1759"/>
                <a:gd name="T79" fmla="*/ 1211 h 3598"/>
                <a:gd name="T80" fmla="*/ 1463 w 1759"/>
                <a:gd name="T81" fmla="*/ 1114 h 3598"/>
                <a:gd name="T82" fmla="*/ 1390 w 1759"/>
                <a:gd name="T83" fmla="*/ 975 h 3598"/>
                <a:gd name="T84" fmla="*/ 1310 w 1759"/>
                <a:gd name="T85" fmla="*/ 857 h 3598"/>
                <a:gd name="T86" fmla="*/ 1271 w 1759"/>
                <a:gd name="T87" fmla="*/ 815 h 3598"/>
                <a:gd name="T88" fmla="*/ 1237 w 1759"/>
                <a:gd name="T89" fmla="*/ 790 h 3598"/>
                <a:gd name="T90" fmla="*/ 1219 w 1759"/>
                <a:gd name="T91" fmla="*/ 787 h 3598"/>
                <a:gd name="T92" fmla="*/ 1180 w 1759"/>
                <a:gd name="T93" fmla="*/ 805 h 3598"/>
                <a:gd name="T94" fmla="*/ 1143 w 1759"/>
                <a:gd name="T95" fmla="*/ 846 h 3598"/>
                <a:gd name="T96" fmla="*/ 1079 w 1759"/>
                <a:gd name="T97" fmla="*/ 930 h 3598"/>
                <a:gd name="T98" fmla="*/ 1014 w 1759"/>
                <a:gd name="T99" fmla="*/ 1045 h 3598"/>
                <a:gd name="T100" fmla="*/ 957 w 1759"/>
                <a:gd name="T101" fmla="*/ 919 h 3598"/>
                <a:gd name="T102" fmla="*/ 868 w 1759"/>
                <a:gd name="T103" fmla="*/ 327 h 3598"/>
                <a:gd name="T104" fmla="*/ 818 w 1759"/>
                <a:gd name="T105" fmla="*/ 84 h 3598"/>
                <a:gd name="T106" fmla="*/ 793 w 1759"/>
                <a:gd name="T107" fmla="*/ 4 h 3598"/>
                <a:gd name="T108" fmla="*/ 787 w 1759"/>
                <a:gd name="T109" fmla="*/ 0 h 35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Lst>
              <a:rect l="0" t="0" r="r" b="b"/>
              <a:pathLst>
                <a:path w="1759" h="3598">
                  <a:moveTo>
                    <a:pt x="787" y="0"/>
                  </a:moveTo>
                  <a:lnTo>
                    <a:pt x="700" y="126"/>
                  </a:lnTo>
                  <a:lnTo>
                    <a:pt x="634" y="223"/>
                  </a:lnTo>
                  <a:lnTo>
                    <a:pt x="561" y="337"/>
                  </a:lnTo>
                  <a:lnTo>
                    <a:pt x="481" y="459"/>
                  </a:lnTo>
                  <a:lnTo>
                    <a:pt x="403" y="589"/>
                  </a:lnTo>
                  <a:lnTo>
                    <a:pt x="335" y="717"/>
                  </a:lnTo>
                  <a:lnTo>
                    <a:pt x="302" y="776"/>
                  </a:lnTo>
                  <a:lnTo>
                    <a:pt x="278" y="836"/>
                  </a:lnTo>
                  <a:lnTo>
                    <a:pt x="226" y="958"/>
                  </a:lnTo>
                  <a:lnTo>
                    <a:pt x="174" y="1097"/>
                  </a:lnTo>
                  <a:lnTo>
                    <a:pt x="122" y="1247"/>
                  </a:lnTo>
                  <a:lnTo>
                    <a:pt x="76" y="1396"/>
                  </a:lnTo>
                  <a:lnTo>
                    <a:pt x="37" y="1543"/>
                  </a:lnTo>
                  <a:lnTo>
                    <a:pt x="24" y="1613"/>
                  </a:lnTo>
                  <a:lnTo>
                    <a:pt x="10" y="1676"/>
                  </a:lnTo>
                  <a:lnTo>
                    <a:pt x="3" y="1738"/>
                  </a:lnTo>
                  <a:lnTo>
                    <a:pt x="0" y="1790"/>
                  </a:lnTo>
                  <a:lnTo>
                    <a:pt x="0" y="1839"/>
                  </a:lnTo>
                  <a:lnTo>
                    <a:pt x="3" y="1877"/>
                  </a:lnTo>
                  <a:lnTo>
                    <a:pt x="13" y="1919"/>
                  </a:lnTo>
                  <a:lnTo>
                    <a:pt x="34" y="1964"/>
                  </a:lnTo>
                  <a:lnTo>
                    <a:pt x="66" y="2020"/>
                  </a:lnTo>
                  <a:lnTo>
                    <a:pt x="101" y="2079"/>
                  </a:lnTo>
                  <a:lnTo>
                    <a:pt x="192" y="2208"/>
                  </a:lnTo>
                  <a:lnTo>
                    <a:pt x="292" y="2350"/>
                  </a:lnTo>
                  <a:lnTo>
                    <a:pt x="400" y="2500"/>
                  </a:lnTo>
                  <a:lnTo>
                    <a:pt x="497" y="2643"/>
                  </a:lnTo>
                  <a:lnTo>
                    <a:pt x="543" y="2713"/>
                  </a:lnTo>
                  <a:lnTo>
                    <a:pt x="582" y="2779"/>
                  </a:lnTo>
                  <a:lnTo>
                    <a:pt x="613" y="2842"/>
                  </a:lnTo>
                  <a:lnTo>
                    <a:pt x="640" y="2898"/>
                  </a:lnTo>
                  <a:lnTo>
                    <a:pt x="661" y="2950"/>
                  </a:lnTo>
                  <a:lnTo>
                    <a:pt x="689" y="2992"/>
                  </a:lnTo>
                  <a:lnTo>
                    <a:pt x="721" y="3033"/>
                  </a:lnTo>
                  <a:lnTo>
                    <a:pt x="756" y="3065"/>
                  </a:lnTo>
                  <a:lnTo>
                    <a:pt x="793" y="3096"/>
                  </a:lnTo>
                  <a:lnTo>
                    <a:pt x="832" y="3120"/>
                  </a:lnTo>
                  <a:lnTo>
                    <a:pt x="874" y="3145"/>
                  </a:lnTo>
                  <a:lnTo>
                    <a:pt x="916" y="3166"/>
                  </a:lnTo>
                  <a:lnTo>
                    <a:pt x="1003" y="3200"/>
                  </a:lnTo>
                  <a:lnTo>
                    <a:pt x="1090" y="3236"/>
                  </a:lnTo>
                  <a:lnTo>
                    <a:pt x="1131" y="3252"/>
                  </a:lnTo>
                  <a:lnTo>
                    <a:pt x="1170" y="3273"/>
                  </a:lnTo>
                  <a:lnTo>
                    <a:pt x="1205" y="3294"/>
                  </a:lnTo>
                  <a:lnTo>
                    <a:pt x="1240" y="3315"/>
                  </a:lnTo>
                  <a:lnTo>
                    <a:pt x="1310" y="3371"/>
                  </a:lnTo>
                  <a:lnTo>
                    <a:pt x="1396" y="3427"/>
                  </a:lnTo>
                  <a:lnTo>
                    <a:pt x="1487" y="3483"/>
                  </a:lnTo>
                  <a:lnTo>
                    <a:pt x="1575" y="3531"/>
                  </a:lnTo>
                  <a:lnTo>
                    <a:pt x="1651" y="3570"/>
                  </a:lnTo>
                  <a:lnTo>
                    <a:pt x="1686" y="3584"/>
                  </a:lnTo>
                  <a:lnTo>
                    <a:pt x="1713" y="3595"/>
                  </a:lnTo>
                  <a:lnTo>
                    <a:pt x="1734" y="3598"/>
                  </a:lnTo>
                  <a:lnTo>
                    <a:pt x="1752" y="3595"/>
                  </a:lnTo>
                  <a:lnTo>
                    <a:pt x="1755" y="3590"/>
                  </a:lnTo>
                  <a:lnTo>
                    <a:pt x="1759" y="3584"/>
                  </a:lnTo>
                  <a:lnTo>
                    <a:pt x="1759" y="3577"/>
                  </a:lnTo>
                  <a:lnTo>
                    <a:pt x="1755" y="3566"/>
                  </a:lnTo>
                  <a:lnTo>
                    <a:pt x="1734" y="3514"/>
                  </a:lnTo>
                  <a:lnTo>
                    <a:pt x="1700" y="3434"/>
                  </a:lnTo>
                  <a:lnTo>
                    <a:pt x="1658" y="3330"/>
                  </a:lnTo>
                  <a:lnTo>
                    <a:pt x="1612" y="3208"/>
                  </a:lnTo>
                  <a:lnTo>
                    <a:pt x="1567" y="3068"/>
                  </a:lnTo>
                  <a:lnTo>
                    <a:pt x="1547" y="2992"/>
                  </a:lnTo>
                  <a:lnTo>
                    <a:pt x="1526" y="2915"/>
                  </a:lnTo>
                  <a:lnTo>
                    <a:pt x="1512" y="2835"/>
                  </a:lnTo>
                  <a:lnTo>
                    <a:pt x="1494" y="2755"/>
                  </a:lnTo>
                  <a:lnTo>
                    <a:pt x="1484" y="2672"/>
                  </a:lnTo>
                  <a:lnTo>
                    <a:pt x="1477" y="2584"/>
                  </a:lnTo>
                  <a:lnTo>
                    <a:pt x="1474" y="2497"/>
                  </a:lnTo>
                  <a:lnTo>
                    <a:pt x="1474" y="2403"/>
                  </a:lnTo>
                  <a:lnTo>
                    <a:pt x="1477" y="2204"/>
                  </a:lnTo>
                  <a:lnTo>
                    <a:pt x="1481" y="1999"/>
                  </a:lnTo>
                  <a:lnTo>
                    <a:pt x="1491" y="1798"/>
                  </a:lnTo>
                  <a:lnTo>
                    <a:pt x="1505" y="1449"/>
                  </a:lnTo>
                  <a:lnTo>
                    <a:pt x="1505" y="1323"/>
                  </a:lnTo>
                  <a:lnTo>
                    <a:pt x="1505" y="1275"/>
                  </a:lnTo>
                  <a:lnTo>
                    <a:pt x="1502" y="1244"/>
                  </a:lnTo>
                  <a:lnTo>
                    <a:pt x="1494" y="1211"/>
                  </a:lnTo>
                  <a:lnTo>
                    <a:pt x="1487" y="1184"/>
                  </a:lnTo>
                  <a:lnTo>
                    <a:pt x="1463" y="1114"/>
                  </a:lnTo>
                  <a:lnTo>
                    <a:pt x="1428" y="1045"/>
                  </a:lnTo>
                  <a:lnTo>
                    <a:pt x="1390" y="975"/>
                  </a:lnTo>
                  <a:lnTo>
                    <a:pt x="1351" y="909"/>
                  </a:lnTo>
                  <a:lnTo>
                    <a:pt x="1310" y="857"/>
                  </a:lnTo>
                  <a:lnTo>
                    <a:pt x="1289" y="833"/>
                  </a:lnTo>
                  <a:lnTo>
                    <a:pt x="1271" y="815"/>
                  </a:lnTo>
                  <a:lnTo>
                    <a:pt x="1254" y="797"/>
                  </a:lnTo>
                  <a:lnTo>
                    <a:pt x="1237" y="790"/>
                  </a:lnTo>
                  <a:lnTo>
                    <a:pt x="1230" y="787"/>
                  </a:lnTo>
                  <a:lnTo>
                    <a:pt x="1219" y="787"/>
                  </a:lnTo>
                  <a:lnTo>
                    <a:pt x="1201" y="794"/>
                  </a:lnTo>
                  <a:lnTo>
                    <a:pt x="1180" y="805"/>
                  </a:lnTo>
                  <a:lnTo>
                    <a:pt x="1164" y="821"/>
                  </a:lnTo>
                  <a:lnTo>
                    <a:pt x="1143" y="846"/>
                  </a:lnTo>
                  <a:lnTo>
                    <a:pt x="1121" y="870"/>
                  </a:lnTo>
                  <a:lnTo>
                    <a:pt x="1079" y="930"/>
                  </a:lnTo>
                  <a:lnTo>
                    <a:pt x="1042" y="992"/>
                  </a:lnTo>
                  <a:lnTo>
                    <a:pt x="1014" y="1045"/>
                  </a:lnTo>
                  <a:lnTo>
                    <a:pt x="985" y="1097"/>
                  </a:lnTo>
                  <a:lnTo>
                    <a:pt x="957" y="919"/>
                  </a:lnTo>
                  <a:lnTo>
                    <a:pt x="899" y="532"/>
                  </a:lnTo>
                  <a:lnTo>
                    <a:pt x="868" y="327"/>
                  </a:lnTo>
                  <a:lnTo>
                    <a:pt x="832" y="150"/>
                  </a:lnTo>
                  <a:lnTo>
                    <a:pt x="818" y="84"/>
                  </a:lnTo>
                  <a:lnTo>
                    <a:pt x="804" y="35"/>
                  </a:lnTo>
                  <a:lnTo>
                    <a:pt x="793" y="4"/>
                  </a:lnTo>
                  <a:lnTo>
                    <a:pt x="790" y="0"/>
                  </a:lnTo>
                  <a:lnTo>
                    <a:pt x="787" y="0"/>
                  </a:lnTo>
                  <a:close/>
                </a:path>
              </a:pathLst>
            </a:custGeom>
            <a:solidFill>
              <a:srgbClr val="3D4446"/>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3" name="Freeform 104"/>
            <p:cNvSpPr>
              <a:spLocks/>
            </p:cNvSpPr>
            <p:nvPr/>
          </p:nvSpPr>
          <p:spPr bwMode="auto">
            <a:xfrm>
              <a:off x="292294" y="5289338"/>
              <a:ext cx="156089" cy="215066"/>
            </a:xfrm>
            <a:custGeom>
              <a:avLst/>
              <a:gdLst>
                <a:gd name="T0" fmla="*/ 767 w 1020"/>
                <a:gd name="T1" fmla="*/ 275 h 1597"/>
                <a:gd name="T2" fmla="*/ 676 w 1020"/>
                <a:gd name="T3" fmla="*/ 372 h 1597"/>
                <a:gd name="T4" fmla="*/ 609 w 1020"/>
                <a:gd name="T5" fmla="*/ 473 h 1597"/>
                <a:gd name="T6" fmla="*/ 570 w 1020"/>
                <a:gd name="T7" fmla="*/ 553 h 1597"/>
                <a:gd name="T8" fmla="*/ 536 w 1020"/>
                <a:gd name="T9" fmla="*/ 647 h 1597"/>
                <a:gd name="T10" fmla="*/ 508 w 1020"/>
                <a:gd name="T11" fmla="*/ 755 h 1597"/>
                <a:gd name="T12" fmla="*/ 484 w 1020"/>
                <a:gd name="T13" fmla="*/ 943 h 1597"/>
                <a:gd name="T14" fmla="*/ 456 w 1020"/>
                <a:gd name="T15" fmla="*/ 1350 h 1597"/>
                <a:gd name="T16" fmla="*/ 438 w 1020"/>
                <a:gd name="T17" fmla="*/ 1545 h 1597"/>
                <a:gd name="T18" fmla="*/ 425 w 1020"/>
                <a:gd name="T19" fmla="*/ 1594 h 1597"/>
                <a:gd name="T20" fmla="*/ 414 w 1020"/>
                <a:gd name="T21" fmla="*/ 1597 h 1597"/>
                <a:gd name="T22" fmla="*/ 404 w 1020"/>
                <a:gd name="T23" fmla="*/ 1594 h 1597"/>
                <a:gd name="T24" fmla="*/ 380 w 1020"/>
                <a:gd name="T25" fmla="*/ 1549 h 1597"/>
                <a:gd name="T26" fmla="*/ 334 w 1020"/>
                <a:gd name="T27" fmla="*/ 1381 h 1597"/>
                <a:gd name="T28" fmla="*/ 296 w 1020"/>
                <a:gd name="T29" fmla="*/ 1170 h 1597"/>
                <a:gd name="T30" fmla="*/ 274 w 1020"/>
                <a:gd name="T31" fmla="*/ 988 h 1597"/>
                <a:gd name="T32" fmla="*/ 271 w 1020"/>
                <a:gd name="T33" fmla="*/ 915 h 1597"/>
                <a:gd name="T34" fmla="*/ 261 w 1020"/>
                <a:gd name="T35" fmla="*/ 894 h 1597"/>
                <a:gd name="T36" fmla="*/ 240 w 1020"/>
                <a:gd name="T37" fmla="*/ 891 h 1597"/>
                <a:gd name="T38" fmla="*/ 201 w 1020"/>
                <a:gd name="T39" fmla="*/ 912 h 1597"/>
                <a:gd name="T40" fmla="*/ 136 w 1020"/>
                <a:gd name="T41" fmla="*/ 975 h 1597"/>
                <a:gd name="T42" fmla="*/ 66 w 1020"/>
                <a:gd name="T43" fmla="*/ 1055 h 1597"/>
                <a:gd name="T44" fmla="*/ 38 w 1020"/>
                <a:gd name="T45" fmla="*/ 1079 h 1597"/>
                <a:gd name="T46" fmla="*/ 17 w 1020"/>
                <a:gd name="T47" fmla="*/ 1076 h 1597"/>
                <a:gd name="T48" fmla="*/ 3 w 1020"/>
                <a:gd name="T49" fmla="*/ 1048 h 1597"/>
                <a:gd name="T50" fmla="*/ 0 w 1020"/>
                <a:gd name="T51" fmla="*/ 1002 h 1597"/>
                <a:gd name="T52" fmla="*/ 3 w 1020"/>
                <a:gd name="T53" fmla="*/ 943 h 1597"/>
                <a:gd name="T54" fmla="*/ 21 w 1020"/>
                <a:gd name="T55" fmla="*/ 870 h 1597"/>
                <a:gd name="T56" fmla="*/ 48 w 1020"/>
                <a:gd name="T57" fmla="*/ 796 h 1597"/>
                <a:gd name="T58" fmla="*/ 90 w 1020"/>
                <a:gd name="T59" fmla="*/ 717 h 1597"/>
                <a:gd name="T60" fmla="*/ 149 w 1020"/>
                <a:gd name="T61" fmla="*/ 647 h 1597"/>
                <a:gd name="T62" fmla="*/ 219 w 1020"/>
                <a:gd name="T63" fmla="*/ 585 h 1597"/>
                <a:gd name="T64" fmla="*/ 296 w 1020"/>
                <a:gd name="T65" fmla="*/ 528 h 1597"/>
                <a:gd name="T66" fmla="*/ 453 w 1020"/>
                <a:gd name="T67" fmla="*/ 434 h 1597"/>
                <a:gd name="T68" fmla="*/ 546 w 1020"/>
                <a:gd name="T69" fmla="*/ 369 h 1597"/>
                <a:gd name="T70" fmla="*/ 591 w 1020"/>
                <a:gd name="T71" fmla="*/ 323 h 1597"/>
                <a:gd name="T72" fmla="*/ 634 w 1020"/>
                <a:gd name="T73" fmla="*/ 250 h 1597"/>
                <a:gd name="T74" fmla="*/ 703 w 1020"/>
                <a:gd name="T75" fmla="*/ 156 h 1597"/>
                <a:gd name="T76" fmla="*/ 787 w 1020"/>
                <a:gd name="T77" fmla="*/ 80 h 1597"/>
                <a:gd name="T78" fmla="*/ 864 w 1020"/>
                <a:gd name="T79" fmla="*/ 31 h 1597"/>
                <a:gd name="T80" fmla="*/ 926 w 1020"/>
                <a:gd name="T81" fmla="*/ 13 h 1597"/>
                <a:gd name="T82" fmla="*/ 996 w 1020"/>
                <a:gd name="T83" fmla="*/ 0 h 1597"/>
                <a:gd name="T84" fmla="*/ 1017 w 1020"/>
                <a:gd name="T85" fmla="*/ 3 h 1597"/>
                <a:gd name="T86" fmla="*/ 1017 w 1020"/>
                <a:gd name="T87" fmla="*/ 23 h 1597"/>
                <a:gd name="T88" fmla="*/ 986 w 1020"/>
                <a:gd name="T89" fmla="*/ 65 h 1597"/>
                <a:gd name="T90" fmla="*/ 920 w 1020"/>
                <a:gd name="T91" fmla="*/ 135 h 159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020" h="1597">
                  <a:moveTo>
                    <a:pt x="804" y="236"/>
                  </a:moveTo>
                  <a:lnTo>
                    <a:pt x="767" y="275"/>
                  </a:lnTo>
                  <a:lnTo>
                    <a:pt x="721" y="320"/>
                  </a:lnTo>
                  <a:lnTo>
                    <a:pt x="676" y="372"/>
                  </a:lnTo>
                  <a:lnTo>
                    <a:pt x="630" y="439"/>
                  </a:lnTo>
                  <a:lnTo>
                    <a:pt x="609" y="473"/>
                  </a:lnTo>
                  <a:lnTo>
                    <a:pt x="588" y="512"/>
                  </a:lnTo>
                  <a:lnTo>
                    <a:pt x="570" y="553"/>
                  </a:lnTo>
                  <a:lnTo>
                    <a:pt x="554" y="598"/>
                  </a:lnTo>
                  <a:lnTo>
                    <a:pt x="536" y="647"/>
                  </a:lnTo>
                  <a:lnTo>
                    <a:pt x="523" y="699"/>
                  </a:lnTo>
                  <a:lnTo>
                    <a:pt x="508" y="755"/>
                  </a:lnTo>
                  <a:lnTo>
                    <a:pt x="498" y="814"/>
                  </a:lnTo>
                  <a:lnTo>
                    <a:pt x="484" y="943"/>
                  </a:lnTo>
                  <a:lnTo>
                    <a:pt x="474" y="1082"/>
                  </a:lnTo>
                  <a:lnTo>
                    <a:pt x="456" y="1350"/>
                  </a:lnTo>
                  <a:lnTo>
                    <a:pt x="450" y="1462"/>
                  </a:lnTo>
                  <a:lnTo>
                    <a:pt x="438" y="1545"/>
                  </a:lnTo>
                  <a:lnTo>
                    <a:pt x="432" y="1576"/>
                  </a:lnTo>
                  <a:lnTo>
                    <a:pt x="425" y="1594"/>
                  </a:lnTo>
                  <a:lnTo>
                    <a:pt x="417" y="1597"/>
                  </a:lnTo>
                  <a:lnTo>
                    <a:pt x="414" y="1597"/>
                  </a:lnTo>
                  <a:lnTo>
                    <a:pt x="411" y="1597"/>
                  </a:lnTo>
                  <a:lnTo>
                    <a:pt x="404" y="1594"/>
                  </a:lnTo>
                  <a:lnTo>
                    <a:pt x="393" y="1573"/>
                  </a:lnTo>
                  <a:lnTo>
                    <a:pt x="380" y="1549"/>
                  </a:lnTo>
                  <a:lnTo>
                    <a:pt x="359" y="1476"/>
                  </a:lnTo>
                  <a:lnTo>
                    <a:pt x="334" y="1381"/>
                  </a:lnTo>
                  <a:lnTo>
                    <a:pt x="313" y="1277"/>
                  </a:lnTo>
                  <a:lnTo>
                    <a:pt x="296" y="1170"/>
                  </a:lnTo>
                  <a:lnTo>
                    <a:pt x="282" y="1072"/>
                  </a:lnTo>
                  <a:lnTo>
                    <a:pt x="274" y="988"/>
                  </a:lnTo>
                  <a:lnTo>
                    <a:pt x="271" y="933"/>
                  </a:lnTo>
                  <a:lnTo>
                    <a:pt x="271" y="915"/>
                  </a:lnTo>
                  <a:lnTo>
                    <a:pt x="264" y="905"/>
                  </a:lnTo>
                  <a:lnTo>
                    <a:pt x="261" y="894"/>
                  </a:lnTo>
                  <a:lnTo>
                    <a:pt x="250" y="891"/>
                  </a:lnTo>
                  <a:lnTo>
                    <a:pt x="240" y="891"/>
                  </a:lnTo>
                  <a:lnTo>
                    <a:pt x="229" y="894"/>
                  </a:lnTo>
                  <a:lnTo>
                    <a:pt x="201" y="912"/>
                  </a:lnTo>
                  <a:lnTo>
                    <a:pt x="167" y="939"/>
                  </a:lnTo>
                  <a:lnTo>
                    <a:pt x="136" y="975"/>
                  </a:lnTo>
                  <a:lnTo>
                    <a:pt x="100" y="1012"/>
                  </a:lnTo>
                  <a:lnTo>
                    <a:pt x="66" y="1055"/>
                  </a:lnTo>
                  <a:lnTo>
                    <a:pt x="52" y="1069"/>
                  </a:lnTo>
                  <a:lnTo>
                    <a:pt x="38" y="1079"/>
                  </a:lnTo>
                  <a:lnTo>
                    <a:pt x="27" y="1079"/>
                  </a:lnTo>
                  <a:lnTo>
                    <a:pt x="17" y="1076"/>
                  </a:lnTo>
                  <a:lnTo>
                    <a:pt x="10" y="1065"/>
                  </a:lnTo>
                  <a:lnTo>
                    <a:pt x="3" y="1048"/>
                  </a:lnTo>
                  <a:lnTo>
                    <a:pt x="0" y="1027"/>
                  </a:lnTo>
                  <a:lnTo>
                    <a:pt x="0" y="1002"/>
                  </a:lnTo>
                  <a:lnTo>
                    <a:pt x="0" y="975"/>
                  </a:lnTo>
                  <a:lnTo>
                    <a:pt x="3" y="943"/>
                  </a:lnTo>
                  <a:lnTo>
                    <a:pt x="10" y="908"/>
                  </a:lnTo>
                  <a:lnTo>
                    <a:pt x="21" y="870"/>
                  </a:lnTo>
                  <a:lnTo>
                    <a:pt x="31" y="835"/>
                  </a:lnTo>
                  <a:lnTo>
                    <a:pt x="48" y="796"/>
                  </a:lnTo>
                  <a:lnTo>
                    <a:pt x="69" y="755"/>
                  </a:lnTo>
                  <a:lnTo>
                    <a:pt x="90" y="717"/>
                  </a:lnTo>
                  <a:lnTo>
                    <a:pt x="118" y="682"/>
                  </a:lnTo>
                  <a:lnTo>
                    <a:pt x="149" y="647"/>
                  </a:lnTo>
                  <a:lnTo>
                    <a:pt x="180" y="616"/>
                  </a:lnTo>
                  <a:lnTo>
                    <a:pt x="219" y="585"/>
                  </a:lnTo>
                  <a:lnTo>
                    <a:pt x="258" y="556"/>
                  </a:lnTo>
                  <a:lnTo>
                    <a:pt x="296" y="528"/>
                  </a:lnTo>
                  <a:lnTo>
                    <a:pt x="375" y="480"/>
                  </a:lnTo>
                  <a:lnTo>
                    <a:pt x="453" y="434"/>
                  </a:lnTo>
                  <a:lnTo>
                    <a:pt x="518" y="390"/>
                  </a:lnTo>
                  <a:lnTo>
                    <a:pt x="546" y="369"/>
                  </a:lnTo>
                  <a:lnTo>
                    <a:pt x="570" y="344"/>
                  </a:lnTo>
                  <a:lnTo>
                    <a:pt x="591" y="323"/>
                  </a:lnTo>
                  <a:lnTo>
                    <a:pt x="606" y="299"/>
                  </a:lnTo>
                  <a:lnTo>
                    <a:pt x="634" y="250"/>
                  </a:lnTo>
                  <a:lnTo>
                    <a:pt x="665" y="201"/>
                  </a:lnTo>
                  <a:lnTo>
                    <a:pt x="703" y="156"/>
                  </a:lnTo>
                  <a:lnTo>
                    <a:pt x="746" y="114"/>
                  </a:lnTo>
                  <a:lnTo>
                    <a:pt x="787" y="80"/>
                  </a:lnTo>
                  <a:lnTo>
                    <a:pt x="829" y="52"/>
                  </a:lnTo>
                  <a:lnTo>
                    <a:pt x="864" y="31"/>
                  </a:lnTo>
                  <a:lnTo>
                    <a:pt x="895" y="20"/>
                  </a:lnTo>
                  <a:lnTo>
                    <a:pt x="926" y="13"/>
                  </a:lnTo>
                  <a:lnTo>
                    <a:pt x="962" y="3"/>
                  </a:lnTo>
                  <a:lnTo>
                    <a:pt x="996" y="0"/>
                  </a:lnTo>
                  <a:lnTo>
                    <a:pt x="1007" y="0"/>
                  </a:lnTo>
                  <a:lnTo>
                    <a:pt x="1017" y="3"/>
                  </a:lnTo>
                  <a:lnTo>
                    <a:pt x="1020" y="10"/>
                  </a:lnTo>
                  <a:lnTo>
                    <a:pt x="1017" y="23"/>
                  </a:lnTo>
                  <a:lnTo>
                    <a:pt x="1007" y="41"/>
                  </a:lnTo>
                  <a:lnTo>
                    <a:pt x="986" y="65"/>
                  </a:lnTo>
                  <a:lnTo>
                    <a:pt x="957" y="97"/>
                  </a:lnTo>
                  <a:lnTo>
                    <a:pt x="920" y="135"/>
                  </a:lnTo>
                  <a:lnTo>
                    <a:pt x="804" y="236"/>
                  </a:lnTo>
                  <a:close/>
                </a:path>
              </a:pathLst>
            </a:custGeom>
            <a:solidFill>
              <a:srgbClr val="31373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4" name="Freeform 106"/>
            <p:cNvSpPr>
              <a:spLocks/>
            </p:cNvSpPr>
            <p:nvPr/>
          </p:nvSpPr>
          <p:spPr bwMode="auto">
            <a:xfrm>
              <a:off x="465828" y="5181805"/>
              <a:ext cx="43154" cy="68724"/>
            </a:xfrm>
            <a:custGeom>
              <a:avLst/>
              <a:gdLst>
                <a:gd name="T0" fmla="*/ 66 w 282"/>
                <a:gd name="T1" fmla="*/ 431 h 509"/>
                <a:gd name="T2" fmla="*/ 45 w 282"/>
                <a:gd name="T3" fmla="*/ 504 h 509"/>
                <a:gd name="T4" fmla="*/ 45 w 282"/>
                <a:gd name="T5" fmla="*/ 509 h 509"/>
                <a:gd name="T6" fmla="*/ 41 w 282"/>
                <a:gd name="T7" fmla="*/ 509 h 509"/>
                <a:gd name="T8" fmla="*/ 35 w 282"/>
                <a:gd name="T9" fmla="*/ 491 h 509"/>
                <a:gd name="T10" fmla="*/ 25 w 282"/>
                <a:gd name="T11" fmla="*/ 463 h 509"/>
                <a:gd name="T12" fmla="*/ 17 w 282"/>
                <a:gd name="T13" fmla="*/ 424 h 509"/>
                <a:gd name="T14" fmla="*/ 10 w 282"/>
                <a:gd name="T15" fmla="*/ 379 h 509"/>
                <a:gd name="T16" fmla="*/ 4 w 282"/>
                <a:gd name="T17" fmla="*/ 334 h 509"/>
                <a:gd name="T18" fmla="*/ 0 w 282"/>
                <a:gd name="T19" fmla="*/ 289 h 509"/>
                <a:gd name="T20" fmla="*/ 0 w 282"/>
                <a:gd name="T21" fmla="*/ 254 h 509"/>
                <a:gd name="T22" fmla="*/ 7 w 282"/>
                <a:gd name="T23" fmla="*/ 223 h 509"/>
                <a:gd name="T24" fmla="*/ 21 w 282"/>
                <a:gd name="T25" fmla="*/ 195 h 509"/>
                <a:gd name="T26" fmla="*/ 41 w 282"/>
                <a:gd name="T27" fmla="*/ 174 h 509"/>
                <a:gd name="T28" fmla="*/ 66 w 282"/>
                <a:gd name="T29" fmla="*/ 153 h 509"/>
                <a:gd name="T30" fmla="*/ 90 w 282"/>
                <a:gd name="T31" fmla="*/ 135 h 509"/>
                <a:gd name="T32" fmla="*/ 122 w 282"/>
                <a:gd name="T33" fmla="*/ 119 h 509"/>
                <a:gd name="T34" fmla="*/ 178 w 282"/>
                <a:gd name="T35" fmla="*/ 90 h 509"/>
                <a:gd name="T36" fmla="*/ 199 w 282"/>
                <a:gd name="T37" fmla="*/ 80 h 509"/>
                <a:gd name="T38" fmla="*/ 212 w 282"/>
                <a:gd name="T39" fmla="*/ 65 h 509"/>
                <a:gd name="T40" fmla="*/ 220 w 282"/>
                <a:gd name="T41" fmla="*/ 52 h 509"/>
                <a:gd name="T42" fmla="*/ 220 w 282"/>
                <a:gd name="T43" fmla="*/ 38 h 509"/>
                <a:gd name="T44" fmla="*/ 216 w 282"/>
                <a:gd name="T45" fmla="*/ 28 h 509"/>
                <a:gd name="T46" fmla="*/ 209 w 282"/>
                <a:gd name="T47" fmla="*/ 17 h 509"/>
                <a:gd name="T48" fmla="*/ 199 w 282"/>
                <a:gd name="T49" fmla="*/ 7 h 509"/>
                <a:gd name="T50" fmla="*/ 184 w 282"/>
                <a:gd name="T51" fmla="*/ 3 h 509"/>
                <a:gd name="T52" fmla="*/ 195 w 282"/>
                <a:gd name="T53" fmla="*/ 0 h 509"/>
                <a:gd name="T54" fmla="*/ 205 w 282"/>
                <a:gd name="T55" fmla="*/ 0 h 509"/>
                <a:gd name="T56" fmla="*/ 220 w 282"/>
                <a:gd name="T57" fmla="*/ 0 h 509"/>
                <a:gd name="T58" fmla="*/ 233 w 282"/>
                <a:gd name="T59" fmla="*/ 3 h 509"/>
                <a:gd name="T60" fmla="*/ 251 w 282"/>
                <a:gd name="T61" fmla="*/ 10 h 509"/>
                <a:gd name="T62" fmla="*/ 265 w 282"/>
                <a:gd name="T63" fmla="*/ 24 h 509"/>
                <a:gd name="T64" fmla="*/ 275 w 282"/>
                <a:gd name="T65" fmla="*/ 45 h 509"/>
                <a:gd name="T66" fmla="*/ 282 w 282"/>
                <a:gd name="T67" fmla="*/ 70 h 509"/>
                <a:gd name="T68" fmla="*/ 282 w 282"/>
                <a:gd name="T69" fmla="*/ 86 h 509"/>
                <a:gd name="T70" fmla="*/ 272 w 282"/>
                <a:gd name="T71" fmla="*/ 104 h 509"/>
                <a:gd name="T72" fmla="*/ 257 w 282"/>
                <a:gd name="T73" fmla="*/ 122 h 509"/>
                <a:gd name="T74" fmla="*/ 241 w 282"/>
                <a:gd name="T75" fmla="*/ 132 h 509"/>
                <a:gd name="T76" fmla="*/ 220 w 282"/>
                <a:gd name="T77" fmla="*/ 146 h 509"/>
                <a:gd name="T78" fmla="*/ 168 w 282"/>
                <a:gd name="T79" fmla="*/ 167 h 509"/>
                <a:gd name="T80" fmla="*/ 153 w 282"/>
                <a:gd name="T81" fmla="*/ 174 h 509"/>
                <a:gd name="T82" fmla="*/ 143 w 282"/>
                <a:gd name="T83" fmla="*/ 184 h 509"/>
                <a:gd name="T84" fmla="*/ 119 w 282"/>
                <a:gd name="T85" fmla="*/ 208 h 509"/>
                <a:gd name="T86" fmla="*/ 101 w 282"/>
                <a:gd name="T87" fmla="*/ 240 h 509"/>
                <a:gd name="T88" fmla="*/ 83 w 282"/>
                <a:gd name="T89" fmla="*/ 278 h 509"/>
                <a:gd name="T90" fmla="*/ 73 w 282"/>
                <a:gd name="T91" fmla="*/ 320 h 509"/>
                <a:gd name="T92" fmla="*/ 66 w 282"/>
                <a:gd name="T93" fmla="*/ 358 h 509"/>
                <a:gd name="T94" fmla="*/ 66 w 282"/>
                <a:gd name="T95" fmla="*/ 397 h 509"/>
                <a:gd name="T96" fmla="*/ 66 w 282"/>
                <a:gd name="T97" fmla="*/ 431 h 5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Lst>
              <a:rect l="0" t="0" r="r" b="b"/>
              <a:pathLst>
                <a:path w="282" h="509">
                  <a:moveTo>
                    <a:pt x="66" y="431"/>
                  </a:moveTo>
                  <a:lnTo>
                    <a:pt x="45" y="504"/>
                  </a:lnTo>
                  <a:lnTo>
                    <a:pt x="45" y="509"/>
                  </a:lnTo>
                  <a:lnTo>
                    <a:pt x="41" y="509"/>
                  </a:lnTo>
                  <a:lnTo>
                    <a:pt x="35" y="491"/>
                  </a:lnTo>
                  <a:lnTo>
                    <a:pt x="25" y="463"/>
                  </a:lnTo>
                  <a:lnTo>
                    <a:pt x="17" y="424"/>
                  </a:lnTo>
                  <a:lnTo>
                    <a:pt x="10" y="379"/>
                  </a:lnTo>
                  <a:lnTo>
                    <a:pt x="4" y="334"/>
                  </a:lnTo>
                  <a:lnTo>
                    <a:pt x="0" y="289"/>
                  </a:lnTo>
                  <a:lnTo>
                    <a:pt x="0" y="254"/>
                  </a:lnTo>
                  <a:lnTo>
                    <a:pt x="7" y="223"/>
                  </a:lnTo>
                  <a:lnTo>
                    <a:pt x="21" y="195"/>
                  </a:lnTo>
                  <a:lnTo>
                    <a:pt x="41" y="174"/>
                  </a:lnTo>
                  <a:lnTo>
                    <a:pt x="66" y="153"/>
                  </a:lnTo>
                  <a:lnTo>
                    <a:pt x="90" y="135"/>
                  </a:lnTo>
                  <a:lnTo>
                    <a:pt x="122" y="119"/>
                  </a:lnTo>
                  <a:lnTo>
                    <a:pt x="178" y="90"/>
                  </a:lnTo>
                  <a:lnTo>
                    <a:pt x="199" y="80"/>
                  </a:lnTo>
                  <a:lnTo>
                    <a:pt x="212" y="65"/>
                  </a:lnTo>
                  <a:lnTo>
                    <a:pt x="220" y="52"/>
                  </a:lnTo>
                  <a:lnTo>
                    <a:pt x="220" y="38"/>
                  </a:lnTo>
                  <a:lnTo>
                    <a:pt x="216" y="28"/>
                  </a:lnTo>
                  <a:lnTo>
                    <a:pt x="209" y="17"/>
                  </a:lnTo>
                  <a:lnTo>
                    <a:pt x="199" y="7"/>
                  </a:lnTo>
                  <a:lnTo>
                    <a:pt x="184" y="3"/>
                  </a:lnTo>
                  <a:lnTo>
                    <a:pt x="195" y="0"/>
                  </a:lnTo>
                  <a:lnTo>
                    <a:pt x="205" y="0"/>
                  </a:lnTo>
                  <a:lnTo>
                    <a:pt x="220" y="0"/>
                  </a:lnTo>
                  <a:lnTo>
                    <a:pt x="233" y="3"/>
                  </a:lnTo>
                  <a:lnTo>
                    <a:pt x="251" y="10"/>
                  </a:lnTo>
                  <a:lnTo>
                    <a:pt x="265" y="24"/>
                  </a:lnTo>
                  <a:lnTo>
                    <a:pt x="275" y="45"/>
                  </a:lnTo>
                  <a:lnTo>
                    <a:pt x="282" y="70"/>
                  </a:lnTo>
                  <a:lnTo>
                    <a:pt x="282" y="86"/>
                  </a:lnTo>
                  <a:lnTo>
                    <a:pt x="272" y="104"/>
                  </a:lnTo>
                  <a:lnTo>
                    <a:pt x="257" y="122"/>
                  </a:lnTo>
                  <a:lnTo>
                    <a:pt x="241" y="132"/>
                  </a:lnTo>
                  <a:lnTo>
                    <a:pt x="220" y="146"/>
                  </a:lnTo>
                  <a:lnTo>
                    <a:pt x="168" y="167"/>
                  </a:lnTo>
                  <a:lnTo>
                    <a:pt x="153" y="174"/>
                  </a:lnTo>
                  <a:lnTo>
                    <a:pt x="143" y="184"/>
                  </a:lnTo>
                  <a:lnTo>
                    <a:pt x="119" y="208"/>
                  </a:lnTo>
                  <a:lnTo>
                    <a:pt x="101" y="240"/>
                  </a:lnTo>
                  <a:lnTo>
                    <a:pt x="83" y="278"/>
                  </a:lnTo>
                  <a:lnTo>
                    <a:pt x="73" y="320"/>
                  </a:lnTo>
                  <a:lnTo>
                    <a:pt x="66" y="358"/>
                  </a:lnTo>
                  <a:lnTo>
                    <a:pt x="66" y="397"/>
                  </a:lnTo>
                  <a:lnTo>
                    <a:pt x="66" y="431"/>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5" name="Freeform 107"/>
            <p:cNvSpPr>
              <a:spLocks/>
            </p:cNvSpPr>
            <p:nvPr/>
          </p:nvSpPr>
          <p:spPr bwMode="auto">
            <a:xfrm>
              <a:off x="470878" y="5203635"/>
              <a:ext cx="63354" cy="68320"/>
            </a:xfrm>
            <a:custGeom>
              <a:avLst/>
              <a:gdLst>
                <a:gd name="T0" fmla="*/ 3 w 414"/>
                <a:gd name="T1" fmla="*/ 366 h 505"/>
                <a:gd name="T2" fmla="*/ 14 w 414"/>
                <a:gd name="T3" fmla="*/ 325 h 505"/>
                <a:gd name="T4" fmla="*/ 34 w 414"/>
                <a:gd name="T5" fmla="*/ 261 h 505"/>
                <a:gd name="T6" fmla="*/ 55 w 414"/>
                <a:gd name="T7" fmla="*/ 195 h 505"/>
                <a:gd name="T8" fmla="*/ 76 w 414"/>
                <a:gd name="T9" fmla="*/ 143 h 505"/>
                <a:gd name="T10" fmla="*/ 84 w 414"/>
                <a:gd name="T11" fmla="*/ 126 h 505"/>
                <a:gd name="T12" fmla="*/ 97 w 414"/>
                <a:gd name="T13" fmla="*/ 109 h 505"/>
                <a:gd name="T14" fmla="*/ 115 w 414"/>
                <a:gd name="T15" fmla="*/ 91 h 505"/>
                <a:gd name="T16" fmla="*/ 136 w 414"/>
                <a:gd name="T17" fmla="*/ 73 h 505"/>
                <a:gd name="T18" fmla="*/ 157 w 414"/>
                <a:gd name="T19" fmla="*/ 60 h 505"/>
                <a:gd name="T20" fmla="*/ 177 w 414"/>
                <a:gd name="T21" fmla="*/ 45 h 505"/>
                <a:gd name="T22" fmla="*/ 201 w 414"/>
                <a:gd name="T23" fmla="*/ 35 h 505"/>
                <a:gd name="T24" fmla="*/ 226 w 414"/>
                <a:gd name="T25" fmla="*/ 24 h 505"/>
                <a:gd name="T26" fmla="*/ 282 w 414"/>
                <a:gd name="T27" fmla="*/ 8 h 505"/>
                <a:gd name="T28" fmla="*/ 310 w 414"/>
                <a:gd name="T29" fmla="*/ 4 h 505"/>
                <a:gd name="T30" fmla="*/ 338 w 414"/>
                <a:gd name="T31" fmla="*/ 0 h 505"/>
                <a:gd name="T32" fmla="*/ 362 w 414"/>
                <a:gd name="T33" fmla="*/ 0 h 505"/>
                <a:gd name="T34" fmla="*/ 387 w 414"/>
                <a:gd name="T35" fmla="*/ 8 h 505"/>
                <a:gd name="T36" fmla="*/ 393 w 414"/>
                <a:gd name="T37" fmla="*/ 14 h 505"/>
                <a:gd name="T38" fmla="*/ 401 w 414"/>
                <a:gd name="T39" fmla="*/ 21 h 505"/>
                <a:gd name="T40" fmla="*/ 408 w 414"/>
                <a:gd name="T41" fmla="*/ 32 h 505"/>
                <a:gd name="T42" fmla="*/ 411 w 414"/>
                <a:gd name="T43" fmla="*/ 45 h 505"/>
                <a:gd name="T44" fmla="*/ 414 w 414"/>
                <a:gd name="T45" fmla="*/ 60 h 505"/>
                <a:gd name="T46" fmla="*/ 411 w 414"/>
                <a:gd name="T47" fmla="*/ 73 h 505"/>
                <a:gd name="T48" fmla="*/ 408 w 414"/>
                <a:gd name="T49" fmla="*/ 84 h 505"/>
                <a:gd name="T50" fmla="*/ 404 w 414"/>
                <a:gd name="T51" fmla="*/ 94 h 505"/>
                <a:gd name="T52" fmla="*/ 387 w 414"/>
                <a:gd name="T53" fmla="*/ 112 h 505"/>
                <a:gd name="T54" fmla="*/ 365 w 414"/>
                <a:gd name="T55" fmla="*/ 126 h 505"/>
                <a:gd name="T56" fmla="*/ 313 w 414"/>
                <a:gd name="T57" fmla="*/ 154 h 505"/>
                <a:gd name="T58" fmla="*/ 292 w 414"/>
                <a:gd name="T59" fmla="*/ 164 h 505"/>
                <a:gd name="T60" fmla="*/ 271 w 414"/>
                <a:gd name="T61" fmla="*/ 178 h 505"/>
                <a:gd name="T62" fmla="*/ 258 w 414"/>
                <a:gd name="T63" fmla="*/ 192 h 505"/>
                <a:gd name="T64" fmla="*/ 244 w 414"/>
                <a:gd name="T65" fmla="*/ 213 h 505"/>
                <a:gd name="T66" fmla="*/ 230 w 414"/>
                <a:gd name="T67" fmla="*/ 234 h 505"/>
                <a:gd name="T68" fmla="*/ 219 w 414"/>
                <a:gd name="T69" fmla="*/ 258 h 505"/>
                <a:gd name="T70" fmla="*/ 201 w 414"/>
                <a:gd name="T71" fmla="*/ 310 h 505"/>
                <a:gd name="T72" fmla="*/ 191 w 414"/>
                <a:gd name="T73" fmla="*/ 359 h 505"/>
                <a:gd name="T74" fmla="*/ 174 w 414"/>
                <a:gd name="T75" fmla="*/ 453 h 505"/>
                <a:gd name="T76" fmla="*/ 167 w 414"/>
                <a:gd name="T77" fmla="*/ 471 h 505"/>
                <a:gd name="T78" fmla="*/ 160 w 414"/>
                <a:gd name="T79" fmla="*/ 487 h 505"/>
                <a:gd name="T80" fmla="*/ 153 w 414"/>
                <a:gd name="T81" fmla="*/ 499 h 505"/>
                <a:gd name="T82" fmla="*/ 143 w 414"/>
                <a:gd name="T83" fmla="*/ 502 h 505"/>
                <a:gd name="T84" fmla="*/ 128 w 414"/>
                <a:gd name="T85" fmla="*/ 505 h 505"/>
                <a:gd name="T86" fmla="*/ 104 w 414"/>
                <a:gd name="T87" fmla="*/ 505 h 505"/>
                <a:gd name="T88" fmla="*/ 79 w 414"/>
                <a:gd name="T89" fmla="*/ 502 h 505"/>
                <a:gd name="T90" fmla="*/ 52 w 414"/>
                <a:gd name="T91" fmla="*/ 495 h 505"/>
                <a:gd name="T92" fmla="*/ 38 w 414"/>
                <a:gd name="T93" fmla="*/ 487 h 505"/>
                <a:gd name="T94" fmla="*/ 27 w 414"/>
                <a:gd name="T95" fmla="*/ 477 h 505"/>
                <a:gd name="T96" fmla="*/ 17 w 414"/>
                <a:gd name="T97" fmla="*/ 467 h 505"/>
                <a:gd name="T98" fmla="*/ 10 w 414"/>
                <a:gd name="T99" fmla="*/ 453 h 505"/>
                <a:gd name="T100" fmla="*/ 3 w 414"/>
                <a:gd name="T101" fmla="*/ 435 h 505"/>
                <a:gd name="T102" fmla="*/ 0 w 414"/>
                <a:gd name="T103" fmla="*/ 419 h 505"/>
                <a:gd name="T104" fmla="*/ 0 w 414"/>
                <a:gd name="T105" fmla="*/ 394 h 505"/>
                <a:gd name="T106" fmla="*/ 3 w 414"/>
                <a:gd name="T107" fmla="*/ 366 h 5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414" h="505">
                  <a:moveTo>
                    <a:pt x="3" y="366"/>
                  </a:moveTo>
                  <a:lnTo>
                    <a:pt x="14" y="325"/>
                  </a:lnTo>
                  <a:lnTo>
                    <a:pt x="34" y="261"/>
                  </a:lnTo>
                  <a:lnTo>
                    <a:pt x="55" y="195"/>
                  </a:lnTo>
                  <a:lnTo>
                    <a:pt x="76" y="143"/>
                  </a:lnTo>
                  <a:lnTo>
                    <a:pt x="84" y="126"/>
                  </a:lnTo>
                  <a:lnTo>
                    <a:pt x="97" y="109"/>
                  </a:lnTo>
                  <a:lnTo>
                    <a:pt x="115" y="91"/>
                  </a:lnTo>
                  <a:lnTo>
                    <a:pt x="136" y="73"/>
                  </a:lnTo>
                  <a:lnTo>
                    <a:pt x="157" y="60"/>
                  </a:lnTo>
                  <a:lnTo>
                    <a:pt x="177" y="45"/>
                  </a:lnTo>
                  <a:lnTo>
                    <a:pt x="201" y="35"/>
                  </a:lnTo>
                  <a:lnTo>
                    <a:pt x="226" y="24"/>
                  </a:lnTo>
                  <a:lnTo>
                    <a:pt x="282" y="8"/>
                  </a:lnTo>
                  <a:lnTo>
                    <a:pt x="310" y="4"/>
                  </a:lnTo>
                  <a:lnTo>
                    <a:pt x="338" y="0"/>
                  </a:lnTo>
                  <a:lnTo>
                    <a:pt x="362" y="0"/>
                  </a:lnTo>
                  <a:lnTo>
                    <a:pt x="387" y="8"/>
                  </a:lnTo>
                  <a:lnTo>
                    <a:pt x="393" y="14"/>
                  </a:lnTo>
                  <a:lnTo>
                    <a:pt x="401" y="21"/>
                  </a:lnTo>
                  <a:lnTo>
                    <a:pt x="408" y="32"/>
                  </a:lnTo>
                  <a:lnTo>
                    <a:pt x="411" y="45"/>
                  </a:lnTo>
                  <a:lnTo>
                    <a:pt x="414" y="60"/>
                  </a:lnTo>
                  <a:lnTo>
                    <a:pt x="411" y="73"/>
                  </a:lnTo>
                  <a:lnTo>
                    <a:pt x="408" y="84"/>
                  </a:lnTo>
                  <a:lnTo>
                    <a:pt x="404" y="94"/>
                  </a:lnTo>
                  <a:lnTo>
                    <a:pt x="387" y="112"/>
                  </a:lnTo>
                  <a:lnTo>
                    <a:pt x="365" y="126"/>
                  </a:lnTo>
                  <a:lnTo>
                    <a:pt x="313" y="154"/>
                  </a:lnTo>
                  <a:lnTo>
                    <a:pt x="292" y="164"/>
                  </a:lnTo>
                  <a:lnTo>
                    <a:pt x="271" y="178"/>
                  </a:lnTo>
                  <a:lnTo>
                    <a:pt x="258" y="192"/>
                  </a:lnTo>
                  <a:lnTo>
                    <a:pt x="244" y="213"/>
                  </a:lnTo>
                  <a:lnTo>
                    <a:pt x="230" y="234"/>
                  </a:lnTo>
                  <a:lnTo>
                    <a:pt x="219" y="258"/>
                  </a:lnTo>
                  <a:lnTo>
                    <a:pt x="201" y="310"/>
                  </a:lnTo>
                  <a:lnTo>
                    <a:pt x="191" y="359"/>
                  </a:lnTo>
                  <a:lnTo>
                    <a:pt x="174" y="453"/>
                  </a:lnTo>
                  <a:lnTo>
                    <a:pt x="167" y="471"/>
                  </a:lnTo>
                  <a:lnTo>
                    <a:pt x="160" y="487"/>
                  </a:lnTo>
                  <a:lnTo>
                    <a:pt x="153" y="499"/>
                  </a:lnTo>
                  <a:lnTo>
                    <a:pt x="143" y="502"/>
                  </a:lnTo>
                  <a:lnTo>
                    <a:pt x="128" y="505"/>
                  </a:lnTo>
                  <a:lnTo>
                    <a:pt x="104" y="505"/>
                  </a:lnTo>
                  <a:lnTo>
                    <a:pt x="79" y="502"/>
                  </a:lnTo>
                  <a:lnTo>
                    <a:pt x="52" y="495"/>
                  </a:lnTo>
                  <a:lnTo>
                    <a:pt x="38" y="487"/>
                  </a:lnTo>
                  <a:lnTo>
                    <a:pt x="27" y="477"/>
                  </a:lnTo>
                  <a:lnTo>
                    <a:pt x="17" y="467"/>
                  </a:lnTo>
                  <a:lnTo>
                    <a:pt x="10" y="453"/>
                  </a:lnTo>
                  <a:lnTo>
                    <a:pt x="3" y="435"/>
                  </a:lnTo>
                  <a:lnTo>
                    <a:pt x="0" y="419"/>
                  </a:lnTo>
                  <a:lnTo>
                    <a:pt x="0" y="394"/>
                  </a:lnTo>
                  <a:lnTo>
                    <a:pt x="3" y="366"/>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6" name="Freeform 108"/>
            <p:cNvSpPr>
              <a:spLocks/>
            </p:cNvSpPr>
            <p:nvPr/>
          </p:nvSpPr>
          <p:spPr bwMode="auto">
            <a:xfrm>
              <a:off x="493373" y="5204443"/>
              <a:ext cx="44072" cy="67107"/>
            </a:xfrm>
            <a:custGeom>
              <a:avLst/>
              <a:gdLst>
                <a:gd name="T0" fmla="*/ 45 w 289"/>
                <a:gd name="T1" fmla="*/ 435 h 498"/>
                <a:gd name="T2" fmla="*/ 3 w 289"/>
                <a:gd name="T3" fmla="*/ 498 h 498"/>
                <a:gd name="T4" fmla="*/ 0 w 289"/>
                <a:gd name="T5" fmla="*/ 477 h 498"/>
                <a:gd name="T6" fmla="*/ 0 w 289"/>
                <a:gd name="T7" fmla="*/ 421 h 498"/>
                <a:gd name="T8" fmla="*/ 3 w 289"/>
                <a:gd name="T9" fmla="*/ 352 h 498"/>
                <a:gd name="T10" fmla="*/ 7 w 289"/>
                <a:gd name="T11" fmla="*/ 313 h 498"/>
                <a:gd name="T12" fmla="*/ 18 w 289"/>
                <a:gd name="T13" fmla="*/ 275 h 498"/>
                <a:gd name="T14" fmla="*/ 28 w 289"/>
                <a:gd name="T15" fmla="*/ 244 h 498"/>
                <a:gd name="T16" fmla="*/ 39 w 289"/>
                <a:gd name="T17" fmla="*/ 215 h 498"/>
                <a:gd name="T18" fmla="*/ 52 w 289"/>
                <a:gd name="T19" fmla="*/ 195 h 498"/>
                <a:gd name="T20" fmla="*/ 70 w 289"/>
                <a:gd name="T21" fmla="*/ 178 h 498"/>
                <a:gd name="T22" fmla="*/ 91 w 289"/>
                <a:gd name="T23" fmla="*/ 163 h 498"/>
                <a:gd name="T24" fmla="*/ 112 w 289"/>
                <a:gd name="T25" fmla="*/ 150 h 498"/>
                <a:gd name="T26" fmla="*/ 157 w 289"/>
                <a:gd name="T27" fmla="*/ 129 h 498"/>
                <a:gd name="T28" fmla="*/ 182 w 289"/>
                <a:gd name="T29" fmla="*/ 114 h 498"/>
                <a:gd name="T30" fmla="*/ 198 w 289"/>
                <a:gd name="T31" fmla="*/ 101 h 498"/>
                <a:gd name="T32" fmla="*/ 213 w 289"/>
                <a:gd name="T33" fmla="*/ 87 h 498"/>
                <a:gd name="T34" fmla="*/ 223 w 289"/>
                <a:gd name="T35" fmla="*/ 69 h 498"/>
                <a:gd name="T36" fmla="*/ 231 w 289"/>
                <a:gd name="T37" fmla="*/ 52 h 498"/>
                <a:gd name="T38" fmla="*/ 231 w 289"/>
                <a:gd name="T39" fmla="*/ 31 h 498"/>
                <a:gd name="T40" fmla="*/ 226 w 289"/>
                <a:gd name="T41" fmla="*/ 17 h 498"/>
                <a:gd name="T42" fmla="*/ 219 w 289"/>
                <a:gd name="T43" fmla="*/ 0 h 498"/>
                <a:gd name="T44" fmla="*/ 231 w 289"/>
                <a:gd name="T45" fmla="*/ 4 h 498"/>
                <a:gd name="T46" fmla="*/ 255 w 289"/>
                <a:gd name="T47" fmla="*/ 10 h 498"/>
                <a:gd name="T48" fmla="*/ 265 w 289"/>
                <a:gd name="T49" fmla="*/ 17 h 498"/>
                <a:gd name="T50" fmla="*/ 275 w 289"/>
                <a:gd name="T51" fmla="*/ 28 h 498"/>
                <a:gd name="T52" fmla="*/ 286 w 289"/>
                <a:gd name="T53" fmla="*/ 41 h 498"/>
                <a:gd name="T54" fmla="*/ 289 w 289"/>
                <a:gd name="T55" fmla="*/ 62 h 498"/>
                <a:gd name="T56" fmla="*/ 289 w 289"/>
                <a:gd name="T57" fmla="*/ 77 h 498"/>
                <a:gd name="T58" fmla="*/ 286 w 289"/>
                <a:gd name="T59" fmla="*/ 90 h 498"/>
                <a:gd name="T60" fmla="*/ 279 w 289"/>
                <a:gd name="T61" fmla="*/ 101 h 498"/>
                <a:gd name="T62" fmla="*/ 268 w 289"/>
                <a:gd name="T63" fmla="*/ 114 h 498"/>
                <a:gd name="T64" fmla="*/ 241 w 289"/>
                <a:gd name="T65" fmla="*/ 136 h 498"/>
                <a:gd name="T66" fmla="*/ 209 w 289"/>
                <a:gd name="T67" fmla="*/ 157 h 498"/>
                <a:gd name="T68" fmla="*/ 140 w 289"/>
                <a:gd name="T69" fmla="*/ 191 h 498"/>
                <a:gd name="T70" fmla="*/ 115 w 289"/>
                <a:gd name="T71" fmla="*/ 209 h 498"/>
                <a:gd name="T72" fmla="*/ 101 w 289"/>
                <a:gd name="T73" fmla="*/ 223 h 498"/>
                <a:gd name="T74" fmla="*/ 91 w 289"/>
                <a:gd name="T75" fmla="*/ 240 h 498"/>
                <a:gd name="T76" fmla="*/ 84 w 289"/>
                <a:gd name="T77" fmla="*/ 264 h 498"/>
                <a:gd name="T78" fmla="*/ 66 w 289"/>
                <a:gd name="T79" fmla="*/ 321 h 498"/>
                <a:gd name="T80" fmla="*/ 55 w 289"/>
                <a:gd name="T81" fmla="*/ 379 h 498"/>
                <a:gd name="T82" fmla="*/ 45 w 289"/>
                <a:gd name="T83" fmla="*/ 435 h 49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Lst>
              <a:rect l="0" t="0" r="r" b="b"/>
              <a:pathLst>
                <a:path w="289" h="498">
                  <a:moveTo>
                    <a:pt x="45" y="435"/>
                  </a:moveTo>
                  <a:lnTo>
                    <a:pt x="3" y="498"/>
                  </a:lnTo>
                  <a:lnTo>
                    <a:pt x="0" y="477"/>
                  </a:lnTo>
                  <a:lnTo>
                    <a:pt x="0" y="421"/>
                  </a:lnTo>
                  <a:lnTo>
                    <a:pt x="3" y="352"/>
                  </a:lnTo>
                  <a:lnTo>
                    <a:pt x="7" y="313"/>
                  </a:lnTo>
                  <a:lnTo>
                    <a:pt x="18" y="275"/>
                  </a:lnTo>
                  <a:lnTo>
                    <a:pt x="28" y="244"/>
                  </a:lnTo>
                  <a:lnTo>
                    <a:pt x="39" y="215"/>
                  </a:lnTo>
                  <a:lnTo>
                    <a:pt x="52" y="195"/>
                  </a:lnTo>
                  <a:lnTo>
                    <a:pt x="70" y="178"/>
                  </a:lnTo>
                  <a:lnTo>
                    <a:pt x="91" y="163"/>
                  </a:lnTo>
                  <a:lnTo>
                    <a:pt x="112" y="150"/>
                  </a:lnTo>
                  <a:lnTo>
                    <a:pt x="157" y="129"/>
                  </a:lnTo>
                  <a:lnTo>
                    <a:pt x="182" y="114"/>
                  </a:lnTo>
                  <a:lnTo>
                    <a:pt x="198" y="101"/>
                  </a:lnTo>
                  <a:lnTo>
                    <a:pt x="213" y="87"/>
                  </a:lnTo>
                  <a:lnTo>
                    <a:pt x="223" y="69"/>
                  </a:lnTo>
                  <a:lnTo>
                    <a:pt x="231" y="52"/>
                  </a:lnTo>
                  <a:lnTo>
                    <a:pt x="231" y="31"/>
                  </a:lnTo>
                  <a:lnTo>
                    <a:pt x="226" y="17"/>
                  </a:lnTo>
                  <a:lnTo>
                    <a:pt x="219" y="0"/>
                  </a:lnTo>
                  <a:lnTo>
                    <a:pt x="231" y="4"/>
                  </a:lnTo>
                  <a:lnTo>
                    <a:pt x="255" y="10"/>
                  </a:lnTo>
                  <a:lnTo>
                    <a:pt x="265" y="17"/>
                  </a:lnTo>
                  <a:lnTo>
                    <a:pt x="275" y="28"/>
                  </a:lnTo>
                  <a:lnTo>
                    <a:pt x="286" y="41"/>
                  </a:lnTo>
                  <a:lnTo>
                    <a:pt x="289" y="62"/>
                  </a:lnTo>
                  <a:lnTo>
                    <a:pt x="289" y="77"/>
                  </a:lnTo>
                  <a:lnTo>
                    <a:pt x="286" y="90"/>
                  </a:lnTo>
                  <a:lnTo>
                    <a:pt x="279" y="101"/>
                  </a:lnTo>
                  <a:lnTo>
                    <a:pt x="268" y="114"/>
                  </a:lnTo>
                  <a:lnTo>
                    <a:pt x="241" y="136"/>
                  </a:lnTo>
                  <a:lnTo>
                    <a:pt x="209" y="157"/>
                  </a:lnTo>
                  <a:lnTo>
                    <a:pt x="140" y="191"/>
                  </a:lnTo>
                  <a:lnTo>
                    <a:pt x="115" y="209"/>
                  </a:lnTo>
                  <a:lnTo>
                    <a:pt x="101" y="223"/>
                  </a:lnTo>
                  <a:lnTo>
                    <a:pt x="91" y="240"/>
                  </a:lnTo>
                  <a:lnTo>
                    <a:pt x="84" y="264"/>
                  </a:lnTo>
                  <a:lnTo>
                    <a:pt x="66" y="321"/>
                  </a:lnTo>
                  <a:lnTo>
                    <a:pt x="55" y="379"/>
                  </a:lnTo>
                  <a:lnTo>
                    <a:pt x="45" y="435"/>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7" name="Freeform 109"/>
            <p:cNvSpPr>
              <a:spLocks/>
            </p:cNvSpPr>
            <p:nvPr/>
          </p:nvSpPr>
          <p:spPr bwMode="auto">
            <a:xfrm>
              <a:off x="492455" y="5240018"/>
              <a:ext cx="70240" cy="54171"/>
            </a:xfrm>
            <a:custGeom>
              <a:avLst/>
              <a:gdLst>
                <a:gd name="T0" fmla="*/ 10 w 460"/>
                <a:gd name="T1" fmla="*/ 234 h 404"/>
                <a:gd name="T2" fmla="*/ 18 w 460"/>
                <a:gd name="T3" fmla="*/ 209 h 404"/>
                <a:gd name="T4" fmla="*/ 38 w 460"/>
                <a:gd name="T5" fmla="*/ 182 h 404"/>
                <a:gd name="T6" fmla="*/ 59 w 460"/>
                <a:gd name="T7" fmla="*/ 151 h 404"/>
                <a:gd name="T8" fmla="*/ 87 w 460"/>
                <a:gd name="T9" fmla="*/ 115 h 404"/>
                <a:gd name="T10" fmla="*/ 119 w 460"/>
                <a:gd name="T11" fmla="*/ 84 h 404"/>
                <a:gd name="T12" fmla="*/ 147 w 460"/>
                <a:gd name="T13" fmla="*/ 57 h 404"/>
                <a:gd name="T14" fmla="*/ 174 w 460"/>
                <a:gd name="T15" fmla="*/ 32 h 404"/>
                <a:gd name="T16" fmla="*/ 202 w 460"/>
                <a:gd name="T17" fmla="*/ 18 h 404"/>
                <a:gd name="T18" fmla="*/ 230 w 460"/>
                <a:gd name="T19" fmla="*/ 8 h 404"/>
                <a:gd name="T20" fmla="*/ 262 w 460"/>
                <a:gd name="T21" fmla="*/ 4 h 404"/>
                <a:gd name="T22" fmla="*/ 296 w 460"/>
                <a:gd name="T23" fmla="*/ 0 h 404"/>
                <a:gd name="T24" fmla="*/ 335 w 460"/>
                <a:gd name="T25" fmla="*/ 4 h 404"/>
                <a:gd name="T26" fmla="*/ 369 w 460"/>
                <a:gd name="T27" fmla="*/ 8 h 404"/>
                <a:gd name="T28" fmla="*/ 397 w 460"/>
                <a:gd name="T29" fmla="*/ 11 h 404"/>
                <a:gd name="T30" fmla="*/ 425 w 460"/>
                <a:gd name="T31" fmla="*/ 18 h 404"/>
                <a:gd name="T32" fmla="*/ 439 w 460"/>
                <a:gd name="T33" fmla="*/ 29 h 404"/>
                <a:gd name="T34" fmla="*/ 449 w 460"/>
                <a:gd name="T35" fmla="*/ 39 h 404"/>
                <a:gd name="T36" fmla="*/ 457 w 460"/>
                <a:gd name="T37" fmla="*/ 57 h 404"/>
                <a:gd name="T38" fmla="*/ 460 w 460"/>
                <a:gd name="T39" fmla="*/ 73 h 404"/>
                <a:gd name="T40" fmla="*/ 457 w 460"/>
                <a:gd name="T41" fmla="*/ 94 h 404"/>
                <a:gd name="T42" fmla="*/ 449 w 460"/>
                <a:gd name="T43" fmla="*/ 112 h 404"/>
                <a:gd name="T44" fmla="*/ 436 w 460"/>
                <a:gd name="T45" fmla="*/ 130 h 404"/>
                <a:gd name="T46" fmla="*/ 418 w 460"/>
                <a:gd name="T47" fmla="*/ 140 h 404"/>
                <a:gd name="T48" fmla="*/ 390 w 460"/>
                <a:gd name="T49" fmla="*/ 146 h 404"/>
                <a:gd name="T50" fmla="*/ 335 w 460"/>
                <a:gd name="T51" fmla="*/ 154 h 404"/>
                <a:gd name="T52" fmla="*/ 314 w 460"/>
                <a:gd name="T53" fmla="*/ 161 h 404"/>
                <a:gd name="T54" fmla="*/ 293 w 460"/>
                <a:gd name="T55" fmla="*/ 171 h 404"/>
                <a:gd name="T56" fmla="*/ 275 w 460"/>
                <a:gd name="T57" fmla="*/ 182 h 404"/>
                <a:gd name="T58" fmla="*/ 257 w 460"/>
                <a:gd name="T59" fmla="*/ 192 h 404"/>
                <a:gd name="T60" fmla="*/ 241 w 460"/>
                <a:gd name="T61" fmla="*/ 209 h 404"/>
                <a:gd name="T62" fmla="*/ 226 w 460"/>
                <a:gd name="T63" fmla="*/ 224 h 404"/>
                <a:gd name="T64" fmla="*/ 216 w 460"/>
                <a:gd name="T65" fmla="*/ 244 h 404"/>
                <a:gd name="T66" fmla="*/ 202 w 460"/>
                <a:gd name="T67" fmla="*/ 273 h 404"/>
                <a:gd name="T68" fmla="*/ 181 w 460"/>
                <a:gd name="T69" fmla="*/ 328 h 404"/>
                <a:gd name="T70" fmla="*/ 171 w 460"/>
                <a:gd name="T71" fmla="*/ 356 h 404"/>
                <a:gd name="T72" fmla="*/ 157 w 460"/>
                <a:gd name="T73" fmla="*/ 380 h 404"/>
                <a:gd name="T74" fmla="*/ 143 w 460"/>
                <a:gd name="T75" fmla="*/ 394 h 404"/>
                <a:gd name="T76" fmla="*/ 136 w 460"/>
                <a:gd name="T77" fmla="*/ 401 h 404"/>
                <a:gd name="T78" fmla="*/ 129 w 460"/>
                <a:gd name="T79" fmla="*/ 404 h 404"/>
                <a:gd name="T80" fmla="*/ 108 w 460"/>
                <a:gd name="T81" fmla="*/ 404 h 404"/>
                <a:gd name="T82" fmla="*/ 83 w 460"/>
                <a:gd name="T83" fmla="*/ 398 h 404"/>
                <a:gd name="T84" fmla="*/ 59 w 460"/>
                <a:gd name="T85" fmla="*/ 387 h 404"/>
                <a:gd name="T86" fmla="*/ 38 w 460"/>
                <a:gd name="T87" fmla="*/ 367 h 404"/>
                <a:gd name="T88" fmla="*/ 18 w 460"/>
                <a:gd name="T89" fmla="*/ 341 h 404"/>
                <a:gd name="T90" fmla="*/ 10 w 460"/>
                <a:gd name="T91" fmla="*/ 328 h 404"/>
                <a:gd name="T92" fmla="*/ 7 w 460"/>
                <a:gd name="T93" fmla="*/ 314 h 404"/>
                <a:gd name="T94" fmla="*/ 4 w 460"/>
                <a:gd name="T95" fmla="*/ 297 h 404"/>
                <a:gd name="T96" fmla="*/ 0 w 460"/>
                <a:gd name="T97" fmla="*/ 276 h 404"/>
                <a:gd name="T98" fmla="*/ 4 w 460"/>
                <a:gd name="T99" fmla="*/ 255 h 404"/>
                <a:gd name="T100" fmla="*/ 10 w 460"/>
                <a:gd name="T101" fmla="*/ 234 h 4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Lst>
              <a:rect l="0" t="0" r="r" b="b"/>
              <a:pathLst>
                <a:path w="460" h="404">
                  <a:moveTo>
                    <a:pt x="10" y="234"/>
                  </a:moveTo>
                  <a:lnTo>
                    <a:pt x="18" y="209"/>
                  </a:lnTo>
                  <a:lnTo>
                    <a:pt x="38" y="182"/>
                  </a:lnTo>
                  <a:lnTo>
                    <a:pt x="59" y="151"/>
                  </a:lnTo>
                  <a:lnTo>
                    <a:pt x="87" y="115"/>
                  </a:lnTo>
                  <a:lnTo>
                    <a:pt x="119" y="84"/>
                  </a:lnTo>
                  <a:lnTo>
                    <a:pt x="147" y="57"/>
                  </a:lnTo>
                  <a:lnTo>
                    <a:pt x="174" y="32"/>
                  </a:lnTo>
                  <a:lnTo>
                    <a:pt x="202" y="18"/>
                  </a:lnTo>
                  <a:lnTo>
                    <a:pt x="230" y="8"/>
                  </a:lnTo>
                  <a:lnTo>
                    <a:pt x="262" y="4"/>
                  </a:lnTo>
                  <a:lnTo>
                    <a:pt x="296" y="0"/>
                  </a:lnTo>
                  <a:lnTo>
                    <a:pt x="335" y="4"/>
                  </a:lnTo>
                  <a:lnTo>
                    <a:pt x="369" y="8"/>
                  </a:lnTo>
                  <a:lnTo>
                    <a:pt x="397" y="11"/>
                  </a:lnTo>
                  <a:lnTo>
                    <a:pt x="425" y="18"/>
                  </a:lnTo>
                  <a:lnTo>
                    <a:pt x="439" y="29"/>
                  </a:lnTo>
                  <a:lnTo>
                    <a:pt x="449" y="39"/>
                  </a:lnTo>
                  <a:lnTo>
                    <a:pt x="457" y="57"/>
                  </a:lnTo>
                  <a:lnTo>
                    <a:pt x="460" y="73"/>
                  </a:lnTo>
                  <a:lnTo>
                    <a:pt x="457" y="94"/>
                  </a:lnTo>
                  <a:lnTo>
                    <a:pt x="449" y="112"/>
                  </a:lnTo>
                  <a:lnTo>
                    <a:pt x="436" y="130"/>
                  </a:lnTo>
                  <a:lnTo>
                    <a:pt x="418" y="140"/>
                  </a:lnTo>
                  <a:lnTo>
                    <a:pt x="390" y="146"/>
                  </a:lnTo>
                  <a:lnTo>
                    <a:pt x="335" y="154"/>
                  </a:lnTo>
                  <a:lnTo>
                    <a:pt x="314" y="161"/>
                  </a:lnTo>
                  <a:lnTo>
                    <a:pt x="293" y="171"/>
                  </a:lnTo>
                  <a:lnTo>
                    <a:pt x="275" y="182"/>
                  </a:lnTo>
                  <a:lnTo>
                    <a:pt x="257" y="192"/>
                  </a:lnTo>
                  <a:lnTo>
                    <a:pt x="241" y="209"/>
                  </a:lnTo>
                  <a:lnTo>
                    <a:pt x="226" y="224"/>
                  </a:lnTo>
                  <a:lnTo>
                    <a:pt x="216" y="244"/>
                  </a:lnTo>
                  <a:lnTo>
                    <a:pt x="202" y="273"/>
                  </a:lnTo>
                  <a:lnTo>
                    <a:pt x="181" y="328"/>
                  </a:lnTo>
                  <a:lnTo>
                    <a:pt x="171" y="356"/>
                  </a:lnTo>
                  <a:lnTo>
                    <a:pt x="157" y="380"/>
                  </a:lnTo>
                  <a:lnTo>
                    <a:pt x="143" y="394"/>
                  </a:lnTo>
                  <a:lnTo>
                    <a:pt x="136" y="401"/>
                  </a:lnTo>
                  <a:lnTo>
                    <a:pt x="129" y="404"/>
                  </a:lnTo>
                  <a:lnTo>
                    <a:pt x="108" y="404"/>
                  </a:lnTo>
                  <a:lnTo>
                    <a:pt x="83" y="398"/>
                  </a:lnTo>
                  <a:lnTo>
                    <a:pt x="59" y="387"/>
                  </a:lnTo>
                  <a:lnTo>
                    <a:pt x="38" y="367"/>
                  </a:lnTo>
                  <a:lnTo>
                    <a:pt x="18" y="341"/>
                  </a:lnTo>
                  <a:lnTo>
                    <a:pt x="10" y="328"/>
                  </a:lnTo>
                  <a:lnTo>
                    <a:pt x="7" y="314"/>
                  </a:lnTo>
                  <a:lnTo>
                    <a:pt x="4" y="297"/>
                  </a:lnTo>
                  <a:lnTo>
                    <a:pt x="0" y="276"/>
                  </a:lnTo>
                  <a:lnTo>
                    <a:pt x="4" y="255"/>
                  </a:lnTo>
                  <a:lnTo>
                    <a:pt x="10" y="234"/>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8" name="Freeform 110"/>
            <p:cNvSpPr>
              <a:spLocks/>
            </p:cNvSpPr>
            <p:nvPr/>
          </p:nvSpPr>
          <p:spPr bwMode="auto">
            <a:xfrm>
              <a:off x="511737" y="5241635"/>
              <a:ext cx="53713" cy="49724"/>
            </a:xfrm>
            <a:custGeom>
              <a:avLst/>
              <a:gdLst>
                <a:gd name="T0" fmla="*/ 58 w 352"/>
                <a:gd name="T1" fmla="*/ 314 h 369"/>
                <a:gd name="T2" fmla="*/ 0 w 352"/>
                <a:gd name="T3" fmla="*/ 369 h 369"/>
                <a:gd name="T4" fmla="*/ 21 w 352"/>
                <a:gd name="T5" fmla="*/ 300 h 369"/>
                <a:gd name="T6" fmla="*/ 38 w 352"/>
                <a:gd name="T7" fmla="*/ 241 h 369"/>
                <a:gd name="T8" fmla="*/ 58 w 352"/>
                <a:gd name="T9" fmla="*/ 192 h 369"/>
                <a:gd name="T10" fmla="*/ 69 w 352"/>
                <a:gd name="T11" fmla="*/ 174 h 369"/>
                <a:gd name="T12" fmla="*/ 83 w 352"/>
                <a:gd name="T13" fmla="*/ 157 h 369"/>
                <a:gd name="T14" fmla="*/ 104 w 352"/>
                <a:gd name="T15" fmla="*/ 143 h 369"/>
                <a:gd name="T16" fmla="*/ 125 w 352"/>
                <a:gd name="T17" fmla="*/ 132 h 369"/>
                <a:gd name="T18" fmla="*/ 174 w 352"/>
                <a:gd name="T19" fmla="*/ 112 h 369"/>
                <a:gd name="T20" fmla="*/ 222 w 352"/>
                <a:gd name="T21" fmla="*/ 98 h 369"/>
                <a:gd name="T22" fmla="*/ 243 w 352"/>
                <a:gd name="T23" fmla="*/ 91 h 369"/>
                <a:gd name="T24" fmla="*/ 261 w 352"/>
                <a:gd name="T25" fmla="*/ 80 h 369"/>
                <a:gd name="T26" fmla="*/ 271 w 352"/>
                <a:gd name="T27" fmla="*/ 67 h 369"/>
                <a:gd name="T28" fmla="*/ 279 w 352"/>
                <a:gd name="T29" fmla="*/ 53 h 369"/>
                <a:gd name="T30" fmla="*/ 282 w 352"/>
                <a:gd name="T31" fmla="*/ 39 h 369"/>
                <a:gd name="T32" fmla="*/ 282 w 352"/>
                <a:gd name="T33" fmla="*/ 25 h 369"/>
                <a:gd name="T34" fmla="*/ 279 w 352"/>
                <a:gd name="T35" fmla="*/ 10 h 369"/>
                <a:gd name="T36" fmla="*/ 271 w 352"/>
                <a:gd name="T37" fmla="*/ 0 h 369"/>
                <a:gd name="T38" fmla="*/ 282 w 352"/>
                <a:gd name="T39" fmla="*/ 0 h 369"/>
                <a:gd name="T40" fmla="*/ 292 w 352"/>
                <a:gd name="T41" fmla="*/ 0 h 369"/>
                <a:gd name="T42" fmla="*/ 303 w 352"/>
                <a:gd name="T43" fmla="*/ 4 h 369"/>
                <a:gd name="T44" fmla="*/ 317 w 352"/>
                <a:gd name="T45" fmla="*/ 15 h 369"/>
                <a:gd name="T46" fmla="*/ 331 w 352"/>
                <a:gd name="T47" fmla="*/ 25 h 369"/>
                <a:gd name="T48" fmla="*/ 341 w 352"/>
                <a:gd name="T49" fmla="*/ 43 h 369"/>
                <a:gd name="T50" fmla="*/ 352 w 352"/>
                <a:gd name="T51" fmla="*/ 67 h 369"/>
                <a:gd name="T52" fmla="*/ 352 w 352"/>
                <a:gd name="T53" fmla="*/ 77 h 369"/>
                <a:gd name="T54" fmla="*/ 348 w 352"/>
                <a:gd name="T55" fmla="*/ 88 h 369"/>
                <a:gd name="T56" fmla="*/ 344 w 352"/>
                <a:gd name="T57" fmla="*/ 98 h 369"/>
                <a:gd name="T58" fmla="*/ 334 w 352"/>
                <a:gd name="T59" fmla="*/ 108 h 369"/>
                <a:gd name="T60" fmla="*/ 307 w 352"/>
                <a:gd name="T61" fmla="*/ 122 h 369"/>
                <a:gd name="T62" fmla="*/ 274 w 352"/>
                <a:gd name="T63" fmla="*/ 137 h 369"/>
                <a:gd name="T64" fmla="*/ 201 w 352"/>
                <a:gd name="T65" fmla="*/ 153 h 369"/>
                <a:gd name="T66" fmla="*/ 167 w 352"/>
                <a:gd name="T67" fmla="*/ 161 h 369"/>
                <a:gd name="T68" fmla="*/ 143 w 352"/>
                <a:gd name="T69" fmla="*/ 171 h 369"/>
                <a:gd name="T70" fmla="*/ 125 w 352"/>
                <a:gd name="T71" fmla="*/ 181 h 369"/>
                <a:gd name="T72" fmla="*/ 112 w 352"/>
                <a:gd name="T73" fmla="*/ 199 h 369"/>
                <a:gd name="T74" fmla="*/ 100 w 352"/>
                <a:gd name="T75" fmla="*/ 213 h 369"/>
                <a:gd name="T76" fmla="*/ 90 w 352"/>
                <a:gd name="T77" fmla="*/ 234 h 369"/>
                <a:gd name="T78" fmla="*/ 73 w 352"/>
                <a:gd name="T79" fmla="*/ 272 h 369"/>
                <a:gd name="T80" fmla="*/ 58 w 352"/>
                <a:gd name="T81" fmla="*/ 314 h 36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Lst>
              <a:rect l="0" t="0" r="r" b="b"/>
              <a:pathLst>
                <a:path w="352" h="369">
                  <a:moveTo>
                    <a:pt x="58" y="314"/>
                  </a:moveTo>
                  <a:lnTo>
                    <a:pt x="0" y="369"/>
                  </a:lnTo>
                  <a:lnTo>
                    <a:pt x="21" y="300"/>
                  </a:lnTo>
                  <a:lnTo>
                    <a:pt x="38" y="241"/>
                  </a:lnTo>
                  <a:lnTo>
                    <a:pt x="58" y="192"/>
                  </a:lnTo>
                  <a:lnTo>
                    <a:pt x="69" y="174"/>
                  </a:lnTo>
                  <a:lnTo>
                    <a:pt x="83" y="157"/>
                  </a:lnTo>
                  <a:lnTo>
                    <a:pt x="104" y="143"/>
                  </a:lnTo>
                  <a:lnTo>
                    <a:pt x="125" y="132"/>
                  </a:lnTo>
                  <a:lnTo>
                    <a:pt x="174" y="112"/>
                  </a:lnTo>
                  <a:lnTo>
                    <a:pt x="222" y="98"/>
                  </a:lnTo>
                  <a:lnTo>
                    <a:pt x="243" y="91"/>
                  </a:lnTo>
                  <a:lnTo>
                    <a:pt x="261" y="80"/>
                  </a:lnTo>
                  <a:lnTo>
                    <a:pt x="271" y="67"/>
                  </a:lnTo>
                  <a:lnTo>
                    <a:pt x="279" y="53"/>
                  </a:lnTo>
                  <a:lnTo>
                    <a:pt x="282" y="39"/>
                  </a:lnTo>
                  <a:lnTo>
                    <a:pt x="282" y="25"/>
                  </a:lnTo>
                  <a:lnTo>
                    <a:pt x="279" y="10"/>
                  </a:lnTo>
                  <a:lnTo>
                    <a:pt x="271" y="0"/>
                  </a:lnTo>
                  <a:lnTo>
                    <a:pt x="282" y="0"/>
                  </a:lnTo>
                  <a:lnTo>
                    <a:pt x="292" y="0"/>
                  </a:lnTo>
                  <a:lnTo>
                    <a:pt x="303" y="4"/>
                  </a:lnTo>
                  <a:lnTo>
                    <a:pt x="317" y="15"/>
                  </a:lnTo>
                  <a:lnTo>
                    <a:pt x="331" y="25"/>
                  </a:lnTo>
                  <a:lnTo>
                    <a:pt x="341" y="43"/>
                  </a:lnTo>
                  <a:lnTo>
                    <a:pt x="352" y="67"/>
                  </a:lnTo>
                  <a:lnTo>
                    <a:pt x="352" y="77"/>
                  </a:lnTo>
                  <a:lnTo>
                    <a:pt x="348" y="88"/>
                  </a:lnTo>
                  <a:lnTo>
                    <a:pt x="344" y="98"/>
                  </a:lnTo>
                  <a:lnTo>
                    <a:pt x="334" y="108"/>
                  </a:lnTo>
                  <a:lnTo>
                    <a:pt x="307" y="122"/>
                  </a:lnTo>
                  <a:lnTo>
                    <a:pt x="274" y="137"/>
                  </a:lnTo>
                  <a:lnTo>
                    <a:pt x="201" y="153"/>
                  </a:lnTo>
                  <a:lnTo>
                    <a:pt x="167" y="161"/>
                  </a:lnTo>
                  <a:lnTo>
                    <a:pt x="143" y="171"/>
                  </a:lnTo>
                  <a:lnTo>
                    <a:pt x="125" y="181"/>
                  </a:lnTo>
                  <a:lnTo>
                    <a:pt x="112" y="199"/>
                  </a:lnTo>
                  <a:lnTo>
                    <a:pt x="100" y="213"/>
                  </a:lnTo>
                  <a:lnTo>
                    <a:pt x="90" y="234"/>
                  </a:lnTo>
                  <a:lnTo>
                    <a:pt x="73" y="272"/>
                  </a:lnTo>
                  <a:lnTo>
                    <a:pt x="58" y="314"/>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09" name="Freeform 111"/>
            <p:cNvSpPr>
              <a:spLocks/>
            </p:cNvSpPr>
            <p:nvPr/>
          </p:nvSpPr>
          <p:spPr bwMode="auto">
            <a:xfrm>
              <a:off x="508523" y="5266295"/>
              <a:ext cx="72535" cy="47298"/>
            </a:xfrm>
            <a:custGeom>
              <a:avLst/>
              <a:gdLst>
                <a:gd name="T0" fmla="*/ 6 w 474"/>
                <a:gd name="T1" fmla="*/ 195 h 352"/>
                <a:gd name="T2" fmla="*/ 21 w 474"/>
                <a:gd name="T3" fmla="*/ 167 h 352"/>
                <a:gd name="T4" fmla="*/ 45 w 474"/>
                <a:gd name="T5" fmla="*/ 136 h 352"/>
                <a:gd name="T6" fmla="*/ 73 w 474"/>
                <a:gd name="T7" fmla="*/ 105 h 352"/>
                <a:gd name="T8" fmla="*/ 104 w 474"/>
                <a:gd name="T9" fmla="*/ 73 h 352"/>
                <a:gd name="T10" fmla="*/ 136 w 474"/>
                <a:gd name="T11" fmla="*/ 45 h 352"/>
                <a:gd name="T12" fmla="*/ 170 w 474"/>
                <a:gd name="T13" fmla="*/ 21 h 352"/>
                <a:gd name="T14" fmla="*/ 206 w 474"/>
                <a:gd name="T15" fmla="*/ 8 h 352"/>
                <a:gd name="T16" fmla="*/ 219 w 474"/>
                <a:gd name="T17" fmla="*/ 4 h 352"/>
                <a:gd name="T18" fmla="*/ 237 w 474"/>
                <a:gd name="T19" fmla="*/ 0 h 352"/>
                <a:gd name="T20" fmla="*/ 303 w 474"/>
                <a:gd name="T21" fmla="*/ 0 h 352"/>
                <a:gd name="T22" fmla="*/ 373 w 474"/>
                <a:gd name="T23" fmla="*/ 8 h 352"/>
                <a:gd name="T24" fmla="*/ 407 w 474"/>
                <a:gd name="T25" fmla="*/ 14 h 352"/>
                <a:gd name="T26" fmla="*/ 435 w 474"/>
                <a:gd name="T27" fmla="*/ 21 h 352"/>
                <a:gd name="T28" fmla="*/ 456 w 474"/>
                <a:gd name="T29" fmla="*/ 36 h 352"/>
                <a:gd name="T30" fmla="*/ 463 w 474"/>
                <a:gd name="T31" fmla="*/ 42 h 352"/>
                <a:gd name="T32" fmla="*/ 466 w 474"/>
                <a:gd name="T33" fmla="*/ 49 h 352"/>
                <a:gd name="T34" fmla="*/ 474 w 474"/>
                <a:gd name="T35" fmla="*/ 63 h 352"/>
                <a:gd name="T36" fmla="*/ 474 w 474"/>
                <a:gd name="T37" fmla="*/ 78 h 352"/>
                <a:gd name="T38" fmla="*/ 471 w 474"/>
                <a:gd name="T39" fmla="*/ 91 h 352"/>
                <a:gd name="T40" fmla="*/ 466 w 474"/>
                <a:gd name="T41" fmla="*/ 105 h 352"/>
                <a:gd name="T42" fmla="*/ 453 w 474"/>
                <a:gd name="T43" fmla="*/ 115 h 352"/>
                <a:gd name="T44" fmla="*/ 438 w 474"/>
                <a:gd name="T45" fmla="*/ 123 h 352"/>
                <a:gd name="T46" fmla="*/ 417 w 474"/>
                <a:gd name="T47" fmla="*/ 130 h 352"/>
                <a:gd name="T48" fmla="*/ 393 w 474"/>
                <a:gd name="T49" fmla="*/ 133 h 352"/>
                <a:gd name="T50" fmla="*/ 365 w 474"/>
                <a:gd name="T51" fmla="*/ 136 h 352"/>
                <a:gd name="T52" fmla="*/ 338 w 474"/>
                <a:gd name="T53" fmla="*/ 146 h 352"/>
                <a:gd name="T54" fmla="*/ 310 w 474"/>
                <a:gd name="T55" fmla="*/ 164 h 352"/>
                <a:gd name="T56" fmla="*/ 285 w 474"/>
                <a:gd name="T57" fmla="*/ 185 h 352"/>
                <a:gd name="T58" fmla="*/ 261 w 474"/>
                <a:gd name="T59" fmla="*/ 206 h 352"/>
                <a:gd name="T60" fmla="*/ 243 w 474"/>
                <a:gd name="T61" fmla="*/ 227 h 352"/>
                <a:gd name="T62" fmla="*/ 230 w 474"/>
                <a:gd name="T63" fmla="*/ 248 h 352"/>
                <a:gd name="T64" fmla="*/ 219 w 474"/>
                <a:gd name="T65" fmla="*/ 265 h 352"/>
                <a:gd name="T66" fmla="*/ 206 w 474"/>
                <a:gd name="T67" fmla="*/ 300 h 352"/>
                <a:gd name="T68" fmla="*/ 191 w 474"/>
                <a:gd name="T69" fmla="*/ 328 h 352"/>
                <a:gd name="T70" fmla="*/ 181 w 474"/>
                <a:gd name="T71" fmla="*/ 342 h 352"/>
                <a:gd name="T72" fmla="*/ 170 w 474"/>
                <a:gd name="T73" fmla="*/ 349 h 352"/>
                <a:gd name="T74" fmla="*/ 157 w 474"/>
                <a:gd name="T75" fmla="*/ 352 h 352"/>
                <a:gd name="T76" fmla="*/ 143 w 474"/>
                <a:gd name="T77" fmla="*/ 352 h 352"/>
                <a:gd name="T78" fmla="*/ 125 w 474"/>
                <a:gd name="T79" fmla="*/ 349 h 352"/>
                <a:gd name="T80" fmla="*/ 100 w 474"/>
                <a:gd name="T81" fmla="*/ 338 h 352"/>
                <a:gd name="T82" fmla="*/ 73 w 474"/>
                <a:gd name="T83" fmla="*/ 325 h 352"/>
                <a:gd name="T84" fmla="*/ 48 w 474"/>
                <a:gd name="T85" fmla="*/ 304 h 352"/>
                <a:gd name="T86" fmla="*/ 24 w 474"/>
                <a:gd name="T87" fmla="*/ 283 h 352"/>
                <a:gd name="T88" fmla="*/ 14 w 474"/>
                <a:gd name="T89" fmla="*/ 269 h 352"/>
                <a:gd name="T90" fmla="*/ 6 w 474"/>
                <a:gd name="T91" fmla="*/ 258 h 352"/>
                <a:gd name="T92" fmla="*/ 3 w 474"/>
                <a:gd name="T93" fmla="*/ 240 h 352"/>
                <a:gd name="T94" fmla="*/ 0 w 474"/>
                <a:gd name="T95" fmla="*/ 227 h 352"/>
                <a:gd name="T96" fmla="*/ 3 w 474"/>
                <a:gd name="T97" fmla="*/ 213 h 352"/>
                <a:gd name="T98" fmla="*/ 6 w 474"/>
                <a:gd name="T99" fmla="*/ 195 h 3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Lst>
              <a:rect l="0" t="0" r="r" b="b"/>
              <a:pathLst>
                <a:path w="474" h="352">
                  <a:moveTo>
                    <a:pt x="6" y="195"/>
                  </a:moveTo>
                  <a:lnTo>
                    <a:pt x="21" y="167"/>
                  </a:lnTo>
                  <a:lnTo>
                    <a:pt x="45" y="136"/>
                  </a:lnTo>
                  <a:lnTo>
                    <a:pt x="73" y="105"/>
                  </a:lnTo>
                  <a:lnTo>
                    <a:pt x="104" y="73"/>
                  </a:lnTo>
                  <a:lnTo>
                    <a:pt x="136" y="45"/>
                  </a:lnTo>
                  <a:lnTo>
                    <a:pt x="170" y="21"/>
                  </a:lnTo>
                  <a:lnTo>
                    <a:pt x="206" y="8"/>
                  </a:lnTo>
                  <a:lnTo>
                    <a:pt x="219" y="4"/>
                  </a:lnTo>
                  <a:lnTo>
                    <a:pt x="237" y="0"/>
                  </a:lnTo>
                  <a:lnTo>
                    <a:pt x="303" y="0"/>
                  </a:lnTo>
                  <a:lnTo>
                    <a:pt x="373" y="8"/>
                  </a:lnTo>
                  <a:lnTo>
                    <a:pt x="407" y="14"/>
                  </a:lnTo>
                  <a:lnTo>
                    <a:pt x="435" y="21"/>
                  </a:lnTo>
                  <a:lnTo>
                    <a:pt x="456" y="36"/>
                  </a:lnTo>
                  <a:lnTo>
                    <a:pt x="463" y="42"/>
                  </a:lnTo>
                  <a:lnTo>
                    <a:pt x="466" y="49"/>
                  </a:lnTo>
                  <a:lnTo>
                    <a:pt x="474" y="63"/>
                  </a:lnTo>
                  <a:lnTo>
                    <a:pt x="474" y="78"/>
                  </a:lnTo>
                  <a:lnTo>
                    <a:pt x="471" y="91"/>
                  </a:lnTo>
                  <a:lnTo>
                    <a:pt x="466" y="105"/>
                  </a:lnTo>
                  <a:lnTo>
                    <a:pt x="453" y="115"/>
                  </a:lnTo>
                  <a:lnTo>
                    <a:pt x="438" y="123"/>
                  </a:lnTo>
                  <a:lnTo>
                    <a:pt x="417" y="130"/>
                  </a:lnTo>
                  <a:lnTo>
                    <a:pt x="393" y="133"/>
                  </a:lnTo>
                  <a:lnTo>
                    <a:pt x="365" y="136"/>
                  </a:lnTo>
                  <a:lnTo>
                    <a:pt x="338" y="146"/>
                  </a:lnTo>
                  <a:lnTo>
                    <a:pt x="310" y="164"/>
                  </a:lnTo>
                  <a:lnTo>
                    <a:pt x="285" y="185"/>
                  </a:lnTo>
                  <a:lnTo>
                    <a:pt x="261" y="206"/>
                  </a:lnTo>
                  <a:lnTo>
                    <a:pt x="243" y="227"/>
                  </a:lnTo>
                  <a:lnTo>
                    <a:pt x="230" y="248"/>
                  </a:lnTo>
                  <a:lnTo>
                    <a:pt x="219" y="265"/>
                  </a:lnTo>
                  <a:lnTo>
                    <a:pt x="206" y="300"/>
                  </a:lnTo>
                  <a:lnTo>
                    <a:pt x="191" y="328"/>
                  </a:lnTo>
                  <a:lnTo>
                    <a:pt x="181" y="342"/>
                  </a:lnTo>
                  <a:lnTo>
                    <a:pt x="170" y="349"/>
                  </a:lnTo>
                  <a:lnTo>
                    <a:pt x="157" y="352"/>
                  </a:lnTo>
                  <a:lnTo>
                    <a:pt x="143" y="352"/>
                  </a:lnTo>
                  <a:lnTo>
                    <a:pt x="125" y="349"/>
                  </a:lnTo>
                  <a:lnTo>
                    <a:pt x="100" y="338"/>
                  </a:lnTo>
                  <a:lnTo>
                    <a:pt x="73" y="325"/>
                  </a:lnTo>
                  <a:lnTo>
                    <a:pt x="48" y="304"/>
                  </a:lnTo>
                  <a:lnTo>
                    <a:pt x="24" y="283"/>
                  </a:lnTo>
                  <a:lnTo>
                    <a:pt x="14" y="269"/>
                  </a:lnTo>
                  <a:lnTo>
                    <a:pt x="6" y="258"/>
                  </a:lnTo>
                  <a:lnTo>
                    <a:pt x="3" y="240"/>
                  </a:lnTo>
                  <a:lnTo>
                    <a:pt x="0" y="227"/>
                  </a:lnTo>
                  <a:lnTo>
                    <a:pt x="3" y="213"/>
                  </a:lnTo>
                  <a:lnTo>
                    <a:pt x="6" y="195"/>
                  </a:lnTo>
                  <a:close/>
                </a:path>
              </a:pathLst>
            </a:custGeom>
            <a:solidFill>
              <a:srgbClr val="F3CFAA"/>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sp>
          <p:nvSpPr>
            <p:cNvPr id="110" name="Freeform 112"/>
            <p:cNvSpPr>
              <a:spLocks/>
            </p:cNvSpPr>
            <p:nvPr/>
          </p:nvSpPr>
          <p:spPr bwMode="auto">
            <a:xfrm>
              <a:off x="495210" y="5267912"/>
              <a:ext cx="87685" cy="78022"/>
            </a:xfrm>
            <a:custGeom>
              <a:avLst/>
              <a:gdLst>
                <a:gd name="T0" fmla="*/ 501 w 574"/>
                <a:gd name="T1" fmla="*/ 10 h 579"/>
                <a:gd name="T2" fmla="*/ 522 w 574"/>
                <a:gd name="T3" fmla="*/ 39 h 579"/>
                <a:gd name="T4" fmla="*/ 525 w 574"/>
                <a:gd name="T5" fmla="*/ 67 h 579"/>
                <a:gd name="T6" fmla="*/ 519 w 574"/>
                <a:gd name="T7" fmla="*/ 80 h 579"/>
                <a:gd name="T8" fmla="*/ 498 w 574"/>
                <a:gd name="T9" fmla="*/ 95 h 579"/>
                <a:gd name="T10" fmla="*/ 452 w 574"/>
                <a:gd name="T11" fmla="*/ 105 h 579"/>
                <a:gd name="T12" fmla="*/ 366 w 574"/>
                <a:gd name="T13" fmla="*/ 112 h 579"/>
                <a:gd name="T14" fmla="*/ 320 w 574"/>
                <a:gd name="T15" fmla="*/ 126 h 579"/>
                <a:gd name="T16" fmla="*/ 303 w 574"/>
                <a:gd name="T17" fmla="*/ 143 h 579"/>
                <a:gd name="T18" fmla="*/ 288 w 574"/>
                <a:gd name="T19" fmla="*/ 171 h 579"/>
                <a:gd name="T20" fmla="*/ 261 w 574"/>
                <a:gd name="T21" fmla="*/ 262 h 579"/>
                <a:gd name="T22" fmla="*/ 212 w 574"/>
                <a:gd name="T23" fmla="*/ 377 h 579"/>
                <a:gd name="T24" fmla="*/ 177 w 574"/>
                <a:gd name="T25" fmla="*/ 436 h 579"/>
                <a:gd name="T26" fmla="*/ 132 w 574"/>
                <a:gd name="T27" fmla="*/ 491 h 579"/>
                <a:gd name="T28" fmla="*/ 73 w 574"/>
                <a:gd name="T29" fmla="*/ 537 h 579"/>
                <a:gd name="T30" fmla="*/ 0 w 574"/>
                <a:gd name="T31" fmla="*/ 568 h 579"/>
                <a:gd name="T32" fmla="*/ 20 w 574"/>
                <a:gd name="T33" fmla="*/ 575 h 579"/>
                <a:gd name="T34" fmla="*/ 59 w 574"/>
                <a:gd name="T35" fmla="*/ 579 h 579"/>
                <a:gd name="T36" fmla="*/ 118 w 574"/>
                <a:gd name="T37" fmla="*/ 564 h 579"/>
                <a:gd name="T38" fmla="*/ 177 w 574"/>
                <a:gd name="T39" fmla="*/ 533 h 579"/>
                <a:gd name="T40" fmla="*/ 212 w 574"/>
                <a:gd name="T41" fmla="*/ 506 h 579"/>
                <a:gd name="T42" fmla="*/ 254 w 574"/>
                <a:gd name="T43" fmla="*/ 446 h 579"/>
                <a:gd name="T44" fmla="*/ 296 w 574"/>
                <a:gd name="T45" fmla="*/ 363 h 579"/>
                <a:gd name="T46" fmla="*/ 317 w 574"/>
                <a:gd name="T47" fmla="*/ 290 h 579"/>
                <a:gd name="T48" fmla="*/ 330 w 574"/>
                <a:gd name="T49" fmla="*/ 241 h 579"/>
                <a:gd name="T50" fmla="*/ 355 w 574"/>
                <a:gd name="T51" fmla="*/ 202 h 579"/>
                <a:gd name="T52" fmla="*/ 397 w 574"/>
                <a:gd name="T53" fmla="*/ 171 h 579"/>
                <a:gd name="T54" fmla="*/ 449 w 574"/>
                <a:gd name="T55" fmla="*/ 147 h 579"/>
                <a:gd name="T56" fmla="*/ 529 w 574"/>
                <a:gd name="T57" fmla="*/ 122 h 579"/>
                <a:gd name="T58" fmla="*/ 564 w 574"/>
                <a:gd name="T59" fmla="*/ 109 h 579"/>
                <a:gd name="T60" fmla="*/ 574 w 574"/>
                <a:gd name="T61" fmla="*/ 85 h 579"/>
                <a:gd name="T62" fmla="*/ 571 w 574"/>
                <a:gd name="T63" fmla="*/ 49 h 579"/>
                <a:gd name="T64" fmla="*/ 553 w 574"/>
                <a:gd name="T65" fmla="*/ 25 h 579"/>
                <a:gd name="T66" fmla="*/ 525 w 574"/>
                <a:gd name="T67" fmla="*/ 10 h 579"/>
                <a:gd name="T68" fmla="*/ 491 w 574"/>
                <a:gd name="T69" fmla="*/ 0 h 5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574" h="579">
                  <a:moveTo>
                    <a:pt x="491" y="0"/>
                  </a:moveTo>
                  <a:lnTo>
                    <a:pt x="501" y="10"/>
                  </a:lnTo>
                  <a:lnTo>
                    <a:pt x="512" y="25"/>
                  </a:lnTo>
                  <a:lnTo>
                    <a:pt x="522" y="39"/>
                  </a:lnTo>
                  <a:lnTo>
                    <a:pt x="525" y="56"/>
                  </a:lnTo>
                  <a:lnTo>
                    <a:pt x="525" y="67"/>
                  </a:lnTo>
                  <a:lnTo>
                    <a:pt x="525" y="74"/>
                  </a:lnTo>
                  <a:lnTo>
                    <a:pt x="519" y="80"/>
                  </a:lnTo>
                  <a:lnTo>
                    <a:pt x="512" y="88"/>
                  </a:lnTo>
                  <a:lnTo>
                    <a:pt x="498" y="95"/>
                  </a:lnTo>
                  <a:lnTo>
                    <a:pt x="484" y="101"/>
                  </a:lnTo>
                  <a:lnTo>
                    <a:pt x="452" y="105"/>
                  </a:lnTo>
                  <a:lnTo>
                    <a:pt x="421" y="109"/>
                  </a:lnTo>
                  <a:lnTo>
                    <a:pt x="366" y="112"/>
                  </a:lnTo>
                  <a:lnTo>
                    <a:pt x="341" y="119"/>
                  </a:lnTo>
                  <a:lnTo>
                    <a:pt x="320" y="126"/>
                  </a:lnTo>
                  <a:lnTo>
                    <a:pt x="309" y="137"/>
                  </a:lnTo>
                  <a:lnTo>
                    <a:pt x="303" y="143"/>
                  </a:lnTo>
                  <a:lnTo>
                    <a:pt x="293" y="158"/>
                  </a:lnTo>
                  <a:lnTo>
                    <a:pt x="288" y="171"/>
                  </a:lnTo>
                  <a:lnTo>
                    <a:pt x="275" y="210"/>
                  </a:lnTo>
                  <a:lnTo>
                    <a:pt x="261" y="262"/>
                  </a:lnTo>
                  <a:lnTo>
                    <a:pt x="239" y="317"/>
                  </a:lnTo>
                  <a:lnTo>
                    <a:pt x="212" y="377"/>
                  </a:lnTo>
                  <a:lnTo>
                    <a:pt x="198" y="408"/>
                  </a:lnTo>
                  <a:lnTo>
                    <a:pt x="177" y="436"/>
                  </a:lnTo>
                  <a:lnTo>
                    <a:pt x="156" y="464"/>
                  </a:lnTo>
                  <a:lnTo>
                    <a:pt x="132" y="491"/>
                  </a:lnTo>
                  <a:lnTo>
                    <a:pt x="104" y="516"/>
                  </a:lnTo>
                  <a:lnTo>
                    <a:pt x="73" y="537"/>
                  </a:lnTo>
                  <a:lnTo>
                    <a:pt x="38" y="554"/>
                  </a:lnTo>
                  <a:lnTo>
                    <a:pt x="0" y="568"/>
                  </a:lnTo>
                  <a:lnTo>
                    <a:pt x="10" y="572"/>
                  </a:lnTo>
                  <a:lnTo>
                    <a:pt x="20" y="575"/>
                  </a:lnTo>
                  <a:lnTo>
                    <a:pt x="38" y="579"/>
                  </a:lnTo>
                  <a:lnTo>
                    <a:pt x="59" y="579"/>
                  </a:lnTo>
                  <a:lnTo>
                    <a:pt x="87" y="575"/>
                  </a:lnTo>
                  <a:lnTo>
                    <a:pt x="118" y="564"/>
                  </a:lnTo>
                  <a:lnTo>
                    <a:pt x="156" y="548"/>
                  </a:lnTo>
                  <a:lnTo>
                    <a:pt x="177" y="533"/>
                  </a:lnTo>
                  <a:lnTo>
                    <a:pt x="195" y="519"/>
                  </a:lnTo>
                  <a:lnTo>
                    <a:pt x="212" y="506"/>
                  </a:lnTo>
                  <a:lnTo>
                    <a:pt x="226" y="488"/>
                  </a:lnTo>
                  <a:lnTo>
                    <a:pt x="254" y="446"/>
                  </a:lnTo>
                  <a:lnTo>
                    <a:pt x="278" y="405"/>
                  </a:lnTo>
                  <a:lnTo>
                    <a:pt x="296" y="363"/>
                  </a:lnTo>
                  <a:lnTo>
                    <a:pt x="309" y="324"/>
                  </a:lnTo>
                  <a:lnTo>
                    <a:pt x="317" y="290"/>
                  </a:lnTo>
                  <a:lnTo>
                    <a:pt x="324" y="262"/>
                  </a:lnTo>
                  <a:lnTo>
                    <a:pt x="330" y="241"/>
                  </a:lnTo>
                  <a:lnTo>
                    <a:pt x="341" y="223"/>
                  </a:lnTo>
                  <a:lnTo>
                    <a:pt x="355" y="202"/>
                  </a:lnTo>
                  <a:lnTo>
                    <a:pt x="376" y="189"/>
                  </a:lnTo>
                  <a:lnTo>
                    <a:pt x="397" y="171"/>
                  </a:lnTo>
                  <a:lnTo>
                    <a:pt x="421" y="161"/>
                  </a:lnTo>
                  <a:lnTo>
                    <a:pt x="449" y="147"/>
                  </a:lnTo>
                  <a:lnTo>
                    <a:pt x="477" y="140"/>
                  </a:lnTo>
                  <a:lnTo>
                    <a:pt x="529" y="122"/>
                  </a:lnTo>
                  <a:lnTo>
                    <a:pt x="550" y="116"/>
                  </a:lnTo>
                  <a:lnTo>
                    <a:pt x="564" y="109"/>
                  </a:lnTo>
                  <a:lnTo>
                    <a:pt x="571" y="98"/>
                  </a:lnTo>
                  <a:lnTo>
                    <a:pt x="574" y="85"/>
                  </a:lnTo>
                  <a:lnTo>
                    <a:pt x="574" y="67"/>
                  </a:lnTo>
                  <a:lnTo>
                    <a:pt x="571" y="49"/>
                  </a:lnTo>
                  <a:lnTo>
                    <a:pt x="564" y="35"/>
                  </a:lnTo>
                  <a:lnTo>
                    <a:pt x="553" y="25"/>
                  </a:lnTo>
                  <a:lnTo>
                    <a:pt x="540" y="15"/>
                  </a:lnTo>
                  <a:lnTo>
                    <a:pt x="525" y="10"/>
                  </a:lnTo>
                  <a:lnTo>
                    <a:pt x="501" y="4"/>
                  </a:lnTo>
                  <a:lnTo>
                    <a:pt x="491" y="0"/>
                  </a:lnTo>
                  <a:close/>
                </a:path>
              </a:pathLst>
            </a:custGeom>
            <a:solidFill>
              <a:srgbClr val="ECB792"/>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ja-JP" altLang="en-US"/>
            </a:p>
          </p:txBody>
        </p:sp>
      </p:grpSp>
      <p:sp>
        <p:nvSpPr>
          <p:cNvPr id="2" name="テキスト ボックス 1"/>
          <p:cNvSpPr txBox="1"/>
          <p:nvPr/>
        </p:nvSpPr>
        <p:spPr>
          <a:xfrm>
            <a:off x="1115616" y="163373"/>
            <a:ext cx="5262979" cy="646331"/>
          </a:xfrm>
          <a:prstGeom prst="rect">
            <a:avLst/>
          </a:prstGeom>
          <a:noFill/>
        </p:spPr>
        <p:txBody>
          <a:bodyPr wrap="none" rtlCol="0">
            <a:spAutoFit/>
          </a:bodyPr>
          <a:lstStyle/>
          <a:p>
            <a:r>
              <a:rPr lang="ja-JP" altLang="en-US" sz="3600" dirty="0">
                <a:latin typeface="EPSON 太丸ゴシック体Ｂ" pitchFamily="49" charset="-128"/>
                <a:ea typeface="EPSON 太丸ゴシック体Ｂ" pitchFamily="49" charset="-128"/>
              </a:rPr>
              <a:t>本日の校内研修のまとめ</a:t>
            </a:r>
            <a:endParaRPr lang="en-US" altLang="ja-JP" sz="3600" dirty="0">
              <a:latin typeface="EPSON 太丸ゴシック体Ｂ" pitchFamily="49" charset="-128"/>
              <a:ea typeface="EPSON 太丸ゴシック体Ｂ" pitchFamily="49" charset="-128"/>
            </a:endParaRPr>
          </a:p>
        </p:txBody>
      </p:sp>
      <p:cxnSp>
        <p:nvCxnSpPr>
          <p:cNvPr id="3" name="直線コネクタ 2"/>
          <p:cNvCxnSpPr/>
          <p:nvPr/>
        </p:nvCxnSpPr>
        <p:spPr>
          <a:xfrm>
            <a:off x="1250912" y="790691"/>
            <a:ext cx="7812000" cy="0"/>
          </a:xfrm>
          <a:prstGeom prst="line">
            <a:avLst/>
          </a:prstGeom>
          <a:ln w="12700">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5" name="テキスト ボックス 4"/>
          <p:cNvSpPr txBox="1"/>
          <p:nvPr/>
        </p:nvSpPr>
        <p:spPr>
          <a:xfrm>
            <a:off x="784653" y="1223302"/>
            <a:ext cx="7819795" cy="4462760"/>
          </a:xfrm>
          <a:prstGeom prst="rect">
            <a:avLst/>
          </a:prstGeom>
          <a:noFill/>
        </p:spPr>
        <p:txBody>
          <a:bodyPr wrap="square" rtlCol="0">
            <a:spAutoFit/>
          </a:bodyPr>
          <a:lstStyle/>
          <a:p>
            <a:pPr marL="544513" indent="-544513"/>
            <a:r>
              <a:rPr lang="ja-JP" altLang="en-US" sz="4400" dirty="0">
                <a:solidFill>
                  <a:srgbClr val="663300"/>
                </a:solidFill>
                <a:latin typeface="EPSON 丸ゴシック体Ｍ" pitchFamily="49" charset="-128"/>
                <a:ea typeface="EPSON 丸ゴシック体Ｍ" pitchFamily="49" charset="-128"/>
              </a:rPr>
              <a:t>■発達段階や実態に応じた系統性</a:t>
            </a:r>
            <a:endParaRPr kumimoji="1" lang="en-US" altLang="ja-JP" sz="4400" dirty="0">
              <a:solidFill>
                <a:srgbClr val="663300"/>
              </a:solidFill>
              <a:latin typeface="EPSON 丸ゴシック体Ｍ" pitchFamily="49" charset="-128"/>
              <a:ea typeface="EPSON 丸ゴシック体Ｍ" pitchFamily="49" charset="-128"/>
            </a:endParaRPr>
          </a:p>
          <a:p>
            <a:endParaRPr lang="en-US" altLang="ja-JP" sz="2000" dirty="0">
              <a:solidFill>
                <a:srgbClr val="663300"/>
              </a:solidFill>
              <a:latin typeface="EPSON 丸ゴシック体Ｍ" pitchFamily="49" charset="-128"/>
              <a:ea typeface="EPSON 丸ゴシック体Ｍ" pitchFamily="49" charset="-128"/>
            </a:endParaRPr>
          </a:p>
          <a:p>
            <a:pPr marL="609600" indent="-609600"/>
            <a:r>
              <a:rPr kumimoji="1" lang="ja-JP" altLang="en-US" sz="4400" dirty="0">
                <a:solidFill>
                  <a:srgbClr val="663300"/>
                </a:solidFill>
                <a:latin typeface="EPSON 丸ゴシック体Ｍ" pitchFamily="49" charset="-128"/>
                <a:ea typeface="EPSON 丸ゴシック体Ｍ" pitchFamily="49" charset="-128"/>
              </a:rPr>
              <a:t>■・資料活用の手順例</a:t>
            </a:r>
            <a:endParaRPr kumimoji="1" lang="en-US" altLang="ja-JP" sz="4400" dirty="0">
              <a:solidFill>
                <a:srgbClr val="663300"/>
              </a:solidFill>
              <a:latin typeface="EPSON 丸ゴシック体Ｍ" pitchFamily="49" charset="-128"/>
              <a:ea typeface="EPSON 丸ゴシック体Ｍ" pitchFamily="49" charset="-128"/>
            </a:endParaRPr>
          </a:p>
          <a:p>
            <a:pPr marL="609600" indent="-609600"/>
            <a:r>
              <a:rPr lang="ja-JP" altLang="en-US" sz="4400" dirty="0">
                <a:solidFill>
                  <a:srgbClr val="663300"/>
                </a:solidFill>
                <a:latin typeface="EPSON 丸ゴシック体Ｍ" pitchFamily="49" charset="-128"/>
                <a:ea typeface="EPSON 丸ゴシック体Ｍ" pitchFamily="49" charset="-128"/>
              </a:rPr>
              <a:t>　・</a:t>
            </a:r>
            <a:r>
              <a:rPr kumimoji="1" lang="ja-JP" altLang="en-US" sz="4400" dirty="0">
                <a:solidFill>
                  <a:srgbClr val="663300"/>
                </a:solidFill>
                <a:latin typeface="EPSON 丸ゴシック体Ｍ" pitchFamily="49" charset="-128"/>
                <a:ea typeface="EPSON 丸ゴシック体Ｍ" pitchFamily="49" charset="-128"/>
              </a:rPr>
              <a:t>各教科・領域等のモデルカリキュラム表と関連付けた学習活動</a:t>
            </a:r>
          </a:p>
        </p:txBody>
      </p:sp>
    </p:spTree>
    <p:extLst>
      <p:ext uri="{BB962C8B-B14F-4D97-AF65-F5344CB8AC3E}">
        <p14:creationId xmlns:p14="http://schemas.microsoft.com/office/powerpoint/2010/main" val="8716573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0" y="5590981"/>
            <a:ext cx="9144000" cy="646331"/>
          </a:xfrm>
          <a:prstGeom prst="rect">
            <a:avLst/>
          </a:prstGeom>
          <a:noFill/>
        </p:spPr>
        <p:txBody>
          <a:bodyPr wrap="square" rtlCol="0">
            <a:spAutoFit/>
          </a:bodyPr>
          <a:lstStyle/>
          <a:p>
            <a:pPr marL="444500" indent="-444500" algn="r"/>
            <a:r>
              <a:rPr lang="ja-JP" altLang="en-US" sz="3600" dirty="0">
                <a:solidFill>
                  <a:srgbClr val="663300"/>
                </a:solidFill>
                <a:latin typeface="EPSON 太丸ゴシック体Ｂ" pitchFamily="49" charset="-128"/>
                <a:ea typeface="EPSON 太丸ゴシック体Ｂ" pitchFamily="49" charset="-128"/>
              </a:rPr>
              <a:t>お疲れさまでした。</a:t>
            </a:r>
            <a:endParaRPr lang="en-US" altLang="ja-JP" sz="3600" dirty="0">
              <a:solidFill>
                <a:srgbClr val="663300"/>
              </a:solidFill>
              <a:latin typeface="EPSON 太丸ゴシック体Ｂ" pitchFamily="49" charset="-128"/>
              <a:ea typeface="EPSON 太丸ゴシック体Ｂ" pitchFamily="49" charset="-128"/>
            </a:endParaRPr>
          </a:p>
        </p:txBody>
      </p:sp>
      <p:cxnSp>
        <p:nvCxnSpPr>
          <p:cNvPr id="7" name="直線コネクタ 6"/>
          <p:cNvCxnSpPr/>
          <p:nvPr/>
        </p:nvCxnSpPr>
        <p:spPr>
          <a:xfrm>
            <a:off x="225329" y="2276872"/>
            <a:ext cx="8580500" cy="0"/>
          </a:xfrm>
          <a:prstGeom prst="line">
            <a:avLst/>
          </a:prstGeom>
          <a:ln>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cxnSp>
        <p:nvCxnSpPr>
          <p:cNvPr id="8" name="直線コネクタ 7"/>
          <p:cNvCxnSpPr/>
          <p:nvPr/>
        </p:nvCxnSpPr>
        <p:spPr>
          <a:xfrm>
            <a:off x="225329" y="3717032"/>
            <a:ext cx="8580500" cy="0"/>
          </a:xfrm>
          <a:prstGeom prst="line">
            <a:avLst/>
          </a:prstGeom>
          <a:ln>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
        <p:nvSpPr>
          <p:cNvPr id="9" name="テキスト ボックス 8"/>
          <p:cNvSpPr txBox="1"/>
          <p:nvPr/>
        </p:nvSpPr>
        <p:spPr>
          <a:xfrm>
            <a:off x="755576" y="2564904"/>
            <a:ext cx="7520007" cy="769441"/>
          </a:xfrm>
          <a:prstGeom prst="rect">
            <a:avLst/>
          </a:prstGeom>
          <a:noFill/>
        </p:spPr>
        <p:txBody>
          <a:bodyPr wrap="none" rtlCol="0">
            <a:spAutoFit/>
          </a:bodyPr>
          <a:lstStyle/>
          <a:p>
            <a:r>
              <a:rPr lang="ja-JP" altLang="en-US" sz="4400" dirty="0">
                <a:solidFill>
                  <a:srgbClr val="663300"/>
                </a:solidFill>
                <a:latin typeface="HGS創英角ﾎﾟｯﾌﾟ体" pitchFamily="50" charset="-128"/>
                <a:ea typeface="HGS創英角ﾎﾟｯﾌﾟ体" pitchFamily="50" charset="-128"/>
              </a:rPr>
              <a:t>これで，研修を終わります。</a:t>
            </a:r>
            <a:endParaRPr kumimoji="1" lang="ja-JP" altLang="en-US" sz="4400" dirty="0">
              <a:solidFill>
                <a:srgbClr val="663300"/>
              </a:solidFill>
              <a:latin typeface="HGS創英角ﾎﾟｯﾌﾟ体" pitchFamily="50" charset="-128"/>
              <a:ea typeface="HGS創英角ﾎﾟｯﾌﾟ体" pitchFamily="50" charset="-128"/>
            </a:endParaRPr>
          </a:p>
        </p:txBody>
      </p:sp>
    </p:spTree>
    <p:extLst>
      <p:ext uri="{BB962C8B-B14F-4D97-AF65-F5344CB8AC3E}">
        <p14:creationId xmlns:p14="http://schemas.microsoft.com/office/powerpoint/2010/main" val="270013523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テキスト ボックス 1"/>
          <p:cNvSpPr txBox="1"/>
          <p:nvPr/>
        </p:nvSpPr>
        <p:spPr>
          <a:xfrm>
            <a:off x="145739" y="1272945"/>
            <a:ext cx="7819795" cy="769441"/>
          </a:xfrm>
          <a:prstGeom prst="rect">
            <a:avLst/>
          </a:prstGeom>
          <a:noFill/>
        </p:spPr>
        <p:txBody>
          <a:bodyPr wrap="square" rtlCol="0">
            <a:spAutoFit/>
          </a:bodyPr>
          <a:lstStyle/>
          <a:p>
            <a:pPr marL="544513" indent="-544513"/>
            <a:r>
              <a:rPr lang="ja-JP" altLang="en-US" sz="4400" dirty="0">
                <a:solidFill>
                  <a:srgbClr val="663300"/>
                </a:solidFill>
                <a:latin typeface="EPSON 丸ゴシック体Ｍ" pitchFamily="49" charset="-128"/>
                <a:ea typeface="EPSON 丸ゴシック体Ｍ" pitchFamily="49" charset="-128"/>
              </a:rPr>
              <a:t>■参考資料</a:t>
            </a:r>
            <a:endParaRPr lang="en-US" altLang="ja-JP" sz="4400" dirty="0">
              <a:solidFill>
                <a:srgbClr val="663300"/>
              </a:solidFill>
              <a:latin typeface="EPSON 丸ゴシック体Ｍ" pitchFamily="49" charset="-128"/>
              <a:ea typeface="EPSON 丸ゴシック体Ｍ" pitchFamily="49" charset="-128"/>
            </a:endParaRPr>
          </a:p>
        </p:txBody>
      </p:sp>
      <p:sp>
        <p:nvSpPr>
          <p:cNvPr id="3" name="Text Box 2"/>
          <p:cNvSpPr txBox="1">
            <a:spLocks noChangeArrowheads="1"/>
          </p:cNvSpPr>
          <p:nvPr/>
        </p:nvSpPr>
        <p:spPr bwMode="auto">
          <a:xfrm>
            <a:off x="179512" y="2564904"/>
            <a:ext cx="8784976" cy="923330"/>
          </a:xfrm>
          <a:prstGeom prst="rect">
            <a:avLst/>
          </a:prstGeom>
          <a:noFill/>
          <a:ln w="9525">
            <a:noFill/>
            <a:miter lim="800000"/>
            <a:headEnd/>
            <a:tailEnd/>
          </a:ln>
        </p:spPr>
        <p:txBody>
          <a:bodyPr wrap="square">
            <a:spAutoFit/>
          </a:bodyPr>
          <a:lstStyle/>
          <a:p>
            <a:pPr algn="ctr">
              <a:spcBef>
                <a:spcPct val="50000"/>
              </a:spcBef>
              <a:defRPr/>
            </a:pPr>
            <a:r>
              <a:rPr lang="ja-JP" altLang="en-US" sz="5400" dirty="0">
                <a:latin typeface="EPSON 太丸ゴシック体Ｂ" pitchFamily="49" charset="-128"/>
                <a:ea typeface="EPSON 太丸ゴシック体Ｂ" pitchFamily="49" charset="-128"/>
              </a:rPr>
              <a:t>家庭教育との連携について</a:t>
            </a:r>
            <a:endParaRPr lang="ja-JP" altLang="en-US" sz="3200" dirty="0">
              <a:latin typeface="EPSON 太丸ゴシック体Ｂ" pitchFamily="49" charset="-128"/>
              <a:ea typeface="EPSON 太丸ゴシック体Ｂ" pitchFamily="49" charset="-128"/>
            </a:endParaRPr>
          </a:p>
        </p:txBody>
      </p:sp>
    </p:spTree>
    <p:extLst>
      <p:ext uri="{BB962C8B-B14F-4D97-AF65-F5344CB8AC3E}">
        <p14:creationId xmlns:p14="http://schemas.microsoft.com/office/powerpoint/2010/main" val="23815129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グラフ 6"/>
          <p:cNvGraphicFramePr>
            <a:graphicFrameLocks/>
          </p:cNvGraphicFramePr>
          <p:nvPr>
            <p:extLst>
              <p:ext uri="{D42A27DB-BD31-4B8C-83A1-F6EECF244321}">
                <p14:modId xmlns:p14="http://schemas.microsoft.com/office/powerpoint/2010/main" val="2895548645"/>
              </p:ext>
            </p:extLst>
          </p:nvPr>
        </p:nvGraphicFramePr>
        <p:xfrm>
          <a:off x="-31457" y="1287910"/>
          <a:ext cx="9144000" cy="4824535"/>
        </p:xfrm>
        <a:graphic>
          <a:graphicData uri="http://schemas.openxmlformats.org/drawingml/2006/chart">
            <c:chart xmlns:c="http://schemas.openxmlformats.org/drawingml/2006/chart" xmlns:r="http://schemas.openxmlformats.org/officeDocument/2006/relationships" r:id="rId3"/>
          </a:graphicData>
        </a:graphic>
      </p:graphicFrame>
      <p:sp>
        <p:nvSpPr>
          <p:cNvPr id="114690" name="Text Box 2"/>
          <p:cNvSpPr txBox="1">
            <a:spLocks noChangeArrowheads="1"/>
          </p:cNvSpPr>
          <p:nvPr/>
        </p:nvSpPr>
        <p:spPr bwMode="auto">
          <a:xfrm>
            <a:off x="1250912" y="179619"/>
            <a:ext cx="7893088" cy="646331"/>
          </a:xfrm>
          <a:prstGeom prst="rect">
            <a:avLst/>
          </a:prstGeom>
          <a:noFill/>
          <a:ln w="9525">
            <a:noFill/>
            <a:miter lim="800000"/>
            <a:headEnd/>
            <a:tailEnd/>
          </a:ln>
        </p:spPr>
        <p:txBody>
          <a:bodyPr wrap="square">
            <a:spAutoFit/>
          </a:bodyPr>
          <a:lstStyle/>
          <a:p>
            <a:pPr>
              <a:spcBef>
                <a:spcPct val="50000"/>
              </a:spcBef>
              <a:defRPr/>
            </a:pPr>
            <a:r>
              <a:rPr lang="ja-JP" altLang="en-US" sz="3600" dirty="0">
                <a:latin typeface="EPSON 太丸ゴシック体Ｂ" pitchFamily="49" charset="-128"/>
                <a:ea typeface="EPSON 太丸ゴシック体Ｂ" pitchFamily="49" charset="-128"/>
              </a:rPr>
              <a:t>家庭教育との連携</a:t>
            </a:r>
            <a:endParaRPr lang="ja-JP" altLang="en-US" dirty="0">
              <a:latin typeface="EPSON 太丸ゴシック体Ｂ" pitchFamily="49" charset="-128"/>
              <a:ea typeface="EPSON 太丸ゴシック体Ｂ" pitchFamily="49" charset="-128"/>
            </a:endParaRPr>
          </a:p>
        </p:txBody>
      </p:sp>
      <p:sp>
        <p:nvSpPr>
          <p:cNvPr id="8" name="正方形/長方形 7"/>
          <p:cNvSpPr/>
          <p:nvPr/>
        </p:nvSpPr>
        <p:spPr>
          <a:xfrm>
            <a:off x="3927300" y="6046470"/>
            <a:ext cx="5253212" cy="553998"/>
          </a:xfrm>
          <a:prstGeom prst="rect">
            <a:avLst/>
          </a:prstGeom>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r>
              <a:rPr lang="ja-JP" altLang="en-US" sz="1600" dirty="0">
                <a:solidFill>
                  <a:schemeClr val="bg2">
                    <a:lumMod val="25000"/>
                  </a:schemeClr>
                </a:solidFill>
                <a:latin typeface="EPSON 丸ゴシック体Ｍ" pitchFamily="49" charset="-128"/>
                <a:ea typeface="EPSON 丸ゴシック体Ｍ" pitchFamily="49" charset="-128"/>
              </a:rPr>
              <a:t>「携帯電話等の利用に関する実態調査」の結果概要</a:t>
            </a:r>
          </a:p>
          <a:p>
            <a:pPr algn="r"/>
            <a:r>
              <a:rPr lang="ja-JP" altLang="en-US" sz="1400" dirty="0">
                <a:solidFill>
                  <a:schemeClr val="bg2">
                    <a:lumMod val="25000"/>
                  </a:schemeClr>
                </a:solidFill>
                <a:latin typeface="EPSON 丸ゴシック体Ｍ" pitchFamily="49" charset="-128"/>
                <a:ea typeface="EPSON 丸ゴシック体Ｍ" pitchFamily="49" charset="-128"/>
              </a:rPr>
              <a:t>平成</a:t>
            </a:r>
            <a:r>
              <a:rPr lang="en-US" altLang="ja-JP" sz="1400" dirty="0">
                <a:solidFill>
                  <a:schemeClr val="bg2">
                    <a:lumMod val="25000"/>
                  </a:schemeClr>
                </a:solidFill>
                <a:latin typeface="EPSON 丸ゴシック体Ｍ" pitchFamily="49" charset="-128"/>
                <a:ea typeface="EPSON 丸ゴシック体Ｍ" pitchFamily="49" charset="-128"/>
              </a:rPr>
              <a:t>23</a:t>
            </a:r>
            <a:r>
              <a:rPr lang="ja-JP" altLang="en-US" sz="1400" dirty="0">
                <a:solidFill>
                  <a:schemeClr val="bg2">
                    <a:lumMod val="25000"/>
                  </a:schemeClr>
                </a:solidFill>
                <a:latin typeface="EPSON 丸ゴシック体Ｍ" pitchFamily="49" charset="-128"/>
                <a:ea typeface="EPSON 丸ゴシック体Ｍ" pitchFamily="49" charset="-128"/>
              </a:rPr>
              <a:t>年</a:t>
            </a:r>
            <a:r>
              <a:rPr lang="en-US" altLang="ja-JP" sz="1400" dirty="0">
                <a:solidFill>
                  <a:schemeClr val="bg2">
                    <a:lumMod val="25000"/>
                  </a:schemeClr>
                </a:solidFill>
                <a:latin typeface="EPSON 丸ゴシック体Ｍ" pitchFamily="49" charset="-128"/>
                <a:ea typeface="EPSON 丸ゴシック体Ｍ" pitchFamily="49" charset="-128"/>
              </a:rPr>
              <a:t>11</a:t>
            </a:r>
            <a:r>
              <a:rPr lang="ja-JP" altLang="en-US" sz="1400" dirty="0">
                <a:solidFill>
                  <a:schemeClr val="bg2">
                    <a:lumMod val="25000"/>
                  </a:schemeClr>
                </a:solidFill>
                <a:latin typeface="EPSON 丸ゴシック体Ｍ" pitchFamily="49" charset="-128"/>
                <a:ea typeface="EPSON 丸ゴシック体Ｍ" pitchFamily="49" charset="-128"/>
              </a:rPr>
              <a:t>月　</a:t>
            </a:r>
            <a:r>
              <a:rPr lang="zh-TW" altLang="en-US" sz="1400" dirty="0">
                <a:solidFill>
                  <a:schemeClr val="bg2">
                    <a:lumMod val="25000"/>
                  </a:schemeClr>
                </a:solidFill>
                <a:latin typeface="EPSON 丸ゴシック体Ｍ" pitchFamily="49" charset="-128"/>
                <a:ea typeface="EPSON 丸ゴシック体Ｍ" pitchFamily="49" charset="-128"/>
              </a:rPr>
              <a:t>岡山県教育庁指導課生徒指導推進室</a:t>
            </a:r>
            <a:endParaRPr lang="ja-JP" altLang="en-US" sz="1400" dirty="0">
              <a:solidFill>
                <a:schemeClr val="bg2">
                  <a:lumMod val="25000"/>
                </a:schemeClr>
              </a:solidFill>
              <a:latin typeface="EPSON 丸ゴシック体Ｍ" pitchFamily="49" charset="-128"/>
              <a:ea typeface="EPSON 丸ゴシック体Ｍ" pitchFamily="49" charset="-128"/>
            </a:endParaRPr>
          </a:p>
        </p:txBody>
      </p:sp>
      <p:sp>
        <p:nvSpPr>
          <p:cNvPr id="3" name="テキスト ボックス 2"/>
          <p:cNvSpPr txBox="1"/>
          <p:nvPr/>
        </p:nvSpPr>
        <p:spPr>
          <a:xfrm>
            <a:off x="-36512" y="785912"/>
            <a:ext cx="4623382" cy="523220"/>
          </a:xfrm>
          <a:prstGeom prst="rect">
            <a:avLst/>
          </a:prstGeom>
          <a:noFill/>
        </p:spPr>
        <p:txBody>
          <a:bodyPr wrap="none" rtlCol="0">
            <a:spAutoFit/>
          </a:bodyPr>
          <a:lstStyle/>
          <a:p>
            <a:r>
              <a:rPr kumimoji="1" lang="ja-JP" altLang="en-US" sz="2800" dirty="0"/>
              <a:t>家庭でのルール：</a:t>
            </a:r>
            <a:r>
              <a:rPr kumimoji="1" lang="ja-JP" altLang="en-US" sz="2800" dirty="0">
                <a:solidFill>
                  <a:srgbClr val="FF0000"/>
                </a:solidFill>
              </a:rPr>
              <a:t>保護者対象</a:t>
            </a:r>
          </a:p>
        </p:txBody>
      </p:sp>
      <p:sp>
        <p:nvSpPr>
          <p:cNvPr id="5" name="角丸四角形 4"/>
          <p:cNvSpPr/>
          <p:nvPr/>
        </p:nvSpPr>
        <p:spPr>
          <a:xfrm>
            <a:off x="1111082" y="1280934"/>
            <a:ext cx="5472608" cy="412884"/>
          </a:xfrm>
          <a:prstGeom prst="roundRect">
            <a:avLst>
              <a:gd name="adj" fmla="val 50000"/>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cxnSp>
        <p:nvCxnSpPr>
          <p:cNvPr id="10" name="直線コネクタ 9"/>
          <p:cNvCxnSpPr/>
          <p:nvPr/>
        </p:nvCxnSpPr>
        <p:spPr>
          <a:xfrm>
            <a:off x="1250912" y="790691"/>
            <a:ext cx="7812000" cy="0"/>
          </a:xfrm>
          <a:prstGeom prst="line">
            <a:avLst/>
          </a:prstGeom>
          <a:ln w="12700">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45247243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グラフ 6"/>
          <p:cNvGraphicFramePr>
            <a:graphicFrameLocks/>
          </p:cNvGraphicFramePr>
          <p:nvPr>
            <p:extLst>
              <p:ext uri="{D42A27DB-BD31-4B8C-83A1-F6EECF244321}">
                <p14:modId xmlns:p14="http://schemas.microsoft.com/office/powerpoint/2010/main" val="2663989266"/>
              </p:ext>
            </p:extLst>
          </p:nvPr>
        </p:nvGraphicFramePr>
        <p:xfrm>
          <a:off x="-31457" y="1338710"/>
          <a:ext cx="9144000" cy="4824535"/>
        </p:xfrm>
        <a:graphic>
          <a:graphicData uri="http://schemas.openxmlformats.org/drawingml/2006/chart">
            <c:chart xmlns:c="http://schemas.openxmlformats.org/drawingml/2006/chart" xmlns:r="http://schemas.openxmlformats.org/officeDocument/2006/relationships" r:id="rId3"/>
          </a:graphicData>
        </a:graphic>
      </p:graphicFrame>
      <p:sp>
        <p:nvSpPr>
          <p:cNvPr id="8" name="正方形/長方形 7"/>
          <p:cNvSpPr/>
          <p:nvPr/>
        </p:nvSpPr>
        <p:spPr>
          <a:xfrm>
            <a:off x="3927300" y="6021288"/>
            <a:ext cx="5253212" cy="553998"/>
          </a:xfrm>
          <a:prstGeom prst="rect">
            <a:avLst/>
          </a:prstGeom>
        </p:spPr>
        <p:txBody>
          <a:bodyPr wrap="square">
            <a:spAutoFit/>
          </a:bodyPr>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r>
              <a:rPr lang="ja-JP" altLang="en-US" sz="1600" dirty="0">
                <a:solidFill>
                  <a:schemeClr val="bg2">
                    <a:lumMod val="50000"/>
                  </a:schemeClr>
                </a:solidFill>
                <a:latin typeface="EPSON 丸ゴシック体Ｍ" pitchFamily="49" charset="-128"/>
                <a:ea typeface="EPSON 丸ゴシック体Ｍ" pitchFamily="49" charset="-128"/>
              </a:rPr>
              <a:t>「携帯電話等の利用に関する実態調査」の結果概要</a:t>
            </a:r>
          </a:p>
          <a:p>
            <a:pPr algn="r"/>
            <a:r>
              <a:rPr lang="ja-JP" altLang="en-US" sz="1400" dirty="0">
                <a:solidFill>
                  <a:schemeClr val="bg2">
                    <a:lumMod val="50000"/>
                  </a:schemeClr>
                </a:solidFill>
                <a:latin typeface="EPSON 丸ゴシック体Ｍ" pitchFamily="49" charset="-128"/>
                <a:ea typeface="EPSON 丸ゴシック体Ｍ" pitchFamily="49" charset="-128"/>
              </a:rPr>
              <a:t>平成２３年１１月　</a:t>
            </a:r>
            <a:r>
              <a:rPr lang="zh-TW" altLang="en-US" sz="1400" dirty="0">
                <a:solidFill>
                  <a:schemeClr val="bg2">
                    <a:lumMod val="50000"/>
                  </a:schemeClr>
                </a:solidFill>
                <a:latin typeface="EPSON 丸ゴシック体Ｍ" pitchFamily="49" charset="-128"/>
                <a:ea typeface="EPSON 丸ゴシック体Ｍ" pitchFamily="49" charset="-128"/>
              </a:rPr>
              <a:t>岡山県教育庁指導課生徒指導推進室</a:t>
            </a:r>
            <a:endParaRPr lang="ja-JP" altLang="en-US" sz="1400" dirty="0">
              <a:solidFill>
                <a:schemeClr val="bg2">
                  <a:lumMod val="50000"/>
                </a:schemeClr>
              </a:solidFill>
              <a:latin typeface="EPSON 丸ゴシック体Ｍ" pitchFamily="49" charset="-128"/>
              <a:ea typeface="EPSON 丸ゴシック体Ｍ" pitchFamily="49" charset="-128"/>
            </a:endParaRPr>
          </a:p>
        </p:txBody>
      </p:sp>
      <p:sp>
        <p:nvSpPr>
          <p:cNvPr id="3" name="テキスト ボックス 2"/>
          <p:cNvSpPr txBox="1"/>
          <p:nvPr/>
        </p:nvSpPr>
        <p:spPr>
          <a:xfrm>
            <a:off x="-36512" y="836712"/>
            <a:ext cx="4982454" cy="523220"/>
          </a:xfrm>
          <a:prstGeom prst="rect">
            <a:avLst/>
          </a:prstGeom>
          <a:noFill/>
        </p:spPr>
        <p:txBody>
          <a:bodyPr wrap="none" rtlCol="0">
            <a:spAutoFit/>
          </a:bodyPr>
          <a:lstStyle/>
          <a:p>
            <a:r>
              <a:rPr kumimoji="1" lang="ja-JP" altLang="en-US" sz="2800" dirty="0"/>
              <a:t>家庭でのルール：</a:t>
            </a:r>
            <a:r>
              <a:rPr kumimoji="1" lang="ja-JP" altLang="en-US" sz="2800" dirty="0">
                <a:solidFill>
                  <a:srgbClr val="FF0000"/>
                </a:solidFill>
              </a:rPr>
              <a:t>児童生徒対象</a:t>
            </a:r>
          </a:p>
        </p:txBody>
      </p:sp>
      <p:sp>
        <p:nvSpPr>
          <p:cNvPr id="5" name="角丸四角形 4"/>
          <p:cNvSpPr/>
          <p:nvPr/>
        </p:nvSpPr>
        <p:spPr>
          <a:xfrm>
            <a:off x="971600" y="1344434"/>
            <a:ext cx="8064896" cy="412884"/>
          </a:xfrm>
          <a:prstGeom prst="roundRect">
            <a:avLst>
              <a:gd name="adj" fmla="val 50000"/>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9" name="Text Box 2"/>
          <p:cNvSpPr txBox="1">
            <a:spLocks noChangeArrowheads="1"/>
          </p:cNvSpPr>
          <p:nvPr/>
        </p:nvSpPr>
        <p:spPr bwMode="auto">
          <a:xfrm>
            <a:off x="1250912" y="179619"/>
            <a:ext cx="7893088" cy="646331"/>
          </a:xfrm>
          <a:prstGeom prst="rect">
            <a:avLst/>
          </a:prstGeom>
          <a:noFill/>
          <a:ln w="9525">
            <a:noFill/>
            <a:miter lim="800000"/>
            <a:headEnd/>
            <a:tailEnd/>
          </a:ln>
        </p:spPr>
        <p:txBody>
          <a:bodyPr wrap="square">
            <a:spAutoFit/>
          </a:bodyPr>
          <a:lstStyle/>
          <a:p>
            <a:pPr>
              <a:spcBef>
                <a:spcPct val="50000"/>
              </a:spcBef>
              <a:defRPr/>
            </a:pPr>
            <a:r>
              <a:rPr lang="ja-JP" altLang="en-US" sz="3600" dirty="0">
                <a:latin typeface="EPSON 太丸ゴシック体Ｂ" pitchFamily="49" charset="-128"/>
                <a:ea typeface="EPSON 太丸ゴシック体Ｂ" pitchFamily="49" charset="-128"/>
              </a:rPr>
              <a:t>家庭教育との連携</a:t>
            </a:r>
            <a:endParaRPr lang="ja-JP" altLang="en-US" dirty="0">
              <a:latin typeface="EPSON 太丸ゴシック体Ｂ" pitchFamily="49" charset="-128"/>
              <a:ea typeface="EPSON 太丸ゴシック体Ｂ" pitchFamily="49" charset="-128"/>
            </a:endParaRPr>
          </a:p>
        </p:txBody>
      </p:sp>
      <p:cxnSp>
        <p:nvCxnSpPr>
          <p:cNvPr id="10" name="直線コネクタ 9"/>
          <p:cNvCxnSpPr/>
          <p:nvPr/>
        </p:nvCxnSpPr>
        <p:spPr>
          <a:xfrm>
            <a:off x="1250912" y="790691"/>
            <a:ext cx="7812000" cy="0"/>
          </a:xfrm>
          <a:prstGeom prst="line">
            <a:avLst/>
          </a:prstGeom>
          <a:ln w="12700">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2080240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角丸四角形 3"/>
          <p:cNvSpPr/>
          <p:nvPr/>
        </p:nvSpPr>
        <p:spPr>
          <a:xfrm>
            <a:off x="111423" y="1196752"/>
            <a:ext cx="8955087" cy="792088"/>
          </a:xfrm>
          <a:prstGeom prst="roundRect">
            <a:avLst>
              <a:gd name="adj" fmla="val 50000"/>
            </a:avLst>
          </a:prstGeom>
          <a:solidFill>
            <a:srgbClr val="FFFFCC"/>
          </a:solidFill>
          <a:ln>
            <a:solidFill>
              <a:schemeClr val="accent6">
                <a:lumMod val="50000"/>
              </a:schemeClr>
            </a:solidFill>
          </a:ln>
          <a:effectLst>
            <a:glow rad="63500">
              <a:schemeClr val="accent6">
                <a:satMod val="175000"/>
                <a:alpha val="40000"/>
              </a:schemeClr>
            </a:glo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50181" name="Text Box 5"/>
          <p:cNvSpPr txBox="1">
            <a:spLocks noChangeArrowheads="1"/>
          </p:cNvSpPr>
          <p:nvPr/>
        </p:nvSpPr>
        <p:spPr bwMode="auto">
          <a:xfrm>
            <a:off x="188913" y="1301636"/>
            <a:ext cx="8802687" cy="584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eaLnBrk="0" hangingPunct="0">
              <a:defRPr kumimoji="1" sz="1600">
                <a:solidFill>
                  <a:schemeClr val="accent2"/>
                </a:solidFill>
                <a:latin typeface="Arial" charset="0"/>
                <a:ea typeface="ＭＳ Ｐゴシック" charset="-128"/>
              </a:defRPr>
            </a:lvl1pPr>
            <a:lvl2pPr marL="742950" indent="-285750" eaLnBrk="0" hangingPunct="0">
              <a:defRPr kumimoji="1" sz="1600">
                <a:solidFill>
                  <a:schemeClr val="accent2"/>
                </a:solidFill>
                <a:latin typeface="Arial" charset="0"/>
                <a:ea typeface="ＭＳ Ｐゴシック" charset="-128"/>
              </a:defRPr>
            </a:lvl2pPr>
            <a:lvl3pPr marL="1143000" indent="-228600" eaLnBrk="0" hangingPunct="0">
              <a:defRPr kumimoji="1" sz="1600">
                <a:solidFill>
                  <a:schemeClr val="accent2"/>
                </a:solidFill>
                <a:latin typeface="Arial" charset="0"/>
                <a:ea typeface="ＭＳ Ｐゴシック" charset="-128"/>
              </a:defRPr>
            </a:lvl3pPr>
            <a:lvl4pPr marL="1600200" indent="-228600" eaLnBrk="0" hangingPunct="0">
              <a:defRPr kumimoji="1" sz="1600">
                <a:solidFill>
                  <a:schemeClr val="accent2"/>
                </a:solidFill>
                <a:latin typeface="Arial" charset="0"/>
                <a:ea typeface="ＭＳ Ｐゴシック" charset="-128"/>
              </a:defRPr>
            </a:lvl4pPr>
            <a:lvl5pPr marL="2057400" indent="-228600" eaLnBrk="0" hangingPunct="0">
              <a:defRPr kumimoji="1" sz="1600">
                <a:solidFill>
                  <a:schemeClr val="accent2"/>
                </a:solidFill>
                <a:latin typeface="Arial" charset="0"/>
                <a:ea typeface="ＭＳ Ｐゴシック" charset="-128"/>
              </a:defRPr>
            </a:lvl5pPr>
            <a:lvl6pPr marL="2514600" indent="-228600" eaLnBrk="0" fontAlgn="base" hangingPunct="0">
              <a:spcBef>
                <a:spcPct val="0"/>
              </a:spcBef>
              <a:spcAft>
                <a:spcPct val="0"/>
              </a:spcAft>
              <a:defRPr kumimoji="1" sz="1600">
                <a:solidFill>
                  <a:schemeClr val="accent2"/>
                </a:solidFill>
                <a:latin typeface="Arial" charset="0"/>
                <a:ea typeface="ＭＳ Ｐゴシック" charset="-128"/>
              </a:defRPr>
            </a:lvl6pPr>
            <a:lvl7pPr marL="2971800" indent="-228600" eaLnBrk="0" fontAlgn="base" hangingPunct="0">
              <a:spcBef>
                <a:spcPct val="0"/>
              </a:spcBef>
              <a:spcAft>
                <a:spcPct val="0"/>
              </a:spcAft>
              <a:defRPr kumimoji="1" sz="1600">
                <a:solidFill>
                  <a:schemeClr val="accent2"/>
                </a:solidFill>
                <a:latin typeface="Arial" charset="0"/>
                <a:ea typeface="ＭＳ Ｐゴシック" charset="-128"/>
              </a:defRPr>
            </a:lvl7pPr>
            <a:lvl8pPr marL="3429000" indent="-228600" eaLnBrk="0" fontAlgn="base" hangingPunct="0">
              <a:spcBef>
                <a:spcPct val="0"/>
              </a:spcBef>
              <a:spcAft>
                <a:spcPct val="0"/>
              </a:spcAft>
              <a:defRPr kumimoji="1" sz="1600">
                <a:solidFill>
                  <a:schemeClr val="accent2"/>
                </a:solidFill>
                <a:latin typeface="Arial" charset="0"/>
                <a:ea typeface="ＭＳ Ｐゴシック" charset="-128"/>
              </a:defRPr>
            </a:lvl8pPr>
            <a:lvl9pPr marL="3886200" indent="-228600" eaLnBrk="0" fontAlgn="base" hangingPunct="0">
              <a:spcBef>
                <a:spcPct val="0"/>
              </a:spcBef>
              <a:spcAft>
                <a:spcPct val="0"/>
              </a:spcAft>
              <a:defRPr kumimoji="1" sz="1600">
                <a:solidFill>
                  <a:schemeClr val="accent2"/>
                </a:solidFill>
                <a:latin typeface="Arial" charset="0"/>
                <a:ea typeface="ＭＳ Ｐゴシック" charset="-128"/>
              </a:defRPr>
            </a:lvl9pPr>
          </a:lstStyle>
          <a:p>
            <a:pPr eaLnBrk="1" hangingPunct="1"/>
            <a:r>
              <a:rPr lang="ja-JP" altLang="en-US" sz="3200" dirty="0">
                <a:solidFill>
                  <a:srgbClr val="FF0000"/>
                </a:solidFill>
                <a:latin typeface="HG丸ｺﾞｼｯｸM-PRO" pitchFamily="50" charset="-128"/>
                <a:ea typeface="ＤＨＰ特太ゴシック体" pitchFamily="2" charset="-128"/>
              </a:rPr>
              <a:t>＝学校が指導できる範囲の限界を認識する必要</a:t>
            </a:r>
          </a:p>
        </p:txBody>
      </p:sp>
      <p:sp>
        <p:nvSpPr>
          <p:cNvPr id="50188" name="Line 7"/>
          <p:cNvSpPr>
            <a:spLocks noChangeShapeType="1"/>
          </p:cNvSpPr>
          <p:nvPr/>
        </p:nvSpPr>
        <p:spPr bwMode="auto">
          <a:xfrm flipH="1">
            <a:off x="4590256" y="1988840"/>
            <a:ext cx="0" cy="2992525"/>
          </a:xfrm>
          <a:prstGeom prst="line">
            <a:avLst/>
          </a:prstGeom>
          <a:noFill/>
          <a:ln w="155575">
            <a:solidFill>
              <a:srgbClr val="FF0000"/>
            </a:solidFill>
            <a:round/>
            <a:headEnd/>
            <a:tailEnd type="triangle" w="med" len="med"/>
          </a:ln>
          <a:extLst>
            <a:ext uri="{909E8E84-426E-40DD-AFC4-6F175D3DCCD1}">
              <a14:hiddenFill xmlns:a14="http://schemas.microsoft.com/office/drawing/2010/main">
                <a:noFill/>
              </a14:hiddenFill>
            </a:ext>
          </a:extLst>
        </p:spPr>
        <p:txBody>
          <a:bodyPr/>
          <a:lstStyle/>
          <a:p>
            <a:endParaRPr lang="ja-JP" altLang="en-US"/>
          </a:p>
        </p:txBody>
      </p:sp>
      <p:sp>
        <p:nvSpPr>
          <p:cNvPr id="50189" name="Text Box 8"/>
          <p:cNvSpPr txBox="1">
            <a:spLocks noChangeArrowheads="1"/>
          </p:cNvSpPr>
          <p:nvPr/>
        </p:nvSpPr>
        <p:spPr bwMode="auto">
          <a:xfrm>
            <a:off x="642938" y="4981365"/>
            <a:ext cx="8215312" cy="585080"/>
          </a:xfrm>
          <a:prstGeom prst="rect">
            <a:avLst/>
          </a:prstGeom>
          <a:solidFill>
            <a:srgbClr val="FFCC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1600">
                <a:solidFill>
                  <a:schemeClr val="accent2"/>
                </a:solidFill>
                <a:latin typeface="Arial" charset="0"/>
                <a:ea typeface="ＭＳ Ｐゴシック" charset="-128"/>
              </a:defRPr>
            </a:lvl1pPr>
            <a:lvl2pPr marL="742950" indent="-285750" eaLnBrk="0" hangingPunct="0">
              <a:defRPr kumimoji="1" sz="1600">
                <a:solidFill>
                  <a:schemeClr val="accent2"/>
                </a:solidFill>
                <a:latin typeface="Arial" charset="0"/>
                <a:ea typeface="ＭＳ Ｐゴシック" charset="-128"/>
              </a:defRPr>
            </a:lvl2pPr>
            <a:lvl3pPr marL="1143000" indent="-228600" eaLnBrk="0" hangingPunct="0">
              <a:defRPr kumimoji="1" sz="1600">
                <a:solidFill>
                  <a:schemeClr val="accent2"/>
                </a:solidFill>
                <a:latin typeface="Arial" charset="0"/>
                <a:ea typeface="ＭＳ Ｐゴシック" charset="-128"/>
              </a:defRPr>
            </a:lvl3pPr>
            <a:lvl4pPr marL="1600200" indent="-228600" eaLnBrk="0" hangingPunct="0">
              <a:defRPr kumimoji="1" sz="1600">
                <a:solidFill>
                  <a:schemeClr val="accent2"/>
                </a:solidFill>
                <a:latin typeface="Arial" charset="0"/>
                <a:ea typeface="ＭＳ Ｐゴシック" charset="-128"/>
              </a:defRPr>
            </a:lvl4pPr>
            <a:lvl5pPr marL="2057400" indent="-228600" eaLnBrk="0" hangingPunct="0">
              <a:defRPr kumimoji="1" sz="1600">
                <a:solidFill>
                  <a:schemeClr val="accent2"/>
                </a:solidFill>
                <a:latin typeface="Arial" charset="0"/>
                <a:ea typeface="ＭＳ Ｐゴシック" charset="-128"/>
              </a:defRPr>
            </a:lvl5pPr>
            <a:lvl6pPr marL="2514600" indent="-228600" eaLnBrk="0" fontAlgn="base" hangingPunct="0">
              <a:spcBef>
                <a:spcPct val="0"/>
              </a:spcBef>
              <a:spcAft>
                <a:spcPct val="0"/>
              </a:spcAft>
              <a:defRPr kumimoji="1" sz="1600">
                <a:solidFill>
                  <a:schemeClr val="accent2"/>
                </a:solidFill>
                <a:latin typeface="Arial" charset="0"/>
                <a:ea typeface="ＭＳ Ｐゴシック" charset="-128"/>
              </a:defRPr>
            </a:lvl6pPr>
            <a:lvl7pPr marL="2971800" indent="-228600" eaLnBrk="0" fontAlgn="base" hangingPunct="0">
              <a:spcBef>
                <a:spcPct val="0"/>
              </a:spcBef>
              <a:spcAft>
                <a:spcPct val="0"/>
              </a:spcAft>
              <a:defRPr kumimoji="1" sz="1600">
                <a:solidFill>
                  <a:schemeClr val="accent2"/>
                </a:solidFill>
                <a:latin typeface="Arial" charset="0"/>
                <a:ea typeface="ＭＳ Ｐゴシック" charset="-128"/>
              </a:defRPr>
            </a:lvl7pPr>
            <a:lvl8pPr marL="3429000" indent="-228600" eaLnBrk="0" fontAlgn="base" hangingPunct="0">
              <a:spcBef>
                <a:spcPct val="0"/>
              </a:spcBef>
              <a:spcAft>
                <a:spcPct val="0"/>
              </a:spcAft>
              <a:defRPr kumimoji="1" sz="1600">
                <a:solidFill>
                  <a:schemeClr val="accent2"/>
                </a:solidFill>
                <a:latin typeface="Arial" charset="0"/>
                <a:ea typeface="ＭＳ Ｐゴシック" charset="-128"/>
              </a:defRPr>
            </a:lvl8pPr>
            <a:lvl9pPr marL="3886200" indent="-228600" eaLnBrk="0" fontAlgn="base" hangingPunct="0">
              <a:spcBef>
                <a:spcPct val="0"/>
              </a:spcBef>
              <a:spcAft>
                <a:spcPct val="0"/>
              </a:spcAft>
              <a:defRPr kumimoji="1" sz="1600">
                <a:solidFill>
                  <a:schemeClr val="accent2"/>
                </a:solidFill>
                <a:latin typeface="Arial" charset="0"/>
                <a:ea typeface="ＭＳ Ｐゴシック" charset="-128"/>
              </a:defRPr>
            </a:lvl9pPr>
          </a:lstStyle>
          <a:p>
            <a:pPr eaLnBrk="1" hangingPunct="1"/>
            <a:r>
              <a:rPr lang="ja-JP" altLang="en-US" sz="3200">
                <a:solidFill>
                  <a:schemeClr val="tx1"/>
                </a:solidFill>
                <a:latin typeface="HG丸ｺﾞｼｯｸM-PRO" pitchFamily="50" charset="-128"/>
                <a:ea typeface="HG丸ｺﾞｼｯｸM-PRO" pitchFamily="50" charset="-128"/>
              </a:rPr>
              <a:t>保護者に活用してもらえる資料提供が必要</a:t>
            </a:r>
          </a:p>
        </p:txBody>
      </p:sp>
      <p:grpSp>
        <p:nvGrpSpPr>
          <p:cNvPr id="3" name="Group 9"/>
          <p:cNvGrpSpPr>
            <a:grpSpLocks/>
          </p:cNvGrpSpPr>
          <p:nvPr/>
        </p:nvGrpSpPr>
        <p:grpSpPr bwMode="auto">
          <a:xfrm>
            <a:off x="611188" y="2204864"/>
            <a:ext cx="8247062" cy="2057314"/>
            <a:chOff x="476" y="2160"/>
            <a:chExt cx="4755" cy="1303"/>
          </a:xfrm>
        </p:grpSpPr>
        <p:grpSp>
          <p:nvGrpSpPr>
            <p:cNvPr id="50184" name="Group 10"/>
            <p:cNvGrpSpPr>
              <a:grpSpLocks/>
            </p:cNvGrpSpPr>
            <p:nvPr/>
          </p:nvGrpSpPr>
          <p:grpSpPr bwMode="auto">
            <a:xfrm>
              <a:off x="476" y="2187"/>
              <a:ext cx="4755" cy="1276"/>
              <a:chOff x="476" y="2187"/>
              <a:chExt cx="4755" cy="1276"/>
            </a:xfrm>
          </p:grpSpPr>
          <p:sp>
            <p:nvSpPr>
              <p:cNvPr id="50186" name="Text Box 11"/>
              <p:cNvSpPr txBox="1">
                <a:spLocks noChangeArrowheads="1"/>
              </p:cNvSpPr>
              <p:nvPr/>
            </p:nvSpPr>
            <p:spPr bwMode="auto">
              <a:xfrm>
                <a:off x="476" y="2469"/>
                <a:ext cx="4755" cy="994"/>
              </a:xfrm>
              <a:prstGeom prst="rect">
                <a:avLst/>
              </a:prstGeom>
              <a:solidFill>
                <a:srgbClr val="FFFF99"/>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kumimoji="1" sz="1600">
                    <a:solidFill>
                      <a:schemeClr val="accent2"/>
                    </a:solidFill>
                    <a:latin typeface="Arial" charset="0"/>
                    <a:ea typeface="ＭＳ Ｐゴシック" charset="-128"/>
                  </a:defRPr>
                </a:lvl1pPr>
                <a:lvl2pPr marL="742950" indent="-285750" eaLnBrk="0" hangingPunct="0">
                  <a:defRPr kumimoji="1" sz="1600">
                    <a:solidFill>
                      <a:schemeClr val="accent2"/>
                    </a:solidFill>
                    <a:latin typeface="Arial" charset="0"/>
                    <a:ea typeface="ＭＳ Ｐゴシック" charset="-128"/>
                  </a:defRPr>
                </a:lvl2pPr>
                <a:lvl3pPr marL="1143000" indent="-228600" eaLnBrk="0" hangingPunct="0">
                  <a:defRPr kumimoji="1" sz="1600">
                    <a:solidFill>
                      <a:schemeClr val="accent2"/>
                    </a:solidFill>
                    <a:latin typeface="Arial" charset="0"/>
                    <a:ea typeface="ＭＳ Ｐゴシック" charset="-128"/>
                  </a:defRPr>
                </a:lvl3pPr>
                <a:lvl4pPr marL="1600200" indent="-228600" eaLnBrk="0" hangingPunct="0">
                  <a:defRPr kumimoji="1" sz="1600">
                    <a:solidFill>
                      <a:schemeClr val="accent2"/>
                    </a:solidFill>
                    <a:latin typeface="Arial" charset="0"/>
                    <a:ea typeface="ＭＳ Ｐゴシック" charset="-128"/>
                  </a:defRPr>
                </a:lvl4pPr>
                <a:lvl5pPr marL="2057400" indent="-228600" eaLnBrk="0" hangingPunct="0">
                  <a:defRPr kumimoji="1" sz="1600">
                    <a:solidFill>
                      <a:schemeClr val="accent2"/>
                    </a:solidFill>
                    <a:latin typeface="Arial" charset="0"/>
                    <a:ea typeface="ＭＳ Ｐゴシック" charset="-128"/>
                  </a:defRPr>
                </a:lvl5pPr>
                <a:lvl6pPr marL="2514600" indent="-228600" eaLnBrk="0" fontAlgn="base" hangingPunct="0">
                  <a:spcBef>
                    <a:spcPct val="0"/>
                  </a:spcBef>
                  <a:spcAft>
                    <a:spcPct val="0"/>
                  </a:spcAft>
                  <a:defRPr kumimoji="1" sz="1600">
                    <a:solidFill>
                      <a:schemeClr val="accent2"/>
                    </a:solidFill>
                    <a:latin typeface="Arial" charset="0"/>
                    <a:ea typeface="ＭＳ Ｐゴシック" charset="-128"/>
                  </a:defRPr>
                </a:lvl6pPr>
                <a:lvl7pPr marL="2971800" indent="-228600" eaLnBrk="0" fontAlgn="base" hangingPunct="0">
                  <a:spcBef>
                    <a:spcPct val="0"/>
                  </a:spcBef>
                  <a:spcAft>
                    <a:spcPct val="0"/>
                  </a:spcAft>
                  <a:defRPr kumimoji="1" sz="1600">
                    <a:solidFill>
                      <a:schemeClr val="accent2"/>
                    </a:solidFill>
                    <a:latin typeface="Arial" charset="0"/>
                    <a:ea typeface="ＭＳ Ｐゴシック" charset="-128"/>
                  </a:defRPr>
                </a:lvl7pPr>
                <a:lvl8pPr marL="3429000" indent="-228600" eaLnBrk="0" fontAlgn="base" hangingPunct="0">
                  <a:spcBef>
                    <a:spcPct val="0"/>
                  </a:spcBef>
                  <a:spcAft>
                    <a:spcPct val="0"/>
                  </a:spcAft>
                  <a:defRPr kumimoji="1" sz="1600">
                    <a:solidFill>
                      <a:schemeClr val="accent2"/>
                    </a:solidFill>
                    <a:latin typeface="Arial" charset="0"/>
                    <a:ea typeface="ＭＳ Ｐゴシック" charset="-128"/>
                  </a:defRPr>
                </a:lvl8pPr>
                <a:lvl9pPr marL="3886200" indent="-228600" eaLnBrk="0" fontAlgn="base" hangingPunct="0">
                  <a:spcBef>
                    <a:spcPct val="0"/>
                  </a:spcBef>
                  <a:spcAft>
                    <a:spcPct val="0"/>
                  </a:spcAft>
                  <a:defRPr kumimoji="1" sz="1600">
                    <a:solidFill>
                      <a:schemeClr val="accent2"/>
                    </a:solidFill>
                    <a:latin typeface="Arial" charset="0"/>
                    <a:ea typeface="ＭＳ Ｐゴシック" charset="-128"/>
                  </a:defRPr>
                </a:lvl9pPr>
              </a:lstStyle>
              <a:p>
                <a:pPr eaLnBrk="1" hangingPunct="1"/>
                <a:r>
                  <a:rPr lang="ja-JP" altLang="en-US" sz="3200" dirty="0">
                    <a:solidFill>
                      <a:schemeClr val="tx1"/>
                    </a:solidFill>
                    <a:latin typeface="HG丸ｺﾞｼｯｸM-PRO" pitchFamily="50" charset="-128"/>
                    <a:ea typeface="HG丸ｺﾞｼｯｸM-PRO" pitchFamily="50" charset="-128"/>
                  </a:rPr>
                  <a:t>・学校は現在ここまでの指導をしている。</a:t>
                </a:r>
              </a:p>
              <a:p>
                <a:pPr eaLnBrk="1" hangingPunct="1"/>
                <a:r>
                  <a:rPr lang="ja-JP" altLang="en-US" sz="3200" dirty="0">
                    <a:solidFill>
                      <a:schemeClr val="tx1"/>
                    </a:solidFill>
                    <a:latin typeface="HG丸ｺﾞｼｯｸM-PRO" pitchFamily="50" charset="-128"/>
                    <a:ea typeface="HG丸ｺﾞｼｯｸM-PRO" pitchFamily="50" charset="-128"/>
                  </a:rPr>
                  <a:t>　　（授業でのインターネット活用等）</a:t>
                </a:r>
              </a:p>
              <a:p>
                <a:pPr eaLnBrk="1" hangingPunct="1"/>
                <a:r>
                  <a:rPr lang="ja-JP" altLang="en-US" sz="3200" dirty="0">
                    <a:solidFill>
                      <a:schemeClr val="tx1"/>
                    </a:solidFill>
                    <a:latin typeface="HG丸ｺﾞｼｯｸM-PRO" pitchFamily="50" charset="-128"/>
                    <a:ea typeface="HG丸ｺﾞｼｯｸM-PRO" pitchFamily="50" charset="-128"/>
                  </a:rPr>
                  <a:t>・家庭でも連携して指導をお願いしたい。</a:t>
                </a:r>
              </a:p>
            </p:txBody>
          </p:sp>
          <p:sp>
            <p:nvSpPr>
              <p:cNvPr id="50187" name="Line 12"/>
              <p:cNvSpPr>
                <a:spLocks noChangeShapeType="1"/>
              </p:cNvSpPr>
              <p:nvPr/>
            </p:nvSpPr>
            <p:spPr bwMode="auto">
              <a:xfrm>
                <a:off x="2653" y="2187"/>
                <a:ext cx="0" cy="318"/>
              </a:xfrm>
              <a:prstGeom prst="line">
                <a:avLst/>
              </a:prstGeom>
              <a:noFill/>
              <a:ln>
                <a:noFill/>
              </a:ln>
              <a:extLst>
                <a:ext uri="{909E8E84-426E-40DD-AFC4-6F175D3DCCD1}">
                  <a14:hiddenFill xmlns:a14="http://schemas.microsoft.com/office/drawing/2010/main">
                    <a:noFill/>
                  </a14:hiddenFill>
                </a:ext>
                <a:ext uri="{91240B29-F687-4F45-9708-019B960494DF}">
                  <a14:hiddenLine xmlns:a14="http://schemas.microsoft.com/office/drawing/2010/main" w="155575">
                    <a:solidFill>
                      <a:srgbClr val="000000"/>
                    </a:solidFill>
                    <a:round/>
                    <a:headEnd/>
                    <a:tailEnd type="triangle" w="med" len="med"/>
                  </a14:hiddenLine>
                </a:ext>
              </a:extLst>
            </p:spPr>
            <p:txBody>
              <a:bodyPr/>
              <a:lstStyle/>
              <a:p>
                <a:endParaRPr lang="ja-JP" altLang="en-US"/>
              </a:p>
            </p:txBody>
          </p:sp>
        </p:grpSp>
        <p:sp>
          <p:nvSpPr>
            <p:cNvPr id="50185" name="Oval 13"/>
            <p:cNvSpPr>
              <a:spLocks noChangeArrowheads="1"/>
            </p:cNvSpPr>
            <p:nvPr/>
          </p:nvSpPr>
          <p:spPr bwMode="auto">
            <a:xfrm>
              <a:off x="521" y="2160"/>
              <a:ext cx="1769" cy="363"/>
            </a:xfrm>
            <a:prstGeom prst="ellipse">
              <a:avLst/>
            </a:prstGeom>
            <a:solidFill>
              <a:srgbClr val="FFCCFF"/>
            </a:solidFill>
            <a:ln>
              <a:noFill/>
            </a:ln>
            <a:extLst>
              <a:ext uri="{91240B29-F687-4F45-9708-019B960494DF}">
                <a14:hiddenLine xmlns:a14="http://schemas.microsoft.com/office/drawing/2010/main" w="9525">
                  <a:solidFill>
                    <a:srgbClr val="000000"/>
                  </a:solidFill>
                  <a:round/>
                  <a:headEnd/>
                  <a:tailEnd/>
                </a14:hiddenLine>
              </a:ext>
            </a:extLst>
          </p:spPr>
          <p:txBody>
            <a:bodyPr wrap="none" anchor="ctr"/>
            <a:lstStyle/>
            <a:p>
              <a:pPr algn="ctr"/>
              <a:r>
                <a:rPr lang="ja-JP" altLang="en-US" sz="3000">
                  <a:solidFill>
                    <a:schemeClr val="tx1"/>
                  </a:solidFill>
                  <a:ea typeface="HGP創英角ｺﾞｼｯｸUB" pitchFamily="50" charset="-128"/>
                </a:rPr>
                <a:t>家庭に向け</a:t>
              </a:r>
            </a:p>
          </p:txBody>
        </p:sp>
      </p:grpSp>
      <p:sp>
        <p:nvSpPr>
          <p:cNvPr id="12" name="Text Box 2"/>
          <p:cNvSpPr txBox="1">
            <a:spLocks noChangeArrowheads="1"/>
          </p:cNvSpPr>
          <p:nvPr/>
        </p:nvSpPr>
        <p:spPr bwMode="auto">
          <a:xfrm>
            <a:off x="1250912" y="179619"/>
            <a:ext cx="7893088" cy="646331"/>
          </a:xfrm>
          <a:prstGeom prst="rect">
            <a:avLst/>
          </a:prstGeom>
          <a:noFill/>
          <a:ln w="9525">
            <a:noFill/>
            <a:miter lim="800000"/>
            <a:headEnd/>
            <a:tailEnd/>
          </a:ln>
        </p:spPr>
        <p:txBody>
          <a:bodyPr wrap="square">
            <a:spAutoFit/>
          </a:bodyPr>
          <a:lstStyle/>
          <a:p>
            <a:pPr>
              <a:spcBef>
                <a:spcPct val="50000"/>
              </a:spcBef>
              <a:defRPr/>
            </a:pPr>
            <a:r>
              <a:rPr lang="ja-JP" altLang="en-US" sz="3600" dirty="0">
                <a:latin typeface="EPSON 太丸ゴシック体Ｂ" pitchFamily="49" charset="-128"/>
                <a:ea typeface="EPSON 太丸ゴシック体Ｂ" pitchFamily="49" charset="-128"/>
              </a:rPr>
              <a:t>家庭教育との連携</a:t>
            </a:r>
            <a:endParaRPr lang="ja-JP" altLang="en-US" dirty="0">
              <a:latin typeface="EPSON 太丸ゴシック体Ｂ" pitchFamily="49" charset="-128"/>
              <a:ea typeface="EPSON 太丸ゴシック体Ｂ" pitchFamily="49" charset="-128"/>
            </a:endParaRPr>
          </a:p>
        </p:txBody>
      </p:sp>
      <p:cxnSp>
        <p:nvCxnSpPr>
          <p:cNvPr id="13" name="直線コネクタ 12"/>
          <p:cNvCxnSpPr/>
          <p:nvPr/>
        </p:nvCxnSpPr>
        <p:spPr>
          <a:xfrm>
            <a:off x="1250912" y="790691"/>
            <a:ext cx="7812000" cy="0"/>
          </a:xfrm>
          <a:prstGeom prst="line">
            <a:avLst/>
          </a:prstGeom>
          <a:ln w="12700">
            <a:solidFill>
              <a:srgbClr val="663300"/>
            </a:solidFill>
            <a:headEnd type="oval" w="med" len="med"/>
            <a:tailEnd type="oval" w="med" len="med"/>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26067060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1" presetClass="entr" presetSubtype="0" fill="hold"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デザインの設定">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2_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rgbClr val="663300"/>
        </a:solidFill>
        <a:ln>
          <a:noFill/>
        </a:ln>
      </a:spPr>
      <a:bodyPr rtlCol="0" anchor="ctr"/>
      <a:lstStyle>
        <a:defPPr algn="ctr">
          <a:defRPr kumimoji="1"/>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theme>
</file>

<file path=ppt/theme/theme3.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テーマ">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1276</Words>
  <Application>Microsoft Office PowerPoint</Application>
  <PresentationFormat>画面に合わせる (4:3)</PresentationFormat>
  <Paragraphs>108</Paragraphs>
  <Slides>10</Slides>
  <Notes>10</Notes>
  <HiddenSlides>0</HiddenSlides>
  <MMClips>0</MMClips>
  <ScaleCrop>false</ScaleCrop>
  <HeadingPairs>
    <vt:vector size="6" baseType="variant">
      <vt:variant>
        <vt:lpstr>使用されているフォント</vt:lpstr>
      </vt:variant>
      <vt:variant>
        <vt:i4>10</vt:i4>
      </vt:variant>
      <vt:variant>
        <vt:lpstr>テーマ</vt:lpstr>
      </vt:variant>
      <vt:variant>
        <vt:i4>2</vt:i4>
      </vt:variant>
      <vt:variant>
        <vt:lpstr>スライド タイトル</vt:lpstr>
      </vt:variant>
      <vt:variant>
        <vt:i4>10</vt:i4>
      </vt:variant>
    </vt:vector>
  </HeadingPairs>
  <TitlesOfParts>
    <vt:vector size="22" baseType="lpstr">
      <vt:lpstr>ＤＨＰ特太ゴシック体</vt:lpstr>
      <vt:lpstr>EPSON 丸ゴシック体Ｍ</vt:lpstr>
      <vt:lpstr>EPSON 太丸ゴシック体Ｂ</vt:lpstr>
      <vt:lpstr>HGP創英角ｺﾞｼｯｸUB</vt:lpstr>
      <vt:lpstr>HGS創英角ﾎﾟｯﾌﾟ体</vt:lpstr>
      <vt:lpstr>HG丸ｺﾞｼｯｸM-PRO</vt:lpstr>
      <vt:lpstr>ＭＳ Ｐゴシック</vt:lpstr>
      <vt:lpstr>Arial</vt:lpstr>
      <vt:lpstr>Brush Script MT</vt:lpstr>
      <vt:lpstr>Calibri</vt:lpstr>
      <vt:lpstr>デザインの設定</vt:lpstr>
      <vt:lpstr>2_Office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2022-09-26T02:19:50Z</dcterms:created>
  <dcterms:modified xsi:type="dcterms:W3CDTF">2022-09-26T02:19:56Z</dcterms:modified>
</cp:coreProperties>
</file>