
<file path=[Content_Types].xml><?xml version="1.0" encoding="utf-8"?>
<Types xmlns="http://schemas.openxmlformats.org/package/2006/content-types">
  <Default Extension="png" ContentType="image/png"/>
  <Default Extension="tmp"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73" r:id="rId1"/>
    <p:sldMasterId id="2147483685" r:id="rId2"/>
  </p:sldMasterIdLst>
  <p:notesMasterIdLst>
    <p:notesMasterId r:id="rId13"/>
  </p:notesMasterIdLst>
  <p:handoutMasterIdLst>
    <p:handoutMasterId r:id="rId14"/>
  </p:handoutMasterIdLst>
  <p:sldIdLst>
    <p:sldId id="337" r:id="rId3"/>
    <p:sldId id="418" r:id="rId4"/>
    <p:sldId id="281" r:id="rId5"/>
    <p:sldId id="282" r:id="rId6"/>
    <p:sldId id="414" r:id="rId7"/>
    <p:sldId id="375" r:id="rId8"/>
    <p:sldId id="336" r:id="rId9"/>
    <p:sldId id="379" r:id="rId10"/>
    <p:sldId id="338" r:id="rId11"/>
    <p:sldId id="380" r:id="rId12"/>
  </p:sldIdLst>
  <p:sldSz cx="9144000" cy="6858000" type="screen4x3"/>
  <p:notesSz cx="6735763" cy="9869488"/>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08">
          <p15:clr>
            <a:srgbClr val="A4A3A4"/>
          </p15:clr>
        </p15:guide>
        <p15:guide id="2" pos="2122">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63300"/>
    <a:srgbClr val="D9FFFF"/>
    <a:srgbClr val="0033CC"/>
    <a:srgbClr val="FF6600"/>
    <a:srgbClr val="ECF1F8"/>
    <a:srgbClr val="F0F5FA"/>
    <a:srgbClr val="FF00FF"/>
    <a:srgbClr val="FFFFC9"/>
    <a:srgbClr val="800000"/>
    <a:srgbClr val="FFFF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466" autoAdjust="0"/>
    <p:restoredTop sz="55731" autoAdjust="0"/>
  </p:normalViewPr>
  <p:slideViewPr>
    <p:cSldViewPr>
      <p:cViewPr varScale="1">
        <p:scale>
          <a:sx n="40" d="100"/>
          <a:sy n="40" d="100"/>
        </p:scale>
        <p:origin x="2094" y="54"/>
      </p:cViewPr>
      <p:guideLst>
        <p:guide orient="horz" pos="2160"/>
        <p:guide pos="2880"/>
      </p:guideLst>
    </p:cSldViewPr>
  </p:slideViewPr>
  <p:notesTextViewPr>
    <p:cViewPr>
      <p:scale>
        <a:sx n="125" d="100"/>
        <a:sy n="125" d="100"/>
      </p:scale>
      <p:origin x="0" y="0"/>
    </p:cViewPr>
  </p:notesTextViewPr>
  <p:sorterViewPr>
    <p:cViewPr>
      <p:scale>
        <a:sx n="50" d="100"/>
        <a:sy n="50" d="100"/>
      </p:scale>
      <p:origin x="0" y="0"/>
    </p:cViewPr>
  </p:sorterViewPr>
  <p:notesViewPr>
    <p:cSldViewPr>
      <p:cViewPr varScale="1">
        <p:scale>
          <a:sx n="52" d="100"/>
          <a:sy n="52" d="100"/>
        </p:scale>
        <p:origin x="-2604" y="-78"/>
      </p:cViewPr>
      <p:guideLst>
        <p:guide orient="horz" pos="3108"/>
        <p:guide pos="2122"/>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presProps" Target="presProps.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3" y="1"/>
            <a:ext cx="2918621" cy="493396"/>
          </a:xfrm>
          <a:prstGeom prst="rect">
            <a:avLst/>
          </a:prstGeom>
        </p:spPr>
        <p:txBody>
          <a:bodyPr vert="horz" lIns="90648" tIns="45323" rIns="90648" bIns="45323" rtlCol="0"/>
          <a:lstStyle>
            <a:lvl1pPr algn="l">
              <a:defRPr sz="1200"/>
            </a:lvl1pPr>
          </a:lstStyle>
          <a:p>
            <a:r>
              <a:rPr kumimoji="1" lang="ja-JP" altLang="en-US"/>
              <a:t>ＳＴＥＰ１研修用スライド</a:t>
            </a:r>
          </a:p>
        </p:txBody>
      </p:sp>
      <p:sp>
        <p:nvSpPr>
          <p:cNvPr id="3" name="日付プレースホルダー 2"/>
          <p:cNvSpPr>
            <a:spLocks noGrp="1"/>
          </p:cNvSpPr>
          <p:nvPr>
            <p:ph type="dt" sz="quarter" idx="1"/>
          </p:nvPr>
        </p:nvSpPr>
        <p:spPr>
          <a:xfrm>
            <a:off x="3815574" y="1"/>
            <a:ext cx="2918621" cy="493396"/>
          </a:xfrm>
          <a:prstGeom prst="rect">
            <a:avLst/>
          </a:prstGeom>
        </p:spPr>
        <p:txBody>
          <a:bodyPr vert="horz" lIns="90648" tIns="45323" rIns="90648" bIns="45323" rtlCol="0"/>
          <a:lstStyle>
            <a:lvl1pPr algn="r">
              <a:defRPr sz="1200"/>
            </a:lvl1pPr>
          </a:lstStyle>
          <a:p>
            <a:fld id="{862EBC33-DF66-411F-AF73-40B07711483A}" type="datetimeFigureOut">
              <a:rPr kumimoji="1" lang="ja-JP" altLang="en-US" smtClean="0"/>
              <a:t>2022/9/26</a:t>
            </a:fld>
            <a:endParaRPr kumimoji="1" lang="ja-JP" altLang="en-US"/>
          </a:p>
        </p:txBody>
      </p:sp>
      <p:sp>
        <p:nvSpPr>
          <p:cNvPr id="4" name="フッター プレースホルダー 3"/>
          <p:cNvSpPr>
            <a:spLocks noGrp="1"/>
          </p:cNvSpPr>
          <p:nvPr>
            <p:ph type="ftr" sz="quarter" idx="2"/>
          </p:nvPr>
        </p:nvSpPr>
        <p:spPr>
          <a:xfrm>
            <a:off x="3" y="9374518"/>
            <a:ext cx="2918621" cy="493395"/>
          </a:xfrm>
          <a:prstGeom prst="rect">
            <a:avLst/>
          </a:prstGeom>
        </p:spPr>
        <p:txBody>
          <a:bodyPr vert="horz" lIns="90648" tIns="45323" rIns="90648" bIns="45323" rtlCol="0" anchor="b"/>
          <a:lstStyle>
            <a:lvl1pPr algn="l">
              <a:defRPr sz="1200"/>
            </a:lvl1pPr>
          </a:lstStyle>
          <a:p>
            <a:endParaRPr kumimoji="1" lang="ja-JP" altLang="en-US"/>
          </a:p>
        </p:txBody>
      </p:sp>
      <p:sp>
        <p:nvSpPr>
          <p:cNvPr id="5" name="スライド番号プレースホルダー 4"/>
          <p:cNvSpPr>
            <a:spLocks noGrp="1"/>
          </p:cNvSpPr>
          <p:nvPr>
            <p:ph type="sldNum" sz="quarter" idx="3"/>
          </p:nvPr>
        </p:nvSpPr>
        <p:spPr>
          <a:xfrm>
            <a:off x="3815574" y="9374518"/>
            <a:ext cx="2918621" cy="493395"/>
          </a:xfrm>
          <a:prstGeom prst="rect">
            <a:avLst/>
          </a:prstGeom>
        </p:spPr>
        <p:txBody>
          <a:bodyPr vert="horz" lIns="90648" tIns="45323" rIns="90648" bIns="45323" rtlCol="0" anchor="b"/>
          <a:lstStyle>
            <a:lvl1pPr algn="r">
              <a:defRPr sz="1200"/>
            </a:lvl1pPr>
          </a:lstStyle>
          <a:p>
            <a:fld id="{C045A857-4F84-44F1-A698-C1C22EAA8BF0}" type="slidenum">
              <a:rPr kumimoji="1" lang="ja-JP" altLang="en-US" smtClean="0"/>
              <a:t>‹#›</a:t>
            </a:fld>
            <a:endParaRPr kumimoji="1" lang="ja-JP" altLang="en-US"/>
          </a:p>
        </p:txBody>
      </p:sp>
    </p:spTree>
    <p:extLst>
      <p:ext uri="{BB962C8B-B14F-4D97-AF65-F5344CB8AC3E}">
        <p14:creationId xmlns:p14="http://schemas.microsoft.com/office/powerpoint/2010/main" val="3936085239"/>
      </p:ext>
    </p:extLst>
  </p:cSld>
  <p:clrMap bg1="lt1" tx1="dk1" bg2="lt2" tx2="dk2" accent1="accent1" accent2="accent2" accent3="accent3" accent4="accent4" accent5="accent5" accent6="accent6" hlink="hlink" folHlink="folHlink"/>
  <p:hf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2" y="2"/>
            <a:ext cx="2918831" cy="493474"/>
          </a:xfrm>
          <a:prstGeom prst="rect">
            <a:avLst/>
          </a:prstGeom>
        </p:spPr>
        <p:txBody>
          <a:bodyPr vert="horz" lIns="90648" tIns="45323" rIns="90648" bIns="45323" rtlCol="0"/>
          <a:lstStyle>
            <a:lvl1pPr algn="l">
              <a:defRPr sz="1200"/>
            </a:lvl1pPr>
          </a:lstStyle>
          <a:p>
            <a:r>
              <a:rPr kumimoji="1" lang="ja-JP" altLang="en-US"/>
              <a:t>ＳＴＥＰ１研修用スライド</a:t>
            </a:r>
          </a:p>
        </p:txBody>
      </p:sp>
      <p:sp>
        <p:nvSpPr>
          <p:cNvPr id="3" name="日付プレースホルダー 2"/>
          <p:cNvSpPr>
            <a:spLocks noGrp="1"/>
          </p:cNvSpPr>
          <p:nvPr>
            <p:ph type="dt" idx="1"/>
          </p:nvPr>
        </p:nvSpPr>
        <p:spPr>
          <a:xfrm>
            <a:off x="3815376" y="2"/>
            <a:ext cx="2918831" cy="493474"/>
          </a:xfrm>
          <a:prstGeom prst="rect">
            <a:avLst/>
          </a:prstGeom>
        </p:spPr>
        <p:txBody>
          <a:bodyPr vert="horz" lIns="90648" tIns="45323" rIns="90648" bIns="45323" rtlCol="0"/>
          <a:lstStyle>
            <a:lvl1pPr algn="r">
              <a:defRPr sz="1200"/>
            </a:lvl1pPr>
          </a:lstStyle>
          <a:p>
            <a:fld id="{8056D4D7-2B66-452A-859B-9544308A1F9F}" type="datetimeFigureOut">
              <a:rPr kumimoji="1" lang="ja-JP" altLang="en-US" smtClean="0"/>
              <a:t>2022/9/26</a:t>
            </a:fld>
            <a:endParaRPr kumimoji="1" lang="ja-JP" altLang="en-US"/>
          </a:p>
        </p:txBody>
      </p:sp>
      <p:sp>
        <p:nvSpPr>
          <p:cNvPr id="4" name="スライド イメージ プレースホルダー 3"/>
          <p:cNvSpPr>
            <a:spLocks noGrp="1" noRot="1" noChangeAspect="1"/>
          </p:cNvSpPr>
          <p:nvPr>
            <p:ph type="sldImg" idx="2"/>
          </p:nvPr>
        </p:nvSpPr>
        <p:spPr>
          <a:xfrm>
            <a:off x="903288" y="741363"/>
            <a:ext cx="4929187" cy="3698875"/>
          </a:xfrm>
          <a:prstGeom prst="rect">
            <a:avLst/>
          </a:prstGeom>
          <a:noFill/>
          <a:ln w="12700">
            <a:solidFill>
              <a:prstClr val="black"/>
            </a:solidFill>
          </a:ln>
        </p:spPr>
        <p:txBody>
          <a:bodyPr vert="horz" lIns="90648" tIns="45323" rIns="90648" bIns="45323" rtlCol="0" anchor="ctr"/>
          <a:lstStyle/>
          <a:p>
            <a:endParaRPr lang="ja-JP" altLang="en-US"/>
          </a:p>
        </p:txBody>
      </p:sp>
      <p:sp>
        <p:nvSpPr>
          <p:cNvPr id="5" name="ノート プレースホルダー 4"/>
          <p:cNvSpPr>
            <a:spLocks noGrp="1"/>
          </p:cNvSpPr>
          <p:nvPr>
            <p:ph type="body" sz="quarter" idx="3"/>
          </p:nvPr>
        </p:nvSpPr>
        <p:spPr>
          <a:xfrm>
            <a:off x="673577" y="4688008"/>
            <a:ext cx="5388610" cy="4441270"/>
          </a:xfrm>
          <a:prstGeom prst="rect">
            <a:avLst/>
          </a:prstGeom>
        </p:spPr>
        <p:txBody>
          <a:bodyPr vert="horz" lIns="90648" tIns="45323" rIns="90648" bIns="45323"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2" y="9374302"/>
            <a:ext cx="2918831" cy="493474"/>
          </a:xfrm>
          <a:prstGeom prst="rect">
            <a:avLst/>
          </a:prstGeom>
        </p:spPr>
        <p:txBody>
          <a:bodyPr vert="horz" lIns="90648" tIns="45323" rIns="90648" bIns="45323"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15376" y="9374302"/>
            <a:ext cx="2918831" cy="493474"/>
          </a:xfrm>
          <a:prstGeom prst="rect">
            <a:avLst/>
          </a:prstGeom>
        </p:spPr>
        <p:txBody>
          <a:bodyPr vert="horz" lIns="90648" tIns="45323" rIns="90648" bIns="45323" rtlCol="0" anchor="b"/>
          <a:lstStyle>
            <a:lvl1pPr algn="r">
              <a:defRPr sz="1200"/>
            </a:lvl1pPr>
          </a:lstStyle>
          <a:p>
            <a:fld id="{27537293-0B2A-414C-BCB7-223713EEAD3F}" type="slidenum">
              <a:rPr kumimoji="1" lang="ja-JP" altLang="en-US" smtClean="0"/>
              <a:t>‹#›</a:t>
            </a:fld>
            <a:endParaRPr kumimoji="1" lang="ja-JP" altLang="en-US"/>
          </a:p>
        </p:txBody>
      </p:sp>
    </p:spTree>
    <p:extLst>
      <p:ext uri="{BB962C8B-B14F-4D97-AF65-F5344CB8AC3E}">
        <p14:creationId xmlns:p14="http://schemas.microsoft.com/office/powerpoint/2010/main" val="3347841346"/>
      </p:ext>
    </p:extLst>
  </p:cSld>
  <p:clrMap bg1="lt1" tx1="dk1" bg2="lt2" tx2="dk2" accent1="accent1" accent2="accent2" accent3="accent3" accent4="accent4" accent5="accent5" accent6="accent6" hlink="hlink" folHlink="folHlink"/>
  <p:hf ftr="0" dt="0"/>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（問）　カリキュラム表を参考にしながら，ご自分が担当されている学年では，どの内容をどのように指導しましたか？●</a:t>
            </a:r>
            <a:endParaRPr kumimoji="1" lang="en-US" altLang="ja-JP" dirty="0"/>
          </a:p>
          <a:p>
            <a:r>
              <a:rPr kumimoji="1" lang="ja-JP" altLang="en-US" dirty="0"/>
              <a:t>まず，各自で</a:t>
            </a:r>
            <a:r>
              <a:rPr kumimoji="1" lang="en-US" altLang="ja-JP" dirty="0"/>
              <a:t>1</a:t>
            </a:r>
            <a:r>
              <a:rPr kumimoji="1" lang="ja-JP" altLang="en-US" dirty="0"/>
              <a:t>分間，じっくりとご覧ください。その後，２分間で，グループで紹介し合います。</a:t>
            </a:r>
            <a:endParaRPr kumimoji="1" lang="en-US" altLang="ja-JP" dirty="0"/>
          </a:p>
          <a:p>
            <a:endParaRPr kumimoji="1" lang="en-US" altLang="ja-JP" dirty="0"/>
          </a:p>
          <a:p>
            <a:r>
              <a:rPr kumimoji="1" lang="ja-JP" altLang="en-US" dirty="0"/>
              <a:t>時間になりました。どのような指導をしたか，指導内容について，紹介してください。</a:t>
            </a:r>
            <a:endParaRPr kumimoji="1" lang="en-US" altLang="ja-JP" dirty="0"/>
          </a:p>
          <a:p>
            <a:r>
              <a:rPr kumimoji="1" lang="ja-JP" altLang="en-US" dirty="0"/>
              <a:t>時間は，２分間です。司会の方，お願いします。</a:t>
            </a:r>
            <a:endParaRPr kumimoji="1" lang="en-US" altLang="ja-JP" dirty="0"/>
          </a:p>
          <a:p>
            <a:endParaRPr kumimoji="1" lang="en-US" altLang="ja-JP" dirty="0"/>
          </a:p>
          <a:p>
            <a:r>
              <a:rPr kumimoji="1" lang="ja-JP" altLang="en-US" dirty="0"/>
              <a:t>（２分後，適宜グループ指名　１～２グループ）</a:t>
            </a:r>
            <a:endParaRPr kumimoji="1" lang="en-US" altLang="ja-JP" dirty="0"/>
          </a:p>
          <a:p>
            <a:r>
              <a:rPr kumimoji="1" lang="ja-JP" altLang="en-US" dirty="0"/>
              <a:t>このグループではどんな話題が出ましたか</a:t>
            </a:r>
            <a:r>
              <a:rPr kumimoji="1" lang="en-US" altLang="ja-JP" dirty="0"/>
              <a:t>?</a:t>
            </a:r>
          </a:p>
          <a:p>
            <a:endParaRPr kumimoji="1" lang="en-US" altLang="ja-JP" dirty="0"/>
          </a:p>
          <a:p>
            <a:r>
              <a:rPr kumimoji="1" lang="ja-JP" altLang="en-US" dirty="0"/>
              <a:t>似たような意見が出たグループもあると思います。</a:t>
            </a:r>
            <a:endParaRPr kumimoji="1" lang="en-US" altLang="ja-JP" dirty="0"/>
          </a:p>
          <a:p>
            <a:r>
              <a:rPr kumimoji="1" lang="ja-JP" altLang="en-US" dirty="0"/>
              <a:t>　（予想される意見例）</a:t>
            </a:r>
            <a:endParaRPr kumimoji="1" lang="en-US" altLang="ja-JP" dirty="0"/>
          </a:p>
          <a:p>
            <a:r>
              <a:rPr kumimoji="1" lang="ja-JP" altLang="en-US" dirty="0"/>
              <a:t>　・「携帯電話」や「インターネット」について指導した。</a:t>
            </a:r>
            <a:endParaRPr kumimoji="1" lang="en-US" altLang="ja-JP" dirty="0"/>
          </a:p>
          <a:p>
            <a:endParaRPr kumimoji="1" lang="en-US" altLang="ja-JP" dirty="0"/>
          </a:p>
          <a:p>
            <a:r>
              <a:rPr kumimoji="1" lang="ja-JP" altLang="en-US" dirty="0"/>
              <a:t>モデルカリキュラム表を見ると，情報モラル教育の指導内容がよくわかります。●</a:t>
            </a:r>
            <a:endParaRPr kumimoji="1" lang="en-US" altLang="ja-JP" dirty="0"/>
          </a:p>
        </p:txBody>
      </p:sp>
      <p:sp>
        <p:nvSpPr>
          <p:cNvPr id="4" name="スライド番号プレースホルダー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80D38BA-6980-41F9-B565-A45621C8883F}" type="slidenum">
              <a:rPr kumimoji="1" lang="ja-JP" altLang="en-US" sz="1200" b="0" i="0" u="none" strike="noStrike" kern="1200" cap="none" spc="0" normalizeH="0" baseline="0" noProof="0" smtClean="0">
                <a:ln>
                  <a:noFill/>
                </a:ln>
                <a:solidFill>
                  <a:prstClr val="black"/>
                </a:solidFill>
                <a:effectLst/>
                <a:uLnTx/>
                <a:uFillTx/>
                <a:latin typeface="Calibri"/>
                <a:ea typeface="ＭＳ Ｐゴシック" panose="020B060007020508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1" lang="ja-JP" altLang="en-US" sz="120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endParaRPr>
          </a:p>
        </p:txBody>
      </p:sp>
      <p:sp>
        <p:nvSpPr>
          <p:cNvPr id="5" name="ヘッダー プレースホルダー 4"/>
          <p:cNvSpPr>
            <a:spLocks noGrp="1"/>
          </p:cNvSpPr>
          <p:nvPr>
            <p:ph type="hd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a:ln>
                  <a:noFill/>
                </a:ln>
                <a:solidFill>
                  <a:prstClr val="black"/>
                </a:solidFill>
                <a:effectLst/>
                <a:uLnTx/>
                <a:uFillTx/>
                <a:latin typeface="Calibri"/>
                <a:ea typeface="ＭＳ Ｐゴシック" panose="020B0600070205080204" pitchFamily="50" charset="-128"/>
                <a:cs typeface="+mn-cs"/>
              </a:rPr>
              <a:t>ＳＴＥＰ１研修用スライド</a:t>
            </a:r>
          </a:p>
        </p:txBody>
      </p:sp>
    </p:spTree>
    <p:extLst>
      <p:ext uri="{BB962C8B-B14F-4D97-AF65-F5344CB8AC3E}">
        <p14:creationId xmlns:p14="http://schemas.microsoft.com/office/powerpoint/2010/main" val="7913107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最後に，先ほどの発問に対する，予想される子どもの反応を考えます。</a:t>
            </a:r>
            <a:endParaRPr kumimoji="1" lang="en-US" altLang="ja-JP" dirty="0"/>
          </a:p>
          <a:p>
            <a:r>
              <a:rPr kumimoji="1" lang="ja-JP" altLang="en-US" dirty="0"/>
              <a:t>まず，各自で１分間考えてください。その後，２分間で，グループ内で紹介し合います。</a:t>
            </a:r>
            <a:endParaRPr kumimoji="1" lang="en-US" altLang="ja-JP" dirty="0"/>
          </a:p>
          <a:p>
            <a:endParaRPr kumimoji="1" lang="en-US" altLang="ja-JP" dirty="0"/>
          </a:p>
          <a:p>
            <a:r>
              <a:rPr kumimoji="1" lang="ja-JP" altLang="en-US" dirty="0"/>
              <a:t>（２分後，代表のグループに指名）●</a:t>
            </a:r>
            <a:endParaRPr kumimoji="1" lang="en-US" altLang="ja-JP" dirty="0"/>
          </a:p>
          <a:p>
            <a:endParaRPr kumimoji="1" lang="en-US" altLang="ja-JP" dirty="0"/>
          </a:p>
        </p:txBody>
      </p:sp>
      <p:sp>
        <p:nvSpPr>
          <p:cNvPr id="4" name="スライド番号プレースホルダー 3"/>
          <p:cNvSpPr>
            <a:spLocks noGrp="1"/>
          </p:cNvSpPr>
          <p:nvPr>
            <p:ph type="sldNum" sz="quarter" idx="10"/>
          </p:nvPr>
        </p:nvSpPr>
        <p:spPr/>
        <p:txBody>
          <a:bodyPr/>
          <a:lstStyle/>
          <a:p>
            <a:fld id="{280D38BA-6980-41F9-B565-A45621C8883F}" type="slidenum">
              <a:rPr lang="ja-JP" altLang="en-US" smtClean="0">
                <a:solidFill>
                  <a:prstClr val="black"/>
                </a:solidFill>
              </a:rPr>
              <a:pPr/>
              <a:t>10</a:t>
            </a:fld>
            <a:endParaRPr lang="ja-JP" altLang="en-US">
              <a:solidFill>
                <a:prstClr val="black"/>
              </a:solidFill>
            </a:endParaRPr>
          </a:p>
        </p:txBody>
      </p:sp>
      <p:sp>
        <p:nvSpPr>
          <p:cNvPr id="5" name="ヘッダー プレースホルダー 4"/>
          <p:cNvSpPr>
            <a:spLocks noGrp="1"/>
          </p:cNvSpPr>
          <p:nvPr>
            <p:ph type="hdr" sz="quarter" idx="11"/>
          </p:nvPr>
        </p:nvSpPr>
        <p:spPr/>
        <p:txBody>
          <a:bodyPr/>
          <a:lstStyle/>
          <a:p>
            <a:r>
              <a:rPr kumimoji="1" lang="ja-JP" altLang="en-US"/>
              <a:t>ＳＴＥＰ１研修用スライド</a:t>
            </a:r>
          </a:p>
        </p:txBody>
      </p:sp>
    </p:spTree>
    <p:extLst>
      <p:ext uri="{BB962C8B-B14F-4D97-AF65-F5344CB8AC3E}">
        <p14:creationId xmlns:p14="http://schemas.microsoft.com/office/powerpoint/2010/main" val="7913107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dirty="0"/>
              <a:t>次に，モデルカリキュラム表を生かしながら，情報モラルを題材にした資料を読んでいきます。●</a:t>
            </a:r>
          </a:p>
        </p:txBody>
      </p:sp>
      <p:sp>
        <p:nvSpPr>
          <p:cNvPr id="4" name="スライド番号プレースホルダー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80D38BA-6980-41F9-B565-A45621C8883F}" type="slidenum">
              <a:rPr kumimoji="1" lang="ja-JP" altLang="en-US" sz="1200" b="0" i="0" u="none" strike="noStrike" kern="1200" cap="none" spc="0" normalizeH="0" baseline="0" noProof="0" smtClean="0">
                <a:ln>
                  <a:noFill/>
                </a:ln>
                <a:solidFill>
                  <a:prstClr val="black"/>
                </a:solidFill>
                <a:effectLst/>
                <a:uLnTx/>
                <a:uFillTx/>
                <a:latin typeface="Calibri"/>
                <a:ea typeface="ＭＳ Ｐゴシック" panose="020B060007020508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1" lang="ja-JP" altLang="en-US" sz="120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endParaRPr>
          </a:p>
        </p:txBody>
      </p:sp>
      <p:sp>
        <p:nvSpPr>
          <p:cNvPr id="5" name="ヘッダー プレースホルダー 4"/>
          <p:cNvSpPr>
            <a:spLocks noGrp="1"/>
          </p:cNvSpPr>
          <p:nvPr>
            <p:ph type="hd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a:ln>
                  <a:noFill/>
                </a:ln>
                <a:solidFill>
                  <a:prstClr val="black"/>
                </a:solidFill>
                <a:effectLst/>
                <a:uLnTx/>
                <a:uFillTx/>
                <a:latin typeface="Calibri"/>
                <a:ea typeface="ＭＳ Ｐゴシック" panose="020B0600070205080204" pitchFamily="50" charset="-128"/>
                <a:cs typeface="+mn-cs"/>
              </a:rPr>
              <a:t>ＳＴＥＰ１研修用スライド</a:t>
            </a:r>
          </a:p>
        </p:txBody>
      </p:sp>
    </p:spTree>
    <p:extLst>
      <p:ext uri="{BB962C8B-B14F-4D97-AF65-F5344CB8AC3E}">
        <p14:creationId xmlns:p14="http://schemas.microsoft.com/office/powerpoint/2010/main" val="7913107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お配りしているのは，情報モラルを題材にした低学年対象の研修用資料</a:t>
            </a:r>
            <a:r>
              <a:rPr kumimoji="1" lang="en-US" altLang="ja-JP" dirty="0"/>
              <a:t>『</a:t>
            </a:r>
            <a:r>
              <a:rPr kumimoji="1" lang="ja-JP" altLang="en-US" dirty="0"/>
              <a:t>スマイルらいおん</a:t>
            </a:r>
            <a:r>
              <a:rPr kumimoji="1" lang="en-US" altLang="ja-JP" dirty="0"/>
              <a:t>』</a:t>
            </a:r>
            <a:r>
              <a:rPr kumimoji="1" lang="ja-JP" altLang="en-US" dirty="0"/>
              <a:t>です。</a:t>
            </a:r>
            <a:endParaRPr kumimoji="1" lang="en-US" altLang="ja-JP" dirty="0"/>
          </a:p>
          <a:p>
            <a:r>
              <a:rPr kumimoji="1" lang="ja-JP" altLang="en-US" dirty="0"/>
              <a:t>資料の内容とともに，その内容が情報モラルとどのような関係があるのか考えながら読んでください。また，情報モラルの内容からみて，中心となる人物や場面等に線を引いたり書き込んだりしておいてください。</a:t>
            </a:r>
            <a:endParaRPr kumimoji="1" lang="en-US" altLang="ja-JP" dirty="0"/>
          </a:p>
          <a:p>
            <a:r>
              <a:rPr kumimoji="1" lang="ja-JP" altLang="en-US" dirty="0"/>
              <a:t>２分，時間をとります。では，どうぞ。</a:t>
            </a:r>
            <a:endParaRPr kumimoji="1" lang="en-US" altLang="ja-JP" dirty="0"/>
          </a:p>
          <a:p>
            <a:endParaRPr kumimoji="1" lang="en-US" altLang="ja-JP" dirty="0"/>
          </a:p>
          <a:p>
            <a:r>
              <a:rPr kumimoji="1" lang="ja-JP" altLang="en-US" dirty="0"/>
              <a:t>（２分後）時間になりました。●</a:t>
            </a:r>
            <a:endParaRPr kumimoji="1" lang="en-US" altLang="ja-JP" dirty="0"/>
          </a:p>
          <a:p>
            <a:endParaRPr kumimoji="1" lang="ja-JP" altLang="en-US" dirty="0"/>
          </a:p>
        </p:txBody>
      </p:sp>
      <p:sp>
        <p:nvSpPr>
          <p:cNvPr id="4" name="スライド番号プレースホルダー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80D38BA-6980-41F9-B565-A45621C8883F}" type="slidenum">
              <a:rPr kumimoji="1" lang="ja-JP" altLang="en-US" sz="1200" b="0" i="0" u="none" strike="noStrike" kern="1200" cap="none" spc="0" normalizeH="0" baseline="0" noProof="0" smtClean="0">
                <a:ln>
                  <a:noFill/>
                </a:ln>
                <a:solidFill>
                  <a:prstClr val="black"/>
                </a:solidFill>
                <a:effectLst/>
                <a:uLnTx/>
                <a:uFillTx/>
                <a:latin typeface="Calibri"/>
                <a:ea typeface="ＭＳ Ｐゴシック" panose="020B060007020508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1" lang="ja-JP" altLang="en-US" sz="120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endParaRPr>
          </a:p>
        </p:txBody>
      </p:sp>
      <p:sp>
        <p:nvSpPr>
          <p:cNvPr id="5" name="ヘッダー プレースホルダー 4"/>
          <p:cNvSpPr>
            <a:spLocks noGrp="1"/>
          </p:cNvSpPr>
          <p:nvPr>
            <p:ph type="hd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a:ln>
                  <a:noFill/>
                </a:ln>
                <a:solidFill>
                  <a:prstClr val="black"/>
                </a:solidFill>
                <a:effectLst/>
                <a:uLnTx/>
                <a:uFillTx/>
                <a:latin typeface="Calibri"/>
                <a:ea typeface="ＭＳ Ｐゴシック" panose="020B0600070205080204" pitchFamily="50" charset="-128"/>
                <a:cs typeface="+mn-cs"/>
              </a:rPr>
              <a:t>ＳＴＥＰ１研修用スライド</a:t>
            </a:r>
          </a:p>
        </p:txBody>
      </p:sp>
    </p:spTree>
    <p:extLst>
      <p:ext uri="{BB962C8B-B14F-4D97-AF65-F5344CB8AC3E}">
        <p14:creationId xmlns:p14="http://schemas.microsoft.com/office/powerpoint/2010/main" val="7913107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この資料の題材は，モデルカリキュラム表では，「</a:t>
            </a:r>
            <a:r>
              <a:rPr kumimoji="1" lang="en-US" altLang="ja-JP" dirty="0"/>
              <a:t>b1-1</a:t>
            </a:r>
            <a:r>
              <a:rPr kumimoji="1" lang="ja-JP" altLang="en-US" dirty="0"/>
              <a:t>：人の作ったものを大切にする心をもつ」と関わりが深く，やがて著作権の指導等へつながっていく内容です。●</a:t>
            </a:r>
            <a:endParaRPr kumimoji="1" lang="en-US" altLang="ja-JP" dirty="0"/>
          </a:p>
          <a:p>
            <a:r>
              <a:rPr kumimoji="1" lang="ja-JP" altLang="en-US" dirty="0"/>
              <a:t>この資料は研修に利用できるように分かりやすい構造で作成されていますが，例えば，道徳で情報モラルの内容を含む読み物資料を扱う場合でもモデルカリキュラム表との関連を確認することで，低学年から，実態に合った情報モラルの指導ができると考えます。●</a:t>
            </a:r>
            <a:endParaRPr kumimoji="1" lang="en-US" altLang="ja-JP" dirty="0"/>
          </a:p>
          <a:p>
            <a:endParaRPr kumimoji="1" lang="en-US" altLang="ja-JP" dirty="0"/>
          </a:p>
          <a:p>
            <a:endParaRPr kumimoji="1" lang="en-US" altLang="ja-JP" dirty="0"/>
          </a:p>
        </p:txBody>
      </p:sp>
      <p:sp>
        <p:nvSpPr>
          <p:cNvPr id="4" name="スライド番号プレースホルダー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80D38BA-6980-41F9-B565-A45621C8883F}" type="slidenum">
              <a:rPr kumimoji="1" lang="ja-JP" altLang="en-US" sz="1200" b="0" i="0" u="none" strike="noStrike" kern="1200" cap="none" spc="0" normalizeH="0" baseline="0" noProof="0" smtClean="0">
                <a:ln>
                  <a:noFill/>
                </a:ln>
                <a:solidFill>
                  <a:prstClr val="black"/>
                </a:solidFill>
                <a:effectLst/>
                <a:uLnTx/>
                <a:uFillTx/>
                <a:latin typeface="Calibri"/>
                <a:ea typeface="ＭＳ Ｐゴシック" panose="020B060007020508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1" lang="ja-JP" altLang="en-US" sz="1200" b="0" i="0" u="none" strike="noStrike" kern="1200" cap="none" spc="0" normalizeH="0" baseline="0" noProof="0">
              <a:ln>
                <a:noFill/>
              </a:ln>
              <a:solidFill>
                <a:prstClr val="black"/>
              </a:solidFill>
              <a:effectLst/>
              <a:uLnTx/>
              <a:uFillTx/>
              <a:latin typeface="Calibri"/>
              <a:ea typeface="ＭＳ Ｐゴシック" panose="020B0600070205080204" pitchFamily="50" charset="-128"/>
              <a:cs typeface="+mn-cs"/>
            </a:endParaRPr>
          </a:p>
        </p:txBody>
      </p:sp>
      <p:sp>
        <p:nvSpPr>
          <p:cNvPr id="5" name="ヘッダー プレースホルダー 4"/>
          <p:cNvSpPr>
            <a:spLocks noGrp="1"/>
          </p:cNvSpPr>
          <p:nvPr>
            <p:ph type="hd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a:ln>
                  <a:noFill/>
                </a:ln>
                <a:solidFill>
                  <a:prstClr val="black"/>
                </a:solidFill>
                <a:effectLst/>
                <a:uLnTx/>
                <a:uFillTx/>
                <a:latin typeface="Calibri"/>
                <a:ea typeface="ＭＳ Ｐゴシック" panose="020B0600070205080204" pitchFamily="50" charset="-128"/>
                <a:cs typeface="+mn-cs"/>
              </a:rPr>
              <a:t>ＳＴＥＰ１研修用スライド</a:t>
            </a:r>
          </a:p>
        </p:txBody>
      </p:sp>
    </p:spTree>
    <p:extLst>
      <p:ext uri="{BB962C8B-B14F-4D97-AF65-F5344CB8AC3E}">
        <p14:creationId xmlns:p14="http://schemas.microsoft.com/office/powerpoint/2010/main" val="7913107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道徳の時間を例にとり，研修を進めていきます。</a:t>
            </a:r>
            <a:endParaRPr kumimoji="1" lang="en-US" altLang="ja-JP" dirty="0"/>
          </a:p>
          <a:p>
            <a:r>
              <a:rPr kumimoji="1" lang="ja-JP" altLang="en-US" dirty="0"/>
              <a:t>ただし，全ての資料でこのような進め方ができるわけではありません。●</a:t>
            </a:r>
            <a:endParaRPr kumimoji="1" lang="en-US" altLang="ja-JP" dirty="0"/>
          </a:p>
          <a:p>
            <a:endParaRPr kumimoji="1" lang="en-US" altLang="ja-JP" dirty="0"/>
          </a:p>
          <a:p>
            <a:endParaRPr kumimoji="1" lang="en-US" altLang="ja-JP" dirty="0"/>
          </a:p>
        </p:txBody>
      </p:sp>
      <p:sp>
        <p:nvSpPr>
          <p:cNvPr id="4" name="スライド番号プレースホルダー 3"/>
          <p:cNvSpPr>
            <a:spLocks noGrp="1"/>
          </p:cNvSpPr>
          <p:nvPr>
            <p:ph type="sldNum" sz="quarter" idx="10"/>
          </p:nvPr>
        </p:nvSpPr>
        <p:spPr/>
        <p:txBody>
          <a:bodyPr/>
          <a:lstStyle/>
          <a:p>
            <a:fld id="{280D38BA-6980-41F9-B565-A45621C8883F}" type="slidenum">
              <a:rPr lang="ja-JP" altLang="en-US" smtClean="0">
                <a:solidFill>
                  <a:prstClr val="black"/>
                </a:solidFill>
              </a:rPr>
              <a:pPr/>
              <a:t>5</a:t>
            </a:fld>
            <a:endParaRPr lang="ja-JP" altLang="en-US">
              <a:solidFill>
                <a:prstClr val="black"/>
              </a:solidFill>
            </a:endParaRPr>
          </a:p>
        </p:txBody>
      </p:sp>
      <p:sp>
        <p:nvSpPr>
          <p:cNvPr id="5" name="ヘッダー プレースホルダー 4"/>
          <p:cNvSpPr>
            <a:spLocks noGrp="1"/>
          </p:cNvSpPr>
          <p:nvPr>
            <p:ph type="hdr" sz="quarter" idx="11"/>
          </p:nvPr>
        </p:nvSpPr>
        <p:spPr/>
        <p:txBody>
          <a:bodyPr/>
          <a:lstStyle/>
          <a:p>
            <a:r>
              <a:rPr kumimoji="1" lang="ja-JP" altLang="en-US"/>
              <a:t>ＳＴＥＰ１研修用スライド</a:t>
            </a:r>
          </a:p>
        </p:txBody>
      </p:sp>
    </p:spTree>
    <p:extLst>
      <p:ext uri="{BB962C8B-B14F-4D97-AF65-F5344CB8AC3E}">
        <p14:creationId xmlns:p14="http://schemas.microsoft.com/office/powerpoint/2010/main" val="7913107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defTabSz="906628">
              <a:defRPr/>
            </a:pPr>
            <a:r>
              <a:rPr kumimoji="1" lang="ja-JP" altLang="en-US" dirty="0"/>
              <a:t>この資料の中心となる人物の思いや考えを話し合うことで，ねらいに迫ることができます。</a:t>
            </a:r>
            <a:endParaRPr kumimoji="1" lang="en-US" altLang="ja-JP" dirty="0"/>
          </a:p>
          <a:p>
            <a:r>
              <a:rPr kumimoji="1" lang="ja-JP" altLang="en-US" dirty="0"/>
              <a:t>（問）　モデルカリキュラム表の「人の作ったものを大切にする心をもつ」というねらいに迫る中心となる人物は誰ですか？</a:t>
            </a:r>
            <a:endParaRPr kumimoji="1" lang="en-US" altLang="ja-JP" dirty="0"/>
          </a:p>
          <a:p>
            <a:endParaRPr kumimoji="1" lang="en-US" altLang="ja-JP" dirty="0"/>
          </a:p>
          <a:p>
            <a:r>
              <a:rPr kumimoji="1" lang="ja-JP" altLang="en-US" dirty="0"/>
              <a:t>（数人に指名）</a:t>
            </a:r>
            <a:endParaRPr kumimoji="1" lang="en-US" altLang="ja-JP" dirty="0"/>
          </a:p>
          <a:p>
            <a:r>
              <a:rPr kumimoji="1" lang="en-US" altLang="ja-JP" dirty="0"/>
              <a:t>※</a:t>
            </a:r>
            <a:r>
              <a:rPr kumimoji="1" lang="ja-JP" altLang="en-US" dirty="0"/>
              <a:t>実態に応じて，登場人物を確認しておいてから進めてもよい。</a:t>
            </a:r>
            <a:endParaRPr kumimoji="1" lang="en-US" altLang="ja-JP" dirty="0"/>
          </a:p>
          <a:p>
            <a:endParaRPr kumimoji="1" lang="en-US" altLang="ja-JP" dirty="0"/>
          </a:p>
          <a:p>
            <a:r>
              <a:rPr kumimoji="1" lang="ja-JP" altLang="en-US" dirty="0"/>
              <a:t>たくみくんですね。●</a:t>
            </a:r>
            <a:endParaRPr kumimoji="1" lang="en-US" altLang="ja-JP" dirty="0"/>
          </a:p>
        </p:txBody>
      </p:sp>
      <p:sp>
        <p:nvSpPr>
          <p:cNvPr id="4" name="スライド番号プレースホルダー 3"/>
          <p:cNvSpPr>
            <a:spLocks noGrp="1"/>
          </p:cNvSpPr>
          <p:nvPr>
            <p:ph type="sldNum" sz="quarter" idx="10"/>
          </p:nvPr>
        </p:nvSpPr>
        <p:spPr/>
        <p:txBody>
          <a:bodyPr/>
          <a:lstStyle/>
          <a:p>
            <a:fld id="{280D38BA-6980-41F9-B565-A45621C8883F}" type="slidenum">
              <a:rPr lang="ja-JP" altLang="en-US" smtClean="0">
                <a:solidFill>
                  <a:prstClr val="black"/>
                </a:solidFill>
              </a:rPr>
              <a:pPr/>
              <a:t>6</a:t>
            </a:fld>
            <a:endParaRPr lang="ja-JP" altLang="en-US">
              <a:solidFill>
                <a:prstClr val="black"/>
              </a:solidFill>
            </a:endParaRPr>
          </a:p>
        </p:txBody>
      </p:sp>
      <p:sp>
        <p:nvSpPr>
          <p:cNvPr id="5" name="ヘッダー プレースホルダー 4"/>
          <p:cNvSpPr>
            <a:spLocks noGrp="1"/>
          </p:cNvSpPr>
          <p:nvPr>
            <p:ph type="hdr" sz="quarter" idx="11"/>
          </p:nvPr>
        </p:nvSpPr>
        <p:spPr/>
        <p:txBody>
          <a:bodyPr/>
          <a:lstStyle/>
          <a:p>
            <a:r>
              <a:rPr kumimoji="1" lang="ja-JP" altLang="en-US"/>
              <a:t>ＳＴＥＰ１研修用スライド</a:t>
            </a:r>
          </a:p>
        </p:txBody>
      </p:sp>
    </p:spTree>
    <p:extLst>
      <p:ext uri="{BB962C8B-B14F-4D97-AF65-F5344CB8AC3E}">
        <p14:creationId xmlns:p14="http://schemas.microsoft.com/office/powerpoint/2010/main" val="7913107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この資料では，状況を設定する場面，中心となる人物が問題を自覚する場面，ねらいに最も迫ることができる中心場面などがあります。</a:t>
            </a:r>
            <a:endParaRPr kumimoji="1" lang="en-US" altLang="ja-JP" dirty="0"/>
          </a:p>
          <a:p>
            <a:endParaRPr kumimoji="1" lang="en-US" altLang="ja-JP" dirty="0"/>
          </a:p>
          <a:p>
            <a:r>
              <a:rPr kumimoji="1" lang="ja-JP" altLang="en-US" dirty="0"/>
              <a:t>（問）　「人の作ったものを大切にする心をもつ」というねらいに迫る中心場面は①～④のどこでしょう？</a:t>
            </a:r>
            <a:endParaRPr kumimoji="1" lang="en-US" altLang="ja-JP" dirty="0"/>
          </a:p>
          <a:p>
            <a:endParaRPr kumimoji="1" lang="en-US" altLang="ja-JP" dirty="0"/>
          </a:p>
          <a:p>
            <a:r>
              <a:rPr kumimoji="1" lang="ja-JP" altLang="en-US" dirty="0"/>
              <a:t>本文③の場面になります。●</a:t>
            </a:r>
            <a:endParaRPr kumimoji="1" lang="en-US" altLang="ja-JP" dirty="0"/>
          </a:p>
          <a:p>
            <a:endParaRPr kumimoji="1" lang="en-US" altLang="ja-JP" dirty="0"/>
          </a:p>
        </p:txBody>
      </p:sp>
      <p:sp>
        <p:nvSpPr>
          <p:cNvPr id="4" name="スライド番号プレースホルダー 3"/>
          <p:cNvSpPr>
            <a:spLocks noGrp="1"/>
          </p:cNvSpPr>
          <p:nvPr>
            <p:ph type="sldNum" sz="quarter" idx="10"/>
          </p:nvPr>
        </p:nvSpPr>
        <p:spPr/>
        <p:txBody>
          <a:bodyPr/>
          <a:lstStyle/>
          <a:p>
            <a:fld id="{280D38BA-6980-41F9-B565-A45621C8883F}" type="slidenum">
              <a:rPr lang="ja-JP" altLang="en-US" smtClean="0">
                <a:solidFill>
                  <a:prstClr val="black"/>
                </a:solidFill>
              </a:rPr>
              <a:pPr/>
              <a:t>7</a:t>
            </a:fld>
            <a:endParaRPr lang="ja-JP" altLang="en-US">
              <a:solidFill>
                <a:prstClr val="black"/>
              </a:solidFill>
            </a:endParaRPr>
          </a:p>
        </p:txBody>
      </p:sp>
      <p:sp>
        <p:nvSpPr>
          <p:cNvPr id="5" name="ヘッダー プレースホルダー 4"/>
          <p:cNvSpPr>
            <a:spLocks noGrp="1"/>
          </p:cNvSpPr>
          <p:nvPr>
            <p:ph type="hdr" sz="quarter" idx="11"/>
          </p:nvPr>
        </p:nvSpPr>
        <p:spPr/>
        <p:txBody>
          <a:bodyPr/>
          <a:lstStyle/>
          <a:p>
            <a:r>
              <a:rPr kumimoji="1" lang="ja-JP" altLang="en-US"/>
              <a:t>ＳＴＥＰ１研修用スライド</a:t>
            </a:r>
          </a:p>
        </p:txBody>
      </p:sp>
    </p:spTree>
    <p:extLst>
      <p:ext uri="{BB962C8B-B14F-4D97-AF65-F5344CB8AC3E}">
        <p14:creationId xmlns:p14="http://schemas.microsoft.com/office/powerpoint/2010/main" val="7913107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中心となる人物，たくみくんの気持ちが最も変化したことが分かる場所を見付けます。</a:t>
            </a:r>
            <a:endParaRPr kumimoji="1" lang="en-US" altLang="ja-JP" dirty="0"/>
          </a:p>
          <a:p>
            <a:r>
              <a:rPr kumimoji="1" lang="ja-JP" altLang="en-US" dirty="0"/>
              <a:t>まず，各自で考えてみてください。</a:t>
            </a:r>
            <a:endParaRPr kumimoji="1" lang="en-US" altLang="ja-JP" dirty="0"/>
          </a:p>
          <a:p>
            <a:endParaRPr kumimoji="1" lang="en-US" altLang="ja-JP" dirty="0"/>
          </a:p>
          <a:p>
            <a:r>
              <a:rPr kumimoji="1" lang="ja-JP" altLang="en-US" dirty="0"/>
              <a:t>（</a:t>
            </a:r>
            <a:r>
              <a:rPr kumimoji="1" lang="en-US" altLang="ja-JP" dirty="0"/>
              <a:t>30</a:t>
            </a:r>
            <a:r>
              <a:rPr kumimoji="1" lang="ja-JP" altLang="en-US" dirty="0"/>
              <a:t>秒ほど間をあけて，）では，グループで共有します。司会の先生お願いします。</a:t>
            </a:r>
            <a:endParaRPr kumimoji="1" lang="en-US" altLang="ja-JP" dirty="0"/>
          </a:p>
          <a:p>
            <a:endParaRPr kumimoji="1" lang="en-US" altLang="ja-JP" dirty="0"/>
          </a:p>
          <a:p>
            <a:r>
              <a:rPr kumimoji="1" lang="ja-JP" altLang="en-US" dirty="0"/>
              <a:t>（１分後，代表のグループを指名）●</a:t>
            </a:r>
            <a:endParaRPr kumimoji="1" lang="en-US" altLang="ja-JP" dirty="0"/>
          </a:p>
        </p:txBody>
      </p:sp>
      <p:sp>
        <p:nvSpPr>
          <p:cNvPr id="4" name="スライド番号プレースホルダー 3"/>
          <p:cNvSpPr>
            <a:spLocks noGrp="1"/>
          </p:cNvSpPr>
          <p:nvPr>
            <p:ph type="sldNum" sz="quarter" idx="10"/>
          </p:nvPr>
        </p:nvSpPr>
        <p:spPr/>
        <p:txBody>
          <a:bodyPr/>
          <a:lstStyle/>
          <a:p>
            <a:fld id="{280D38BA-6980-41F9-B565-A45621C8883F}" type="slidenum">
              <a:rPr lang="ja-JP" altLang="en-US" smtClean="0">
                <a:solidFill>
                  <a:prstClr val="black"/>
                </a:solidFill>
              </a:rPr>
              <a:pPr/>
              <a:t>8</a:t>
            </a:fld>
            <a:endParaRPr lang="ja-JP" altLang="en-US">
              <a:solidFill>
                <a:prstClr val="black"/>
              </a:solidFill>
            </a:endParaRPr>
          </a:p>
        </p:txBody>
      </p:sp>
      <p:sp>
        <p:nvSpPr>
          <p:cNvPr id="5" name="ヘッダー プレースホルダー 4"/>
          <p:cNvSpPr>
            <a:spLocks noGrp="1"/>
          </p:cNvSpPr>
          <p:nvPr>
            <p:ph type="hdr" sz="quarter" idx="11"/>
          </p:nvPr>
        </p:nvSpPr>
        <p:spPr/>
        <p:txBody>
          <a:bodyPr/>
          <a:lstStyle/>
          <a:p>
            <a:r>
              <a:rPr kumimoji="1" lang="ja-JP" altLang="en-US"/>
              <a:t>ＳＴＥＰ１研修用スライド</a:t>
            </a:r>
          </a:p>
        </p:txBody>
      </p:sp>
    </p:spTree>
    <p:extLst>
      <p:ext uri="{BB962C8B-B14F-4D97-AF65-F5344CB8AC3E}">
        <p14:creationId xmlns:p14="http://schemas.microsoft.com/office/powerpoint/2010/main" val="7913107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この資料で，ねらいに迫るために，先ほどの場面を使って，どのような発問をすればよいか，考えます。この</a:t>
            </a:r>
            <a:r>
              <a:rPr kumimoji="1" lang="en-US" altLang="ja-JP" dirty="0"/>
              <a:t>【</a:t>
            </a:r>
            <a:r>
              <a:rPr kumimoji="1" lang="ja-JP" altLang="en-US" dirty="0"/>
              <a:t>発問例</a:t>
            </a:r>
            <a:r>
              <a:rPr kumimoji="1" lang="en-US" altLang="ja-JP" dirty="0"/>
              <a:t>】</a:t>
            </a:r>
            <a:r>
              <a:rPr kumimoji="1" lang="ja-JP" altLang="en-US" dirty="0"/>
              <a:t>は，たくみくんが問題を自覚した場面の例ですが，このような具体的な発問を考えます。時間は，１分です。相談していただいてもかまいません。</a:t>
            </a:r>
            <a:endParaRPr kumimoji="1" lang="en-US" altLang="ja-JP" dirty="0"/>
          </a:p>
          <a:p>
            <a:endParaRPr kumimoji="1" lang="en-US" altLang="ja-JP" dirty="0"/>
          </a:p>
          <a:p>
            <a:r>
              <a:rPr kumimoji="1" lang="ja-JP" altLang="en-US" dirty="0"/>
              <a:t>（１分後，指名）●</a:t>
            </a:r>
            <a:endParaRPr kumimoji="1" lang="en-US" altLang="ja-JP" dirty="0"/>
          </a:p>
        </p:txBody>
      </p:sp>
      <p:sp>
        <p:nvSpPr>
          <p:cNvPr id="4" name="スライド番号プレースホルダー 3"/>
          <p:cNvSpPr>
            <a:spLocks noGrp="1"/>
          </p:cNvSpPr>
          <p:nvPr>
            <p:ph type="sldNum" sz="quarter" idx="10"/>
          </p:nvPr>
        </p:nvSpPr>
        <p:spPr/>
        <p:txBody>
          <a:bodyPr/>
          <a:lstStyle/>
          <a:p>
            <a:fld id="{280D38BA-6980-41F9-B565-A45621C8883F}" type="slidenum">
              <a:rPr lang="ja-JP" altLang="en-US" smtClean="0">
                <a:solidFill>
                  <a:prstClr val="black"/>
                </a:solidFill>
              </a:rPr>
              <a:pPr/>
              <a:t>9</a:t>
            </a:fld>
            <a:endParaRPr lang="ja-JP" altLang="en-US">
              <a:solidFill>
                <a:prstClr val="black"/>
              </a:solidFill>
            </a:endParaRPr>
          </a:p>
        </p:txBody>
      </p:sp>
      <p:sp>
        <p:nvSpPr>
          <p:cNvPr id="5" name="ヘッダー プレースホルダー 4"/>
          <p:cNvSpPr>
            <a:spLocks noGrp="1"/>
          </p:cNvSpPr>
          <p:nvPr>
            <p:ph type="hdr" sz="quarter" idx="11"/>
          </p:nvPr>
        </p:nvSpPr>
        <p:spPr/>
        <p:txBody>
          <a:bodyPr/>
          <a:lstStyle/>
          <a:p>
            <a:r>
              <a:rPr kumimoji="1" lang="ja-JP" altLang="en-US"/>
              <a:t>ＳＴＥＰ１研修用スライド</a:t>
            </a:r>
          </a:p>
        </p:txBody>
      </p:sp>
    </p:spTree>
    <p:extLst>
      <p:ext uri="{BB962C8B-B14F-4D97-AF65-F5344CB8AC3E}">
        <p14:creationId xmlns:p14="http://schemas.microsoft.com/office/powerpoint/2010/main" val="7913107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a:prstGeom prst="rect">
            <a:avLst/>
          </a:prstGeom>
        </p:spPr>
        <p:txBody>
          <a:bodyPr/>
          <a:lstStyle/>
          <a:p>
            <a:r>
              <a:rPr kumimoji="1" lang="ja-JP" altLang="en-US"/>
              <a:t>マスター タイトルの書式設定</a:t>
            </a:r>
          </a:p>
        </p:txBody>
      </p:sp>
      <p:sp>
        <p:nvSpPr>
          <p:cNvPr id="3" name="サブタイトル 2"/>
          <p:cNvSpPr>
            <a:spLocks noGrp="1"/>
          </p:cNvSpPr>
          <p:nvPr>
            <p:ph type="subTitle" idx="1"/>
          </p:nvPr>
        </p:nvSpPr>
        <p:spPr>
          <a:xfrm>
            <a:off x="1371600" y="3886200"/>
            <a:ext cx="6400800" cy="175260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ja-JP" altLang="en-US"/>
              <a:t>マスター サブタイトルの書式設定</a:t>
            </a:r>
          </a:p>
        </p:txBody>
      </p:sp>
      <p:sp>
        <p:nvSpPr>
          <p:cNvPr id="4" name="日付プレースホルダー 3"/>
          <p:cNvSpPr>
            <a:spLocks noGrp="1"/>
          </p:cNvSpPr>
          <p:nvPr>
            <p:ph type="dt" sz="half" idx="10"/>
          </p:nvPr>
        </p:nvSpPr>
        <p:spPr>
          <a:xfrm>
            <a:off x="457200" y="6356350"/>
            <a:ext cx="2133600" cy="365125"/>
          </a:xfrm>
          <a:prstGeom prst="rect">
            <a:avLst/>
          </a:prstGeom>
        </p:spPr>
        <p:txBody>
          <a:bodyPr/>
          <a:lstStyle/>
          <a:p>
            <a:fld id="{BA0A3273-D941-41BB-9FB5-05CDFD7BFA12}" type="datetime1">
              <a:rPr kumimoji="1" lang="ja-JP" altLang="en-US" smtClean="0"/>
              <a:t>2022/9/26</a:t>
            </a:fld>
            <a:endParaRPr kumimoji="1" lang="ja-JP" altLang="en-US"/>
          </a:p>
        </p:txBody>
      </p:sp>
      <p:sp>
        <p:nvSpPr>
          <p:cNvPr id="5" name="フッター プレースホルダー 4"/>
          <p:cNvSpPr>
            <a:spLocks noGrp="1"/>
          </p:cNvSpPr>
          <p:nvPr>
            <p:ph type="ftr" sz="quarter" idx="11"/>
          </p:nvPr>
        </p:nvSpPr>
        <p:spPr>
          <a:xfrm>
            <a:off x="3124200" y="6356350"/>
            <a:ext cx="2895600" cy="365125"/>
          </a:xfrm>
          <a:prstGeom prst="rect">
            <a:avLst/>
          </a:prstGeom>
        </p:spPr>
        <p:txBody>
          <a:bodyPr/>
          <a:lstStyle/>
          <a:p>
            <a:endParaRPr kumimoji="1" lang="ja-JP" altLang="en-US"/>
          </a:p>
        </p:txBody>
      </p:sp>
      <p:sp>
        <p:nvSpPr>
          <p:cNvPr id="6" name="スライド番号プレースホルダー 5"/>
          <p:cNvSpPr>
            <a:spLocks noGrp="1"/>
          </p:cNvSpPr>
          <p:nvPr>
            <p:ph type="sldNum" sz="quarter" idx="12"/>
          </p:nvPr>
        </p:nvSpPr>
        <p:spPr>
          <a:xfrm>
            <a:off x="6553200" y="6356350"/>
            <a:ext cx="2133600" cy="365125"/>
          </a:xfrm>
          <a:prstGeom prst="rect">
            <a:avLst/>
          </a:prstGeom>
        </p:spPr>
        <p:txBody>
          <a:bodyPr/>
          <a:lstStyle/>
          <a:p>
            <a:fld id="{53654812-A51C-4C91-81A3-EB5A071FE21C}" type="slidenum">
              <a:rPr kumimoji="1" lang="ja-JP" altLang="en-US" smtClean="0"/>
              <a:t>‹#›</a:t>
            </a:fld>
            <a:endParaRPr kumimoji="1" lang="ja-JP" altLang="en-US"/>
          </a:p>
        </p:txBody>
      </p:sp>
    </p:spTree>
    <p:extLst>
      <p:ext uri="{BB962C8B-B14F-4D97-AF65-F5344CB8AC3E}">
        <p14:creationId xmlns:p14="http://schemas.microsoft.com/office/powerpoint/2010/main" val="39052015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a:prstGeom prst="rect">
            <a:avLst/>
          </a:prstGeom>
        </p:spPr>
        <p:txBody>
          <a:bodyPr/>
          <a:lstStyle/>
          <a:p>
            <a:r>
              <a:rPr kumimoji="1" lang="ja-JP" altLang="en-US"/>
              <a:t>マスター タイトルの書式設定</a:t>
            </a:r>
          </a:p>
        </p:txBody>
      </p:sp>
      <p:sp>
        <p:nvSpPr>
          <p:cNvPr id="3" name="縦書きテキスト プレースホルダー 2"/>
          <p:cNvSpPr>
            <a:spLocks noGrp="1"/>
          </p:cNvSpPr>
          <p:nvPr>
            <p:ph type="body" orient="vert" idx="1"/>
          </p:nvPr>
        </p:nvSpPr>
        <p:spPr>
          <a:xfrm>
            <a:off x="457200" y="1600200"/>
            <a:ext cx="8229600" cy="4525963"/>
          </a:xfrm>
          <a:prstGeom prst="rect">
            <a:avLst/>
          </a:prstGeo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a:xfrm>
            <a:off x="457200" y="6356350"/>
            <a:ext cx="2133600" cy="365125"/>
          </a:xfrm>
          <a:prstGeom prst="rect">
            <a:avLst/>
          </a:prstGeom>
        </p:spPr>
        <p:txBody>
          <a:bodyPr/>
          <a:lstStyle/>
          <a:p>
            <a:fld id="{795DA76B-B559-4DC4-80EE-F900C9044E86}" type="datetime1">
              <a:rPr kumimoji="1" lang="ja-JP" altLang="en-US" smtClean="0"/>
              <a:t>2022/9/26</a:t>
            </a:fld>
            <a:endParaRPr kumimoji="1" lang="ja-JP" altLang="en-US"/>
          </a:p>
        </p:txBody>
      </p:sp>
      <p:sp>
        <p:nvSpPr>
          <p:cNvPr id="5" name="フッター プレースホルダー 4"/>
          <p:cNvSpPr>
            <a:spLocks noGrp="1"/>
          </p:cNvSpPr>
          <p:nvPr>
            <p:ph type="ftr" sz="quarter" idx="11"/>
          </p:nvPr>
        </p:nvSpPr>
        <p:spPr>
          <a:xfrm>
            <a:off x="3124200" y="6356350"/>
            <a:ext cx="2895600" cy="365125"/>
          </a:xfrm>
          <a:prstGeom prst="rect">
            <a:avLst/>
          </a:prstGeom>
        </p:spPr>
        <p:txBody>
          <a:bodyPr/>
          <a:lstStyle/>
          <a:p>
            <a:endParaRPr kumimoji="1" lang="ja-JP" altLang="en-US"/>
          </a:p>
        </p:txBody>
      </p:sp>
      <p:sp>
        <p:nvSpPr>
          <p:cNvPr id="6" name="スライド番号プレースホルダー 5"/>
          <p:cNvSpPr>
            <a:spLocks noGrp="1"/>
          </p:cNvSpPr>
          <p:nvPr>
            <p:ph type="sldNum" sz="quarter" idx="12"/>
          </p:nvPr>
        </p:nvSpPr>
        <p:spPr>
          <a:xfrm>
            <a:off x="6553200" y="6356350"/>
            <a:ext cx="2133600" cy="365125"/>
          </a:xfrm>
          <a:prstGeom prst="rect">
            <a:avLst/>
          </a:prstGeom>
        </p:spPr>
        <p:txBody>
          <a:bodyPr/>
          <a:lstStyle/>
          <a:p>
            <a:fld id="{53654812-A51C-4C91-81A3-EB5A071FE21C}" type="slidenum">
              <a:rPr kumimoji="1" lang="ja-JP" altLang="en-US" smtClean="0"/>
              <a:t>‹#›</a:t>
            </a:fld>
            <a:endParaRPr kumimoji="1" lang="ja-JP" altLang="en-US"/>
          </a:p>
        </p:txBody>
      </p:sp>
    </p:spTree>
    <p:extLst>
      <p:ext uri="{BB962C8B-B14F-4D97-AF65-F5344CB8AC3E}">
        <p14:creationId xmlns:p14="http://schemas.microsoft.com/office/powerpoint/2010/main" val="1710602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a:prstGeom prst="rect">
            <a:avLst/>
          </a:prstGeom>
        </p:spPr>
        <p:txBody>
          <a:bodyPr vert="eaVert"/>
          <a:lstStyle/>
          <a:p>
            <a:r>
              <a:rPr kumimoji="1" lang="ja-JP" altLang="en-US"/>
              <a:t>マスター タイトルの書式設定</a:t>
            </a:r>
          </a:p>
        </p:txBody>
      </p:sp>
      <p:sp>
        <p:nvSpPr>
          <p:cNvPr id="3" name="縦書きテキスト プレースホルダー 2"/>
          <p:cNvSpPr>
            <a:spLocks noGrp="1"/>
          </p:cNvSpPr>
          <p:nvPr>
            <p:ph type="body" orient="vert" idx="1"/>
          </p:nvPr>
        </p:nvSpPr>
        <p:spPr>
          <a:xfrm>
            <a:off x="457200" y="274638"/>
            <a:ext cx="6019800" cy="5851525"/>
          </a:xfrm>
          <a:prstGeom prst="rect">
            <a:avLst/>
          </a:prstGeo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a:xfrm>
            <a:off x="457200" y="6356350"/>
            <a:ext cx="2133600" cy="365125"/>
          </a:xfrm>
          <a:prstGeom prst="rect">
            <a:avLst/>
          </a:prstGeom>
        </p:spPr>
        <p:txBody>
          <a:bodyPr/>
          <a:lstStyle/>
          <a:p>
            <a:fld id="{4F0F61E8-9C24-44BA-92C1-ABB90B07D0B1}" type="datetime1">
              <a:rPr kumimoji="1" lang="ja-JP" altLang="en-US" smtClean="0"/>
              <a:t>2022/9/26</a:t>
            </a:fld>
            <a:endParaRPr kumimoji="1" lang="ja-JP" altLang="en-US"/>
          </a:p>
        </p:txBody>
      </p:sp>
      <p:sp>
        <p:nvSpPr>
          <p:cNvPr id="5" name="フッター プレースホルダー 4"/>
          <p:cNvSpPr>
            <a:spLocks noGrp="1"/>
          </p:cNvSpPr>
          <p:nvPr>
            <p:ph type="ftr" sz="quarter" idx="11"/>
          </p:nvPr>
        </p:nvSpPr>
        <p:spPr>
          <a:xfrm>
            <a:off x="3124200" y="6356350"/>
            <a:ext cx="2895600" cy="365125"/>
          </a:xfrm>
          <a:prstGeom prst="rect">
            <a:avLst/>
          </a:prstGeom>
        </p:spPr>
        <p:txBody>
          <a:bodyPr/>
          <a:lstStyle/>
          <a:p>
            <a:endParaRPr kumimoji="1" lang="ja-JP" altLang="en-US"/>
          </a:p>
        </p:txBody>
      </p:sp>
      <p:sp>
        <p:nvSpPr>
          <p:cNvPr id="6" name="スライド番号プレースホルダー 5"/>
          <p:cNvSpPr>
            <a:spLocks noGrp="1"/>
          </p:cNvSpPr>
          <p:nvPr>
            <p:ph type="sldNum" sz="quarter" idx="12"/>
          </p:nvPr>
        </p:nvSpPr>
        <p:spPr>
          <a:xfrm>
            <a:off x="6553200" y="6356350"/>
            <a:ext cx="2133600" cy="365125"/>
          </a:xfrm>
          <a:prstGeom prst="rect">
            <a:avLst/>
          </a:prstGeom>
        </p:spPr>
        <p:txBody>
          <a:bodyPr/>
          <a:lstStyle/>
          <a:p>
            <a:fld id="{53654812-A51C-4C91-81A3-EB5A071FE21C}" type="slidenum">
              <a:rPr kumimoji="1" lang="ja-JP" altLang="en-US" smtClean="0"/>
              <a:t>‹#›</a:t>
            </a:fld>
            <a:endParaRPr kumimoji="1" lang="ja-JP" altLang="en-US"/>
          </a:p>
        </p:txBody>
      </p:sp>
    </p:spTree>
    <p:extLst>
      <p:ext uri="{BB962C8B-B14F-4D97-AF65-F5344CB8AC3E}">
        <p14:creationId xmlns:p14="http://schemas.microsoft.com/office/powerpoint/2010/main" val="5461128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a:prstGeom prst="rect">
            <a:avLst/>
          </a:prstGeom>
        </p:spPr>
        <p:txBody>
          <a:bodyPr/>
          <a:lstStyle/>
          <a:p>
            <a:r>
              <a:rPr kumimoji="1" lang="ja-JP" altLang="en-US"/>
              <a:t>マスタ タイトルの書式設定</a:t>
            </a:r>
          </a:p>
        </p:txBody>
      </p:sp>
      <p:sp>
        <p:nvSpPr>
          <p:cNvPr id="3" name="サブタイトル 2"/>
          <p:cNvSpPr>
            <a:spLocks noGrp="1"/>
          </p:cNvSpPr>
          <p:nvPr>
            <p:ph type="subTitle" idx="1"/>
          </p:nvPr>
        </p:nvSpPr>
        <p:spPr>
          <a:xfrm>
            <a:off x="1371600" y="3886200"/>
            <a:ext cx="6400800" cy="175260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ja-JP" altLang="en-US"/>
              <a:t>マスタ サブタイトルの書式設定</a:t>
            </a:r>
          </a:p>
        </p:txBody>
      </p:sp>
      <p:sp>
        <p:nvSpPr>
          <p:cNvPr id="4" name="日付プレースホルダ 3"/>
          <p:cNvSpPr>
            <a:spLocks noGrp="1"/>
          </p:cNvSpPr>
          <p:nvPr>
            <p:ph type="dt" sz="half" idx="10"/>
          </p:nvPr>
        </p:nvSpPr>
        <p:spPr>
          <a:xfrm>
            <a:off x="457200" y="6356350"/>
            <a:ext cx="2133600" cy="365125"/>
          </a:xfrm>
          <a:prstGeom prst="rect">
            <a:avLst/>
          </a:prstGeom>
        </p:spPr>
        <p:txBody>
          <a:bodyPr/>
          <a:lstStyle/>
          <a:p>
            <a:fld id="{3219DC85-A71B-407C-B129-CD2A47A4859A}" type="datetime1">
              <a:rPr kumimoji="1" lang="ja-JP" altLang="en-US" smtClean="0"/>
              <a:t>2022/9/26</a:t>
            </a:fld>
            <a:endParaRPr kumimoji="1" lang="ja-JP" altLang="en-US"/>
          </a:p>
        </p:txBody>
      </p:sp>
      <p:sp>
        <p:nvSpPr>
          <p:cNvPr id="5" name="フッター プレースホルダ 4"/>
          <p:cNvSpPr>
            <a:spLocks noGrp="1"/>
          </p:cNvSpPr>
          <p:nvPr>
            <p:ph type="ftr" sz="quarter" idx="11"/>
          </p:nvPr>
        </p:nvSpPr>
        <p:spPr>
          <a:xfrm>
            <a:off x="3124200" y="6356350"/>
            <a:ext cx="2895600" cy="365125"/>
          </a:xfrm>
          <a:prstGeom prst="rect">
            <a:avLst/>
          </a:prstGeom>
        </p:spPr>
        <p:txBody>
          <a:bodyPr/>
          <a:lstStyle/>
          <a:p>
            <a:endParaRPr kumimoji="1" lang="ja-JP" altLang="en-US"/>
          </a:p>
        </p:txBody>
      </p:sp>
      <p:sp>
        <p:nvSpPr>
          <p:cNvPr id="6" name="スライド番号プレースホルダ 5"/>
          <p:cNvSpPr>
            <a:spLocks noGrp="1"/>
          </p:cNvSpPr>
          <p:nvPr>
            <p:ph type="sldNum" sz="quarter" idx="12"/>
          </p:nvPr>
        </p:nvSpPr>
        <p:spPr>
          <a:xfrm>
            <a:off x="6553200" y="6356350"/>
            <a:ext cx="2133600" cy="365125"/>
          </a:xfrm>
          <a:prstGeom prst="rect">
            <a:avLst/>
          </a:prstGeom>
        </p:spPr>
        <p:txBody>
          <a:bodyPr/>
          <a:lstStyle/>
          <a:p>
            <a:fld id="{D2D8002D-B5B0-4BAC-B1F6-782DDCCE6D9C}" type="slidenum">
              <a:rPr kumimoji="1" lang="ja-JP" altLang="en-US" smtClean="0"/>
              <a:t>‹#›</a:t>
            </a:fld>
            <a:endParaRPr kumimoji="1" lang="ja-JP" altLang="en-US"/>
          </a:p>
        </p:txBody>
      </p:sp>
    </p:spTree>
    <p:extLst>
      <p:ext uri="{BB962C8B-B14F-4D97-AF65-F5344CB8AC3E}">
        <p14:creationId xmlns:p14="http://schemas.microsoft.com/office/powerpoint/2010/main" val="25868260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a:prstGeom prst="rect">
            <a:avLst/>
          </a:prstGeom>
        </p:spPr>
        <p:txBody>
          <a:bodyPr/>
          <a:lstStyle/>
          <a:p>
            <a:r>
              <a:rPr kumimoji="1" lang="ja-JP" altLang="en-US"/>
              <a:t>マスタ タイトルの書式設定</a:t>
            </a:r>
          </a:p>
        </p:txBody>
      </p:sp>
      <p:sp>
        <p:nvSpPr>
          <p:cNvPr id="3" name="コンテンツ プレースホルダ 2"/>
          <p:cNvSpPr>
            <a:spLocks noGrp="1"/>
          </p:cNvSpPr>
          <p:nvPr>
            <p:ph idx="1"/>
          </p:nvPr>
        </p:nvSpPr>
        <p:spPr>
          <a:xfrm>
            <a:off x="457200" y="1600200"/>
            <a:ext cx="8229600" cy="4525963"/>
          </a:xfrm>
          <a:prstGeom prst="rect">
            <a:avLst/>
          </a:prstGeom>
        </p:spPr>
        <p:txBody>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10"/>
          </p:nvPr>
        </p:nvSpPr>
        <p:spPr>
          <a:xfrm>
            <a:off x="457200" y="6356350"/>
            <a:ext cx="2133600" cy="365125"/>
          </a:xfrm>
          <a:prstGeom prst="rect">
            <a:avLst/>
          </a:prstGeom>
        </p:spPr>
        <p:txBody>
          <a:bodyPr/>
          <a:lstStyle/>
          <a:p>
            <a:fld id="{1BB2AADF-B69E-4348-9B14-9B5163AC4733}" type="datetime1">
              <a:rPr kumimoji="1" lang="ja-JP" altLang="en-US" smtClean="0"/>
              <a:t>2022/9/26</a:t>
            </a:fld>
            <a:endParaRPr kumimoji="1" lang="ja-JP" altLang="en-US"/>
          </a:p>
        </p:txBody>
      </p:sp>
      <p:sp>
        <p:nvSpPr>
          <p:cNvPr id="5" name="フッター プレースホルダ 4"/>
          <p:cNvSpPr>
            <a:spLocks noGrp="1"/>
          </p:cNvSpPr>
          <p:nvPr>
            <p:ph type="ftr" sz="quarter" idx="11"/>
          </p:nvPr>
        </p:nvSpPr>
        <p:spPr>
          <a:xfrm>
            <a:off x="3124200" y="6356350"/>
            <a:ext cx="2895600" cy="365125"/>
          </a:xfrm>
          <a:prstGeom prst="rect">
            <a:avLst/>
          </a:prstGeom>
        </p:spPr>
        <p:txBody>
          <a:bodyPr/>
          <a:lstStyle/>
          <a:p>
            <a:endParaRPr kumimoji="1" lang="ja-JP" altLang="en-US"/>
          </a:p>
        </p:txBody>
      </p:sp>
      <p:sp>
        <p:nvSpPr>
          <p:cNvPr id="6" name="スライド番号プレースホルダ 5"/>
          <p:cNvSpPr>
            <a:spLocks noGrp="1"/>
          </p:cNvSpPr>
          <p:nvPr>
            <p:ph type="sldNum" sz="quarter" idx="12"/>
          </p:nvPr>
        </p:nvSpPr>
        <p:spPr>
          <a:xfrm>
            <a:off x="6553200" y="6356350"/>
            <a:ext cx="2133600" cy="365125"/>
          </a:xfrm>
          <a:prstGeom prst="rect">
            <a:avLst/>
          </a:prstGeom>
        </p:spPr>
        <p:txBody>
          <a:bodyPr/>
          <a:lstStyle/>
          <a:p>
            <a:fld id="{D2D8002D-B5B0-4BAC-B1F6-782DDCCE6D9C}" type="slidenum">
              <a:rPr kumimoji="1" lang="ja-JP" altLang="en-US" smtClean="0"/>
              <a:t>‹#›</a:t>
            </a:fld>
            <a:endParaRPr kumimoji="1" lang="ja-JP" altLang="en-US"/>
          </a:p>
        </p:txBody>
      </p:sp>
    </p:spTree>
    <p:extLst>
      <p:ext uri="{BB962C8B-B14F-4D97-AF65-F5344CB8AC3E}">
        <p14:creationId xmlns:p14="http://schemas.microsoft.com/office/powerpoint/2010/main" val="15503168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kumimoji="1" lang="ja-JP" altLang="en-US"/>
              <a:t>マスタ タイトルの書式設定</a:t>
            </a:r>
          </a:p>
        </p:txBody>
      </p:sp>
      <p:sp>
        <p:nvSpPr>
          <p:cNvPr id="3" name="テキスト プレースホルダ 2"/>
          <p:cNvSpPr>
            <a:spLocks noGrp="1"/>
          </p:cNvSpPr>
          <p:nvPr>
            <p:ph type="body" idx="1"/>
          </p:nvPr>
        </p:nvSpPr>
        <p:spPr>
          <a:xfrm>
            <a:off x="722313" y="2906713"/>
            <a:ext cx="7772400" cy="1500187"/>
          </a:xfrm>
          <a:prstGeom prst="rect">
            <a:avLst/>
          </a:prstGeo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ja-JP" altLang="en-US"/>
              <a:t>マスタ テキストの書式設定</a:t>
            </a:r>
          </a:p>
        </p:txBody>
      </p:sp>
      <p:sp>
        <p:nvSpPr>
          <p:cNvPr id="4" name="日付プレースホルダ 3"/>
          <p:cNvSpPr>
            <a:spLocks noGrp="1"/>
          </p:cNvSpPr>
          <p:nvPr>
            <p:ph type="dt" sz="half" idx="10"/>
          </p:nvPr>
        </p:nvSpPr>
        <p:spPr>
          <a:xfrm>
            <a:off x="457200" y="6356350"/>
            <a:ext cx="2133600" cy="365125"/>
          </a:xfrm>
          <a:prstGeom prst="rect">
            <a:avLst/>
          </a:prstGeom>
        </p:spPr>
        <p:txBody>
          <a:bodyPr/>
          <a:lstStyle/>
          <a:p>
            <a:fld id="{7E2D32BD-B8BF-45DA-B4C6-DEF0055D721A}" type="datetime1">
              <a:rPr kumimoji="1" lang="ja-JP" altLang="en-US" smtClean="0"/>
              <a:t>2022/9/26</a:t>
            </a:fld>
            <a:endParaRPr kumimoji="1" lang="ja-JP" altLang="en-US"/>
          </a:p>
        </p:txBody>
      </p:sp>
      <p:sp>
        <p:nvSpPr>
          <p:cNvPr id="5" name="フッター プレースホルダ 4"/>
          <p:cNvSpPr>
            <a:spLocks noGrp="1"/>
          </p:cNvSpPr>
          <p:nvPr>
            <p:ph type="ftr" sz="quarter" idx="11"/>
          </p:nvPr>
        </p:nvSpPr>
        <p:spPr>
          <a:xfrm>
            <a:off x="3124200" y="6356350"/>
            <a:ext cx="2895600" cy="365125"/>
          </a:xfrm>
          <a:prstGeom prst="rect">
            <a:avLst/>
          </a:prstGeom>
        </p:spPr>
        <p:txBody>
          <a:bodyPr/>
          <a:lstStyle/>
          <a:p>
            <a:endParaRPr kumimoji="1" lang="ja-JP" altLang="en-US"/>
          </a:p>
        </p:txBody>
      </p:sp>
      <p:sp>
        <p:nvSpPr>
          <p:cNvPr id="6" name="スライド番号プレースホルダ 5"/>
          <p:cNvSpPr>
            <a:spLocks noGrp="1"/>
          </p:cNvSpPr>
          <p:nvPr>
            <p:ph type="sldNum" sz="quarter" idx="12"/>
          </p:nvPr>
        </p:nvSpPr>
        <p:spPr>
          <a:xfrm>
            <a:off x="6553200" y="6356350"/>
            <a:ext cx="2133600" cy="365125"/>
          </a:xfrm>
          <a:prstGeom prst="rect">
            <a:avLst/>
          </a:prstGeom>
        </p:spPr>
        <p:txBody>
          <a:bodyPr/>
          <a:lstStyle/>
          <a:p>
            <a:fld id="{D2D8002D-B5B0-4BAC-B1F6-782DDCCE6D9C}" type="slidenum">
              <a:rPr kumimoji="1" lang="ja-JP" altLang="en-US" smtClean="0"/>
              <a:t>‹#›</a:t>
            </a:fld>
            <a:endParaRPr kumimoji="1" lang="ja-JP" altLang="en-US"/>
          </a:p>
        </p:txBody>
      </p:sp>
    </p:spTree>
    <p:extLst>
      <p:ext uri="{BB962C8B-B14F-4D97-AF65-F5344CB8AC3E}">
        <p14:creationId xmlns:p14="http://schemas.microsoft.com/office/powerpoint/2010/main" val="9678210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a:prstGeom prst="rect">
            <a:avLst/>
          </a:prstGeom>
        </p:spPr>
        <p:txBody>
          <a:bodyPr/>
          <a:lstStyle/>
          <a:p>
            <a:r>
              <a:rPr kumimoji="1" lang="ja-JP" altLang="en-US"/>
              <a:t>マスタ タイトルの書式設定</a:t>
            </a:r>
          </a:p>
        </p:txBody>
      </p:sp>
      <p:sp>
        <p:nvSpPr>
          <p:cNvPr id="3" name="コンテンツ プレースホルダ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 4"/>
          <p:cNvSpPr>
            <a:spLocks noGrp="1"/>
          </p:cNvSpPr>
          <p:nvPr>
            <p:ph type="dt" sz="half" idx="10"/>
          </p:nvPr>
        </p:nvSpPr>
        <p:spPr>
          <a:xfrm>
            <a:off x="457200" y="6356350"/>
            <a:ext cx="2133600" cy="365125"/>
          </a:xfrm>
          <a:prstGeom prst="rect">
            <a:avLst/>
          </a:prstGeom>
        </p:spPr>
        <p:txBody>
          <a:bodyPr/>
          <a:lstStyle/>
          <a:p>
            <a:fld id="{87D81367-2A66-459B-9F84-891F54790BE8}" type="datetime1">
              <a:rPr kumimoji="1" lang="ja-JP" altLang="en-US" smtClean="0"/>
              <a:t>2022/9/26</a:t>
            </a:fld>
            <a:endParaRPr kumimoji="1" lang="ja-JP" altLang="en-US"/>
          </a:p>
        </p:txBody>
      </p:sp>
      <p:sp>
        <p:nvSpPr>
          <p:cNvPr id="6" name="フッター プレースホルダ 5"/>
          <p:cNvSpPr>
            <a:spLocks noGrp="1"/>
          </p:cNvSpPr>
          <p:nvPr>
            <p:ph type="ftr" sz="quarter" idx="11"/>
          </p:nvPr>
        </p:nvSpPr>
        <p:spPr>
          <a:xfrm>
            <a:off x="3124200" y="6356350"/>
            <a:ext cx="2895600" cy="365125"/>
          </a:xfrm>
          <a:prstGeom prst="rect">
            <a:avLst/>
          </a:prstGeom>
        </p:spPr>
        <p:txBody>
          <a:bodyPr/>
          <a:lstStyle/>
          <a:p>
            <a:endParaRPr kumimoji="1" lang="ja-JP" altLang="en-US"/>
          </a:p>
        </p:txBody>
      </p:sp>
      <p:sp>
        <p:nvSpPr>
          <p:cNvPr id="7" name="スライド番号プレースホルダ 6"/>
          <p:cNvSpPr>
            <a:spLocks noGrp="1"/>
          </p:cNvSpPr>
          <p:nvPr>
            <p:ph type="sldNum" sz="quarter" idx="12"/>
          </p:nvPr>
        </p:nvSpPr>
        <p:spPr>
          <a:xfrm>
            <a:off x="6553200" y="6356350"/>
            <a:ext cx="2133600" cy="365125"/>
          </a:xfrm>
          <a:prstGeom prst="rect">
            <a:avLst/>
          </a:prstGeom>
        </p:spPr>
        <p:txBody>
          <a:bodyPr/>
          <a:lstStyle/>
          <a:p>
            <a:fld id="{D2D8002D-B5B0-4BAC-B1F6-782DDCCE6D9C}" type="slidenum">
              <a:rPr kumimoji="1" lang="ja-JP" altLang="en-US" smtClean="0"/>
              <a:t>‹#›</a:t>
            </a:fld>
            <a:endParaRPr kumimoji="1" lang="ja-JP" altLang="en-US"/>
          </a:p>
        </p:txBody>
      </p:sp>
    </p:spTree>
    <p:extLst>
      <p:ext uri="{BB962C8B-B14F-4D97-AF65-F5344CB8AC3E}">
        <p14:creationId xmlns:p14="http://schemas.microsoft.com/office/powerpoint/2010/main" val="28700826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a:prstGeom prst="rect">
            <a:avLst/>
          </a:prstGeom>
        </p:spPr>
        <p:txBody>
          <a:bodyPr/>
          <a:lstStyle>
            <a:lvl1pPr>
              <a:defRPr/>
            </a:lvl1pPr>
          </a:lstStyle>
          <a:p>
            <a:r>
              <a:rPr kumimoji="1" lang="ja-JP" altLang="en-US"/>
              <a:t>マスタ タイトルの書式設定</a:t>
            </a:r>
          </a:p>
        </p:txBody>
      </p:sp>
      <p:sp>
        <p:nvSpPr>
          <p:cNvPr id="3" name="テキスト プレースホルダ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 テキストの書式設定</a:t>
            </a:r>
          </a:p>
        </p:txBody>
      </p:sp>
      <p:sp>
        <p:nvSpPr>
          <p:cNvPr id="4" name="コンテンツ プレースホルダ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 テキストの書式設定</a:t>
            </a:r>
          </a:p>
        </p:txBody>
      </p:sp>
      <p:sp>
        <p:nvSpPr>
          <p:cNvPr id="6" name="コンテンツ プレースホルダ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 6"/>
          <p:cNvSpPr>
            <a:spLocks noGrp="1"/>
          </p:cNvSpPr>
          <p:nvPr>
            <p:ph type="dt" sz="half" idx="10"/>
          </p:nvPr>
        </p:nvSpPr>
        <p:spPr>
          <a:xfrm>
            <a:off x="457200" y="6356350"/>
            <a:ext cx="2133600" cy="365125"/>
          </a:xfrm>
          <a:prstGeom prst="rect">
            <a:avLst/>
          </a:prstGeom>
        </p:spPr>
        <p:txBody>
          <a:bodyPr/>
          <a:lstStyle/>
          <a:p>
            <a:fld id="{9F9CB244-9F99-497F-B5E8-7BA57B7604D7}" type="datetime1">
              <a:rPr kumimoji="1" lang="ja-JP" altLang="en-US" smtClean="0"/>
              <a:t>2022/9/26</a:t>
            </a:fld>
            <a:endParaRPr kumimoji="1" lang="ja-JP" altLang="en-US"/>
          </a:p>
        </p:txBody>
      </p:sp>
      <p:sp>
        <p:nvSpPr>
          <p:cNvPr id="8" name="フッター プレースホルダ 7"/>
          <p:cNvSpPr>
            <a:spLocks noGrp="1"/>
          </p:cNvSpPr>
          <p:nvPr>
            <p:ph type="ftr" sz="quarter" idx="11"/>
          </p:nvPr>
        </p:nvSpPr>
        <p:spPr>
          <a:xfrm>
            <a:off x="3124200" y="6356350"/>
            <a:ext cx="2895600" cy="365125"/>
          </a:xfrm>
          <a:prstGeom prst="rect">
            <a:avLst/>
          </a:prstGeom>
        </p:spPr>
        <p:txBody>
          <a:bodyPr/>
          <a:lstStyle/>
          <a:p>
            <a:endParaRPr kumimoji="1" lang="ja-JP" altLang="en-US"/>
          </a:p>
        </p:txBody>
      </p:sp>
      <p:sp>
        <p:nvSpPr>
          <p:cNvPr id="9" name="スライド番号プレースホルダ 8"/>
          <p:cNvSpPr>
            <a:spLocks noGrp="1"/>
          </p:cNvSpPr>
          <p:nvPr>
            <p:ph type="sldNum" sz="quarter" idx="12"/>
          </p:nvPr>
        </p:nvSpPr>
        <p:spPr>
          <a:xfrm>
            <a:off x="6553200" y="6356350"/>
            <a:ext cx="2133600" cy="365125"/>
          </a:xfrm>
          <a:prstGeom prst="rect">
            <a:avLst/>
          </a:prstGeom>
        </p:spPr>
        <p:txBody>
          <a:bodyPr/>
          <a:lstStyle/>
          <a:p>
            <a:fld id="{D2D8002D-B5B0-4BAC-B1F6-782DDCCE6D9C}" type="slidenum">
              <a:rPr kumimoji="1" lang="ja-JP" altLang="en-US" smtClean="0"/>
              <a:t>‹#›</a:t>
            </a:fld>
            <a:endParaRPr kumimoji="1" lang="ja-JP" altLang="en-US"/>
          </a:p>
        </p:txBody>
      </p:sp>
    </p:spTree>
    <p:extLst>
      <p:ext uri="{BB962C8B-B14F-4D97-AF65-F5344CB8AC3E}">
        <p14:creationId xmlns:p14="http://schemas.microsoft.com/office/powerpoint/2010/main" val="32609248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a:prstGeom prst="rect">
            <a:avLst/>
          </a:prstGeom>
        </p:spPr>
        <p:txBody>
          <a:bodyPr/>
          <a:lstStyle/>
          <a:p>
            <a:r>
              <a:rPr kumimoji="1" lang="ja-JP" altLang="en-US"/>
              <a:t>マスタ タイトルの書式設定</a:t>
            </a:r>
          </a:p>
        </p:txBody>
      </p:sp>
      <p:sp>
        <p:nvSpPr>
          <p:cNvPr id="3" name="日付プレースホルダ 2"/>
          <p:cNvSpPr>
            <a:spLocks noGrp="1"/>
          </p:cNvSpPr>
          <p:nvPr>
            <p:ph type="dt" sz="half" idx="10"/>
          </p:nvPr>
        </p:nvSpPr>
        <p:spPr>
          <a:xfrm>
            <a:off x="457200" y="6356350"/>
            <a:ext cx="2133600" cy="365125"/>
          </a:xfrm>
          <a:prstGeom prst="rect">
            <a:avLst/>
          </a:prstGeom>
        </p:spPr>
        <p:txBody>
          <a:bodyPr/>
          <a:lstStyle/>
          <a:p>
            <a:fld id="{E65BBF21-3AA4-401A-8FC2-D75605C10EDB}" type="datetime1">
              <a:rPr kumimoji="1" lang="ja-JP" altLang="en-US" smtClean="0"/>
              <a:t>2022/9/26</a:t>
            </a:fld>
            <a:endParaRPr kumimoji="1" lang="ja-JP" altLang="en-US"/>
          </a:p>
        </p:txBody>
      </p:sp>
      <p:sp>
        <p:nvSpPr>
          <p:cNvPr id="4" name="フッター プレースホルダ 3"/>
          <p:cNvSpPr>
            <a:spLocks noGrp="1"/>
          </p:cNvSpPr>
          <p:nvPr>
            <p:ph type="ftr" sz="quarter" idx="11"/>
          </p:nvPr>
        </p:nvSpPr>
        <p:spPr>
          <a:xfrm>
            <a:off x="3124200" y="6356350"/>
            <a:ext cx="2895600" cy="365125"/>
          </a:xfrm>
          <a:prstGeom prst="rect">
            <a:avLst/>
          </a:prstGeom>
        </p:spPr>
        <p:txBody>
          <a:bodyPr/>
          <a:lstStyle/>
          <a:p>
            <a:endParaRPr kumimoji="1" lang="ja-JP" altLang="en-US"/>
          </a:p>
        </p:txBody>
      </p:sp>
      <p:sp>
        <p:nvSpPr>
          <p:cNvPr id="5" name="スライド番号プレースホルダ 4"/>
          <p:cNvSpPr>
            <a:spLocks noGrp="1"/>
          </p:cNvSpPr>
          <p:nvPr>
            <p:ph type="sldNum" sz="quarter" idx="12"/>
          </p:nvPr>
        </p:nvSpPr>
        <p:spPr>
          <a:xfrm>
            <a:off x="6553200" y="6356350"/>
            <a:ext cx="2133600" cy="365125"/>
          </a:xfrm>
          <a:prstGeom prst="rect">
            <a:avLst/>
          </a:prstGeom>
        </p:spPr>
        <p:txBody>
          <a:bodyPr/>
          <a:lstStyle/>
          <a:p>
            <a:fld id="{D2D8002D-B5B0-4BAC-B1F6-782DDCCE6D9C}" type="slidenum">
              <a:rPr kumimoji="1" lang="ja-JP" altLang="en-US" smtClean="0"/>
              <a:t>‹#›</a:t>
            </a:fld>
            <a:endParaRPr kumimoji="1" lang="ja-JP" altLang="en-US"/>
          </a:p>
        </p:txBody>
      </p:sp>
    </p:spTree>
    <p:extLst>
      <p:ext uri="{BB962C8B-B14F-4D97-AF65-F5344CB8AC3E}">
        <p14:creationId xmlns:p14="http://schemas.microsoft.com/office/powerpoint/2010/main" val="4044164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1"/>
          <p:cNvSpPr>
            <a:spLocks noGrp="1"/>
          </p:cNvSpPr>
          <p:nvPr>
            <p:ph type="dt" sz="half" idx="10"/>
          </p:nvPr>
        </p:nvSpPr>
        <p:spPr>
          <a:xfrm>
            <a:off x="457200" y="6356350"/>
            <a:ext cx="2133600" cy="365125"/>
          </a:xfrm>
          <a:prstGeom prst="rect">
            <a:avLst/>
          </a:prstGeom>
        </p:spPr>
        <p:txBody>
          <a:bodyPr/>
          <a:lstStyle/>
          <a:p>
            <a:fld id="{11AD6CD6-A7F2-4F03-BE6C-C395AB6E47CB}" type="datetime1">
              <a:rPr kumimoji="1" lang="ja-JP" altLang="en-US" smtClean="0"/>
              <a:t>2022/9/26</a:t>
            </a:fld>
            <a:endParaRPr kumimoji="1" lang="ja-JP" altLang="en-US"/>
          </a:p>
        </p:txBody>
      </p:sp>
      <p:sp>
        <p:nvSpPr>
          <p:cNvPr id="3" name="フッター プレースホルダ 2"/>
          <p:cNvSpPr>
            <a:spLocks noGrp="1"/>
          </p:cNvSpPr>
          <p:nvPr>
            <p:ph type="ftr" sz="quarter" idx="11"/>
          </p:nvPr>
        </p:nvSpPr>
        <p:spPr>
          <a:xfrm>
            <a:off x="3124200" y="6356350"/>
            <a:ext cx="2895600" cy="365125"/>
          </a:xfrm>
          <a:prstGeom prst="rect">
            <a:avLst/>
          </a:prstGeom>
        </p:spPr>
        <p:txBody>
          <a:bodyPr/>
          <a:lstStyle/>
          <a:p>
            <a:endParaRPr kumimoji="1" lang="ja-JP" altLang="en-US"/>
          </a:p>
        </p:txBody>
      </p:sp>
      <p:sp>
        <p:nvSpPr>
          <p:cNvPr id="4" name="スライド番号プレースホルダ 3"/>
          <p:cNvSpPr>
            <a:spLocks noGrp="1"/>
          </p:cNvSpPr>
          <p:nvPr>
            <p:ph type="sldNum" sz="quarter" idx="12"/>
          </p:nvPr>
        </p:nvSpPr>
        <p:spPr>
          <a:xfrm>
            <a:off x="6553200" y="6356350"/>
            <a:ext cx="2133600" cy="365125"/>
          </a:xfrm>
          <a:prstGeom prst="rect">
            <a:avLst/>
          </a:prstGeom>
        </p:spPr>
        <p:txBody>
          <a:bodyPr/>
          <a:lstStyle/>
          <a:p>
            <a:fld id="{D2D8002D-B5B0-4BAC-B1F6-782DDCCE6D9C}" type="slidenum">
              <a:rPr kumimoji="1" lang="ja-JP" altLang="en-US" smtClean="0"/>
              <a:t>‹#›</a:t>
            </a:fld>
            <a:endParaRPr kumimoji="1" lang="ja-JP" altLang="en-US"/>
          </a:p>
        </p:txBody>
      </p:sp>
    </p:spTree>
    <p:extLst>
      <p:ext uri="{BB962C8B-B14F-4D97-AF65-F5344CB8AC3E}">
        <p14:creationId xmlns:p14="http://schemas.microsoft.com/office/powerpoint/2010/main" val="14800009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a:prstGeom prst="rect">
            <a:avLst/>
          </a:prstGeom>
        </p:spPr>
        <p:txBody>
          <a:bodyPr anchor="b"/>
          <a:lstStyle>
            <a:lvl1pPr algn="l">
              <a:defRPr sz="2000" b="1"/>
            </a:lvl1pPr>
          </a:lstStyle>
          <a:p>
            <a:r>
              <a:rPr kumimoji="1" lang="ja-JP" altLang="en-US"/>
              <a:t>マスタ タイトルの書式設定</a:t>
            </a:r>
          </a:p>
        </p:txBody>
      </p:sp>
      <p:sp>
        <p:nvSpPr>
          <p:cNvPr id="3" name="コンテンツ プレースホルダ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 テキストの書式設定</a:t>
            </a:r>
          </a:p>
        </p:txBody>
      </p:sp>
      <p:sp>
        <p:nvSpPr>
          <p:cNvPr id="5" name="日付プレースホルダ 4"/>
          <p:cNvSpPr>
            <a:spLocks noGrp="1"/>
          </p:cNvSpPr>
          <p:nvPr>
            <p:ph type="dt" sz="half" idx="10"/>
          </p:nvPr>
        </p:nvSpPr>
        <p:spPr>
          <a:xfrm>
            <a:off x="457200" y="6356350"/>
            <a:ext cx="2133600" cy="365125"/>
          </a:xfrm>
          <a:prstGeom prst="rect">
            <a:avLst/>
          </a:prstGeom>
        </p:spPr>
        <p:txBody>
          <a:bodyPr/>
          <a:lstStyle/>
          <a:p>
            <a:fld id="{89E2E6E3-A29B-43D6-9BA2-F0EA792DEA59}" type="datetime1">
              <a:rPr kumimoji="1" lang="ja-JP" altLang="en-US" smtClean="0"/>
              <a:t>2022/9/26</a:t>
            </a:fld>
            <a:endParaRPr kumimoji="1" lang="ja-JP" altLang="en-US"/>
          </a:p>
        </p:txBody>
      </p:sp>
      <p:sp>
        <p:nvSpPr>
          <p:cNvPr id="6" name="フッター プレースホルダ 5"/>
          <p:cNvSpPr>
            <a:spLocks noGrp="1"/>
          </p:cNvSpPr>
          <p:nvPr>
            <p:ph type="ftr" sz="quarter" idx="11"/>
          </p:nvPr>
        </p:nvSpPr>
        <p:spPr>
          <a:xfrm>
            <a:off x="3124200" y="6356350"/>
            <a:ext cx="2895600" cy="365125"/>
          </a:xfrm>
          <a:prstGeom prst="rect">
            <a:avLst/>
          </a:prstGeom>
        </p:spPr>
        <p:txBody>
          <a:bodyPr/>
          <a:lstStyle/>
          <a:p>
            <a:endParaRPr kumimoji="1" lang="ja-JP" altLang="en-US"/>
          </a:p>
        </p:txBody>
      </p:sp>
      <p:sp>
        <p:nvSpPr>
          <p:cNvPr id="7" name="スライド番号プレースホルダ 6"/>
          <p:cNvSpPr>
            <a:spLocks noGrp="1"/>
          </p:cNvSpPr>
          <p:nvPr>
            <p:ph type="sldNum" sz="quarter" idx="12"/>
          </p:nvPr>
        </p:nvSpPr>
        <p:spPr>
          <a:xfrm>
            <a:off x="6553200" y="6356350"/>
            <a:ext cx="2133600" cy="365125"/>
          </a:xfrm>
          <a:prstGeom prst="rect">
            <a:avLst/>
          </a:prstGeom>
        </p:spPr>
        <p:txBody>
          <a:bodyPr/>
          <a:lstStyle/>
          <a:p>
            <a:fld id="{D2D8002D-B5B0-4BAC-B1F6-782DDCCE6D9C}" type="slidenum">
              <a:rPr kumimoji="1" lang="ja-JP" altLang="en-US" smtClean="0"/>
              <a:t>‹#›</a:t>
            </a:fld>
            <a:endParaRPr kumimoji="1" lang="ja-JP" altLang="en-US"/>
          </a:p>
        </p:txBody>
      </p:sp>
    </p:spTree>
    <p:extLst>
      <p:ext uri="{BB962C8B-B14F-4D97-AF65-F5344CB8AC3E}">
        <p14:creationId xmlns:p14="http://schemas.microsoft.com/office/powerpoint/2010/main" val="19418958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a:prstGeom prst="rect">
            <a:avLst/>
          </a:prstGeom>
        </p:spPr>
        <p:txBody>
          <a:bodyPr/>
          <a:lstStyle/>
          <a:p>
            <a:r>
              <a:rPr kumimoji="1" lang="ja-JP" altLang="en-US"/>
              <a:t>マスター タイトルの書式設定</a:t>
            </a:r>
          </a:p>
        </p:txBody>
      </p:sp>
      <p:sp>
        <p:nvSpPr>
          <p:cNvPr id="3" name="コンテンツ プレースホルダー 2"/>
          <p:cNvSpPr>
            <a:spLocks noGrp="1"/>
          </p:cNvSpPr>
          <p:nvPr>
            <p:ph idx="1"/>
          </p:nvPr>
        </p:nvSpPr>
        <p:spPr>
          <a:xfrm>
            <a:off x="457200" y="1600200"/>
            <a:ext cx="8229600" cy="4525963"/>
          </a:xfrm>
          <a:prstGeom prst="rect">
            <a:avLst/>
          </a:prstGeo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a:xfrm>
            <a:off x="457200" y="6356350"/>
            <a:ext cx="2133600" cy="365125"/>
          </a:xfrm>
          <a:prstGeom prst="rect">
            <a:avLst/>
          </a:prstGeom>
        </p:spPr>
        <p:txBody>
          <a:bodyPr/>
          <a:lstStyle/>
          <a:p>
            <a:fld id="{08F849A6-4385-4321-A704-0F8C39185613}" type="datetime1">
              <a:rPr kumimoji="1" lang="ja-JP" altLang="en-US" smtClean="0"/>
              <a:t>2022/9/26</a:t>
            </a:fld>
            <a:endParaRPr kumimoji="1" lang="ja-JP" altLang="en-US"/>
          </a:p>
        </p:txBody>
      </p:sp>
      <p:sp>
        <p:nvSpPr>
          <p:cNvPr id="5" name="フッター プレースホルダー 4"/>
          <p:cNvSpPr>
            <a:spLocks noGrp="1"/>
          </p:cNvSpPr>
          <p:nvPr>
            <p:ph type="ftr" sz="quarter" idx="11"/>
          </p:nvPr>
        </p:nvSpPr>
        <p:spPr>
          <a:xfrm>
            <a:off x="3124200" y="6356350"/>
            <a:ext cx="2895600" cy="365125"/>
          </a:xfrm>
          <a:prstGeom prst="rect">
            <a:avLst/>
          </a:prstGeom>
        </p:spPr>
        <p:txBody>
          <a:bodyPr/>
          <a:lstStyle/>
          <a:p>
            <a:endParaRPr kumimoji="1" lang="ja-JP" altLang="en-US"/>
          </a:p>
        </p:txBody>
      </p:sp>
      <p:sp>
        <p:nvSpPr>
          <p:cNvPr id="6" name="スライド番号プレースホルダー 5"/>
          <p:cNvSpPr>
            <a:spLocks noGrp="1"/>
          </p:cNvSpPr>
          <p:nvPr>
            <p:ph type="sldNum" sz="quarter" idx="12"/>
          </p:nvPr>
        </p:nvSpPr>
        <p:spPr>
          <a:xfrm>
            <a:off x="6553200" y="6356350"/>
            <a:ext cx="2133600" cy="365125"/>
          </a:xfrm>
          <a:prstGeom prst="rect">
            <a:avLst/>
          </a:prstGeom>
        </p:spPr>
        <p:txBody>
          <a:bodyPr/>
          <a:lstStyle/>
          <a:p>
            <a:fld id="{53654812-A51C-4C91-81A3-EB5A071FE21C}" type="slidenum">
              <a:rPr kumimoji="1" lang="ja-JP" altLang="en-US" smtClean="0"/>
              <a:t>‹#›</a:t>
            </a:fld>
            <a:endParaRPr kumimoji="1" lang="ja-JP" altLang="en-US"/>
          </a:p>
        </p:txBody>
      </p:sp>
    </p:spTree>
    <p:extLst>
      <p:ext uri="{BB962C8B-B14F-4D97-AF65-F5344CB8AC3E}">
        <p14:creationId xmlns:p14="http://schemas.microsoft.com/office/powerpoint/2010/main" val="19415184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a:prstGeom prst="rect">
            <a:avLst/>
          </a:prstGeom>
        </p:spPr>
        <p:txBody>
          <a:bodyPr anchor="b"/>
          <a:lstStyle>
            <a:lvl1pPr algn="l">
              <a:defRPr sz="2000" b="1"/>
            </a:lvl1pPr>
          </a:lstStyle>
          <a:p>
            <a:r>
              <a:rPr kumimoji="1" lang="ja-JP" altLang="en-US"/>
              <a:t>マスタ タイトルの書式設定</a:t>
            </a:r>
          </a:p>
        </p:txBody>
      </p:sp>
      <p:sp>
        <p:nvSpPr>
          <p:cNvPr id="3" name="図プレースホルダ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 テキストの書式設定</a:t>
            </a:r>
          </a:p>
        </p:txBody>
      </p:sp>
      <p:sp>
        <p:nvSpPr>
          <p:cNvPr id="5" name="日付プレースホルダ 4"/>
          <p:cNvSpPr>
            <a:spLocks noGrp="1"/>
          </p:cNvSpPr>
          <p:nvPr>
            <p:ph type="dt" sz="half" idx="10"/>
          </p:nvPr>
        </p:nvSpPr>
        <p:spPr>
          <a:xfrm>
            <a:off x="457200" y="6356350"/>
            <a:ext cx="2133600" cy="365125"/>
          </a:xfrm>
          <a:prstGeom prst="rect">
            <a:avLst/>
          </a:prstGeom>
        </p:spPr>
        <p:txBody>
          <a:bodyPr/>
          <a:lstStyle/>
          <a:p>
            <a:fld id="{829866F8-8557-44DC-8A96-E71BA78CC27A}" type="datetime1">
              <a:rPr kumimoji="1" lang="ja-JP" altLang="en-US" smtClean="0"/>
              <a:t>2022/9/26</a:t>
            </a:fld>
            <a:endParaRPr kumimoji="1" lang="ja-JP" altLang="en-US"/>
          </a:p>
        </p:txBody>
      </p:sp>
      <p:sp>
        <p:nvSpPr>
          <p:cNvPr id="6" name="フッター プレースホルダ 5"/>
          <p:cNvSpPr>
            <a:spLocks noGrp="1"/>
          </p:cNvSpPr>
          <p:nvPr>
            <p:ph type="ftr" sz="quarter" idx="11"/>
          </p:nvPr>
        </p:nvSpPr>
        <p:spPr>
          <a:xfrm>
            <a:off x="3124200" y="6356350"/>
            <a:ext cx="2895600" cy="365125"/>
          </a:xfrm>
          <a:prstGeom prst="rect">
            <a:avLst/>
          </a:prstGeom>
        </p:spPr>
        <p:txBody>
          <a:bodyPr/>
          <a:lstStyle/>
          <a:p>
            <a:endParaRPr kumimoji="1" lang="ja-JP" altLang="en-US"/>
          </a:p>
        </p:txBody>
      </p:sp>
      <p:sp>
        <p:nvSpPr>
          <p:cNvPr id="7" name="スライド番号プレースホルダ 6"/>
          <p:cNvSpPr>
            <a:spLocks noGrp="1"/>
          </p:cNvSpPr>
          <p:nvPr>
            <p:ph type="sldNum" sz="quarter" idx="12"/>
          </p:nvPr>
        </p:nvSpPr>
        <p:spPr>
          <a:xfrm>
            <a:off x="6553200" y="6356350"/>
            <a:ext cx="2133600" cy="365125"/>
          </a:xfrm>
          <a:prstGeom prst="rect">
            <a:avLst/>
          </a:prstGeom>
        </p:spPr>
        <p:txBody>
          <a:bodyPr/>
          <a:lstStyle/>
          <a:p>
            <a:fld id="{D2D8002D-B5B0-4BAC-B1F6-782DDCCE6D9C}" type="slidenum">
              <a:rPr kumimoji="1" lang="ja-JP" altLang="en-US" smtClean="0"/>
              <a:t>‹#›</a:t>
            </a:fld>
            <a:endParaRPr kumimoji="1" lang="ja-JP" altLang="en-US"/>
          </a:p>
        </p:txBody>
      </p:sp>
    </p:spTree>
    <p:extLst>
      <p:ext uri="{BB962C8B-B14F-4D97-AF65-F5344CB8AC3E}">
        <p14:creationId xmlns:p14="http://schemas.microsoft.com/office/powerpoint/2010/main" val="8064698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a:prstGeom prst="rect">
            <a:avLst/>
          </a:prstGeom>
        </p:spPr>
        <p:txBody>
          <a:bodyPr/>
          <a:lstStyle/>
          <a:p>
            <a:r>
              <a:rPr kumimoji="1" lang="ja-JP" altLang="en-US"/>
              <a:t>マスタ タイトルの書式設定</a:t>
            </a:r>
          </a:p>
        </p:txBody>
      </p:sp>
      <p:sp>
        <p:nvSpPr>
          <p:cNvPr id="3" name="縦書きテキスト プレースホルダ 2"/>
          <p:cNvSpPr>
            <a:spLocks noGrp="1"/>
          </p:cNvSpPr>
          <p:nvPr>
            <p:ph type="body" orient="vert" idx="1"/>
          </p:nvPr>
        </p:nvSpPr>
        <p:spPr>
          <a:xfrm>
            <a:off x="457200" y="1600200"/>
            <a:ext cx="8229600" cy="4525963"/>
          </a:xfrm>
          <a:prstGeom prst="rect">
            <a:avLst/>
          </a:prstGeom>
        </p:spPr>
        <p:txBody>
          <a:bodyPr vert="eaVert"/>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10"/>
          </p:nvPr>
        </p:nvSpPr>
        <p:spPr>
          <a:xfrm>
            <a:off x="457200" y="6356350"/>
            <a:ext cx="2133600" cy="365125"/>
          </a:xfrm>
          <a:prstGeom prst="rect">
            <a:avLst/>
          </a:prstGeom>
        </p:spPr>
        <p:txBody>
          <a:bodyPr/>
          <a:lstStyle/>
          <a:p>
            <a:fld id="{2C4D7D7F-2E38-42F5-B28E-351E5563CE77}" type="datetime1">
              <a:rPr kumimoji="1" lang="ja-JP" altLang="en-US" smtClean="0"/>
              <a:t>2022/9/26</a:t>
            </a:fld>
            <a:endParaRPr kumimoji="1" lang="ja-JP" altLang="en-US"/>
          </a:p>
        </p:txBody>
      </p:sp>
      <p:sp>
        <p:nvSpPr>
          <p:cNvPr id="5" name="フッター プレースホルダ 4"/>
          <p:cNvSpPr>
            <a:spLocks noGrp="1"/>
          </p:cNvSpPr>
          <p:nvPr>
            <p:ph type="ftr" sz="quarter" idx="11"/>
          </p:nvPr>
        </p:nvSpPr>
        <p:spPr>
          <a:xfrm>
            <a:off x="3124200" y="6356350"/>
            <a:ext cx="2895600" cy="365125"/>
          </a:xfrm>
          <a:prstGeom prst="rect">
            <a:avLst/>
          </a:prstGeom>
        </p:spPr>
        <p:txBody>
          <a:bodyPr/>
          <a:lstStyle/>
          <a:p>
            <a:endParaRPr kumimoji="1" lang="ja-JP" altLang="en-US"/>
          </a:p>
        </p:txBody>
      </p:sp>
      <p:sp>
        <p:nvSpPr>
          <p:cNvPr id="6" name="スライド番号プレースホルダ 5"/>
          <p:cNvSpPr>
            <a:spLocks noGrp="1"/>
          </p:cNvSpPr>
          <p:nvPr>
            <p:ph type="sldNum" sz="quarter" idx="12"/>
          </p:nvPr>
        </p:nvSpPr>
        <p:spPr>
          <a:xfrm>
            <a:off x="6553200" y="6356350"/>
            <a:ext cx="2133600" cy="365125"/>
          </a:xfrm>
          <a:prstGeom prst="rect">
            <a:avLst/>
          </a:prstGeom>
        </p:spPr>
        <p:txBody>
          <a:bodyPr/>
          <a:lstStyle/>
          <a:p>
            <a:fld id="{D2D8002D-B5B0-4BAC-B1F6-782DDCCE6D9C}" type="slidenum">
              <a:rPr kumimoji="1" lang="ja-JP" altLang="en-US" smtClean="0"/>
              <a:t>‹#›</a:t>
            </a:fld>
            <a:endParaRPr kumimoji="1" lang="ja-JP" altLang="en-US"/>
          </a:p>
        </p:txBody>
      </p:sp>
    </p:spTree>
    <p:extLst>
      <p:ext uri="{BB962C8B-B14F-4D97-AF65-F5344CB8AC3E}">
        <p14:creationId xmlns:p14="http://schemas.microsoft.com/office/powerpoint/2010/main" val="19012122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縦書きタイトルと縦書きテキスト">
    <p:spTree>
      <p:nvGrpSpPr>
        <p:cNvPr id="1" name=""/>
        <p:cNvGrpSpPr/>
        <p:nvPr/>
      </p:nvGrpSpPr>
      <p:grpSpPr>
        <a:xfrm>
          <a:off x="0" y="0"/>
          <a:ext cx="0" cy="0"/>
          <a:chOff x="0" y="0"/>
          <a:chExt cx="0" cy="0"/>
        </a:xfrm>
      </p:grpSpPr>
      <p:sp>
        <p:nvSpPr>
          <p:cNvPr id="4" name="日付プレースホルダ 3"/>
          <p:cNvSpPr>
            <a:spLocks noGrp="1"/>
          </p:cNvSpPr>
          <p:nvPr>
            <p:ph type="dt" sz="half" idx="10"/>
          </p:nvPr>
        </p:nvSpPr>
        <p:spPr>
          <a:xfrm>
            <a:off x="457200" y="6356350"/>
            <a:ext cx="2133600" cy="365125"/>
          </a:xfrm>
          <a:prstGeom prst="rect">
            <a:avLst/>
          </a:prstGeom>
        </p:spPr>
        <p:txBody>
          <a:bodyPr/>
          <a:lstStyle/>
          <a:p>
            <a:fld id="{E8431839-09FE-4B4F-8EFA-2DD4DE8F5973}" type="datetime1">
              <a:rPr kumimoji="1" lang="ja-JP" altLang="en-US" smtClean="0"/>
              <a:t>2022/9/26</a:t>
            </a:fld>
            <a:endParaRPr kumimoji="1" lang="ja-JP" altLang="en-US"/>
          </a:p>
        </p:txBody>
      </p:sp>
      <p:sp>
        <p:nvSpPr>
          <p:cNvPr id="5" name="フッター プレースホルダ 4"/>
          <p:cNvSpPr>
            <a:spLocks noGrp="1"/>
          </p:cNvSpPr>
          <p:nvPr>
            <p:ph type="ftr" sz="quarter" idx="11"/>
          </p:nvPr>
        </p:nvSpPr>
        <p:spPr>
          <a:xfrm>
            <a:off x="3124200" y="6356350"/>
            <a:ext cx="2895600" cy="365125"/>
          </a:xfrm>
          <a:prstGeom prst="rect">
            <a:avLst/>
          </a:prstGeom>
        </p:spPr>
        <p:txBody>
          <a:bodyPr/>
          <a:lstStyle/>
          <a:p>
            <a:endParaRPr kumimoji="1" lang="ja-JP" altLang="en-US"/>
          </a:p>
        </p:txBody>
      </p:sp>
      <p:sp>
        <p:nvSpPr>
          <p:cNvPr id="6" name="スライド番号プレースホルダ 5"/>
          <p:cNvSpPr>
            <a:spLocks noGrp="1"/>
          </p:cNvSpPr>
          <p:nvPr>
            <p:ph type="sldNum" sz="quarter" idx="12"/>
          </p:nvPr>
        </p:nvSpPr>
        <p:spPr>
          <a:xfrm>
            <a:off x="6553200" y="6356350"/>
            <a:ext cx="2133600" cy="365125"/>
          </a:xfrm>
          <a:prstGeom prst="rect">
            <a:avLst/>
          </a:prstGeom>
        </p:spPr>
        <p:txBody>
          <a:bodyPr/>
          <a:lstStyle/>
          <a:p>
            <a:fld id="{D2D8002D-B5B0-4BAC-B1F6-782DDCCE6D9C}" type="slidenum">
              <a:rPr kumimoji="1" lang="ja-JP" altLang="en-US" smtClean="0"/>
              <a:t>‹#›</a:t>
            </a:fld>
            <a:endParaRPr kumimoji="1" lang="ja-JP" altLang="en-US"/>
          </a:p>
        </p:txBody>
      </p:sp>
    </p:spTree>
    <p:extLst>
      <p:ext uri="{BB962C8B-B14F-4D97-AF65-F5344CB8AC3E}">
        <p14:creationId xmlns:p14="http://schemas.microsoft.com/office/powerpoint/2010/main" val="22178253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kumimoji="1" lang="ja-JP" altLang="en-US"/>
              <a:t>マスター タイトルの書式設定</a:t>
            </a:r>
          </a:p>
        </p:txBody>
      </p:sp>
      <p:sp>
        <p:nvSpPr>
          <p:cNvPr id="3" name="テキスト プレースホルダー 2"/>
          <p:cNvSpPr>
            <a:spLocks noGrp="1"/>
          </p:cNvSpPr>
          <p:nvPr>
            <p:ph type="body" idx="1"/>
          </p:nvPr>
        </p:nvSpPr>
        <p:spPr>
          <a:xfrm>
            <a:off x="722313" y="2906713"/>
            <a:ext cx="7772400" cy="1500187"/>
          </a:xfrm>
          <a:prstGeom prst="rect">
            <a:avLst/>
          </a:prstGeo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ja-JP" altLang="en-US"/>
              <a:t>マスター テキストの書式設定</a:t>
            </a:r>
          </a:p>
        </p:txBody>
      </p:sp>
      <p:sp>
        <p:nvSpPr>
          <p:cNvPr id="4" name="日付プレースホルダー 3"/>
          <p:cNvSpPr>
            <a:spLocks noGrp="1"/>
          </p:cNvSpPr>
          <p:nvPr>
            <p:ph type="dt" sz="half" idx="10"/>
          </p:nvPr>
        </p:nvSpPr>
        <p:spPr>
          <a:xfrm>
            <a:off x="457200" y="6356350"/>
            <a:ext cx="2133600" cy="365125"/>
          </a:xfrm>
          <a:prstGeom prst="rect">
            <a:avLst/>
          </a:prstGeom>
        </p:spPr>
        <p:txBody>
          <a:bodyPr/>
          <a:lstStyle/>
          <a:p>
            <a:fld id="{33B769B7-A436-4575-934B-88554D66E4F0}" type="datetime1">
              <a:rPr kumimoji="1" lang="ja-JP" altLang="en-US" smtClean="0"/>
              <a:t>2022/9/26</a:t>
            </a:fld>
            <a:endParaRPr kumimoji="1" lang="ja-JP" altLang="en-US"/>
          </a:p>
        </p:txBody>
      </p:sp>
      <p:sp>
        <p:nvSpPr>
          <p:cNvPr id="5" name="フッター プレースホルダー 4"/>
          <p:cNvSpPr>
            <a:spLocks noGrp="1"/>
          </p:cNvSpPr>
          <p:nvPr>
            <p:ph type="ftr" sz="quarter" idx="11"/>
          </p:nvPr>
        </p:nvSpPr>
        <p:spPr>
          <a:xfrm>
            <a:off x="3124200" y="6356350"/>
            <a:ext cx="2895600" cy="365125"/>
          </a:xfrm>
          <a:prstGeom prst="rect">
            <a:avLst/>
          </a:prstGeom>
        </p:spPr>
        <p:txBody>
          <a:bodyPr/>
          <a:lstStyle/>
          <a:p>
            <a:endParaRPr kumimoji="1" lang="ja-JP" altLang="en-US"/>
          </a:p>
        </p:txBody>
      </p:sp>
      <p:sp>
        <p:nvSpPr>
          <p:cNvPr id="6" name="スライド番号プレースホルダー 5"/>
          <p:cNvSpPr>
            <a:spLocks noGrp="1"/>
          </p:cNvSpPr>
          <p:nvPr>
            <p:ph type="sldNum" sz="quarter" idx="12"/>
          </p:nvPr>
        </p:nvSpPr>
        <p:spPr>
          <a:xfrm>
            <a:off x="6553200" y="6356350"/>
            <a:ext cx="2133600" cy="365125"/>
          </a:xfrm>
          <a:prstGeom prst="rect">
            <a:avLst/>
          </a:prstGeom>
        </p:spPr>
        <p:txBody>
          <a:bodyPr/>
          <a:lstStyle/>
          <a:p>
            <a:fld id="{53654812-A51C-4C91-81A3-EB5A071FE21C}" type="slidenum">
              <a:rPr kumimoji="1" lang="ja-JP" altLang="en-US" smtClean="0"/>
              <a:t>‹#›</a:t>
            </a:fld>
            <a:endParaRPr kumimoji="1" lang="ja-JP" altLang="en-US"/>
          </a:p>
        </p:txBody>
      </p:sp>
    </p:spTree>
    <p:extLst>
      <p:ext uri="{BB962C8B-B14F-4D97-AF65-F5344CB8AC3E}">
        <p14:creationId xmlns:p14="http://schemas.microsoft.com/office/powerpoint/2010/main" val="9956739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a:prstGeom prst="rect">
            <a:avLst/>
          </a:prstGeom>
        </p:spPr>
        <p:txBody>
          <a:bodyPr/>
          <a:lstStyle/>
          <a:p>
            <a:r>
              <a:rPr kumimoji="1" lang="ja-JP" altLang="en-US"/>
              <a:t>マスター タイトルの書式設定</a:t>
            </a:r>
          </a:p>
        </p:txBody>
      </p:sp>
      <p:sp>
        <p:nvSpPr>
          <p:cNvPr id="3" name="コンテンツ プレースホルダー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ー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ー 4"/>
          <p:cNvSpPr>
            <a:spLocks noGrp="1"/>
          </p:cNvSpPr>
          <p:nvPr>
            <p:ph type="dt" sz="half" idx="10"/>
          </p:nvPr>
        </p:nvSpPr>
        <p:spPr>
          <a:xfrm>
            <a:off x="457200" y="6356350"/>
            <a:ext cx="2133600" cy="365125"/>
          </a:xfrm>
          <a:prstGeom prst="rect">
            <a:avLst/>
          </a:prstGeom>
        </p:spPr>
        <p:txBody>
          <a:bodyPr/>
          <a:lstStyle/>
          <a:p>
            <a:fld id="{3CE3CDCF-EA5C-4D31-84EF-402A79EC0D10}" type="datetime1">
              <a:rPr kumimoji="1" lang="ja-JP" altLang="en-US" smtClean="0"/>
              <a:t>2022/9/26</a:t>
            </a:fld>
            <a:endParaRPr kumimoji="1" lang="ja-JP" altLang="en-US"/>
          </a:p>
        </p:txBody>
      </p:sp>
      <p:sp>
        <p:nvSpPr>
          <p:cNvPr id="6" name="フッター プレースホルダー 5"/>
          <p:cNvSpPr>
            <a:spLocks noGrp="1"/>
          </p:cNvSpPr>
          <p:nvPr>
            <p:ph type="ftr" sz="quarter" idx="11"/>
          </p:nvPr>
        </p:nvSpPr>
        <p:spPr>
          <a:xfrm>
            <a:off x="3124200" y="6356350"/>
            <a:ext cx="2895600" cy="365125"/>
          </a:xfrm>
          <a:prstGeom prst="rect">
            <a:avLst/>
          </a:prstGeom>
        </p:spPr>
        <p:txBody>
          <a:bodyPr/>
          <a:lstStyle/>
          <a:p>
            <a:endParaRPr kumimoji="1" lang="ja-JP" altLang="en-US"/>
          </a:p>
        </p:txBody>
      </p:sp>
      <p:sp>
        <p:nvSpPr>
          <p:cNvPr id="7" name="スライド番号プレースホルダー 6"/>
          <p:cNvSpPr>
            <a:spLocks noGrp="1"/>
          </p:cNvSpPr>
          <p:nvPr>
            <p:ph type="sldNum" sz="quarter" idx="12"/>
          </p:nvPr>
        </p:nvSpPr>
        <p:spPr>
          <a:xfrm>
            <a:off x="6553200" y="6356350"/>
            <a:ext cx="2133600" cy="365125"/>
          </a:xfrm>
          <a:prstGeom prst="rect">
            <a:avLst/>
          </a:prstGeom>
        </p:spPr>
        <p:txBody>
          <a:bodyPr/>
          <a:lstStyle/>
          <a:p>
            <a:fld id="{53654812-A51C-4C91-81A3-EB5A071FE21C}" type="slidenum">
              <a:rPr kumimoji="1" lang="ja-JP" altLang="en-US" smtClean="0"/>
              <a:t>‹#›</a:t>
            </a:fld>
            <a:endParaRPr kumimoji="1" lang="ja-JP" altLang="en-US"/>
          </a:p>
        </p:txBody>
      </p:sp>
    </p:spTree>
    <p:extLst>
      <p:ext uri="{BB962C8B-B14F-4D97-AF65-F5344CB8AC3E}">
        <p14:creationId xmlns:p14="http://schemas.microsoft.com/office/powerpoint/2010/main" val="8455296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a:prstGeom prst="rect">
            <a:avLst/>
          </a:prstGeom>
        </p:spPr>
        <p:txBody>
          <a:bodyPr/>
          <a:lstStyle>
            <a:lvl1pPr>
              <a:defRPr/>
            </a:lvl1pPr>
          </a:lstStyle>
          <a:p>
            <a:r>
              <a:rPr kumimoji="1" lang="ja-JP" altLang="en-US"/>
              <a:t>マスター タイトルの書式設定</a:t>
            </a:r>
          </a:p>
        </p:txBody>
      </p:sp>
      <p:sp>
        <p:nvSpPr>
          <p:cNvPr id="3" name="テキスト プレースホルダー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4" name="コンテンツ プレースホルダー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ー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6" name="コンテンツ プレースホルダー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ー 6"/>
          <p:cNvSpPr>
            <a:spLocks noGrp="1"/>
          </p:cNvSpPr>
          <p:nvPr>
            <p:ph type="dt" sz="half" idx="10"/>
          </p:nvPr>
        </p:nvSpPr>
        <p:spPr>
          <a:xfrm>
            <a:off x="457200" y="6356350"/>
            <a:ext cx="2133600" cy="365125"/>
          </a:xfrm>
          <a:prstGeom prst="rect">
            <a:avLst/>
          </a:prstGeom>
        </p:spPr>
        <p:txBody>
          <a:bodyPr/>
          <a:lstStyle/>
          <a:p>
            <a:fld id="{F4ADFE19-BF39-4C4D-A950-186C2F8EDF80}" type="datetime1">
              <a:rPr kumimoji="1" lang="ja-JP" altLang="en-US" smtClean="0"/>
              <a:t>2022/9/26</a:t>
            </a:fld>
            <a:endParaRPr kumimoji="1" lang="ja-JP" altLang="en-US"/>
          </a:p>
        </p:txBody>
      </p:sp>
      <p:sp>
        <p:nvSpPr>
          <p:cNvPr id="8" name="フッター プレースホルダー 7"/>
          <p:cNvSpPr>
            <a:spLocks noGrp="1"/>
          </p:cNvSpPr>
          <p:nvPr>
            <p:ph type="ftr" sz="quarter" idx="11"/>
          </p:nvPr>
        </p:nvSpPr>
        <p:spPr>
          <a:xfrm>
            <a:off x="3124200" y="6356350"/>
            <a:ext cx="2895600" cy="365125"/>
          </a:xfrm>
          <a:prstGeom prst="rect">
            <a:avLst/>
          </a:prstGeom>
        </p:spPr>
        <p:txBody>
          <a:bodyPr/>
          <a:lstStyle/>
          <a:p>
            <a:endParaRPr kumimoji="1" lang="ja-JP" altLang="en-US"/>
          </a:p>
        </p:txBody>
      </p:sp>
      <p:sp>
        <p:nvSpPr>
          <p:cNvPr id="9" name="スライド番号プレースホルダー 8"/>
          <p:cNvSpPr>
            <a:spLocks noGrp="1"/>
          </p:cNvSpPr>
          <p:nvPr>
            <p:ph type="sldNum" sz="quarter" idx="12"/>
          </p:nvPr>
        </p:nvSpPr>
        <p:spPr>
          <a:xfrm>
            <a:off x="6553200" y="6356350"/>
            <a:ext cx="2133600" cy="365125"/>
          </a:xfrm>
          <a:prstGeom prst="rect">
            <a:avLst/>
          </a:prstGeom>
        </p:spPr>
        <p:txBody>
          <a:bodyPr/>
          <a:lstStyle/>
          <a:p>
            <a:fld id="{53654812-A51C-4C91-81A3-EB5A071FE21C}" type="slidenum">
              <a:rPr kumimoji="1" lang="ja-JP" altLang="en-US" smtClean="0"/>
              <a:t>‹#›</a:t>
            </a:fld>
            <a:endParaRPr kumimoji="1" lang="ja-JP" altLang="en-US"/>
          </a:p>
        </p:txBody>
      </p:sp>
    </p:spTree>
    <p:extLst>
      <p:ext uri="{BB962C8B-B14F-4D97-AF65-F5344CB8AC3E}">
        <p14:creationId xmlns:p14="http://schemas.microsoft.com/office/powerpoint/2010/main" val="2864998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a:prstGeom prst="rect">
            <a:avLst/>
          </a:prstGeom>
        </p:spPr>
        <p:txBody>
          <a:bodyPr/>
          <a:lstStyle/>
          <a:p>
            <a:r>
              <a:rPr kumimoji="1" lang="ja-JP" altLang="en-US"/>
              <a:t>マスター タイトルの書式設定</a:t>
            </a:r>
          </a:p>
        </p:txBody>
      </p:sp>
      <p:sp>
        <p:nvSpPr>
          <p:cNvPr id="3" name="日付プレースホルダー 2"/>
          <p:cNvSpPr>
            <a:spLocks noGrp="1"/>
          </p:cNvSpPr>
          <p:nvPr>
            <p:ph type="dt" sz="half" idx="10"/>
          </p:nvPr>
        </p:nvSpPr>
        <p:spPr>
          <a:xfrm>
            <a:off x="457200" y="6356350"/>
            <a:ext cx="2133600" cy="365125"/>
          </a:xfrm>
          <a:prstGeom prst="rect">
            <a:avLst/>
          </a:prstGeom>
        </p:spPr>
        <p:txBody>
          <a:bodyPr/>
          <a:lstStyle/>
          <a:p>
            <a:fld id="{9E62155B-A6D5-48F2-AC77-85A0FBAD4160}" type="datetime1">
              <a:rPr kumimoji="1" lang="ja-JP" altLang="en-US" smtClean="0"/>
              <a:t>2022/9/26</a:t>
            </a:fld>
            <a:endParaRPr kumimoji="1" lang="ja-JP" altLang="en-US"/>
          </a:p>
        </p:txBody>
      </p:sp>
      <p:sp>
        <p:nvSpPr>
          <p:cNvPr id="4" name="フッター プレースホルダー 3"/>
          <p:cNvSpPr>
            <a:spLocks noGrp="1"/>
          </p:cNvSpPr>
          <p:nvPr>
            <p:ph type="ftr" sz="quarter" idx="11"/>
          </p:nvPr>
        </p:nvSpPr>
        <p:spPr>
          <a:xfrm>
            <a:off x="3124200" y="6356350"/>
            <a:ext cx="2895600" cy="365125"/>
          </a:xfrm>
          <a:prstGeom prst="rect">
            <a:avLst/>
          </a:prstGeom>
        </p:spPr>
        <p:txBody>
          <a:bodyPr/>
          <a:lstStyle/>
          <a:p>
            <a:endParaRPr kumimoji="1" lang="ja-JP" altLang="en-US"/>
          </a:p>
        </p:txBody>
      </p:sp>
      <p:sp>
        <p:nvSpPr>
          <p:cNvPr id="5" name="スライド番号プレースホルダー 4"/>
          <p:cNvSpPr>
            <a:spLocks noGrp="1"/>
          </p:cNvSpPr>
          <p:nvPr>
            <p:ph type="sldNum" sz="quarter" idx="12"/>
          </p:nvPr>
        </p:nvSpPr>
        <p:spPr>
          <a:xfrm>
            <a:off x="6553200" y="6356350"/>
            <a:ext cx="2133600" cy="365125"/>
          </a:xfrm>
          <a:prstGeom prst="rect">
            <a:avLst/>
          </a:prstGeom>
        </p:spPr>
        <p:txBody>
          <a:bodyPr/>
          <a:lstStyle/>
          <a:p>
            <a:fld id="{53654812-A51C-4C91-81A3-EB5A071FE21C}" type="slidenum">
              <a:rPr kumimoji="1" lang="ja-JP" altLang="en-US" smtClean="0"/>
              <a:t>‹#›</a:t>
            </a:fld>
            <a:endParaRPr kumimoji="1" lang="ja-JP" altLang="en-US"/>
          </a:p>
        </p:txBody>
      </p:sp>
    </p:spTree>
    <p:extLst>
      <p:ext uri="{BB962C8B-B14F-4D97-AF65-F5344CB8AC3E}">
        <p14:creationId xmlns:p14="http://schemas.microsoft.com/office/powerpoint/2010/main" val="31471288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a:xfrm>
            <a:off x="457200" y="6356350"/>
            <a:ext cx="2133600" cy="365125"/>
          </a:xfrm>
          <a:prstGeom prst="rect">
            <a:avLst/>
          </a:prstGeom>
        </p:spPr>
        <p:txBody>
          <a:bodyPr/>
          <a:lstStyle/>
          <a:p>
            <a:fld id="{53FA2D38-7DAE-4834-ACCE-1F136AF38E20}" type="datetime1">
              <a:rPr kumimoji="1" lang="ja-JP" altLang="en-US" smtClean="0"/>
              <a:t>2022/9/26</a:t>
            </a:fld>
            <a:endParaRPr kumimoji="1" lang="ja-JP" altLang="en-US"/>
          </a:p>
        </p:txBody>
      </p:sp>
      <p:sp>
        <p:nvSpPr>
          <p:cNvPr id="3" name="フッター プレースホルダー 2"/>
          <p:cNvSpPr>
            <a:spLocks noGrp="1"/>
          </p:cNvSpPr>
          <p:nvPr>
            <p:ph type="ftr" sz="quarter" idx="11"/>
          </p:nvPr>
        </p:nvSpPr>
        <p:spPr>
          <a:xfrm>
            <a:off x="3124200" y="6356350"/>
            <a:ext cx="2895600" cy="365125"/>
          </a:xfrm>
          <a:prstGeom prst="rect">
            <a:avLst/>
          </a:prstGeom>
        </p:spPr>
        <p:txBody>
          <a:bodyPr/>
          <a:lstStyle/>
          <a:p>
            <a:endParaRPr kumimoji="1" lang="ja-JP" altLang="en-US"/>
          </a:p>
        </p:txBody>
      </p:sp>
      <p:sp>
        <p:nvSpPr>
          <p:cNvPr id="4" name="スライド番号プレースホルダー 3"/>
          <p:cNvSpPr>
            <a:spLocks noGrp="1"/>
          </p:cNvSpPr>
          <p:nvPr>
            <p:ph type="sldNum" sz="quarter" idx="12"/>
          </p:nvPr>
        </p:nvSpPr>
        <p:spPr>
          <a:xfrm>
            <a:off x="6553200" y="6356350"/>
            <a:ext cx="2133600" cy="365125"/>
          </a:xfrm>
          <a:prstGeom prst="rect">
            <a:avLst/>
          </a:prstGeom>
        </p:spPr>
        <p:txBody>
          <a:bodyPr/>
          <a:lstStyle/>
          <a:p>
            <a:fld id="{53654812-A51C-4C91-81A3-EB5A071FE21C}" type="slidenum">
              <a:rPr kumimoji="1" lang="ja-JP" altLang="en-US" smtClean="0"/>
              <a:t>‹#›</a:t>
            </a:fld>
            <a:endParaRPr kumimoji="1" lang="ja-JP" altLang="en-US"/>
          </a:p>
        </p:txBody>
      </p:sp>
    </p:spTree>
    <p:extLst>
      <p:ext uri="{BB962C8B-B14F-4D97-AF65-F5344CB8AC3E}">
        <p14:creationId xmlns:p14="http://schemas.microsoft.com/office/powerpoint/2010/main" val="40437666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a:prstGeom prst="rect">
            <a:avLst/>
          </a:prstGeom>
        </p:spPr>
        <p:txBody>
          <a:bodyPr anchor="b"/>
          <a:lstStyle>
            <a:lvl1pPr algn="l">
              <a:defRPr sz="2000" b="1"/>
            </a:lvl1pPr>
          </a:lstStyle>
          <a:p>
            <a:r>
              <a:rPr kumimoji="1" lang="ja-JP" altLang="en-US"/>
              <a:t>マスター タイトルの書式設定</a:t>
            </a:r>
          </a:p>
        </p:txBody>
      </p:sp>
      <p:sp>
        <p:nvSpPr>
          <p:cNvPr id="3" name="コンテンツ プレースホルダー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ー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マスター テキストの書式設定</a:t>
            </a:r>
          </a:p>
        </p:txBody>
      </p:sp>
      <p:sp>
        <p:nvSpPr>
          <p:cNvPr id="5" name="日付プレースホルダー 4"/>
          <p:cNvSpPr>
            <a:spLocks noGrp="1"/>
          </p:cNvSpPr>
          <p:nvPr>
            <p:ph type="dt" sz="half" idx="10"/>
          </p:nvPr>
        </p:nvSpPr>
        <p:spPr>
          <a:xfrm>
            <a:off x="457200" y="6356350"/>
            <a:ext cx="2133600" cy="365125"/>
          </a:xfrm>
          <a:prstGeom prst="rect">
            <a:avLst/>
          </a:prstGeom>
        </p:spPr>
        <p:txBody>
          <a:bodyPr/>
          <a:lstStyle/>
          <a:p>
            <a:fld id="{7D447725-754D-4209-A63D-1E79AAE1A23C}" type="datetime1">
              <a:rPr kumimoji="1" lang="ja-JP" altLang="en-US" smtClean="0"/>
              <a:t>2022/9/26</a:t>
            </a:fld>
            <a:endParaRPr kumimoji="1" lang="ja-JP" altLang="en-US"/>
          </a:p>
        </p:txBody>
      </p:sp>
      <p:sp>
        <p:nvSpPr>
          <p:cNvPr id="6" name="フッター プレースホルダー 5"/>
          <p:cNvSpPr>
            <a:spLocks noGrp="1"/>
          </p:cNvSpPr>
          <p:nvPr>
            <p:ph type="ftr" sz="quarter" idx="11"/>
          </p:nvPr>
        </p:nvSpPr>
        <p:spPr>
          <a:xfrm>
            <a:off x="3124200" y="6356350"/>
            <a:ext cx="2895600" cy="365125"/>
          </a:xfrm>
          <a:prstGeom prst="rect">
            <a:avLst/>
          </a:prstGeom>
        </p:spPr>
        <p:txBody>
          <a:bodyPr/>
          <a:lstStyle/>
          <a:p>
            <a:endParaRPr kumimoji="1" lang="ja-JP" altLang="en-US"/>
          </a:p>
        </p:txBody>
      </p:sp>
      <p:sp>
        <p:nvSpPr>
          <p:cNvPr id="7" name="スライド番号プレースホルダー 6"/>
          <p:cNvSpPr>
            <a:spLocks noGrp="1"/>
          </p:cNvSpPr>
          <p:nvPr>
            <p:ph type="sldNum" sz="quarter" idx="12"/>
          </p:nvPr>
        </p:nvSpPr>
        <p:spPr>
          <a:xfrm>
            <a:off x="6553200" y="6356350"/>
            <a:ext cx="2133600" cy="365125"/>
          </a:xfrm>
          <a:prstGeom prst="rect">
            <a:avLst/>
          </a:prstGeom>
        </p:spPr>
        <p:txBody>
          <a:bodyPr/>
          <a:lstStyle/>
          <a:p>
            <a:fld id="{53654812-A51C-4C91-81A3-EB5A071FE21C}" type="slidenum">
              <a:rPr kumimoji="1" lang="ja-JP" altLang="en-US" smtClean="0"/>
              <a:t>‹#›</a:t>
            </a:fld>
            <a:endParaRPr kumimoji="1" lang="ja-JP" altLang="en-US"/>
          </a:p>
        </p:txBody>
      </p:sp>
    </p:spTree>
    <p:extLst>
      <p:ext uri="{BB962C8B-B14F-4D97-AF65-F5344CB8AC3E}">
        <p14:creationId xmlns:p14="http://schemas.microsoft.com/office/powerpoint/2010/main" val="21515670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a:prstGeom prst="rect">
            <a:avLst/>
          </a:prstGeom>
        </p:spPr>
        <p:txBody>
          <a:bodyPr anchor="b"/>
          <a:lstStyle>
            <a:lvl1pPr algn="l">
              <a:defRPr sz="2000" b="1"/>
            </a:lvl1pPr>
          </a:lstStyle>
          <a:p>
            <a:r>
              <a:rPr kumimoji="1" lang="ja-JP" altLang="en-US"/>
              <a:t>マスター タイトルの書式設定</a:t>
            </a:r>
          </a:p>
        </p:txBody>
      </p:sp>
      <p:sp>
        <p:nvSpPr>
          <p:cNvPr id="3" name="図プレースホルダー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マスター テキストの書式設定</a:t>
            </a:r>
          </a:p>
        </p:txBody>
      </p:sp>
      <p:sp>
        <p:nvSpPr>
          <p:cNvPr id="5" name="日付プレースホルダー 4"/>
          <p:cNvSpPr>
            <a:spLocks noGrp="1"/>
          </p:cNvSpPr>
          <p:nvPr>
            <p:ph type="dt" sz="half" idx="10"/>
          </p:nvPr>
        </p:nvSpPr>
        <p:spPr>
          <a:xfrm>
            <a:off x="457200" y="6356350"/>
            <a:ext cx="2133600" cy="365125"/>
          </a:xfrm>
          <a:prstGeom prst="rect">
            <a:avLst/>
          </a:prstGeom>
        </p:spPr>
        <p:txBody>
          <a:bodyPr/>
          <a:lstStyle/>
          <a:p>
            <a:fld id="{E7BA05F4-7CC9-4560-B3F1-5C1A5B477928}" type="datetime1">
              <a:rPr kumimoji="1" lang="ja-JP" altLang="en-US" smtClean="0"/>
              <a:t>2022/9/26</a:t>
            </a:fld>
            <a:endParaRPr kumimoji="1" lang="ja-JP" altLang="en-US"/>
          </a:p>
        </p:txBody>
      </p:sp>
      <p:sp>
        <p:nvSpPr>
          <p:cNvPr id="6" name="フッター プレースホルダー 5"/>
          <p:cNvSpPr>
            <a:spLocks noGrp="1"/>
          </p:cNvSpPr>
          <p:nvPr>
            <p:ph type="ftr" sz="quarter" idx="11"/>
          </p:nvPr>
        </p:nvSpPr>
        <p:spPr>
          <a:xfrm>
            <a:off x="3124200" y="6356350"/>
            <a:ext cx="2895600" cy="365125"/>
          </a:xfrm>
          <a:prstGeom prst="rect">
            <a:avLst/>
          </a:prstGeom>
        </p:spPr>
        <p:txBody>
          <a:bodyPr/>
          <a:lstStyle/>
          <a:p>
            <a:endParaRPr kumimoji="1" lang="ja-JP" altLang="en-US"/>
          </a:p>
        </p:txBody>
      </p:sp>
      <p:sp>
        <p:nvSpPr>
          <p:cNvPr id="7" name="スライド番号プレースホルダー 6"/>
          <p:cNvSpPr>
            <a:spLocks noGrp="1"/>
          </p:cNvSpPr>
          <p:nvPr>
            <p:ph type="sldNum" sz="quarter" idx="12"/>
          </p:nvPr>
        </p:nvSpPr>
        <p:spPr>
          <a:xfrm>
            <a:off x="6553200" y="6356350"/>
            <a:ext cx="2133600" cy="365125"/>
          </a:xfrm>
          <a:prstGeom prst="rect">
            <a:avLst/>
          </a:prstGeom>
        </p:spPr>
        <p:txBody>
          <a:bodyPr/>
          <a:lstStyle/>
          <a:p>
            <a:fld id="{53654812-A51C-4C91-81A3-EB5A071FE21C}" type="slidenum">
              <a:rPr kumimoji="1" lang="ja-JP" altLang="en-US" smtClean="0"/>
              <a:t>‹#›</a:t>
            </a:fld>
            <a:endParaRPr kumimoji="1" lang="ja-JP" altLang="en-US"/>
          </a:p>
        </p:txBody>
      </p:sp>
    </p:spTree>
    <p:extLst>
      <p:ext uri="{BB962C8B-B14F-4D97-AF65-F5344CB8AC3E}">
        <p14:creationId xmlns:p14="http://schemas.microsoft.com/office/powerpoint/2010/main" val="40792956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275879036"/>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ftr="0" dt="0"/>
  <p:txStyles>
    <p:titleStyle>
      <a:lvl1pPr algn="ctr" defTabSz="914400" rtl="0" eaLnBrk="1" latinLnBrk="0" hangingPunct="1">
        <a:spcBef>
          <a:spcPct val="0"/>
        </a:spcBef>
        <a:buNone/>
        <a:defRPr kumimoji="1"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 name="正方形/長方形 6"/>
          <p:cNvSpPr/>
          <p:nvPr/>
        </p:nvSpPr>
        <p:spPr>
          <a:xfrm>
            <a:off x="0" y="0"/>
            <a:ext cx="9144000" cy="248356"/>
          </a:xfrm>
          <a:prstGeom prst="rect">
            <a:avLst/>
          </a:prstGeom>
          <a:gradFill flip="none" rotWithShape="1">
            <a:gsLst>
              <a:gs pos="38000">
                <a:srgbClr val="663300"/>
              </a:gs>
              <a:gs pos="73000">
                <a:srgbClr val="FFD3A7"/>
              </a:gs>
              <a:gs pos="100000">
                <a:srgbClr val="663300"/>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正方形/長方形 7"/>
          <p:cNvSpPr/>
          <p:nvPr/>
        </p:nvSpPr>
        <p:spPr>
          <a:xfrm>
            <a:off x="0" y="6581553"/>
            <a:ext cx="9144000" cy="285145"/>
          </a:xfrm>
          <a:prstGeom prst="rect">
            <a:avLst/>
          </a:prstGeom>
          <a:gradFill>
            <a:gsLst>
              <a:gs pos="42000">
                <a:srgbClr val="663300"/>
              </a:gs>
              <a:gs pos="77000">
                <a:srgbClr val="FFD3A7"/>
              </a:gs>
              <a:gs pos="100000">
                <a:srgbClr val="663300"/>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角丸四角形 4"/>
          <p:cNvSpPr/>
          <p:nvPr/>
        </p:nvSpPr>
        <p:spPr>
          <a:xfrm>
            <a:off x="107504" y="301521"/>
            <a:ext cx="1013419" cy="309616"/>
          </a:xfrm>
          <a:prstGeom prst="roundRect">
            <a:avLst>
              <a:gd name="adj" fmla="val 50000"/>
            </a:avLst>
          </a:prstGeom>
          <a:solidFill>
            <a:srgbClr val="663300"/>
          </a:solidFill>
          <a:ln>
            <a:noFill/>
          </a:ln>
          <a:effectLst>
            <a:glow rad="63500">
              <a:schemeClr val="accent6">
                <a:satMod val="175000"/>
                <a:alpha val="40000"/>
              </a:schemeClr>
            </a:glo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テキスト ボックス 5"/>
          <p:cNvSpPr txBox="1"/>
          <p:nvPr/>
        </p:nvSpPr>
        <p:spPr>
          <a:xfrm>
            <a:off x="107504" y="263071"/>
            <a:ext cx="1013419" cy="369332"/>
          </a:xfrm>
          <a:prstGeom prst="rect">
            <a:avLst/>
          </a:prstGeom>
          <a:noFill/>
        </p:spPr>
        <p:txBody>
          <a:bodyPr wrap="none" rtlCol="0">
            <a:spAutoFit/>
          </a:bodyPr>
          <a:lstStyle/>
          <a:p>
            <a:r>
              <a:rPr kumimoji="1" lang="ja-JP" altLang="en-US" dirty="0">
                <a:solidFill>
                  <a:schemeClr val="bg1"/>
                </a:solidFill>
                <a:latin typeface="HGP創英角ｺﾞｼｯｸUB" pitchFamily="50" charset="-128"/>
                <a:ea typeface="HGP創英角ｺﾞｼｯｸUB" pitchFamily="50" charset="-128"/>
              </a:rPr>
              <a:t>ＳＴＥＰ１</a:t>
            </a:r>
          </a:p>
        </p:txBody>
      </p:sp>
      <p:sp>
        <p:nvSpPr>
          <p:cNvPr id="10" name="テキスト ボックス 9"/>
          <p:cNvSpPr txBox="1"/>
          <p:nvPr/>
        </p:nvSpPr>
        <p:spPr>
          <a:xfrm>
            <a:off x="1852116" y="6535977"/>
            <a:ext cx="5449569" cy="369332"/>
          </a:xfrm>
          <a:prstGeom prst="rect">
            <a:avLst/>
          </a:prstGeom>
          <a:noFill/>
        </p:spPr>
        <p:txBody>
          <a:bodyPr wrap="none" rtlCol="0" anchor="ctr">
            <a:sp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ja-JP" sz="1400" b="0" i="1" dirty="0">
                <a:solidFill>
                  <a:schemeClr val="bg1"/>
                </a:solidFill>
                <a:latin typeface="Brush Script MT" pitchFamily="66" charset="0"/>
              </a:rPr>
              <a:t>R</a:t>
            </a:r>
            <a:r>
              <a:rPr lang="en-US" altLang="ja-JP" sz="1800" b="0" i="1" dirty="0">
                <a:solidFill>
                  <a:schemeClr val="bg1"/>
                </a:solidFill>
                <a:latin typeface="Brush Script MT" pitchFamily="66" charset="0"/>
              </a:rPr>
              <a:t>  2012 Okayama Prefectural Education Center . All rights reserved</a:t>
            </a:r>
            <a:endParaRPr kumimoji="1" lang="ja-JP" altLang="en-US" sz="1800" b="0" dirty="0">
              <a:solidFill>
                <a:schemeClr val="bg1"/>
              </a:solidFill>
              <a:latin typeface="Brush Script MT" pitchFamily="66" charset="0"/>
              <a:ea typeface="HGP創英角ｺﾞｼｯｸUB" pitchFamily="50" charset="-128"/>
            </a:endParaRPr>
          </a:p>
        </p:txBody>
      </p:sp>
      <p:sp>
        <p:nvSpPr>
          <p:cNvPr id="11" name="テキスト ボックス 10"/>
          <p:cNvSpPr txBox="1"/>
          <p:nvPr/>
        </p:nvSpPr>
        <p:spPr>
          <a:xfrm>
            <a:off x="5338018" y="-55732"/>
            <a:ext cx="3834704" cy="338554"/>
          </a:xfrm>
          <a:prstGeom prst="rect">
            <a:avLst/>
          </a:prstGeom>
          <a:noFill/>
        </p:spPr>
        <p:txBody>
          <a:bodyPr wrap="none" rtlCol="0">
            <a:spAutoFit/>
          </a:bodyPr>
          <a:lstStyle/>
          <a:p>
            <a:r>
              <a:rPr kumimoji="1" lang="ja-JP" altLang="en-US" sz="1600" i="1" dirty="0">
                <a:solidFill>
                  <a:schemeClr val="bg1"/>
                </a:solidFill>
                <a:latin typeface="HGP創英角ｺﾞｼｯｸUB" pitchFamily="50" charset="-128"/>
                <a:ea typeface="HGP創英角ｺﾞｼｯｸUB" pitchFamily="50" charset="-128"/>
              </a:rPr>
              <a:t>読み物資料で情報モラルを指導するために</a:t>
            </a:r>
          </a:p>
        </p:txBody>
      </p:sp>
      <p:sp>
        <p:nvSpPr>
          <p:cNvPr id="2" name="円/楕円 1"/>
          <p:cNvSpPr>
            <a:spLocks noChangeAspect="1"/>
          </p:cNvSpPr>
          <p:nvPr/>
        </p:nvSpPr>
        <p:spPr>
          <a:xfrm>
            <a:off x="1926547" y="6634718"/>
            <a:ext cx="180000" cy="180000"/>
          </a:xfrm>
          <a:prstGeom prst="ellipse">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3840236023"/>
      </p:ext>
    </p:extLst>
  </p:cSld>
  <p:clrMap bg1="lt1" tx1="dk1" bg2="lt2" tx2="dk2" accent1="accent1" accent2="accent2" accent3="accent3" accent4="accent4" accent5="accent5" accent6="accent6" hlink="hlink" folHlink="folHlink"/>
  <p:sldLayoutIdLst>
    <p:sldLayoutId id="2147483686" r:id="rId1"/>
    <p:sldLayoutId id="2147483687" r:id="rId2"/>
    <p:sldLayoutId id="2147483688" r:id="rId3"/>
    <p:sldLayoutId id="2147483689" r:id="rId4"/>
    <p:sldLayoutId id="2147483690" r:id="rId5"/>
    <p:sldLayoutId id="2147483691" r:id="rId6"/>
    <p:sldLayoutId id="2147483692" r:id="rId7"/>
    <p:sldLayoutId id="2147483693" r:id="rId8"/>
    <p:sldLayoutId id="2147483694" r:id="rId9"/>
    <p:sldLayoutId id="2147483695" r:id="rId10"/>
    <p:sldLayoutId id="2147483696" r:id="rId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ftr="0" dt="0"/>
  <p:txStyles>
    <p:titleStyle>
      <a:lvl1pPr algn="ctr" defTabSz="914400" rtl="0" eaLnBrk="1" latinLnBrk="0" hangingPunct="1">
        <a:spcBef>
          <a:spcPct val="0"/>
        </a:spcBef>
        <a:buNone/>
        <a:defRPr kumimoji="1"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8.xml"/><Relationship Id="rId4" Type="http://schemas.microsoft.com/office/2007/relationships/hdphoto" Target="../media/hdphoto1.wdp"/></Relationships>
</file>

<file path=ppt/slides/_rels/slide10.xml.rels><?xml version="1.0" encoding="UTF-8" standalone="yes"?>
<Relationships xmlns="http://schemas.openxmlformats.org/package/2006/relationships"><Relationship Id="rId3" Type="http://schemas.openxmlformats.org/officeDocument/2006/relationships/image" Target="../media/image3.tmp"/><Relationship Id="rId2" Type="http://schemas.openxmlformats.org/officeDocument/2006/relationships/notesSlide" Target="../notesSlides/notesSlide10.xml"/><Relationship Id="rId1" Type="http://schemas.openxmlformats.org/officeDocument/2006/relationships/slideLayout" Target="../slideLayouts/slideLayout18.xml"/><Relationship Id="rId4" Type="http://schemas.openxmlformats.org/officeDocument/2006/relationships/image" Target="../media/image4.tmp"/></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xml"/><Relationship Id="rId1" Type="http://schemas.openxmlformats.org/officeDocument/2006/relationships/slideLayout" Target="../slideLayouts/slideLayout18.xml"/></Relationships>
</file>

<file path=ppt/slides/_rels/slide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5.xml"/><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3" Type="http://schemas.openxmlformats.org/officeDocument/2006/relationships/image" Target="../media/image3.tmp"/><Relationship Id="rId2" Type="http://schemas.openxmlformats.org/officeDocument/2006/relationships/notesSlide" Target="../notesSlides/notesSlide6.xml"/><Relationship Id="rId1" Type="http://schemas.openxmlformats.org/officeDocument/2006/relationships/slideLayout" Target="../slideLayouts/slideLayout18.xml"/><Relationship Id="rId4" Type="http://schemas.openxmlformats.org/officeDocument/2006/relationships/image" Target="../media/image4.tmp"/></Relationships>
</file>

<file path=ppt/slides/_rels/slide7.xml.rels><?xml version="1.0" encoding="UTF-8" standalone="yes"?>
<Relationships xmlns="http://schemas.openxmlformats.org/package/2006/relationships"><Relationship Id="rId3" Type="http://schemas.openxmlformats.org/officeDocument/2006/relationships/image" Target="../media/image3.tmp"/><Relationship Id="rId2" Type="http://schemas.openxmlformats.org/officeDocument/2006/relationships/notesSlide" Target="../notesSlides/notesSlide7.xml"/><Relationship Id="rId1" Type="http://schemas.openxmlformats.org/officeDocument/2006/relationships/slideLayout" Target="../slideLayouts/slideLayout18.xml"/><Relationship Id="rId4" Type="http://schemas.openxmlformats.org/officeDocument/2006/relationships/image" Target="../media/image4.tmp"/></Relationships>
</file>

<file path=ppt/slides/_rels/slide8.xml.rels><?xml version="1.0" encoding="UTF-8" standalone="yes"?>
<Relationships xmlns="http://schemas.openxmlformats.org/package/2006/relationships"><Relationship Id="rId3" Type="http://schemas.openxmlformats.org/officeDocument/2006/relationships/image" Target="../media/image3.tmp"/><Relationship Id="rId2" Type="http://schemas.openxmlformats.org/officeDocument/2006/relationships/notesSlide" Target="../notesSlides/notesSlide8.xml"/><Relationship Id="rId1" Type="http://schemas.openxmlformats.org/officeDocument/2006/relationships/slideLayout" Target="../slideLayouts/slideLayout18.xml"/><Relationship Id="rId4" Type="http://schemas.openxmlformats.org/officeDocument/2006/relationships/image" Target="../media/image4.tmp"/></Relationships>
</file>

<file path=ppt/slides/_rels/slide9.xml.rels><?xml version="1.0" encoding="UTF-8" standalone="yes"?>
<Relationships xmlns="http://schemas.openxmlformats.org/package/2006/relationships"><Relationship Id="rId3" Type="http://schemas.openxmlformats.org/officeDocument/2006/relationships/image" Target="../media/image3.tmp"/><Relationship Id="rId2" Type="http://schemas.openxmlformats.org/officeDocument/2006/relationships/notesSlide" Target="../notesSlides/notesSlide9.xml"/><Relationship Id="rId1" Type="http://schemas.openxmlformats.org/officeDocument/2006/relationships/slideLayout" Target="../slideLayouts/slideLayout18.xml"/><Relationship Id="rId4" Type="http://schemas.openxmlformats.org/officeDocument/2006/relationships/image" Target="../media/image4.tmp"/></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03" name="直線コネクタ 102"/>
          <p:cNvCxnSpPr/>
          <p:nvPr/>
        </p:nvCxnSpPr>
        <p:spPr>
          <a:xfrm>
            <a:off x="1250912" y="808246"/>
            <a:ext cx="7812000" cy="0"/>
          </a:xfrm>
          <a:prstGeom prst="line">
            <a:avLst/>
          </a:prstGeom>
          <a:ln w="12700">
            <a:solidFill>
              <a:srgbClr val="663300"/>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pic>
        <p:nvPicPr>
          <p:cNvPr id="12" name="図 11"/>
          <p:cNvPicPr>
            <a:picLocks noChangeAspect="1"/>
          </p:cNvPicPr>
          <p:nvPr/>
        </p:nvPicPr>
        <p:blipFill rotWithShape="1">
          <a:blip r:embed="rId3" cstate="print">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r="5787"/>
          <a:stretch/>
        </p:blipFill>
        <p:spPr>
          <a:xfrm rot="5400000">
            <a:off x="1481319" y="-764463"/>
            <a:ext cx="5831133" cy="8491245"/>
          </a:xfrm>
          <a:prstGeom prst="rect">
            <a:avLst/>
          </a:prstGeom>
        </p:spPr>
      </p:pic>
      <p:sp>
        <p:nvSpPr>
          <p:cNvPr id="3" name="角丸四角形 2"/>
          <p:cNvSpPr/>
          <p:nvPr/>
        </p:nvSpPr>
        <p:spPr>
          <a:xfrm>
            <a:off x="151263" y="1367548"/>
            <a:ext cx="7502322" cy="1008112"/>
          </a:xfrm>
          <a:prstGeom prst="roundRect">
            <a:avLst/>
          </a:prstGeom>
          <a:noFill/>
          <a:ln>
            <a:solidFill>
              <a:srgbClr val="0033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prstClr val="white"/>
              </a:solidFill>
              <a:effectLst/>
              <a:uLnTx/>
              <a:uFillTx/>
              <a:latin typeface="Calibri"/>
              <a:ea typeface="ＭＳ Ｐゴシック" panose="020B0600070205080204" pitchFamily="50" charset="-128"/>
              <a:cs typeface="+mn-cs"/>
            </a:endParaRPr>
          </a:p>
        </p:txBody>
      </p:sp>
      <p:sp>
        <p:nvSpPr>
          <p:cNvPr id="95" name="角丸四角形 94"/>
          <p:cNvSpPr/>
          <p:nvPr/>
        </p:nvSpPr>
        <p:spPr>
          <a:xfrm>
            <a:off x="160462" y="2398606"/>
            <a:ext cx="7502322" cy="805806"/>
          </a:xfrm>
          <a:prstGeom prst="roundRect">
            <a:avLst/>
          </a:prstGeom>
          <a:no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prstClr val="white"/>
              </a:solidFill>
              <a:effectLst/>
              <a:uLnTx/>
              <a:uFillTx/>
              <a:latin typeface="Calibri"/>
              <a:ea typeface="ＭＳ Ｐゴシック" panose="020B0600070205080204" pitchFamily="50" charset="-128"/>
              <a:cs typeface="+mn-cs"/>
            </a:endParaRPr>
          </a:p>
        </p:txBody>
      </p:sp>
      <p:sp>
        <p:nvSpPr>
          <p:cNvPr id="97" name="角丸四角形 96"/>
          <p:cNvSpPr/>
          <p:nvPr/>
        </p:nvSpPr>
        <p:spPr>
          <a:xfrm>
            <a:off x="124385" y="3227358"/>
            <a:ext cx="7502322" cy="1876425"/>
          </a:xfrm>
          <a:prstGeom prst="roundRect">
            <a:avLst>
              <a:gd name="adj" fmla="val 8545"/>
            </a:avLst>
          </a:prstGeom>
          <a:no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prstClr val="white"/>
              </a:solidFill>
              <a:effectLst/>
              <a:uLnTx/>
              <a:uFillTx/>
              <a:latin typeface="Calibri"/>
              <a:ea typeface="ＭＳ Ｐゴシック" panose="020B0600070205080204" pitchFamily="50" charset="-128"/>
              <a:cs typeface="+mn-cs"/>
            </a:endParaRPr>
          </a:p>
        </p:txBody>
      </p:sp>
      <p:sp>
        <p:nvSpPr>
          <p:cNvPr id="99" name="角丸四角形 98"/>
          <p:cNvSpPr/>
          <p:nvPr/>
        </p:nvSpPr>
        <p:spPr>
          <a:xfrm>
            <a:off x="160512" y="5126729"/>
            <a:ext cx="7502322" cy="808152"/>
          </a:xfrm>
          <a:prstGeom prst="roundRect">
            <a:avLst/>
          </a:prstGeom>
          <a:no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prstClr val="white"/>
              </a:solidFill>
              <a:effectLst/>
              <a:uLnTx/>
              <a:uFillTx/>
              <a:latin typeface="Calibri"/>
              <a:ea typeface="ＭＳ Ｐゴシック" panose="020B0600070205080204" pitchFamily="50" charset="-128"/>
              <a:cs typeface="+mn-cs"/>
            </a:endParaRPr>
          </a:p>
        </p:txBody>
      </p:sp>
      <p:sp>
        <p:nvSpPr>
          <p:cNvPr id="101" name="角丸四角形 100"/>
          <p:cNvSpPr/>
          <p:nvPr/>
        </p:nvSpPr>
        <p:spPr>
          <a:xfrm>
            <a:off x="160512" y="5957826"/>
            <a:ext cx="7502322" cy="438901"/>
          </a:xfrm>
          <a:prstGeom prst="roundRect">
            <a:avLst/>
          </a:prstGeom>
          <a:no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prstClr val="white"/>
              </a:solidFill>
              <a:effectLst/>
              <a:uLnTx/>
              <a:uFillTx/>
              <a:latin typeface="Calibri"/>
              <a:ea typeface="ＭＳ Ｐゴシック" panose="020B0600070205080204" pitchFamily="50" charset="-128"/>
              <a:cs typeface="+mn-cs"/>
            </a:endParaRPr>
          </a:p>
        </p:txBody>
      </p:sp>
      <p:sp>
        <p:nvSpPr>
          <p:cNvPr id="104" name="テキスト ボックス 103"/>
          <p:cNvSpPr txBox="1"/>
          <p:nvPr/>
        </p:nvSpPr>
        <p:spPr>
          <a:xfrm>
            <a:off x="1115616" y="163373"/>
            <a:ext cx="5724644" cy="64633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3600" b="0" i="0" u="none" strike="noStrike" kern="1200" cap="none" spc="0" normalizeH="0" baseline="0" noProof="0" dirty="0">
                <a:ln>
                  <a:noFill/>
                </a:ln>
                <a:solidFill>
                  <a:prstClr val="black"/>
                </a:solidFill>
                <a:effectLst/>
                <a:uLnTx/>
                <a:uFillTx/>
                <a:latin typeface="EPSON 太丸ゴシック体Ｂ" pitchFamily="49" charset="-128"/>
                <a:ea typeface="EPSON 太丸ゴシック体Ｂ" pitchFamily="49" charset="-128"/>
                <a:cs typeface="+mn-cs"/>
              </a:rPr>
              <a:t>「モデルカリキュラム表」</a:t>
            </a:r>
            <a:endParaRPr kumimoji="1" lang="en-US" altLang="ja-JP" sz="3600" b="0" i="0" u="none" strike="noStrike" kern="1200" cap="none" spc="0" normalizeH="0" baseline="0" noProof="0" dirty="0">
              <a:ln>
                <a:noFill/>
              </a:ln>
              <a:solidFill>
                <a:prstClr val="black"/>
              </a:solidFill>
              <a:effectLst/>
              <a:uLnTx/>
              <a:uFillTx/>
              <a:latin typeface="EPSON 太丸ゴシック体Ｂ" pitchFamily="49" charset="-128"/>
              <a:ea typeface="EPSON 太丸ゴシック体Ｂ" pitchFamily="49" charset="-128"/>
              <a:cs typeface="+mn-cs"/>
            </a:endParaRPr>
          </a:p>
        </p:txBody>
      </p:sp>
      <p:sp>
        <p:nvSpPr>
          <p:cNvPr id="4" name="テキスト ボックス 3"/>
          <p:cNvSpPr txBox="1"/>
          <p:nvPr/>
        </p:nvSpPr>
        <p:spPr>
          <a:xfrm>
            <a:off x="81357" y="1412776"/>
            <a:ext cx="8883131" cy="3662541"/>
          </a:xfrm>
          <a:prstGeom prst="rect">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3600" b="0" i="0" u="none" strike="noStrike" kern="1200" cap="none" spc="0" normalizeH="0" baseline="0" noProof="0" dirty="0">
                <a:ln>
                  <a:noFill/>
                </a:ln>
                <a:solidFill>
                  <a:prstClr val="black"/>
                </a:solidFill>
                <a:effectLst/>
                <a:uLnTx/>
                <a:uFillTx/>
                <a:latin typeface="EPSON 丸ゴシック体Ｍ" pitchFamily="49" charset="-128"/>
                <a:ea typeface="EPSON 丸ゴシック体Ｍ" pitchFamily="49" charset="-128"/>
                <a:cs typeface="+mn-cs"/>
              </a:rPr>
              <a:t>■　関わりのある学年を見てみましょう</a:t>
            </a:r>
            <a:endParaRPr kumimoji="1" lang="en-US" altLang="ja-JP" sz="3600" b="0" i="0" u="none" strike="noStrike" kern="1200" cap="none" spc="0" normalizeH="0" baseline="0" noProof="0" dirty="0">
              <a:ln>
                <a:noFill/>
              </a:ln>
              <a:solidFill>
                <a:prstClr val="black"/>
              </a:solidFill>
              <a:effectLst/>
              <a:uLnTx/>
              <a:uFillTx/>
              <a:latin typeface="EPSON 丸ゴシック体Ｍ" pitchFamily="49" charset="-128"/>
              <a:ea typeface="EPSON 丸ゴシック体Ｍ" pitchFamily="49"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3600" b="0" i="0" u="none" strike="noStrike" kern="1200" cap="none" spc="0" normalizeH="0" baseline="0" noProof="0" dirty="0">
                <a:ln>
                  <a:noFill/>
                </a:ln>
                <a:solidFill>
                  <a:prstClr val="black"/>
                </a:solidFill>
                <a:effectLst/>
                <a:uLnTx/>
                <a:uFillTx/>
                <a:latin typeface="EPSON 丸ゴシック体Ｍ" pitchFamily="49" charset="-128"/>
                <a:ea typeface="EPSON 丸ゴシック体Ｍ" pitchFamily="49" charset="-128"/>
                <a:cs typeface="+mn-cs"/>
              </a:rPr>
              <a:t>　　他学年・異校種の目標との違い</a:t>
            </a:r>
            <a:endParaRPr kumimoji="1" lang="en-US" altLang="ja-JP" sz="3600" b="0" i="0" u="none" strike="noStrike" kern="1200" cap="none" spc="0" normalizeH="0" baseline="0" noProof="0" dirty="0">
              <a:ln>
                <a:noFill/>
              </a:ln>
              <a:solidFill>
                <a:prstClr val="black"/>
              </a:solidFill>
              <a:effectLst/>
              <a:uLnTx/>
              <a:uFillTx/>
              <a:latin typeface="EPSON 丸ゴシック体Ｍ" pitchFamily="49" charset="-128"/>
              <a:ea typeface="EPSON 丸ゴシック体Ｍ" pitchFamily="49" charset="-128"/>
              <a:cs typeface="+mn-cs"/>
            </a:endParaRPr>
          </a:p>
          <a:p>
            <a:pPr marL="0" marR="0" lvl="0" indent="0" algn="r" defTabSz="914400" rtl="0" eaLnBrk="1" fontAlgn="auto" latinLnBrk="0" hangingPunct="1">
              <a:lnSpc>
                <a:spcPct val="100000"/>
              </a:lnSpc>
              <a:spcBef>
                <a:spcPts val="0"/>
              </a:spcBef>
              <a:spcAft>
                <a:spcPts val="0"/>
              </a:spcAft>
              <a:buClrTx/>
              <a:buSzTx/>
              <a:buFontTx/>
              <a:buNone/>
              <a:tabLst/>
              <a:defRPr/>
            </a:pPr>
            <a:r>
              <a:rPr kumimoji="1" lang="ja-JP" altLang="en-US" sz="3600" b="0" i="0" u="none" strike="noStrike" kern="1200" cap="none" spc="0" normalizeH="0" baseline="0" noProof="0" dirty="0">
                <a:ln>
                  <a:noFill/>
                </a:ln>
                <a:solidFill>
                  <a:prstClr val="black"/>
                </a:solidFill>
                <a:effectLst/>
                <a:uLnTx/>
                <a:uFillTx/>
                <a:latin typeface="EPSON 丸ゴシック体Ｍ" pitchFamily="49" charset="-128"/>
                <a:ea typeface="EPSON 丸ゴシック体Ｍ" pitchFamily="49" charset="-128"/>
                <a:cs typeface="+mn-cs"/>
              </a:rPr>
              <a:t>（系統性）</a:t>
            </a:r>
            <a:endParaRPr kumimoji="1" lang="en-US" altLang="ja-JP" sz="3600" b="0" i="0" u="none" strike="noStrike" kern="1200" cap="none" spc="0" normalizeH="0" baseline="0" noProof="0" dirty="0">
              <a:ln>
                <a:noFill/>
              </a:ln>
              <a:solidFill>
                <a:prstClr val="black"/>
              </a:solidFill>
              <a:effectLst/>
              <a:uLnTx/>
              <a:uFillTx/>
              <a:latin typeface="EPSON 丸ゴシック体Ｍ" pitchFamily="49" charset="-128"/>
              <a:ea typeface="EPSON 丸ゴシック体Ｍ" pitchFamily="49"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prstClr val="black"/>
              </a:solidFill>
              <a:effectLst/>
              <a:uLnTx/>
              <a:uFillTx/>
              <a:latin typeface="EPSON 丸ゴシック体Ｍ" pitchFamily="49" charset="-128"/>
              <a:ea typeface="EPSON 丸ゴシック体Ｍ" pitchFamily="49" charset="-128"/>
              <a:cs typeface="+mn-cs"/>
            </a:endParaRPr>
          </a:p>
          <a:p>
            <a:pPr marL="457200" marR="0" lvl="0" indent="-457200" algn="l" defTabSz="914400" rtl="0" eaLnBrk="1" fontAlgn="auto" latinLnBrk="0" hangingPunct="1">
              <a:lnSpc>
                <a:spcPct val="100000"/>
              </a:lnSpc>
              <a:spcBef>
                <a:spcPts val="0"/>
              </a:spcBef>
              <a:spcAft>
                <a:spcPts val="0"/>
              </a:spcAft>
              <a:buClrTx/>
              <a:buSzTx/>
              <a:buFontTx/>
              <a:buNone/>
              <a:tabLst/>
              <a:defRPr/>
            </a:pPr>
            <a:r>
              <a:rPr kumimoji="1" lang="ja-JP" altLang="en-US" sz="3600" b="0" i="0" u="none" strike="noStrike" kern="1200" cap="none" spc="0" normalizeH="0" baseline="0" noProof="0" dirty="0">
                <a:ln>
                  <a:noFill/>
                </a:ln>
                <a:solidFill>
                  <a:prstClr val="black"/>
                </a:solidFill>
                <a:effectLst/>
                <a:uLnTx/>
                <a:uFillTx/>
                <a:latin typeface="EPSON 丸ゴシック体Ｍ" pitchFamily="49" charset="-128"/>
                <a:ea typeface="EPSON 丸ゴシック体Ｍ" pitchFamily="49" charset="-128"/>
                <a:cs typeface="+mn-cs"/>
              </a:rPr>
              <a:t>■　これまでに指導した内容は？</a:t>
            </a:r>
            <a:endParaRPr kumimoji="1" lang="en-US" altLang="ja-JP" sz="3600" b="0" i="0" u="none" strike="noStrike" kern="1200" cap="none" spc="0" normalizeH="0" baseline="0" noProof="0" dirty="0">
              <a:ln>
                <a:noFill/>
              </a:ln>
              <a:solidFill>
                <a:prstClr val="black"/>
              </a:solidFill>
              <a:effectLst/>
              <a:uLnTx/>
              <a:uFillTx/>
              <a:latin typeface="EPSON 丸ゴシック体Ｍ" pitchFamily="49" charset="-128"/>
              <a:ea typeface="EPSON 丸ゴシック体Ｍ" pitchFamily="49" charset="-128"/>
              <a:cs typeface="+mn-cs"/>
            </a:endParaRPr>
          </a:p>
          <a:p>
            <a:pPr marL="457200" marR="0" lvl="0" indent="-457200" algn="l" defTabSz="914400" rtl="0" eaLnBrk="1" fontAlgn="auto"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prstClr val="black"/>
              </a:solidFill>
              <a:effectLst/>
              <a:uLnTx/>
              <a:uFillTx/>
              <a:latin typeface="EPSON 丸ゴシック体Ｍ" pitchFamily="49" charset="-128"/>
              <a:ea typeface="EPSON 丸ゴシック体Ｍ" pitchFamily="49" charset="-128"/>
              <a:cs typeface="+mn-cs"/>
            </a:endParaRPr>
          </a:p>
          <a:p>
            <a:pPr marL="457200" marR="0" lvl="0" indent="-457200" algn="l" defTabSz="914400" rtl="0" eaLnBrk="1" fontAlgn="auto" latinLnBrk="0" hangingPunct="1">
              <a:lnSpc>
                <a:spcPct val="100000"/>
              </a:lnSpc>
              <a:spcBef>
                <a:spcPts val="0"/>
              </a:spcBef>
              <a:spcAft>
                <a:spcPts val="0"/>
              </a:spcAft>
              <a:buClrTx/>
              <a:buSzTx/>
              <a:buFontTx/>
              <a:buNone/>
              <a:tabLst/>
              <a:defRPr/>
            </a:pPr>
            <a:r>
              <a:rPr kumimoji="1" lang="ja-JP" altLang="en-US" sz="3600" b="0" i="0" u="none" strike="noStrike" kern="1200" cap="none" spc="0" normalizeH="0" baseline="0" noProof="0" dirty="0">
                <a:ln>
                  <a:noFill/>
                </a:ln>
                <a:solidFill>
                  <a:prstClr val="black"/>
                </a:solidFill>
                <a:effectLst/>
                <a:uLnTx/>
                <a:uFillTx/>
                <a:latin typeface="EPSON 丸ゴシック体Ｍ" pitchFamily="49" charset="-128"/>
                <a:ea typeface="EPSON 丸ゴシック体Ｍ" pitchFamily="49" charset="-128"/>
                <a:cs typeface="+mn-cs"/>
              </a:rPr>
              <a:t>■　指導内容について，気が付いたこと，新しく分かったことがありますか？</a:t>
            </a:r>
          </a:p>
        </p:txBody>
      </p:sp>
      <p:sp>
        <p:nvSpPr>
          <p:cNvPr id="13" name="正方形/長方形 12"/>
          <p:cNvSpPr/>
          <p:nvPr/>
        </p:nvSpPr>
        <p:spPr>
          <a:xfrm>
            <a:off x="-2" y="6306461"/>
            <a:ext cx="9396538" cy="338554"/>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60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http://www.mext.go.jp/component/a_menu/education/detail/__icsFiles/afieldfile/2010/09/07/1296869.pdf</a:t>
            </a:r>
            <a:endParaRPr kumimoji="1" lang="ja-JP" altLang="en-US" sz="160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endParaRPr>
          </a:p>
        </p:txBody>
      </p:sp>
      <p:sp>
        <p:nvSpPr>
          <p:cNvPr id="14" name="正方形/長方形 13"/>
          <p:cNvSpPr/>
          <p:nvPr/>
        </p:nvSpPr>
        <p:spPr>
          <a:xfrm>
            <a:off x="2483768" y="5681490"/>
            <a:ext cx="6624736" cy="565146"/>
          </a:xfrm>
          <a:prstGeom prst="rect">
            <a:avLst/>
          </a:prstGeom>
          <a:solidFill>
            <a:schemeClr val="bg1"/>
          </a:solidFill>
        </p:spPr>
        <p:txBody>
          <a:bodyPr wrap="square" lIns="36000" tIns="36000" rIns="36000" bIns="3600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ja-JP" altLang="en-US" sz="3200" b="0" i="0" u="none" strike="noStrike" kern="1200" cap="none" spc="0" normalizeH="0" baseline="0" noProof="0" dirty="0">
                <a:ln>
                  <a:noFill/>
                </a:ln>
                <a:solidFill>
                  <a:prstClr val="black"/>
                </a:solidFill>
                <a:effectLst/>
                <a:uLnTx/>
                <a:uFillTx/>
                <a:latin typeface="EPSON 太丸ゴシック体Ｂ" pitchFamily="49" charset="-128"/>
                <a:ea typeface="EPSON 太丸ゴシック体Ｂ" pitchFamily="49" charset="-128"/>
                <a:cs typeface="+mn-cs"/>
              </a:rPr>
              <a:t>（時間　各自１分＋グループ２分）</a:t>
            </a:r>
          </a:p>
        </p:txBody>
      </p:sp>
    </p:spTree>
    <p:extLst>
      <p:ext uri="{BB962C8B-B14F-4D97-AF65-F5344CB8AC3E}">
        <p14:creationId xmlns:p14="http://schemas.microsoft.com/office/powerpoint/2010/main" val="27743610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図 4" descr="画面の領域"/>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44655" y="1571287"/>
            <a:ext cx="3274998" cy="4664391"/>
          </a:xfrm>
          <a:prstGeom prst="rect">
            <a:avLst/>
          </a:prstGeom>
          <a:ln>
            <a:solidFill>
              <a:schemeClr val="bg1">
                <a:lumMod val="95000"/>
              </a:schemeClr>
            </a:solidFill>
          </a:ln>
          <a:effectLst>
            <a:outerShdw blurRad="50800" dist="38100" dir="8100000" algn="tr" rotWithShape="0">
              <a:prstClr val="black">
                <a:alpha val="40000"/>
              </a:prstClr>
            </a:outerShdw>
          </a:effectLst>
        </p:spPr>
      </p:pic>
      <p:pic>
        <p:nvPicPr>
          <p:cNvPr id="4" name="図 3" descr="画面の領域"/>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461782" y="980728"/>
            <a:ext cx="3553346" cy="4994797"/>
          </a:xfrm>
          <a:prstGeom prst="rect">
            <a:avLst/>
          </a:prstGeom>
          <a:ln>
            <a:solidFill>
              <a:schemeClr val="bg1">
                <a:lumMod val="95000"/>
              </a:schemeClr>
            </a:solidFill>
          </a:ln>
          <a:effectLst>
            <a:outerShdw blurRad="50800" dist="38100" dir="8100000" algn="tr" rotWithShape="0">
              <a:prstClr val="black">
                <a:alpha val="40000"/>
              </a:prstClr>
            </a:outerShdw>
          </a:effectLst>
        </p:spPr>
      </p:pic>
      <p:cxnSp>
        <p:nvCxnSpPr>
          <p:cNvPr id="205" name="直線コネクタ 204"/>
          <p:cNvCxnSpPr/>
          <p:nvPr/>
        </p:nvCxnSpPr>
        <p:spPr>
          <a:xfrm>
            <a:off x="1250912" y="790691"/>
            <a:ext cx="7812000" cy="0"/>
          </a:xfrm>
          <a:prstGeom prst="line">
            <a:avLst/>
          </a:prstGeom>
          <a:ln w="12700">
            <a:solidFill>
              <a:srgbClr val="663300"/>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95" name="正方形/長方形 94"/>
          <p:cNvSpPr/>
          <p:nvPr/>
        </p:nvSpPr>
        <p:spPr>
          <a:xfrm>
            <a:off x="2051720" y="5828451"/>
            <a:ext cx="7092280" cy="565146"/>
          </a:xfrm>
          <a:prstGeom prst="rect">
            <a:avLst/>
          </a:prstGeom>
          <a:solidFill>
            <a:schemeClr val="bg1"/>
          </a:solidFill>
        </p:spPr>
        <p:txBody>
          <a:bodyPr wrap="square" lIns="36000" tIns="36000" rIns="36000" bIns="36000">
            <a:spAutoFit/>
          </a:bodyPr>
          <a:lstStyle/>
          <a:p>
            <a:r>
              <a:rPr lang="ja-JP" altLang="en-US" sz="3200" dirty="0">
                <a:solidFill>
                  <a:prstClr val="black"/>
                </a:solidFill>
                <a:latin typeface="EPSON 太丸ゴシック体Ｂ" pitchFamily="49" charset="-128"/>
                <a:ea typeface="EPSON 太丸ゴシック体Ｂ" pitchFamily="49" charset="-128"/>
              </a:rPr>
              <a:t>（時間　各自１分＋グループ２分）</a:t>
            </a:r>
          </a:p>
        </p:txBody>
      </p:sp>
      <p:sp>
        <p:nvSpPr>
          <p:cNvPr id="2" name="正方形/長方形 1"/>
          <p:cNvSpPr/>
          <p:nvPr/>
        </p:nvSpPr>
        <p:spPr>
          <a:xfrm>
            <a:off x="128814" y="2422629"/>
            <a:ext cx="8883298" cy="646331"/>
          </a:xfrm>
          <a:prstGeom prst="rect">
            <a:avLst/>
          </a:prstGeom>
          <a:solidFill>
            <a:schemeClr val="bg1">
              <a:lumMod val="95000"/>
            </a:schemeClr>
          </a:solidFill>
          <a:ln>
            <a:solidFill>
              <a:srgbClr val="FF0000"/>
            </a:solidFill>
          </a:ln>
          <a:effectLst>
            <a:outerShdw blurRad="50800" dist="38100" dir="2700000" algn="tl" rotWithShape="0">
              <a:prstClr val="black">
                <a:alpha val="40000"/>
              </a:prstClr>
            </a:outerShdw>
          </a:effectLst>
        </p:spPr>
        <p:txBody>
          <a:bodyPr wrap="square">
            <a:spAutoFit/>
          </a:bodyPr>
          <a:lstStyle/>
          <a:p>
            <a:pPr marL="446088" indent="-446088"/>
            <a:r>
              <a:rPr lang="ja-JP" altLang="en-US" sz="3600" dirty="0">
                <a:solidFill>
                  <a:srgbClr val="0033CC"/>
                </a:solidFill>
                <a:latin typeface="EPSON 太丸ゴシック体Ｂ" pitchFamily="49" charset="-128"/>
                <a:ea typeface="EPSON 太丸ゴシック体Ｂ" pitchFamily="49" charset="-128"/>
              </a:rPr>
              <a:t>■「予想される児童の反応」を考えよう。</a:t>
            </a:r>
            <a:endParaRPr lang="en-US" altLang="ja-JP" sz="3600" dirty="0">
              <a:solidFill>
                <a:srgbClr val="0033CC"/>
              </a:solidFill>
              <a:latin typeface="EPSON 太丸ゴシック体Ｂ" pitchFamily="49" charset="-128"/>
              <a:ea typeface="EPSON 太丸ゴシック体Ｂ" pitchFamily="49" charset="-128"/>
            </a:endParaRPr>
          </a:p>
        </p:txBody>
      </p:sp>
      <p:sp>
        <p:nvSpPr>
          <p:cNvPr id="18" name="角丸四角形 17"/>
          <p:cNvSpPr/>
          <p:nvPr/>
        </p:nvSpPr>
        <p:spPr>
          <a:xfrm>
            <a:off x="179615" y="4099355"/>
            <a:ext cx="8730958" cy="1201853"/>
          </a:xfrm>
          <a:prstGeom prst="roundRect">
            <a:avLst/>
          </a:prstGeom>
          <a:solidFill>
            <a:schemeClr val="bg1"/>
          </a:solidFill>
          <a:ln>
            <a:solidFill>
              <a:srgbClr val="FF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テキスト ボックス 18"/>
          <p:cNvSpPr txBox="1"/>
          <p:nvPr/>
        </p:nvSpPr>
        <p:spPr>
          <a:xfrm>
            <a:off x="233530" y="4171363"/>
            <a:ext cx="8730958" cy="1077218"/>
          </a:xfrm>
          <a:prstGeom prst="rect">
            <a:avLst/>
          </a:prstGeom>
          <a:noFill/>
        </p:spPr>
        <p:txBody>
          <a:bodyPr wrap="square" rtlCol="0">
            <a:spAutoFit/>
          </a:bodyPr>
          <a:lstStyle/>
          <a:p>
            <a:r>
              <a:rPr kumimoji="1" lang="ja-JP" altLang="en-US" sz="3200" dirty="0">
                <a:latin typeface="EPSON 丸ゴシック体Ｍ" pitchFamily="49" charset="-128"/>
                <a:ea typeface="EPSON 丸ゴシック体Ｍ" pitchFamily="49" charset="-128"/>
              </a:rPr>
              <a:t>考えた発問に対する，子どもの反応を予想します。どのような反応が返ってきそうですか</a:t>
            </a:r>
            <a:r>
              <a:rPr kumimoji="1" lang="en-US" altLang="ja-JP" sz="3200" dirty="0">
                <a:latin typeface="EPSON 丸ゴシック体Ｍ" pitchFamily="49" charset="-128"/>
                <a:ea typeface="EPSON 丸ゴシック体Ｍ" pitchFamily="49" charset="-128"/>
              </a:rPr>
              <a:t>?</a:t>
            </a:r>
            <a:endParaRPr kumimoji="1" lang="ja-JP" altLang="en-US" sz="3200" dirty="0">
              <a:latin typeface="EPSON 丸ゴシック体Ｍ" pitchFamily="49" charset="-128"/>
              <a:ea typeface="EPSON 丸ゴシック体Ｍ" pitchFamily="49" charset="-128"/>
            </a:endParaRPr>
          </a:p>
        </p:txBody>
      </p:sp>
      <p:sp>
        <p:nvSpPr>
          <p:cNvPr id="12" name="正方形/長方形 11"/>
          <p:cNvSpPr/>
          <p:nvPr/>
        </p:nvSpPr>
        <p:spPr>
          <a:xfrm>
            <a:off x="179512" y="869370"/>
            <a:ext cx="8731061" cy="1200329"/>
          </a:xfrm>
          <a:prstGeom prst="rect">
            <a:avLst/>
          </a:prstGeom>
          <a:solidFill>
            <a:schemeClr val="bg1">
              <a:lumMod val="95000"/>
            </a:schemeClr>
          </a:solidFill>
          <a:ln>
            <a:solidFill>
              <a:srgbClr val="663300"/>
            </a:solidFill>
          </a:ln>
          <a:effectLst>
            <a:outerShdw blurRad="50800" dist="38100" dir="2700000" algn="tl" rotWithShape="0">
              <a:prstClr val="black">
                <a:alpha val="40000"/>
              </a:prstClr>
            </a:outerShdw>
          </a:effectLst>
        </p:spPr>
        <p:txBody>
          <a:bodyPr wrap="square">
            <a:spAutoFit/>
          </a:bodyPr>
          <a:lstStyle/>
          <a:p>
            <a:pPr marL="2293938" indent="-2293938"/>
            <a:r>
              <a:rPr lang="ja-JP" altLang="en-US" sz="3600" dirty="0">
                <a:solidFill>
                  <a:srgbClr val="2C3233"/>
                </a:solidFill>
                <a:latin typeface="EPSON 太丸ゴシック体Ｂ" pitchFamily="49" charset="-128"/>
                <a:ea typeface="EPSON 太丸ゴシック体Ｂ" pitchFamily="49" charset="-128"/>
              </a:rPr>
              <a:t>（ねらい）人の作ったものを大切にする心をもつ。</a:t>
            </a:r>
            <a:endParaRPr lang="en-US" altLang="ja-JP" sz="3600" dirty="0">
              <a:solidFill>
                <a:srgbClr val="2C3233"/>
              </a:solidFill>
              <a:latin typeface="EPSON 太丸ゴシック体Ｂ" pitchFamily="49" charset="-128"/>
              <a:ea typeface="EPSON 太丸ゴシック体Ｂ" pitchFamily="49" charset="-128"/>
            </a:endParaRPr>
          </a:p>
        </p:txBody>
      </p:sp>
      <p:sp>
        <p:nvSpPr>
          <p:cNvPr id="11" name="テキスト ボックス 10"/>
          <p:cNvSpPr txBox="1"/>
          <p:nvPr/>
        </p:nvSpPr>
        <p:spPr>
          <a:xfrm>
            <a:off x="1115616" y="251937"/>
            <a:ext cx="7776488" cy="584775"/>
          </a:xfrm>
          <a:prstGeom prst="rect">
            <a:avLst/>
          </a:prstGeom>
          <a:noFill/>
        </p:spPr>
        <p:txBody>
          <a:bodyPr wrap="none" rtlCol="0">
            <a:spAutoFit/>
          </a:bodyPr>
          <a:lstStyle/>
          <a:p>
            <a:r>
              <a:rPr lang="en-US" altLang="ja-JP" sz="3200" dirty="0">
                <a:solidFill>
                  <a:prstClr val="black"/>
                </a:solidFill>
                <a:latin typeface="EPSON 太丸ゴシック体Ｂ" pitchFamily="49" charset="-128"/>
                <a:ea typeface="EPSON 太丸ゴシック体Ｂ" pitchFamily="49" charset="-128"/>
              </a:rPr>
              <a:t>(3)</a:t>
            </a:r>
            <a:r>
              <a:rPr lang="ja-JP" altLang="en-US" sz="3200" dirty="0">
                <a:solidFill>
                  <a:prstClr val="black"/>
                </a:solidFill>
                <a:latin typeface="EPSON 太丸ゴシック体Ｂ" pitchFamily="49" charset="-128"/>
                <a:ea typeface="EPSON 太丸ゴシック体Ｂ" pitchFamily="49" charset="-128"/>
              </a:rPr>
              <a:t>「モデルカリキュラム表」を生かして</a:t>
            </a:r>
            <a:endParaRPr lang="en-US" altLang="ja-JP" sz="3200" dirty="0">
              <a:solidFill>
                <a:prstClr val="black"/>
              </a:solidFill>
              <a:latin typeface="EPSON 太丸ゴシック体Ｂ" pitchFamily="49" charset="-128"/>
              <a:ea typeface="EPSON 太丸ゴシック体Ｂ" pitchFamily="49" charset="-128"/>
            </a:endParaRPr>
          </a:p>
        </p:txBody>
      </p:sp>
    </p:spTree>
    <p:extLst>
      <p:ext uri="{BB962C8B-B14F-4D97-AF65-F5344CB8AC3E}">
        <p14:creationId xmlns:p14="http://schemas.microsoft.com/office/powerpoint/2010/main" val="388429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 name="テキスト ボックス 203"/>
          <p:cNvSpPr txBox="1"/>
          <p:nvPr/>
        </p:nvSpPr>
        <p:spPr>
          <a:xfrm>
            <a:off x="0" y="867633"/>
            <a:ext cx="9144000" cy="5632311"/>
          </a:xfrm>
          <a:prstGeom prst="rect">
            <a:avLst/>
          </a:prstGeom>
          <a:solidFill>
            <a:srgbClr val="F9FEE6"/>
          </a:solidFill>
        </p:spPr>
        <p:txBody>
          <a:bodyPr wrap="square" rtlCol="0" anchor="ctr">
            <a:spAutoFit/>
          </a:bodyPr>
          <a:lstStyle/>
          <a:p>
            <a:pPr marL="1079500" marR="0" lvl="0" indent="-1079500" algn="l" defTabSz="914400" rtl="0" eaLnBrk="1" fontAlgn="auto" latinLnBrk="0" hangingPunct="1">
              <a:lnSpc>
                <a:spcPct val="100000"/>
              </a:lnSpc>
              <a:spcBef>
                <a:spcPts val="0"/>
              </a:spcBef>
              <a:spcAft>
                <a:spcPts val="0"/>
              </a:spcAft>
              <a:buClrTx/>
              <a:buSzTx/>
              <a:buFontTx/>
              <a:buAutoNum type="arabicParenBoth"/>
              <a:tabLst/>
              <a:defRPr/>
            </a:pPr>
            <a:r>
              <a:rPr kumimoji="1" lang="ja-JP" altLang="en-US" sz="4000" b="0" i="0" u="none" strike="noStrike" kern="1200" cap="none" spc="0" normalizeH="0" baseline="0" noProof="0" dirty="0">
                <a:ln>
                  <a:noFill/>
                </a:ln>
                <a:solidFill>
                  <a:prstClr val="white">
                    <a:lumMod val="75000"/>
                  </a:prstClr>
                </a:solidFill>
                <a:effectLst/>
                <a:uLnTx/>
                <a:uFillTx/>
                <a:latin typeface="EPSON 丸ゴシック体Ｍ" pitchFamily="49" charset="-128"/>
                <a:ea typeface="EPSON 丸ゴシック体Ｍ" pitchFamily="49" charset="-128"/>
                <a:cs typeface="+mn-cs"/>
              </a:rPr>
              <a:t>岡山県の児童生徒の情報モラルに関わる実態を知ろう</a:t>
            </a:r>
            <a:endParaRPr kumimoji="1" lang="en-US" altLang="ja-JP" sz="4000" b="0" i="0" u="none" strike="noStrike" kern="1200" cap="none" spc="0" normalizeH="0" baseline="0" noProof="0" dirty="0">
              <a:ln>
                <a:noFill/>
              </a:ln>
              <a:solidFill>
                <a:prstClr val="white">
                  <a:lumMod val="75000"/>
                </a:prstClr>
              </a:solidFill>
              <a:effectLst/>
              <a:uLnTx/>
              <a:uFillTx/>
              <a:latin typeface="EPSON 丸ゴシック体Ｍ" pitchFamily="49" charset="-128"/>
              <a:ea typeface="EPSON 丸ゴシック体Ｍ" pitchFamily="49" charset="-128"/>
              <a:cs typeface="+mn-cs"/>
            </a:endParaRPr>
          </a:p>
          <a:p>
            <a:pPr marL="1079500" marR="0" lvl="0" indent="-1079500" algn="l" defTabSz="914400" rtl="0" eaLnBrk="1" fontAlgn="auto" latinLnBrk="0" hangingPunct="1">
              <a:lnSpc>
                <a:spcPct val="100000"/>
              </a:lnSpc>
              <a:spcBef>
                <a:spcPts val="0"/>
              </a:spcBef>
              <a:spcAft>
                <a:spcPts val="0"/>
              </a:spcAft>
              <a:buClrTx/>
              <a:buSzTx/>
              <a:buFontTx/>
              <a:buNone/>
              <a:tabLst/>
              <a:defRPr/>
            </a:pPr>
            <a:endParaRPr kumimoji="1" lang="en-US" altLang="ja-JP" sz="4000" b="0" i="0" u="none" strike="noStrike" kern="1200" cap="none" spc="0" normalizeH="0" baseline="0" noProof="0" dirty="0">
              <a:ln>
                <a:noFill/>
              </a:ln>
              <a:solidFill>
                <a:prstClr val="black"/>
              </a:solidFill>
              <a:effectLst/>
              <a:uLnTx/>
              <a:uFillTx/>
              <a:latin typeface="EPSON 丸ゴシック体Ｍ" pitchFamily="49" charset="-128"/>
              <a:ea typeface="EPSON 丸ゴシック体Ｍ" pitchFamily="49" charset="-128"/>
              <a:cs typeface="+mn-cs"/>
            </a:endParaRPr>
          </a:p>
          <a:p>
            <a:pPr marL="1012825" marR="0" lvl="0" indent="-1012825" algn="l" defTabSz="914400" rtl="0" eaLnBrk="1" fontAlgn="auto" latinLnBrk="0" hangingPunct="1">
              <a:lnSpc>
                <a:spcPct val="100000"/>
              </a:lnSpc>
              <a:spcBef>
                <a:spcPts val="0"/>
              </a:spcBef>
              <a:spcAft>
                <a:spcPts val="0"/>
              </a:spcAft>
              <a:buClrTx/>
              <a:buSzTx/>
              <a:buFontTx/>
              <a:buNone/>
              <a:tabLst/>
              <a:defRPr/>
            </a:pPr>
            <a:r>
              <a:rPr kumimoji="1" lang="en-US" altLang="ja-JP" sz="4000" b="0" i="0" u="none" strike="noStrike" kern="1200" cap="none" spc="0" normalizeH="0" baseline="0" noProof="0" dirty="0">
                <a:ln>
                  <a:noFill/>
                </a:ln>
                <a:solidFill>
                  <a:prstClr val="white">
                    <a:lumMod val="75000"/>
                  </a:prstClr>
                </a:solidFill>
                <a:effectLst/>
                <a:uLnTx/>
                <a:uFillTx/>
                <a:latin typeface="EPSON 丸ゴシック体Ｍ" pitchFamily="49" charset="-128"/>
                <a:ea typeface="EPSON 丸ゴシック体Ｍ" pitchFamily="49" charset="-128"/>
                <a:cs typeface="+mn-cs"/>
              </a:rPr>
              <a:t>(2)</a:t>
            </a:r>
            <a:r>
              <a:rPr kumimoji="1" lang="ja-JP" altLang="en-US" sz="4000" b="0" i="0" u="none" strike="noStrike" kern="1200" cap="none" spc="0" normalizeH="0" baseline="0" noProof="0" dirty="0">
                <a:ln>
                  <a:noFill/>
                </a:ln>
                <a:solidFill>
                  <a:prstClr val="white">
                    <a:lumMod val="75000"/>
                  </a:prstClr>
                </a:solidFill>
                <a:effectLst/>
                <a:uLnTx/>
                <a:uFillTx/>
                <a:latin typeface="EPSON 丸ゴシック体Ｍ" pitchFamily="49" charset="-128"/>
                <a:ea typeface="EPSON 丸ゴシック体Ｍ" pitchFamily="49" charset="-128"/>
                <a:cs typeface="+mn-cs"/>
              </a:rPr>
              <a:t> 情報モラル指導モデルカリキュラム表の内容を確認しよう</a:t>
            </a:r>
            <a:endParaRPr kumimoji="1" lang="en-US" altLang="ja-JP" sz="4000" b="0" i="0" u="none" strike="noStrike" kern="1200" cap="none" spc="0" normalizeH="0" baseline="0" noProof="0" dirty="0">
              <a:ln>
                <a:noFill/>
              </a:ln>
              <a:solidFill>
                <a:prstClr val="white">
                  <a:lumMod val="75000"/>
                </a:prstClr>
              </a:solidFill>
              <a:effectLst/>
              <a:uLnTx/>
              <a:uFillTx/>
              <a:latin typeface="EPSON 丸ゴシック体Ｍ" pitchFamily="49" charset="-128"/>
              <a:ea typeface="EPSON 丸ゴシック体Ｍ" pitchFamily="49" charset="-128"/>
              <a:cs typeface="+mn-cs"/>
            </a:endParaRPr>
          </a:p>
          <a:p>
            <a:pPr marL="1079500" marR="0" lvl="0" indent="-1079500" algn="l" defTabSz="914400" rtl="0" eaLnBrk="1" fontAlgn="auto" latinLnBrk="0" hangingPunct="1">
              <a:lnSpc>
                <a:spcPct val="100000"/>
              </a:lnSpc>
              <a:spcBef>
                <a:spcPts val="0"/>
              </a:spcBef>
              <a:spcAft>
                <a:spcPts val="0"/>
              </a:spcAft>
              <a:buClrTx/>
              <a:buSzTx/>
              <a:buFontTx/>
              <a:buNone/>
              <a:tabLst/>
              <a:defRPr/>
            </a:pPr>
            <a:endParaRPr kumimoji="1" lang="en-US" altLang="ja-JP" sz="4000" b="0" i="0" u="none" strike="noStrike" kern="1200" cap="none" spc="0" normalizeH="0" baseline="0" noProof="0" dirty="0">
              <a:ln>
                <a:noFill/>
              </a:ln>
              <a:solidFill>
                <a:prstClr val="black"/>
              </a:solidFill>
              <a:effectLst/>
              <a:uLnTx/>
              <a:uFillTx/>
              <a:latin typeface="EPSON 丸ゴシック体Ｍ" pitchFamily="49" charset="-128"/>
              <a:ea typeface="EPSON 丸ゴシック体Ｍ" pitchFamily="49" charset="-128"/>
              <a:cs typeface="+mn-cs"/>
            </a:endParaRPr>
          </a:p>
          <a:p>
            <a:pPr marL="995363" marR="0" lvl="0" indent="-995363" algn="l" defTabSz="914400" rtl="0" eaLnBrk="1" fontAlgn="auto" latinLnBrk="0" hangingPunct="1">
              <a:lnSpc>
                <a:spcPct val="100000"/>
              </a:lnSpc>
              <a:spcBef>
                <a:spcPts val="0"/>
              </a:spcBef>
              <a:spcAft>
                <a:spcPts val="0"/>
              </a:spcAft>
              <a:buClrTx/>
              <a:buSzTx/>
              <a:buFontTx/>
              <a:buNone/>
              <a:tabLst/>
              <a:defRPr/>
            </a:pPr>
            <a:r>
              <a:rPr kumimoji="1" lang="en-US" altLang="ja-JP" sz="4000" b="0" i="0" u="none" strike="noStrike" kern="1200" cap="none" spc="0" normalizeH="0" baseline="0" noProof="0" dirty="0">
                <a:ln>
                  <a:noFill/>
                </a:ln>
                <a:solidFill>
                  <a:prstClr val="black"/>
                </a:solidFill>
                <a:effectLst/>
                <a:uLnTx/>
                <a:uFillTx/>
                <a:latin typeface="EPSON 丸ゴシック体Ｍ" pitchFamily="49" charset="-128"/>
                <a:ea typeface="EPSON 丸ゴシック体Ｍ" pitchFamily="49" charset="-128"/>
                <a:cs typeface="+mn-cs"/>
              </a:rPr>
              <a:t>(3) </a:t>
            </a:r>
            <a:r>
              <a:rPr kumimoji="1" lang="ja-JP" altLang="en-US" sz="4000" b="0" i="0" u="none" strike="noStrike" kern="1200" cap="none" spc="0" normalizeH="0" baseline="0" noProof="0" dirty="0">
                <a:ln>
                  <a:noFill/>
                </a:ln>
                <a:solidFill>
                  <a:prstClr val="black"/>
                </a:solidFill>
                <a:effectLst/>
                <a:uLnTx/>
                <a:uFillTx/>
                <a:latin typeface="EPSON 丸ゴシック体Ｍ" pitchFamily="49" charset="-128"/>
                <a:ea typeface="EPSON 丸ゴシック体Ｍ" pitchFamily="49" charset="-128"/>
                <a:cs typeface="+mn-cs"/>
              </a:rPr>
              <a:t>情報モラルを題材にした資料とモデルカリキュラム表の関連を確認しよう</a:t>
            </a:r>
            <a:endParaRPr kumimoji="1" lang="en-US" altLang="ja-JP" sz="4000" b="0" i="0" u="none" strike="noStrike" kern="1200" cap="none" spc="0" normalizeH="0" baseline="0" noProof="0" dirty="0">
              <a:ln>
                <a:noFill/>
              </a:ln>
              <a:solidFill>
                <a:prstClr val="black"/>
              </a:solidFill>
              <a:effectLst/>
              <a:uLnTx/>
              <a:uFillTx/>
              <a:latin typeface="EPSON 丸ゴシック体Ｍ" pitchFamily="49" charset="-128"/>
              <a:ea typeface="EPSON 丸ゴシック体Ｍ" pitchFamily="49" charset="-128"/>
              <a:cs typeface="+mn-cs"/>
            </a:endParaRPr>
          </a:p>
        </p:txBody>
      </p:sp>
      <p:cxnSp>
        <p:nvCxnSpPr>
          <p:cNvPr id="205" name="直線コネクタ 204"/>
          <p:cNvCxnSpPr/>
          <p:nvPr/>
        </p:nvCxnSpPr>
        <p:spPr>
          <a:xfrm>
            <a:off x="1250913" y="790691"/>
            <a:ext cx="7137511" cy="0"/>
          </a:xfrm>
          <a:prstGeom prst="line">
            <a:avLst/>
          </a:prstGeom>
          <a:ln w="12700">
            <a:solidFill>
              <a:srgbClr val="663300"/>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206" name="テキスト ボックス 205"/>
          <p:cNvSpPr txBox="1"/>
          <p:nvPr/>
        </p:nvSpPr>
        <p:spPr>
          <a:xfrm>
            <a:off x="1535266" y="163373"/>
            <a:ext cx="2492990" cy="64633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3600" b="0" i="0" u="none" strike="noStrike" kern="1200" cap="none" spc="0" normalizeH="0" baseline="0" noProof="0" dirty="0">
                <a:ln>
                  <a:noFill/>
                </a:ln>
                <a:solidFill>
                  <a:prstClr val="black"/>
                </a:solidFill>
                <a:effectLst/>
                <a:uLnTx/>
                <a:uFillTx/>
                <a:latin typeface="EPSON 太丸ゴシック体Ｂ" pitchFamily="49" charset="-128"/>
                <a:ea typeface="EPSON 太丸ゴシック体Ｂ" pitchFamily="49" charset="-128"/>
                <a:cs typeface="+mn-cs"/>
              </a:rPr>
              <a:t>研修の手順</a:t>
            </a:r>
            <a:endParaRPr kumimoji="1" lang="en-US" altLang="ja-JP" sz="3600" b="0" i="0" u="none" strike="noStrike" kern="1200" cap="none" spc="0" normalizeH="0" baseline="0" noProof="0" dirty="0">
              <a:ln>
                <a:noFill/>
              </a:ln>
              <a:solidFill>
                <a:prstClr val="black"/>
              </a:solidFill>
              <a:effectLst/>
              <a:uLnTx/>
              <a:uFillTx/>
              <a:latin typeface="EPSON 太丸ゴシック体Ｂ" pitchFamily="49" charset="-128"/>
              <a:ea typeface="EPSON 太丸ゴシック体Ｂ" pitchFamily="49" charset="-128"/>
              <a:cs typeface="+mn-cs"/>
            </a:endParaRPr>
          </a:p>
        </p:txBody>
      </p:sp>
    </p:spTree>
    <p:extLst>
      <p:ext uri="{BB962C8B-B14F-4D97-AF65-F5344CB8AC3E}">
        <p14:creationId xmlns:p14="http://schemas.microsoft.com/office/powerpoint/2010/main" val="41165843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 name="テキスト ボックス 203"/>
          <p:cNvSpPr txBox="1"/>
          <p:nvPr/>
        </p:nvSpPr>
        <p:spPr>
          <a:xfrm>
            <a:off x="0" y="811183"/>
            <a:ext cx="9144000" cy="1200329"/>
          </a:xfrm>
          <a:prstGeom prst="rect">
            <a:avLst/>
          </a:prstGeom>
          <a:noFill/>
        </p:spPr>
        <p:txBody>
          <a:bodyPr wrap="square" rtlCol="0" anchor="ctr">
            <a:spAutoFit/>
          </a:bodyPr>
          <a:lstStyle/>
          <a:p>
            <a:pPr marL="1079500" marR="0" lvl="0" indent="-1079500" algn="l" defTabSz="914400" rtl="0" eaLnBrk="1" fontAlgn="auto" latinLnBrk="0" hangingPunct="1">
              <a:lnSpc>
                <a:spcPct val="100000"/>
              </a:lnSpc>
              <a:spcBef>
                <a:spcPts val="0"/>
              </a:spcBef>
              <a:spcAft>
                <a:spcPts val="0"/>
              </a:spcAft>
              <a:buClrTx/>
              <a:buSzTx/>
              <a:buFontTx/>
              <a:buNone/>
              <a:tabLst/>
              <a:defRPr/>
            </a:pPr>
            <a:r>
              <a:rPr kumimoji="1" lang="en-US" altLang="ja-JP" sz="3600" b="0" i="0" u="none" strike="noStrike" kern="1200" cap="none" spc="0" normalizeH="0" baseline="0" noProof="0" dirty="0">
                <a:ln>
                  <a:noFill/>
                </a:ln>
                <a:solidFill>
                  <a:prstClr val="black"/>
                </a:solidFill>
                <a:effectLst/>
                <a:uLnTx/>
                <a:uFillTx/>
                <a:latin typeface="EPSON 丸ゴシック体Ｍ" pitchFamily="49" charset="-128"/>
                <a:ea typeface="EPSON 丸ゴシック体Ｍ" pitchFamily="49" charset="-128"/>
                <a:cs typeface="+mn-cs"/>
              </a:rPr>
              <a:t>(3) </a:t>
            </a:r>
            <a:r>
              <a:rPr kumimoji="1" lang="ja-JP" altLang="en-US" sz="3600" b="0" i="0" u="none" strike="noStrike" kern="1200" cap="none" spc="0" normalizeH="0" baseline="0" noProof="0" dirty="0">
                <a:ln>
                  <a:noFill/>
                </a:ln>
                <a:solidFill>
                  <a:prstClr val="black"/>
                </a:solidFill>
                <a:effectLst/>
                <a:uLnTx/>
                <a:uFillTx/>
                <a:latin typeface="EPSON 丸ゴシック体Ｍ" pitchFamily="49" charset="-128"/>
                <a:ea typeface="EPSON 丸ゴシック体Ｍ" pitchFamily="49" charset="-128"/>
                <a:cs typeface="+mn-cs"/>
              </a:rPr>
              <a:t>モデルカリキュラム表を生かして，情報モラルを題材にした資料を読もう</a:t>
            </a:r>
            <a:endParaRPr kumimoji="1" lang="en-US" altLang="ja-JP" sz="3600" b="0" i="0" u="none" strike="noStrike" kern="1200" cap="none" spc="0" normalizeH="0" baseline="0" noProof="0" dirty="0">
              <a:ln>
                <a:noFill/>
              </a:ln>
              <a:solidFill>
                <a:prstClr val="black"/>
              </a:solidFill>
              <a:effectLst/>
              <a:uLnTx/>
              <a:uFillTx/>
              <a:latin typeface="EPSON 丸ゴシック体Ｍ" pitchFamily="49" charset="-128"/>
              <a:ea typeface="EPSON 丸ゴシック体Ｍ" pitchFamily="49" charset="-128"/>
              <a:cs typeface="+mn-cs"/>
            </a:endParaRPr>
          </a:p>
        </p:txBody>
      </p:sp>
      <p:cxnSp>
        <p:nvCxnSpPr>
          <p:cNvPr id="205" name="直線コネクタ 204"/>
          <p:cNvCxnSpPr/>
          <p:nvPr/>
        </p:nvCxnSpPr>
        <p:spPr>
          <a:xfrm>
            <a:off x="1250912" y="790691"/>
            <a:ext cx="7812000" cy="0"/>
          </a:xfrm>
          <a:prstGeom prst="line">
            <a:avLst/>
          </a:prstGeom>
          <a:ln w="12700">
            <a:solidFill>
              <a:srgbClr val="663300"/>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206" name="テキスト ボックス 205"/>
          <p:cNvSpPr txBox="1"/>
          <p:nvPr/>
        </p:nvSpPr>
        <p:spPr>
          <a:xfrm>
            <a:off x="1115616" y="163373"/>
            <a:ext cx="6186309" cy="64633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3600" b="0" i="0" u="none" strike="noStrike" kern="1200" cap="none" spc="0" normalizeH="0" baseline="0" noProof="0" dirty="0">
                <a:ln>
                  <a:noFill/>
                </a:ln>
                <a:solidFill>
                  <a:prstClr val="black"/>
                </a:solidFill>
                <a:effectLst/>
                <a:uLnTx/>
                <a:uFillTx/>
                <a:latin typeface="EPSON 太丸ゴシック体Ｂ" pitchFamily="49" charset="-128"/>
                <a:ea typeface="EPSON 太丸ゴシック体Ｂ" pitchFamily="49" charset="-128"/>
                <a:cs typeface="+mn-cs"/>
              </a:rPr>
              <a:t>情報モラルを題材にした資料</a:t>
            </a:r>
            <a:endParaRPr kumimoji="1" lang="en-US" altLang="ja-JP" sz="3600" b="0" i="0" u="none" strike="noStrike" kern="1200" cap="none" spc="0" normalizeH="0" baseline="0" noProof="0" dirty="0">
              <a:ln>
                <a:noFill/>
              </a:ln>
              <a:solidFill>
                <a:prstClr val="black"/>
              </a:solidFill>
              <a:effectLst/>
              <a:uLnTx/>
              <a:uFillTx/>
              <a:latin typeface="EPSON 太丸ゴシック体Ｂ" pitchFamily="49" charset="-128"/>
              <a:ea typeface="EPSON 太丸ゴシック体Ｂ" pitchFamily="49" charset="-128"/>
              <a:cs typeface="+mn-cs"/>
            </a:endParaRPr>
          </a:p>
        </p:txBody>
      </p:sp>
      <p:sp>
        <p:nvSpPr>
          <p:cNvPr id="3" name="正方形/長方形 2"/>
          <p:cNvSpPr/>
          <p:nvPr/>
        </p:nvSpPr>
        <p:spPr>
          <a:xfrm>
            <a:off x="179510" y="2276872"/>
            <a:ext cx="8883402" cy="3704467"/>
          </a:xfrm>
          <a:prstGeom prst="rect">
            <a:avLst/>
          </a:prstGeom>
          <a:noFill/>
        </p:spPr>
        <p:txBody>
          <a:bodyPr wrap="square" lIns="36000" tIns="36000" rIns="36000" bIns="3600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4400" b="0" i="0" u="none" strike="noStrike" kern="1200" cap="none" spc="0" normalizeH="0" baseline="0" noProof="0" dirty="0">
                <a:ln>
                  <a:noFill/>
                </a:ln>
                <a:solidFill>
                  <a:prstClr val="black"/>
                </a:solidFill>
                <a:effectLst/>
                <a:uLnTx/>
                <a:uFillTx/>
                <a:latin typeface="EPSON 太丸ゴシック体Ｂ" pitchFamily="49" charset="-128"/>
                <a:ea typeface="EPSON 太丸ゴシック体Ｂ" pitchFamily="49" charset="-128"/>
                <a:cs typeface="+mn-cs"/>
              </a:rPr>
              <a:t>　＊情報モラルとの関わりは？</a:t>
            </a:r>
            <a:endParaRPr kumimoji="1" lang="en-US" altLang="ja-JP" sz="4400" b="0" i="0" u="none" strike="noStrike" kern="1200" cap="none" spc="0" normalizeH="0" baseline="0" noProof="0" dirty="0">
              <a:ln>
                <a:noFill/>
              </a:ln>
              <a:solidFill>
                <a:prstClr val="black"/>
              </a:solidFill>
              <a:effectLst/>
              <a:uLnTx/>
              <a:uFillTx/>
              <a:latin typeface="EPSON 太丸ゴシック体Ｂ" pitchFamily="49" charset="-128"/>
              <a:ea typeface="EPSON 太丸ゴシック体Ｂ" pitchFamily="49"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4400" b="0" i="0" u="none" strike="noStrike" kern="1200" cap="none" spc="0" normalizeH="0" baseline="0" noProof="0" dirty="0">
                <a:ln>
                  <a:noFill/>
                </a:ln>
                <a:solidFill>
                  <a:prstClr val="black"/>
                </a:solidFill>
                <a:effectLst/>
                <a:uLnTx/>
                <a:uFillTx/>
                <a:latin typeface="EPSON 太丸ゴシック体Ｂ" pitchFamily="49" charset="-128"/>
                <a:ea typeface="EPSON 太丸ゴシック体Ｂ" pitchFamily="49" charset="-128"/>
                <a:cs typeface="+mn-cs"/>
              </a:rPr>
              <a:t>　＊中心となる人物，場面は？</a:t>
            </a:r>
            <a:endParaRPr kumimoji="1" lang="en-US" altLang="ja-JP" sz="4400" b="0" i="0" u="none" strike="noStrike" kern="1200" cap="none" spc="0" normalizeH="0" baseline="0" noProof="0" dirty="0">
              <a:ln>
                <a:noFill/>
              </a:ln>
              <a:solidFill>
                <a:prstClr val="black"/>
              </a:solidFill>
              <a:effectLst/>
              <a:uLnTx/>
              <a:uFillTx/>
              <a:latin typeface="EPSON 太丸ゴシック体Ｂ" pitchFamily="49" charset="-128"/>
              <a:ea typeface="EPSON 太丸ゴシック体Ｂ" pitchFamily="49"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4400" b="0" i="0" u="none" strike="noStrike" kern="1200" cap="none" spc="0" normalizeH="0" baseline="0" noProof="0" dirty="0">
              <a:ln>
                <a:noFill/>
              </a:ln>
              <a:solidFill>
                <a:prstClr val="black"/>
              </a:solidFill>
              <a:effectLst/>
              <a:uLnTx/>
              <a:uFillTx/>
              <a:latin typeface="EPSON 太丸ゴシック体Ｂ" pitchFamily="49" charset="-128"/>
              <a:ea typeface="EPSON 太丸ゴシック体Ｂ" pitchFamily="49"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3600" b="0" i="0" u="none" strike="noStrike" kern="1200" cap="none" spc="0" normalizeH="0" baseline="0" noProof="0" dirty="0">
                <a:ln>
                  <a:noFill/>
                </a:ln>
                <a:solidFill>
                  <a:prstClr val="black"/>
                </a:solidFill>
                <a:effectLst/>
                <a:uLnTx/>
                <a:uFillTx/>
                <a:latin typeface="EPSON 丸ゴシック体Ｍ" pitchFamily="49" charset="-128"/>
                <a:ea typeface="EPSON 丸ゴシック体Ｍ" pitchFamily="49" charset="-128"/>
                <a:cs typeface="+mn-cs"/>
              </a:rPr>
              <a:t>　</a:t>
            </a:r>
            <a:r>
              <a:rPr kumimoji="1" lang="en-US" altLang="ja-JP" sz="3600" b="0" i="0" u="none" strike="noStrike" kern="1200" cap="none" spc="0" normalizeH="0" baseline="0" noProof="0" dirty="0">
                <a:ln>
                  <a:noFill/>
                </a:ln>
                <a:solidFill>
                  <a:prstClr val="black"/>
                </a:solidFill>
                <a:effectLst/>
                <a:uLnTx/>
                <a:uFillTx/>
                <a:latin typeface="EPSON 丸ゴシック体Ｍ" pitchFamily="49" charset="-128"/>
                <a:ea typeface="EPSON 丸ゴシック体Ｍ" pitchFamily="49" charset="-128"/>
                <a:cs typeface="+mn-cs"/>
              </a:rPr>
              <a:t>※</a:t>
            </a:r>
            <a:r>
              <a:rPr kumimoji="1" lang="ja-JP" altLang="en-US" sz="3600" b="0" i="0" u="none" strike="noStrike" kern="1200" cap="none" spc="0" normalizeH="0" baseline="0" noProof="0" dirty="0">
                <a:ln>
                  <a:noFill/>
                </a:ln>
                <a:solidFill>
                  <a:prstClr val="black"/>
                </a:solidFill>
                <a:effectLst/>
                <a:uLnTx/>
                <a:uFillTx/>
                <a:latin typeface="EPSON 丸ゴシック体Ｍ" pitchFamily="49" charset="-128"/>
                <a:ea typeface="EPSON 丸ゴシック体Ｍ" pitchFamily="49" charset="-128"/>
                <a:cs typeface="+mn-cs"/>
              </a:rPr>
              <a:t>資料に，線を引くなど，書き込みは，　</a:t>
            </a:r>
            <a:endParaRPr kumimoji="1" lang="en-US" altLang="ja-JP" sz="3600" b="0" i="0" u="none" strike="noStrike" kern="1200" cap="none" spc="0" normalizeH="0" baseline="0" noProof="0" dirty="0">
              <a:ln>
                <a:noFill/>
              </a:ln>
              <a:solidFill>
                <a:prstClr val="black"/>
              </a:solidFill>
              <a:effectLst/>
              <a:uLnTx/>
              <a:uFillTx/>
              <a:latin typeface="EPSON 丸ゴシック体Ｍ" pitchFamily="49" charset="-128"/>
              <a:ea typeface="EPSON 丸ゴシック体Ｍ" pitchFamily="49"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3600" b="0" i="0" u="none" strike="noStrike" kern="1200" cap="none" spc="0" normalizeH="0" baseline="0" noProof="0" dirty="0">
                <a:ln>
                  <a:noFill/>
                </a:ln>
                <a:solidFill>
                  <a:prstClr val="black"/>
                </a:solidFill>
                <a:effectLst/>
                <a:uLnTx/>
                <a:uFillTx/>
                <a:latin typeface="EPSON 丸ゴシック体Ｍ" pitchFamily="49" charset="-128"/>
                <a:ea typeface="EPSON 丸ゴシック体Ｍ" pitchFamily="49" charset="-128"/>
                <a:cs typeface="+mn-cs"/>
              </a:rPr>
              <a:t>　　自由です。</a:t>
            </a:r>
            <a:endParaRPr kumimoji="1" lang="en-US" altLang="ja-JP" sz="3600" b="0" i="0" u="none" strike="noStrike" kern="1200" cap="none" spc="0" normalizeH="0" baseline="0" noProof="0" dirty="0">
              <a:ln>
                <a:noFill/>
              </a:ln>
              <a:solidFill>
                <a:prstClr val="black"/>
              </a:solidFill>
              <a:effectLst/>
              <a:uLnTx/>
              <a:uFillTx/>
              <a:latin typeface="EPSON 丸ゴシック体Ｍ" pitchFamily="49" charset="-128"/>
              <a:ea typeface="EPSON 丸ゴシック体Ｍ" pitchFamily="49" charset="-128"/>
              <a:cs typeface="+mn-cs"/>
            </a:endParaRPr>
          </a:p>
          <a:p>
            <a:pPr marL="0" marR="0" lvl="0" indent="0" algn="r" defTabSz="914400" rtl="0" eaLnBrk="1" fontAlgn="auto" latinLnBrk="0" hangingPunct="1">
              <a:lnSpc>
                <a:spcPct val="100000"/>
              </a:lnSpc>
              <a:spcBef>
                <a:spcPts val="0"/>
              </a:spcBef>
              <a:spcAft>
                <a:spcPts val="0"/>
              </a:spcAft>
              <a:buClrTx/>
              <a:buSzTx/>
              <a:buFontTx/>
              <a:buNone/>
              <a:tabLst/>
              <a:defRPr/>
            </a:pPr>
            <a:r>
              <a:rPr kumimoji="1" lang="ja-JP" altLang="en-US" sz="3200" b="0" i="0" u="none" strike="noStrike" kern="1200" cap="none" spc="0" normalizeH="0" baseline="0" noProof="0" dirty="0">
                <a:ln>
                  <a:noFill/>
                </a:ln>
                <a:solidFill>
                  <a:prstClr val="black"/>
                </a:solidFill>
                <a:effectLst/>
                <a:uLnTx/>
                <a:uFillTx/>
                <a:latin typeface="EPSON 太丸ゴシック体Ｂ" pitchFamily="49" charset="-128"/>
                <a:ea typeface="EPSON 太丸ゴシック体Ｂ" pitchFamily="49" charset="-128"/>
                <a:cs typeface="+mn-cs"/>
              </a:rPr>
              <a:t>（時間　２分）</a:t>
            </a:r>
          </a:p>
        </p:txBody>
      </p:sp>
    </p:spTree>
    <p:extLst>
      <p:ext uri="{BB962C8B-B14F-4D97-AF65-F5344CB8AC3E}">
        <p14:creationId xmlns:p14="http://schemas.microsoft.com/office/powerpoint/2010/main" val="14721899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05" name="直線コネクタ 204"/>
          <p:cNvCxnSpPr/>
          <p:nvPr/>
        </p:nvCxnSpPr>
        <p:spPr>
          <a:xfrm>
            <a:off x="1250912" y="692696"/>
            <a:ext cx="7812000" cy="0"/>
          </a:xfrm>
          <a:prstGeom prst="line">
            <a:avLst/>
          </a:prstGeom>
          <a:ln w="12700">
            <a:solidFill>
              <a:srgbClr val="663300"/>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pic>
        <p:nvPicPr>
          <p:cNvPr id="94" name="図 93"/>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rot="5400000">
            <a:off x="1633719" y="-680468"/>
            <a:ext cx="5831133" cy="8491245"/>
          </a:xfrm>
          <a:prstGeom prst="rect">
            <a:avLst/>
          </a:prstGeom>
          <a:ln>
            <a:noFill/>
          </a:ln>
          <a:effectLst>
            <a:outerShdw blurRad="292100" dist="139700" dir="2700000" algn="tl" rotWithShape="0">
              <a:srgbClr val="333333">
                <a:alpha val="65000"/>
              </a:srgbClr>
            </a:outerShdw>
          </a:effectLst>
        </p:spPr>
      </p:pic>
      <p:sp>
        <p:nvSpPr>
          <p:cNvPr id="182" name="角丸四角形 181"/>
          <p:cNvSpPr/>
          <p:nvPr/>
        </p:nvSpPr>
        <p:spPr>
          <a:xfrm>
            <a:off x="303663" y="1451543"/>
            <a:ext cx="7502322" cy="1008112"/>
          </a:xfrm>
          <a:prstGeom prst="roundRect">
            <a:avLst/>
          </a:prstGeom>
          <a:noFill/>
          <a:ln>
            <a:solidFill>
              <a:srgbClr val="0033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prstClr val="white"/>
              </a:solidFill>
              <a:effectLst/>
              <a:uLnTx/>
              <a:uFillTx/>
              <a:latin typeface="Calibri"/>
              <a:ea typeface="ＭＳ Ｐゴシック" panose="020B0600070205080204" pitchFamily="50" charset="-128"/>
              <a:cs typeface="+mn-cs"/>
            </a:endParaRPr>
          </a:p>
        </p:txBody>
      </p:sp>
      <p:sp>
        <p:nvSpPr>
          <p:cNvPr id="183" name="角丸四角形 182"/>
          <p:cNvSpPr/>
          <p:nvPr/>
        </p:nvSpPr>
        <p:spPr>
          <a:xfrm>
            <a:off x="312862" y="2482601"/>
            <a:ext cx="7502322" cy="805806"/>
          </a:xfrm>
          <a:prstGeom prst="roundRect">
            <a:avLst/>
          </a:prstGeom>
          <a:no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prstClr val="white"/>
              </a:solidFill>
              <a:effectLst/>
              <a:uLnTx/>
              <a:uFillTx/>
              <a:latin typeface="Calibri"/>
              <a:ea typeface="ＭＳ Ｐゴシック" panose="020B0600070205080204" pitchFamily="50" charset="-128"/>
              <a:cs typeface="+mn-cs"/>
            </a:endParaRPr>
          </a:p>
        </p:txBody>
      </p:sp>
      <p:sp>
        <p:nvSpPr>
          <p:cNvPr id="184" name="角丸四角形 183"/>
          <p:cNvSpPr/>
          <p:nvPr/>
        </p:nvSpPr>
        <p:spPr>
          <a:xfrm>
            <a:off x="276785" y="3311353"/>
            <a:ext cx="7502322" cy="1876425"/>
          </a:xfrm>
          <a:prstGeom prst="roundRect">
            <a:avLst>
              <a:gd name="adj" fmla="val 8545"/>
            </a:avLst>
          </a:prstGeom>
          <a:no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prstClr val="white"/>
              </a:solidFill>
              <a:effectLst/>
              <a:uLnTx/>
              <a:uFillTx/>
              <a:latin typeface="Calibri"/>
              <a:ea typeface="ＭＳ Ｐゴシック" panose="020B0600070205080204" pitchFamily="50" charset="-128"/>
              <a:cs typeface="+mn-cs"/>
            </a:endParaRPr>
          </a:p>
        </p:txBody>
      </p:sp>
      <p:sp>
        <p:nvSpPr>
          <p:cNvPr id="185" name="角丸四角形 184"/>
          <p:cNvSpPr/>
          <p:nvPr/>
        </p:nvSpPr>
        <p:spPr>
          <a:xfrm>
            <a:off x="312912" y="5210724"/>
            <a:ext cx="7502322" cy="808152"/>
          </a:xfrm>
          <a:prstGeom prst="roundRect">
            <a:avLst/>
          </a:prstGeom>
          <a:no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prstClr val="white"/>
              </a:solidFill>
              <a:effectLst/>
              <a:uLnTx/>
              <a:uFillTx/>
              <a:latin typeface="Calibri"/>
              <a:ea typeface="ＭＳ Ｐゴシック" panose="020B0600070205080204" pitchFamily="50" charset="-128"/>
              <a:cs typeface="+mn-cs"/>
            </a:endParaRPr>
          </a:p>
        </p:txBody>
      </p:sp>
      <p:sp>
        <p:nvSpPr>
          <p:cNvPr id="186" name="角丸四角形 185"/>
          <p:cNvSpPr/>
          <p:nvPr/>
        </p:nvSpPr>
        <p:spPr>
          <a:xfrm>
            <a:off x="312912" y="6041821"/>
            <a:ext cx="7502322" cy="438901"/>
          </a:xfrm>
          <a:prstGeom prst="roundRect">
            <a:avLst/>
          </a:prstGeom>
          <a:no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prstClr val="white"/>
              </a:solidFill>
              <a:effectLst/>
              <a:uLnTx/>
              <a:uFillTx/>
              <a:latin typeface="Calibri"/>
              <a:ea typeface="ＭＳ Ｐゴシック" panose="020B0600070205080204" pitchFamily="50" charset="-128"/>
              <a:cs typeface="+mn-cs"/>
            </a:endParaRPr>
          </a:p>
        </p:txBody>
      </p:sp>
      <p:grpSp>
        <p:nvGrpSpPr>
          <p:cNvPr id="3" name="グループ化 2"/>
          <p:cNvGrpSpPr/>
          <p:nvPr/>
        </p:nvGrpSpPr>
        <p:grpSpPr>
          <a:xfrm>
            <a:off x="6925075" y="875689"/>
            <a:ext cx="2048931" cy="5430761"/>
            <a:chOff x="6014529" y="849319"/>
            <a:chExt cx="2048931" cy="5430761"/>
          </a:xfrm>
        </p:grpSpPr>
        <p:sp>
          <p:nvSpPr>
            <p:cNvPr id="187" name="テキスト ボックス 186"/>
            <p:cNvSpPr txBox="1"/>
            <p:nvPr/>
          </p:nvSpPr>
          <p:spPr>
            <a:xfrm>
              <a:off x="6893909" y="849319"/>
              <a:ext cx="1169551" cy="5430761"/>
            </a:xfrm>
            <a:prstGeom prst="rect">
              <a:avLst/>
            </a:prstGeom>
            <a:solidFill>
              <a:srgbClr val="FFFF99"/>
            </a:solidFill>
            <a:ln w="38100">
              <a:solidFill>
                <a:srgbClr val="FFC000"/>
              </a:solidFill>
            </a:ln>
            <a:effectLst>
              <a:outerShdw blurRad="50800" dist="38100" dir="2700000" algn="tl" rotWithShape="0">
                <a:prstClr val="black">
                  <a:alpha val="40000"/>
                </a:prstClr>
              </a:outerShdw>
            </a:effectLst>
          </p:spPr>
          <p:txBody>
            <a:bodyPr vert="eaVert"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3200" b="0" i="0" u="none" strike="noStrike" kern="1200" cap="none" spc="0" normalizeH="0" baseline="0" noProof="0" dirty="0">
                  <a:ln>
                    <a:noFill/>
                  </a:ln>
                  <a:solidFill>
                    <a:prstClr val="black"/>
                  </a:solidFill>
                  <a:effectLst/>
                  <a:uLnTx/>
                  <a:uFillTx/>
                  <a:latin typeface="EPSON 太丸ゴシック体Ｂ" pitchFamily="49" charset="-128"/>
                  <a:ea typeface="EPSON 太丸ゴシック体Ｂ" pitchFamily="49" charset="-128"/>
                  <a:cs typeface="+mn-cs"/>
                </a:rPr>
                <a:t>人の作ったものを</a:t>
              </a:r>
              <a:endParaRPr kumimoji="1" lang="en-US" altLang="ja-JP" sz="3200" b="0" i="0" u="none" strike="noStrike" kern="1200" cap="none" spc="0" normalizeH="0" baseline="0" noProof="0" dirty="0">
                <a:ln>
                  <a:noFill/>
                </a:ln>
                <a:solidFill>
                  <a:prstClr val="black"/>
                </a:solidFill>
                <a:effectLst/>
                <a:uLnTx/>
                <a:uFillTx/>
                <a:latin typeface="EPSON 太丸ゴシック体Ｂ" pitchFamily="49" charset="-128"/>
                <a:ea typeface="EPSON 太丸ゴシック体Ｂ" pitchFamily="49" charset="-128"/>
                <a:cs typeface="+mn-cs"/>
              </a:endParaRPr>
            </a:p>
            <a:p>
              <a:pPr marL="0" marR="0" lvl="0" indent="0" algn="r" defTabSz="914400" rtl="0" eaLnBrk="1" fontAlgn="auto" latinLnBrk="0" hangingPunct="1">
                <a:lnSpc>
                  <a:spcPct val="100000"/>
                </a:lnSpc>
                <a:spcBef>
                  <a:spcPts val="0"/>
                </a:spcBef>
                <a:spcAft>
                  <a:spcPts val="0"/>
                </a:spcAft>
                <a:buClrTx/>
                <a:buSzTx/>
                <a:buFontTx/>
                <a:buNone/>
                <a:tabLst/>
                <a:defRPr/>
              </a:pPr>
              <a:r>
                <a:rPr kumimoji="1" lang="ja-JP" altLang="en-US" sz="3200" b="0" i="0" u="none" strike="noStrike" kern="1200" cap="none" spc="0" normalizeH="0" baseline="0" noProof="0" dirty="0">
                  <a:ln>
                    <a:noFill/>
                  </a:ln>
                  <a:solidFill>
                    <a:prstClr val="black"/>
                  </a:solidFill>
                  <a:effectLst/>
                  <a:uLnTx/>
                  <a:uFillTx/>
                  <a:latin typeface="EPSON 太丸ゴシック体Ｂ" pitchFamily="49" charset="-128"/>
                  <a:ea typeface="EPSON 太丸ゴシック体Ｂ" pitchFamily="49" charset="-128"/>
                  <a:cs typeface="+mn-cs"/>
                </a:rPr>
                <a:t>大切にする心をもつ</a:t>
              </a:r>
            </a:p>
          </p:txBody>
        </p:sp>
        <p:sp>
          <p:nvSpPr>
            <p:cNvPr id="189" name="テキスト ボックス 188"/>
            <p:cNvSpPr txBox="1"/>
            <p:nvPr/>
          </p:nvSpPr>
          <p:spPr>
            <a:xfrm>
              <a:off x="6014529" y="1144046"/>
              <a:ext cx="576293" cy="4579945"/>
            </a:xfrm>
            <a:prstGeom prst="rect">
              <a:avLst/>
            </a:prstGeom>
            <a:solidFill>
              <a:srgbClr val="FFFF99"/>
            </a:solidFill>
            <a:ln w="38100">
              <a:solidFill>
                <a:srgbClr val="FF0000"/>
              </a:solidFill>
            </a:ln>
            <a:effectLst>
              <a:outerShdw blurRad="50800" dist="38100" dir="2700000" algn="tl" rotWithShape="0">
                <a:prstClr val="black">
                  <a:alpha val="40000"/>
                </a:prstClr>
              </a:outerShdw>
            </a:effectLst>
          </p:spPr>
          <p:txBody>
            <a:bodyPr vert="eaVert" wrap="square" lIns="72000" tIns="36000" rIns="72000" bIns="3600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2800" b="0" i="0" u="none" strike="noStrike" kern="1200" cap="none" spc="0" normalizeH="0" baseline="0" noProof="0" dirty="0">
                  <a:ln>
                    <a:noFill/>
                  </a:ln>
                  <a:solidFill>
                    <a:prstClr val="black"/>
                  </a:solidFill>
                  <a:effectLst/>
                  <a:uLnTx/>
                  <a:uFillTx/>
                  <a:latin typeface="Calibri"/>
                  <a:ea typeface="ＤＦ特太ゴシック体" pitchFamily="1" charset="-128"/>
                  <a:cs typeface="+mn-cs"/>
                </a:rPr>
                <a:t> 資料「スマイルら</a:t>
              </a:r>
              <a:r>
                <a:rPr kumimoji="1" lang="ja-JP" altLang="en-US" sz="2800" b="0" i="0" u="none" strike="noStrike" kern="1200" cap="none" spc="0" normalizeH="0" baseline="0" noProof="0" dirty="0" err="1">
                  <a:ln>
                    <a:noFill/>
                  </a:ln>
                  <a:solidFill>
                    <a:prstClr val="black"/>
                  </a:solidFill>
                  <a:effectLst/>
                  <a:uLnTx/>
                  <a:uFillTx/>
                  <a:latin typeface="Calibri"/>
                  <a:ea typeface="ＤＦ特太ゴシック体" pitchFamily="1" charset="-128"/>
                  <a:cs typeface="+mn-cs"/>
                </a:rPr>
                <a:t>いおん</a:t>
              </a:r>
              <a:r>
                <a:rPr kumimoji="1" lang="ja-JP" altLang="en-US" sz="2800" b="0" i="0" u="none" strike="noStrike" kern="1200" cap="none" spc="0" normalizeH="0" baseline="0" noProof="0" dirty="0">
                  <a:ln>
                    <a:noFill/>
                  </a:ln>
                  <a:solidFill>
                    <a:prstClr val="black"/>
                  </a:solidFill>
                  <a:effectLst/>
                  <a:uLnTx/>
                  <a:uFillTx/>
                  <a:latin typeface="Calibri"/>
                  <a:ea typeface="ＤＦ特太ゴシック体" pitchFamily="1" charset="-128"/>
                  <a:cs typeface="+mn-cs"/>
                </a:rPr>
                <a:t>」</a:t>
              </a:r>
            </a:p>
          </p:txBody>
        </p:sp>
        <p:sp>
          <p:nvSpPr>
            <p:cNvPr id="190" name="右矢印 189"/>
            <p:cNvSpPr/>
            <p:nvPr/>
          </p:nvSpPr>
          <p:spPr>
            <a:xfrm>
              <a:off x="6546313" y="3235224"/>
              <a:ext cx="458223" cy="397588"/>
            </a:xfrm>
            <a:prstGeom prst="rightArrow">
              <a:avLst/>
            </a:prstGeom>
            <a:solidFill>
              <a:srgbClr val="6633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a:ea typeface="ＭＳ Ｐゴシック" panose="020B0600070205080204" pitchFamily="50" charset="-128"/>
                <a:cs typeface="+mn-cs"/>
              </a:endParaRPr>
            </a:p>
          </p:txBody>
        </p:sp>
      </p:grpSp>
      <p:sp>
        <p:nvSpPr>
          <p:cNvPr id="101" name="正方形/長方形 100"/>
          <p:cNvSpPr/>
          <p:nvPr/>
        </p:nvSpPr>
        <p:spPr>
          <a:xfrm>
            <a:off x="-2" y="6306461"/>
            <a:ext cx="9396538" cy="338554"/>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60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http://www.mext.go.jp/component/a_menu/education/detail/__icsFiles/afieldfile/2010/09/07/1296869.pdf</a:t>
            </a:r>
            <a:endParaRPr kumimoji="1" lang="ja-JP" altLang="en-US" sz="160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endParaRPr>
          </a:p>
        </p:txBody>
      </p:sp>
      <p:sp>
        <p:nvSpPr>
          <p:cNvPr id="15" name="テキスト ボックス 14"/>
          <p:cNvSpPr txBox="1"/>
          <p:nvPr/>
        </p:nvSpPr>
        <p:spPr>
          <a:xfrm>
            <a:off x="1115616" y="251937"/>
            <a:ext cx="7776488" cy="58477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3200" b="0" i="0" u="none" strike="noStrike" kern="1200" cap="none" spc="0" normalizeH="0" baseline="0" noProof="0" dirty="0">
                <a:ln>
                  <a:noFill/>
                </a:ln>
                <a:solidFill>
                  <a:prstClr val="black"/>
                </a:solidFill>
                <a:effectLst/>
                <a:uLnTx/>
                <a:uFillTx/>
                <a:latin typeface="EPSON 太丸ゴシック体Ｂ" pitchFamily="49" charset="-128"/>
                <a:ea typeface="EPSON 太丸ゴシック体Ｂ" pitchFamily="49" charset="-128"/>
                <a:cs typeface="+mn-cs"/>
              </a:rPr>
              <a:t>(3)</a:t>
            </a:r>
            <a:r>
              <a:rPr kumimoji="1" lang="ja-JP" altLang="en-US" sz="3200" b="0" i="0" u="none" strike="noStrike" kern="1200" cap="none" spc="0" normalizeH="0" baseline="0" noProof="0" dirty="0">
                <a:ln>
                  <a:noFill/>
                </a:ln>
                <a:solidFill>
                  <a:prstClr val="black"/>
                </a:solidFill>
                <a:effectLst/>
                <a:uLnTx/>
                <a:uFillTx/>
                <a:latin typeface="EPSON 太丸ゴシック体Ｂ" pitchFamily="49" charset="-128"/>
                <a:ea typeface="EPSON 太丸ゴシック体Ｂ" pitchFamily="49" charset="-128"/>
                <a:cs typeface="+mn-cs"/>
              </a:rPr>
              <a:t>「モデルカリキュラム表」を生かして</a:t>
            </a:r>
            <a:endParaRPr kumimoji="1" lang="en-US" altLang="ja-JP" sz="3200" b="0" i="0" u="none" strike="noStrike" kern="1200" cap="none" spc="0" normalizeH="0" baseline="0" noProof="0" dirty="0">
              <a:ln>
                <a:noFill/>
              </a:ln>
              <a:solidFill>
                <a:prstClr val="black"/>
              </a:solidFill>
              <a:effectLst/>
              <a:uLnTx/>
              <a:uFillTx/>
              <a:latin typeface="EPSON 太丸ゴシック体Ｂ" pitchFamily="49" charset="-128"/>
              <a:ea typeface="EPSON 太丸ゴシック体Ｂ" pitchFamily="49" charset="-128"/>
              <a:cs typeface="+mn-cs"/>
            </a:endParaRPr>
          </a:p>
        </p:txBody>
      </p:sp>
    </p:spTree>
    <p:extLst>
      <p:ext uri="{BB962C8B-B14F-4D97-AF65-F5344CB8AC3E}">
        <p14:creationId xmlns:p14="http://schemas.microsoft.com/office/powerpoint/2010/main" val="40529873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05" name="直線コネクタ 204"/>
          <p:cNvCxnSpPr/>
          <p:nvPr/>
        </p:nvCxnSpPr>
        <p:spPr>
          <a:xfrm>
            <a:off x="1250912" y="692696"/>
            <a:ext cx="7812000" cy="0"/>
          </a:xfrm>
          <a:prstGeom prst="line">
            <a:avLst/>
          </a:prstGeom>
          <a:ln w="12700">
            <a:solidFill>
              <a:srgbClr val="663300"/>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pic>
        <p:nvPicPr>
          <p:cNvPr id="94" name="図 93"/>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rot="5400000">
            <a:off x="1633719" y="-680468"/>
            <a:ext cx="5831133" cy="8491245"/>
          </a:xfrm>
          <a:prstGeom prst="rect">
            <a:avLst/>
          </a:prstGeom>
          <a:ln>
            <a:noFill/>
          </a:ln>
          <a:effectLst>
            <a:outerShdw blurRad="292100" dist="139700" dir="2700000" algn="tl" rotWithShape="0">
              <a:srgbClr val="333333">
                <a:alpha val="65000"/>
              </a:srgbClr>
            </a:outerShdw>
          </a:effectLst>
        </p:spPr>
      </p:pic>
      <p:sp>
        <p:nvSpPr>
          <p:cNvPr id="182" name="角丸四角形 181"/>
          <p:cNvSpPr/>
          <p:nvPr/>
        </p:nvSpPr>
        <p:spPr>
          <a:xfrm>
            <a:off x="303663" y="1451543"/>
            <a:ext cx="7502322" cy="1008112"/>
          </a:xfrm>
          <a:prstGeom prst="roundRect">
            <a:avLst/>
          </a:prstGeom>
          <a:noFill/>
          <a:ln>
            <a:solidFill>
              <a:srgbClr val="0033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dirty="0">
              <a:solidFill>
                <a:prstClr val="white"/>
              </a:solidFill>
            </a:endParaRPr>
          </a:p>
        </p:txBody>
      </p:sp>
      <p:sp>
        <p:nvSpPr>
          <p:cNvPr id="183" name="角丸四角形 182"/>
          <p:cNvSpPr/>
          <p:nvPr/>
        </p:nvSpPr>
        <p:spPr>
          <a:xfrm>
            <a:off x="312862" y="2482601"/>
            <a:ext cx="7502322" cy="805806"/>
          </a:xfrm>
          <a:prstGeom prst="roundRect">
            <a:avLst/>
          </a:prstGeom>
          <a:no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dirty="0">
              <a:solidFill>
                <a:prstClr val="white"/>
              </a:solidFill>
            </a:endParaRPr>
          </a:p>
        </p:txBody>
      </p:sp>
      <p:sp>
        <p:nvSpPr>
          <p:cNvPr id="184" name="角丸四角形 183"/>
          <p:cNvSpPr/>
          <p:nvPr/>
        </p:nvSpPr>
        <p:spPr>
          <a:xfrm>
            <a:off x="276785" y="3311353"/>
            <a:ext cx="7502322" cy="1876425"/>
          </a:xfrm>
          <a:prstGeom prst="roundRect">
            <a:avLst>
              <a:gd name="adj" fmla="val 8545"/>
            </a:avLst>
          </a:prstGeom>
          <a:no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dirty="0">
              <a:solidFill>
                <a:prstClr val="white"/>
              </a:solidFill>
            </a:endParaRPr>
          </a:p>
        </p:txBody>
      </p:sp>
      <p:sp>
        <p:nvSpPr>
          <p:cNvPr id="185" name="角丸四角形 184"/>
          <p:cNvSpPr/>
          <p:nvPr/>
        </p:nvSpPr>
        <p:spPr>
          <a:xfrm>
            <a:off x="312912" y="5210724"/>
            <a:ext cx="7502322" cy="808152"/>
          </a:xfrm>
          <a:prstGeom prst="roundRect">
            <a:avLst/>
          </a:prstGeom>
          <a:no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dirty="0">
              <a:solidFill>
                <a:prstClr val="white"/>
              </a:solidFill>
            </a:endParaRPr>
          </a:p>
        </p:txBody>
      </p:sp>
      <p:sp>
        <p:nvSpPr>
          <p:cNvPr id="186" name="角丸四角形 185"/>
          <p:cNvSpPr/>
          <p:nvPr/>
        </p:nvSpPr>
        <p:spPr>
          <a:xfrm>
            <a:off x="312912" y="6041821"/>
            <a:ext cx="7502322" cy="438901"/>
          </a:xfrm>
          <a:prstGeom prst="roundRect">
            <a:avLst/>
          </a:prstGeom>
          <a:no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dirty="0">
              <a:solidFill>
                <a:prstClr val="white"/>
              </a:solidFill>
            </a:endParaRPr>
          </a:p>
        </p:txBody>
      </p:sp>
      <p:sp>
        <p:nvSpPr>
          <p:cNvPr id="187" name="テキスト ボックス 186"/>
          <p:cNvSpPr txBox="1"/>
          <p:nvPr/>
        </p:nvSpPr>
        <p:spPr>
          <a:xfrm>
            <a:off x="107504" y="1921046"/>
            <a:ext cx="8955408" cy="707886"/>
          </a:xfrm>
          <a:prstGeom prst="rect">
            <a:avLst/>
          </a:prstGeom>
          <a:solidFill>
            <a:srgbClr val="FFFF99"/>
          </a:solidFill>
          <a:ln w="38100">
            <a:solidFill>
              <a:srgbClr val="FFC000"/>
            </a:solidFill>
          </a:ln>
          <a:effectLst>
            <a:outerShdw blurRad="50800" dist="38100" dir="2700000" algn="tl" rotWithShape="0">
              <a:prstClr val="black">
                <a:alpha val="40000"/>
              </a:prstClr>
            </a:outerShdw>
          </a:effectLst>
        </p:spPr>
        <p:txBody>
          <a:bodyPr vert="horz" wrap="square" rtlCol="0">
            <a:spAutoFit/>
          </a:bodyPr>
          <a:lstStyle/>
          <a:p>
            <a:pPr algn="ctr"/>
            <a:r>
              <a:rPr lang="ja-JP" altLang="en-US" sz="4000" dirty="0">
                <a:latin typeface="EPSON 太丸ゴシック体Ｂ" pitchFamily="49" charset="-128"/>
                <a:ea typeface="EPSON 太丸ゴシック体Ｂ" pitchFamily="49" charset="-128"/>
              </a:rPr>
              <a:t>道徳の時間を，例にしてすすめます。</a:t>
            </a:r>
            <a:endParaRPr kumimoji="1" lang="ja-JP" altLang="en-US" sz="4000" dirty="0">
              <a:latin typeface="EPSON 太丸ゴシック体Ｂ" pitchFamily="49" charset="-128"/>
              <a:ea typeface="EPSON 太丸ゴシック体Ｂ" pitchFamily="49" charset="-128"/>
            </a:endParaRPr>
          </a:p>
        </p:txBody>
      </p:sp>
      <p:sp>
        <p:nvSpPr>
          <p:cNvPr id="101" name="正方形/長方形 100"/>
          <p:cNvSpPr/>
          <p:nvPr/>
        </p:nvSpPr>
        <p:spPr>
          <a:xfrm>
            <a:off x="-2" y="6306461"/>
            <a:ext cx="9396538" cy="338554"/>
          </a:xfrm>
          <a:prstGeom prst="rect">
            <a:avLst/>
          </a:prstGeom>
        </p:spPr>
        <p:txBody>
          <a:bodyPr wrap="square">
            <a:spAutoFit/>
          </a:bodyPr>
          <a:lstStyle/>
          <a:p>
            <a:r>
              <a:rPr lang="en-US" altLang="ja-JP" sz="1600" dirty="0"/>
              <a:t>http://www.mext.go.jp/component/a_menu/education/detail/__icsFiles/afieldfile/2010/09/07/1296869.pdf</a:t>
            </a:r>
            <a:endParaRPr lang="ja-JP" altLang="en-US" sz="1600" dirty="0"/>
          </a:p>
        </p:txBody>
      </p:sp>
      <p:sp>
        <p:nvSpPr>
          <p:cNvPr id="15" name="テキスト ボックス 14"/>
          <p:cNvSpPr txBox="1"/>
          <p:nvPr/>
        </p:nvSpPr>
        <p:spPr>
          <a:xfrm>
            <a:off x="1115616" y="251937"/>
            <a:ext cx="7776488" cy="584775"/>
          </a:xfrm>
          <a:prstGeom prst="rect">
            <a:avLst/>
          </a:prstGeom>
          <a:noFill/>
        </p:spPr>
        <p:txBody>
          <a:bodyPr wrap="none" rtlCol="0">
            <a:spAutoFit/>
          </a:bodyPr>
          <a:lstStyle/>
          <a:p>
            <a:r>
              <a:rPr lang="en-US" altLang="ja-JP" sz="3200" dirty="0">
                <a:solidFill>
                  <a:prstClr val="black"/>
                </a:solidFill>
                <a:latin typeface="EPSON 太丸ゴシック体Ｂ" pitchFamily="49" charset="-128"/>
                <a:ea typeface="EPSON 太丸ゴシック体Ｂ" pitchFamily="49" charset="-128"/>
              </a:rPr>
              <a:t>(3)</a:t>
            </a:r>
            <a:r>
              <a:rPr lang="ja-JP" altLang="en-US" sz="3200" dirty="0">
                <a:solidFill>
                  <a:prstClr val="black"/>
                </a:solidFill>
                <a:latin typeface="EPSON 太丸ゴシック体Ｂ" pitchFamily="49" charset="-128"/>
                <a:ea typeface="EPSON 太丸ゴシック体Ｂ" pitchFamily="49" charset="-128"/>
              </a:rPr>
              <a:t>「モデルカリキュラム表」を生かして</a:t>
            </a:r>
            <a:endParaRPr lang="en-US" altLang="ja-JP" sz="3200" dirty="0">
              <a:solidFill>
                <a:prstClr val="black"/>
              </a:solidFill>
              <a:latin typeface="EPSON 太丸ゴシック体Ｂ" pitchFamily="49" charset="-128"/>
              <a:ea typeface="EPSON 太丸ゴシック体Ｂ" pitchFamily="49" charset="-128"/>
            </a:endParaRPr>
          </a:p>
        </p:txBody>
      </p:sp>
    </p:spTree>
    <p:extLst>
      <p:ext uri="{BB962C8B-B14F-4D97-AF65-F5344CB8AC3E}">
        <p14:creationId xmlns:p14="http://schemas.microsoft.com/office/powerpoint/2010/main" val="2166494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図 4" descr="画面の領域"/>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44655" y="1571287"/>
            <a:ext cx="3274998" cy="4664391"/>
          </a:xfrm>
          <a:prstGeom prst="rect">
            <a:avLst/>
          </a:prstGeom>
          <a:ln>
            <a:solidFill>
              <a:schemeClr val="bg1">
                <a:lumMod val="95000"/>
              </a:schemeClr>
            </a:solidFill>
          </a:ln>
          <a:effectLst>
            <a:outerShdw blurRad="50800" dist="38100" dir="8100000" algn="tr" rotWithShape="0">
              <a:prstClr val="black">
                <a:alpha val="40000"/>
              </a:prstClr>
            </a:outerShdw>
          </a:effectLst>
        </p:spPr>
      </p:pic>
      <p:pic>
        <p:nvPicPr>
          <p:cNvPr id="4" name="図 3" descr="画面の領域"/>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461782" y="980728"/>
            <a:ext cx="3553346" cy="4994797"/>
          </a:xfrm>
          <a:prstGeom prst="rect">
            <a:avLst/>
          </a:prstGeom>
          <a:ln>
            <a:solidFill>
              <a:schemeClr val="bg1">
                <a:lumMod val="95000"/>
              </a:schemeClr>
            </a:solidFill>
          </a:ln>
          <a:effectLst>
            <a:outerShdw blurRad="50800" dist="38100" dir="8100000" algn="tr" rotWithShape="0">
              <a:prstClr val="black">
                <a:alpha val="40000"/>
              </a:prstClr>
            </a:outerShdw>
          </a:effectLst>
        </p:spPr>
      </p:pic>
      <p:sp>
        <p:nvSpPr>
          <p:cNvPr id="8" name="角丸四角形 7"/>
          <p:cNvSpPr/>
          <p:nvPr/>
        </p:nvSpPr>
        <p:spPr>
          <a:xfrm>
            <a:off x="110500" y="3717032"/>
            <a:ext cx="8964488" cy="1200329"/>
          </a:xfrm>
          <a:prstGeom prst="roundRect">
            <a:avLst>
              <a:gd name="adj" fmla="val 50000"/>
            </a:avLst>
          </a:prstGeom>
          <a:solidFill>
            <a:srgbClr val="D9FFFF"/>
          </a:solidFill>
          <a:ln>
            <a:solidFill>
              <a:srgbClr val="0033CC"/>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205" name="直線コネクタ 204"/>
          <p:cNvCxnSpPr/>
          <p:nvPr/>
        </p:nvCxnSpPr>
        <p:spPr>
          <a:xfrm>
            <a:off x="1250912" y="790691"/>
            <a:ext cx="7812000" cy="0"/>
          </a:xfrm>
          <a:prstGeom prst="line">
            <a:avLst/>
          </a:prstGeom>
          <a:ln w="12700">
            <a:solidFill>
              <a:srgbClr val="663300"/>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2" name="正方形/長方形 1"/>
          <p:cNvSpPr/>
          <p:nvPr/>
        </p:nvSpPr>
        <p:spPr>
          <a:xfrm>
            <a:off x="328733" y="2276872"/>
            <a:ext cx="8581840" cy="1200329"/>
          </a:xfrm>
          <a:prstGeom prst="rect">
            <a:avLst/>
          </a:prstGeom>
          <a:solidFill>
            <a:schemeClr val="bg1">
              <a:lumMod val="95000"/>
            </a:schemeClr>
          </a:solidFill>
          <a:ln>
            <a:solidFill>
              <a:srgbClr val="663300"/>
            </a:solidFill>
          </a:ln>
          <a:effectLst>
            <a:outerShdw blurRad="50800" dist="38100" dir="2700000" algn="tl" rotWithShape="0">
              <a:prstClr val="black">
                <a:alpha val="40000"/>
              </a:prstClr>
            </a:outerShdw>
          </a:effectLst>
        </p:spPr>
        <p:txBody>
          <a:bodyPr wrap="square">
            <a:spAutoFit/>
          </a:bodyPr>
          <a:lstStyle/>
          <a:p>
            <a:pPr marL="538163" indent="-538163"/>
            <a:r>
              <a:rPr lang="ja-JP" altLang="en-US" sz="3600" dirty="0">
                <a:latin typeface="EPSON 太丸ゴシック体Ｂ" pitchFamily="49" charset="-128"/>
                <a:ea typeface="EPSON 太丸ゴシック体Ｂ" pitchFamily="49" charset="-128"/>
              </a:rPr>
              <a:t>■　この資料のねらいに迫る</a:t>
            </a:r>
            <a:r>
              <a:rPr lang="ja-JP" altLang="en-US" sz="3600" u="sng" dirty="0">
                <a:solidFill>
                  <a:srgbClr val="FF0000"/>
                </a:solidFill>
                <a:latin typeface="EPSON 太丸ゴシック体Ｂ" pitchFamily="49" charset="-128"/>
                <a:ea typeface="EPSON 太丸ゴシック体Ｂ" pitchFamily="49" charset="-128"/>
              </a:rPr>
              <a:t>中心となる人物</a:t>
            </a:r>
            <a:r>
              <a:rPr lang="ja-JP" altLang="en-US" sz="3600" dirty="0">
                <a:latin typeface="EPSON 太丸ゴシック体Ｂ" pitchFamily="49" charset="-128"/>
                <a:ea typeface="EPSON 太丸ゴシック体Ｂ" pitchFamily="49" charset="-128"/>
              </a:rPr>
              <a:t>は誰でしょう？</a:t>
            </a:r>
            <a:endParaRPr lang="en-US" altLang="ja-JP" sz="3600" dirty="0">
              <a:latin typeface="EPSON 太丸ゴシック体Ｂ" pitchFamily="49" charset="-128"/>
              <a:ea typeface="EPSON 太丸ゴシック体Ｂ" pitchFamily="49" charset="-128"/>
            </a:endParaRPr>
          </a:p>
        </p:txBody>
      </p:sp>
      <p:sp>
        <p:nvSpPr>
          <p:cNvPr id="97" name="正方形/長方形 96"/>
          <p:cNvSpPr/>
          <p:nvPr/>
        </p:nvSpPr>
        <p:spPr>
          <a:xfrm>
            <a:off x="328733" y="869370"/>
            <a:ext cx="8581840" cy="1200329"/>
          </a:xfrm>
          <a:prstGeom prst="rect">
            <a:avLst/>
          </a:prstGeom>
          <a:solidFill>
            <a:schemeClr val="bg1">
              <a:lumMod val="95000"/>
            </a:schemeClr>
          </a:solidFill>
          <a:ln>
            <a:solidFill>
              <a:srgbClr val="663300"/>
            </a:solidFill>
          </a:ln>
          <a:effectLst>
            <a:outerShdw blurRad="50800" dist="38100" dir="2700000" algn="tl" rotWithShape="0">
              <a:prstClr val="black">
                <a:alpha val="40000"/>
              </a:prstClr>
            </a:outerShdw>
          </a:effectLst>
        </p:spPr>
        <p:txBody>
          <a:bodyPr wrap="square">
            <a:spAutoFit/>
          </a:bodyPr>
          <a:lstStyle/>
          <a:p>
            <a:pPr marL="2293938" indent="-2293938"/>
            <a:r>
              <a:rPr lang="ja-JP" altLang="en-US" sz="3600" dirty="0">
                <a:solidFill>
                  <a:srgbClr val="2C3233"/>
                </a:solidFill>
                <a:latin typeface="EPSON 太丸ゴシック体Ｂ" pitchFamily="49" charset="-128"/>
                <a:ea typeface="EPSON 太丸ゴシック体Ｂ" pitchFamily="49" charset="-128"/>
              </a:rPr>
              <a:t>（ねらい）人の作ったものを大切にする心をもつ。</a:t>
            </a:r>
            <a:endParaRPr lang="en-US" altLang="ja-JP" sz="3600" dirty="0">
              <a:solidFill>
                <a:srgbClr val="2C3233"/>
              </a:solidFill>
              <a:latin typeface="EPSON 太丸ゴシック体Ｂ" pitchFamily="49" charset="-128"/>
              <a:ea typeface="EPSON 太丸ゴシック体Ｂ" pitchFamily="49" charset="-128"/>
            </a:endParaRPr>
          </a:p>
        </p:txBody>
      </p:sp>
      <p:sp>
        <p:nvSpPr>
          <p:cNvPr id="12" name="角丸四角形 11"/>
          <p:cNvSpPr/>
          <p:nvPr/>
        </p:nvSpPr>
        <p:spPr>
          <a:xfrm>
            <a:off x="1061700" y="5099507"/>
            <a:ext cx="7110700" cy="646162"/>
          </a:xfrm>
          <a:prstGeom prst="roundRect">
            <a:avLst/>
          </a:prstGeom>
          <a:solidFill>
            <a:schemeClr val="bg1"/>
          </a:solidFill>
          <a:ln>
            <a:solidFill>
              <a:srgbClr val="0033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テキスト ボックス 12"/>
          <p:cNvSpPr txBox="1"/>
          <p:nvPr/>
        </p:nvSpPr>
        <p:spPr>
          <a:xfrm>
            <a:off x="1061700" y="5111453"/>
            <a:ext cx="7110700" cy="646331"/>
          </a:xfrm>
          <a:prstGeom prst="rect">
            <a:avLst/>
          </a:prstGeom>
          <a:noFill/>
        </p:spPr>
        <p:txBody>
          <a:bodyPr wrap="square" rtlCol="0">
            <a:spAutoFit/>
          </a:bodyPr>
          <a:lstStyle/>
          <a:p>
            <a:pPr algn="ctr"/>
            <a:r>
              <a:rPr lang="ja-JP" altLang="en-US" sz="3600" dirty="0">
                <a:latin typeface="EPSON 太丸ゴシック体Ｂ" pitchFamily="49" charset="-128"/>
                <a:ea typeface="EPSON 太丸ゴシック体Ｂ" pitchFamily="49" charset="-128"/>
              </a:rPr>
              <a:t>資料を基に</a:t>
            </a:r>
            <a:r>
              <a:rPr kumimoji="1" lang="ja-JP" altLang="en-US" sz="3600" dirty="0">
                <a:latin typeface="EPSON 太丸ゴシック体Ｂ" pitchFamily="49" charset="-128"/>
                <a:ea typeface="EPSON 太丸ゴシック体Ｂ" pitchFamily="49" charset="-128"/>
              </a:rPr>
              <a:t>考えましょう。</a:t>
            </a:r>
          </a:p>
        </p:txBody>
      </p:sp>
      <p:sp>
        <p:nvSpPr>
          <p:cNvPr id="6" name="正方形/長方形 5"/>
          <p:cNvSpPr/>
          <p:nvPr/>
        </p:nvSpPr>
        <p:spPr>
          <a:xfrm>
            <a:off x="328734" y="3717032"/>
            <a:ext cx="8581840" cy="1200329"/>
          </a:xfrm>
          <a:prstGeom prst="rect">
            <a:avLst/>
          </a:prstGeom>
        </p:spPr>
        <p:txBody>
          <a:bodyPr wrap="square">
            <a:spAutoFit/>
          </a:bodyPr>
          <a:lstStyle/>
          <a:p>
            <a:r>
              <a:rPr lang="ja-JP" altLang="en-US" sz="3600" dirty="0">
                <a:latin typeface="EPSON 丸ゴシック体Ｍ" pitchFamily="49" charset="-128"/>
                <a:ea typeface="EPSON 丸ゴシック体Ｍ" pitchFamily="49" charset="-128"/>
              </a:rPr>
              <a:t>中心となる人物の思いや考えを話し合うことで，ねらいに迫ることができます。</a:t>
            </a:r>
          </a:p>
        </p:txBody>
      </p:sp>
      <p:sp>
        <p:nvSpPr>
          <p:cNvPr id="16" name="テキスト ボックス 15"/>
          <p:cNvSpPr txBox="1"/>
          <p:nvPr/>
        </p:nvSpPr>
        <p:spPr>
          <a:xfrm>
            <a:off x="1115616" y="251937"/>
            <a:ext cx="7776488" cy="584775"/>
          </a:xfrm>
          <a:prstGeom prst="rect">
            <a:avLst/>
          </a:prstGeom>
          <a:noFill/>
        </p:spPr>
        <p:txBody>
          <a:bodyPr wrap="none" rtlCol="0">
            <a:spAutoFit/>
          </a:bodyPr>
          <a:lstStyle/>
          <a:p>
            <a:r>
              <a:rPr lang="en-US" altLang="ja-JP" sz="3200" dirty="0">
                <a:solidFill>
                  <a:prstClr val="black"/>
                </a:solidFill>
                <a:latin typeface="EPSON 太丸ゴシック体Ｂ" pitchFamily="49" charset="-128"/>
                <a:ea typeface="EPSON 太丸ゴシック体Ｂ" pitchFamily="49" charset="-128"/>
              </a:rPr>
              <a:t>(3)</a:t>
            </a:r>
            <a:r>
              <a:rPr lang="ja-JP" altLang="en-US" sz="3200" dirty="0">
                <a:solidFill>
                  <a:prstClr val="black"/>
                </a:solidFill>
                <a:latin typeface="EPSON 太丸ゴシック体Ｂ" pitchFamily="49" charset="-128"/>
                <a:ea typeface="EPSON 太丸ゴシック体Ｂ" pitchFamily="49" charset="-128"/>
              </a:rPr>
              <a:t>「モデルカリキュラム表」を生かして</a:t>
            </a:r>
            <a:endParaRPr lang="en-US" altLang="ja-JP" sz="3200" dirty="0">
              <a:solidFill>
                <a:prstClr val="black"/>
              </a:solidFill>
              <a:latin typeface="EPSON 太丸ゴシック体Ｂ" pitchFamily="49" charset="-128"/>
              <a:ea typeface="EPSON 太丸ゴシック体Ｂ" pitchFamily="49" charset="-128"/>
            </a:endParaRPr>
          </a:p>
        </p:txBody>
      </p:sp>
    </p:spTree>
    <p:extLst>
      <p:ext uri="{BB962C8B-B14F-4D97-AF65-F5344CB8AC3E}">
        <p14:creationId xmlns:p14="http://schemas.microsoft.com/office/powerpoint/2010/main" val="28553670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図 4" descr="画面の領域"/>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44655" y="1571287"/>
            <a:ext cx="3274998" cy="4664391"/>
          </a:xfrm>
          <a:prstGeom prst="rect">
            <a:avLst/>
          </a:prstGeom>
          <a:ln>
            <a:solidFill>
              <a:schemeClr val="bg1">
                <a:lumMod val="95000"/>
              </a:schemeClr>
            </a:solidFill>
          </a:ln>
          <a:effectLst>
            <a:outerShdw blurRad="50800" dist="38100" dir="8100000" algn="tr" rotWithShape="0">
              <a:prstClr val="black">
                <a:alpha val="40000"/>
              </a:prstClr>
            </a:outerShdw>
          </a:effectLst>
        </p:spPr>
      </p:pic>
      <p:pic>
        <p:nvPicPr>
          <p:cNvPr id="4" name="図 3" descr="画面の領域"/>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461782" y="980728"/>
            <a:ext cx="3553346" cy="4994797"/>
          </a:xfrm>
          <a:prstGeom prst="rect">
            <a:avLst/>
          </a:prstGeom>
          <a:ln>
            <a:solidFill>
              <a:schemeClr val="bg1">
                <a:lumMod val="95000"/>
              </a:schemeClr>
            </a:solidFill>
          </a:ln>
          <a:effectLst>
            <a:outerShdw blurRad="50800" dist="38100" dir="8100000" algn="tr" rotWithShape="0">
              <a:prstClr val="black">
                <a:alpha val="40000"/>
              </a:prstClr>
            </a:outerShdw>
          </a:effectLst>
        </p:spPr>
      </p:pic>
      <p:cxnSp>
        <p:nvCxnSpPr>
          <p:cNvPr id="205" name="直線コネクタ 204"/>
          <p:cNvCxnSpPr/>
          <p:nvPr/>
        </p:nvCxnSpPr>
        <p:spPr>
          <a:xfrm>
            <a:off x="1250912" y="790691"/>
            <a:ext cx="7812000" cy="0"/>
          </a:xfrm>
          <a:prstGeom prst="line">
            <a:avLst/>
          </a:prstGeom>
          <a:ln w="12700">
            <a:solidFill>
              <a:srgbClr val="663300"/>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2" name="正方形/長方形 1"/>
          <p:cNvSpPr/>
          <p:nvPr/>
        </p:nvSpPr>
        <p:spPr>
          <a:xfrm>
            <a:off x="328733" y="2204864"/>
            <a:ext cx="8581840" cy="646331"/>
          </a:xfrm>
          <a:prstGeom prst="rect">
            <a:avLst/>
          </a:prstGeom>
          <a:solidFill>
            <a:schemeClr val="bg1">
              <a:lumMod val="95000"/>
            </a:schemeClr>
          </a:solidFill>
          <a:ln>
            <a:solidFill>
              <a:srgbClr val="663300"/>
            </a:solidFill>
          </a:ln>
          <a:effectLst>
            <a:outerShdw blurRad="50800" dist="38100" dir="2700000" algn="tl" rotWithShape="0">
              <a:prstClr val="black">
                <a:alpha val="40000"/>
              </a:prstClr>
            </a:outerShdw>
          </a:effectLst>
        </p:spPr>
        <p:txBody>
          <a:bodyPr wrap="square">
            <a:spAutoFit/>
          </a:bodyPr>
          <a:lstStyle/>
          <a:p>
            <a:pPr marL="538163" indent="-538163"/>
            <a:r>
              <a:rPr lang="ja-JP" altLang="en-US" sz="3600" dirty="0">
                <a:latin typeface="EPSON 太丸ゴシック体Ｂ" pitchFamily="49" charset="-128"/>
                <a:ea typeface="EPSON 太丸ゴシック体Ｂ" pitchFamily="49" charset="-128"/>
              </a:rPr>
              <a:t>■　</a:t>
            </a:r>
            <a:r>
              <a:rPr lang="ja-JP" altLang="en-US" sz="3600" dirty="0">
                <a:solidFill>
                  <a:srgbClr val="0033CC"/>
                </a:solidFill>
                <a:latin typeface="EPSON 太丸ゴシック体Ｂ" pitchFamily="49" charset="-128"/>
                <a:ea typeface="EPSON 太丸ゴシック体Ｂ" pitchFamily="49" charset="-128"/>
              </a:rPr>
              <a:t>情報モラルを指導する</a:t>
            </a:r>
            <a:r>
              <a:rPr lang="ja-JP" altLang="en-US" sz="3600" u="sng" dirty="0">
                <a:solidFill>
                  <a:srgbClr val="FF0000"/>
                </a:solidFill>
                <a:latin typeface="EPSON 太丸ゴシック体Ｂ" pitchFamily="49" charset="-128"/>
                <a:ea typeface="EPSON 太丸ゴシック体Ｂ" pitchFamily="49" charset="-128"/>
              </a:rPr>
              <a:t>中心場面は</a:t>
            </a:r>
            <a:r>
              <a:rPr lang="ja-JP" altLang="en-US" sz="3600" dirty="0">
                <a:latin typeface="EPSON 太丸ゴシック体Ｂ" pitchFamily="49" charset="-128"/>
                <a:ea typeface="EPSON 太丸ゴシック体Ｂ" pitchFamily="49" charset="-128"/>
              </a:rPr>
              <a:t>？</a:t>
            </a:r>
            <a:endParaRPr lang="en-US" altLang="ja-JP" sz="3600" dirty="0">
              <a:latin typeface="EPSON 太丸ゴシック体Ｂ" pitchFamily="49" charset="-128"/>
              <a:ea typeface="EPSON 太丸ゴシック体Ｂ" pitchFamily="49" charset="-128"/>
            </a:endParaRPr>
          </a:p>
        </p:txBody>
      </p:sp>
      <p:sp>
        <p:nvSpPr>
          <p:cNvPr id="12" name="角丸四角形 11"/>
          <p:cNvSpPr/>
          <p:nvPr/>
        </p:nvSpPr>
        <p:spPr>
          <a:xfrm>
            <a:off x="110500" y="3140968"/>
            <a:ext cx="8964488" cy="3094710"/>
          </a:xfrm>
          <a:prstGeom prst="roundRect">
            <a:avLst>
              <a:gd name="adj" fmla="val 30852"/>
            </a:avLst>
          </a:prstGeom>
          <a:solidFill>
            <a:srgbClr val="FFFFC9"/>
          </a:solidFill>
          <a:ln>
            <a:solidFill>
              <a:srgbClr val="FFC00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テキスト ボックス 5"/>
          <p:cNvSpPr txBox="1"/>
          <p:nvPr/>
        </p:nvSpPr>
        <p:spPr>
          <a:xfrm>
            <a:off x="382648" y="3284984"/>
            <a:ext cx="8581840" cy="2862322"/>
          </a:xfrm>
          <a:prstGeom prst="rect">
            <a:avLst/>
          </a:prstGeom>
          <a:noFill/>
        </p:spPr>
        <p:txBody>
          <a:bodyPr wrap="square" rtlCol="0">
            <a:spAutoFit/>
          </a:bodyPr>
          <a:lstStyle/>
          <a:p>
            <a:r>
              <a:rPr lang="ja-JP" altLang="en-US" sz="3600" dirty="0">
                <a:latin typeface="EPSON 丸ゴシック体Ｍ" pitchFamily="49" charset="-128"/>
                <a:ea typeface="EPSON 丸ゴシック体Ｍ" pitchFamily="49" charset="-128"/>
              </a:rPr>
              <a:t>この資料には，</a:t>
            </a:r>
            <a:endParaRPr lang="en-US" altLang="ja-JP" sz="3600" dirty="0">
              <a:latin typeface="EPSON 丸ゴシック体Ｍ" pitchFamily="49" charset="-128"/>
              <a:ea typeface="EPSON 丸ゴシック体Ｍ" pitchFamily="49" charset="-128"/>
            </a:endParaRPr>
          </a:p>
          <a:p>
            <a:r>
              <a:rPr lang="ja-JP" altLang="en-US" sz="3600" dirty="0">
                <a:latin typeface="EPSON 丸ゴシック体Ｍ" pitchFamily="49" charset="-128"/>
                <a:ea typeface="EPSON 丸ゴシック体Ｍ" pitchFamily="49" charset="-128"/>
              </a:rPr>
              <a:t>・状況を設定する場面</a:t>
            </a:r>
            <a:endParaRPr lang="en-US" altLang="ja-JP" sz="3600" dirty="0">
              <a:latin typeface="EPSON 丸ゴシック体Ｍ" pitchFamily="49" charset="-128"/>
              <a:ea typeface="EPSON 丸ゴシック体Ｍ" pitchFamily="49" charset="-128"/>
            </a:endParaRPr>
          </a:p>
          <a:p>
            <a:r>
              <a:rPr lang="ja-JP" altLang="en-US" sz="3600" dirty="0">
                <a:latin typeface="EPSON 丸ゴシック体Ｍ" pitchFamily="49" charset="-128"/>
                <a:ea typeface="EPSON 丸ゴシック体Ｍ" pitchFamily="49" charset="-128"/>
              </a:rPr>
              <a:t>・中心となる人物が問題を自覚する場面</a:t>
            </a:r>
            <a:endParaRPr lang="en-US" altLang="ja-JP" sz="3600" dirty="0">
              <a:latin typeface="EPSON 丸ゴシック体Ｍ" pitchFamily="49" charset="-128"/>
              <a:ea typeface="EPSON 丸ゴシック体Ｍ" pitchFamily="49" charset="-128"/>
            </a:endParaRPr>
          </a:p>
          <a:p>
            <a:pPr marL="439738" indent="-439738"/>
            <a:r>
              <a:rPr kumimoji="1" lang="ja-JP" altLang="en-US" sz="3600" dirty="0">
                <a:latin typeface="EPSON 丸ゴシック体Ｍ" pitchFamily="49" charset="-128"/>
                <a:ea typeface="EPSON 丸ゴシック体Ｍ" pitchFamily="49" charset="-128"/>
              </a:rPr>
              <a:t>・ねらいに，最も迫ることができる中心場面　　　　　　　などがあります。　</a:t>
            </a:r>
          </a:p>
        </p:txBody>
      </p:sp>
      <p:sp>
        <p:nvSpPr>
          <p:cNvPr id="11" name="正方形/長方形 10"/>
          <p:cNvSpPr/>
          <p:nvPr/>
        </p:nvSpPr>
        <p:spPr>
          <a:xfrm>
            <a:off x="328733" y="869370"/>
            <a:ext cx="8581840" cy="1200329"/>
          </a:xfrm>
          <a:prstGeom prst="rect">
            <a:avLst/>
          </a:prstGeom>
          <a:solidFill>
            <a:schemeClr val="bg1">
              <a:lumMod val="95000"/>
            </a:schemeClr>
          </a:solidFill>
          <a:ln>
            <a:solidFill>
              <a:srgbClr val="663300"/>
            </a:solidFill>
          </a:ln>
          <a:effectLst>
            <a:outerShdw blurRad="50800" dist="38100" dir="2700000" algn="tl" rotWithShape="0">
              <a:prstClr val="black">
                <a:alpha val="40000"/>
              </a:prstClr>
            </a:outerShdw>
          </a:effectLst>
        </p:spPr>
        <p:txBody>
          <a:bodyPr wrap="square">
            <a:spAutoFit/>
          </a:bodyPr>
          <a:lstStyle/>
          <a:p>
            <a:pPr marL="2293938" indent="-2293938"/>
            <a:r>
              <a:rPr lang="ja-JP" altLang="en-US" sz="3600" dirty="0">
                <a:solidFill>
                  <a:srgbClr val="2C3233"/>
                </a:solidFill>
                <a:latin typeface="EPSON 太丸ゴシック体Ｂ" pitchFamily="49" charset="-128"/>
                <a:ea typeface="EPSON 太丸ゴシック体Ｂ" pitchFamily="49" charset="-128"/>
              </a:rPr>
              <a:t>（ねらい）人の作ったものを大切にする心をもつ。</a:t>
            </a:r>
            <a:endParaRPr lang="en-US" altLang="ja-JP" sz="3600" dirty="0">
              <a:solidFill>
                <a:srgbClr val="2C3233"/>
              </a:solidFill>
              <a:latin typeface="EPSON 太丸ゴシック体Ｂ" pitchFamily="49" charset="-128"/>
              <a:ea typeface="EPSON 太丸ゴシック体Ｂ" pitchFamily="49" charset="-128"/>
            </a:endParaRPr>
          </a:p>
        </p:txBody>
      </p:sp>
      <p:sp>
        <p:nvSpPr>
          <p:cNvPr id="14" name="テキスト ボックス 13"/>
          <p:cNvSpPr txBox="1"/>
          <p:nvPr/>
        </p:nvSpPr>
        <p:spPr>
          <a:xfrm>
            <a:off x="1115616" y="251937"/>
            <a:ext cx="7776488" cy="584775"/>
          </a:xfrm>
          <a:prstGeom prst="rect">
            <a:avLst/>
          </a:prstGeom>
          <a:noFill/>
        </p:spPr>
        <p:txBody>
          <a:bodyPr wrap="none" rtlCol="0">
            <a:spAutoFit/>
          </a:bodyPr>
          <a:lstStyle/>
          <a:p>
            <a:r>
              <a:rPr lang="en-US" altLang="ja-JP" sz="3200" dirty="0">
                <a:solidFill>
                  <a:prstClr val="black"/>
                </a:solidFill>
                <a:latin typeface="EPSON 太丸ゴシック体Ｂ" pitchFamily="49" charset="-128"/>
                <a:ea typeface="EPSON 太丸ゴシック体Ｂ" pitchFamily="49" charset="-128"/>
              </a:rPr>
              <a:t>(3)</a:t>
            </a:r>
            <a:r>
              <a:rPr lang="ja-JP" altLang="en-US" sz="3200" dirty="0">
                <a:solidFill>
                  <a:prstClr val="black"/>
                </a:solidFill>
                <a:latin typeface="EPSON 太丸ゴシック体Ｂ" pitchFamily="49" charset="-128"/>
                <a:ea typeface="EPSON 太丸ゴシック体Ｂ" pitchFamily="49" charset="-128"/>
              </a:rPr>
              <a:t>「モデルカリキュラム表」を生かして</a:t>
            </a:r>
            <a:endParaRPr lang="en-US" altLang="ja-JP" sz="3200" dirty="0">
              <a:solidFill>
                <a:prstClr val="black"/>
              </a:solidFill>
              <a:latin typeface="EPSON 太丸ゴシック体Ｂ" pitchFamily="49" charset="-128"/>
              <a:ea typeface="EPSON 太丸ゴシック体Ｂ" pitchFamily="49" charset="-128"/>
            </a:endParaRPr>
          </a:p>
        </p:txBody>
      </p:sp>
    </p:spTree>
    <p:extLst>
      <p:ext uri="{BB962C8B-B14F-4D97-AF65-F5344CB8AC3E}">
        <p14:creationId xmlns:p14="http://schemas.microsoft.com/office/powerpoint/2010/main" val="16659251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図 4" descr="画面の領域"/>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44655" y="1571287"/>
            <a:ext cx="3274998" cy="4664391"/>
          </a:xfrm>
          <a:prstGeom prst="rect">
            <a:avLst/>
          </a:prstGeom>
          <a:ln>
            <a:solidFill>
              <a:schemeClr val="bg1">
                <a:lumMod val="95000"/>
              </a:schemeClr>
            </a:solidFill>
          </a:ln>
          <a:effectLst>
            <a:outerShdw blurRad="50800" dist="38100" dir="8100000" algn="tr" rotWithShape="0">
              <a:prstClr val="black">
                <a:alpha val="40000"/>
              </a:prstClr>
            </a:outerShdw>
          </a:effectLst>
        </p:spPr>
      </p:pic>
      <p:pic>
        <p:nvPicPr>
          <p:cNvPr id="4" name="図 3" descr="画面の領域"/>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461782" y="980728"/>
            <a:ext cx="3553346" cy="4994797"/>
          </a:xfrm>
          <a:prstGeom prst="rect">
            <a:avLst/>
          </a:prstGeom>
          <a:ln>
            <a:solidFill>
              <a:schemeClr val="bg1">
                <a:lumMod val="95000"/>
              </a:schemeClr>
            </a:solidFill>
          </a:ln>
          <a:effectLst>
            <a:outerShdw blurRad="50800" dist="38100" dir="8100000" algn="tr" rotWithShape="0">
              <a:prstClr val="black">
                <a:alpha val="40000"/>
              </a:prstClr>
            </a:outerShdw>
          </a:effectLst>
        </p:spPr>
      </p:pic>
      <p:cxnSp>
        <p:nvCxnSpPr>
          <p:cNvPr id="205" name="直線コネクタ 204"/>
          <p:cNvCxnSpPr/>
          <p:nvPr/>
        </p:nvCxnSpPr>
        <p:spPr>
          <a:xfrm>
            <a:off x="1250912" y="790691"/>
            <a:ext cx="7812000" cy="0"/>
          </a:xfrm>
          <a:prstGeom prst="line">
            <a:avLst/>
          </a:prstGeom>
          <a:ln w="12700">
            <a:solidFill>
              <a:srgbClr val="663300"/>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95" name="正方形/長方形 94"/>
          <p:cNvSpPr/>
          <p:nvPr/>
        </p:nvSpPr>
        <p:spPr>
          <a:xfrm>
            <a:off x="5003860" y="5775532"/>
            <a:ext cx="4032636" cy="565146"/>
          </a:xfrm>
          <a:prstGeom prst="rect">
            <a:avLst/>
          </a:prstGeom>
          <a:solidFill>
            <a:schemeClr val="bg1"/>
          </a:solidFill>
        </p:spPr>
        <p:txBody>
          <a:bodyPr wrap="square" lIns="36000" tIns="36000" rIns="36000" bIns="36000">
            <a:spAutoFit/>
          </a:bodyPr>
          <a:lstStyle/>
          <a:p>
            <a:r>
              <a:rPr lang="ja-JP" altLang="en-US" sz="3200" dirty="0">
                <a:solidFill>
                  <a:prstClr val="black"/>
                </a:solidFill>
                <a:latin typeface="EPSON 太丸ゴシック体Ｂ" pitchFamily="49" charset="-128"/>
                <a:ea typeface="EPSON 太丸ゴシック体Ｂ" pitchFamily="49" charset="-128"/>
              </a:rPr>
              <a:t>（時間　１分）</a:t>
            </a:r>
          </a:p>
        </p:txBody>
      </p:sp>
      <p:sp>
        <p:nvSpPr>
          <p:cNvPr id="2" name="正方形/長方形 1"/>
          <p:cNvSpPr/>
          <p:nvPr/>
        </p:nvSpPr>
        <p:spPr>
          <a:xfrm>
            <a:off x="328733" y="2204864"/>
            <a:ext cx="8581840" cy="1754326"/>
          </a:xfrm>
          <a:prstGeom prst="rect">
            <a:avLst/>
          </a:prstGeom>
          <a:solidFill>
            <a:schemeClr val="bg1">
              <a:lumMod val="95000"/>
            </a:schemeClr>
          </a:solidFill>
          <a:ln>
            <a:solidFill>
              <a:srgbClr val="663300"/>
            </a:solidFill>
          </a:ln>
          <a:effectLst>
            <a:outerShdw blurRad="50800" dist="38100" dir="2700000" algn="tl" rotWithShape="0">
              <a:prstClr val="black">
                <a:alpha val="40000"/>
              </a:prstClr>
            </a:outerShdw>
          </a:effectLst>
        </p:spPr>
        <p:txBody>
          <a:bodyPr wrap="square">
            <a:spAutoFit/>
          </a:bodyPr>
          <a:lstStyle/>
          <a:p>
            <a:pPr marL="538163" indent="-538163"/>
            <a:r>
              <a:rPr lang="ja-JP" altLang="en-US" sz="3600" dirty="0">
                <a:latin typeface="EPSON 太丸ゴシック体Ｂ" pitchFamily="49" charset="-128"/>
                <a:ea typeface="EPSON 太丸ゴシック体Ｂ" pitchFamily="49" charset="-128"/>
              </a:rPr>
              <a:t>■　研修用資料の文章中③の場面で，</a:t>
            </a:r>
            <a:r>
              <a:rPr lang="ja-JP" altLang="en-US" sz="3600" u="sng" dirty="0">
                <a:solidFill>
                  <a:srgbClr val="FF0000"/>
                </a:solidFill>
                <a:latin typeface="EPSON 太丸ゴシック体Ｂ" pitchFamily="49" charset="-128"/>
                <a:ea typeface="EPSON 太丸ゴシック体Ｂ" pitchFamily="49" charset="-128"/>
              </a:rPr>
              <a:t>気持ちが変化したことが分かる場所</a:t>
            </a:r>
            <a:r>
              <a:rPr lang="ja-JP" altLang="en-US" sz="3600" dirty="0">
                <a:latin typeface="EPSON 太丸ゴシック体Ｂ" pitchFamily="49" charset="-128"/>
                <a:ea typeface="EPSON 太丸ゴシック体Ｂ" pitchFamily="49" charset="-128"/>
              </a:rPr>
              <a:t>はどこでしょう？</a:t>
            </a:r>
            <a:endParaRPr lang="en-US" altLang="ja-JP" sz="3600" dirty="0">
              <a:latin typeface="EPSON 太丸ゴシック体Ｂ" pitchFamily="49" charset="-128"/>
              <a:ea typeface="EPSON 太丸ゴシック体Ｂ" pitchFamily="49" charset="-128"/>
            </a:endParaRPr>
          </a:p>
        </p:txBody>
      </p:sp>
      <p:sp>
        <p:nvSpPr>
          <p:cNvPr id="3" name="角丸四角形 2"/>
          <p:cNvSpPr/>
          <p:nvPr/>
        </p:nvSpPr>
        <p:spPr>
          <a:xfrm>
            <a:off x="1277724" y="4448972"/>
            <a:ext cx="6678652" cy="1212275"/>
          </a:xfrm>
          <a:prstGeom prst="roundRect">
            <a:avLst/>
          </a:prstGeom>
          <a:solidFill>
            <a:schemeClr val="bg1"/>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kumimoji="1" lang="ja-JP" altLang="en-US" dirty="0"/>
          </a:p>
        </p:txBody>
      </p:sp>
      <p:sp>
        <p:nvSpPr>
          <p:cNvPr id="7" name="テキスト ボックス 6"/>
          <p:cNvSpPr txBox="1"/>
          <p:nvPr/>
        </p:nvSpPr>
        <p:spPr>
          <a:xfrm>
            <a:off x="1403648" y="4460919"/>
            <a:ext cx="6462628" cy="1200329"/>
          </a:xfrm>
          <a:prstGeom prst="rect">
            <a:avLst/>
          </a:prstGeom>
          <a:noFill/>
        </p:spPr>
        <p:txBody>
          <a:bodyPr wrap="square" rtlCol="0">
            <a:spAutoFit/>
          </a:bodyPr>
          <a:lstStyle/>
          <a:p>
            <a:r>
              <a:rPr lang="ja-JP" altLang="en-US" sz="3600" dirty="0">
                <a:latin typeface="EPSON 太丸ゴシック体Ｂ" pitchFamily="49" charset="-128"/>
                <a:ea typeface="EPSON 太丸ゴシック体Ｂ" pitchFamily="49" charset="-128"/>
              </a:rPr>
              <a:t>資料を基に</a:t>
            </a:r>
            <a:r>
              <a:rPr kumimoji="1" lang="ja-JP" altLang="en-US" sz="3600" dirty="0">
                <a:latin typeface="EPSON 太丸ゴシック体Ｂ" pitchFamily="49" charset="-128"/>
                <a:ea typeface="EPSON 太丸ゴシック体Ｂ" pitchFamily="49" charset="-128"/>
              </a:rPr>
              <a:t>各自で考えた後，話し合いましょう。</a:t>
            </a:r>
          </a:p>
        </p:txBody>
      </p:sp>
      <p:sp>
        <p:nvSpPr>
          <p:cNvPr id="12" name="正方形/長方形 11"/>
          <p:cNvSpPr/>
          <p:nvPr/>
        </p:nvSpPr>
        <p:spPr>
          <a:xfrm>
            <a:off x="328733" y="869370"/>
            <a:ext cx="8581840" cy="1200329"/>
          </a:xfrm>
          <a:prstGeom prst="rect">
            <a:avLst/>
          </a:prstGeom>
          <a:solidFill>
            <a:schemeClr val="bg1">
              <a:lumMod val="95000"/>
            </a:schemeClr>
          </a:solidFill>
          <a:ln>
            <a:solidFill>
              <a:srgbClr val="663300"/>
            </a:solidFill>
          </a:ln>
          <a:effectLst>
            <a:outerShdw blurRad="50800" dist="38100" dir="2700000" algn="tl" rotWithShape="0">
              <a:prstClr val="black">
                <a:alpha val="40000"/>
              </a:prstClr>
            </a:outerShdw>
          </a:effectLst>
        </p:spPr>
        <p:txBody>
          <a:bodyPr wrap="square">
            <a:spAutoFit/>
          </a:bodyPr>
          <a:lstStyle/>
          <a:p>
            <a:pPr marL="2293938" indent="-2293938"/>
            <a:r>
              <a:rPr lang="ja-JP" altLang="en-US" sz="3600" dirty="0">
                <a:solidFill>
                  <a:srgbClr val="2C3233"/>
                </a:solidFill>
                <a:latin typeface="EPSON 太丸ゴシック体Ｂ" pitchFamily="49" charset="-128"/>
                <a:ea typeface="EPSON 太丸ゴシック体Ｂ" pitchFamily="49" charset="-128"/>
              </a:rPr>
              <a:t>（ねらい）人の作ったものを大切にする心をもつ。</a:t>
            </a:r>
            <a:endParaRPr lang="en-US" altLang="ja-JP" sz="3600" dirty="0">
              <a:solidFill>
                <a:srgbClr val="2C3233"/>
              </a:solidFill>
              <a:latin typeface="EPSON 太丸ゴシック体Ｂ" pitchFamily="49" charset="-128"/>
              <a:ea typeface="EPSON 太丸ゴシック体Ｂ" pitchFamily="49" charset="-128"/>
            </a:endParaRPr>
          </a:p>
        </p:txBody>
      </p:sp>
      <p:sp>
        <p:nvSpPr>
          <p:cNvPr id="14" name="テキスト ボックス 13"/>
          <p:cNvSpPr txBox="1"/>
          <p:nvPr/>
        </p:nvSpPr>
        <p:spPr>
          <a:xfrm>
            <a:off x="1115616" y="251937"/>
            <a:ext cx="7776488" cy="584775"/>
          </a:xfrm>
          <a:prstGeom prst="rect">
            <a:avLst/>
          </a:prstGeom>
          <a:noFill/>
        </p:spPr>
        <p:txBody>
          <a:bodyPr wrap="none" rtlCol="0">
            <a:spAutoFit/>
          </a:bodyPr>
          <a:lstStyle/>
          <a:p>
            <a:r>
              <a:rPr lang="en-US" altLang="ja-JP" sz="3200" dirty="0">
                <a:solidFill>
                  <a:prstClr val="black"/>
                </a:solidFill>
                <a:latin typeface="EPSON 太丸ゴシック体Ｂ" pitchFamily="49" charset="-128"/>
                <a:ea typeface="EPSON 太丸ゴシック体Ｂ" pitchFamily="49" charset="-128"/>
              </a:rPr>
              <a:t>(3)</a:t>
            </a:r>
            <a:r>
              <a:rPr lang="ja-JP" altLang="en-US" sz="3200" dirty="0">
                <a:solidFill>
                  <a:prstClr val="black"/>
                </a:solidFill>
                <a:latin typeface="EPSON 太丸ゴシック体Ｂ" pitchFamily="49" charset="-128"/>
                <a:ea typeface="EPSON 太丸ゴシック体Ｂ" pitchFamily="49" charset="-128"/>
              </a:rPr>
              <a:t>「モデルカリキュラム表」を生かして</a:t>
            </a:r>
            <a:endParaRPr lang="en-US" altLang="ja-JP" sz="3200" dirty="0">
              <a:solidFill>
                <a:prstClr val="black"/>
              </a:solidFill>
              <a:latin typeface="EPSON 太丸ゴシック体Ｂ" pitchFamily="49" charset="-128"/>
              <a:ea typeface="EPSON 太丸ゴシック体Ｂ" pitchFamily="49" charset="-128"/>
            </a:endParaRPr>
          </a:p>
        </p:txBody>
      </p:sp>
    </p:spTree>
    <p:extLst>
      <p:ext uri="{BB962C8B-B14F-4D97-AF65-F5344CB8AC3E}">
        <p14:creationId xmlns:p14="http://schemas.microsoft.com/office/powerpoint/2010/main" val="41705240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図 4" descr="画面の領域"/>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44655" y="1571287"/>
            <a:ext cx="3274998" cy="4664391"/>
          </a:xfrm>
          <a:prstGeom prst="rect">
            <a:avLst/>
          </a:prstGeom>
          <a:ln>
            <a:solidFill>
              <a:schemeClr val="bg1">
                <a:lumMod val="95000"/>
              </a:schemeClr>
            </a:solidFill>
          </a:ln>
          <a:effectLst>
            <a:outerShdw blurRad="50800" dist="38100" dir="8100000" algn="tr" rotWithShape="0">
              <a:prstClr val="black">
                <a:alpha val="40000"/>
              </a:prstClr>
            </a:outerShdw>
          </a:effectLst>
        </p:spPr>
      </p:pic>
      <p:pic>
        <p:nvPicPr>
          <p:cNvPr id="4" name="図 3" descr="画面の領域"/>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461782" y="980728"/>
            <a:ext cx="3553346" cy="4994797"/>
          </a:xfrm>
          <a:prstGeom prst="rect">
            <a:avLst/>
          </a:prstGeom>
          <a:ln>
            <a:solidFill>
              <a:schemeClr val="bg1">
                <a:lumMod val="95000"/>
              </a:schemeClr>
            </a:solidFill>
          </a:ln>
          <a:effectLst>
            <a:outerShdw blurRad="50800" dist="38100" dir="8100000" algn="tr" rotWithShape="0">
              <a:prstClr val="black">
                <a:alpha val="40000"/>
              </a:prstClr>
            </a:outerShdw>
          </a:effectLst>
        </p:spPr>
      </p:pic>
      <p:cxnSp>
        <p:nvCxnSpPr>
          <p:cNvPr id="205" name="直線コネクタ 204"/>
          <p:cNvCxnSpPr/>
          <p:nvPr/>
        </p:nvCxnSpPr>
        <p:spPr>
          <a:xfrm>
            <a:off x="1250912" y="790691"/>
            <a:ext cx="7812000" cy="0"/>
          </a:xfrm>
          <a:prstGeom prst="line">
            <a:avLst/>
          </a:prstGeom>
          <a:ln w="12700">
            <a:solidFill>
              <a:srgbClr val="663300"/>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2" name="正方形/長方形 1"/>
          <p:cNvSpPr/>
          <p:nvPr/>
        </p:nvSpPr>
        <p:spPr>
          <a:xfrm>
            <a:off x="323527" y="2204864"/>
            <a:ext cx="8581840" cy="1200329"/>
          </a:xfrm>
          <a:prstGeom prst="rect">
            <a:avLst/>
          </a:prstGeom>
          <a:solidFill>
            <a:schemeClr val="bg1">
              <a:lumMod val="95000"/>
            </a:schemeClr>
          </a:solidFill>
          <a:ln>
            <a:solidFill>
              <a:srgbClr val="FF0000"/>
            </a:solidFill>
          </a:ln>
          <a:effectLst>
            <a:outerShdw blurRad="50800" dist="38100" dir="2700000" algn="tl" rotWithShape="0">
              <a:prstClr val="black">
                <a:alpha val="40000"/>
              </a:prstClr>
            </a:outerShdw>
          </a:effectLst>
        </p:spPr>
        <p:txBody>
          <a:bodyPr wrap="square">
            <a:spAutoFit/>
          </a:bodyPr>
          <a:lstStyle/>
          <a:p>
            <a:pPr marL="446088" indent="-446088"/>
            <a:r>
              <a:rPr lang="ja-JP" altLang="en-US" sz="3600" dirty="0">
                <a:solidFill>
                  <a:srgbClr val="0033CC"/>
                </a:solidFill>
                <a:latin typeface="EPSON 太丸ゴシック体Ｂ" pitchFamily="49" charset="-128"/>
                <a:ea typeface="EPSON 太丸ゴシック体Ｂ" pitchFamily="49" charset="-128"/>
              </a:rPr>
              <a:t>■　この</a:t>
            </a:r>
            <a:r>
              <a:rPr lang="ja-JP" altLang="en-US" sz="3600">
                <a:solidFill>
                  <a:srgbClr val="0033CC"/>
                </a:solidFill>
                <a:latin typeface="EPSON 太丸ゴシック体Ｂ" pitchFamily="49" charset="-128"/>
                <a:ea typeface="EPSON 太丸ゴシック体Ｂ" pitchFamily="49" charset="-128"/>
              </a:rPr>
              <a:t>ねらいに迫るため</a:t>
            </a:r>
            <a:r>
              <a:rPr lang="ja-JP" altLang="en-US" sz="3600" dirty="0">
                <a:solidFill>
                  <a:srgbClr val="0033CC"/>
                </a:solidFill>
                <a:latin typeface="EPSON 太丸ゴシック体Ｂ" pitchFamily="49" charset="-128"/>
                <a:ea typeface="EPSON 太丸ゴシック体Ｂ" pitchFamily="49" charset="-128"/>
              </a:rPr>
              <a:t>に，</a:t>
            </a:r>
            <a:r>
              <a:rPr lang="ja-JP" altLang="en-US" sz="3600" dirty="0">
                <a:solidFill>
                  <a:srgbClr val="FF0000"/>
                </a:solidFill>
                <a:latin typeface="EPSON 太丸ゴシック体Ｂ" pitchFamily="49" charset="-128"/>
                <a:ea typeface="EPSON 太丸ゴシック体Ｂ" pitchFamily="49" charset="-128"/>
              </a:rPr>
              <a:t>どのような発問</a:t>
            </a:r>
            <a:r>
              <a:rPr lang="ja-JP" altLang="en-US" sz="3600" dirty="0">
                <a:solidFill>
                  <a:srgbClr val="0033CC"/>
                </a:solidFill>
                <a:latin typeface="EPSON 太丸ゴシック体Ｂ" pitchFamily="49" charset="-128"/>
                <a:ea typeface="EPSON 太丸ゴシック体Ｂ" pitchFamily="49" charset="-128"/>
              </a:rPr>
              <a:t>をすればよいでしょう。</a:t>
            </a:r>
            <a:endParaRPr lang="en-US" altLang="ja-JP" sz="3600" dirty="0">
              <a:solidFill>
                <a:srgbClr val="0033CC"/>
              </a:solidFill>
              <a:latin typeface="EPSON 太丸ゴシック体Ｂ" pitchFamily="49" charset="-128"/>
              <a:ea typeface="EPSON 太丸ゴシック体Ｂ" pitchFamily="49" charset="-128"/>
            </a:endParaRPr>
          </a:p>
        </p:txBody>
      </p:sp>
      <p:sp>
        <p:nvSpPr>
          <p:cNvPr id="13" name="角丸四角形 12"/>
          <p:cNvSpPr/>
          <p:nvPr/>
        </p:nvSpPr>
        <p:spPr>
          <a:xfrm>
            <a:off x="110500" y="3501008"/>
            <a:ext cx="8964488" cy="1200329"/>
          </a:xfrm>
          <a:prstGeom prst="roundRect">
            <a:avLst>
              <a:gd name="adj" fmla="val 50000"/>
            </a:avLst>
          </a:prstGeom>
          <a:solidFill>
            <a:schemeClr val="accent2">
              <a:lumMod val="20000"/>
              <a:lumOff val="80000"/>
            </a:schemeClr>
          </a:solidFill>
          <a:ln>
            <a:solidFill>
              <a:srgbClr val="FF00F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テキスト ボックス 13"/>
          <p:cNvSpPr txBox="1"/>
          <p:nvPr/>
        </p:nvSpPr>
        <p:spPr>
          <a:xfrm>
            <a:off x="328734" y="3501008"/>
            <a:ext cx="8581840" cy="1200329"/>
          </a:xfrm>
          <a:prstGeom prst="rect">
            <a:avLst/>
          </a:prstGeom>
          <a:noFill/>
        </p:spPr>
        <p:txBody>
          <a:bodyPr wrap="square" rtlCol="0">
            <a:spAutoFit/>
          </a:bodyPr>
          <a:lstStyle/>
          <a:p>
            <a:r>
              <a:rPr kumimoji="1" lang="ja-JP" altLang="en-US" sz="3600" dirty="0">
                <a:latin typeface="EPSON 丸ゴシック体Ｍ" pitchFamily="49" charset="-128"/>
                <a:ea typeface="EPSON 丸ゴシック体Ｍ" pitchFamily="49" charset="-128"/>
              </a:rPr>
              <a:t>中心場面</a:t>
            </a:r>
            <a:r>
              <a:rPr lang="ja-JP" altLang="en-US" sz="3600" dirty="0">
                <a:latin typeface="EPSON 丸ゴシック体Ｍ" pitchFamily="49" charset="-128"/>
                <a:ea typeface="EPSON 丸ゴシック体Ｍ" pitchFamily="49" charset="-128"/>
              </a:rPr>
              <a:t>で，どのような発問をするか，具体的に考えます。</a:t>
            </a:r>
            <a:endParaRPr kumimoji="1" lang="ja-JP" altLang="en-US" sz="3600" dirty="0">
              <a:latin typeface="EPSON 丸ゴシック体Ｍ" pitchFamily="49" charset="-128"/>
              <a:ea typeface="EPSON 丸ゴシック体Ｍ" pitchFamily="49" charset="-128"/>
            </a:endParaRPr>
          </a:p>
        </p:txBody>
      </p:sp>
      <p:sp>
        <p:nvSpPr>
          <p:cNvPr id="15" name="正方形/長方形 14"/>
          <p:cNvSpPr/>
          <p:nvPr/>
        </p:nvSpPr>
        <p:spPr>
          <a:xfrm>
            <a:off x="328733" y="869370"/>
            <a:ext cx="8581840" cy="1200329"/>
          </a:xfrm>
          <a:prstGeom prst="rect">
            <a:avLst/>
          </a:prstGeom>
          <a:solidFill>
            <a:schemeClr val="bg1">
              <a:lumMod val="95000"/>
            </a:schemeClr>
          </a:solidFill>
          <a:ln>
            <a:solidFill>
              <a:srgbClr val="663300"/>
            </a:solidFill>
          </a:ln>
          <a:effectLst>
            <a:outerShdw blurRad="50800" dist="38100" dir="2700000" algn="tl" rotWithShape="0">
              <a:prstClr val="black">
                <a:alpha val="40000"/>
              </a:prstClr>
            </a:outerShdw>
          </a:effectLst>
        </p:spPr>
        <p:txBody>
          <a:bodyPr wrap="square">
            <a:spAutoFit/>
          </a:bodyPr>
          <a:lstStyle/>
          <a:p>
            <a:pPr marL="2293938" indent="-2293938"/>
            <a:r>
              <a:rPr lang="ja-JP" altLang="en-US" sz="3600" dirty="0">
                <a:solidFill>
                  <a:srgbClr val="2C3233"/>
                </a:solidFill>
                <a:latin typeface="EPSON 太丸ゴシック体Ｂ" pitchFamily="49" charset="-128"/>
                <a:ea typeface="EPSON 太丸ゴシック体Ｂ" pitchFamily="49" charset="-128"/>
              </a:rPr>
              <a:t>（ねらい）人の作ったものを大切にする心をもつ。</a:t>
            </a:r>
            <a:endParaRPr lang="en-US" altLang="ja-JP" sz="3600" dirty="0">
              <a:solidFill>
                <a:srgbClr val="2C3233"/>
              </a:solidFill>
              <a:latin typeface="EPSON 太丸ゴシック体Ｂ" pitchFamily="49" charset="-128"/>
              <a:ea typeface="EPSON 太丸ゴシック体Ｂ" pitchFamily="49" charset="-128"/>
            </a:endParaRPr>
          </a:p>
        </p:txBody>
      </p:sp>
      <p:sp>
        <p:nvSpPr>
          <p:cNvPr id="16" name="テキスト ボックス 15"/>
          <p:cNvSpPr txBox="1"/>
          <p:nvPr/>
        </p:nvSpPr>
        <p:spPr>
          <a:xfrm>
            <a:off x="1115616" y="251937"/>
            <a:ext cx="7776488" cy="584775"/>
          </a:xfrm>
          <a:prstGeom prst="rect">
            <a:avLst/>
          </a:prstGeom>
          <a:noFill/>
        </p:spPr>
        <p:txBody>
          <a:bodyPr wrap="none" rtlCol="0">
            <a:spAutoFit/>
          </a:bodyPr>
          <a:lstStyle/>
          <a:p>
            <a:r>
              <a:rPr lang="en-US" altLang="ja-JP" sz="3200" dirty="0">
                <a:solidFill>
                  <a:prstClr val="black"/>
                </a:solidFill>
                <a:latin typeface="EPSON 太丸ゴシック体Ｂ" pitchFamily="49" charset="-128"/>
                <a:ea typeface="EPSON 太丸ゴシック体Ｂ" pitchFamily="49" charset="-128"/>
              </a:rPr>
              <a:t>(3)</a:t>
            </a:r>
            <a:r>
              <a:rPr lang="ja-JP" altLang="en-US" sz="3200" dirty="0">
                <a:solidFill>
                  <a:prstClr val="black"/>
                </a:solidFill>
                <a:latin typeface="EPSON 太丸ゴシック体Ｂ" pitchFamily="49" charset="-128"/>
                <a:ea typeface="EPSON 太丸ゴシック体Ｂ" pitchFamily="49" charset="-128"/>
              </a:rPr>
              <a:t>「モデルカリキュラム表」を生かして</a:t>
            </a:r>
            <a:endParaRPr lang="en-US" altLang="ja-JP" sz="3200" dirty="0">
              <a:solidFill>
                <a:prstClr val="black"/>
              </a:solidFill>
              <a:latin typeface="EPSON 太丸ゴシック体Ｂ" pitchFamily="49" charset="-128"/>
              <a:ea typeface="EPSON 太丸ゴシック体Ｂ" pitchFamily="49" charset="-128"/>
            </a:endParaRPr>
          </a:p>
        </p:txBody>
      </p:sp>
      <p:sp>
        <p:nvSpPr>
          <p:cNvPr id="18" name="角丸四角形 17"/>
          <p:cNvSpPr/>
          <p:nvPr/>
        </p:nvSpPr>
        <p:spPr>
          <a:xfrm>
            <a:off x="539551" y="4808426"/>
            <a:ext cx="7992889" cy="1103352"/>
          </a:xfrm>
          <a:prstGeom prst="roundRect">
            <a:avLst/>
          </a:prstGeom>
          <a:solidFill>
            <a:schemeClr val="bg1"/>
          </a:solidFill>
          <a:ln>
            <a:solidFill>
              <a:srgbClr val="FF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テキスト ボックス 18"/>
          <p:cNvSpPr txBox="1"/>
          <p:nvPr/>
        </p:nvSpPr>
        <p:spPr>
          <a:xfrm>
            <a:off x="539552" y="4808426"/>
            <a:ext cx="8210374" cy="1077218"/>
          </a:xfrm>
          <a:prstGeom prst="rect">
            <a:avLst/>
          </a:prstGeom>
          <a:noFill/>
        </p:spPr>
        <p:txBody>
          <a:bodyPr wrap="square" rtlCol="0">
            <a:spAutoFit/>
          </a:bodyPr>
          <a:lstStyle/>
          <a:p>
            <a:r>
              <a:rPr kumimoji="1" lang="en-US" altLang="ja-JP" sz="3200" dirty="0">
                <a:latin typeface="EPSON 丸ゴシック体Ｍ" pitchFamily="49" charset="-128"/>
                <a:ea typeface="EPSON 丸ゴシック体Ｍ" pitchFamily="49" charset="-128"/>
              </a:rPr>
              <a:t>【</a:t>
            </a:r>
            <a:r>
              <a:rPr kumimoji="1" lang="ja-JP" altLang="en-US" sz="3200" dirty="0">
                <a:latin typeface="EPSON 丸ゴシック体Ｍ" pitchFamily="49" charset="-128"/>
                <a:ea typeface="EPSON 丸ゴシック体Ｍ" pitchFamily="49" charset="-128"/>
              </a:rPr>
              <a:t>発問例</a:t>
            </a:r>
            <a:r>
              <a:rPr kumimoji="1" lang="en-US" altLang="ja-JP" sz="3200" dirty="0">
                <a:latin typeface="EPSON 丸ゴシック体Ｍ" pitchFamily="49" charset="-128"/>
                <a:ea typeface="EPSON 丸ゴシック体Ｍ" pitchFamily="49" charset="-128"/>
              </a:rPr>
              <a:t>】</a:t>
            </a:r>
            <a:r>
              <a:rPr lang="ja-JP" altLang="en-US" sz="3200" dirty="0">
                <a:latin typeface="EPSON 丸ゴシック体Ｍ" pitchFamily="49" charset="-128"/>
                <a:ea typeface="EPSON 丸ゴシック体Ｍ" pitchFamily="49" charset="-128"/>
              </a:rPr>
              <a:t>クラスのみんなの話を聞いて，たくみくんはどう思ったでしょう。</a:t>
            </a:r>
            <a:endParaRPr kumimoji="1" lang="ja-JP" altLang="en-US" sz="3200" dirty="0">
              <a:latin typeface="EPSON 丸ゴシック体Ｍ" pitchFamily="49" charset="-128"/>
              <a:ea typeface="EPSON 丸ゴシック体Ｍ" pitchFamily="49" charset="-128"/>
            </a:endParaRPr>
          </a:p>
        </p:txBody>
      </p:sp>
      <p:sp>
        <p:nvSpPr>
          <p:cNvPr id="20" name="正方形/長方形 19"/>
          <p:cNvSpPr/>
          <p:nvPr/>
        </p:nvSpPr>
        <p:spPr>
          <a:xfrm>
            <a:off x="5003860" y="6004134"/>
            <a:ext cx="4032636" cy="565146"/>
          </a:xfrm>
          <a:prstGeom prst="rect">
            <a:avLst/>
          </a:prstGeom>
          <a:solidFill>
            <a:schemeClr val="bg1"/>
          </a:solidFill>
        </p:spPr>
        <p:txBody>
          <a:bodyPr wrap="square" lIns="36000" tIns="36000" rIns="36000" bIns="36000">
            <a:spAutoFit/>
          </a:bodyPr>
          <a:lstStyle/>
          <a:p>
            <a:r>
              <a:rPr lang="ja-JP" altLang="en-US" sz="3200" dirty="0">
                <a:solidFill>
                  <a:prstClr val="black"/>
                </a:solidFill>
                <a:latin typeface="EPSON 太丸ゴシック体Ｂ" pitchFamily="49" charset="-128"/>
                <a:ea typeface="EPSON 太丸ゴシック体Ｂ" pitchFamily="49" charset="-128"/>
              </a:rPr>
              <a:t>（時間　１分）</a:t>
            </a:r>
          </a:p>
        </p:txBody>
      </p:sp>
    </p:spTree>
    <p:extLst>
      <p:ext uri="{BB962C8B-B14F-4D97-AF65-F5344CB8AC3E}">
        <p14:creationId xmlns:p14="http://schemas.microsoft.com/office/powerpoint/2010/main" val="13946985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デザインの設定">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2_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663300"/>
        </a:solidFill>
        <a:ln>
          <a:noFill/>
        </a:ln>
      </a:spPr>
      <a:bodyPr rtlCol="0" anchor="ctr"/>
      <a:lstStyle>
        <a:defPPr algn="ctr">
          <a:defRPr kumimoji="1"/>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1361</Words>
  <Application>Microsoft Office PowerPoint</Application>
  <PresentationFormat>画面に合わせる (4:3)</PresentationFormat>
  <Paragraphs>129</Paragraphs>
  <Slides>10</Slides>
  <Notes>10</Notes>
  <HiddenSlides>0</HiddenSlides>
  <MMClips>0</MMClips>
  <ScaleCrop>false</ScaleCrop>
  <HeadingPairs>
    <vt:vector size="6" baseType="variant">
      <vt:variant>
        <vt:lpstr>使用されているフォント</vt:lpstr>
      </vt:variant>
      <vt:variant>
        <vt:i4>8</vt:i4>
      </vt:variant>
      <vt:variant>
        <vt:lpstr>テーマ</vt:lpstr>
      </vt:variant>
      <vt:variant>
        <vt:i4>2</vt:i4>
      </vt:variant>
      <vt:variant>
        <vt:lpstr>スライド タイトル</vt:lpstr>
      </vt:variant>
      <vt:variant>
        <vt:i4>10</vt:i4>
      </vt:variant>
    </vt:vector>
  </HeadingPairs>
  <TitlesOfParts>
    <vt:vector size="20" baseType="lpstr">
      <vt:lpstr>ＤＦ特太ゴシック体</vt:lpstr>
      <vt:lpstr>EPSON 丸ゴシック体Ｍ</vt:lpstr>
      <vt:lpstr>EPSON 太丸ゴシック体Ｂ</vt:lpstr>
      <vt:lpstr>HGP創英角ｺﾞｼｯｸUB</vt:lpstr>
      <vt:lpstr>ＭＳ Ｐゴシック</vt:lpstr>
      <vt:lpstr>Arial</vt:lpstr>
      <vt:lpstr>Brush Script MT</vt:lpstr>
      <vt:lpstr>Calibri</vt:lpstr>
      <vt:lpstr>デザインの設定</vt:lpstr>
      <vt:lpstr>2_Office テーマ</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2022-09-26T02:19:06Z</dcterms:created>
  <dcterms:modified xsi:type="dcterms:W3CDTF">2022-09-26T02:19:17Z</dcterms:modified>
</cp:coreProperties>
</file>