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62" r:id="rId1"/>
  </p:sldMasterIdLst>
  <p:notesMasterIdLst>
    <p:notesMasterId r:id="rId22"/>
  </p:notesMasterIdLst>
  <p:handoutMasterIdLst>
    <p:handoutMasterId r:id="rId23"/>
  </p:handoutMasterIdLst>
  <p:sldIdLst>
    <p:sldId id="905" r:id="rId2"/>
    <p:sldId id="1036" r:id="rId3"/>
    <p:sldId id="1115" r:id="rId4"/>
    <p:sldId id="950" r:id="rId5"/>
    <p:sldId id="1039" r:id="rId6"/>
    <p:sldId id="979" r:id="rId7"/>
    <p:sldId id="980" r:id="rId8"/>
    <p:sldId id="983" r:id="rId9"/>
    <p:sldId id="984" r:id="rId10"/>
    <p:sldId id="985" r:id="rId11"/>
    <p:sldId id="1154" r:id="rId12"/>
    <p:sldId id="1076" r:id="rId13"/>
    <p:sldId id="986" r:id="rId14"/>
    <p:sldId id="987" r:id="rId15"/>
    <p:sldId id="1146" r:id="rId16"/>
    <p:sldId id="988" r:id="rId17"/>
    <p:sldId id="1077" r:id="rId18"/>
    <p:sldId id="1147" r:id="rId19"/>
    <p:sldId id="1078" r:id="rId20"/>
    <p:sldId id="1091" r:id="rId21"/>
  </p:sldIdLst>
  <p:sldSz cx="9144000" cy="6858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825">
          <p15:clr>
            <a:srgbClr val="A4A3A4"/>
          </p15:clr>
        </p15:guide>
        <p15:guide id="2" pos="1932">
          <p15:clr>
            <a:srgbClr val="A4A3A4"/>
          </p15:clr>
        </p15:guide>
        <p15:guide id="3" orient="horz" pos="2505">
          <p15:clr>
            <a:srgbClr val="A4A3A4"/>
          </p15:clr>
        </p15:guide>
        <p15:guide id="4" orient="horz" pos="3957">
          <p15:clr>
            <a:srgbClr val="A4A3A4"/>
          </p15:clr>
        </p15:guide>
        <p15:guide id="5" orient="horz" pos="2493">
          <p15:clr>
            <a:srgbClr val="A4A3A4"/>
          </p15:clr>
        </p15:guide>
        <p15:guide id="6" orient="horz" pos="3602">
          <p15:clr>
            <a:srgbClr val="A4A3A4"/>
          </p15:clr>
        </p15:guide>
        <p15:guide id="7" pos="2888">
          <p15:clr>
            <a:srgbClr val="A4A3A4"/>
          </p15:clr>
        </p15:guide>
      </p15:sldGuideLst>
    </p:ext>
    <p:ext uri="{2D200454-40CA-4A62-9FC3-DE9A4176ACB9}">
      <p15:notesGuideLst xmlns:p15="http://schemas.microsoft.com/office/powerpoint/2012/main">
        <p15:guide id="1" orient="horz" pos="3130">
          <p15:clr>
            <a:srgbClr val="A4A3A4"/>
          </p15:clr>
        </p15:guide>
        <p15:guide id="2" pos="214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CC"/>
    <a:srgbClr val="FFFFFF"/>
    <a:srgbClr val="0099CC"/>
    <a:srgbClr val="FF99CC"/>
    <a:srgbClr val="FF3300"/>
    <a:srgbClr val="FFFF99"/>
    <a:srgbClr val="3333FF"/>
    <a:srgbClr val="CCECFF"/>
    <a:srgbClr val="99FFCC"/>
    <a:srgbClr val="00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485" autoAdjust="0"/>
    <p:restoredTop sz="76439" autoAdjust="0"/>
  </p:normalViewPr>
  <p:slideViewPr>
    <p:cSldViewPr snapToGrid="0" showGuides="1">
      <p:cViewPr varScale="1">
        <p:scale>
          <a:sx n="56" d="100"/>
          <a:sy n="56" d="100"/>
        </p:scale>
        <p:origin x="1848" y="60"/>
      </p:cViewPr>
      <p:guideLst>
        <p:guide orient="horz" pos="825"/>
        <p:guide pos="1932"/>
        <p:guide orient="horz" pos="2505"/>
        <p:guide orient="horz" pos="3957"/>
        <p:guide orient="horz" pos="2493"/>
        <p:guide orient="horz" pos="3602"/>
        <p:guide pos="2888"/>
      </p:guideLst>
    </p:cSldViewPr>
  </p:slideViewPr>
  <p:notesTextViewPr>
    <p:cViewPr>
      <p:scale>
        <a:sx n="125" d="100"/>
        <a:sy n="125" d="100"/>
      </p:scale>
      <p:origin x="0" y="0"/>
    </p:cViewPr>
  </p:notesTextViewPr>
  <p:sorterViewPr>
    <p:cViewPr varScale="1">
      <p:scale>
        <a:sx n="1" d="1"/>
        <a:sy n="1" d="1"/>
      </p:scale>
      <p:origin x="0" y="0"/>
    </p:cViewPr>
  </p:sorterViewPr>
  <p:notesViewPr>
    <p:cSldViewPr snapToGrid="0" showGuides="1">
      <p:cViewPr varScale="1">
        <p:scale>
          <a:sx n="48" d="100"/>
          <a:sy n="48" d="100"/>
        </p:scale>
        <p:origin x="-2988" y="-102"/>
      </p:cViewPr>
      <p:guideLst>
        <p:guide orient="horz" pos="3130"/>
        <p:guide pos="214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2" y="0"/>
            <a:ext cx="2949575" cy="496888"/>
          </a:xfrm>
          <a:prstGeom prst="rect">
            <a:avLst/>
          </a:prstGeom>
        </p:spPr>
        <p:txBody>
          <a:bodyPr vert="horz" lIns="91428" tIns="45712" rIns="91428" bIns="45712"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6040" y="0"/>
            <a:ext cx="2949575" cy="496888"/>
          </a:xfrm>
          <a:prstGeom prst="rect">
            <a:avLst/>
          </a:prstGeom>
        </p:spPr>
        <p:txBody>
          <a:bodyPr vert="horz" lIns="91428" tIns="45712" rIns="91428" bIns="45712" rtlCol="0"/>
          <a:lstStyle>
            <a:lvl1pPr algn="r">
              <a:defRPr sz="1200"/>
            </a:lvl1pPr>
          </a:lstStyle>
          <a:p>
            <a:fld id="{3AB88C29-7B39-471E-97D2-B91B0EC89A2D}" type="datetimeFigureOut">
              <a:rPr kumimoji="1" lang="ja-JP" altLang="en-US" smtClean="0"/>
              <a:t>2022/9/26</a:t>
            </a:fld>
            <a:endParaRPr kumimoji="1" lang="ja-JP" altLang="en-US"/>
          </a:p>
        </p:txBody>
      </p:sp>
      <p:sp>
        <p:nvSpPr>
          <p:cNvPr id="4" name="フッター プレースホルダー 3"/>
          <p:cNvSpPr>
            <a:spLocks noGrp="1"/>
          </p:cNvSpPr>
          <p:nvPr>
            <p:ph type="ftr" sz="quarter" idx="2"/>
          </p:nvPr>
        </p:nvSpPr>
        <p:spPr>
          <a:xfrm>
            <a:off x="2" y="9440865"/>
            <a:ext cx="2949575" cy="496887"/>
          </a:xfrm>
          <a:prstGeom prst="rect">
            <a:avLst/>
          </a:prstGeom>
        </p:spPr>
        <p:txBody>
          <a:bodyPr vert="horz" lIns="91428" tIns="45712" rIns="91428" bIns="45712"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6040" y="9440865"/>
            <a:ext cx="2949575" cy="496887"/>
          </a:xfrm>
          <a:prstGeom prst="rect">
            <a:avLst/>
          </a:prstGeom>
        </p:spPr>
        <p:txBody>
          <a:bodyPr vert="horz" lIns="91428" tIns="45712" rIns="91428" bIns="45712" rtlCol="0" anchor="b"/>
          <a:lstStyle>
            <a:lvl1pPr algn="r">
              <a:defRPr sz="1200"/>
            </a:lvl1pPr>
          </a:lstStyle>
          <a:p>
            <a:fld id="{A38D17A4-5CF6-43E2-AEE4-4A1F5011C0D6}" type="slidenum">
              <a:rPr kumimoji="1" lang="ja-JP" altLang="en-US" smtClean="0"/>
              <a:t>‹#›</a:t>
            </a:fld>
            <a:endParaRPr kumimoji="1" lang="ja-JP" altLang="en-US"/>
          </a:p>
        </p:txBody>
      </p:sp>
    </p:spTree>
    <p:extLst>
      <p:ext uri="{BB962C8B-B14F-4D97-AF65-F5344CB8AC3E}">
        <p14:creationId xmlns:p14="http://schemas.microsoft.com/office/powerpoint/2010/main" val="93353508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3" y="1"/>
            <a:ext cx="2949787" cy="496966"/>
          </a:xfrm>
          <a:prstGeom prst="rect">
            <a:avLst/>
          </a:prstGeom>
        </p:spPr>
        <p:txBody>
          <a:bodyPr vert="horz" lIns="91422" tIns="45708" rIns="91422" bIns="45708"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41" y="1"/>
            <a:ext cx="2949787" cy="496966"/>
          </a:xfrm>
          <a:prstGeom prst="rect">
            <a:avLst/>
          </a:prstGeom>
        </p:spPr>
        <p:txBody>
          <a:bodyPr vert="horz" lIns="91422" tIns="45708" rIns="91422" bIns="45708" rtlCol="0"/>
          <a:lstStyle>
            <a:lvl1pPr algn="r">
              <a:defRPr sz="1200"/>
            </a:lvl1pPr>
          </a:lstStyle>
          <a:p>
            <a:fld id="{B044E6AB-D650-4895-A0B4-DB97EF3232BA}" type="datetimeFigureOut">
              <a:rPr kumimoji="1" lang="ja-JP" altLang="en-US" smtClean="0"/>
              <a:t>2022/9/26</a:t>
            </a:fld>
            <a:endParaRPr kumimoji="1" lang="ja-JP" altLang="en-US"/>
          </a:p>
        </p:txBody>
      </p:sp>
      <p:sp>
        <p:nvSpPr>
          <p:cNvPr id="4" name="スライド イメージ プレースホルダー 3"/>
          <p:cNvSpPr>
            <a:spLocks noGrp="1" noRot="1" noChangeAspect="1"/>
          </p:cNvSpPr>
          <p:nvPr>
            <p:ph type="sldImg" idx="2"/>
          </p:nvPr>
        </p:nvSpPr>
        <p:spPr>
          <a:xfrm>
            <a:off x="919163" y="746125"/>
            <a:ext cx="4968875" cy="3725863"/>
          </a:xfrm>
          <a:prstGeom prst="rect">
            <a:avLst/>
          </a:prstGeom>
          <a:noFill/>
          <a:ln w="12700">
            <a:solidFill>
              <a:prstClr val="black"/>
            </a:solidFill>
          </a:ln>
        </p:spPr>
        <p:txBody>
          <a:bodyPr vert="horz" lIns="91422" tIns="45708" rIns="91422" bIns="45708" rtlCol="0" anchor="ctr"/>
          <a:lstStyle/>
          <a:p>
            <a:endParaRPr lang="ja-JP" altLang="en-US"/>
          </a:p>
        </p:txBody>
      </p:sp>
      <p:sp>
        <p:nvSpPr>
          <p:cNvPr id="5" name="ノート プレースホルダー 4"/>
          <p:cNvSpPr>
            <a:spLocks noGrp="1"/>
          </p:cNvSpPr>
          <p:nvPr>
            <p:ph type="body" sz="quarter" idx="3"/>
          </p:nvPr>
        </p:nvSpPr>
        <p:spPr>
          <a:xfrm>
            <a:off x="680721" y="4721188"/>
            <a:ext cx="5445760" cy="4472703"/>
          </a:xfrm>
          <a:prstGeom prst="rect">
            <a:avLst/>
          </a:prstGeom>
        </p:spPr>
        <p:txBody>
          <a:bodyPr vert="horz" lIns="91422" tIns="45708" rIns="91422" bIns="45708"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3" y="9440647"/>
            <a:ext cx="2949787" cy="496966"/>
          </a:xfrm>
          <a:prstGeom prst="rect">
            <a:avLst/>
          </a:prstGeom>
        </p:spPr>
        <p:txBody>
          <a:bodyPr vert="horz" lIns="91422" tIns="45708" rIns="91422" bIns="45708"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41" y="9440647"/>
            <a:ext cx="2949787" cy="496966"/>
          </a:xfrm>
          <a:prstGeom prst="rect">
            <a:avLst/>
          </a:prstGeom>
        </p:spPr>
        <p:txBody>
          <a:bodyPr vert="horz" lIns="91422" tIns="45708" rIns="91422" bIns="45708" rtlCol="0" anchor="b"/>
          <a:lstStyle>
            <a:lvl1pPr algn="r">
              <a:defRPr sz="1200"/>
            </a:lvl1pPr>
          </a:lstStyle>
          <a:p>
            <a:fld id="{4D3E3A65-14AE-4051-8A5D-6820BE27C2A6}" type="slidenum">
              <a:rPr kumimoji="1" lang="ja-JP" altLang="en-US" smtClean="0"/>
              <a:t>‹#›</a:t>
            </a:fld>
            <a:endParaRPr kumimoji="1" lang="ja-JP" altLang="en-US"/>
          </a:p>
        </p:txBody>
      </p:sp>
    </p:spTree>
    <p:extLst>
      <p:ext uri="{BB962C8B-B14F-4D97-AF65-F5344CB8AC3E}">
        <p14:creationId xmlns:p14="http://schemas.microsoft.com/office/powerpoint/2010/main" val="171170451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latin typeface="+mn-ea"/>
                <a:ea typeface="+mn-ea"/>
              </a:rPr>
              <a:t>これから、「子どもの学びを支えるヒント集２」を活用した校内研修を始めます。</a:t>
            </a:r>
            <a:endParaRPr kumimoji="1" lang="ja-JP" altLang="en-US" dirty="0">
              <a:latin typeface="+mn-ea"/>
              <a:ea typeface="+mn-ea"/>
            </a:endParaRPr>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1</a:t>
            </a:fld>
            <a:endParaRPr kumimoji="1" lang="ja-JP" altLang="en-US"/>
          </a:p>
        </p:txBody>
      </p:sp>
    </p:spTree>
    <p:extLst>
      <p:ext uri="{BB962C8B-B14F-4D97-AF65-F5344CB8AC3E}">
        <p14:creationId xmlns:p14="http://schemas.microsoft.com/office/powerpoint/2010/main" val="37676380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それでは、この問題を単元として捉え、単元を計画してみましょう。</a:t>
            </a:r>
            <a:endParaRPr kumimoji="1" lang="ja-JP" altLang="en-US" dirty="0"/>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10</a:t>
            </a:fld>
            <a:endParaRPr kumimoji="1" lang="ja-JP" altLang="en-US"/>
          </a:p>
        </p:txBody>
      </p:sp>
    </p:spTree>
    <p:extLst>
      <p:ext uri="{BB962C8B-B14F-4D97-AF65-F5344CB8AC3E}">
        <p14:creationId xmlns:p14="http://schemas.microsoft.com/office/powerpoint/2010/main" val="21356610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この</a:t>
            </a:r>
            <a:r>
              <a:rPr kumimoji="1" lang="en-US" altLang="ja-JP" dirty="0" smtClean="0"/>
              <a:t>B</a:t>
            </a:r>
            <a:r>
              <a:rPr kumimoji="1" lang="ja-JP" altLang="en-US" dirty="0" smtClean="0"/>
              <a:t>問題は、６年生が「一休さんのとん</a:t>
            </a:r>
            <a:r>
              <a:rPr kumimoji="1" lang="ja-JP" altLang="en-US" dirty="0" err="1" smtClean="0"/>
              <a:t>ち</a:t>
            </a:r>
            <a:r>
              <a:rPr kumimoji="1" lang="ja-JP" altLang="en-US" dirty="0" smtClean="0"/>
              <a:t>話」という本を読んで紙芝居を作り、１年生に読み聞かせをするという流れの中で、山田さんのグループは本から「びょうぶのとらのお話」を選んで「４枚の絵」にする設定がなされています。そして、設問では、子供同士が担当する場面を決めるために話し合う様子、おもしろさを伝えるための読み方について話し合う様子が示されています。それでは、このような設定や設問にある子どもの様子を授業として捉え、単元を計画してみてください。ワークシート１（単元計画）をご活用ください。</a:t>
            </a:r>
            <a:endParaRPr kumimoji="1" lang="en-US" altLang="ja-JP" dirty="0" smtClean="0"/>
          </a:p>
          <a:p>
            <a:r>
              <a:rPr kumimoji="1" lang="ja-JP" altLang="en-US" dirty="0" smtClean="0"/>
              <a:t>（次のスライドでワークシートを示す）</a:t>
            </a:r>
          </a:p>
          <a:p>
            <a:endParaRPr kumimoji="1" lang="ja-JP" altLang="en-US" dirty="0"/>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11</a:t>
            </a:fld>
            <a:endParaRPr kumimoji="1" lang="ja-JP" altLang="en-US"/>
          </a:p>
        </p:txBody>
      </p:sp>
    </p:spTree>
    <p:extLst>
      <p:ext uri="{BB962C8B-B14F-4D97-AF65-F5344CB8AC3E}">
        <p14:creationId xmlns:p14="http://schemas.microsoft.com/office/powerpoint/2010/main" val="27643789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単元名と単元の計画を、赤枠部分に記入するようになります。単元の計画の際は、小学校国語Ｂ３に関連する学習指導要領における領域・内容（指導事項）を示していますので、これを単元の目標と捉えて、それらの力を身に付けるような展開を考えてください。ワークシート１には、主な学習活動の例として、学習活動の１つを示しています。２つ目以降の学習活動を考えてください。それでは、考えてください。</a:t>
            </a:r>
            <a:endParaRPr kumimoji="1" lang="en-US" altLang="ja-JP" dirty="0" smtClean="0"/>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12</a:t>
            </a:fld>
            <a:endParaRPr kumimoji="1" lang="ja-JP" altLang="en-US"/>
          </a:p>
        </p:txBody>
      </p:sp>
    </p:spTree>
    <p:extLst>
      <p:ext uri="{BB962C8B-B14F-4D97-AF65-F5344CB8AC3E}">
        <p14:creationId xmlns:p14="http://schemas.microsoft.com/office/powerpoint/2010/main" val="13261011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それでは、立てた単元の計画を交流してください。</a:t>
            </a:r>
            <a:endParaRPr kumimoji="1" lang="ja-JP" altLang="en-US" dirty="0"/>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13</a:t>
            </a:fld>
            <a:endParaRPr kumimoji="1" lang="ja-JP" altLang="en-US"/>
          </a:p>
        </p:txBody>
      </p:sp>
    </p:spTree>
    <p:extLst>
      <p:ext uri="{BB962C8B-B14F-4D97-AF65-F5344CB8AC3E}">
        <p14:creationId xmlns:p14="http://schemas.microsoft.com/office/powerpoint/2010/main" val="21356610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それでは、「ヒント集２」の小学校国語事例６ページ～７ページの、単元の主な学習活動を中心にお読みください。</a:t>
            </a:r>
            <a:endParaRPr kumimoji="1" lang="ja-JP" altLang="en-US" dirty="0"/>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14</a:t>
            </a:fld>
            <a:endParaRPr kumimoji="1" lang="ja-JP" altLang="en-US"/>
          </a:p>
        </p:txBody>
      </p:sp>
    </p:spTree>
    <p:extLst>
      <p:ext uri="{BB962C8B-B14F-4D97-AF65-F5344CB8AC3E}">
        <p14:creationId xmlns:p14="http://schemas.microsoft.com/office/powerpoint/2010/main" val="21356610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「ヒント集２」</a:t>
            </a:r>
            <a:r>
              <a:rPr kumimoji="1" lang="en-US" altLang="ja-JP" dirty="0" smtClean="0"/>
              <a:t>P</a:t>
            </a:r>
            <a:r>
              <a:rPr kumimoji="1" lang="ja-JP" altLang="en-US" dirty="0" smtClean="0"/>
              <a:t>６・７をワークシート１に書くとこのようになります。あくまで指導の例としてお考えください。整理するとポイントが３つあります。１つ目のポイントは、単元の導入時には教師の読み聞かせによりモデルを示し、紙芝居の具体的な姿を捉えさせることです。２つ目のポイントは、たくさんの物語に触れさせるために、中心となる教材である「</a:t>
            </a:r>
            <a:r>
              <a:rPr kumimoji="1" lang="ja-JP" altLang="en-US" dirty="0" err="1" smtClean="0"/>
              <a:t>びょ</a:t>
            </a:r>
            <a:r>
              <a:rPr kumimoji="1" lang="ja-JP" altLang="en-US" dirty="0" smtClean="0"/>
              <a:t>うぶのとらのお話」（実際の授業では「教科書教材」）で紙芝居や音読の方法を身に付けた力を、自分の選んだ物語で活用させることです。３つ目のポイントは、目標としている音読する力を付けるために、音読を繰り返す学習活動を入れていることです。</a:t>
            </a:r>
            <a:endParaRPr kumimoji="1" lang="ja-JP" altLang="en-US" dirty="0"/>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15</a:t>
            </a:fld>
            <a:endParaRPr kumimoji="1" lang="ja-JP" altLang="en-US"/>
          </a:p>
        </p:txBody>
      </p:sp>
    </p:spTree>
    <p:extLst>
      <p:ext uri="{BB962C8B-B14F-4D97-AF65-F5344CB8AC3E}">
        <p14:creationId xmlns:p14="http://schemas.microsoft.com/office/powerpoint/2010/main" val="13261011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それでは、個人で、新しく知ったことや気付いたことを書いてください。</a:t>
            </a:r>
            <a:endParaRPr kumimoji="1" lang="en-US" altLang="ja-JP" dirty="0" smtClean="0"/>
          </a:p>
          <a:p>
            <a:r>
              <a:rPr kumimoji="1" lang="ja-JP" altLang="en-US" dirty="0" smtClean="0"/>
              <a:t>（次のスライドでワークシートを示す）</a:t>
            </a:r>
          </a:p>
          <a:p>
            <a:endParaRPr kumimoji="1" lang="ja-JP" altLang="en-US" dirty="0"/>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16</a:t>
            </a:fld>
            <a:endParaRPr kumimoji="1" lang="ja-JP" altLang="en-US"/>
          </a:p>
        </p:txBody>
      </p:sp>
    </p:spTree>
    <p:extLst>
      <p:ext uri="{BB962C8B-B14F-4D97-AF65-F5344CB8AC3E}">
        <p14:creationId xmlns:p14="http://schemas.microsoft.com/office/powerpoint/2010/main" val="213566109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それでは、ワークシート２の赤枠部分に記入してください。</a:t>
            </a:r>
          </a:p>
          <a:p>
            <a:endParaRPr kumimoji="1" lang="ja-JP" altLang="en-US" dirty="0"/>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17</a:t>
            </a:fld>
            <a:endParaRPr kumimoji="1" lang="ja-JP" altLang="en-US"/>
          </a:p>
        </p:txBody>
      </p:sp>
    </p:spTree>
    <p:extLst>
      <p:ext uri="{BB962C8B-B14F-4D97-AF65-F5344CB8AC3E}">
        <p14:creationId xmlns:p14="http://schemas.microsoft.com/office/powerpoint/2010/main" val="314611025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それでは、グループで交流してください。</a:t>
            </a:r>
            <a:endParaRPr kumimoji="1" lang="en-US" altLang="ja-JP" dirty="0" smtClean="0"/>
          </a:p>
          <a:p>
            <a:r>
              <a:rPr kumimoji="1" lang="ja-JP" altLang="en-US" dirty="0" smtClean="0"/>
              <a:t>（次のスライドでワークシートを示す）</a:t>
            </a:r>
          </a:p>
          <a:p>
            <a:endParaRPr kumimoji="1" lang="ja-JP" altLang="en-US" dirty="0"/>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18</a:t>
            </a:fld>
            <a:endParaRPr kumimoji="1" lang="ja-JP" altLang="en-US"/>
          </a:p>
        </p:txBody>
      </p:sp>
    </p:spTree>
    <p:extLst>
      <p:ext uri="{BB962C8B-B14F-4D97-AF65-F5344CB8AC3E}">
        <p14:creationId xmlns:p14="http://schemas.microsoft.com/office/powerpoint/2010/main" val="213566109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グループで交流した内容は、ワークシートの赤枠部分に記入してください。</a:t>
            </a:r>
            <a:endParaRPr kumimoji="1" lang="ja-JP" altLang="en-US" dirty="0"/>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19</a:t>
            </a:fld>
            <a:endParaRPr kumimoji="1" lang="ja-JP" altLang="en-US"/>
          </a:p>
        </p:txBody>
      </p:sp>
    </p:spTree>
    <p:extLst>
      <p:ext uri="{BB962C8B-B14F-4D97-AF65-F5344CB8AC3E}">
        <p14:creationId xmlns:p14="http://schemas.microsoft.com/office/powerpoint/2010/main" val="10783438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「子どもの学びを支えるヒント集２」を徹底活用する校内研修パッケージ概要はこのようになっています。</a:t>
            </a:r>
            <a:endParaRPr kumimoji="1" lang="en-US" altLang="ja-JP" dirty="0" smtClean="0"/>
          </a:p>
          <a:p>
            <a:r>
              <a:rPr kumimoji="1" lang="en-US" altLang="ja-JP" dirty="0" smtClean="0"/>
              <a:t>※</a:t>
            </a:r>
            <a:r>
              <a:rPr kumimoji="1" lang="ja-JP" altLang="en-US" dirty="0" smtClean="0"/>
              <a:t>研修担当者はスライドを読み上げる。</a:t>
            </a:r>
            <a:endParaRPr kumimoji="1" lang="en-US" altLang="ja-JP"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2</a:t>
            </a:fld>
            <a:endParaRPr kumimoji="1" lang="ja-JP" altLang="en-US"/>
          </a:p>
        </p:txBody>
      </p:sp>
    </p:spTree>
    <p:extLst>
      <p:ext uri="{BB962C8B-B14F-4D97-AF65-F5344CB8AC3E}">
        <p14:creationId xmlns:p14="http://schemas.microsoft.com/office/powerpoint/2010/main" val="112829254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latin typeface="+mn-lt"/>
                <a:ea typeface="+mn-ea"/>
              </a:rPr>
              <a:t>全国学力・学習状況調査からは、授業をイメージすることができます。学力を調査する問題としてだけでなく、授業のモデルとして全国学力・学習状況調査を見ると、普段の授業づくりの参考になることが多いですし、教師の授業を計画する力にもつながります。過去の調査問題や、毎年の調査問題をそのような観点で見てみてください。また、本研修で取り上げなかった算数、数学の調査問題も、普段の授業の学習活動の参考になります。また、教科書の問題を調査問題に差し替えるような教材の視点などでの活用をしてみてください。以上で研修は終わりです。お疲れ様でした。</a:t>
            </a:r>
            <a:endParaRPr kumimoji="1" lang="en-US" altLang="ja-JP" dirty="0" smtClean="0">
              <a:latin typeface="+mn-lt"/>
              <a:ea typeface="+mn-ea"/>
            </a:endParaRPr>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20</a:t>
            </a:fld>
            <a:endParaRPr kumimoji="1" lang="ja-JP" altLang="en-US"/>
          </a:p>
        </p:txBody>
      </p:sp>
    </p:spTree>
    <p:extLst>
      <p:ext uri="{BB962C8B-B14F-4D97-AF65-F5344CB8AC3E}">
        <p14:creationId xmlns:p14="http://schemas.microsoft.com/office/powerpoint/2010/main" val="35711035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「子どもの学びを支えるヒント集２」を徹底活用する校内研修パッケージの概要はこのようになっています。</a:t>
            </a:r>
            <a:endParaRPr kumimoji="1" lang="en-US" altLang="ja-JP" dirty="0" smtClean="0"/>
          </a:p>
          <a:p>
            <a:r>
              <a:rPr kumimoji="1" lang="en-US" altLang="ja-JP" dirty="0" smtClean="0"/>
              <a:t>※</a:t>
            </a:r>
            <a:r>
              <a:rPr kumimoji="1" lang="ja-JP" altLang="en-US" dirty="0" smtClean="0"/>
              <a:t>研修担当者はスライドを読み上げる。</a:t>
            </a:r>
          </a:p>
          <a:p>
            <a:endParaRPr kumimoji="1" lang="ja-JP" altLang="en-US" dirty="0"/>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3</a:t>
            </a:fld>
            <a:endParaRPr kumimoji="1" lang="ja-JP" altLang="en-US"/>
          </a:p>
        </p:txBody>
      </p:sp>
    </p:spTree>
    <p:extLst>
      <p:ext uri="{BB962C8B-B14F-4D97-AF65-F5344CB8AC3E}">
        <p14:creationId xmlns:p14="http://schemas.microsoft.com/office/powerpoint/2010/main" val="30130624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latin typeface="+mn-lt"/>
                <a:ea typeface="+mn-ea"/>
              </a:rPr>
              <a:t>「</a:t>
            </a:r>
            <a:r>
              <a:rPr kumimoji="1" lang="en-US" altLang="ja-JP" dirty="0" smtClean="0">
                <a:latin typeface="+mn-lt"/>
                <a:ea typeface="+mn-ea"/>
              </a:rPr>
              <a:t>Ⅳ</a:t>
            </a:r>
            <a:r>
              <a:rPr kumimoji="1" lang="ja-JP" altLang="en-US" dirty="0" smtClean="0">
                <a:latin typeface="+mn-lt"/>
                <a:ea typeface="+mn-ea"/>
              </a:rPr>
              <a:t>　単元計画研修」の目的は、「小学校国語を題材に、</a:t>
            </a:r>
            <a:r>
              <a:rPr kumimoji="1" lang="en-US" altLang="ja-JP" dirty="0" smtClean="0">
                <a:latin typeface="+mn-lt"/>
                <a:ea typeface="+mn-ea"/>
              </a:rPr>
              <a:t>B</a:t>
            </a:r>
            <a:r>
              <a:rPr kumimoji="1" lang="ja-JP" altLang="en-US" dirty="0" smtClean="0">
                <a:latin typeface="+mn-lt"/>
                <a:ea typeface="+mn-ea"/>
              </a:rPr>
              <a:t>問題を単元として捉えることで、単元を計画する力を高めることができる」です。課題解決のために、</a:t>
            </a:r>
            <a:r>
              <a:rPr kumimoji="1" lang="en-US" altLang="ja-JP" dirty="0" smtClean="0">
                <a:latin typeface="+mn-lt"/>
                <a:ea typeface="+mn-ea"/>
              </a:rPr>
              <a:t>B</a:t>
            </a:r>
            <a:r>
              <a:rPr kumimoji="1" lang="ja-JP" altLang="en-US" dirty="0" smtClean="0">
                <a:latin typeface="+mn-lt"/>
                <a:ea typeface="+mn-ea"/>
              </a:rPr>
              <a:t>問題そのものを活用することを考えます。このことは、教師が単元を計画する力を付けることにもつながるため、重要な視点となります。また、算数、数学においても、単元の展開の中に、調査問題を教材として組み込んでいくことができます。本研修を参考に算数、数学の授業づくりについても考えてください。</a:t>
            </a:r>
            <a:endParaRPr kumimoji="1" lang="en-US" altLang="ja-JP" dirty="0" smtClean="0">
              <a:latin typeface="+mn-lt"/>
              <a:ea typeface="+mn-ea"/>
            </a:endParaRPr>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4</a:t>
            </a:fld>
            <a:endParaRPr kumimoji="1" lang="ja-JP" altLang="en-US"/>
          </a:p>
        </p:txBody>
      </p:sp>
    </p:spTree>
    <p:extLst>
      <p:ext uri="{BB962C8B-B14F-4D97-AF65-F5344CB8AC3E}">
        <p14:creationId xmlns:p14="http://schemas.microsoft.com/office/powerpoint/2010/main" val="35711035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準備物はこのようになります。</a:t>
            </a:r>
            <a:endParaRPr kumimoji="1" lang="ja-JP" altLang="en-US" dirty="0"/>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5</a:t>
            </a:fld>
            <a:endParaRPr kumimoji="1" lang="ja-JP" altLang="en-US"/>
          </a:p>
        </p:txBody>
      </p:sp>
    </p:spTree>
    <p:extLst>
      <p:ext uri="{BB962C8B-B14F-4D97-AF65-F5344CB8AC3E}">
        <p14:creationId xmlns:p14="http://schemas.microsoft.com/office/powerpoint/2010/main" val="24615741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それでは、このように研修を進めていきます。時間は約</a:t>
            </a:r>
            <a:r>
              <a:rPr kumimoji="1" lang="en-US" altLang="ja-JP" dirty="0" smtClean="0"/>
              <a:t>60</a:t>
            </a:r>
            <a:r>
              <a:rPr kumimoji="1" lang="ja-JP" altLang="en-US" dirty="0" smtClean="0"/>
              <a:t>分です。</a:t>
            </a:r>
            <a:endParaRPr kumimoji="1" lang="en-US" altLang="ja-JP" dirty="0" smtClean="0"/>
          </a:p>
          <a:p>
            <a:r>
              <a:rPr kumimoji="1" lang="en-US" altLang="ja-JP" dirty="0" smtClean="0"/>
              <a:t>※</a:t>
            </a:r>
            <a:r>
              <a:rPr kumimoji="1" lang="ja-JP" altLang="en-US" dirty="0" smtClean="0"/>
              <a:t>研修担当者は流れを読み上げる。</a:t>
            </a:r>
            <a:endParaRPr kumimoji="1" lang="ja-JP" altLang="en-US" dirty="0"/>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6</a:t>
            </a:fld>
            <a:endParaRPr kumimoji="1" lang="ja-JP" altLang="en-US"/>
          </a:p>
        </p:txBody>
      </p:sp>
    </p:spTree>
    <p:extLst>
      <p:ext uri="{BB962C8B-B14F-4D97-AF65-F5344CB8AC3E}">
        <p14:creationId xmlns:p14="http://schemas.microsoft.com/office/powerpoint/2010/main" val="21356610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それでは、「ヒント集２」３ページをご覧ください。</a:t>
            </a:r>
            <a:endParaRPr kumimoji="1" lang="ja-JP" altLang="en-US" dirty="0"/>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7</a:t>
            </a:fld>
            <a:endParaRPr kumimoji="1" lang="ja-JP" altLang="en-US"/>
          </a:p>
        </p:txBody>
      </p:sp>
    </p:spTree>
    <p:extLst>
      <p:ext uri="{BB962C8B-B14F-4D97-AF65-F5344CB8AC3E}">
        <p14:creationId xmlns:p14="http://schemas.microsoft.com/office/powerpoint/2010/main" val="505324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それでは、平成</a:t>
            </a:r>
            <a:r>
              <a:rPr kumimoji="1" lang="en-US" altLang="ja-JP" dirty="0" smtClean="0"/>
              <a:t>27</a:t>
            </a:r>
            <a:r>
              <a:rPr kumimoji="1" lang="ja-JP" altLang="en-US" dirty="0" smtClean="0"/>
              <a:t>年度　全国学力・学習状況調査　小学校国語</a:t>
            </a:r>
            <a:r>
              <a:rPr kumimoji="1" lang="en-US" altLang="ja-JP" dirty="0" smtClean="0">
                <a:latin typeface="+mn-ea"/>
                <a:ea typeface="+mn-ea"/>
              </a:rPr>
              <a:t>B</a:t>
            </a:r>
            <a:r>
              <a:rPr kumimoji="1" lang="ja-JP" altLang="en-US" dirty="0" smtClean="0"/>
              <a:t>３をご準備ください。それでは、問題に取り組んでください。</a:t>
            </a:r>
            <a:endParaRPr kumimoji="1" lang="ja-JP" altLang="en-US" dirty="0"/>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8</a:t>
            </a:fld>
            <a:endParaRPr kumimoji="1" lang="ja-JP" altLang="en-US"/>
          </a:p>
        </p:txBody>
      </p:sp>
    </p:spTree>
    <p:extLst>
      <p:ext uri="{BB962C8B-B14F-4D97-AF65-F5344CB8AC3E}">
        <p14:creationId xmlns:p14="http://schemas.microsoft.com/office/powerpoint/2010/main" val="21356610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それでは、正答例を確かめてください。</a:t>
            </a:r>
            <a:endParaRPr kumimoji="1" lang="en-US" altLang="ja-JP" dirty="0" smtClean="0"/>
          </a:p>
          <a:p>
            <a:r>
              <a:rPr kumimoji="1" lang="en-US" altLang="ja-JP" dirty="0" smtClean="0"/>
              <a:t>※</a:t>
            </a:r>
            <a:r>
              <a:rPr kumimoji="1" lang="ja-JP" altLang="en-US" dirty="0" smtClean="0"/>
              <a:t>正答例を確かめる前に、周りの人と書いた解答について交流してもよい。</a:t>
            </a:r>
            <a:endParaRPr kumimoji="1" lang="ja-JP" altLang="en-US" dirty="0"/>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9</a:t>
            </a:fld>
            <a:endParaRPr kumimoji="1" lang="ja-JP" altLang="en-US"/>
          </a:p>
        </p:txBody>
      </p:sp>
    </p:spTree>
    <p:extLst>
      <p:ext uri="{BB962C8B-B14F-4D97-AF65-F5344CB8AC3E}">
        <p14:creationId xmlns:p14="http://schemas.microsoft.com/office/powerpoint/2010/main" val="21356610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bg>
      <p:bgRef idx="1003">
        <a:schemeClr val="bg1"/>
      </p:bgRef>
    </p:bg>
    <p:spTree>
      <p:nvGrpSpPr>
        <p:cNvPr id="1" name=""/>
        <p:cNvGrpSpPr/>
        <p:nvPr/>
      </p:nvGrpSpPr>
      <p:grpSpPr>
        <a:xfrm>
          <a:off x="0" y="0"/>
          <a:ext cx="0" cy="0"/>
          <a:chOff x="0" y="0"/>
          <a:chExt cx="0" cy="0"/>
        </a:xfrm>
      </p:grpSpPr>
      <p:sp>
        <p:nvSpPr>
          <p:cNvPr id="12" name="正方形/長方形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kumimoji="0" lang="en-US">
              <a:solidFill>
                <a:prstClr val="white"/>
              </a:solidFill>
            </a:endParaRPr>
          </a:p>
        </p:txBody>
      </p:sp>
      <p:sp>
        <p:nvSpPr>
          <p:cNvPr id="9" name="サブタイトル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ja-JP" altLang="en-US" smtClean="0"/>
              <a:t>マスター サブタイトルの書式設定</a:t>
            </a:r>
            <a:endParaRPr kumimoji="0" lang="en-US"/>
          </a:p>
        </p:txBody>
      </p:sp>
      <p:sp>
        <p:nvSpPr>
          <p:cNvPr id="29" name="スライド番号プレースホルダー 28"/>
          <p:cNvSpPr>
            <a:spLocks noGrp="1"/>
          </p:cNvSpPr>
          <p:nvPr>
            <p:ph type="sldNum" sz="quarter" idx="12"/>
          </p:nvPr>
        </p:nvSpPr>
        <p:spPr/>
        <p:txBody>
          <a:bodyPr lIns="0" tIns="0" rIns="0" bIns="0">
            <a:noAutofit/>
          </a:bodyPr>
          <a:lstStyle>
            <a:lvl1pPr>
              <a:defRPr sz="1400">
                <a:solidFill>
                  <a:srgbClr val="FFFFFF"/>
                </a:solidFill>
              </a:defRPr>
            </a:lvl1pPr>
          </a:lstStyle>
          <a:p>
            <a:fld id="{52246B95-DB36-4572-A8FC-7EAA6E343D2B}" type="slidenum">
              <a:rPr kumimoji="1" lang="ja-JP" altLang="en-US" smtClean="0"/>
              <a:pPr/>
              <a:t>‹#›</a:t>
            </a:fld>
            <a:endParaRPr kumimoji="1" lang="ja-JP" altLang="en-US"/>
          </a:p>
        </p:txBody>
      </p:sp>
      <p:sp>
        <p:nvSpPr>
          <p:cNvPr id="7" name="正方形/長方形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10" name="正方形/長方形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11" name="正方形/長方形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8" name="タイトル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ja-JP" altLang="en-US" smtClean="0"/>
              <a:t>マスター タイトルの書式設定</a:t>
            </a:r>
            <a:endParaRPr kumimoji="0" lang="en-US"/>
          </a:p>
        </p:txBody>
      </p:sp>
    </p:spTree>
    <p:extLst>
      <p:ext uri="{BB962C8B-B14F-4D97-AF65-F5344CB8AC3E}">
        <p14:creationId xmlns:p14="http://schemas.microsoft.com/office/powerpoint/2010/main" val="293856498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マスター タイトルの書式設定</a:t>
            </a:r>
            <a:endParaRPr kumimoji="0" lang="en-US"/>
          </a:p>
        </p:txBody>
      </p:sp>
      <p:sp>
        <p:nvSpPr>
          <p:cNvPr id="3" name="縦書きテキスト プレースホルダー 2"/>
          <p:cNvSpPr>
            <a:spLocks noGrp="1"/>
          </p:cNvSpPr>
          <p:nvPr>
            <p:ph type="body" orient="vert" idx="1"/>
          </p:nvPr>
        </p:nvSpPr>
        <p:spPr/>
        <p:txBody>
          <a:bodyPr vert="eaVert"/>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ー 3"/>
          <p:cNvSpPr>
            <a:spLocks noGrp="1"/>
          </p:cNvSpPr>
          <p:nvPr>
            <p:ph type="dt" sz="half" idx="10"/>
          </p:nvPr>
        </p:nvSpPr>
        <p:spPr/>
        <p:txBody>
          <a:bodyPr/>
          <a:lstStyle/>
          <a:p>
            <a:fld id="{FF2BBAB4-7043-45E8-B706-353556E07C37}" type="datetimeFigureOut">
              <a:rPr kumimoji="1" lang="ja-JP" altLang="en-US" smtClean="0">
                <a:solidFill>
                  <a:srgbClr val="696464"/>
                </a:solidFill>
              </a:rPr>
              <a:pPr/>
              <a:t>2022/9/26</a:t>
            </a:fld>
            <a:endParaRPr kumimoji="1" lang="ja-JP" altLang="en-US">
              <a:solidFill>
                <a:srgbClr val="696464"/>
              </a:solidFill>
            </a:endParaRPr>
          </a:p>
        </p:txBody>
      </p:sp>
      <p:sp>
        <p:nvSpPr>
          <p:cNvPr id="5" name="フッター プレースホルダー 4"/>
          <p:cNvSpPr>
            <a:spLocks noGrp="1"/>
          </p:cNvSpPr>
          <p:nvPr>
            <p:ph type="ftr" sz="quarter" idx="11"/>
          </p:nvPr>
        </p:nvSpPr>
        <p:spPr/>
        <p:txBody>
          <a:bodyPr/>
          <a:lstStyle/>
          <a:p>
            <a:endParaRPr kumimoji="1" lang="ja-JP" altLang="en-US">
              <a:solidFill>
                <a:srgbClr val="696464"/>
              </a:solidFill>
            </a:endParaRPr>
          </a:p>
        </p:txBody>
      </p:sp>
      <p:sp>
        <p:nvSpPr>
          <p:cNvPr id="6" name="スライド番号プレースホルダー 5"/>
          <p:cNvSpPr>
            <a:spLocks noGrp="1"/>
          </p:cNvSpPr>
          <p:nvPr>
            <p:ph type="sldNum" sz="quarter" idx="12"/>
          </p:nvPr>
        </p:nvSpPr>
        <p:spPr/>
        <p:txBody>
          <a:bodyPr/>
          <a:lstStyle/>
          <a:p>
            <a:fld id="{52246B95-DB36-4572-A8FC-7EAA6E343D2B}" type="slidenum">
              <a:rPr kumimoji="1" lang="ja-JP" altLang="en-US" smtClean="0"/>
              <a:pPr/>
              <a:t>‹#›</a:t>
            </a:fld>
            <a:endParaRPr kumimoji="1" lang="ja-JP" altLang="en-US"/>
          </a:p>
        </p:txBody>
      </p:sp>
    </p:spTree>
    <p:extLst>
      <p:ext uri="{BB962C8B-B14F-4D97-AF65-F5344CB8AC3E}">
        <p14:creationId xmlns:p14="http://schemas.microsoft.com/office/powerpoint/2010/main" val="13195896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41"/>
            <a:ext cx="2011680" cy="5851525"/>
          </a:xfrm>
        </p:spPr>
        <p:txBody>
          <a:bodyPr vert="eaVert"/>
          <a:lstStyle/>
          <a:p>
            <a:r>
              <a:rPr kumimoji="0" lang="ja-JP" altLang="en-US" smtClean="0"/>
              <a:t>マスター タイトルの書式設定</a:t>
            </a:r>
            <a:endParaRPr kumimoji="0" lang="en-US"/>
          </a:p>
        </p:txBody>
      </p:sp>
      <p:sp>
        <p:nvSpPr>
          <p:cNvPr id="3" name="縦書きテキスト プレースホルダー 2"/>
          <p:cNvSpPr>
            <a:spLocks noGrp="1"/>
          </p:cNvSpPr>
          <p:nvPr>
            <p:ph type="body" orient="vert" idx="1"/>
          </p:nvPr>
        </p:nvSpPr>
        <p:spPr>
          <a:xfrm>
            <a:off x="914400" y="274640"/>
            <a:ext cx="5562600" cy="5851525"/>
          </a:xfrm>
        </p:spPr>
        <p:txBody>
          <a:bodyPr vert="eaVert"/>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ー 3"/>
          <p:cNvSpPr>
            <a:spLocks noGrp="1"/>
          </p:cNvSpPr>
          <p:nvPr>
            <p:ph type="dt" sz="half" idx="10"/>
          </p:nvPr>
        </p:nvSpPr>
        <p:spPr/>
        <p:txBody>
          <a:bodyPr/>
          <a:lstStyle/>
          <a:p>
            <a:fld id="{FF2BBAB4-7043-45E8-B706-353556E07C37}" type="datetimeFigureOut">
              <a:rPr kumimoji="1" lang="ja-JP" altLang="en-US" smtClean="0">
                <a:solidFill>
                  <a:srgbClr val="696464"/>
                </a:solidFill>
              </a:rPr>
              <a:pPr/>
              <a:t>2022/9/26</a:t>
            </a:fld>
            <a:endParaRPr kumimoji="1" lang="ja-JP" altLang="en-US">
              <a:solidFill>
                <a:srgbClr val="696464"/>
              </a:solidFill>
            </a:endParaRPr>
          </a:p>
        </p:txBody>
      </p:sp>
      <p:sp>
        <p:nvSpPr>
          <p:cNvPr id="5" name="フッター プレースホルダー 4"/>
          <p:cNvSpPr>
            <a:spLocks noGrp="1"/>
          </p:cNvSpPr>
          <p:nvPr>
            <p:ph type="ftr" sz="quarter" idx="11"/>
          </p:nvPr>
        </p:nvSpPr>
        <p:spPr/>
        <p:txBody>
          <a:bodyPr/>
          <a:lstStyle/>
          <a:p>
            <a:endParaRPr kumimoji="1" lang="ja-JP" altLang="en-US">
              <a:solidFill>
                <a:srgbClr val="696464"/>
              </a:solidFill>
            </a:endParaRPr>
          </a:p>
        </p:txBody>
      </p:sp>
      <p:sp>
        <p:nvSpPr>
          <p:cNvPr id="6" name="スライド番号プレースホルダー 5"/>
          <p:cNvSpPr>
            <a:spLocks noGrp="1"/>
          </p:cNvSpPr>
          <p:nvPr>
            <p:ph type="sldNum" sz="quarter" idx="12"/>
          </p:nvPr>
        </p:nvSpPr>
        <p:spPr/>
        <p:txBody>
          <a:bodyPr/>
          <a:lstStyle/>
          <a:p>
            <a:fld id="{52246B95-DB36-4572-A8FC-7EAA6E343D2B}" type="slidenum">
              <a:rPr kumimoji="1" lang="ja-JP" altLang="en-US" smtClean="0"/>
              <a:pPr/>
              <a:t>‹#›</a:t>
            </a:fld>
            <a:endParaRPr kumimoji="1" lang="ja-JP" altLang="en-US"/>
          </a:p>
        </p:txBody>
      </p:sp>
    </p:spTree>
    <p:extLst>
      <p:ext uri="{BB962C8B-B14F-4D97-AF65-F5344CB8AC3E}">
        <p14:creationId xmlns:p14="http://schemas.microsoft.com/office/powerpoint/2010/main" val="32903153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マスター タイトルの書式設定</a:t>
            </a:r>
            <a:endParaRPr kumimoji="0" lang="en-US"/>
          </a:p>
        </p:txBody>
      </p:sp>
      <p:sp>
        <p:nvSpPr>
          <p:cNvPr id="4" name="日付プレースホルダー 3"/>
          <p:cNvSpPr>
            <a:spLocks noGrp="1"/>
          </p:cNvSpPr>
          <p:nvPr>
            <p:ph type="dt" sz="half" idx="10"/>
          </p:nvPr>
        </p:nvSpPr>
        <p:spPr/>
        <p:txBody>
          <a:bodyPr/>
          <a:lstStyle/>
          <a:p>
            <a:fld id="{FF2BBAB4-7043-45E8-B706-353556E07C37}" type="datetimeFigureOut">
              <a:rPr kumimoji="1" lang="ja-JP" altLang="en-US" smtClean="0">
                <a:solidFill>
                  <a:srgbClr val="696464"/>
                </a:solidFill>
              </a:rPr>
              <a:pPr/>
              <a:t>2022/9/26</a:t>
            </a:fld>
            <a:endParaRPr kumimoji="1" lang="ja-JP" altLang="en-US">
              <a:solidFill>
                <a:srgbClr val="696464"/>
              </a:solidFill>
            </a:endParaRPr>
          </a:p>
        </p:txBody>
      </p:sp>
      <p:sp>
        <p:nvSpPr>
          <p:cNvPr id="5" name="フッター プレースホルダー 4"/>
          <p:cNvSpPr>
            <a:spLocks noGrp="1"/>
          </p:cNvSpPr>
          <p:nvPr>
            <p:ph type="ftr" sz="quarter" idx="11"/>
          </p:nvPr>
        </p:nvSpPr>
        <p:spPr/>
        <p:txBody>
          <a:bodyPr/>
          <a:lstStyle/>
          <a:p>
            <a:endParaRPr kumimoji="1" lang="ja-JP" altLang="en-US">
              <a:solidFill>
                <a:srgbClr val="696464"/>
              </a:solidFill>
            </a:endParaRPr>
          </a:p>
        </p:txBody>
      </p:sp>
      <p:sp>
        <p:nvSpPr>
          <p:cNvPr id="6" name="スライド番号プレースホルダー 5"/>
          <p:cNvSpPr>
            <a:spLocks noGrp="1"/>
          </p:cNvSpPr>
          <p:nvPr>
            <p:ph type="sldNum" sz="quarter" idx="12"/>
          </p:nvPr>
        </p:nvSpPr>
        <p:spPr/>
        <p:txBody>
          <a:bodyPr/>
          <a:lstStyle/>
          <a:p>
            <a:fld id="{52246B95-DB36-4572-A8FC-7EAA6E343D2B}" type="slidenum">
              <a:rPr kumimoji="1" lang="ja-JP" altLang="en-US" smtClean="0"/>
              <a:pPr/>
              <a:t>‹#›</a:t>
            </a:fld>
            <a:endParaRPr kumimoji="1" lang="ja-JP" altLang="en-US"/>
          </a:p>
        </p:txBody>
      </p:sp>
      <p:sp>
        <p:nvSpPr>
          <p:cNvPr id="8" name="コンテンツ プレースホルダー 7"/>
          <p:cNvSpPr>
            <a:spLocks noGrp="1"/>
          </p:cNvSpPr>
          <p:nvPr>
            <p:ph sz="quarter" idx="1"/>
          </p:nvPr>
        </p:nvSpPr>
        <p:spPr>
          <a:xfrm>
            <a:off x="914400" y="1447800"/>
            <a:ext cx="7772400" cy="4572000"/>
          </a:xfrm>
        </p:spPr>
        <p:txBody>
          <a:bodyPr vert="horz"/>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Tree>
    <p:extLst>
      <p:ext uri="{BB962C8B-B14F-4D97-AF65-F5344CB8AC3E}">
        <p14:creationId xmlns:p14="http://schemas.microsoft.com/office/powerpoint/2010/main" val="23641856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bg>
      <p:bgRef idx="1003">
        <a:schemeClr val="bg1"/>
      </p:bgRef>
    </p:bg>
    <p:spTree>
      <p:nvGrpSpPr>
        <p:cNvPr id="1" name=""/>
        <p:cNvGrpSpPr/>
        <p:nvPr/>
      </p:nvGrpSpPr>
      <p:grpSpPr>
        <a:xfrm>
          <a:off x="0" y="0"/>
          <a:ext cx="0" cy="0"/>
          <a:chOff x="0" y="0"/>
          <a:chExt cx="0" cy="0"/>
        </a:xfrm>
      </p:grpSpPr>
      <p:sp>
        <p:nvSpPr>
          <p:cNvPr id="11" name="正方形/長方形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kumimoji="0" lang="en-US">
              <a:solidFill>
                <a:prstClr val="white"/>
              </a:solidFill>
            </a:endParaRPr>
          </a:p>
        </p:txBody>
      </p:sp>
      <p:sp>
        <p:nvSpPr>
          <p:cNvPr id="2" name="タイトル 1"/>
          <p:cNvSpPr>
            <a:spLocks noGrp="1"/>
          </p:cNvSpPr>
          <p:nvPr>
            <p:ph type="title"/>
          </p:nvPr>
        </p:nvSpPr>
        <p:spPr>
          <a:xfrm>
            <a:off x="722313" y="952500"/>
            <a:ext cx="7772400" cy="1362075"/>
          </a:xfrm>
        </p:spPr>
        <p:txBody>
          <a:bodyPr anchor="b" anchorCtr="0"/>
          <a:lstStyle>
            <a:lvl1pPr algn="l">
              <a:buNone/>
              <a:defRPr sz="4000" b="0" cap="none"/>
            </a:lvl1pPr>
          </a:lstStyle>
          <a:p>
            <a:r>
              <a:rPr kumimoji="0" lang="ja-JP" altLang="en-US" smtClean="0"/>
              <a:t>マスター タイトルの書式設定</a:t>
            </a:r>
            <a:endParaRPr kumimoji="0" lang="en-US"/>
          </a:p>
        </p:txBody>
      </p:sp>
      <p:sp>
        <p:nvSpPr>
          <p:cNvPr id="3" name="テキスト プレースホルダー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ja-JP" altLang="en-US" smtClean="0"/>
              <a:t>マスター テキストの書式設定</a:t>
            </a:r>
          </a:p>
        </p:txBody>
      </p:sp>
      <p:sp>
        <p:nvSpPr>
          <p:cNvPr id="4" name="日付プレースホルダー 3"/>
          <p:cNvSpPr>
            <a:spLocks noGrp="1"/>
          </p:cNvSpPr>
          <p:nvPr>
            <p:ph type="dt" sz="half" idx="10"/>
          </p:nvPr>
        </p:nvSpPr>
        <p:spPr/>
        <p:txBody>
          <a:bodyPr/>
          <a:lstStyle/>
          <a:p>
            <a:fld id="{FF2BBAB4-7043-45E8-B706-353556E07C37}" type="datetimeFigureOut">
              <a:rPr kumimoji="1" lang="ja-JP" altLang="en-US" smtClean="0">
                <a:solidFill>
                  <a:srgbClr val="696464"/>
                </a:solidFill>
              </a:rPr>
              <a:pPr/>
              <a:t>2022/9/26</a:t>
            </a:fld>
            <a:endParaRPr kumimoji="1" lang="ja-JP" altLang="en-US">
              <a:solidFill>
                <a:srgbClr val="696464"/>
              </a:solidFill>
            </a:endParaRPr>
          </a:p>
        </p:txBody>
      </p:sp>
      <p:sp>
        <p:nvSpPr>
          <p:cNvPr id="5" name="フッター プレースホルダー 4"/>
          <p:cNvSpPr>
            <a:spLocks noGrp="1"/>
          </p:cNvSpPr>
          <p:nvPr>
            <p:ph type="ftr" sz="quarter" idx="11"/>
          </p:nvPr>
        </p:nvSpPr>
        <p:spPr>
          <a:xfrm>
            <a:off x="800100" y="6172200"/>
            <a:ext cx="4000500" cy="457200"/>
          </a:xfrm>
        </p:spPr>
        <p:txBody>
          <a:bodyPr/>
          <a:lstStyle/>
          <a:p>
            <a:endParaRPr kumimoji="1" lang="ja-JP" altLang="en-US">
              <a:solidFill>
                <a:srgbClr val="696464"/>
              </a:solidFill>
            </a:endParaRPr>
          </a:p>
        </p:txBody>
      </p:sp>
      <p:sp>
        <p:nvSpPr>
          <p:cNvPr id="7" name="正方形/長方形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8" name="正方形/長方形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9" name="正方形/長方形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6" name="スライド番号プレースホルダー 5"/>
          <p:cNvSpPr>
            <a:spLocks noGrp="1"/>
          </p:cNvSpPr>
          <p:nvPr>
            <p:ph type="sldNum" sz="quarter" idx="12"/>
          </p:nvPr>
        </p:nvSpPr>
        <p:spPr>
          <a:xfrm>
            <a:off x="146304" y="6208776"/>
            <a:ext cx="457200" cy="457200"/>
          </a:xfrm>
        </p:spPr>
        <p:txBody>
          <a:bodyPr/>
          <a:lstStyle/>
          <a:p>
            <a:fld id="{52246B95-DB36-4572-A8FC-7EAA6E343D2B}" type="slidenum">
              <a:rPr kumimoji="1" lang="ja-JP" altLang="en-US" smtClean="0"/>
              <a:pPr/>
              <a:t>‹#›</a:t>
            </a:fld>
            <a:endParaRPr kumimoji="1" lang="ja-JP" altLang="en-US"/>
          </a:p>
        </p:txBody>
      </p:sp>
    </p:spTree>
    <p:extLst>
      <p:ext uri="{BB962C8B-B14F-4D97-AF65-F5344CB8AC3E}">
        <p14:creationId xmlns:p14="http://schemas.microsoft.com/office/powerpoint/2010/main" val="1573363627"/>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マスター タイトルの書式設定</a:t>
            </a:r>
            <a:endParaRPr kumimoji="0" lang="en-US"/>
          </a:p>
        </p:txBody>
      </p:sp>
      <p:sp>
        <p:nvSpPr>
          <p:cNvPr id="5" name="日付プレースホルダー 4"/>
          <p:cNvSpPr>
            <a:spLocks noGrp="1"/>
          </p:cNvSpPr>
          <p:nvPr>
            <p:ph type="dt" sz="half" idx="10"/>
          </p:nvPr>
        </p:nvSpPr>
        <p:spPr/>
        <p:txBody>
          <a:bodyPr/>
          <a:lstStyle/>
          <a:p>
            <a:fld id="{FF2BBAB4-7043-45E8-B706-353556E07C37}" type="datetimeFigureOut">
              <a:rPr kumimoji="1" lang="ja-JP" altLang="en-US" smtClean="0">
                <a:solidFill>
                  <a:srgbClr val="696464"/>
                </a:solidFill>
              </a:rPr>
              <a:pPr/>
              <a:t>2022/9/26</a:t>
            </a:fld>
            <a:endParaRPr kumimoji="1" lang="ja-JP" altLang="en-US">
              <a:solidFill>
                <a:srgbClr val="696464"/>
              </a:solidFill>
            </a:endParaRPr>
          </a:p>
        </p:txBody>
      </p:sp>
      <p:sp>
        <p:nvSpPr>
          <p:cNvPr id="6" name="フッター プレースホルダー 5"/>
          <p:cNvSpPr>
            <a:spLocks noGrp="1"/>
          </p:cNvSpPr>
          <p:nvPr>
            <p:ph type="ftr" sz="quarter" idx="11"/>
          </p:nvPr>
        </p:nvSpPr>
        <p:spPr/>
        <p:txBody>
          <a:bodyPr/>
          <a:lstStyle/>
          <a:p>
            <a:endParaRPr kumimoji="1" lang="ja-JP" altLang="en-US">
              <a:solidFill>
                <a:srgbClr val="696464"/>
              </a:solidFill>
            </a:endParaRPr>
          </a:p>
        </p:txBody>
      </p:sp>
      <p:sp>
        <p:nvSpPr>
          <p:cNvPr id="7" name="スライド番号プレースホルダー 6"/>
          <p:cNvSpPr>
            <a:spLocks noGrp="1"/>
          </p:cNvSpPr>
          <p:nvPr>
            <p:ph type="sldNum" sz="quarter" idx="12"/>
          </p:nvPr>
        </p:nvSpPr>
        <p:spPr/>
        <p:txBody>
          <a:bodyPr/>
          <a:lstStyle/>
          <a:p>
            <a:fld id="{52246B95-DB36-4572-A8FC-7EAA6E343D2B}" type="slidenum">
              <a:rPr kumimoji="1" lang="ja-JP" altLang="en-US" smtClean="0"/>
              <a:pPr/>
              <a:t>‹#›</a:t>
            </a:fld>
            <a:endParaRPr kumimoji="1" lang="ja-JP" altLang="en-US"/>
          </a:p>
        </p:txBody>
      </p:sp>
      <p:sp>
        <p:nvSpPr>
          <p:cNvPr id="9" name="コンテンツ プレースホルダー 8"/>
          <p:cNvSpPr>
            <a:spLocks noGrp="1"/>
          </p:cNvSpPr>
          <p:nvPr>
            <p:ph sz="quarter" idx="1"/>
          </p:nvPr>
        </p:nvSpPr>
        <p:spPr>
          <a:xfrm>
            <a:off x="914400" y="1447800"/>
            <a:ext cx="3749040" cy="4572000"/>
          </a:xfrm>
        </p:spPr>
        <p:txBody>
          <a:bodyPr vert="horz"/>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11" name="コンテンツ プレースホルダー 10"/>
          <p:cNvSpPr>
            <a:spLocks noGrp="1"/>
          </p:cNvSpPr>
          <p:nvPr>
            <p:ph sz="quarter" idx="2"/>
          </p:nvPr>
        </p:nvSpPr>
        <p:spPr>
          <a:xfrm>
            <a:off x="4933950" y="1447800"/>
            <a:ext cx="3749040" cy="4572000"/>
          </a:xfrm>
        </p:spPr>
        <p:txBody>
          <a:bodyPr vert="horz"/>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Tree>
    <p:extLst>
      <p:ext uri="{BB962C8B-B14F-4D97-AF65-F5344CB8AC3E}">
        <p14:creationId xmlns:p14="http://schemas.microsoft.com/office/powerpoint/2010/main" val="36127605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914400" y="273050"/>
            <a:ext cx="7772400" cy="1143000"/>
          </a:xfrm>
        </p:spPr>
        <p:txBody>
          <a:bodyPr anchor="b" anchorCtr="0"/>
          <a:lstStyle>
            <a:lvl1pPr>
              <a:defRPr/>
            </a:lvl1pPr>
          </a:lstStyle>
          <a:p>
            <a:r>
              <a:rPr kumimoji="0" lang="ja-JP" altLang="en-US" smtClean="0"/>
              <a:t>マスター タイトルの書式設定</a:t>
            </a:r>
            <a:endParaRPr kumimoji="0" lang="en-US"/>
          </a:p>
        </p:txBody>
      </p:sp>
      <p:sp>
        <p:nvSpPr>
          <p:cNvPr id="3" name="テキスト プレースホルダー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ja-JP" altLang="en-US" smtClean="0"/>
              <a:t>マスター テキストの書式設定</a:t>
            </a:r>
          </a:p>
        </p:txBody>
      </p:sp>
      <p:sp>
        <p:nvSpPr>
          <p:cNvPr id="4" name="テキスト プレースホルダー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ja-JP" altLang="en-US" smtClean="0"/>
              <a:t>マスター テキストの書式設定</a:t>
            </a:r>
          </a:p>
        </p:txBody>
      </p:sp>
      <p:sp>
        <p:nvSpPr>
          <p:cNvPr id="7" name="日付プレースホルダー 6"/>
          <p:cNvSpPr>
            <a:spLocks noGrp="1"/>
          </p:cNvSpPr>
          <p:nvPr>
            <p:ph type="dt" sz="half" idx="10"/>
          </p:nvPr>
        </p:nvSpPr>
        <p:spPr/>
        <p:txBody>
          <a:bodyPr/>
          <a:lstStyle/>
          <a:p>
            <a:fld id="{FF2BBAB4-7043-45E8-B706-353556E07C37}" type="datetimeFigureOut">
              <a:rPr kumimoji="1" lang="ja-JP" altLang="en-US" smtClean="0">
                <a:solidFill>
                  <a:srgbClr val="696464"/>
                </a:solidFill>
              </a:rPr>
              <a:pPr/>
              <a:t>2022/9/26</a:t>
            </a:fld>
            <a:endParaRPr kumimoji="1" lang="ja-JP" altLang="en-US">
              <a:solidFill>
                <a:srgbClr val="696464"/>
              </a:solidFill>
            </a:endParaRPr>
          </a:p>
        </p:txBody>
      </p:sp>
      <p:sp>
        <p:nvSpPr>
          <p:cNvPr id="8" name="フッター プレースホルダー 7"/>
          <p:cNvSpPr>
            <a:spLocks noGrp="1"/>
          </p:cNvSpPr>
          <p:nvPr>
            <p:ph type="ftr" sz="quarter" idx="11"/>
          </p:nvPr>
        </p:nvSpPr>
        <p:spPr/>
        <p:txBody>
          <a:bodyPr/>
          <a:lstStyle/>
          <a:p>
            <a:endParaRPr kumimoji="1" lang="ja-JP" altLang="en-US">
              <a:solidFill>
                <a:srgbClr val="696464"/>
              </a:solidFill>
            </a:endParaRPr>
          </a:p>
        </p:txBody>
      </p:sp>
      <p:sp>
        <p:nvSpPr>
          <p:cNvPr id="9" name="スライド番号プレースホルダー 8"/>
          <p:cNvSpPr>
            <a:spLocks noGrp="1"/>
          </p:cNvSpPr>
          <p:nvPr>
            <p:ph type="sldNum" sz="quarter" idx="12"/>
          </p:nvPr>
        </p:nvSpPr>
        <p:spPr/>
        <p:txBody>
          <a:bodyPr/>
          <a:lstStyle/>
          <a:p>
            <a:fld id="{52246B95-DB36-4572-A8FC-7EAA6E343D2B}" type="slidenum">
              <a:rPr kumimoji="1" lang="ja-JP" altLang="en-US" smtClean="0"/>
              <a:pPr/>
              <a:t>‹#›</a:t>
            </a:fld>
            <a:endParaRPr kumimoji="1" lang="ja-JP" altLang="en-US"/>
          </a:p>
        </p:txBody>
      </p:sp>
      <p:sp>
        <p:nvSpPr>
          <p:cNvPr id="11" name="コンテンツ プレースホルダー 10"/>
          <p:cNvSpPr>
            <a:spLocks noGrp="1"/>
          </p:cNvSpPr>
          <p:nvPr>
            <p:ph sz="half" idx="2"/>
          </p:nvPr>
        </p:nvSpPr>
        <p:spPr>
          <a:xfrm>
            <a:off x="914400" y="2247900"/>
            <a:ext cx="3733800" cy="3886200"/>
          </a:xfrm>
        </p:spPr>
        <p:txBody>
          <a:bodyPr vert="horz"/>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13" name="コンテンツ プレースホルダー 12"/>
          <p:cNvSpPr>
            <a:spLocks noGrp="1"/>
          </p:cNvSpPr>
          <p:nvPr>
            <p:ph sz="half" idx="4"/>
          </p:nvPr>
        </p:nvSpPr>
        <p:spPr>
          <a:xfrm>
            <a:off x="4953000" y="2247900"/>
            <a:ext cx="3733800" cy="3886200"/>
          </a:xfrm>
        </p:spPr>
        <p:txBody>
          <a:bodyPr vert="horz"/>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Tree>
    <p:extLst>
      <p:ext uri="{BB962C8B-B14F-4D97-AF65-F5344CB8AC3E}">
        <p14:creationId xmlns:p14="http://schemas.microsoft.com/office/powerpoint/2010/main" val="39513713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マスター タイトルの書式設定</a:t>
            </a:r>
            <a:endParaRPr kumimoji="0" lang="en-US"/>
          </a:p>
        </p:txBody>
      </p:sp>
      <p:sp>
        <p:nvSpPr>
          <p:cNvPr id="3" name="日付プレースホルダー 2"/>
          <p:cNvSpPr>
            <a:spLocks noGrp="1"/>
          </p:cNvSpPr>
          <p:nvPr>
            <p:ph type="dt" sz="half" idx="10"/>
          </p:nvPr>
        </p:nvSpPr>
        <p:spPr/>
        <p:txBody>
          <a:bodyPr/>
          <a:lstStyle/>
          <a:p>
            <a:fld id="{FF2BBAB4-7043-45E8-B706-353556E07C37}" type="datetimeFigureOut">
              <a:rPr kumimoji="1" lang="ja-JP" altLang="en-US" smtClean="0">
                <a:solidFill>
                  <a:srgbClr val="696464"/>
                </a:solidFill>
              </a:rPr>
              <a:pPr/>
              <a:t>2022/9/26</a:t>
            </a:fld>
            <a:endParaRPr kumimoji="1" lang="ja-JP" altLang="en-US">
              <a:solidFill>
                <a:srgbClr val="696464"/>
              </a:solidFill>
            </a:endParaRPr>
          </a:p>
        </p:txBody>
      </p:sp>
      <p:sp>
        <p:nvSpPr>
          <p:cNvPr id="4" name="フッター プレースホルダー 3"/>
          <p:cNvSpPr>
            <a:spLocks noGrp="1"/>
          </p:cNvSpPr>
          <p:nvPr>
            <p:ph type="ftr" sz="quarter" idx="11"/>
          </p:nvPr>
        </p:nvSpPr>
        <p:spPr/>
        <p:txBody>
          <a:bodyPr/>
          <a:lstStyle/>
          <a:p>
            <a:endParaRPr kumimoji="1" lang="ja-JP" altLang="en-US">
              <a:solidFill>
                <a:srgbClr val="696464"/>
              </a:solidFill>
            </a:endParaRPr>
          </a:p>
        </p:txBody>
      </p:sp>
      <p:sp>
        <p:nvSpPr>
          <p:cNvPr id="5" name="スライド番号プレースホルダー 4"/>
          <p:cNvSpPr>
            <a:spLocks noGrp="1"/>
          </p:cNvSpPr>
          <p:nvPr>
            <p:ph type="sldNum" sz="quarter" idx="12"/>
          </p:nvPr>
        </p:nvSpPr>
        <p:spPr/>
        <p:txBody>
          <a:bodyPr/>
          <a:lstStyle/>
          <a:p>
            <a:fld id="{52246B95-DB36-4572-A8FC-7EAA6E343D2B}" type="slidenum">
              <a:rPr kumimoji="1" lang="ja-JP" altLang="en-US" smtClean="0"/>
              <a:pPr/>
              <a:t>‹#›</a:t>
            </a:fld>
            <a:endParaRPr kumimoji="1" lang="ja-JP" altLang="en-US"/>
          </a:p>
        </p:txBody>
      </p:sp>
    </p:spTree>
    <p:extLst>
      <p:ext uri="{BB962C8B-B14F-4D97-AF65-F5344CB8AC3E}">
        <p14:creationId xmlns:p14="http://schemas.microsoft.com/office/powerpoint/2010/main" val="38527104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52246B95-DB36-4572-A8FC-7EAA6E343D2B}" type="slidenum">
              <a:rPr kumimoji="1" lang="ja-JP" altLang="en-US" smtClean="0"/>
              <a:pPr/>
              <a:t>‹#›</a:t>
            </a:fld>
            <a:endParaRPr kumimoji="1" lang="ja-JP" altLang="en-US"/>
          </a:p>
        </p:txBody>
      </p:sp>
      <p:grpSp>
        <p:nvGrpSpPr>
          <p:cNvPr id="9" name="グループ化 8"/>
          <p:cNvGrpSpPr/>
          <p:nvPr userDrawn="1"/>
        </p:nvGrpSpPr>
        <p:grpSpPr>
          <a:xfrm>
            <a:off x="323528" y="340160"/>
            <a:ext cx="8496944" cy="856592"/>
            <a:chOff x="323528" y="340160"/>
            <a:chExt cx="8496944" cy="856592"/>
          </a:xfrm>
        </p:grpSpPr>
        <p:cxnSp>
          <p:nvCxnSpPr>
            <p:cNvPr id="6" name="直線コネクタ 5"/>
            <p:cNvCxnSpPr/>
            <p:nvPr userDrawn="1"/>
          </p:nvCxnSpPr>
          <p:spPr>
            <a:xfrm>
              <a:off x="323528" y="1196752"/>
              <a:ext cx="8496944" cy="0"/>
            </a:xfrm>
            <a:prstGeom prst="line">
              <a:avLst/>
            </a:prstGeom>
          </p:spPr>
          <p:style>
            <a:lnRef idx="1">
              <a:schemeClr val="accent1"/>
            </a:lnRef>
            <a:fillRef idx="0">
              <a:schemeClr val="accent1"/>
            </a:fillRef>
            <a:effectRef idx="0">
              <a:schemeClr val="accent1"/>
            </a:effectRef>
            <a:fontRef idx="minor">
              <a:schemeClr val="tx1"/>
            </a:fontRef>
          </p:style>
        </p:cxnSp>
        <p:sp>
          <p:nvSpPr>
            <p:cNvPr id="8" name="テキスト ボックス 7"/>
            <p:cNvSpPr txBox="1"/>
            <p:nvPr userDrawn="1"/>
          </p:nvSpPr>
          <p:spPr>
            <a:xfrm>
              <a:off x="323528" y="340160"/>
              <a:ext cx="8496944" cy="646331"/>
            </a:xfrm>
            <a:prstGeom prst="rect">
              <a:avLst/>
            </a:prstGeom>
            <a:noFill/>
          </p:spPr>
          <p:txBody>
            <a:bodyPr wrap="square" rtlCol="0">
              <a:spAutoFit/>
            </a:bodyPr>
            <a:lstStyle/>
            <a:p>
              <a:endParaRPr lang="ja-JP" altLang="en-US" sz="3600" dirty="0">
                <a:solidFill>
                  <a:prstClr val="black"/>
                </a:solidFill>
                <a:latin typeface="HG丸ｺﾞｼｯｸM-PRO" panose="020F0600000000000000" pitchFamily="50" charset="-128"/>
              </a:endParaRPr>
            </a:p>
          </p:txBody>
        </p:sp>
      </p:grpSp>
    </p:spTree>
    <p:extLst>
      <p:ext uri="{BB962C8B-B14F-4D97-AF65-F5344CB8AC3E}">
        <p14:creationId xmlns:p14="http://schemas.microsoft.com/office/powerpoint/2010/main" val="110874658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8" name="正方形/長方形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2" name="タイトル 1"/>
          <p:cNvSpPr>
            <a:spLocks noGrp="1"/>
          </p:cNvSpPr>
          <p:nvPr>
            <p:ph type="title"/>
          </p:nvPr>
        </p:nvSpPr>
        <p:spPr>
          <a:xfrm>
            <a:off x="914400" y="273050"/>
            <a:ext cx="7772400" cy="1143000"/>
          </a:xfrm>
        </p:spPr>
        <p:txBody>
          <a:bodyPr anchor="b" anchorCtr="0"/>
          <a:lstStyle>
            <a:lvl1pPr algn="l">
              <a:buNone/>
              <a:defRPr sz="4000" b="0"/>
            </a:lvl1pPr>
          </a:lstStyle>
          <a:p>
            <a:r>
              <a:rPr kumimoji="0" lang="ja-JP" altLang="en-US" smtClean="0"/>
              <a:t>マスター タイトルの書式設定</a:t>
            </a:r>
            <a:endParaRPr kumimoji="0" lang="en-US"/>
          </a:p>
        </p:txBody>
      </p:sp>
      <p:sp>
        <p:nvSpPr>
          <p:cNvPr id="3" name="テキスト プレースホルダー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ja-JP" altLang="en-US" smtClean="0"/>
              <a:t>マスター テキストの書式設定</a:t>
            </a:r>
          </a:p>
        </p:txBody>
      </p:sp>
      <p:sp>
        <p:nvSpPr>
          <p:cNvPr id="5" name="日付プレースホルダー 4"/>
          <p:cNvSpPr>
            <a:spLocks noGrp="1"/>
          </p:cNvSpPr>
          <p:nvPr>
            <p:ph type="dt" sz="half" idx="10"/>
          </p:nvPr>
        </p:nvSpPr>
        <p:spPr/>
        <p:txBody>
          <a:bodyPr/>
          <a:lstStyle/>
          <a:p>
            <a:fld id="{FF2BBAB4-7043-45E8-B706-353556E07C37}" type="datetimeFigureOut">
              <a:rPr kumimoji="1" lang="ja-JP" altLang="en-US" smtClean="0">
                <a:solidFill>
                  <a:srgbClr val="696464"/>
                </a:solidFill>
              </a:rPr>
              <a:pPr/>
              <a:t>2022/9/26</a:t>
            </a:fld>
            <a:endParaRPr kumimoji="1" lang="ja-JP" altLang="en-US">
              <a:solidFill>
                <a:srgbClr val="696464"/>
              </a:solidFill>
            </a:endParaRPr>
          </a:p>
        </p:txBody>
      </p:sp>
      <p:sp>
        <p:nvSpPr>
          <p:cNvPr id="6" name="フッター プレースホルダー 5"/>
          <p:cNvSpPr>
            <a:spLocks noGrp="1"/>
          </p:cNvSpPr>
          <p:nvPr>
            <p:ph type="ftr" sz="quarter" idx="11"/>
          </p:nvPr>
        </p:nvSpPr>
        <p:spPr/>
        <p:txBody>
          <a:bodyPr/>
          <a:lstStyle/>
          <a:p>
            <a:endParaRPr kumimoji="1" lang="ja-JP" altLang="en-US">
              <a:solidFill>
                <a:srgbClr val="696464"/>
              </a:solidFill>
            </a:endParaRPr>
          </a:p>
        </p:txBody>
      </p:sp>
      <p:sp>
        <p:nvSpPr>
          <p:cNvPr id="7" name="スライド番号プレースホルダー 6"/>
          <p:cNvSpPr>
            <a:spLocks noGrp="1"/>
          </p:cNvSpPr>
          <p:nvPr>
            <p:ph type="sldNum" sz="quarter" idx="12"/>
          </p:nvPr>
        </p:nvSpPr>
        <p:spPr/>
        <p:txBody>
          <a:bodyPr/>
          <a:lstStyle/>
          <a:p>
            <a:fld id="{52246B95-DB36-4572-A8FC-7EAA6E343D2B}" type="slidenum">
              <a:rPr kumimoji="1" lang="ja-JP" altLang="en-US" smtClean="0"/>
              <a:pPr/>
              <a:t>‹#›</a:t>
            </a:fld>
            <a:endParaRPr kumimoji="1" lang="ja-JP" altLang="en-US"/>
          </a:p>
        </p:txBody>
      </p:sp>
      <p:sp>
        <p:nvSpPr>
          <p:cNvPr id="11" name="コンテンツ プレースホルダー 10"/>
          <p:cNvSpPr>
            <a:spLocks noGrp="1"/>
          </p:cNvSpPr>
          <p:nvPr>
            <p:ph sz="quarter" idx="1"/>
          </p:nvPr>
        </p:nvSpPr>
        <p:spPr>
          <a:xfrm>
            <a:off x="2971800" y="1600200"/>
            <a:ext cx="5715000" cy="4495800"/>
          </a:xfrm>
        </p:spPr>
        <p:txBody>
          <a:bodyPr vert="horz"/>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Tree>
    <p:extLst>
      <p:ext uri="{BB962C8B-B14F-4D97-AF65-F5344CB8AC3E}">
        <p14:creationId xmlns:p14="http://schemas.microsoft.com/office/powerpoint/2010/main" val="12285856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ja-JP" altLang="en-US" smtClean="0"/>
              <a:t>マスター タイトルの書式設定</a:t>
            </a:r>
            <a:endParaRPr kumimoji="0" lang="en-US"/>
          </a:p>
        </p:txBody>
      </p:sp>
      <p:sp>
        <p:nvSpPr>
          <p:cNvPr id="4" name="テキスト プレースホルダー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ja-JP" altLang="en-US" smtClean="0"/>
              <a:t>マスター テキストの書式設定</a:t>
            </a:r>
          </a:p>
        </p:txBody>
      </p:sp>
      <p:sp>
        <p:nvSpPr>
          <p:cNvPr id="5" name="日付プレースホルダー 4"/>
          <p:cNvSpPr>
            <a:spLocks noGrp="1"/>
          </p:cNvSpPr>
          <p:nvPr>
            <p:ph type="dt" sz="half" idx="10"/>
          </p:nvPr>
        </p:nvSpPr>
        <p:spPr/>
        <p:txBody>
          <a:bodyPr/>
          <a:lstStyle/>
          <a:p>
            <a:fld id="{FF2BBAB4-7043-45E8-B706-353556E07C37}" type="datetimeFigureOut">
              <a:rPr kumimoji="1" lang="ja-JP" altLang="en-US" smtClean="0">
                <a:solidFill>
                  <a:srgbClr val="696464"/>
                </a:solidFill>
              </a:rPr>
              <a:pPr/>
              <a:t>2022/9/26</a:t>
            </a:fld>
            <a:endParaRPr kumimoji="1" lang="ja-JP" altLang="en-US">
              <a:solidFill>
                <a:srgbClr val="696464"/>
              </a:solidFill>
            </a:endParaRPr>
          </a:p>
        </p:txBody>
      </p:sp>
      <p:sp>
        <p:nvSpPr>
          <p:cNvPr id="6" name="フッター プレースホルダー 5"/>
          <p:cNvSpPr>
            <a:spLocks noGrp="1"/>
          </p:cNvSpPr>
          <p:nvPr>
            <p:ph type="ftr" sz="quarter" idx="11"/>
          </p:nvPr>
        </p:nvSpPr>
        <p:spPr>
          <a:xfrm>
            <a:off x="914400" y="6172200"/>
            <a:ext cx="3886200" cy="457200"/>
          </a:xfrm>
        </p:spPr>
        <p:txBody>
          <a:bodyPr/>
          <a:lstStyle/>
          <a:p>
            <a:endParaRPr kumimoji="1" lang="ja-JP" altLang="en-US">
              <a:solidFill>
                <a:srgbClr val="696464"/>
              </a:solidFill>
            </a:endParaRPr>
          </a:p>
        </p:txBody>
      </p:sp>
      <p:sp>
        <p:nvSpPr>
          <p:cNvPr id="7" name="スライド番号プレースホルダー 6"/>
          <p:cNvSpPr>
            <a:spLocks noGrp="1"/>
          </p:cNvSpPr>
          <p:nvPr>
            <p:ph type="sldNum" sz="quarter" idx="12"/>
          </p:nvPr>
        </p:nvSpPr>
        <p:spPr>
          <a:xfrm>
            <a:off x="146304" y="6208776"/>
            <a:ext cx="457200" cy="457200"/>
          </a:xfrm>
        </p:spPr>
        <p:txBody>
          <a:bodyPr/>
          <a:lstStyle/>
          <a:p>
            <a:fld id="{52246B95-DB36-4572-A8FC-7EAA6E343D2B}" type="slidenum">
              <a:rPr kumimoji="1" lang="ja-JP" altLang="en-US" smtClean="0"/>
              <a:pPr/>
              <a:t>‹#›</a:t>
            </a:fld>
            <a:endParaRPr kumimoji="1" lang="ja-JP" altLang="en-US"/>
          </a:p>
        </p:txBody>
      </p:sp>
      <p:sp>
        <p:nvSpPr>
          <p:cNvPr id="11" name="正方形/長方形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12" name="正方形/長方形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13" name="正方形/長方形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3" name="図プレースホルダー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ja-JP" altLang="en-US" smtClean="0"/>
              <a:t>アイコンをクリックして図を追加</a:t>
            </a:r>
            <a:endParaRPr kumimoji="0" lang="en-US" dirty="0"/>
          </a:p>
        </p:txBody>
      </p:sp>
    </p:spTree>
    <p:extLst>
      <p:ext uri="{BB962C8B-B14F-4D97-AF65-F5344CB8AC3E}">
        <p14:creationId xmlns:p14="http://schemas.microsoft.com/office/powerpoint/2010/main" val="152943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正方形/長方形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kumimoji="0" lang="en-US">
              <a:solidFill>
                <a:prstClr val="white"/>
              </a:solidFill>
            </a:endParaRPr>
          </a:p>
        </p:txBody>
      </p:sp>
      <p:sp>
        <p:nvSpPr>
          <p:cNvPr id="22" name="タイトル プレースホルダー 21"/>
          <p:cNvSpPr>
            <a:spLocks noGrp="1"/>
          </p:cNvSpPr>
          <p:nvPr>
            <p:ph type="title"/>
          </p:nvPr>
        </p:nvSpPr>
        <p:spPr>
          <a:xfrm>
            <a:off x="914400" y="274638"/>
            <a:ext cx="7772400" cy="1143000"/>
          </a:xfrm>
          <a:prstGeom prst="rect">
            <a:avLst/>
          </a:prstGeom>
        </p:spPr>
        <p:txBody>
          <a:bodyPr bIns="91440" anchor="b" anchorCtr="0">
            <a:normAutofit/>
          </a:bodyPr>
          <a:lstStyle/>
          <a:p>
            <a:r>
              <a:rPr kumimoji="0" lang="ja-JP" altLang="en-US" smtClean="0"/>
              <a:t>マスター タイトルの書式設定</a:t>
            </a:r>
            <a:endParaRPr kumimoji="0" lang="en-US"/>
          </a:p>
        </p:txBody>
      </p:sp>
      <p:sp>
        <p:nvSpPr>
          <p:cNvPr id="13" name="テキスト プレースホルダー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ja-JP" altLang="en-US" smtClean="0"/>
              <a:t>マスター テキストの書式設定</a:t>
            </a:r>
          </a:p>
          <a:p>
            <a:pPr lvl="1" eaLnBrk="1" latinLnBrk="0" hangingPunct="1"/>
            <a:r>
              <a:rPr kumimoji="0" lang="ja-JP" altLang="en-US" smtClean="0"/>
              <a:t>第 </a:t>
            </a:r>
            <a:r>
              <a:rPr kumimoji="0" lang="en-US" altLang="ja-JP" smtClean="0"/>
              <a:t>2 </a:t>
            </a:r>
            <a:r>
              <a:rPr kumimoji="0" lang="ja-JP" altLang="en-US" smtClean="0"/>
              <a:t>レベル</a:t>
            </a:r>
          </a:p>
          <a:p>
            <a:pPr lvl="2" eaLnBrk="1" latinLnBrk="0" hangingPunct="1"/>
            <a:r>
              <a:rPr kumimoji="0" lang="ja-JP" altLang="en-US" smtClean="0"/>
              <a:t>第 </a:t>
            </a:r>
            <a:r>
              <a:rPr kumimoji="0" lang="en-US" altLang="ja-JP" smtClean="0"/>
              <a:t>3 </a:t>
            </a:r>
            <a:r>
              <a:rPr kumimoji="0" lang="ja-JP" altLang="en-US" smtClean="0"/>
              <a:t>レベル</a:t>
            </a:r>
          </a:p>
          <a:p>
            <a:pPr lvl="3" eaLnBrk="1" latinLnBrk="0" hangingPunct="1"/>
            <a:r>
              <a:rPr kumimoji="0" lang="ja-JP" altLang="en-US" smtClean="0"/>
              <a:t>第 </a:t>
            </a:r>
            <a:r>
              <a:rPr kumimoji="0" lang="en-US" altLang="ja-JP" smtClean="0"/>
              <a:t>4 </a:t>
            </a:r>
            <a:r>
              <a:rPr kumimoji="0" lang="ja-JP" altLang="en-US" smtClean="0"/>
              <a:t>レベル</a:t>
            </a:r>
          </a:p>
          <a:p>
            <a:pPr lvl="4" eaLnBrk="1" latinLnBrk="0" hangingPunct="1"/>
            <a:r>
              <a:rPr kumimoji="0" lang="ja-JP" altLang="en-US" smtClean="0"/>
              <a:t>第 </a:t>
            </a:r>
            <a:r>
              <a:rPr kumimoji="0" lang="en-US" altLang="ja-JP" smtClean="0"/>
              <a:t>5 </a:t>
            </a:r>
            <a:r>
              <a:rPr kumimoji="0" lang="ja-JP" altLang="en-US" smtClean="0"/>
              <a:t>レベル</a:t>
            </a:r>
            <a:endParaRPr kumimoji="0" lang="en-US"/>
          </a:p>
        </p:txBody>
      </p:sp>
      <p:sp>
        <p:nvSpPr>
          <p:cNvPr id="14" name="日付プレースホルダー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FF2BBAB4-7043-45E8-B706-353556E07C37}" type="datetimeFigureOut">
              <a:rPr kumimoji="1" lang="ja-JP" altLang="en-US" smtClean="0">
                <a:solidFill>
                  <a:srgbClr val="696464"/>
                </a:solidFill>
              </a:rPr>
              <a:pPr/>
              <a:t>2022/9/26</a:t>
            </a:fld>
            <a:endParaRPr kumimoji="1" lang="ja-JP" altLang="en-US">
              <a:solidFill>
                <a:srgbClr val="696464"/>
              </a:solidFill>
            </a:endParaRPr>
          </a:p>
        </p:txBody>
      </p:sp>
      <p:sp>
        <p:nvSpPr>
          <p:cNvPr id="3" name="フッター プレースホルダー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kumimoji="1" lang="ja-JP" altLang="en-US">
              <a:solidFill>
                <a:srgbClr val="696464"/>
              </a:solidFill>
            </a:endParaRPr>
          </a:p>
        </p:txBody>
      </p:sp>
      <p:sp>
        <p:nvSpPr>
          <p:cNvPr id="23" name="スライド番号プレースホルダー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52246B95-DB36-4572-A8FC-7EAA6E343D2B}" type="slidenum">
              <a:rPr kumimoji="1" lang="ja-JP" altLang="en-US" smtClean="0"/>
              <a:pPr/>
              <a:t>‹#›</a:t>
            </a:fld>
            <a:endParaRPr kumimoji="1" lang="ja-JP" altLang="en-US"/>
          </a:p>
        </p:txBody>
      </p:sp>
    </p:spTree>
    <p:extLst>
      <p:ext uri="{BB962C8B-B14F-4D97-AF65-F5344CB8AC3E}">
        <p14:creationId xmlns:p14="http://schemas.microsoft.com/office/powerpoint/2010/main" val="3516393443"/>
      </p:ext>
    </p:extLst>
  </p:cSld>
  <p:clrMap bg1="lt1" tx1="dk1" bg2="lt2" tx2="dk2" accent1="accent1" accent2="accent2" accent3="accent3" accent4="accent4" accent5="accent5" accent6="accent6" hlink="hlink" folHlink="folHlink"/>
  <p:sldLayoutIdLst>
    <p:sldLayoutId id="2147483763" r:id="rId1"/>
    <p:sldLayoutId id="2147483764" r:id="rId2"/>
    <p:sldLayoutId id="2147483765" r:id="rId3"/>
    <p:sldLayoutId id="2147483766" r:id="rId4"/>
    <p:sldLayoutId id="2147483767" r:id="rId5"/>
    <p:sldLayoutId id="2147483768" r:id="rId6"/>
    <p:sldLayoutId id="2147483769" r:id="rId7"/>
    <p:sldLayoutId id="2147483770" r:id="rId8"/>
    <p:sldLayoutId id="2147483771" r:id="rId9"/>
    <p:sldLayoutId id="2147483772" r:id="rId10"/>
    <p:sldLayoutId id="2147483773" r:id="rId11"/>
  </p:sldLayoutIdLst>
  <p:timing>
    <p:tnLst>
      <p:par>
        <p:cTn id="1" dur="indefinite" restart="never" nodeType="tmRoot"/>
      </p:par>
    </p:tnLst>
  </p:timing>
  <p:txStyles>
    <p:titleStyle>
      <a:lvl1pPr algn="l" rtl="0" eaLnBrk="1" latinLnBrk="0" hangingPunct="1">
        <a:spcBef>
          <a:spcPct val="0"/>
        </a:spcBef>
        <a:buNone/>
        <a:defRPr kumimoji="1"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1"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1"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1"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1"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1"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1"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1"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1"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1" sz="1800" kern="1200">
          <a:solidFill>
            <a:schemeClr val="tx1"/>
          </a:solidFill>
          <a:latin typeface="+mn-lt"/>
          <a:ea typeface="+mn-ea"/>
          <a:cs typeface="+mn-cs"/>
        </a:defRPr>
      </a:lvl9pPr>
    </p:bodyStyle>
    <p:otherStyle>
      <a:lvl1pPr marL="0" algn="l" rtl="0" eaLnBrk="1" latinLnBrk="0" hangingPunct="1">
        <a:defRPr kumimoji="1" kern="1200">
          <a:solidFill>
            <a:schemeClr val="tx1"/>
          </a:solidFill>
          <a:latin typeface="+mn-lt"/>
          <a:ea typeface="+mn-ea"/>
          <a:cs typeface="+mn-cs"/>
        </a:defRPr>
      </a:lvl1pPr>
      <a:lvl2pPr marL="457200" algn="l" rtl="0" eaLnBrk="1" latinLnBrk="0" hangingPunct="1">
        <a:defRPr kumimoji="1" kern="1200">
          <a:solidFill>
            <a:schemeClr val="tx1"/>
          </a:solidFill>
          <a:latin typeface="+mn-lt"/>
          <a:ea typeface="+mn-ea"/>
          <a:cs typeface="+mn-cs"/>
        </a:defRPr>
      </a:lvl2pPr>
      <a:lvl3pPr marL="914400" algn="l" rtl="0" eaLnBrk="1" latinLnBrk="0" hangingPunct="1">
        <a:defRPr kumimoji="1" kern="1200">
          <a:solidFill>
            <a:schemeClr val="tx1"/>
          </a:solidFill>
          <a:latin typeface="+mn-lt"/>
          <a:ea typeface="+mn-ea"/>
          <a:cs typeface="+mn-cs"/>
        </a:defRPr>
      </a:lvl3pPr>
      <a:lvl4pPr marL="1371600" algn="l" rtl="0" eaLnBrk="1" latinLnBrk="0" hangingPunct="1">
        <a:defRPr kumimoji="1" kern="1200">
          <a:solidFill>
            <a:schemeClr val="tx1"/>
          </a:solidFill>
          <a:latin typeface="+mn-lt"/>
          <a:ea typeface="+mn-ea"/>
          <a:cs typeface="+mn-cs"/>
        </a:defRPr>
      </a:lvl4pPr>
      <a:lvl5pPr marL="1828800" algn="l" rtl="0" eaLnBrk="1" latinLnBrk="0" hangingPunct="1">
        <a:defRPr kumimoji="1" kern="1200">
          <a:solidFill>
            <a:schemeClr val="tx1"/>
          </a:solidFill>
          <a:latin typeface="+mn-lt"/>
          <a:ea typeface="+mn-ea"/>
          <a:cs typeface="+mn-cs"/>
        </a:defRPr>
      </a:lvl5pPr>
      <a:lvl6pPr marL="2286000" algn="l" rtl="0" eaLnBrk="1" latinLnBrk="0" hangingPunct="1">
        <a:defRPr kumimoji="1" kern="1200">
          <a:solidFill>
            <a:schemeClr val="tx1"/>
          </a:solidFill>
          <a:latin typeface="+mn-lt"/>
          <a:ea typeface="+mn-ea"/>
          <a:cs typeface="+mn-cs"/>
        </a:defRPr>
      </a:lvl6pPr>
      <a:lvl7pPr marL="2743200" algn="l" rtl="0" eaLnBrk="1" latinLnBrk="0" hangingPunct="1">
        <a:defRPr kumimoji="1" kern="1200">
          <a:solidFill>
            <a:schemeClr val="tx1"/>
          </a:solidFill>
          <a:latin typeface="+mn-lt"/>
          <a:ea typeface="+mn-ea"/>
          <a:cs typeface="+mn-cs"/>
        </a:defRPr>
      </a:lvl7pPr>
      <a:lvl8pPr marL="3200400" algn="l" rtl="0" eaLnBrk="1" latinLnBrk="0" hangingPunct="1">
        <a:defRPr kumimoji="1" kern="1200">
          <a:solidFill>
            <a:schemeClr val="tx1"/>
          </a:solidFill>
          <a:latin typeface="+mn-lt"/>
          <a:ea typeface="+mn-ea"/>
          <a:cs typeface="+mn-cs"/>
        </a:defRPr>
      </a:lvl8pPr>
      <a:lvl9pPr marL="3657600" algn="l" rtl="0" eaLnBrk="1" latinLnBrk="0" hangingPunct="1">
        <a:defRPr kumimoji="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1.xml"/><Relationship Id="rId1" Type="http://schemas.openxmlformats.org/officeDocument/2006/relationships/slideLayout" Target="../slideLayouts/slideLayout6.xml"/><Relationship Id="rId5" Type="http://schemas.openxmlformats.org/officeDocument/2006/relationships/image" Target="../media/image5.jpeg"/><Relationship Id="rId4" Type="http://schemas.openxmlformats.org/officeDocument/2006/relationships/image" Target="../media/image4.jpeg"/></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角丸四角形 2"/>
          <p:cNvSpPr/>
          <p:nvPr/>
        </p:nvSpPr>
        <p:spPr>
          <a:xfrm>
            <a:off x="209550" y="857249"/>
            <a:ext cx="8705850" cy="5162551"/>
          </a:xfrm>
          <a:prstGeom prst="roundRect">
            <a:avLst>
              <a:gd name="adj" fmla="val 6617"/>
            </a:avLst>
          </a:prstGeom>
          <a:noFill/>
          <a:ln w="762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5" name="テキスト ボックス 124"/>
          <p:cNvSpPr txBox="1"/>
          <p:nvPr/>
        </p:nvSpPr>
        <p:spPr>
          <a:xfrm>
            <a:off x="1028700" y="3976985"/>
            <a:ext cx="7175997" cy="1938992"/>
          </a:xfrm>
          <a:prstGeom prst="rect">
            <a:avLst/>
          </a:prstGeom>
          <a:noFill/>
        </p:spPr>
        <p:txBody>
          <a:bodyPr wrap="square" rtlCol="0">
            <a:spAutoFit/>
          </a:bodyPr>
          <a:lstStyle/>
          <a:p>
            <a:r>
              <a:rPr kumimoji="1" lang="ja-JP" altLang="en-US" sz="6000" b="1" dirty="0" smtClean="0"/>
              <a:t>徹底活用するための校内研修パッケージ</a:t>
            </a:r>
            <a:endParaRPr kumimoji="1" lang="ja-JP" altLang="en-US" sz="6000" b="1" dirty="0"/>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1500" y="991271"/>
            <a:ext cx="8140157" cy="31616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9043579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テキスト ボックス 12"/>
          <p:cNvSpPr txBox="1"/>
          <p:nvPr/>
        </p:nvSpPr>
        <p:spPr>
          <a:xfrm>
            <a:off x="171450" y="1581150"/>
            <a:ext cx="8801100" cy="4708981"/>
          </a:xfrm>
          <a:prstGeom prst="rect">
            <a:avLst/>
          </a:prstGeom>
          <a:noFill/>
        </p:spPr>
        <p:txBody>
          <a:bodyPr wrap="square" rtlCol="0">
            <a:spAutoFit/>
          </a:bodyPr>
          <a:lstStyle/>
          <a:p>
            <a:r>
              <a:rPr lang="ja-JP" altLang="en-US" sz="2000" dirty="0" smtClean="0">
                <a:solidFill>
                  <a:schemeClr val="bg1">
                    <a:lumMod val="85000"/>
                  </a:schemeClr>
                </a:solidFill>
              </a:rPr>
              <a:t>○「ヒント集２」</a:t>
            </a:r>
            <a:r>
              <a:rPr lang="en-US" altLang="ja-JP" sz="2000" dirty="0" smtClean="0">
                <a:solidFill>
                  <a:schemeClr val="bg1">
                    <a:lumMod val="85000"/>
                  </a:schemeClr>
                </a:solidFill>
                <a:latin typeface="+mj-ea"/>
                <a:ea typeface="+mj-ea"/>
              </a:rPr>
              <a:t>P</a:t>
            </a:r>
            <a:r>
              <a:rPr lang="ja-JP" altLang="en-US" sz="2000" dirty="0" smtClean="0">
                <a:solidFill>
                  <a:schemeClr val="bg1">
                    <a:lumMod val="85000"/>
                  </a:schemeClr>
                </a:solidFill>
              </a:rPr>
              <a:t>３を読む。</a:t>
            </a:r>
            <a:endParaRPr lang="en-US" altLang="ja-JP" sz="2000" dirty="0" smtClean="0">
              <a:solidFill>
                <a:schemeClr val="bg1">
                  <a:lumMod val="85000"/>
                </a:schemeClr>
              </a:solidFill>
            </a:endParaRPr>
          </a:p>
          <a:p>
            <a:endParaRPr lang="en-US" altLang="ja-JP" sz="2000" dirty="0" smtClean="0">
              <a:solidFill>
                <a:schemeClr val="bg1">
                  <a:lumMod val="85000"/>
                </a:schemeClr>
              </a:solidFill>
            </a:endParaRPr>
          </a:p>
          <a:p>
            <a:r>
              <a:rPr lang="ja-JP" altLang="en-US" sz="2000" dirty="0" smtClean="0">
                <a:solidFill>
                  <a:schemeClr val="bg1">
                    <a:lumMod val="85000"/>
                  </a:schemeClr>
                </a:solidFill>
              </a:rPr>
              <a:t>○平成</a:t>
            </a:r>
            <a:r>
              <a:rPr lang="en-US" altLang="ja-JP" sz="2000" dirty="0" smtClean="0">
                <a:solidFill>
                  <a:schemeClr val="bg1">
                    <a:lumMod val="85000"/>
                  </a:schemeClr>
                </a:solidFill>
                <a:latin typeface="+mn-ea"/>
              </a:rPr>
              <a:t>27</a:t>
            </a:r>
            <a:r>
              <a:rPr lang="ja-JP" altLang="en-US" sz="2000" dirty="0" smtClean="0">
                <a:solidFill>
                  <a:schemeClr val="bg1">
                    <a:lumMod val="85000"/>
                  </a:schemeClr>
                </a:solidFill>
                <a:latin typeface="+mn-ea"/>
              </a:rPr>
              <a:t>年度　小学校国語</a:t>
            </a:r>
            <a:r>
              <a:rPr lang="en-US" altLang="ja-JP" sz="2000" dirty="0" smtClean="0">
                <a:solidFill>
                  <a:schemeClr val="bg1">
                    <a:lumMod val="85000"/>
                  </a:schemeClr>
                </a:solidFill>
                <a:latin typeface="+mn-ea"/>
              </a:rPr>
              <a:t>B</a:t>
            </a:r>
            <a:r>
              <a:rPr lang="ja-JP" altLang="en-US" sz="2000" dirty="0" smtClean="0">
                <a:solidFill>
                  <a:schemeClr val="bg1">
                    <a:lumMod val="85000"/>
                  </a:schemeClr>
                </a:solidFill>
                <a:latin typeface="+mn-ea"/>
              </a:rPr>
              <a:t>３を解く。</a:t>
            </a:r>
            <a:endParaRPr lang="en-US" altLang="ja-JP" sz="2000" dirty="0" smtClean="0">
              <a:solidFill>
                <a:schemeClr val="bg1">
                  <a:lumMod val="85000"/>
                </a:schemeClr>
              </a:solidFill>
              <a:latin typeface="+mn-ea"/>
            </a:endParaRPr>
          </a:p>
          <a:p>
            <a:endParaRPr lang="en-US" altLang="ja-JP" sz="2000" dirty="0">
              <a:solidFill>
                <a:schemeClr val="bg1">
                  <a:lumMod val="85000"/>
                </a:schemeClr>
              </a:solidFill>
            </a:endParaRPr>
          </a:p>
          <a:p>
            <a:r>
              <a:rPr lang="ja-JP" altLang="en-US" sz="2000" dirty="0" smtClean="0">
                <a:solidFill>
                  <a:schemeClr val="bg1">
                    <a:lumMod val="85000"/>
                  </a:schemeClr>
                </a:solidFill>
              </a:rPr>
              <a:t>○正答例を確かめる。</a:t>
            </a:r>
            <a:endParaRPr lang="en-US" altLang="ja-JP" sz="2000" dirty="0" smtClean="0">
              <a:solidFill>
                <a:schemeClr val="bg1">
                  <a:lumMod val="85000"/>
                </a:schemeClr>
              </a:solidFill>
            </a:endParaRPr>
          </a:p>
          <a:p>
            <a:endParaRPr lang="en-US" altLang="ja-JP" sz="2000" dirty="0"/>
          </a:p>
          <a:p>
            <a:r>
              <a:rPr lang="ja-JP" altLang="en-US" sz="2000" dirty="0" smtClean="0"/>
              <a:t>○この問題を単元として捉え、単元を</a:t>
            </a:r>
            <a:r>
              <a:rPr lang="ja-JP" altLang="en-US" sz="2000" dirty="0" smtClean="0">
                <a:latin typeface="+mj-ea"/>
                <a:ea typeface="+mj-ea"/>
              </a:rPr>
              <a:t>計画する。</a:t>
            </a:r>
            <a:endParaRPr lang="en-US" altLang="ja-JP" sz="2000" dirty="0" smtClean="0">
              <a:latin typeface="+mj-ea"/>
              <a:ea typeface="+mj-ea"/>
            </a:endParaRPr>
          </a:p>
          <a:p>
            <a:r>
              <a:rPr lang="ja-JP" altLang="en-US" sz="2000" dirty="0" smtClean="0">
                <a:latin typeface="+mj-ea"/>
                <a:ea typeface="+mj-ea"/>
              </a:rPr>
              <a:t>　（個人）</a:t>
            </a:r>
            <a:endParaRPr lang="en-US" altLang="ja-JP" sz="2000" dirty="0" smtClean="0">
              <a:latin typeface="+mj-ea"/>
              <a:ea typeface="+mj-ea"/>
            </a:endParaRPr>
          </a:p>
          <a:p>
            <a:r>
              <a:rPr lang="ja-JP" altLang="en-US" sz="2000" dirty="0" smtClean="0">
                <a:solidFill>
                  <a:schemeClr val="bg1">
                    <a:lumMod val="85000"/>
                  </a:schemeClr>
                </a:solidFill>
                <a:latin typeface="+mj-ea"/>
                <a:ea typeface="+mj-ea"/>
              </a:rPr>
              <a:t>○立てた単元の計画を交流する。</a:t>
            </a:r>
            <a:endParaRPr lang="en-US" altLang="ja-JP" sz="2000" dirty="0" smtClean="0">
              <a:solidFill>
                <a:schemeClr val="bg1">
                  <a:lumMod val="85000"/>
                </a:schemeClr>
              </a:solidFill>
              <a:latin typeface="+mj-ea"/>
              <a:ea typeface="+mj-ea"/>
            </a:endParaRPr>
          </a:p>
          <a:p>
            <a:r>
              <a:rPr lang="ja-JP" altLang="en-US" sz="2000" dirty="0">
                <a:solidFill>
                  <a:schemeClr val="bg1">
                    <a:lumMod val="85000"/>
                  </a:schemeClr>
                </a:solidFill>
                <a:latin typeface="+mj-ea"/>
                <a:ea typeface="+mj-ea"/>
              </a:rPr>
              <a:t>　</a:t>
            </a:r>
            <a:r>
              <a:rPr lang="ja-JP" altLang="en-US" sz="2000" dirty="0" smtClean="0">
                <a:solidFill>
                  <a:schemeClr val="bg1">
                    <a:lumMod val="85000"/>
                  </a:schemeClr>
                </a:solidFill>
                <a:latin typeface="+mj-ea"/>
                <a:ea typeface="+mj-ea"/>
              </a:rPr>
              <a:t>（グループ）</a:t>
            </a:r>
            <a:endParaRPr lang="en-US" altLang="ja-JP" sz="2000" dirty="0" smtClean="0">
              <a:solidFill>
                <a:schemeClr val="bg1">
                  <a:lumMod val="85000"/>
                </a:schemeClr>
              </a:solidFill>
              <a:latin typeface="+mj-ea"/>
              <a:ea typeface="+mj-ea"/>
            </a:endParaRPr>
          </a:p>
          <a:p>
            <a:r>
              <a:rPr lang="ja-JP" altLang="en-US" sz="2000" dirty="0" smtClean="0">
                <a:solidFill>
                  <a:schemeClr val="bg1">
                    <a:lumMod val="85000"/>
                  </a:schemeClr>
                </a:solidFill>
                <a:latin typeface="+mj-ea"/>
                <a:ea typeface="+mj-ea"/>
              </a:rPr>
              <a:t>○「ヒント集</a:t>
            </a:r>
            <a:r>
              <a:rPr lang="en-US" altLang="ja-JP" sz="2000" dirty="0" smtClean="0">
                <a:solidFill>
                  <a:schemeClr val="bg1">
                    <a:lumMod val="85000"/>
                  </a:schemeClr>
                </a:solidFill>
                <a:latin typeface="+mj-ea"/>
                <a:ea typeface="+mj-ea"/>
              </a:rPr>
              <a:t>2</a:t>
            </a:r>
            <a:r>
              <a:rPr lang="ja-JP" altLang="en-US" sz="2000" dirty="0" smtClean="0">
                <a:solidFill>
                  <a:schemeClr val="bg1">
                    <a:lumMod val="85000"/>
                  </a:schemeClr>
                </a:solidFill>
                <a:latin typeface="+mj-ea"/>
                <a:ea typeface="+mj-ea"/>
              </a:rPr>
              <a:t>」</a:t>
            </a:r>
            <a:r>
              <a:rPr lang="en-US" altLang="ja-JP" sz="2000" dirty="0" smtClean="0">
                <a:solidFill>
                  <a:schemeClr val="bg1">
                    <a:lumMod val="85000"/>
                  </a:schemeClr>
                </a:solidFill>
                <a:latin typeface="+mj-ea"/>
                <a:ea typeface="+mj-ea"/>
              </a:rPr>
              <a:t>P</a:t>
            </a:r>
            <a:r>
              <a:rPr lang="ja-JP" altLang="en-US" sz="2000" dirty="0" smtClean="0">
                <a:solidFill>
                  <a:schemeClr val="bg1">
                    <a:lumMod val="85000"/>
                  </a:schemeClr>
                </a:solidFill>
                <a:latin typeface="+mj-ea"/>
                <a:ea typeface="+mj-ea"/>
              </a:rPr>
              <a:t>６・７を読む。</a:t>
            </a:r>
            <a:endParaRPr lang="en-US" altLang="ja-JP" sz="2000" dirty="0" smtClean="0">
              <a:solidFill>
                <a:schemeClr val="bg1">
                  <a:lumMod val="85000"/>
                </a:schemeClr>
              </a:solidFill>
              <a:latin typeface="+mj-ea"/>
              <a:ea typeface="+mj-ea"/>
            </a:endParaRPr>
          </a:p>
          <a:p>
            <a:endParaRPr lang="en-US" altLang="ja-JP" sz="2000" dirty="0" smtClean="0">
              <a:solidFill>
                <a:schemeClr val="bg1">
                  <a:lumMod val="85000"/>
                </a:schemeClr>
              </a:solidFill>
              <a:latin typeface="+mj-ea"/>
              <a:ea typeface="+mj-ea"/>
            </a:endParaRPr>
          </a:p>
          <a:p>
            <a:r>
              <a:rPr lang="ja-JP" altLang="en-US" sz="2000" dirty="0" smtClean="0">
                <a:solidFill>
                  <a:schemeClr val="bg1">
                    <a:lumMod val="85000"/>
                  </a:schemeClr>
                </a:solidFill>
                <a:latin typeface="+mj-ea"/>
                <a:ea typeface="+mj-ea"/>
              </a:rPr>
              <a:t>○</a:t>
            </a:r>
            <a:r>
              <a:rPr lang="ja-JP" altLang="en-US" sz="2000" dirty="0">
                <a:solidFill>
                  <a:schemeClr val="bg1">
                    <a:lumMod val="85000"/>
                  </a:schemeClr>
                </a:solidFill>
                <a:latin typeface="+mj-ea"/>
                <a:ea typeface="+mj-ea"/>
              </a:rPr>
              <a:t>新しく</a:t>
            </a:r>
            <a:r>
              <a:rPr lang="ja-JP" altLang="en-US" sz="2000" dirty="0" smtClean="0">
                <a:solidFill>
                  <a:schemeClr val="bg1">
                    <a:lumMod val="85000"/>
                  </a:schemeClr>
                </a:solidFill>
                <a:latin typeface="+mj-ea"/>
                <a:ea typeface="+mj-ea"/>
              </a:rPr>
              <a:t>知ったことや気付きを書く。</a:t>
            </a:r>
            <a:endParaRPr lang="en-US" altLang="ja-JP" sz="2000" dirty="0" smtClean="0">
              <a:solidFill>
                <a:schemeClr val="bg1">
                  <a:lumMod val="85000"/>
                </a:schemeClr>
              </a:solidFill>
              <a:latin typeface="+mj-ea"/>
              <a:ea typeface="+mj-ea"/>
            </a:endParaRPr>
          </a:p>
          <a:p>
            <a:r>
              <a:rPr lang="ja-JP" altLang="en-US" sz="2000" dirty="0">
                <a:solidFill>
                  <a:schemeClr val="bg1">
                    <a:lumMod val="85000"/>
                  </a:schemeClr>
                </a:solidFill>
                <a:latin typeface="+mj-ea"/>
                <a:ea typeface="+mj-ea"/>
              </a:rPr>
              <a:t>　</a:t>
            </a:r>
            <a:r>
              <a:rPr lang="ja-JP" altLang="en-US" sz="2000" dirty="0" smtClean="0">
                <a:solidFill>
                  <a:schemeClr val="bg1">
                    <a:lumMod val="85000"/>
                  </a:schemeClr>
                </a:solidFill>
                <a:latin typeface="+mj-ea"/>
                <a:ea typeface="+mj-ea"/>
              </a:rPr>
              <a:t>（</a:t>
            </a:r>
            <a:r>
              <a:rPr lang="ja-JP" altLang="en-US" sz="2000" dirty="0">
                <a:solidFill>
                  <a:schemeClr val="bg1">
                    <a:lumMod val="85000"/>
                  </a:schemeClr>
                </a:solidFill>
                <a:latin typeface="+mj-ea"/>
                <a:ea typeface="+mj-ea"/>
              </a:rPr>
              <a:t>個人</a:t>
            </a:r>
            <a:r>
              <a:rPr lang="ja-JP" altLang="en-US" sz="2000" dirty="0" smtClean="0">
                <a:solidFill>
                  <a:schemeClr val="bg1">
                    <a:lumMod val="85000"/>
                  </a:schemeClr>
                </a:solidFill>
                <a:latin typeface="+mj-ea"/>
                <a:ea typeface="+mj-ea"/>
              </a:rPr>
              <a:t>）</a:t>
            </a:r>
            <a:endParaRPr lang="en-US" altLang="ja-JP" sz="2000" dirty="0" smtClean="0">
              <a:solidFill>
                <a:schemeClr val="bg1">
                  <a:lumMod val="85000"/>
                </a:schemeClr>
              </a:solidFill>
              <a:latin typeface="+mj-ea"/>
              <a:ea typeface="+mj-ea"/>
            </a:endParaRPr>
          </a:p>
          <a:p>
            <a:r>
              <a:rPr lang="ja-JP" altLang="en-US" sz="2000" dirty="0" smtClean="0">
                <a:solidFill>
                  <a:schemeClr val="bg1">
                    <a:lumMod val="85000"/>
                  </a:schemeClr>
                </a:solidFill>
                <a:latin typeface="+mj-ea"/>
                <a:ea typeface="+mj-ea"/>
              </a:rPr>
              <a:t>○グループで交流する。</a:t>
            </a:r>
            <a:endParaRPr lang="en-US" altLang="ja-JP" sz="2000" dirty="0" smtClean="0">
              <a:solidFill>
                <a:schemeClr val="bg1">
                  <a:lumMod val="85000"/>
                </a:schemeClr>
              </a:solidFill>
              <a:latin typeface="+mj-ea"/>
              <a:ea typeface="+mj-ea"/>
            </a:endParaRPr>
          </a:p>
        </p:txBody>
      </p:sp>
      <p:sp>
        <p:nvSpPr>
          <p:cNvPr id="14" name="下矢印 13"/>
          <p:cNvSpPr/>
          <p:nvPr/>
        </p:nvSpPr>
        <p:spPr>
          <a:xfrm>
            <a:off x="2838450" y="1981200"/>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下矢印 14"/>
          <p:cNvSpPr/>
          <p:nvPr/>
        </p:nvSpPr>
        <p:spPr>
          <a:xfrm>
            <a:off x="2838450" y="2571750"/>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下矢印 15"/>
          <p:cNvSpPr/>
          <p:nvPr/>
        </p:nvSpPr>
        <p:spPr>
          <a:xfrm>
            <a:off x="2838450" y="3228976"/>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下矢印 16"/>
          <p:cNvSpPr/>
          <p:nvPr/>
        </p:nvSpPr>
        <p:spPr>
          <a:xfrm>
            <a:off x="2838450" y="3810000"/>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下矢印 17"/>
          <p:cNvSpPr/>
          <p:nvPr/>
        </p:nvSpPr>
        <p:spPr>
          <a:xfrm>
            <a:off x="2838450" y="4400550"/>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下矢印 18"/>
          <p:cNvSpPr/>
          <p:nvPr/>
        </p:nvSpPr>
        <p:spPr>
          <a:xfrm>
            <a:off x="2838450" y="4972050"/>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下矢印 19"/>
          <p:cNvSpPr/>
          <p:nvPr/>
        </p:nvSpPr>
        <p:spPr>
          <a:xfrm>
            <a:off x="2838450" y="5676900"/>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600" b="1" dirty="0" smtClean="0">
                <a:latin typeface="+mn-ea"/>
              </a:rPr>
              <a:t>　</a:t>
            </a:r>
            <a:r>
              <a:rPr lang="en-US" altLang="ja-JP" sz="3600" b="1" dirty="0" smtClean="0">
                <a:latin typeface="+mn-ea"/>
              </a:rPr>
              <a:t>Ⅳ</a:t>
            </a:r>
            <a:r>
              <a:rPr lang="ja-JP" altLang="en-US" sz="3600" b="1" dirty="0" smtClean="0">
                <a:latin typeface="+mn-ea"/>
              </a:rPr>
              <a:t>　単元計画研修</a:t>
            </a:r>
            <a:endParaRPr kumimoji="1" lang="ja-JP" altLang="en-US" sz="2000" b="1" dirty="0"/>
          </a:p>
        </p:txBody>
      </p:sp>
    </p:spTree>
    <p:extLst>
      <p:ext uri="{BB962C8B-B14F-4D97-AF65-F5344CB8AC3E}">
        <p14:creationId xmlns:p14="http://schemas.microsoft.com/office/powerpoint/2010/main" val="195710839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a:p>
        </p:txBody>
      </p:sp>
      <p:sp>
        <p:nvSpPr>
          <p:cNvPr id="3" name="正方形/長方形 2"/>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600" b="1" dirty="0" smtClean="0">
                <a:latin typeface="+mn-ea"/>
              </a:rPr>
              <a:t>　</a:t>
            </a:r>
            <a:r>
              <a:rPr lang="en-US" altLang="ja-JP" sz="3600" b="1" dirty="0" smtClean="0">
                <a:latin typeface="+mn-ea"/>
              </a:rPr>
              <a:t>Ⅳ</a:t>
            </a:r>
            <a:r>
              <a:rPr lang="ja-JP" altLang="en-US" sz="3600" b="1" dirty="0" smtClean="0">
                <a:latin typeface="+mn-ea"/>
              </a:rPr>
              <a:t>　単元計画研修</a:t>
            </a:r>
            <a:endParaRPr kumimoji="1" lang="ja-JP" altLang="en-US" sz="2000" b="1" dirty="0"/>
          </a:p>
        </p:txBody>
      </p:sp>
      <p:pic>
        <p:nvPicPr>
          <p:cNvPr id="1026" name="Picture 2" descr="X:\3 調査問題関係(全国・岡山）\H27_全国\小学校\小国Ｂ画像\小国Ｂ問題-016.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7065819" y="1351253"/>
            <a:ext cx="903803" cy="5506748"/>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X:\3 調査問題関係(全国・岡山）\H27_全国\小学校\小国Ｂ画像\小国Ｂ問題-018.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3987346" y="1309688"/>
            <a:ext cx="2294386" cy="554831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X:\3 調査問題関係(全国・岡山）\H27_全国\小学校\小国Ｂ画像\小国Ｂ問題-019.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a:stretch/>
        </p:blipFill>
        <p:spPr bwMode="auto">
          <a:xfrm>
            <a:off x="810490" y="1428316"/>
            <a:ext cx="2514600" cy="5429684"/>
          </a:xfrm>
          <a:prstGeom prst="rect">
            <a:avLst/>
          </a:prstGeom>
          <a:noFill/>
          <a:extLst>
            <a:ext uri="{909E8E84-426E-40DD-AFC4-6F175D3DCCD1}">
              <a14:hiddenFill xmlns:a14="http://schemas.microsoft.com/office/drawing/2010/main">
                <a:solidFill>
                  <a:srgbClr val="FFFFFF"/>
                </a:solidFill>
              </a14:hiddenFill>
            </a:ext>
          </a:extLst>
        </p:spPr>
      </p:pic>
      <p:sp>
        <p:nvSpPr>
          <p:cNvPr id="5" name="テキスト ボックス 4"/>
          <p:cNvSpPr txBox="1"/>
          <p:nvPr/>
        </p:nvSpPr>
        <p:spPr>
          <a:xfrm>
            <a:off x="7871845" y="1496291"/>
            <a:ext cx="461665" cy="2480397"/>
          </a:xfrm>
          <a:prstGeom prst="rect">
            <a:avLst/>
          </a:prstGeom>
          <a:noFill/>
        </p:spPr>
        <p:txBody>
          <a:bodyPr vert="eaVert" wrap="square" rtlCol="0">
            <a:spAutoFit/>
          </a:bodyPr>
          <a:lstStyle/>
          <a:p>
            <a:r>
              <a:rPr lang="ja-JP" altLang="en-US" dirty="0"/>
              <a:t>問題</a:t>
            </a:r>
            <a:r>
              <a:rPr lang="ja-JP" altLang="en-US" dirty="0" smtClean="0"/>
              <a:t>の設定→単元の姿</a:t>
            </a:r>
            <a:endParaRPr kumimoji="1" lang="ja-JP" altLang="en-US" dirty="0"/>
          </a:p>
        </p:txBody>
      </p:sp>
      <p:sp>
        <p:nvSpPr>
          <p:cNvPr id="9" name="テキスト ボックス 8"/>
          <p:cNvSpPr txBox="1"/>
          <p:nvPr/>
        </p:nvSpPr>
        <p:spPr>
          <a:xfrm>
            <a:off x="6299339" y="1482435"/>
            <a:ext cx="461665" cy="3525983"/>
          </a:xfrm>
          <a:prstGeom prst="rect">
            <a:avLst/>
          </a:prstGeom>
          <a:noFill/>
        </p:spPr>
        <p:txBody>
          <a:bodyPr vert="eaVert" wrap="square" rtlCol="0">
            <a:spAutoFit/>
          </a:bodyPr>
          <a:lstStyle/>
          <a:p>
            <a:r>
              <a:rPr kumimoji="1" lang="ja-JP" altLang="en-US" dirty="0" smtClean="0"/>
              <a:t>担当を決めるために話し合う様子</a:t>
            </a:r>
            <a:endParaRPr kumimoji="1" lang="ja-JP" altLang="en-US" dirty="0"/>
          </a:p>
        </p:txBody>
      </p:sp>
      <p:sp>
        <p:nvSpPr>
          <p:cNvPr id="10" name="テキスト ボックス 9"/>
          <p:cNvSpPr txBox="1"/>
          <p:nvPr/>
        </p:nvSpPr>
        <p:spPr>
          <a:xfrm>
            <a:off x="3147401" y="1530925"/>
            <a:ext cx="461665" cy="3525983"/>
          </a:xfrm>
          <a:prstGeom prst="rect">
            <a:avLst/>
          </a:prstGeom>
          <a:noFill/>
        </p:spPr>
        <p:txBody>
          <a:bodyPr vert="eaVert" wrap="square" rtlCol="0">
            <a:spAutoFit/>
          </a:bodyPr>
          <a:lstStyle/>
          <a:p>
            <a:r>
              <a:rPr lang="ja-JP" altLang="en-US" dirty="0" smtClean="0"/>
              <a:t>読み方について話し合う様子</a:t>
            </a:r>
            <a:endParaRPr kumimoji="1" lang="ja-JP" altLang="en-US" dirty="0"/>
          </a:p>
        </p:txBody>
      </p:sp>
    </p:spTree>
    <p:extLst>
      <p:ext uri="{BB962C8B-B14F-4D97-AF65-F5344CB8AC3E}">
        <p14:creationId xmlns:p14="http://schemas.microsoft.com/office/powerpoint/2010/main" val="185612361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Z:\事務文書\教科教育\教科部共同研究\H27共同研修\校内研修パッケージ\第２案\ワークシート\画像\単元計画研修_ワークシート１-00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400000">
            <a:off x="2322188" y="274768"/>
            <a:ext cx="5232076" cy="7403841"/>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2" name="タイトル 1"/>
          <p:cNvSpPr>
            <a:spLocks noGrp="1"/>
          </p:cNvSpPr>
          <p:nvPr>
            <p:ph type="title"/>
          </p:nvPr>
        </p:nvSpPr>
        <p:spPr/>
        <p:txBody>
          <a:bodyPr/>
          <a:lstStyle/>
          <a:p>
            <a:endParaRPr kumimoji="1" lang="ja-JP" altLang="en-US"/>
          </a:p>
        </p:txBody>
      </p:sp>
      <p:sp>
        <p:nvSpPr>
          <p:cNvPr id="6" name="角丸四角形 5"/>
          <p:cNvSpPr/>
          <p:nvPr/>
        </p:nvSpPr>
        <p:spPr>
          <a:xfrm>
            <a:off x="1530220" y="3443287"/>
            <a:ext cx="6870829" cy="2838451"/>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p:cNvSpPr txBox="1"/>
          <p:nvPr/>
        </p:nvSpPr>
        <p:spPr>
          <a:xfrm>
            <a:off x="442436" y="1562100"/>
            <a:ext cx="738664" cy="2781300"/>
          </a:xfrm>
          <a:prstGeom prst="rect">
            <a:avLst/>
          </a:prstGeom>
          <a:noFill/>
        </p:spPr>
        <p:txBody>
          <a:bodyPr vert="eaVert" wrap="square" rtlCol="0">
            <a:spAutoFit/>
          </a:bodyPr>
          <a:lstStyle/>
          <a:p>
            <a:r>
              <a:rPr kumimoji="1" lang="en-US" altLang="ja-JP" dirty="0" smtClean="0"/>
              <a:t>※</a:t>
            </a:r>
            <a:r>
              <a:rPr kumimoji="1" lang="ja-JP" altLang="en-US" dirty="0" smtClean="0"/>
              <a:t>ワークシートの赤</a:t>
            </a:r>
            <a:r>
              <a:rPr lang="ja-JP" altLang="en-US" dirty="0" smtClean="0"/>
              <a:t>枠部分に記入してください。</a:t>
            </a:r>
            <a:endParaRPr kumimoji="1" lang="ja-JP" altLang="en-US" dirty="0"/>
          </a:p>
        </p:txBody>
      </p:sp>
      <p:sp>
        <p:nvSpPr>
          <p:cNvPr id="8" name="角丸四角形 7"/>
          <p:cNvSpPr/>
          <p:nvPr/>
        </p:nvSpPr>
        <p:spPr>
          <a:xfrm>
            <a:off x="1586204" y="2338387"/>
            <a:ext cx="6681496" cy="311507"/>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600" b="1" dirty="0" smtClean="0">
                <a:latin typeface="+mn-ea"/>
              </a:rPr>
              <a:t>　</a:t>
            </a:r>
            <a:r>
              <a:rPr lang="en-US" altLang="ja-JP" sz="3600" b="1" dirty="0" smtClean="0">
                <a:latin typeface="+mn-ea"/>
              </a:rPr>
              <a:t>Ⅳ</a:t>
            </a:r>
            <a:r>
              <a:rPr lang="ja-JP" altLang="en-US" sz="3600" b="1" dirty="0" smtClean="0">
                <a:latin typeface="+mn-ea"/>
              </a:rPr>
              <a:t>　単元計画研修</a:t>
            </a:r>
            <a:endParaRPr kumimoji="1" lang="ja-JP" altLang="en-US" sz="2000" b="1" dirty="0"/>
          </a:p>
        </p:txBody>
      </p:sp>
    </p:spTree>
    <p:extLst>
      <p:ext uri="{BB962C8B-B14F-4D97-AF65-F5344CB8AC3E}">
        <p14:creationId xmlns:p14="http://schemas.microsoft.com/office/powerpoint/2010/main" val="26753150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テキスト ボックス 20"/>
          <p:cNvSpPr txBox="1"/>
          <p:nvPr/>
        </p:nvSpPr>
        <p:spPr>
          <a:xfrm>
            <a:off x="171450" y="1581150"/>
            <a:ext cx="8801100" cy="4708981"/>
          </a:xfrm>
          <a:prstGeom prst="rect">
            <a:avLst/>
          </a:prstGeom>
          <a:noFill/>
        </p:spPr>
        <p:txBody>
          <a:bodyPr wrap="square" rtlCol="0">
            <a:spAutoFit/>
          </a:bodyPr>
          <a:lstStyle/>
          <a:p>
            <a:r>
              <a:rPr lang="ja-JP" altLang="en-US" sz="2000" dirty="0" smtClean="0">
                <a:solidFill>
                  <a:schemeClr val="bg1">
                    <a:lumMod val="85000"/>
                  </a:schemeClr>
                </a:solidFill>
              </a:rPr>
              <a:t>○「ヒント集２」</a:t>
            </a:r>
            <a:r>
              <a:rPr lang="en-US" altLang="ja-JP" sz="2000" dirty="0" smtClean="0">
                <a:solidFill>
                  <a:schemeClr val="bg1">
                    <a:lumMod val="85000"/>
                  </a:schemeClr>
                </a:solidFill>
                <a:latin typeface="+mj-ea"/>
                <a:ea typeface="+mj-ea"/>
              </a:rPr>
              <a:t>P</a:t>
            </a:r>
            <a:r>
              <a:rPr lang="ja-JP" altLang="en-US" sz="2000" dirty="0" smtClean="0">
                <a:solidFill>
                  <a:schemeClr val="bg1">
                    <a:lumMod val="85000"/>
                  </a:schemeClr>
                </a:solidFill>
              </a:rPr>
              <a:t>３を読む。</a:t>
            </a:r>
            <a:endParaRPr lang="en-US" altLang="ja-JP" sz="2000" dirty="0" smtClean="0">
              <a:solidFill>
                <a:schemeClr val="bg1">
                  <a:lumMod val="85000"/>
                </a:schemeClr>
              </a:solidFill>
            </a:endParaRPr>
          </a:p>
          <a:p>
            <a:endParaRPr lang="en-US" altLang="ja-JP" sz="2000" dirty="0" smtClean="0">
              <a:solidFill>
                <a:schemeClr val="bg1">
                  <a:lumMod val="85000"/>
                </a:schemeClr>
              </a:solidFill>
            </a:endParaRPr>
          </a:p>
          <a:p>
            <a:r>
              <a:rPr lang="ja-JP" altLang="en-US" sz="2000" dirty="0" smtClean="0">
                <a:solidFill>
                  <a:schemeClr val="bg1">
                    <a:lumMod val="85000"/>
                  </a:schemeClr>
                </a:solidFill>
              </a:rPr>
              <a:t>○平成</a:t>
            </a:r>
            <a:r>
              <a:rPr lang="en-US" altLang="ja-JP" sz="2000" dirty="0" smtClean="0">
                <a:solidFill>
                  <a:schemeClr val="bg1">
                    <a:lumMod val="85000"/>
                  </a:schemeClr>
                </a:solidFill>
                <a:latin typeface="+mn-ea"/>
              </a:rPr>
              <a:t>27</a:t>
            </a:r>
            <a:r>
              <a:rPr lang="ja-JP" altLang="en-US" sz="2000" dirty="0" smtClean="0">
                <a:solidFill>
                  <a:schemeClr val="bg1">
                    <a:lumMod val="85000"/>
                  </a:schemeClr>
                </a:solidFill>
                <a:latin typeface="+mn-ea"/>
              </a:rPr>
              <a:t>年度　小学校国語</a:t>
            </a:r>
            <a:r>
              <a:rPr lang="en-US" altLang="ja-JP" sz="2000" dirty="0" smtClean="0">
                <a:solidFill>
                  <a:schemeClr val="bg1">
                    <a:lumMod val="85000"/>
                  </a:schemeClr>
                </a:solidFill>
                <a:latin typeface="+mn-ea"/>
              </a:rPr>
              <a:t>B</a:t>
            </a:r>
            <a:r>
              <a:rPr lang="ja-JP" altLang="en-US" sz="2000" dirty="0" smtClean="0">
                <a:solidFill>
                  <a:schemeClr val="bg1">
                    <a:lumMod val="85000"/>
                  </a:schemeClr>
                </a:solidFill>
                <a:latin typeface="+mn-ea"/>
              </a:rPr>
              <a:t>３を解く。</a:t>
            </a:r>
            <a:endParaRPr lang="en-US" altLang="ja-JP" sz="2000" dirty="0" smtClean="0">
              <a:solidFill>
                <a:schemeClr val="bg1">
                  <a:lumMod val="85000"/>
                </a:schemeClr>
              </a:solidFill>
              <a:latin typeface="+mn-ea"/>
            </a:endParaRPr>
          </a:p>
          <a:p>
            <a:endParaRPr lang="en-US" altLang="ja-JP" sz="2000" dirty="0">
              <a:solidFill>
                <a:schemeClr val="bg1">
                  <a:lumMod val="85000"/>
                </a:schemeClr>
              </a:solidFill>
            </a:endParaRPr>
          </a:p>
          <a:p>
            <a:r>
              <a:rPr lang="ja-JP" altLang="en-US" sz="2000" dirty="0" smtClean="0">
                <a:solidFill>
                  <a:schemeClr val="bg1">
                    <a:lumMod val="85000"/>
                  </a:schemeClr>
                </a:solidFill>
              </a:rPr>
              <a:t>○正答例を確かめる。</a:t>
            </a:r>
            <a:endParaRPr lang="en-US" altLang="ja-JP" sz="2000" dirty="0" smtClean="0">
              <a:solidFill>
                <a:schemeClr val="bg1">
                  <a:lumMod val="85000"/>
                </a:schemeClr>
              </a:solidFill>
            </a:endParaRPr>
          </a:p>
          <a:p>
            <a:endParaRPr lang="en-US" altLang="ja-JP" sz="2000" dirty="0">
              <a:solidFill>
                <a:schemeClr val="bg1">
                  <a:lumMod val="85000"/>
                </a:schemeClr>
              </a:solidFill>
            </a:endParaRPr>
          </a:p>
          <a:p>
            <a:r>
              <a:rPr lang="ja-JP" altLang="en-US" sz="2000" dirty="0" smtClean="0">
                <a:solidFill>
                  <a:schemeClr val="bg1">
                    <a:lumMod val="85000"/>
                  </a:schemeClr>
                </a:solidFill>
              </a:rPr>
              <a:t>○この問題を単元として捉え、単元を</a:t>
            </a:r>
            <a:r>
              <a:rPr lang="ja-JP" altLang="en-US" sz="2000" dirty="0" smtClean="0">
                <a:solidFill>
                  <a:schemeClr val="bg1">
                    <a:lumMod val="85000"/>
                  </a:schemeClr>
                </a:solidFill>
                <a:latin typeface="+mj-ea"/>
                <a:ea typeface="+mj-ea"/>
              </a:rPr>
              <a:t>計画する。</a:t>
            </a:r>
            <a:endParaRPr lang="en-US" altLang="ja-JP" sz="2000" dirty="0" smtClean="0">
              <a:solidFill>
                <a:schemeClr val="bg1">
                  <a:lumMod val="85000"/>
                </a:schemeClr>
              </a:solidFill>
              <a:latin typeface="+mj-ea"/>
              <a:ea typeface="+mj-ea"/>
            </a:endParaRPr>
          </a:p>
          <a:p>
            <a:r>
              <a:rPr lang="ja-JP" altLang="en-US" sz="2000" dirty="0" smtClean="0">
                <a:solidFill>
                  <a:schemeClr val="bg1">
                    <a:lumMod val="85000"/>
                  </a:schemeClr>
                </a:solidFill>
                <a:latin typeface="+mj-ea"/>
                <a:ea typeface="+mj-ea"/>
              </a:rPr>
              <a:t>　（個人）</a:t>
            </a:r>
            <a:endParaRPr lang="en-US" altLang="ja-JP" sz="2000" dirty="0" smtClean="0">
              <a:solidFill>
                <a:schemeClr val="bg1">
                  <a:lumMod val="85000"/>
                </a:schemeClr>
              </a:solidFill>
              <a:latin typeface="+mj-ea"/>
              <a:ea typeface="+mj-ea"/>
            </a:endParaRPr>
          </a:p>
          <a:p>
            <a:r>
              <a:rPr lang="ja-JP" altLang="en-US" sz="2000" dirty="0" smtClean="0">
                <a:latin typeface="+mj-ea"/>
                <a:ea typeface="+mj-ea"/>
              </a:rPr>
              <a:t>○立てた単元の計画を交流する。</a:t>
            </a:r>
            <a:endParaRPr lang="en-US" altLang="ja-JP" sz="2000" dirty="0" smtClean="0">
              <a:latin typeface="+mj-ea"/>
              <a:ea typeface="+mj-ea"/>
            </a:endParaRPr>
          </a:p>
          <a:p>
            <a:r>
              <a:rPr lang="ja-JP" altLang="en-US" sz="2000" dirty="0">
                <a:latin typeface="+mj-ea"/>
                <a:ea typeface="+mj-ea"/>
              </a:rPr>
              <a:t>　</a:t>
            </a:r>
            <a:r>
              <a:rPr lang="ja-JP" altLang="en-US" sz="2000" dirty="0" smtClean="0">
                <a:latin typeface="+mj-ea"/>
                <a:ea typeface="+mj-ea"/>
              </a:rPr>
              <a:t>（グループ）</a:t>
            </a:r>
            <a:endParaRPr lang="en-US" altLang="ja-JP" sz="2000" dirty="0" smtClean="0">
              <a:latin typeface="+mj-ea"/>
              <a:ea typeface="+mj-ea"/>
            </a:endParaRPr>
          </a:p>
          <a:p>
            <a:r>
              <a:rPr lang="ja-JP" altLang="en-US" sz="2000" dirty="0" smtClean="0">
                <a:solidFill>
                  <a:schemeClr val="bg1">
                    <a:lumMod val="85000"/>
                  </a:schemeClr>
                </a:solidFill>
                <a:latin typeface="+mj-ea"/>
                <a:ea typeface="+mj-ea"/>
              </a:rPr>
              <a:t>○「ヒント集</a:t>
            </a:r>
            <a:r>
              <a:rPr lang="en-US" altLang="ja-JP" sz="2000" dirty="0" smtClean="0">
                <a:solidFill>
                  <a:schemeClr val="bg1">
                    <a:lumMod val="85000"/>
                  </a:schemeClr>
                </a:solidFill>
                <a:latin typeface="+mj-ea"/>
                <a:ea typeface="+mj-ea"/>
              </a:rPr>
              <a:t>2</a:t>
            </a:r>
            <a:r>
              <a:rPr lang="ja-JP" altLang="en-US" sz="2000" dirty="0" smtClean="0">
                <a:solidFill>
                  <a:schemeClr val="bg1">
                    <a:lumMod val="85000"/>
                  </a:schemeClr>
                </a:solidFill>
                <a:latin typeface="+mj-ea"/>
                <a:ea typeface="+mj-ea"/>
              </a:rPr>
              <a:t>」</a:t>
            </a:r>
            <a:r>
              <a:rPr lang="en-US" altLang="ja-JP" sz="2000" dirty="0" smtClean="0">
                <a:solidFill>
                  <a:schemeClr val="bg1">
                    <a:lumMod val="85000"/>
                  </a:schemeClr>
                </a:solidFill>
                <a:latin typeface="+mj-ea"/>
                <a:ea typeface="+mj-ea"/>
              </a:rPr>
              <a:t>P</a:t>
            </a:r>
            <a:r>
              <a:rPr lang="ja-JP" altLang="en-US" sz="2000" dirty="0" smtClean="0">
                <a:solidFill>
                  <a:schemeClr val="bg1">
                    <a:lumMod val="85000"/>
                  </a:schemeClr>
                </a:solidFill>
                <a:latin typeface="+mj-ea"/>
                <a:ea typeface="+mj-ea"/>
              </a:rPr>
              <a:t>６・７を読む。</a:t>
            </a:r>
            <a:endParaRPr lang="en-US" altLang="ja-JP" sz="2000" dirty="0" smtClean="0">
              <a:solidFill>
                <a:schemeClr val="bg1">
                  <a:lumMod val="85000"/>
                </a:schemeClr>
              </a:solidFill>
              <a:latin typeface="+mj-ea"/>
              <a:ea typeface="+mj-ea"/>
            </a:endParaRPr>
          </a:p>
          <a:p>
            <a:endParaRPr lang="en-US" altLang="ja-JP" sz="2000" dirty="0" smtClean="0">
              <a:solidFill>
                <a:schemeClr val="bg1">
                  <a:lumMod val="85000"/>
                </a:schemeClr>
              </a:solidFill>
              <a:latin typeface="+mj-ea"/>
              <a:ea typeface="+mj-ea"/>
            </a:endParaRPr>
          </a:p>
          <a:p>
            <a:r>
              <a:rPr lang="ja-JP" altLang="en-US" sz="2000" dirty="0" smtClean="0">
                <a:solidFill>
                  <a:schemeClr val="bg1">
                    <a:lumMod val="85000"/>
                  </a:schemeClr>
                </a:solidFill>
                <a:latin typeface="+mj-ea"/>
                <a:ea typeface="+mj-ea"/>
              </a:rPr>
              <a:t>○新しく知ったことや気付きを書く。</a:t>
            </a:r>
            <a:endParaRPr lang="en-US" altLang="ja-JP" sz="2000" dirty="0" smtClean="0">
              <a:solidFill>
                <a:schemeClr val="bg1">
                  <a:lumMod val="85000"/>
                </a:schemeClr>
              </a:solidFill>
              <a:latin typeface="+mj-ea"/>
              <a:ea typeface="+mj-ea"/>
            </a:endParaRPr>
          </a:p>
          <a:p>
            <a:r>
              <a:rPr lang="ja-JP" altLang="en-US" sz="2000" dirty="0">
                <a:solidFill>
                  <a:schemeClr val="bg1">
                    <a:lumMod val="85000"/>
                  </a:schemeClr>
                </a:solidFill>
                <a:latin typeface="+mj-ea"/>
                <a:ea typeface="+mj-ea"/>
              </a:rPr>
              <a:t>　</a:t>
            </a:r>
            <a:r>
              <a:rPr lang="ja-JP" altLang="en-US" sz="2000" dirty="0" smtClean="0">
                <a:solidFill>
                  <a:schemeClr val="bg1">
                    <a:lumMod val="85000"/>
                  </a:schemeClr>
                </a:solidFill>
                <a:latin typeface="+mj-ea"/>
                <a:ea typeface="+mj-ea"/>
              </a:rPr>
              <a:t>（</a:t>
            </a:r>
            <a:r>
              <a:rPr lang="ja-JP" altLang="en-US" sz="2000" dirty="0">
                <a:solidFill>
                  <a:schemeClr val="bg1">
                    <a:lumMod val="85000"/>
                  </a:schemeClr>
                </a:solidFill>
                <a:latin typeface="+mj-ea"/>
                <a:ea typeface="+mj-ea"/>
              </a:rPr>
              <a:t>個人</a:t>
            </a:r>
            <a:r>
              <a:rPr lang="ja-JP" altLang="en-US" sz="2000" dirty="0" smtClean="0">
                <a:solidFill>
                  <a:schemeClr val="bg1">
                    <a:lumMod val="85000"/>
                  </a:schemeClr>
                </a:solidFill>
                <a:latin typeface="+mj-ea"/>
                <a:ea typeface="+mj-ea"/>
              </a:rPr>
              <a:t>）</a:t>
            </a:r>
            <a:endParaRPr lang="en-US" altLang="ja-JP" sz="2000" dirty="0" smtClean="0">
              <a:solidFill>
                <a:schemeClr val="bg1">
                  <a:lumMod val="85000"/>
                </a:schemeClr>
              </a:solidFill>
              <a:latin typeface="+mj-ea"/>
              <a:ea typeface="+mj-ea"/>
            </a:endParaRPr>
          </a:p>
          <a:p>
            <a:r>
              <a:rPr lang="ja-JP" altLang="en-US" sz="2000" dirty="0" smtClean="0">
                <a:solidFill>
                  <a:schemeClr val="bg1">
                    <a:lumMod val="85000"/>
                  </a:schemeClr>
                </a:solidFill>
                <a:latin typeface="+mj-ea"/>
                <a:ea typeface="+mj-ea"/>
              </a:rPr>
              <a:t>○グループで交流する。</a:t>
            </a:r>
            <a:endParaRPr lang="en-US" altLang="ja-JP" sz="2000" dirty="0" smtClean="0">
              <a:solidFill>
                <a:schemeClr val="bg1">
                  <a:lumMod val="85000"/>
                </a:schemeClr>
              </a:solidFill>
              <a:latin typeface="+mj-ea"/>
              <a:ea typeface="+mj-ea"/>
            </a:endParaRPr>
          </a:p>
        </p:txBody>
      </p:sp>
      <p:sp>
        <p:nvSpPr>
          <p:cNvPr id="22" name="下矢印 21"/>
          <p:cNvSpPr/>
          <p:nvPr/>
        </p:nvSpPr>
        <p:spPr>
          <a:xfrm>
            <a:off x="2838450" y="1981200"/>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下矢印 22"/>
          <p:cNvSpPr/>
          <p:nvPr/>
        </p:nvSpPr>
        <p:spPr>
          <a:xfrm>
            <a:off x="2838450" y="2571750"/>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下矢印 23"/>
          <p:cNvSpPr/>
          <p:nvPr/>
        </p:nvSpPr>
        <p:spPr>
          <a:xfrm>
            <a:off x="2838450" y="3228976"/>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下矢印 24"/>
          <p:cNvSpPr/>
          <p:nvPr/>
        </p:nvSpPr>
        <p:spPr>
          <a:xfrm>
            <a:off x="2838450" y="3810000"/>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下矢印 25"/>
          <p:cNvSpPr/>
          <p:nvPr/>
        </p:nvSpPr>
        <p:spPr>
          <a:xfrm>
            <a:off x="2838450" y="4400550"/>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下矢印 26"/>
          <p:cNvSpPr/>
          <p:nvPr/>
        </p:nvSpPr>
        <p:spPr>
          <a:xfrm>
            <a:off x="2838450" y="4972050"/>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下矢印 27"/>
          <p:cNvSpPr/>
          <p:nvPr/>
        </p:nvSpPr>
        <p:spPr>
          <a:xfrm>
            <a:off x="2838450" y="5676900"/>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600" b="1" dirty="0" smtClean="0">
                <a:latin typeface="+mn-ea"/>
              </a:rPr>
              <a:t>　</a:t>
            </a:r>
            <a:r>
              <a:rPr lang="en-US" altLang="ja-JP" sz="3600" b="1" dirty="0" smtClean="0">
                <a:latin typeface="+mn-ea"/>
              </a:rPr>
              <a:t>Ⅳ</a:t>
            </a:r>
            <a:r>
              <a:rPr lang="ja-JP" altLang="en-US" sz="3600" b="1" dirty="0" smtClean="0">
                <a:latin typeface="+mn-ea"/>
              </a:rPr>
              <a:t>　単元計画研修</a:t>
            </a:r>
            <a:endParaRPr kumimoji="1" lang="ja-JP" altLang="en-US" sz="2000" b="1" dirty="0"/>
          </a:p>
        </p:txBody>
      </p:sp>
    </p:spTree>
    <p:extLst>
      <p:ext uri="{BB962C8B-B14F-4D97-AF65-F5344CB8AC3E}">
        <p14:creationId xmlns:p14="http://schemas.microsoft.com/office/powerpoint/2010/main" val="195710839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テキスト ボックス 12"/>
          <p:cNvSpPr txBox="1"/>
          <p:nvPr/>
        </p:nvSpPr>
        <p:spPr>
          <a:xfrm>
            <a:off x="171450" y="1581150"/>
            <a:ext cx="8801100" cy="4708981"/>
          </a:xfrm>
          <a:prstGeom prst="rect">
            <a:avLst/>
          </a:prstGeom>
          <a:noFill/>
        </p:spPr>
        <p:txBody>
          <a:bodyPr wrap="square" rtlCol="0">
            <a:spAutoFit/>
          </a:bodyPr>
          <a:lstStyle/>
          <a:p>
            <a:r>
              <a:rPr lang="ja-JP" altLang="en-US" sz="2000" dirty="0" smtClean="0">
                <a:solidFill>
                  <a:schemeClr val="bg1">
                    <a:lumMod val="85000"/>
                  </a:schemeClr>
                </a:solidFill>
              </a:rPr>
              <a:t>○「ヒント集２」</a:t>
            </a:r>
            <a:r>
              <a:rPr lang="en-US" altLang="ja-JP" sz="2000" dirty="0" smtClean="0">
                <a:solidFill>
                  <a:schemeClr val="bg1">
                    <a:lumMod val="85000"/>
                  </a:schemeClr>
                </a:solidFill>
                <a:latin typeface="+mj-ea"/>
                <a:ea typeface="+mj-ea"/>
              </a:rPr>
              <a:t>P</a:t>
            </a:r>
            <a:r>
              <a:rPr lang="ja-JP" altLang="en-US" sz="2000" dirty="0" smtClean="0">
                <a:solidFill>
                  <a:schemeClr val="bg1">
                    <a:lumMod val="85000"/>
                  </a:schemeClr>
                </a:solidFill>
              </a:rPr>
              <a:t>３を読む。</a:t>
            </a:r>
            <a:endParaRPr lang="en-US" altLang="ja-JP" sz="2000" dirty="0" smtClean="0">
              <a:solidFill>
                <a:schemeClr val="bg1">
                  <a:lumMod val="85000"/>
                </a:schemeClr>
              </a:solidFill>
            </a:endParaRPr>
          </a:p>
          <a:p>
            <a:endParaRPr lang="en-US" altLang="ja-JP" sz="2000" dirty="0" smtClean="0">
              <a:solidFill>
                <a:schemeClr val="bg1">
                  <a:lumMod val="85000"/>
                </a:schemeClr>
              </a:solidFill>
            </a:endParaRPr>
          </a:p>
          <a:p>
            <a:r>
              <a:rPr lang="ja-JP" altLang="en-US" sz="2000" dirty="0" smtClean="0">
                <a:solidFill>
                  <a:schemeClr val="bg1">
                    <a:lumMod val="85000"/>
                  </a:schemeClr>
                </a:solidFill>
              </a:rPr>
              <a:t>○平成</a:t>
            </a:r>
            <a:r>
              <a:rPr lang="en-US" altLang="ja-JP" sz="2000" dirty="0" smtClean="0">
                <a:solidFill>
                  <a:schemeClr val="bg1">
                    <a:lumMod val="85000"/>
                  </a:schemeClr>
                </a:solidFill>
                <a:latin typeface="+mn-ea"/>
              </a:rPr>
              <a:t>27</a:t>
            </a:r>
            <a:r>
              <a:rPr lang="ja-JP" altLang="en-US" sz="2000" dirty="0" smtClean="0">
                <a:solidFill>
                  <a:schemeClr val="bg1">
                    <a:lumMod val="85000"/>
                  </a:schemeClr>
                </a:solidFill>
                <a:latin typeface="+mn-ea"/>
              </a:rPr>
              <a:t>年度　小学校国語</a:t>
            </a:r>
            <a:r>
              <a:rPr lang="en-US" altLang="ja-JP" sz="2000" dirty="0" smtClean="0">
                <a:solidFill>
                  <a:schemeClr val="bg1">
                    <a:lumMod val="85000"/>
                  </a:schemeClr>
                </a:solidFill>
                <a:latin typeface="+mn-ea"/>
              </a:rPr>
              <a:t>B</a:t>
            </a:r>
            <a:r>
              <a:rPr lang="ja-JP" altLang="en-US" sz="2000" dirty="0" smtClean="0">
                <a:solidFill>
                  <a:schemeClr val="bg1">
                    <a:lumMod val="85000"/>
                  </a:schemeClr>
                </a:solidFill>
                <a:latin typeface="+mn-ea"/>
              </a:rPr>
              <a:t>３を解く。</a:t>
            </a:r>
            <a:endParaRPr lang="en-US" altLang="ja-JP" sz="2000" dirty="0" smtClean="0">
              <a:solidFill>
                <a:schemeClr val="bg1">
                  <a:lumMod val="85000"/>
                </a:schemeClr>
              </a:solidFill>
              <a:latin typeface="+mn-ea"/>
            </a:endParaRPr>
          </a:p>
          <a:p>
            <a:endParaRPr lang="en-US" altLang="ja-JP" sz="2000" dirty="0">
              <a:solidFill>
                <a:schemeClr val="bg1">
                  <a:lumMod val="85000"/>
                </a:schemeClr>
              </a:solidFill>
            </a:endParaRPr>
          </a:p>
          <a:p>
            <a:r>
              <a:rPr lang="ja-JP" altLang="en-US" sz="2000" dirty="0" smtClean="0">
                <a:solidFill>
                  <a:schemeClr val="bg1">
                    <a:lumMod val="85000"/>
                  </a:schemeClr>
                </a:solidFill>
              </a:rPr>
              <a:t>○正答例を確かめる。</a:t>
            </a:r>
            <a:endParaRPr lang="en-US" altLang="ja-JP" sz="2000" dirty="0" smtClean="0">
              <a:solidFill>
                <a:schemeClr val="bg1">
                  <a:lumMod val="85000"/>
                </a:schemeClr>
              </a:solidFill>
            </a:endParaRPr>
          </a:p>
          <a:p>
            <a:endParaRPr lang="en-US" altLang="ja-JP" sz="2000" dirty="0">
              <a:solidFill>
                <a:schemeClr val="bg1">
                  <a:lumMod val="85000"/>
                </a:schemeClr>
              </a:solidFill>
            </a:endParaRPr>
          </a:p>
          <a:p>
            <a:r>
              <a:rPr lang="ja-JP" altLang="en-US" sz="2000" dirty="0" smtClean="0">
                <a:solidFill>
                  <a:schemeClr val="bg1">
                    <a:lumMod val="85000"/>
                  </a:schemeClr>
                </a:solidFill>
              </a:rPr>
              <a:t>○この問題を単元として捉え、単元を</a:t>
            </a:r>
            <a:r>
              <a:rPr lang="ja-JP" altLang="en-US" sz="2000" dirty="0" smtClean="0">
                <a:solidFill>
                  <a:schemeClr val="bg1">
                    <a:lumMod val="85000"/>
                  </a:schemeClr>
                </a:solidFill>
                <a:latin typeface="+mj-ea"/>
                <a:ea typeface="+mj-ea"/>
              </a:rPr>
              <a:t>計画する。</a:t>
            </a:r>
            <a:endParaRPr lang="en-US" altLang="ja-JP" sz="2000" dirty="0" smtClean="0">
              <a:solidFill>
                <a:schemeClr val="bg1">
                  <a:lumMod val="85000"/>
                </a:schemeClr>
              </a:solidFill>
              <a:latin typeface="+mj-ea"/>
              <a:ea typeface="+mj-ea"/>
            </a:endParaRPr>
          </a:p>
          <a:p>
            <a:r>
              <a:rPr lang="ja-JP" altLang="en-US" sz="2000" dirty="0" smtClean="0">
                <a:solidFill>
                  <a:schemeClr val="bg1">
                    <a:lumMod val="85000"/>
                  </a:schemeClr>
                </a:solidFill>
                <a:latin typeface="+mj-ea"/>
                <a:ea typeface="+mj-ea"/>
              </a:rPr>
              <a:t>　（個人）</a:t>
            </a:r>
            <a:endParaRPr lang="en-US" altLang="ja-JP" sz="2000" dirty="0" smtClean="0">
              <a:solidFill>
                <a:schemeClr val="bg1">
                  <a:lumMod val="85000"/>
                </a:schemeClr>
              </a:solidFill>
              <a:latin typeface="+mj-ea"/>
              <a:ea typeface="+mj-ea"/>
            </a:endParaRPr>
          </a:p>
          <a:p>
            <a:r>
              <a:rPr lang="ja-JP" altLang="en-US" sz="2000" dirty="0" smtClean="0">
                <a:solidFill>
                  <a:schemeClr val="bg1">
                    <a:lumMod val="85000"/>
                  </a:schemeClr>
                </a:solidFill>
                <a:latin typeface="+mj-ea"/>
                <a:ea typeface="+mj-ea"/>
              </a:rPr>
              <a:t>○立てた単元の計画を交流する。</a:t>
            </a:r>
            <a:endParaRPr lang="en-US" altLang="ja-JP" sz="2000" dirty="0" smtClean="0">
              <a:solidFill>
                <a:schemeClr val="bg1">
                  <a:lumMod val="85000"/>
                </a:schemeClr>
              </a:solidFill>
              <a:latin typeface="+mj-ea"/>
              <a:ea typeface="+mj-ea"/>
            </a:endParaRPr>
          </a:p>
          <a:p>
            <a:r>
              <a:rPr lang="ja-JP" altLang="en-US" sz="2000" dirty="0">
                <a:solidFill>
                  <a:schemeClr val="bg1">
                    <a:lumMod val="85000"/>
                  </a:schemeClr>
                </a:solidFill>
                <a:latin typeface="+mj-ea"/>
                <a:ea typeface="+mj-ea"/>
              </a:rPr>
              <a:t>　</a:t>
            </a:r>
            <a:r>
              <a:rPr lang="ja-JP" altLang="en-US" sz="2000" dirty="0" smtClean="0">
                <a:solidFill>
                  <a:schemeClr val="bg1">
                    <a:lumMod val="85000"/>
                  </a:schemeClr>
                </a:solidFill>
                <a:latin typeface="+mj-ea"/>
                <a:ea typeface="+mj-ea"/>
              </a:rPr>
              <a:t>（グループ）</a:t>
            </a:r>
            <a:endParaRPr lang="en-US" altLang="ja-JP" sz="2000" dirty="0" smtClean="0">
              <a:solidFill>
                <a:schemeClr val="bg1">
                  <a:lumMod val="85000"/>
                </a:schemeClr>
              </a:solidFill>
              <a:latin typeface="+mj-ea"/>
              <a:ea typeface="+mj-ea"/>
            </a:endParaRPr>
          </a:p>
          <a:p>
            <a:r>
              <a:rPr lang="ja-JP" altLang="en-US" sz="2000" dirty="0" smtClean="0">
                <a:latin typeface="+mj-ea"/>
                <a:ea typeface="+mj-ea"/>
              </a:rPr>
              <a:t>○「ヒント集</a:t>
            </a:r>
            <a:r>
              <a:rPr lang="en-US" altLang="ja-JP" sz="2000" dirty="0" smtClean="0">
                <a:latin typeface="+mj-ea"/>
                <a:ea typeface="+mj-ea"/>
              </a:rPr>
              <a:t>2</a:t>
            </a:r>
            <a:r>
              <a:rPr lang="ja-JP" altLang="en-US" sz="2000" dirty="0" smtClean="0">
                <a:latin typeface="+mj-ea"/>
                <a:ea typeface="+mj-ea"/>
              </a:rPr>
              <a:t>」</a:t>
            </a:r>
            <a:r>
              <a:rPr lang="en-US" altLang="ja-JP" sz="2000" dirty="0" smtClean="0">
                <a:latin typeface="+mj-ea"/>
                <a:ea typeface="+mj-ea"/>
              </a:rPr>
              <a:t>P</a:t>
            </a:r>
            <a:r>
              <a:rPr lang="ja-JP" altLang="en-US" sz="2000" dirty="0" smtClean="0">
                <a:latin typeface="+mj-ea"/>
                <a:ea typeface="+mj-ea"/>
              </a:rPr>
              <a:t>６・７を読む。</a:t>
            </a:r>
            <a:endParaRPr lang="en-US" altLang="ja-JP" sz="2000" dirty="0" smtClean="0">
              <a:latin typeface="+mj-ea"/>
              <a:ea typeface="+mj-ea"/>
            </a:endParaRPr>
          </a:p>
          <a:p>
            <a:endParaRPr lang="en-US" altLang="ja-JP" sz="2000" dirty="0" smtClean="0">
              <a:latin typeface="+mj-ea"/>
              <a:ea typeface="+mj-ea"/>
            </a:endParaRPr>
          </a:p>
          <a:p>
            <a:r>
              <a:rPr lang="ja-JP" altLang="en-US" sz="2000" dirty="0" smtClean="0">
                <a:solidFill>
                  <a:schemeClr val="bg1">
                    <a:lumMod val="85000"/>
                  </a:schemeClr>
                </a:solidFill>
                <a:latin typeface="+mj-ea"/>
                <a:ea typeface="+mj-ea"/>
              </a:rPr>
              <a:t>○新しく知ったことや気付きを書く。</a:t>
            </a:r>
            <a:endParaRPr lang="en-US" altLang="ja-JP" sz="2000" dirty="0" smtClean="0">
              <a:solidFill>
                <a:schemeClr val="bg1">
                  <a:lumMod val="85000"/>
                </a:schemeClr>
              </a:solidFill>
              <a:latin typeface="+mj-ea"/>
              <a:ea typeface="+mj-ea"/>
            </a:endParaRPr>
          </a:p>
          <a:p>
            <a:r>
              <a:rPr lang="ja-JP" altLang="en-US" sz="2000" dirty="0">
                <a:solidFill>
                  <a:schemeClr val="bg1">
                    <a:lumMod val="85000"/>
                  </a:schemeClr>
                </a:solidFill>
                <a:latin typeface="+mj-ea"/>
                <a:ea typeface="+mj-ea"/>
              </a:rPr>
              <a:t>　</a:t>
            </a:r>
            <a:r>
              <a:rPr lang="ja-JP" altLang="en-US" sz="2000" dirty="0" smtClean="0">
                <a:solidFill>
                  <a:schemeClr val="bg1">
                    <a:lumMod val="85000"/>
                  </a:schemeClr>
                </a:solidFill>
                <a:latin typeface="+mj-ea"/>
                <a:ea typeface="+mj-ea"/>
              </a:rPr>
              <a:t>（</a:t>
            </a:r>
            <a:r>
              <a:rPr lang="ja-JP" altLang="en-US" sz="2000" dirty="0">
                <a:solidFill>
                  <a:schemeClr val="bg1">
                    <a:lumMod val="85000"/>
                  </a:schemeClr>
                </a:solidFill>
                <a:latin typeface="+mj-ea"/>
                <a:ea typeface="+mj-ea"/>
              </a:rPr>
              <a:t>個人</a:t>
            </a:r>
            <a:r>
              <a:rPr lang="ja-JP" altLang="en-US" sz="2000" dirty="0" smtClean="0">
                <a:solidFill>
                  <a:schemeClr val="bg1">
                    <a:lumMod val="85000"/>
                  </a:schemeClr>
                </a:solidFill>
                <a:latin typeface="+mj-ea"/>
                <a:ea typeface="+mj-ea"/>
              </a:rPr>
              <a:t>）</a:t>
            </a:r>
            <a:endParaRPr lang="en-US" altLang="ja-JP" sz="2000" dirty="0" smtClean="0">
              <a:solidFill>
                <a:schemeClr val="bg1">
                  <a:lumMod val="85000"/>
                </a:schemeClr>
              </a:solidFill>
              <a:latin typeface="+mj-ea"/>
              <a:ea typeface="+mj-ea"/>
            </a:endParaRPr>
          </a:p>
          <a:p>
            <a:r>
              <a:rPr lang="ja-JP" altLang="en-US" sz="2000" dirty="0" smtClean="0">
                <a:solidFill>
                  <a:schemeClr val="bg1">
                    <a:lumMod val="85000"/>
                  </a:schemeClr>
                </a:solidFill>
                <a:latin typeface="+mj-ea"/>
                <a:ea typeface="+mj-ea"/>
              </a:rPr>
              <a:t>○グループで交流する。</a:t>
            </a:r>
            <a:endParaRPr lang="en-US" altLang="ja-JP" sz="2000" dirty="0" smtClean="0">
              <a:solidFill>
                <a:schemeClr val="bg1">
                  <a:lumMod val="85000"/>
                </a:schemeClr>
              </a:solidFill>
              <a:latin typeface="+mj-ea"/>
              <a:ea typeface="+mj-ea"/>
            </a:endParaRPr>
          </a:p>
        </p:txBody>
      </p:sp>
      <p:sp>
        <p:nvSpPr>
          <p:cNvPr id="14" name="下矢印 13"/>
          <p:cNvSpPr/>
          <p:nvPr/>
        </p:nvSpPr>
        <p:spPr>
          <a:xfrm>
            <a:off x="2838450" y="1981200"/>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下矢印 14"/>
          <p:cNvSpPr/>
          <p:nvPr/>
        </p:nvSpPr>
        <p:spPr>
          <a:xfrm>
            <a:off x="2838450" y="2571750"/>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下矢印 15"/>
          <p:cNvSpPr/>
          <p:nvPr/>
        </p:nvSpPr>
        <p:spPr>
          <a:xfrm>
            <a:off x="2838450" y="3228976"/>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下矢印 16"/>
          <p:cNvSpPr/>
          <p:nvPr/>
        </p:nvSpPr>
        <p:spPr>
          <a:xfrm>
            <a:off x="2838450" y="3810000"/>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下矢印 17"/>
          <p:cNvSpPr/>
          <p:nvPr/>
        </p:nvSpPr>
        <p:spPr>
          <a:xfrm>
            <a:off x="2838450" y="4400550"/>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下矢印 18"/>
          <p:cNvSpPr/>
          <p:nvPr/>
        </p:nvSpPr>
        <p:spPr>
          <a:xfrm>
            <a:off x="2838450" y="4972050"/>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下矢印 19"/>
          <p:cNvSpPr/>
          <p:nvPr/>
        </p:nvSpPr>
        <p:spPr>
          <a:xfrm>
            <a:off x="2838450" y="5676900"/>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600" b="1" dirty="0" smtClean="0">
                <a:latin typeface="+mn-ea"/>
              </a:rPr>
              <a:t>　</a:t>
            </a:r>
            <a:r>
              <a:rPr lang="en-US" altLang="ja-JP" sz="3600" b="1" dirty="0" smtClean="0">
                <a:latin typeface="+mn-ea"/>
              </a:rPr>
              <a:t>Ⅳ</a:t>
            </a:r>
            <a:r>
              <a:rPr lang="ja-JP" altLang="en-US" sz="3600" b="1" dirty="0" smtClean="0">
                <a:latin typeface="+mn-ea"/>
              </a:rPr>
              <a:t>　単元計画研修</a:t>
            </a:r>
            <a:endParaRPr kumimoji="1" lang="ja-JP" altLang="en-US" sz="2000" b="1" dirty="0"/>
          </a:p>
        </p:txBody>
      </p:sp>
    </p:spTree>
    <p:extLst>
      <p:ext uri="{BB962C8B-B14F-4D97-AF65-F5344CB8AC3E}">
        <p14:creationId xmlns:p14="http://schemas.microsoft.com/office/powerpoint/2010/main" val="195710839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Z:\事務文書\教科教育\教科部共同研究\H27共同研修\校内研修パッケージ\第２案\ワークシート\画像\単元計画研修_ワークシート１（記入例）-00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400000">
            <a:off x="2247930" y="343161"/>
            <a:ext cx="5262663" cy="7447124"/>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2" name="タイトル 1"/>
          <p:cNvSpPr>
            <a:spLocks noGrp="1"/>
          </p:cNvSpPr>
          <p:nvPr>
            <p:ph type="title"/>
          </p:nvPr>
        </p:nvSpPr>
        <p:spPr/>
        <p:txBody>
          <a:bodyPr/>
          <a:lstStyle/>
          <a:p>
            <a:endParaRPr kumimoji="1" lang="ja-JP" altLang="en-US"/>
          </a:p>
        </p:txBody>
      </p:sp>
      <p:sp>
        <p:nvSpPr>
          <p:cNvPr id="5" name="正方形/長方形 4"/>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600" b="1" dirty="0" smtClean="0">
                <a:latin typeface="+mn-ea"/>
              </a:rPr>
              <a:t>　</a:t>
            </a:r>
            <a:r>
              <a:rPr lang="en-US" altLang="ja-JP" sz="3600" b="1" dirty="0" smtClean="0">
                <a:latin typeface="+mn-ea"/>
              </a:rPr>
              <a:t>Ⅳ</a:t>
            </a:r>
            <a:r>
              <a:rPr lang="ja-JP" altLang="en-US" sz="3600" b="1" dirty="0" smtClean="0">
                <a:latin typeface="+mn-ea"/>
              </a:rPr>
              <a:t>　単元計画研修</a:t>
            </a:r>
            <a:endParaRPr kumimoji="1" lang="ja-JP" altLang="en-US" sz="2000" b="1" dirty="0"/>
          </a:p>
        </p:txBody>
      </p:sp>
      <p:sp>
        <p:nvSpPr>
          <p:cNvPr id="3" name="角丸四角形吹き出し 2"/>
          <p:cNvSpPr/>
          <p:nvPr/>
        </p:nvSpPr>
        <p:spPr>
          <a:xfrm>
            <a:off x="199158" y="2639291"/>
            <a:ext cx="1816677" cy="852054"/>
          </a:xfrm>
          <a:prstGeom prst="wedgeRoundRectCallout">
            <a:avLst>
              <a:gd name="adj1" fmla="val 18491"/>
              <a:gd name="adj2" fmla="val 75047"/>
              <a:gd name="adj3" fmla="val 16667"/>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ポイント１</a:t>
            </a:r>
            <a:endParaRPr kumimoji="1" lang="en-US" altLang="ja-JP" dirty="0" smtClean="0">
              <a:solidFill>
                <a:schemeClr val="tx1"/>
              </a:solidFill>
            </a:endParaRPr>
          </a:p>
          <a:p>
            <a:pPr algn="ctr"/>
            <a:r>
              <a:rPr kumimoji="1" lang="ja-JP" altLang="en-US" dirty="0" smtClean="0">
                <a:solidFill>
                  <a:schemeClr val="tx1"/>
                </a:solidFill>
              </a:rPr>
              <a:t>教師のモデル</a:t>
            </a:r>
            <a:endParaRPr kumimoji="1" lang="ja-JP" altLang="en-US" dirty="0">
              <a:solidFill>
                <a:schemeClr val="tx1"/>
              </a:solidFill>
            </a:endParaRPr>
          </a:p>
        </p:txBody>
      </p:sp>
      <p:sp>
        <p:nvSpPr>
          <p:cNvPr id="6" name="角丸四角形吹き出し 5"/>
          <p:cNvSpPr/>
          <p:nvPr/>
        </p:nvSpPr>
        <p:spPr>
          <a:xfrm>
            <a:off x="6810489" y="2671242"/>
            <a:ext cx="2105889" cy="852054"/>
          </a:xfrm>
          <a:prstGeom prst="wedgeRoundRectCallout">
            <a:avLst>
              <a:gd name="adj1" fmla="val -81101"/>
              <a:gd name="adj2" fmla="val 109193"/>
              <a:gd name="adj3" fmla="val 16667"/>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ポイント２</a:t>
            </a:r>
            <a:endParaRPr kumimoji="1" lang="en-US" altLang="ja-JP" dirty="0" smtClean="0">
              <a:solidFill>
                <a:schemeClr val="tx1"/>
              </a:solidFill>
            </a:endParaRPr>
          </a:p>
          <a:p>
            <a:pPr algn="ctr"/>
            <a:r>
              <a:rPr kumimoji="1" lang="ja-JP" altLang="en-US" dirty="0" smtClean="0">
                <a:solidFill>
                  <a:schemeClr val="tx1"/>
                </a:solidFill>
              </a:rPr>
              <a:t>自分の選んだ本</a:t>
            </a:r>
            <a:endParaRPr kumimoji="1" lang="ja-JP" altLang="en-US" dirty="0">
              <a:solidFill>
                <a:schemeClr val="tx1"/>
              </a:solidFill>
            </a:endParaRPr>
          </a:p>
        </p:txBody>
      </p:sp>
      <p:sp>
        <p:nvSpPr>
          <p:cNvPr id="7" name="角丸四角形吹き出し 6"/>
          <p:cNvSpPr/>
          <p:nvPr/>
        </p:nvSpPr>
        <p:spPr>
          <a:xfrm>
            <a:off x="7894968" y="4014010"/>
            <a:ext cx="1018310" cy="1759094"/>
          </a:xfrm>
          <a:prstGeom prst="wedgeRoundRectCallout">
            <a:avLst>
              <a:gd name="adj1" fmla="val -140944"/>
              <a:gd name="adj2" fmla="val -8911"/>
              <a:gd name="adj3" fmla="val 16667"/>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ja-JP" altLang="en-US" dirty="0" smtClean="0">
                <a:solidFill>
                  <a:schemeClr val="tx1"/>
                </a:solidFill>
              </a:rPr>
              <a:t>ポイント３</a:t>
            </a:r>
            <a:endParaRPr lang="en-US" altLang="ja-JP" dirty="0" smtClean="0">
              <a:solidFill>
                <a:schemeClr val="tx1"/>
              </a:solidFill>
            </a:endParaRPr>
          </a:p>
          <a:p>
            <a:pPr algn="ctr"/>
            <a:r>
              <a:rPr kumimoji="1" lang="ja-JP" altLang="en-US" dirty="0" smtClean="0">
                <a:solidFill>
                  <a:schemeClr val="tx1"/>
                </a:solidFill>
              </a:rPr>
              <a:t>繰り返し音読</a:t>
            </a:r>
            <a:endParaRPr kumimoji="1" lang="en-US" altLang="ja-JP" dirty="0" smtClean="0">
              <a:solidFill>
                <a:schemeClr val="tx1"/>
              </a:solidFill>
            </a:endParaRPr>
          </a:p>
        </p:txBody>
      </p:sp>
    </p:spTree>
    <p:extLst>
      <p:ext uri="{BB962C8B-B14F-4D97-AF65-F5344CB8AC3E}">
        <p14:creationId xmlns:p14="http://schemas.microsoft.com/office/powerpoint/2010/main" val="88777350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テキスト ボックス 12"/>
          <p:cNvSpPr txBox="1"/>
          <p:nvPr/>
        </p:nvSpPr>
        <p:spPr>
          <a:xfrm>
            <a:off x="171450" y="1581150"/>
            <a:ext cx="8801100" cy="4708981"/>
          </a:xfrm>
          <a:prstGeom prst="rect">
            <a:avLst/>
          </a:prstGeom>
          <a:noFill/>
        </p:spPr>
        <p:txBody>
          <a:bodyPr wrap="square" rtlCol="0">
            <a:spAutoFit/>
          </a:bodyPr>
          <a:lstStyle/>
          <a:p>
            <a:r>
              <a:rPr lang="ja-JP" altLang="en-US" sz="2000" dirty="0" smtClean="0">
                <a:solidFill>
                  <a:schemeClr val="bg1">
                    <a:lumMod val="85000"/>
                  </a:schemeClr>
                </a:solidFill>
              </a:rPr>
              <a:t>○「ヒント集２」</a:t>
            </a:r>
            <a:r>
              <a:rPr lang="en-US" altLang="ja-JP" sz="2000" dirty="0" smtClean="0">
                <a:solidFill>
                  <a:schemeClr val="bg1">
                    <a:lumMod val="85000"/>
                  </a:schemeClr>
                </a:solidFill>
                <a:latin typeface="+mj-ea"/>
                <a:ea typeface="+mj-ea"/>
              </a:rPr>
              <a:t>P</a:t>
            </a:r>
            <a:r>
              <a:rPr lang="ja-JP" altLang="en-US" sz="2000" dirty="0" smtClean="0">
                <a:solidFill>
                  <a:schemeClr val="bg1">
                    <a:lumMod val="85000"/>
                  </a:schemeClr>
                </a:solidFill>
              </a:rPr>
              <a:t>３を読む。</a:t>
            </a:r>
            <a:endParaRPr lang="en-US" altLang="ja-JP" sz="2000" dirty="0" smtClean="0">
              <a:solidFill>
                <a:schemeClr val="bg1">
                  <a:lumMod val="85000"/>
                </a:schemeClr>
              </a:solidFill>
            </a:endParaRPr>
          </a:p>
          <a:p>
            <a:endParaRPr lang="en-US" altLang="ja-JP" sz="2000" dirty="0" smtClean="0">
              <a:solidFill>
                <a:schemeClr val="bg1">
                  <a:lumMod val="85000"/>
                </a:schemeClr>
              </a:solidFill>
            </a:endParaRPr>
          </a:p>
          <a:p>
            <a:r>
              <a:rPr lang="ja-JP" altLang="en-US" sz="2000" dirty="0" smtClean="0">
                <a:solidFill>
                  <a:schemeClr val="bg1">
                    <a:lumMod val="85000"/>
                  </a:schemeClr>
                </a:solidFill>
              </a:rPr>
              <a:t>○平成</a:t>
            </a:r>
            <a:r>
              <a:rPr lang="en-US" altLang="ja-JP" sz="2000" dirty="0" smtClean="0">
                <a:solidFill>
                  <a:schemeClr val="bg1">
                    <a:lumMod val="85000"/>
                  </a:schemeClr>
                </a:solidFill>
                <a:latin typeface="+mn-ea"/>
              </a:rPr>
              <a:t>27</a:t>
            </a:r>
            <a:r>
              <a:rPr lang="ja-JP" altLang="en-US" sz="2000" dirty="0" smtClean="0">
                <a:solidFill>
                  <a:schemeClr val="bg1">
                    <a:lumMod val="85000"/>
                  </a:schemeClr>
                </a:solidFill>
                <a:latin typeface="+mn-ea"/>
              </a:rPr>
              <a:t>年度　小学校国語</a:t>
            </a:r>
            <a:r>
              <a:rPr lang="en-US" altLang="ja-JP" sz="2000" dirty="0" smtClean="0">
                <a:solidFill>
                  <a:schemeClr val="bg1">
                    <a:lumMod val="85000"/>
                  </a:schemeClr>
                </a:solidFill>
                <a:latin typeface="+mn-ea"/>
              </a:rPr>
              <a:t>B</a:t>
            </a:r>
            <a:r>
              <a:rPr lang="ja-JP" altLang="en-US" sz="2000" dirty="0" smtClean="0">
                <a:solidFill>
                  <a:schemeClr val="bg1">
                    <a:lumMod val="85000"/>
                  </a:schemeClr>
                </a:solidFill>
                <a:latin typeface="+mn-ea"/>
              </a:rPr>
              <a:t>３を解く。</a:t>
            </a:r>
            <a:endParaRPr lang="en-US" altLang="ja-JP" sz="2000" dirty="0" smtClean="0">
              <a:solidFill>
                <a:schemeClr val="bg1">
                  <a:lumMod val="85000"/>
                </a:schemeClr>
              </a:solidFill>
              <a:latin typeface="+mn-ea"/>
            </a:endParaRPr>
          </a:p>
          <a:p>
            <a:endParaRPr lang="en-US" altLang="ja-JP" sz="2000" dirty="0">
              <a:solidFill>
                <a:schemeClr val="bg1">
                  <a:lumMod val="85000"/>
                </a:schemeClr>
              </a:solidFill>
            </a:endParaRPr>
          </a:p>
          <a:p>
            <a:r>
              <a:rPr lang="ja-JP" altLang="en-US" sz="2000" dirty="0" smtClean="0">
                <a:solidFill>
                  <a:schemeClr val="bg1">
                    <a:lumMod val="85000"/>
                  </a:schemeClr>
                </a:solidFill>
              </a:rPr>
              <a:t>○正答例を確かめる。</a:t>
            </a:r>
            <a:endParaRPr lang="en-US" altLang="ja-JP" sz="2000" dirty="0" smtClean="0">
              <a:solidFill>
                <a:schemeClr val="bg1">
                  <a:lumMod val="85000"/>
                </a:schemeClr>
              </a:solidFill>
            </a:endParaRPr>
          </a:p>
          <a:p>
            <a:endParaRPr lang="en-US" altLang="ja-JP" sz="2000" dirty="0">
              <a:solidFill>
                <a:schemeClr val="bg1">
                  <a:lumMod val="85000"/>
                </a:schemeClr>
              </a:solidFill>
            </a:endParaRPr>
          </a:p>
          <a:p>
            <a:r>
              <a:rPr lang="ja-JP" altLang="en-US" sz="2000" dirty="0" smtClean="0">
                <a:solidFill>
                  <a:schemeClr val="bg1">
                    <a:lumMod val="85000"/>
                  </a:schemeClr>
                </a:solidFill>
              </a:rPr>
              <a:t>○この問題を単元として捉え、単元を</a:t>
            </a:r>
            <a:r>
              <a:rPr lang="ja-JP" altLang="en-US" sz="2000" dirty="0" smtClean="0">
                <a:solidFill>
                  <a:schemeClr val="bg1">
                    <a:lumMod val="85000"/>
                  </a:schemeClr>
                </a:solidFill>
                <a:latin typeface="+mj-ea"/>
                <a:ea typeface="+mj-ea"/>
              </a:rPr>
              <a:t>計画する。</a:t>
            </a:r>
            <a:endParaRPr lang="en-US" altLang="ja-JP" sz="2000" dirty="0" smtClean="0">
              <a:solidFill>
                <a:schemeClr val="bg1">
                  <a:lumMod val="85000"/>
                </a:schemeClr>
              </a:solidFill>
              <a:latin typeface="+mj-ea"/>
              <a:ea typeface="+mj-ea"/>
            </a:endParaRPr>
          </a:p>
          <a:p>
            <a:r>
              <a:rPr lang="ja-JP" altLang="en-US" sz="2000" dirty="0" smtClean="0">
                <a:solidFill>
                  <a:schemeClr val="bg1">
                    <a:lumMod val="85000"/>
                  </a:schemeClr>
                </a:solidFill>
                <a:latin typeface="+mj-ea"/>
                <a:ea typeface="+mj-ea"/>
              </a:rPr>
              <a:t>　（個人）</a:t>
            </a:r>
            <a:endParaRPr lang="en-US" altLang="ja-JP" sz="2000" dirty="0" smtClean="0">
              <a:solidFill>
                <a:schemeClr val="bg1">
                  <a:lumMod val="85000"/>
                </a:schemeClr>
              </a:solidFill>
              <a:latin typeface="+mj-ea"/>
              <a:ea typeface="+mj-ea"/>
            </a:endParaRPr>
          </a:p>
          <a:p>
            <a:r>
              <a:rPr lang="ja-JP" altLang="en-US" sz="2000" dirty="0" smtClean="0">
                <a:solidFill>
                  <a:schemeClr val="bg1">
                    <a:lumMod val="85000"/>
                  </a:schemeClr>
                </a:solidFill>
                <a:latin typeface="+mj-ea"/>
                <a:ea typeface="+mj-ea"/>
              </a:rPr>
              <a:t>○立てた単元の計画を交流する。</a:t>
            </a:r>
            <a:endParaRPr lang="en-US" altLang="ja-JP" sz="2000" dirty="0" smtClean="0">
              <a:solidFill>
                <a:schemeClr val="bg1">
                  <a:lumMod val="85000"/>
                </a:schemeClr>
              </a:solidFill>
              <a:latin typeface="+mj-ea"/>
              <a:ea typeface="+mj-ea"/>
            </a:endParaRPr>
          </a:p>
          <a:p>
            <a:r>
              <a:rPr lang="ja-JP" altLang="en-US" sz="2000" dirty="0">
                <a:solidFill>
                  <a:schemeClr val="bg1">
                    <a:lumMod val="85000"/>
                  </a:schemeClr>
                </a:solidFill>
                <a:latin typeface="+mj-ea"/>
                <a:ea typeface="+mj-ea"/>
              </a:rPr>
              <a:t>　</a:t>
            </a:r>
            <a:r>
              <a:rPr lang="ja-JP" altLang="en-US" sz="2000" dirty="0" smtClean="0">
                <a:solidFill>
                  <a:schemeClr val="bg1">
                    <a:lumMod val="85000"/>
                  </a:schemeClr>
                </a:solidFill>
                <a:latin typeface="+mj-ea"/>
                <a:ea typeface="+mj-ea"/>
              </a:rPr>
              <a:t>（グループ）</a:t>
            </a:r>
            <a:endParaRPr lang="en-US" altLang="ja-JP" sz="2000" dirty="0" smtClean="0">
              <a:solidFill>
                <a:schemeClr val="bg1">
                  <a:lumMod val="85000"/>
                </a:schemeClr>
              </a:solidFill>
              <a:latin typeface="+mj-ea"/>
              <a:ea typeface="+mj-ea"/>
            </a:endParaRPr>
          </a:p>
          <a:p>
            <a:r>
              <a:rPr lang="ja-JP" altLang="en-US" sz="2000" dirty="0" smtClean="0">
                <a:solidFill>
                  <a:schemeClr val="bg1">
                    <a:lumMod val="85000"/>
                  </a:schemeClr>
                </a:solidFill>
                <a:latin typeface="+mj-ea"/>
                <a:ea typeface="+mj-ea"/>
              </a:rPr>
              <a:t>○「ヒント集</a:t>
            </a:r>
            <a:r>
              <a:rPr lang="en-US" altLang="ja-JP" sz="2000" dirty="0" smtClean="0">
                <a:solidFill>
                  <a:schemeClr val="bg1">
                    <a:lumMod val="85000"/>
                  </a:schemeClr>
                </a:solidFill>
                <a:latin typeface="+mj-ea"/>
                <a:ea typeface="+mj-ea"/>
              </a:rPr>
              <a:t>2</a:t>
            </a:r>
            <a:r>
              <a:rPr lang="ja-JP" altLang="en-US" sz="2000" dirty="0" smtClean="0">
                <a:solidFill>
                  <a:schemeClr val="bg1">
                    <a:lumMod val="85000"/>
                  </a:schemeClr>
                </a:solidFill>
                <a:latin typeface="+mj-ea"/>
                <a:ea typeface="+mj-ea"/>
              </a:rPr>
              <a:t>」</a:t>
            </a:r>
            <a:r>
              <a:rPr lang="en-US" altLang="ja-JP" sz="2000" dirty="0" smtClean="0">
                <a:solidFill>
                  <a:schemeClr val="bg1">
                    <a:lumMod val="85000"/>
                  </a:schemeClr>
                </a:solidFill>
                <a:latin typeface="+mj-ea"/>
                <a:ea typeface="+mj-ea"/>
              </a:rPr>
              <a:t>P</a:t>
            </a:r>
            <a:r>
              <a:rPr lang="ja-JP" altLang="en-US" sz="2000" dirty="0" smtClean="0">
                <a:solidFill>
                  <a:schemeClr val="bg1">
                    <a:lumMod val="85000"/>
                  </a:schemeClr>
                </a:solidFill>
                <a:latin typeface="+mj-ea"/>
                <a:ea typeface="+mj-ea"/>
              </a:rPr>
              <a:t>６・７を読む。</a:t>
            </a:r>
            <a:endParaRPr lang="en-US" altLang="ja-JP" sz="2000" dirty="0" smtClean="0">
              <a:solidFill>
                <a:schemeClr val="bg1">
                  <a:lumMod val="85000"/>
                </a:schemeClr>
              </a:solidFill>
              <a:latin typeface="+mj-ea"/>
              <a:ea typeface="+mj-ea"/>
            </a:endParaRPr>
          </a:p>
          <a:p>
            <a:endParaRPr lang="en-US" altLang="ja-JP" sz="2000" dirty="0" smtClean="0">
              <a:latin typeface="+mj-ea"/>
              <a:ea typeface="+mj-ea"/>
            </a:endParaRPr>
          </a:p>
          <a:p>
            <a:r>
              <a:rPr lang="ja-JP" altLang="en-US" sz="2000" dirty="0" smtClean="0">
                <a:latin typeface="+mj-ea"/>
                <a:ea typeface="+mj-ea"/>
              </a:rPr>
              <a:t>○新しく知ったことや気付きを書く。</a:t>
            </a:r>
            <a:endParaRPr lang="en-US" altLang="ja-JP" sz="2000" dirty="0" smtClean="0">
              <a:latin typeface="+mj-ea"/>
              <a:ea typeface="+mj-ea"/>
            </a:endParaRPr>
          </a:p>
          <a:p>
            <a:r>
              <a:rPr lang="ja-JP" altLang="en-US" sz="2000" dirty="0">
                <a:latin typeface="+mj-ea"/>
                <a:ea typeface="+mj-ea"/>
              </a:rPr>
              <a:t>　</a:t>
            </a:r>
            <a:r>
              <a:rPr lang="ja-JP" altLang="en-US" sz="2000" dirty="0" smtClean="0">
                <a:latin typeface="+mj-ea"/>
                <a:ea typeface="+mj-ea"/>
              </a:rPr>
              <a:t>（個人）</a:t>
            </a:r>
            <a:endParaRPr lang="en-US" altLang="ja-JP" sz="2000" dirty="0" smtClean="0">
              <a:latin typeface="+mj-ea"/>
              <a:ea typeface="+mj-ea"/>
            </a:endParaRPr>
          </a:p>
          <a:p>
            <a:r>
              <a:rPr lang="ja-JP" altLang="en-US" sz="2000" dirty="0" smtClean="0">
                <a:solidFill>
                  <a:schemeClr val="bg1">
                    <a:lumMod val="85000"/>
                  </a:schemeClr>
                </a:solidFill>
                <a:latin typeface="+mj-ea"/>
                <a:ea typeface="+mj-ea"/>
              </a:rPr>
              <a:t>○グループで交流する。</a:t>
            </a:r>
            <a:endParaRPr lang="en-US" altLang="ja-JP" sz="2000" dirty="0" smtClean="0">
              <a:solidFill>
                <a:schemeClr val="bg1">
                  <a:lumMod val="85000"/>
                </a:schemeClr>
              </a:solidFill>
              <a:latin typeface="+mj-ea"/>
              <a:ea typeface="+mj-ea"/>
            </a:endParaRPr>
          </a:p>
        </p:txBody>
      </p:sp>
      <p:sp>
        <p:nvSpPr>
          <p:cNvPr id="14" name="下矢印 13"/>
          <p:cNvSpPr/>
          <p:nvPr/>
        </p:nvSpPr>
        <p:spPr>
          <a:xfrm>
            <a:off x="2838450" y="1981200"/>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下矢印 14"/>
          <p:cNvSpPr/>
          <p:nvPr/>
        </p:nvSpPr>
        <p:spPr>
          <a:xfrm>
            <a:off x="2838450" y="2571750"/>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下矢印 15"/>
          <p:cNvSpPr/>
          <p:nvPr/>
        </p:nvSpPr>
        <p:spPr>
          <a:xfrm>
            <a:off x="2838450" y="3228976"/>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下矢印 16"/>
          <p:cNvSpPr/>
          <p:nvPr/>
        </p:nvSpPr>
        <p:spPr>
          <a:xfrm>
            <a:off x="2838450" y="3810000"/>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下矢印 17"/>
          <p:cNvSpPr/>
          <p:nvPr/>
        </p:nvSpPr>
        <p:spPr>
          <a:xfrm>
            <a:off x="2838450" y="4400550"/>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下矢印 18"/>
          <p:cNvSpPr/>
          <p:nvPr/>
        </p:nvSpPr>
        <p:spPr>
          <a:xfrm>
            <a:off x="2838450" y="4972050"/>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下矢印 19"/>
          <p:cNvSpPr/>
          <p:nvPr/>
        </p:nvSpPr>
        <p:spPr>
          <a:xfrm>
            <a:off x="2838450" y="5676900"/>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600" b="1" dirty="0" smtClean="0">
                <a:latin typeface="+mn-ea"/>
              </a:rPr>
              <a:t>　</a:t>
            </a:r>
            <a:r>
              <a:rPr lang="en-US" altLang="ja-JP" sz="3600" b="1" dirty="0" smtClean="0">
                <a:latin typeface="+mn-ea"/>
              </a:rPr>
              <a:t>Ⅳ</a:t>
            </a:r>
            <a:r>
              <a:rPr lang="ja-JP" altLang="en-US" sz="3600" b="1" dirty="0" smtClean="0">
                <a:latin typeface="+mn-ea"/>
              </a:rPr>
              <a:t>　単元計画研修</a:t>
            </a:r>
            <a:endParaRPr kumimoji="1" lang="ja-JP" altLang="en-US" sz="2000" b="1" dirty="0"/>
          </a:p>
        </p:txBody>
      </p:sp>
    </p:spTree>
    <p:extLst>
      <p:ext uri="{BB962C8B-B14F-4D97-AF65-F5344CB8AC3E}">
        <p14:creationId xmlns:p14="http://schemas.microsoft.com/office/powerpoint/2010/main" val="195710839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Z:\事務文書\教科教育\教科部共同研究\H27共同研修\校内研修パッケージ\ワークシート\画像\単元計画研修_ワークシート２.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14600" y="1348872"/>
            <a:ext cx="3794772" cy="5369932"/>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2" name="タイトル 1"/>
          <p:cNvSpPr>
            <a:spLocks noGrp="1"/>
          </p:cNvSpPr>
          <p:nvPr>
            <p:ph type="title"/>
          </p:nvPr>
        </p:nvSpPr>
        <p:spPr/>
        <p:txBody>
          <a:bodyPr/>
          <a:lstStyle/>
          <a:p>
            <a:endParaRPr kumimoji="1" lang="ja-JP" altLang="en-US"/>
          </a:p>
        </p:txBody>
      </p:sp>
      <p:sp>
        <p:nvSpPr>
          <p:cNvPr id="7" name="テキスト ボックス 6"/>
          <p:cNvSpPr txBox="1"/>
          <p:nvPr/>
        </p:nvSpPr>
        <p:spPr>
          <a:xfrm>
            <a:off x="356711" y="1733550"/>
            <a:ext cx="2072164" cy="923330"/>
          </a:xfrm>
          <a:prstGeom prst="rect">
            <a:avLst/>
          </a:prstGeom>
          <a:noFill/>
        </p:spPr>
        <p:txBody>
          <a:bodyPr vert="horz" wrap="square" rtlCol="0">
            <a:spAutoFit/>
          </a:bodyPr>
          <a:lstStyle/>
          <a:p>
            <a:r>
              <a:rPr kumimoji="1" lang="en-US" altLang="ja-JP" dirty="0" smtClean="0"/>
              <a:t>※</a:t>
            </a:r>
            <a:r>
              <a:rPr kumimoji="1" lang="ja-JP" altLang="en-US" dirty="0" smtClean="0"/>
              <a:t>ワークシートの赤</a:t>
            </a:r>
            <a:r>
              <a:rPr lang="ja-JP" altLang="en-US" dirty="0" smtClean="0"/>
              <a:t>枠部分に記入してください。</a:t>
            </a:r>
            <a:endParaRPr kumimoji="1" lang="ja-JP" altLang="en-US" dirty="0"/>
          </a:p>
        </p:txBody>
      </p:sp>
      <p:sp>
        <p:nvSpPr>
          <p:cNvPr id="8" name="角丸四角形 7"/>
          <p:cNvSpPr/>
          <p:nvPr/>
        </p:nvSpPr>
        <p:spPr>
          <a:xfrm>
            <a:off x="2657475" y="2200275"/>
            <a:ext cx="3457575" cy="2114550"/>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600" b="1" dirty="0" smtClean="0">
                <a:latin typeface="+mn-ea"/>
              </a:rPr>
              <a:t>　</a:t>
            </a:r>
            <a:r>
              <a:rPr lang="en-US" altLang="ja-JP" sz="3600" b="1" dirty="0" smtClean="0">
                <a:latin typeface="+mn-ea"/>
              </a:rPr>
              <a:t>Ⅳ</a:t>
            </a:r>
            <a:r>
              <a:rPr lang="ja-JP" altLang="en-US" sz="3600" b="1" dirty="0" smtClean="0">
                <a:latin typeface="+mn-ea"/>
              </a:rPr>
              <a:t>　単元計画研修</a:t>
            </a:r>
            <a:endParaRPr kumimoji="1" lang="ja-JP" altLang="en-US" sz="2000" b="1" dirty="0"/>
          </a:p>
        </p:txBody>
      </p:sp>
    </p:spTree>
    <p:extLst>
      <p:ext uri="{BB962C8B-B14F-4D97-AF65-F5344CB8AC3E}">
        <p14:creationId xmlns:p14="http://schemas.microsoft.com/office/powerpoint/2010/main" val="224443571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テキスト ボックス 12"/>
          <p:cNvSpPr txBox="1"/>
          <p:nvPr/>
        </p:nvSpPr>
        <p:spPr>
          <a:xfrm>
            <a:off x="171450" y="1581150"/>
            <a:ext cx="8801100" cy="4708981"/>
          </a:xfrm>
          <a:prstGeom prst="rect">
            <a:avLst/>
          </a:prstGeom>
          <a:noFill/>
        </p:spPr>
        <p:txBody>
          <a:bodyPr wrap="square" rtlCol="0">
            <a:spAutoFit/>
          </a:bodyPr>
          <a:lstStyle/>
          <a:p>
            <a:r>
              <a:rPr lang="ja-JP" altLang="en-US" sz="2000" dirty="0" smtClean="0">
                <a:solidFill>
                  <a:schemeClr val="bg1">
                    <a:lumMod val="85000"/>
                  </a:schemeClr>
                </a:solidFill>
              </a:rPr>
              <a:t>○「ヒント集２」</a:t>
            </a:r>
            <a:r>
              <a:rPr lang="en-US" altLang="ja-JP" sz="2000" dirty="0" smtClean="0">
                <a:solidFill>
                  <a:schemeClr val="bg1">
                    <a:lumMod val="85000"/>
                  </a:schemeClr>
                </a:solidFill>
                <a:latin typeface="+mj-ea"/>
                <a:ea typeface="+mj-ea"/>
              </a:rPr>
              <a:t>P</a:t>
            </a:r>
            <a:r>
              <a:rPr lang="ja-JP" altLang="en-US" sz="2000" dirty="0" smtClean="0">
                <a:solidFill>
                  <a:schemeClr val="bg1">
                    <a:lumMod val="85000"/>
                  </a:schemeClr>
                </a:solidFill>
              </a:rPr>
              <a:t>３を読む。</a:t>
            </a:r>
            <a:endParaRPr lang="en-US" altLang="ja-JP" sz="2000" dirty="0" smtClean="0">
              <a:solidFill>
                <a:schemeClr val="bg1">
                  <a:lumMod val="85000"/>
                </a:schemeClr>
              </a:solidFill>
            </a:endParaRPr>
          </a:p>
          <a:p>
            <a:endParaRPr lang="en-US" altLang="ja-JP" sz="2000" dirty="0" smtClean="0">
              <a:solidFill>
                <a:schemeClr val="bg1">
                  <a:lumMod val="85000"/>
                </a:schemeClr>
              </a:solidFill>
            </a:endParaRPr>
          </a:p>
          <a:p>
            <a:r>
              <a:rPr lang="ja-JP" altLang="en-US" sz="2000" dirty="0" smtClean="0">
                <a:solidFill>
                  <a:schemeClr val="bg1">
                    <a:lumMod val="85000"/>
                  </a:schemeClr>
                </a:solidFill>
              </a:rPr>
              <a:t>○平成</a:t>
            </a:r>
            <a:r>
              <a:rPr lang="en-US" altLang="ja-JP" sz="2000" dirty="0" smtClean="0">
                <a:solidFill>
                  <a:schemeClr val="bg1">
                    <a:lumMod val="85000"/>
                  </a:schemeClr>
                </a:solidFill>
                <a:latin typeface="+mn-ea"/>
              </a:rPr>
              <a:t>27</a:t>
            </a:r>
            <a:r>
              <a:rPr lang="ja-JP" altLang="en-US" sz="2000" dirty="0" smtClean="0">
                <a:solidFill>
                  <a:schemeClr val="bg1">
                    <a:lumMod val="85000"/>
                  </a:schemeClr>
                </a:solidFill>
                <a:latin typeface="+mn-ea"/>
              </a:rPr>
              <a:t>年度　小学校国語</a:t>
            </a:r>
            <a:r>
              <a:rPr lang="en-US" altLang="ja-JP" sz="2000" dirty="0" smtClean="0">
                <a:solidFill>
                  <a:schemeClr val="bg1">
                    <a:lumMod val="85000"/>
                  </a:schemeClr>
                </a:solidFill>
                <a:latin typeface="+mn-ea"/>
              </a:rPr>
              <a:t>B</a:t>
            </a:r>
            <a:r>
              <a:rPr lang="ja-JP" altLang="en-US" sz="2000" dirty="0" smtClean="0">
                <a:solidFill>
                  <a:schemeClr val="bg1">
                    <a:lumMod val="85000"/>
                  </a:schemeClr>
                </a:solidFill>
                <a:latin typeface="+mn-ea"/>
              </a:rPr>
              <a:t>３を解く。</a:t>
            </a:r>
            <a:endParaRPr lang="en-US" altLang="ja-JP" sz="2000" dirty="0" smtClean="0">
              <a:solidFill>
                <a:schemeClr val="bg1">
                  <a:lumMod val="85000"/>
                </a:schemeClr>
              </a:solidFill>
              <a:latin typeface="+mn-ea"/>
            </a:endParaRPr>
          </a:p>
          <a:p>
            <a:endParaRPr lang="en-US" altLang="ja-JP" sz="2000" dirty="0">
              <a:solidFill>
                <a:schemeClr val="bg1">
                  <a:lumMod val="85000"/>
                </a:schemeClr>
              </a:solidFill>
            </a:endParaRPr>
          </a:p>
          <a:p>
            <a:r>
              <a:rPr lang="ja-JP" altLang="en-US" sz="2000" dirty="0" smtClean="0">
                <a:solidFill>
                  <a:schemeClr val="bg1">
                    <a:lumMod val="85000"/>
                  </a:schemeClr>
                </a:solidFill>
              </a:rPr>
              <a:t>○正答例を確かめる。</a:t>
            </a:r>
            <a:endParaRPr lang="en-US" altLang="ja-JP" sz="2000" dirty="0" smtClean="0">
              <a:solidFill>
                <a:schemeClr val="bg1">
                  <a:lumMod val="85000"/>
                </a:schemeClr>
              </a:solidFill>
            </a:endParaRPr>
          </a:p>
          <a:p>
            <a:endParaRPr lang="en-US" altLang="ja-JP" sz="2000" dirty="0">
              <a:solidFill>
                <a:schemeClr val="bg1">
                  <a:lumMod val="85000"/>
                </a:schemeClr>
              </a:solidFill>
            </a:endParaRPr>
          </a:p>
          <a:p>
            <a:r>
              <a:rPr lang="ja-JP" altLang="en-US" sz="2000" dirty="0" smtClean="0">
                <a:solidFill>
                  <a:schemeClr val="bg1">
                    <a:lumMod val="85000"/>
                  </a:schemeClr>
                </a:solidFill>
              </a:rPr>
              <a:t>○この問題を単元として捉え、単元を</a:t>
            </a:r>
            <a:r>
              <a:rPr lang="ja-JP" altLang="en-US" sz="2000" dirty="0" smtClean="0">
                <a:solidFill>
                  <a:schemeClr val="bg1">
                    <a:lumMod val="85000"/>
                  </a:schemeClr>
                </a:solidFill>
                <a:latin typeface="+mj-ea"/>
                <a:ea typeface="+mj-ea"/>
              </a:rPr>
              <a:t>計画する。</a:t>
            </a:r>
            <a:endParaRPr lang="en-US" altLang="ja-JP" sz="2000" dirty="0" smtClean="0">
              <a:solidFill>
                <a:schemeClr val="bg1">
                  <a:lumMod val="85000"/>
                </a:schemeClr>
              </a:solidFill>
              <a:latin typeface="+mj-ea"/>
              <a:ea typeface="+mj-ea"/>
            </a:endParaRPr>
          </a:p>
          <a:p>
            <a:r>
              <a:rPr lang="ja-JP" altLang="en-US" sz="2000" dirty="0" smtClean="0">
                <a:solidFill>
                  <a:schemeClr val="bg1">
                    <a:lumMod val="85000"/>
                  </a:schemeClr>
                </a:solidFill>
                <a:latin typeface="+mj-ea"/>
                <a:ea typeface="+mj-ea"/>
              </a:rPr>
              <a:t>　（個人）</a:t>
            </a:r>
            <a:endParaRPr lang="en-US" altLang="ja-JP" sz="2000" dirty="0" smtClean="0">
              <a:solidFill>
                <a:schemeClr val="bg1">
                  <a:lumMod val="85000"/>
                </a:schemeClr>
              </a:solidFill>
              <a:latin typeface="+mj-ea"/>
              <a:ea typeface="+mj-ea"/>
            </a:endParaRPr>
          </a:p>
          <a:p>
            <a:r>
              <a:rPr lang="ja-JP" altLang="en-US" sz="2000" dirty="0" smtClean="0">
                <a:solidFill>
                  <a:schemeClr val="bg1">
                    <a:lumMod val="85000"/>
                  </a:schemeClr>
                </a:solidFill>
                <a:latin typeface="+mj-ea"/>
                <a:ea typeface="+mj-ea"/>
              </a:rPr>
              <a:t>○立てた単元の計画を交流する。</a:t>
            </a:r>
            <a:endParaRPr lang="en-US" altLang="ja-JP" sz="2000" dirty="0" smtClean="0">
              <a:solidFill>
                <a:schemeClr val="bg1">
                  <a:lumMod val="85000"/>
                </a:schemeClr>
              </a:solidFill>
              <a:latin typeface="+mj-ea"/>
              <a:ea typeface="+mj-ea"/>
            </a:endParaRPr>
          </a:p>
          <a:p>
            <a:r>
              <a:rPr lang="ja-JP" altLang="en-US" sz="2000" dirty="0">
                <a:solidFill>
                  <a:schemeClr val="bg1">
                    <a:lumMod val="85000"/>
                  </a:schemeClr>
                </a:solidFill>
                <a:latin typeface="+mj-ea"/>
                <a:ea typeface="+mj-ea"/>
              </a:rPr>
              <a:t>　</a:t>
            </a:r>
            <a:r>
              <a:rPr lang="ja-JP" altLang="en-US" sz="2000" dirty="0" smtClean="0">
                <a:solidFill>
                  <a:schemeClr val="bg1">
                    <a:lumMod val="85000"/>
                  </a:schemeClr>
                </a:solidFill>
                <a:latin typeface="+mj-ea"/>
                <a:ea typeface="+mj-ea"/>
              </a:rPr>
              <a:t>（グループ）</a:t>
            </a:r>
            <a:endParaRPr lang="en-US" altLang="ja-JP" sz="2000" dirty="0" smtClean="0">
              <a:solidFill>
                <a:schemeClr val="bg1">
                  <a:lumMod val="85000"/>
                </a:schemeClr>
              </a:solidFill>
              <a:latin typeface="+mj-ea"/>
              <a:ea typeface="+mj-ea"/>
            </a:endParaRPr>
          </a:p>
          <a:p>
            <a:r>
              <a:rPr lang="ja-JP" altLang="en-US" sz="2000" dirty="0" smtClean="0">
                <a:solidFill>
                  <a:schemeClr val="bg1">
                    <a:lumMod val="85000"/>
                  </a:schemeClr>
                </a:solidFill>
                <a:latin typeface="+mj-ea"/>
                <a:ea typeface="+mj-ea"/>
              </a:rPr>
              <a:t>○「ヒント集</a:t>
            </a:r>
            <a:r>
              <a:rPr lang="en-US" altLang="ja-JP" sz="2000" dirty="0" smtClean="0">
                <a:solidFill>
                  <a:schemeClr val="bg1">
                    <a:lumMod val="85000"/>
                  </a:schemeClr>
                </a:solidFill>
                <a:latin typeface="+mj-ea"/>
                <a:ea typeface="+mj-ea"/>
              </a:rPr>
              <a:t>2</a:t>
            </a:r>
            <a:r>
              <a:rPr lang="ja-JP" altLang="en-US" sz="2000" dirty="0" smtClean="0">
                <a:solidFill>
                  <a:schemeClr val="bg1">
                    <a:lumMod val="85000"/>
                  </a:schemeClr>
                </a:solidFill>
                <a:latin typeface="+mj-ea"/>
                <a:ea typeface="+mj-ea"/>
              </a:rPr>
              <a:t>」</a:t>
            </a:r>
            <a:r>
              <a:rPr lang="en-US" altLang="ja-JP" sz="2000" dirty="0" smtClean="0">
                <a:solidFill>
                  <a:schemeClr val="bg1">
                    <a:lumMod val="85000"/>
                  </a:schemeClr>
                </a:solidFill>
                <a:latin typeface="+mj-ea"/>
                <a:ea typeface="+mj-ea"/>
              </a:rPr>
              <a:t>P</a:t>
            </a:r>
            <a:r>
              <a:rPr lang="ja-JP" altLang="en-US" sz="2000" dirty="0" smtClean="0">
                <a:solidFill>
                  <a:schemeClr val="bg1">
                    <a:lumMod val="85000"/>
                  </a:schemeClr>
                </a:solidFill>
                <a:latin typeface="+mj-ea"/>
                <a:ea typeface="+mj-ea"/>
              </a:rPr>
              <a:t>６・７を読む。</a:t>
            </a:r>
            <a:endParaRPr lang="en-US" altLang="ja-JP" sz="2000" dirty="0" smtClean="0">
              <a:solidFill>
                <a:schemeClr val="bg1">
                  <a:lumMod val="85000"/>
                </a:schemeClr>
              </a:solidFill>
              <a:latin typeface="+mj-ea"/>
              <a:ea typeface="+mj-ea"/>
            </a:endParaRPr>
          </a:p>
          <a:p>
            <a:endParaRPr lang="en-US" altLang="ja-JP" sz="2000" dirty="0" smtClean="0">
              <a:solidFill>
                <a:schemeClr val="bg1">
                  <a:lumMod val="85000"/>
                </a:schemeClr>
              </a:solidFill>
              <a:latin typeface="+mj-ea"/>
              <a:ea typeface="+mj-ea"/>
            </a:endParaRPr>
          </a:p>
          <a:p>
            <a:r>
              <a:rPr lang="ja-JP" altLang="en-US" sz="2000" dirty="0" smtClean="0">
                <a:solidFill>
                  <a:schemeClr val="bg1">
                    <a:lumMod val="85000"/>
                  </a:schemeClr>
                </a:solidFill>
                <a:latin typeface="+mj-ea"/>
                <a:ea typeface="+mj-ea"/>
              </a:rPr>
              <a:t>○新しく知ったことや気付きを書く。</a:t>
            </a:r>
            <a:endParaRPr lang="en-US" altLang="ja-JP" sz="2000" dirty="0" smtClean="0">
              <a:solidFill>
                <a:schemeClr val="bg1">
                  <a:lumMod val="85000"/>
                </a:schemeClr>
              </a:solidFill>
              <a:latin typeface="+mj-ea"/>
              <a:ea typeface="+mj-ea"/>
            </a:endParaRPr>
          </a:p>
          <a:p>
            <a:r>
              <a:rPr lang="ja-JP" altLang="en-US" sz="2000" dirty="0">
                <a:solidFill>
                  <a:schemeClr val="bg1">
                    <a:lumMod val="85000"/>
                  </a:schemeClr>
                </a:solidFill>
                <a:latin typeface="+mj-ea"/>
                <a:ea typeface="+mj-ea"/>
              </a:rPr>
              <a:t>　</a:t>
            </a:r>
            <a:r>
              <a:rPr lang="ja-JP" altLang="en-US" sz="2000" dirty="0" smtClean="0">
                <a:solidFill>
                  <a:schemeClr val="bg1">
                    <a:lumMod val="85000"/>
                  </a:schemeClr>
                </a:solidFill>
                <a:latin typeface="+mj-ea"/>
                <a:ea typeface="+mj-ea"/>
              </a:rPr>
              <a:t>（個人）</a:t>
            </a:r>
            <a:endParaRPr lang="en-US" altLang="ja-JP" sz="2000" dirty="0" smtClean="0">
              <a:solidFill>
                <a:schemeClr val="bg1">
                  <a:lumMod val="85000"/>
                </a:schemeClr>
              </a:solidFill>
              <a:latin typeface="+mj-ea"/>
              <a:ea typeface="+mj-ea"/>
            </a:endParaRPr>
          </a:p>
          <a:p>
            <a:r>
              <a:rPr lang="ja-JP" altLang="en-US" sz="2000" dirty="0" smtClean="0">
                <a:latin typeface="+mj-ea"/>
                <a:ea typeface="+mj-ea"/>
              </a:rPr>
              <a:t>○グループで交流する。</a:t>
            </a:r>
            <a:endParaRPr lang="en-US" altLang="ja-JP" sz="2000" dirty="0" smtClean="0">
              <a:latin typeface="+mj-ea"/>
              <a:ea typeface="+mj-ea"/>
            </a:endParaRPr>
          </a:p>
        </p:txBody>
      </p:sp>
      <p:sp>
        <p:nvSpPr>
          <p:cNvPr id="14" name="下矢印 13"/>
          <p:cNvSpPr/>
          <p:nvPr/>
        </p:nvSpPr>
        <p:spPr>
          <a:xfrm>
            <a:off x="2838450" y="1981200"/>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下矢印 14"/>
          <p:cNvSpPr/>
          <p:nvPr/>
        </p:nvSpPr>
        <p:spPr>
          <a:xfrm>
            <a:off x="2838450" y="2571750"/>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下矢印 15"/>
          <p:cNvSpPr/>
          <p:nvPr/>
        </p:nvSpPr>
        <p:spPr>
          <a:xfrm>
            <a:off x="2838450" y="3228976"/>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下矢印 16"/>
          <p:cNvSpPr/>
          <p:nvPr/>
        </p:nvSpPr>
        <p:spPr>
          <a:xfrm>
            <a:off x="2838450" y="3810000"/>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下矢印 17"/>
          <p:cNvSpPr/>
          <p:nvPr/>
        </p:nvSpPr>
        <p:spPr>
          <a:xfrm>
            <a:off x="2838450" y="4400550"/>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下矢印 18"/>
          <p:cNvSpPr/>
          <p:nvPr/>
        </p:nvSpPr>
        <p:spPr>
          <a:xfrm>
            <a:off x="2838450" y="4972050"/>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下矢印 19"/>
          <p:cNvSpPr/>
          <p:nvPr/>
        </p:nvSpPr>
        <p:spPr>
          <a:xfrm>
            <a:off x="2838450" y="5676900"/>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600" b="1" dirty="0" smtClean="0">
                <a:latin typeface="+mn-ea"/>
              </a:rPr>
              <a:t>　</a:t>
            </a:r>
            <a:r>
              <a:rPr lang="en-US" altLang="ja-JP" sz="3600" b="1" dirty="0" smtClean="0">
                <a:latin typeface="+mn-ea"/>
              </a:rPr>
              <a:t>Ⅳ</a:t>
            </a:r>
            <a:r>
              <a:rPr lang="ja-JP" altLang="en-US" sz="3600" b="1" dirty="0" smtClean="0">
                <a:latin typeface="+mn-ea"/>
              </a:rPr>
              <a:t>　単元計画研修</a:t>
            </a:r>
            <a:endParaRPr kumimoji="1" lang="ja-JP" altLang="en-US" sz="2000" b="1" dirty="0"/>
          </a:p>
        </p:txBody>
      </p:sp>
    </p:spTree>
    <p:extLst>
      <p:ext uri="{BB962C8B-B14F-4D97-AF65-F5344CB8AC3E}">
        <p14:creationId xmlns:p14="http://schemas.microsoft.com/office/powerpoint/2010/main" val="196353566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Z:\事務文書\教科教育\教科部共同研究\H27共同研修\校内研修パッケージ\ワークシート\画像\単元計画研修_ワークシート２.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14600" y="1348872"/>
            <a:ext cx="3794772" cy="5369932"/>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2" name="タイトル 1"/>
          <p:cNvSpPr>
            <a:spLocks noGrp="1"/>
          </p:cNvSpPr>
          <p:nvPr>
            <p:ph type="title"/>
          </p:nvPr>
        </p:nvSpPr>
        <p:spPr/>
        <p:txBody>
          <a:bodyPr/>
          <a:lstStyle/>
          <a:p>
            <a:endParaRPr kumimoji="1" lang="ja-JP" altLang="en-US"/>
          </a:p>
        </p:txBody>
      </p:sp>
      <p:sp>
        <p:nvSpPr>
          <p:cNvPr id="7" name="テキスト ボックス 6"/>
          <p:cNvSpPr txBox="1"/>
          <p:nvPr/>
        </p:nvSpPr>
        <p:spPr>
          <a:xfrm>
            <a:off x="356711" y="1733550"/>
            <a:ext cx="2072164" cy="923330"/>
          </a:xfrm>
          <a:prstGeom prst="rect">
            <a:avLst/>
          </a:prstGeom>
          <a:noFill/>
        </p:spPr>
        <p:txBody>
          <a:bodyPr vert="horz" wrap="square" rtlCol="0">
            <a:spAutoFit/>
          </a:bodyPr>
          <a:lstStyle/>
          <a:p>
            <a:r>
              <a:rPr kumimoji="1" lang="en-US" altLang="ja-JP" dirty="0" smtClean="0"/>
              <a:t>※</a:t>
            </a:r>
            <a:r>
              <a:rPr kumimoji="1" lang="ja-JP" altLang="en-US" dirty="0" smtClean="0"/>
              <a:t>ワークシートの赤</a:t>
            </a:r>
            <a:r>
              <a:rPr lang="ja-JP" altLang="en-US" dirty="0" smtClean="0"/>
              <a:t>枠部分に記入してください。</a:t>
            </a:r>
            <a:endParaRPr kumimoji="1" lang="ja-JP" altLang="en-US" dirty="0"/>
          </a:p>
        </p:txBody>
      </p:sp>
      <p:sp>
        <p:nvSpPr>
          <p:cNvPr id="8" name="角丸四角形 7"/>
          <p:cNvSpPr/>
          <p:nvPr/>
        </p:nvSpPr>
        <p:spPr>
          <a:xfrm>
            <a:off x="2657475" y="4257675"/>
            <a:ext cx="3457575" cy="2114550"/>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600" b="1" dirty="0" smtClean="0">
                <a:latin typeface="+mn-ea"/>
              </a:rPr>
              <a:t>　</a:t>
            </a:r>
            <a:r>
              <a:rPr lang="en-US" altLang="ja-JP" sz="3600" b="1" dirty="0" smtClean="0">
                <a:latin typeface="+mn-ea"/>
              </a:rPr>
              <a:t>Ⅳ</a:t>
            </a:r>
            <a:r>
              <a:rPr lang="ja-JP" altLang="en-US" sz="3600" b="1" dirty="0" smtClean="0">
                <a:latin typeface="+mn-ea"/>
              </a:rPr>
              <a:t>　単元計画研修</a:t>
            </a:r>
            <a:endParaRPr kumimoji="1" lang="ja-JP" altLang="en-US" sz="2000" b="1" dirty="0"/>
          </a:p>
        </p:txBody>
      </p:sp>
    </p:spTree>
    <p:extLst>
      <p:ext uri="{BB962C8B-B14F-4D97-AF65-F5344CB8AC3E}">
        <p14:creationId xmlns:p14="http://schemas.microsoft.com/office/powerpoint/2010/main" val="62875449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0" y="-27384"/>
            <a:ext cx="9144000" cy="79249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600" b="1" dirty="0" smtClean="0">
                <a:latin typeface="HG丸ｺﾞｼｯｸM-PRO" panose="020F0600000000000000" pitchFamily="50" charset="-128"/>
                <a:ea typeface="HG丸ｺﾞｼｯｸM-PRO" panose="020F0600000000000000" pitchFamily="50" charset="-128"/>
              </a:rPr>
              <a:t>６つの研修の概要</a:t>
            </a:r>
            <a:endParaRPr lang="en-US" altLang="ja-JP" sz="3600" b="1" dirty="0" smtClean="0">
              <a:latin typeface="HG丸ｺﾞｼｯｸM-PRO" panose="020F0600000000000000" pitchFamily="50" charset="-128"/>
              <a:ea typeface="HG丸ｺﾞｼｯｸM-PRO" panose="020F0600000000000000" pitchFamily="50" charset="-128"/>
            </a:endParaRPr>
          </a:p>
        </p:txBody>
      </p:sp>
      <p:sp>
        <p:nvSpPr>
          <p:cNvPr id="7" name="角丸四角形 6"/>
          <p:cNvSpPr/>
          <p:nvPr/>
        </p:nvSpPr>
        <p:spPr>
          <a:xfrm>
            <a:off x="114300" y="76200"/>
            <a:ext cx="1638300" cy="40005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kumimoji="1" lang="ja-JP" altLang="en-US" sz="2400" dirty="0" smtClean="0">
                <a:latin typeface="+mj-ea"/>
                <a:ea typeface="+mj-ea"/>
              </a:rPr>
              <a:t>はじめに</a:t>
            </a:r>
            <a:endParaRPr kumimoji="1" lang="ja-JP" altLang="en-US" sz="2400" dirty="0">
              <a:latin typeface="+mj-ea"/>
              <a:ea typeface="+mj-ea"/>
            </a:endParaRPr>
          </a:p>
        </p:txBody>
      </p:sp>
      <p:graphicFrame>
        <p:nvGraphicFramePr>
          <p:cNvPr id="8" name="表 7"/>
          <p:cNvGraphicFramePr>
            <a:graphicFrameLocks noGrp="1"/>
          </p:cNvGraphicFramePr>
          <p:nvPr>
            <p:extLst>
              <p:ext uri="{D42A27DB-BD31-4B8C-83A1-F6EECF244321}">
                <p14:modId xmlns:p14="http://schemas.microsoft.com/office/powerpoint/2010/main" val="1822141858"/>
              </p:ext>
            </p:extLst>
          </p:nvPr>
        </p:nvGraphicFramePr>
        <p:xfrm>
          <a:off x="247648" y="2187352"/>
          <a:ext cx="8648705" cy="4297680"/>
        </p:xfrm>
        <a:graphic>
          <a:graphicData uri="http://schemas.openxmlformats.org/drawingml/2006/table">
            <a:tbl>
              <a:tblPr firstRow="1" bandRow="1">
                <a:tableStyleId>{10A1B5D5-9B99-4C35-A422-299274C87663}</a:tableStyleId>
              </a:tblPr>
              <a:tblGrid>
                <a:gridCol w="383948">
                  <a:extLst>
                    <a:ext uri="{9D8B030D-6E8A-4147-A177-3AD203B41FA5}">
                      <a16:colId xmlns:a16="http://schemas.microsoft.com/office/drawing/2014/main" val="20000"/>
                    </a:ext>
                  </a:extLst>
                </a:gridCol>
                <a:gridCol w="2846895">
                  <a:extLst>
                    <a:ext uri="{9D8B030D-6E8A-4147-A177-3AD203B41FA5}">
                      <a16:colId xmlns:a16="http://schemas.microsoft.com/office/drawing/2014/main" val="20001"/>
                    </a:ext>
                  </a:extLst>
                </a:gridCol>
                <a:gridCol w="1234911">
                  <a:extLst>
                    <a:ext uri="{9D8B030D-6E8A-4147-A177-3AD203B41FA5}">
                      <a16:colId xmlns:a16="http://schemas.microsoft.com/office/drawing/2014/main" val="20002"/>
                    </a:ext>
                  </a:extLst>
                </a:gridCol>
                <a:gridCol w="3148553">
                  <a:extLst>
                    <a:ext uri="{9D8B030D-6E8A-4147-A177-3AD203B41FA5}">
                      <a16:colId xmlns:a16="http://schemas.microsoft.com/office/drawing/2014/main" val="20003"/>
                    </a:ext>
                  </a:extLst>
                </a:gridCol>
                <a:gridCol w="1034398">
                  <a:extLst>
                    <a:ext uri="{9D8B030D-6E8A-4147-A177-3AD203B41FA5}">
                      <a16:colId xmlns:a16="http://schemas.microsoft.com/office/drawing/2014/main" val="20004"/>
                    </a:ext>
                  </a:extLst>
                </a:gridCol>
              </a:tblGrid>
              <a:tr h="370840">
                <a:tc>
                  <a:txBody>
                    <a:bodyPr/>
                    <a:lstStyle/>
                    <a:p>
                      <a:pPr algn="ctr"/>
                      <a:endParaRPr kumimoji="1" lang="ja-JP" altLang="en-US" sz="1800" dirty="0">
                        <a:latin typeface="HG丸ｺﾞｼｯｸM-PRO" panose="020F0600000000000000" pitchFamily="50" charset="-128"/>
                        <a:ea typeface="HG丸ｺﾞｼｯｸM-PRO" panose="020F06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333CC"/>
                    </a:solidFill>
                  </a:tcPr>
                </a:tc>
                <a:tc>
                  <a:txBody>
                    <a:bodyPr/>
                    <a:lstStyle/>
                    <a:p>
                      <a:pPr algn="ctr"/>
                      <a:r>
                        <a:rPr kumimoji="1" lang="ja-JP" altLang="en-US" sz="1600" dirty="0" smtClean="0">
                          <a:latin typeface="HG丸ｺﾞｼｯｸM-PRO" panose="020F0600000000000000" pitchFamily="50" charset="-128"/>
                          <a:ea typeface="HG丸ｺﾞｼｯｸM-PRO" panose="020F0600000000000000" pitchFamily="50" charset="-128"/>
                        </a:rPr>
                        <a:t>研修の名称</a:t>
                      </a:r>
                      <a:endParaRPr kumimoji="1" lang="ja-JP" altLang="en-US" sz="1600" dirty="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333CC"/>
                    </a:solidFill>
                  </a:tcPr>
                </a:tc>
                <a:tc>
                  <a:txBody>
                    <a:bodyPr/>
                    <a:lstStyle/>
                    <a:p>
                      <a:pPr algn="ctr"/>
                      <a:r>
                        <a:rPr kumimoji="1" lang="ja-JP" altLang="en-US" sz="1600" dirty="0" smtClean="0">
                          <a:latin typeface="HG丸ｺﾞｼｯｸM-PRO" panose="020F0600000000000000" pitchFamily="50" charset="-128"/>
                          <a:ea typeface="HG丸ｺﾞｼｯｸM-PRO" panose="020F0600000000000000" pitchFamily="50" charset="-128"/>
                        </a:rPr>
                        <a:t>おすすめ</a:t>
                      </a:r>
                      <a:endParaRPr kumimoji="1" lang="en-US" altLang="ja-JP" sz="1600" dirty="0" smtClean="0">
                        <a:latin typeface="HG丸ｺﾞｼｯｸM-PRO" panose="020F0600000000000000" pitchFamily="50" charset="-128"/>
                        <a:ea typeface="HG丸ｺﾞｼｯｸM-PRO" panose="020F0600000000000000" pitchFamily="50" charset="-128"/>
                      </a:endParaRPr>
                    </a:p>
                    <a:p>
                      <a:pPr algn="ctr"/>
                      <a:r>
                        <a:rPr kumimoji="1" lang="ja-JP" altLang="en-US" sz="1600" dirty="0" smtClean="0">
                          <a:latin typeface="HG丸ｺﾞｼｯｸM-PRO" panose="020F0600000000000000" pitchFamily="50" charset="-128"/>
                          <a:ea typeface="HG丸ｺﾞｼｯｸM-PRO" panose="020F0600000000000000" pitchFamily="50" charset="-128"/>
                        </a:rPr>
                        <a:t>時期</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333CC"/>
                    </a:solidFill>
                  </a:tcPr>
                </a:tc>
                <a:tc>
                  <a:txBody>
                    <a:bodyPr/>
                    <a:lstStyle/>
                    <a:p>
                      <a:pPr algn="ctr"/>
                      <a:r>
                        <a:rPr kumimoji="1" lang="ja-JP" altLang="en-US" sz="1600" dirty="0" smtClean="0">
                          <a:latin typeface="HG丸ｺﾞｼｯｸM-PRO" panose="020F0600000000000000" pitchFamily="50" charset="-128"/>
                          <a:ea typeface="HG丸ｺﾞｼｯｸM-PRO" panose="020F0600000000000000" pitchFamily="50" charset="-128"/>
                        </a:rPr>
                        <a:t>「ヒント集２」の対応箇所</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333CC"/>
                    </a:solidFill>
                  </a:tcPr>
                </a:tc>
                <a:tc>
                  <a:txBody>
                    <a:bodyPr/>
                    <a:lstStyle/>
                    <a:p>
                      <a:pPr algn="ctr"/>
                      <a:r>
                        <a:rPr kumimoji="1" lang="ja-JP" altLang="en-US" sz="1600" dirty="0" smtClean="0">
                          <a:latin typeface="HG丸ｺﾞｼｯｸM-PRO" panose="020F0600000000000000" pitchFamily="50" charset="-128"/>
                          <a:ea typeface="HG丸ｺﾞｼｯｸM-PRO" panose="020F0600000000000000" pitchFamily="50" charset="-128"/>
                        </a:rPr>
                        <a:t>研修時間</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333CC"/>
                    </a:solidFill>
                  </a:tcPr>
                </a:tc>
                <a:extLst>
                  <a:ext uri="{0D108BD9-81ED-4DB2-BD59-A6C34878D82A}">
                    <a16:rowId xmlns:a16="http://schemas.microsoft.com/office/drawing/2014/main" val="10000"/>
                  </a:ext>
                </a:extLst>
              </a:tr>
              <a:tr h="370840">
                <a:tc>
                  <a:txBody>
                    <a:bodyPr/>
                    <a:lstStyle/>
                    <a:p>
                      <a:pPr algn="ctr"/>
                      <a:r>
                        <a:rPr kumimoji="1" lang="en-US" altLang="ja-JP" sz="1600" dirty="0" smtClean="0">
                          <a:latin typeface="HG丸ｺﾞｼｯｸM-PRO" panose="020F0600000000000000" pitchFamily="50" charset="-128"/>
                          <a:ea typeface="HG丸ｺﾞｼｯｸM-PRO" panose="020F0600000000000000" pitchFamily="50" charset="-128"/>
                        </a:rPr>
                        <a:t>Ⅰ</a:t>
                      </a:r>
                      <a:endParaRPr kumimoji="1" lang="ja-JP" altLang="en-US" sz="1600" dirty="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pPr algn="ctr"/>
                      <a:r>
                        <a:rPr kumimoji="1" lang="ja-JP" altLang="en-US" sz="1800" dirty="0" smtClean="0">
                          <a:latin typeface="HG丸ｺﾞｼｯｸM-PRO" panose="020F0600000000000000" pitchFamily="50" charset="-128"/>
                          <a:ea typeface="HG丸ｺﾞｼｯｸM-PRO" panose="020F0600000000000000" pitchFamily="50" charset="-128"/>
                        </a:rPr>
                        <a:t>授業づくり共通理解研修</a:t>
                      </a:r>
                      <a:endParaRPr kumimoji="1" lang="ja-JP" altLang="en-US" sz="1800" dirty="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pPr algn="ctr"/>
                      <a:r>
                        <a:rPr kumimoji="1" lang="ja-JP" altLang="en-US" sz="1600" dirty="0" smtClean="0"/>
                        <a:t>４～５月</a:t>
                      </a:r>
                      <a:endParaRPr kumimoji="1" lang="ja-JP" altLang="en-US"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r>
                        <a:rPr kumimoji="1" lang="en-US" altLang="ja-JP" sz="1600" dirty="0" smtClean="0">
                          <a:latin typeface="HG丸ｺﾞｼｯｸM-PRO" panose="020F0600000000000000" pitchFamily="50" charset="-128"/>
                          <a:ea typeface="HG丸ｺﾞｼｯｸM-PRO" panose="020F0600000000000000" pitchFamily="50" charset="-128"/>
                        </a:rPr>
                        <a:t>P</a:t>
                      </a:r>
                      <a:r>
                        <a:rPr kumimoji="1" lang="ja-JP" altLang="en-US" sz="1600" dirty="0" smtClean="0">
                          <a:latin typeface="HG丸ｺﾞｼｯｸM-PRO" panose="020F0600000000000000" pitchFamily="50" charset="-128"/>
                          <a:ea typeface="HG丸ｺﾞｼｯｸM-PRO" panose="020F0600000000000000" pitchFamily="50" charset="-128"/>
                        </a:rPr>
                        <a:t>４・５「課題解決のための４つのプロセス」</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pPr algn="ctr"/>
                      <a:r>
                        <a:rPr kumimoji="1" lang="ja-JP" altLang="en-US" sz="1600" dirty="0" smtClean="0">
                          <a:latin typeface="HG丸ｺﾞｼｯｸM-PRO" panose="020F0600000000000000" pitchFamily="50" charset="-128"/>
                          <a:ea typeface="HG丸ｺﾞｼｯｸM-PRO" panose="020F0600000000000000" pitchFamily="50" charset="-128"/>
                        </a:rPr>
                        <a:t>約</a:t>
                      </a:r>
                      <a:r>
                        <a:rPr kumimoji="1" lang="en-US" altLang="ja-JP" sz="1600" dirty="0" smtClean="0">
                          <a:latin typeface="HG丸ｺﾞｼｯｸM-PRO" panose="020F0600000000000000" pitchFamily="50" charset="-128"/>
                          <a:ea typeface="HG丸ｺﾞｼｯｸM-PRO" panose="020F0600000000000000" pitchFamily="50" charset="-128"/>
                        </a:rPr>
                        <a:t>30</a:t>
                      </a:r>
                      <a:r>
                        <a:rPr kumimoji="1" lang="ja-JP" altLang="en-US" sz="1600" dirty="0" smtClean="0">
                          <a:latin typeface="HG丸ｺﾞｼｯｸM-PRO" panose="020F0600000000000000" pitchFamily="50" charset="-128"/>
                          <a:ea typeface="HG丸ｺﾞｼｯｸM-PRO" panose="020F0600000000000000" pitchFamily="50" charset="-128"/>
                        </a:rPr>
                        <a:t>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01"/>
                  </a:ext>
                </a:extLst>
              </a:tr>
              <a:tr h="370840">
                <a:tc>
                  <a:txBody>
                    <a:bodyPr/>
                    <a:lstStyle/>
                    <a:p>
                      <a:pPr algn="ctr"/>
                      <a:r>
                        <a:rPr kumimoji="1" lang="en-US" altLang="ja-JP" sz="1600" dirty="0" smtClean="0">
                          <a:latin typeface="HG丸ｺﾞｼｯｸM-PRO" panose="020F0600000000000000" pitchFamily="50" charset="-128"/>
                          <a:ea typeface="HG丸ｺﾞｼｯｸM-PRO" panose="020F0600000000000000" pitchFamily="50" charset="-128"/>
                        </a:rPr>
                        <a:t>Ⅱ</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800" dirty="0" smtClean="0">
                          <a:latin typeface="HG丸ｺﾞｼｯｸM-PRO" panose="020F0600000000000000" pitchFamily="50" charset="-128"/>
                          <a:ea typeface="HG丸ｺﾞｼｯｸM-PRO" panose="020F0600000000000000" pitchFamily="50" charset="-128"/>
                        </a:rPr>
                        <a:t>自校採点後研修</a:t>
                      </a:r>
                      <a:endParaRPr kumimoji="1" lang="en-US" altLang="ja-JP" sz="1800" dirty="0" smtClean="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600" dirty="0" smtClean="0"/>
                        <a:t>４～５月</a:t>
                      </a:r>
                      <a:endParaRPr kumimoji="1" lang="ja-JP" altLang="en-US"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600" dirty="0" smtClean="0">
                          <a:latin typeface="HG丸ｺﾞｼｯｸM-PRO" panose="020F0600000000000000" pitchFamily="50" charset="-128"/>
                          <a:ea typeface="HG丸ｺﾞｼｯｸM-PRO" panose="020F0600000000000000" pitchFamily="50" charset="-128"/>
                        </a:rPr>
                        <a:t>P</a:t>
                      </a:r>
                      <a:r>
                        <a:rPr kumimoji="1" lang="ja-JP" altLang="en-US" sz="1600" dirty="0" smtClean="0">
                          <a:latin typeface="HG丸ｺﾞｼｯｸM-PRO" panose="020F0600000000000000" pitchFamily="50" charset="-128"/>
                          <a:ea typeface="HG丸ｺﾞｼｯｸM-PRO" panose="020F0600000000000000" pitchFamily="50" charset="-128"/>
                        </a:rPr>
                        <a:t>４「プロセス１・２」</a:t>
                      </a:r>
                      <a:endParaRPr kumimoji="1" lang="en-US" altLang="ja-JP" sz="1600" dirty="0" smtClean="0">
                        <a:latin typeface="HG丸ｺﾞｼｯｸM-PRO" panose="020F0600000000000000" pitchFamily="50" charset="-128"/>
                        <a:ea typeface="HG丸ｺﾞｼｯｸM-PRO" panose="020F0600000000000000" pitchFamily="50" charset="-128"/>
                      </a:endParaRPr>
                    </a:p>
                    <a:p>
                      <a:r>
                        <a:rPr kumimoji="1" lang="ja-JP" altLang="en-US" sz="1600" dirty="0" smtClean="0">
                          <a:latin typeface="HG丸ｺﾞｼｯｸM-PRO" panose="020F0600000000000000" pitchFamily="50" charset="-128"/>
                          <a:ea typeface="HG丸ｺﾞｼｯｸM-PRO" panose="020F0600000000000000" pitchFamily="50" charset="-128"/>
                        </a:rPr>
                        <a:t>実践事例のプロセス１・２</a:t>
                      </a:r>
                      <a:endParaRPr kumimoji="1" lang="en-US" altLang="ja-JP" sz="1600" dirty="0" smtClean="0">
                        <a:latin typeface="HG丸ｺﾞｼｯｸM-PRO" panose="020F0600000000000000" pitchFamily="50" charset="-128"/>
                        <a:ea typeface="HG丸ｺﾞｼｯｸM-PRO" panose="020F06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600" dirty="0" smtClean="0">
                          <a:latin typeface="HG丸ｺﾞｼｯｸM-PRO" panose="020F0600000000000000" pitchFamily="50" charset="-128"/>
                          <a:ea typeface="HG丸ｺﾞｼｯｸM-PRO" panose="020F0600000000000000" pitchFamily="50" charset="-128"/>
                        </a:rPr>
                        <a:t>約</a:t>
                      </a:r>
                      <a:r>
                        <a:rPr kumimoji="1" lang="en-US" altLang="ja-JP" sz="1600" dirty="0" smtClean="0">
                          <a:latin typeface="HG丸ｺﾞｼｯｸM-PRO" panose="020F0600000000000000" pitchFamily="50" charset="-128"/>
                          <a:ea typeface="HG丸ｺﾞｼｯｸM-PRO" panose="020F0600000000000000" pitchFamily="50" charset="-128"/>
                        </a:rPr>
                        <a:t>60</a:t>
                      </a:r>
                      <a:r>
                        <a:rPr kumimoji="1" lang="ja-JP" altLang="en-US" sz="1600" dirty="0" smtClean="0">
                          <a:latin typeface="HG丸ｺﾞｼｯｸM-PRO" panose="020F0600000000000000" pitchFamily="50" charset="-128"/>
                          <a:ea typeface="HG丸ｺﾞｼｯｸM-PRO" panose="020F0600000000000000" pitchFamily="50" charset="-128"/>
                        </a:rPr>
                        <a:t>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370840">
                <a:tc>
                  <a:txBody>
                    <a:bodyPr/>
                    <a:lstStyle/>
                    <a:p>
                      <a:pPr algn="ctr"/>
                      <a:r>
                        <a:rPr kumimoji="1" lang="en-US" altLang="ja-JP" sz="1600" dirty="0" smtClean="0">
                          <a:latin typeface="HG丸ｺﾞｼｯｸM-PRO" panose="020F0600000000000000" pitchFamily="50" charset="-128"/>
                          <a:ea typeface="HG丸ｺﾞｼｯｸM-PRO" panose="020F0600000000000000" pitchFamily="50" charset="-128"/>
                        </a:rPr>
                        <a:t>Ⅲ</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pPr algn="ctr"/>
                      <a:r>
                        <a:rPr kumimoji="1" lang="ja-JP" altLang="en-US" sz="1800" dirty="0" smtClean="0">
                          <a:latin typeface="HG丸ｺﾞｼｯｸM-PRO" panose="020F0600000000000000" pitchFamily="50" charset="-128"/>
                          <a:ea typeface="HG丸ｺﾞｼｯｸM-PRO" panose="020F0600000000000000" pitchFamily="50" charset="-128"/>
                        </a:rPr>
                        <a:t>結果公表後研修</a:t>
                      </a:r>
                      <a:endParaRPr kumimoji="1" lang="en-US" altLang="ja-JP" sz="1800" dirty="0" smtClean="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pPr algn="ctr"/>
                      <a:r>
                        <a:rPr kumimoji="1" lang="ja-JP" altLang="en-US" sz="1600" dirty="0" smtClean="0"/>
                        <a:t>８～９月</a:t>
                      </a:r>
                      <a:endParaRPr kumimoji="1" lang="ja-JP" altLang="en-US"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r>
                        <a:rPr kumimoji="1" lang="en-US" altLang="ja-JP" sz="1600" dirty="0" smtClean="0">
                          <a:latin typeface="HG丸ｺﾞｼｯｸM-PRO" panose="020F0600000000000000" pitchFamily="50" charset="-128"/>
                          <a:ea typeface="+mn-ea"/>
                        </a:rPr>
                        <a:t>P</a:t>
                      </a:r>
                      <a:r>
                        <a:rPr kumimoji="1" lang="ja-JP" altLang="en-US" sz="1600" dirty="0" smtClean="0">
                          <a:latin typeface="HG丸ｺﾞｼｯｸM-PRO" panose="020F0600000000000000" pitchFamily="50" charset="-128"/>
                          <a:ea typeface="+mn-ea"/>
                        </a:rPr>
                        <a:t>４「プロセス１・２」</a:t>
                      </a:r>
                      <a:endParaRPr kumimoji="1" lang="en-US" altLang="ja-JP" sz="1600" dirty="0" smtClean="0">
                        <a:latin typeface="HG丸ｺﾞｼｯｸM-PRO" panose="020F0600000000000000" pitchFamily="50" charset="-128"/>
                        <a:ea typeface="+mn-ea"/>
                      </a:endParaRPr>
                    </a:p>
                    <a:p>
                      <a:r>
                        <a:rPr kumimoji="1" lang="ja-JP" altLang="en-US" sz="1600" dirty="0" smtClean="0">
                          <a:latin typeface="HG丸ｺﾞｼｯｸM-PRO" panose="020F0600000000000000" pitchFamily="50" charset="-128"/>
                          <a:ea typeface="+mn-ea"/>
                        </a:rPr>
                        <a:t>実践事例のプロセス１・２</a:t>
                      </a:r>
                      <a:endParaRPr kumimoji="1" lang="en-US" altLang="ja-JP" sz="1600" dirty="0" smtClean="0">
                        <a:latin typeface="HG丸ｺﾞｼｯｸM-PRO" panose="020F0600000000000000" pitchFamily="50" charset="-128"/>
                        <a:ea typeface="+mn-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pPr algn="ctr"/>
                      <a:r>
                        <a:rPr kumimoji="1" lang="ja-JP" altLang="en-US" sz="1600" dirty="0" smtClean="0">
                          <a:latin typeface="HG丸ｺﾞｼｯｸM-PRO" panose="020F0600000000000000" pitchFamily="50" charset="-128"/>
                          <a:ea typeface="HG丸ｺﾞｼｯｸM-PRO" panose="020F0600000000000000" pitchFamily="50" charset="-128"/>
                        </a:rPr>
                        <a:t>約</a:t>
                      </a:r>
                      <a:r>
                        <a:rPr kumimoji="1" lang="en-US" altLang="ja-JP" sz="1600" dirty="0" smtClean="0">
                          <a:latin typeface="HG丸ｺﾞｼｯｸM-PRO" panose="020F0600000000000000" pitchFamily="50" charset="-128"/>
                          <a:ea typeface="HG丸ｺﾞｼｯｸM-PRO" panose="020F0600000000000000" pitchFamily="50" charset="-128"/>
                        </a:rPr>
                        <a:t>65</a:t>
                      </a:r>
                      <a:r>
                        <a:rPr kumimoji="1" lang="ja-JP" altLang="en-US" sz="1600" dirty="0" smtClean="0">
                          <a:latin typeface="HG丸ｺﾞｼｯｸM-PRO" panose="020F0600000000000000" pitchFamily="50" charset="-128"/>
                          <a:ea typeface="HG丸ｺﾞｼｯｸM-PRO" panose="020F0600000000000000" pitchFamily="50" charset="-128"/>
                        </a:rPr>
                        <a:t>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03"/>
                  </a:ext>
                </a:extLst>
              </a:tr>
              <a:tr h="370840">
                <a:tc>
                  <a:txBody>
                    <a:bodyPr/>
                    <a:lstStyle/>
                    <a:p>
                      <a:pPr algn="ctr"/>
                      <a:r>
                        <a:rPr kumimoji="1" lang="en-US" altLang="ja-JP" sz="1600" dirty="0" smtClean="0">
                          <a:latin typeface="HG丸ｺﾞｼｯｸM-PRO" panose="020F0600000000000000" pitchFamily="50" charset="-128"/>
                          <a:ea typeface="HG丸ｺﾞｼｯｸM-PRO" panose="020F0600000000000000" pitchFamily="50" charset="-128"/>
                        </a:rPr>
                        <a:t>Ⅳ</a:t>
                      </a:r>
                      <a:endParaRPr kumimoji="1" lang="ja-JP" altLang="en-US" sz="1600" dirty="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800" dirty="0" smtClean="0">
                          <a:latin typeface="HG丸ｺﾞｼｯｸM-PRO" panose="020F0600000000000000" pitchFamily="50" charset="-128"/>
                          <a:ea typeface="HG丸ｺﾞｼｯｸM-PRO" panose="020F0600000000000000" pitchFamily="50" charset="-128"/>
                        </a:rPr>
                        <a:t>単元計画研修</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600" dirty="0" smtClean="0"/>
                        <a:t>通年</a:t>
                      </a:r>
                      <a:endParaRPr kumimoji="1" lang="ja-JP" altLang="en-US"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600" dirty="0" smtClean="0">
                          <a:latin typeface="HG丸ｺﾞｼｯｸM-PRO" panose="020F0600000000000000" pitchFamily="50" charset="-128"/>
                          <a:ea typeface="HG丸ｺﾞｼｯｸM-PRO" panose="020F0600000000000000" pitchFamily="50" charset="-128"/>
                        </a:rPr>
                        <a:t>P</a:t>
                      </a:r>
                      <a:r>
                        <a:rPr kumimoji="1" lang="ja-JP" altLang="en-US" sz="1600" dirty="0" smtClean="0">
                          <a:latin typeface="HG丸ｺﾞｼｯｸM-PRO" panose="020F0600000000000000" pitchFamily="50" charset="-128"/>
                          <a:ea typeface="HG丸ｺﾞｼｯｸM-PRO" panose="020F0600000000000000" pitchFamily="50" charset="-128"/>
                        </a:rPr>
                        <a:t>５「プロセス３」</a:t>
                      </a:r>
                      <a:endParaRPr kumimoji="1" lang="en-US" altLang="ja-JP" sz="1600" dirty="0" smtClean="0">
                        <a:latin typeface="HG丸ｺﾞｼｯｸM-PRO" panose="020F0600000000000000" pitchFamily="50" charset="-128"/>
                        <a:ea typeface="HG丸ｺﾞｼｯｸM-PRO" panose="020F0600000000000000" pitchFamily="50" charset="-128"/>
                      </a:endParaRPr>
                    </a:p>
                    <a:p>
                      <a:r>
                        <a:rPr kumimoji="1" lang="ja-JP" altLang="en-US" sz="1600" dirty="0" smtClean="0">
                          <a:latin typeface="HG丸ｺﾞｼｯｸM-PRO" panose="020F0600000000000000" pitchFamily="50" charset="-128"/>
                          <a:ea typeface="HG丸ｺﾞｼｯｸM-PRO" panose="020F0600000000000000" pitchFamily="50" charset="-128"/>
                        </a:rPr>
                        <a:t>実践事例のプロセス３</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600" dirty="0" smtClean="0">
                          <a:latin typeface="HG丸ｺﾞｼｯｸM-PRO" panose="020F0600000000000000" pitchFamily="50" charset="-128"/>
                          <a:ea typeface="HG丸ｺﾞｼｯｸM-PRO" panose="020F0600000000000000" pitchFamily="50" charset="-128"/>
                        </a:rPr>
                        <a:t>約</a:t>
                      </a:r>
                      <a:r>
                        <a:rPr kumimoji="1" lang="en-US" altLang="ja-JP" sz="1600" dirty="0" smtClean="0">
                          <a:latin typeface="HG丸ｺﾞｼｯｸM-PRO" panose="020F0600000000000000" pitchFamily="50" charset="-128"/>
                          <a:ea typeface="HG丸ｺﾞｼｯｸM-PRO" panose="020F0600000000000000" pitchFamily="50" charset="-128"/>
                        </a:rPr>
                        <a:t>60</a:t>
                      </a:r>
                      <a:r>
                        <a:rPr kumimoji="1" lang="ja-JP" altLang="en-US" sz="1600" dirty="0" smtClean="0">
                          <a:latin typeface="HG丸ｺﾞｼｯｸM-PRO" panose="020F0600000000000000" pitchFamily="50" charset="-128"/>
                          <a:ea typeface="HG丸ｺﾞｼｯｸM-PRO" panose="020F0600000000000000" pitchFamily="50" charset="-128"/>
                        </a:rPr>
                        <a:t>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370840">
                <a:tc>
                  <a:txBody>
                    <a:bodyPr/>
                    <a:lstStyle/>
                    <a:p>
                      <a:pPr algn="ctr"/>
                      <a:r>
                        <a:rPr kumimoji="1" lang="en-US" altLang="ja-JP" sz="1600" dirty="0" smtClean="0">
                          <a:latin typeface="HG丸ｺﾞｼｯｸM-PRO" panose="020F0600000000000000" pitchFamily="50" charset="-128"/>
                          <a:ea typeface="HG丸ｺﾞｼｯｸM-PRO" panose="020F0600000000000000" pitchFamily="50" charset="-128"/>
                        </a:rPr>
                        <a:t>Ⅴ</a:t>
                      </a:r>
                      <a:endParaRPr kumimoji="1" lang="ja-JP" altLang="en-US" sz="1600" dirty="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pPr algn="ctr"/>
                      <a:r>
                        <a:rPr kumimoji="1" lang="ja-JP" altLang="en-US" sz="1800" dirty="0" smtClean="0">
                          <a:latin typeface="HG丸ｺﾞｼｯｸM-PRO" panose="020F0600000000000000" pitchFamily="50" charset="-128"/>
                          <a:ea typeface="HG丸ｺﾞｼｯｸM-PRO" panose="020F0600000000000000" pitchFamily="50" charset="-128"/>
                        </a:rPr>
                        <a:t>本時計画研修</a:t>
                      </a:r>
                      <a:endParaRPr kumimoji="1" lang="en-US" altLang="ja-JP" sz="1800" dirty="0" smtClean="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pPr algn="ctr"/>
                      <a:r>
                        <a:rPr kumimoji="1" lang="ja-JP" altLang="en-US" sz="1600" dirty="0" smtClean="0"/>
                        <a:t>通年</a:t>
                      </a:r>
                      <a:endParaRPr kumimoji="1" lang="ja-JP" altLang="en-US"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r>
                        <a:rPr kumimoji="1" lang="en-US" altLang="ja-JP" sz="1600" dirty="0" smtClean="0">
                          <a:latin typeface="HG丸ｺﾞｼｯｸM-PRO" panose="020F0600000000000000" pitchFamily="50" charset="-128"/>
                          <a:ea typeface="+mn-ea"/>
                        </a:rPr>
                        <a:t>P</a:t>
                      </a:r>
                      <a:r>
                        <a:rPr kumimoji="1" lang="ja-JP" altLang="en-US" sz="1600" dirty="0" smtClean="0">
                          <a:latin typeface="HG丸ｺﾞｼｯｸM-PRO" panose="020F0600000000000000" pitchFamily="50" charset="-128"/>
                          <a:ea typeface="+mn-ea"/>
                        </a:rPr>
                        <a:t>５「プロセス４」</a:t>
                      </a:r>
                    </a:p>
                    <a:p>
                      <a:r>
                        <a:rPr kumimoji="1" lang="ja-JP" altLang="en-US" sz="1600" dirty="0" smtClean="0">
                          <a:latin typeface="HG丸ｺﾞｼｯｸM-PRO" panose="020F0600000000000000" pitchFamily="50" charset="-128"/>
                          <a:ea typeface="+mn-ea"/>
                        </a:rPr>
                        <a:t>実践事例のプロセス４</a:t>
                      </a:r>
                      <a:endParaRPr kumimoji="1" lang="ja-JP" altLang="en-US" sz="1600" dirty="0" smtClean="0">
                        <a:latin typeface="HG丸ｺﾞｼｯｸM-PRO" panose="020F0600000000000000" pitchFamily="50" charset="-128"/>
                        <a:ea typeface="HG丸ｺﾞｼｯｸM-PRO" panose="020F06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pPr algn="ctr"/>
                      <a:r>
                        <a:rPr kumimoji="1" lang="ja-JP" altLang="en-US" sz="1600" dirty="0" smtClean="0">
                          <a:latin typeface="HG丸ｺﾞｼｯｸM-PRO" panose="020F0600000000000000" pitchFamily="50" charset="-128"/>
                          <a:ea typeface="HG丸ｺﾞｼｯｸM-PRO" panose="020F0600000000000000" pitchFamily="50" charset="-128"/>
                        </a:rPr>
                        <a:t>約</a:t>
                      </a:r>
                      <a:r>
                        <a:rPr kumimoji="1" lang="en-US" altLang="ja-JP" sz="1600" dirty="0" smtClean="0">
                          <a:latin typeface="HG丸ｺﾞｼｯｸM-PRO" panose="020F0600000000000000" pitchFamily="50" charset="-128"/>
                          <a:ea typeface="HG丸ｺﾞｼｯｸM-PRO" panose="020F0600000000000000" pitchFamily="50" charset="-128"/>
                        </a:rPr>
                        <a:t>55</a:t>
                      </a:r>
                      <a:r>
                        <a:rPr kumimoji="1" lang="ja-JP" altLang="en-US" sz="1600" dirty="0" smtClean="0">
                          <a:latin typeface="HG丸ｺﾞｼｯｸM-PRO" panose="020F0600000000000000" pitchFamily="50" charset="-128"/>
                          <a:ea typeface="HG丸ｺﾞｼｯｸM-PRO" panose="020F0600000000000000" pitchFamily="50" charset="-128"/>
                        </a:rPr>
                        <a:t>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05"/>
                  </a:ext>
                </a:extLst>
              </a:tr>
              <a:tr h="370840">
                <a:tc>
                  <a:txBody>
                    <a:bodyPr/>
                    <a:lstStyle/>
                    <a:p>
                      <a:pPr algn="ctr"/>
                      <a:r>
                        <a:rPr kumimoji="1" lang="en-US" altLang="ja-JP" sz="1600" dirty="0" smtClean="0">
                          <a:latin typeface="HG丸ｺﾞｼｯｸM-PRO" panose="020F0600000000000000" pitchFamily="50" charset="-128"/>
                          <a:ea typeface="HG丸ｺﾞｼｯｸM-PRO" panose="020F0600000000000000" pitchFamily="50" charset="-128"/>
                        </a:rPr>
                        <a:t>Ⅵ</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800" dirty="0" smtClean="0">
                          <a:latin typeface="HG丸ｺﾞｼｯｸM-PRO" panose="020F0600000000000000" pitchFamily="50" charset="-128"/>
                          <a:ea typeface="HG丸ｺﾞｼｯｸM-PRO" panose="020F0600000000000000" pitchFamily="50" charset="-128"/>
                        </a:rPr>
                        <a:t>学校・学級の取り組み</a:t>
                      </a:r>
                      <a:endParaRPr kumimoji="1" lang="en-US" altLang="ja-JP" sz="1800" dirty="0" smtClean="0">
                        <a:latin typeface="HG丸ｺﾞｼｯｸM-PRO" panose="020F0600000000000000" pitchFamily="50" charset="-128"/>
                        <a:ea typeface="HG丸ｺﾞｼｯｸM-PRO" panose="020F0600000000000000" pitchFamily="50" charset="-128"/>
                      </a:endParaRPr>
                    </a:p>
                    <a:p>
                      <a:pPr algn="ctr"/>
                      <a:r>
                        <a:rPr kumimoji="1" lang="ja-JP" altLang="en-US" sz="1800" dirty="0" smtClean="0">
                          <a:latin typeface="HG丸ｺﾞｼｯｸM-PRO" panose="020F0600000000000000" pitchFamily="50" charset="-128"/>
                          <a:ea typeface="HG丸ｺﾞｼｯｸM-PRO" panose="020F0600000000000000" pitchFamily="50" charset="-128"/>
                        </a:rPr>
                        <a:t>ブラッシュアップ研修</a:t>
                      </a:r>
                      <a:endParaRPr kumimoji="1" lang="en-US" altLang="ja-JP" sz="1800" dirty="0" smtClean="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600" dirty="0" smtClean="0">
                          <a:latin typeface="HG丸ｺﾞｼｯｸM-PRO" panose="020F0600000000000000" pitchFamily="50" charset="-128"/>
                          <a:ea typeface="HG丸ｺﾞｼｯｸM-PRO" panose="020F0600000000000000" pitchFamily="50" charset="-128"/>
                        </a:rPr>
                        <a:t>学期当初</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en-US" altLang="ja-JP" sz="1600" dirty="0" smtClean="0">
                          <a:latin typeface="HG丸ｺﾞｼｯｸM-PRO" panose="020F0600000000000000" pitchFamily="50" charset="-128"/>
                          <a:ea typeface="HG丸ｺﾞｼｯｸM-PRO" panose="020F0600000000000000" pitchFamily="50" charset="-128"/>
                        </a:rPr>
                        <a:t>P22</a:t>
                      </a:r>
                      <a:r>
                        <a:rPr kumimoji="1" lang="ja-JP" altLang="en-US" sz="1600" dirty="0" smtClean="0">
                          <a:latin typeface="HG丸ｺﾞｼｯｸM-PRO" panose="020F0600000000000000" pitchFamily="50" charset="-128"/>
                          <a:ea typeface="HG丸ｺﾞｼｯｸM-PRO" panose="020F0600000000000000" pitchFamily="50" charset="-128"/>
                        </a:rPr>
                        <a:t>～</a:t>
                      </a:r>
                      <a:r>
                        <a:rPr kumimoji="1" lang="en-US" altLang="ja-JP" sz="1600" dirty="0" smtClean="0">
                          <a:latin typeface="HG丸ｺﾞｼｯｸM-PRO" panose="020F0600000000000000" pitchFamily="50" charset="-128"/>
                          <a:ea typeface="HG丸ｺﾞｼｯｸM-PRO" panose="020F0600000000000000" pitchFamily="50" charset="-128"/>
                        </a:rPr>
                        <a:t>38</a:t>
                      </a:r>
                      <a:r>
                        <a:rPr kumimoji="1" lang="ja-JP" altLang="en-US" sz="1600" dirty="0" smtClean="0">
                          <a:latin typeface="HG丸ｺﾞｼｯｸM-PRO" panose="020F0600000000000000" pitchFamily="50" charset="-128"/>
                          <a:ea typeface="HG丸ｺﾞｼｯｸM-PRO" panose="020F0600000000000000" pitchFamily="50" charset="-128"/>
                        </a:rPr>
                        <a:t>「思考力・判断力・表現力等を育むための素地となる学校・学級の取り組み」</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600" dirty="0" smtClean="0">
                          <a:latin typeface="HG丸ｺﾞｼｯｸM-PRO" panose="020F0600000000000000" pitchFamily="50" charset="-128"/>
                          <a:ea typeface="HG丸ｺﾞｼｯｸM-PRO" panose="020F0600000000000000" pitchFamily="50" charset="-128"/>
                        </a:rPr>
                        <a:t>約</a:t>
                      </a:r>
                      <a:r>
                        <a:rPr kumimoji="1" lang="en-US" altLang="ja-JP" sz="1600" dirty="0" smtClean="0">
                          <a:latin typeface="HG丸ｺﾞｼｯｸM-PRO" panose="020F0600000000000000" pitchFamily="50" charset="-128"/>
                          <a:ea typeface="HG丸ｺﾞｼｯｸM-PRO" panose="020F0600000000000000" pitchFamily="50" charset="-128"/>
                        </a:rPr>
                        <a:t>50</a:t>
                      </a:r>
                      <a:r>
                        <a:rPr kumimoji="1" lang="ja-JP" altLang="en-US" sz="1600" dirty="0" smtClean="0">
                          <a:latin typeface="HG丸ｺﾞｼｯｸM-PRO" panose="020F0600000000000000" pitchFamily="50" charset="-128"/>
                          <a:ea typeface="HG丸ｺﾞｼｯｸM-PRO" panose="020F0600000000000000" pitchFamily="50" charset="-128"/>
                        </a:rPr>
                        <a:t>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bl>
          </a:graphicData>
        </a:graphic>
      </p:graphicFrame>
      <p:sp>
        <p:nvSpPr>
          <p:cNvPr id="5" name="角丸四角形 4"/>
          <p:cNvSpPr/>
          <p:nvPr/>
        </p:nvSpPr>
        <p:spPr>
          <a:xfrm>
            <a:off x="247648" y="922734"/>
            <a:ext cx="8648704" cy="105100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ja-JP" altLang="en-US" b="1" dirty="0" smtClean="0">
                <a:solidFill>
                  <a:schemeClr val="tx1"/>
                </a:solidFill>
                <a:latin typeface="+mj-ea"/>
                <a:ea typeface="+mj-ea"/>
              </a:rPr>
              <a:t>研修の取り扱い　</a:t>
            </a:r>
            <a:endParaRPr kumimoji="1" lang="en-US" altLang="ja-JP" b="1" dirty="0" smtClean="0">
              <a:solidFill>
                <a:schemeClr val="tx1"/>
              </a:solidFill>
              <a:latin typeface="+mj-ea"/>
              <a:ea typeface="+mj-ea"/>
            </a:endParaRPr>
          </a:p>
          <a:p>
            <a:r>
              <a:rPr kumimoji="1" lang="ja-JP" altLang="en-US" b="1" dirty="0" smtClean="0">
                <a:solidFill>
                  <a:schemeClr val="tx1"/>
                </a:solidFill>
                <a:latin typeface="+mj-ea"/>
                <a:ea typeface="+mj-ea"/>
              </a:rPr>
              <a:t>①研修はそれぞれで完結しているため、シリーズでも単独でも扱うことができる。</a:t>
            </a:r>
            <a:endParaRPr kumimoji="1" lang="en-US" altLang="ja-JP" b="1" dirty="0" smtClean="0">
              <a:solidFill>
                <a:schemeClr val="tx1"/>
              </a:solidFill>
              <a:latin typeface="+mj-ea"/>
              <a:ea typeface="+mj-ea"/>
            </a:endParaRPr>
          </a:p>
          <a:p>
            <a:r>
              <a:rPr kumimoji="1" lang="ja-JP" altLang="en-US" b="1" dirty="0" smtClean="0">
                <a:solidFill>
                  <a:schemeClr val="tx1"/>
                </a:solidFill>
                <a:latin typeface="+mj-ea"/>
                <a:ea typeface="+mj-ea"/>
              </a:rPr>
              <a:t>②同日の研修で、２つ以上の研修を組み合わせることもできる。</a:t>
            </a:r>
            <a:endParaRPr kumimoji="1" lang="en-US" altLang="ja-JP" b="1" dirty="0" smtClean="0">
              <a:solidFill>
                <a:schemeClr val="tx1"/>
              </a:solidFill>
              <a:latin typeface="+mj-ea"/>
              <a:ea typeface="+mj-ea"/>
            </a:endParaRPr>
          </a:p>
        </p:txBody>
      </p:sp>
    </p:spTree>
    <p:extLst>
      <p:ext uri="{BB962C8B-B14F-4D97-AF65-F5344CB8AC3E}">
        <p14:creationId xmlns:p14="http://schemas.microsoft.com/office/powerpoint/2010/main" val="37184252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p:cNvSpPr txBox="1"/>
          <p:nvPr/>
        </p:nvSpPr>
        <p:spPr>
          <a:xfrm>
            <a:off x="247650" y="2513795"/>
            <a:ext cx="8591550" cy="1815882"/>
          </a:xfrm>
          <a:prstGeom prst="rect">
            <a:avLst/>
          </a:prstGeom>
          <a:noFill/>
        </p:spPr>
        <p:txBody>
          <a:bodyPr wrap="square" rtlCol="0">
            <a:spAutoFit/>
          </a:bodyPr>
          <a:lstStyle/>
          <a:p>
            <a:r>
              <a:rPr kumimoji="1" lang="en-US" altLang="ja-JP" sz="2800" dirty="0" smtClean="0">
                <a:latin typeface="+mj-ea"/>
                <a:ea typeface="+mj-ea"/>
              </a:rPr>
              <a:t>【</a:t>
            </a:r>
            <a:r>
              <a:rPr kumimoji="1" lang="ja-JP" altLang="en-US" sz="2800" dirty="0" smtClean="0">
                <a:latin typeface="+mj-ea"/>
                <a:ea typeface="+mj-ea"/>
              </a:rPr>
              <a:t>まとめ</a:t>
            </a:r>
            <a:r>
              <a:rPr kumimoji="1" lang="en-US" altLang="ja-JP" sz="2800" dirty="0" smtClean="0">
                <a:latin typeface="+mj-ea"/>
                <a:ea typeface="+mj-ea"/>
              </a:rPr>
              <a:t>】</a:t>
            </a:r>
          </a:p>
          <a:p>
            <a:r>
              <a:rPr lang="ja-JP" altLang="en-US" sz="2800" dirty="0">
                <a:latin typeface="+mj-ea"/>
                <a:ea typeface="+mj-ea"/>
              </a:rPr>
              <a:t>　</a:t>
            </a:r>
            <a:r>
              <a:rPr lang="ja-JP" altLang="en-US" sz="2800" dirty="0" smtClean="0">
                <a:latin typeface="+mj-ea"/>
                <a:ea typeface="+mj-ea"/>
              </a:rPr>
              <a:t>・教員として、全国調査から具体的な授業をイ　　　</a:t>
            </a:r>
            <a:endParaRPr lang="en-US" altLang="ja-JP" sz="2800" dirty="0" smtClean="0">
              <a:latin typeface="+mj-ea"/>
              <a:ea typeface="+mj-ea"/>
            </a:endParaRPr>
          </a:p>
          <a:p>
            <a:r>
              <a:rPr lang="ja-JP" altLang="en-US" sz="2800" dirty="0" smtClean="0">
                <a:latin typeface="+mj-ea"/>
                <a:ea typeface="+mj-ea"/>
              </a:rPr>
              <a:t>　　メージする力を身に付ける。</a:t>
            </a:r>
            <a:endParaRPr lang="en-US" altLang="ja-JP" sz="2800" dirty="0" smtClean="0">
              <a:latin typeface="+mj-ea"/>
              <a:ea typeface="+mj-ea"/>
            </a:endParaRPr>
          </a:p>
          <a:p>
            <a:r>
              <a:rPr lang="ja-JP" altLang="en-US" sz="2800" dirty="0" smtClean="0">
                <a:latin typeface="+mj-ea"/>
                <a:ea typeface="+mj-ea"/>
              </a:rPr>
              <a:t>　・調査問題を教材として扱う視点をもつ。</a:t>
            </a:r>
            <a:endParaRPr lang="en-US" altLang="ja-JP" sz="2800" dirty="0" smtClean="0">
              <a:latin typeface="+mj-ea"/>
              <a:ea typeface="+mj-ea"/>
            </a:endParaRPr>
          </a:p>
        </p:txBody>
      </p:sp>
      <p:sp>
        <p:nvSpPr>
          <p:cNvPr id="10" name="角丸四角形 9"/>
          <p:cNvSpPr/>
          <p:nvPr/>
        </p:nvSpPr>
        <p:spPr>
          <a:xfrm>
            <a:off x="247650" y="4933950"/>
            <a:ext cx="8515350" cy="110490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smtClean="0">
                <a:solidFill>
                  <a:schemeClr val="tx1"/>
                </a:solidFill>
              </a:rPr>
              <a:t>以上で研修は終わりです。お疲れ様でした。</a:t>
            </a:r>
            <a:endParaRPr kumimoji="1" lang="ja-JP" altLang="en-US" sz="3200" dirty="0">
              <a:solidFill>
                <a:schemeClr val="tx1"/>
              </a:solidFill>
            </a:endParaRPr>
          </a:p>
        </p:txBody>
      </p:sp>
      <p:sp>
        <p:nvSpPr>
          <p:cNvPr id="5" name="正方形/長方形 4"/>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600" b="1" dirty="0" smtClean="0">
                <a:latin typeface="+mn-ea"/>
              </a:rPr>
              <a:t>　</a:t>
            </a:r>
            <a:r>
              <a:rPr lang="en-US" altLang="ja-JP" sz="3600" b="1" dirty="0" smtClean="0">
                <a:latin typeface="+mn-ea"/>
              </a:rPr>
              <a:t>Ⅳ</a:t>
            </a:r>
            <a:r>
              <a:rPr lang="ja-JP" altLang="en-US" sz="3600" b="1" dirty="0" smtClean="0">
                <a:latin typeface="+mn-ea"/>
              </a:rPr>
              <a:t>　単元計画研修</a:t>
            </a:r>
            <a:endParaRPr kumimoji="1" lang="ja-JP" altLang="en-US" sz="2000" b="1" dirty="0"/>
          </a:p>
        </p:txBody>
      </p:sp>
    </p:spTree>
    <p:extLst>
      <p:ext uri="{BB962C8B-B14F-4D97-AF65-F5344CB8AC3E}">
        <p14:creationId xmlns:p14="http://schemas.microsoft.com/office/powerpoint/2010/main" val="308555081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0" y="-27384"/>
            <a:ext cx="9144000" cy="8031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600" b="1" dirty="0" smtClean="0">
                <a:latin typeface="HG丸ｺﾞｼｯｸM-PRO" panose="020F0600000000000000" pitchFamily="50" charset="-128"/>
                <a:ea typeface="HG丸ｺﾞｼｯｸM-PRO" panose="020F0600000000000000" pitchFamily="50" charset="-128"/>
              </a:rPr>
              <a:t>６つの研修の概要</a:t>
            </a:r>
            <a:endParaRPr lang="en-US" altLang="ja-JP" sz="3600" b="1" dirty="0" smtClean="0">
              <a:latin typeface="HG丸ｺﾞｼｯｸM-PRO" panose="020F0600000000000000" pitchFamily="50" charset="-128"/>
              <a:ea typeface="HG丸ｺﾞｼｯｸM-PRO" panose="020F0600000000000000" pitchFamily="50" charset="-128"/>
            </a:endParaRPr>
          </a:p>
        </p:txBody>
      </p:sp>
      <p:sp>
        <p:nvSpPr>
          <p:cNvPr id="7" name="角丸四角形 6"/>
          <p:cNvSpPr/>
          <p:nvPr/>
        </p:nvSpPr>
        <p:spPr>
          <a:xfrm>
            <a:off x="114300" y="76200"/>
            <a:ext cx="1638300" cy="40005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kumimoji="1" lang="ja-JP" altLang="en-US" sz="2400" dirty="0" smtClean="0">
                <a:latin typeface="+mj-ea"/>
                <a:ea typeface="+mj-ea"/>
              </a:rPr>
              <a:t>はじめに</a:t>
            </a:r>
            <a:endParaRPr kumimoji="1" lang="ja-JP" altLang="en-US" sz="2400" dirty="0">
              <a:latin typeface="+mj-ea"/>
              <a:ea typeface="+mj-ea"/>
            </a:endParaRPr>
          </a:p>
        </p:txBody>
      </p:sp>
      <p:graphicFrame>
        <p:nvGraphicFramePr>
          <p:cNvPr id="8" name="表 7"/>
          <p:cNvGraphicFramePr>
            <a:graphicFrameLocks noGrp="1"/>
          </p:cNvGraphicFramePr>
          <p:nvPr>
            <p:extLst>
              <p:ext uri="{D42A27DB-BD31-4B8C-83A1-F6EECF244321}">
                <p14:modId xmlns:p14="http://schemas.microsoft.com/office/powerpoint/2010/main" val="3359298700"/>
              </p:ext>
            </p:extLst>
          </p:nvPr>
        </p:nvGraphicFramePr>
        <p:xfrm>
          <a:off x="247647" y="841152"/>
          <a:ext cx="8745523" cy="5831563"/>
        </p:xfrm>
        <a:graphic>
          <a:graphicData uri="http://schemas.openxmlformats.org/drawingml/2006/table">
            <a:tbl>
              <a:tblPr firstRow="1" bandRow="1">
                <a:tableStyleId>{10A1B5D5-9B99-4C35-A422-299274C87663}</a:tableStyleId>
              </a:tblPr>
              <a:tblGrid>
                <a:gridCol w="412229">
                  <a:extLst>
                    <a:ext uri="{9D8B030D-6E8A-4147-A177-3AD203B41FA5}">
                      <a16:colId xmlns:a16="http://schemas.microsoft.com/office/drawing/2014/main" val="20000"/>
                    </a:ext>
                  </a:extLst>
                </a:gridCol>
                <a:gridCol w="2422689">
                  <a:extLst>
                    <a:ext uri="{9D8B030D-6E8A-4147-A177-3AD203B41FA5}">
                      <a16:colId xmlns:a16="http://schemas.microsoft.com/office/drawing/2014/main" val="20001"/>
                    </a:ext>
                  </a:extLst>
                </a:gridCol>
                <a:gridCol w="5910605">
                  <a:extLst>
                    <a:ext uri="{9D8B030D-6E8A-4147-A177-3AD203B41FA5}">
                      <a16:colId xmlns:a16="http://schemas.microsoft.com/office/drawing/2014/main" val="20002"/>
                    </a:ext>
                  </a:extLst>
                </a:gridCol>
              </a:tblGrid>
              <a:tr h="377160">
                <a:tc>
                  <a:txBody>
                    <a:bodyPr/>
                    <a:lstStyle/>
                    <a:p>
                      <a:pPr algn="ctr"/>
                      <a:endParaRPr kumimoji="1" lang="ja-JP" altLang="en-US" sz="1800" dirty="0">
                        <a:latin typeface="HG丸ｺﾞｼｯｸM-PRO" panose="020F0600000000000000" pitchFamily="50" charset="-128"/>
                        <a:ea typeface="HG丸ｺﾞｼｯｸM-PRO" panose="020F06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333CC"/>
                    </a:solidFill>
                  </a:tcPr>
                </a:tc>
                <a:tc>
                  <a:txBody>
                    <a:bodyPr/>
                    <a:lstStyle/>
                    <a:p>
                      <a:pPr algn="ctr"/>
                      <a:r>
                        <a:rPr kumimoji="1" lang="ja-JP" altLang="en-US" sz="1600" dirty="0" smtClean="0">
                          <a:latin typeface="HG丸ｺﾞｼｯｸM-PRO" panose="020F0600000000000000" pitchFamily="50" charset="-128"/>
                          <a:ea typeface="HG丸ｺﾞｼｯｸM-PRO" panose="020F0600000000000000" pitchFamily="50" charset="-128"/>
                        </a:rPr>
                        <a:t>研修の名称</a:t>
                      </a:r>
                      <a:endParaRPr kumimoji="1" lang="ja-JP" altLang="en-US" sz="1600" dirty="0">
                        <a:latin typeface="HG丸ｺﾞｼｯｸM-PRO" panose="020F0600000000000000" pitchFamily="50" charset="-128"/>
                        <a:ea typeface="HG丸ｺﾞｼｯｸM-PRO" panose="020F06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333CC"/>
                    </a:solidFill>
                  </a:tcPr>
                </a:tc>
                <a:tc>
                  <a:txBody>
                    <a:bodyPr/>
                    <a:lstStyle/>
                    <a:p>
                      <a:pPr algn="ctr"/>
                      <a:r>
                        <a:rPr kumimoji="1" lang="ja-JP" altLang="en-US" sz="1600" dirty="0" smtClean="0">
                          <a:latin typeface="HG丸ｺﾞｼｯｸM-PRO" panose="020F0600000000000000" pitchFamily="50" charset="-128"/>
                          <a:ea typeface="HG丸ｺﾞｼｯｸM-PRO" panose="020F0600000000000000" pitchFamily="50" charset="-128"/>
                        </a:rPr>
                        <a:t>研修の目的</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333CC"/>
                    </a:solidFill>
                  </a:tcPr>
                </a:tc>
                <a:extLst>
                  <a:ext uri="{0D108BD9-81ED-4DB2-BD59-A6C34878D82A}">
                    <a16:rowId xmlns:a16="http://schemas.microsoft.com/office/drawing/2014/main" val="10000"/>
                  </a:ext>
                </a:extLst>
              </a:tr>
              <a:tr h="1054479">
                <a:tc>
                  <a:txBody>
                    <a:bodyPr/>
                    <a:lstStyle/>
                    <a:p>
                      <a:pPr algn="ctr"/>
                      <a:r>
                        <a:rPr kumimoji="1" lang="en-US" altLang="ja-JP" sz="1400" dirty="0" smtClean="0">
                          <a:latin typeface="HG丸ｺﾞｼｯｸM-PRO" panose="020F0600000000000000" pitchFamily="50" charset="-128"/>
                          <a:ea typeface="HG丸ｺﾞｼｯｸM-PRO" panose="020F0600000000000000" pitchFamily="50" charset="-128"/>
                        </a:rPr>
                        <a:t>Ⅰ</a:t>
                      </a:r>
                      <a:endParaRPr kumimoji="1" lang="ja-JP" altLang="en-US" sz="1400" dirty="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r>
                        <a:rPr kumimoji="1" lang="ja-JP" altLang="en-US" sz="1600" dirty="0" smtClean="0">
                          <a:latin typeface="HG丸ｺﾞｼｯｸM-PRO" panose="020F0600000000000000" pitchFamily="50" charset="-128"/>
                          <a:ea typeface="HG丸ｺﾞｼｯｸM-PRO" panose="020F0600000000000000" pitchFamily="50" charset="-128"/>
                        </a:rPr>
                        <a:t>授業づくり共通理解研修</a:t>
                      </a:r>
                      <a:endParaRPr kumimoji="1" lang="en-US" altLang="ja-JP" sz="1600" dirty="0" smtClean="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r>
                        <a:rPr kumimoji="1" lang="ja-JP" altLang="en-US" sz="1600" dirty="0" smtClean="0"/>
                        <a:t>全国学力・学習状況調査を活用した課題解決のための授業づくりについて知り、今後の授業づくりのヒントにすることができる。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01"/>
                  </a:ext>
                </a:extLst>
              </a:tr>
              <a:tr h="849971">
                <a:tc>
                  <a:txBody>
                    <a:bodyPr/>
                    <a:lstStyle/>
                    <a:p>
                      <a:pPr algn="ctr"/>
                      <a:r>
                        <a:rPr kumimoji="1" lang="en-US" altLang="ja-JP" sz="1400" dirty="0" smtClean="0">
                          <a:latin typeface="HG丸ｺﾞｼｯｸM-PRO" panose="020F0600000000000000" pitchFamily="50" charset="-128"/>
                          <a:ea typeface="HG丸ｺﾞｼｯｸM-PRO" panose="020F0600000000000000" pitchFamily="50" charset="-128"/>
                        </a:rPr>
                        <a:t>Ⅱ</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600" dirty="0" smtClean="0">
                          <a:latin typeface="HG丸ｺﾞｼｯｸM-PRO" panose="020F0600000000000000" pitchFamily="50" charset="-128"/>
                          <a:ea typeface="HG丸ｺﾞｼｯｸM-PRO" panose="020F0600000000000000" pitchFamily="50" charset="-128"/>
                        </a:rPr>
                        <a:t>自校採点後研修</a:t>
                      </a:r>
                      <a:endParaRPr kumimoji="1" lang="en-US" altLang="ja-JP" sz="1600" dirty="0" smtClean="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600" dirty="0" smtClean="0"/>
                        <a:t>自校の採点結果から、課題を捉え、今後の指導の改善・充実の方向を共有することができる。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707366">
                <a:tc>
                  <a:txBody>
                    <a:bodyPr/>
                    <a:lstStyle/>
                    <a:p>
                      <a:pPr algn="ctr"/>
                      <a:r>
                        <a:rPr kumimoji="1" lang="en-US" altLang="ja-JP" sz="1400" dirty="0" smtClean="0">
                          <a:latin typeface="HG丸ｺﾞｼｯｸM-PRO" panose="020F0600000000000000" pitchFamily="50" charset="-128"/>
                          <a:ea typeface="HG丸ｺﾞｼｯｸM-PRO" panose="020F0600000000000000" pitchFamily="50" charset="-128"/>
                        </a:rPr>
                        <a:t>Ⅲ</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pPr algn="ctr"/>
                      <a:r>
                        <a:rPr kumimoji="1" lang="ja-JP" altLang="en-US" sz="1600" dirty="0" smtClean="0">
                          <a:latin typeface="HG丸ｺﾞｼｯｸM-PRO" panose="020F0600000000000000" pitchFamily="50" charset="-128"/>
                          <a:ea typeface="HG丸ｺﾞｼｯｸM-PRO" panose="020F0600000000000000" pitchFamily="50" charset="-128"/>
                        </a:rPr>
                        <a:t>結果公表後研修</a:t>
                      </a:r>
                      <a:endParaRPr kumimoji="1" lang="en-US" altLang="ja-JP" sz="1600" dirty="0" smtClean="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r>
                        <a:rPr kumimoji="1" lang="ja-JP" altLang="en-US" sz="1600" dirty="0" smtClean="0"/>
                        <a:t>全国平均正答率との差から自校の課題を捉え、今後の指導の改善・充実の方向を共有することができる。</a:t>
                      </a:r>
                    </a:p>
                    <a:p>
                      <a:endParaRPr kumimoji="1" lang="ja-JP"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03"/>
                  </a:ext>
                </a:extLst>
              </a:tr>
              <a:tr h="781553">
                <a:tc>
                  <a:txBody>
                    <a:bodyPr/>
                    <a:lstStyle/>
                    <a:p>
                      <a:pPr algn="ctr"/>
                      <a:r>
                        <a:rPr kumimoji="1" lang="en-US" altLang="ja-JP" sz="1400" dirty="0" smtClean="0">
                          <a:latin typeface="HG丸ｺﾞｼｯｸM-PRO" panose="020F0600000000000000" pitchFamily="50" charset="-128"/>
                          <a:ea typeface="HG丸ｺﾞｼｯｸM-PRO" panose="020F0600000000000000" pitchFamily="50" charset="-128"/>
                        </a:rPr>
                        <a:t>Ⅳ</a:t>
                      </a:r>
                      <a:endParaRPr kumimoji="1" lang="ja-JP" altLang="en-US" sz="1400" dirty="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600" dirty="0" smtClean="0">
                          <a:latin typeface="HG丸ｺﾞｼｯｸM-PRO" panose="020F0600000000000000" pitchFamily="50" charset="-128"/>
                          <a:ea typeface="HG丸ｺﾞｼｯｸM-PRO" panose="020F0600000000000000" pitchFamily="50" charset="-128"/>
                        </a:rPr>
                        <a:t>単元計画研修</a:t>
                      </a:r>
                      <a:endParaRPr kumimoji="1" lang="ja-JP" altLang="en-US" sz="1600" dirty="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600" dirty="0" smtClean="0"/>
                        <a:t>小学校国語を題材に、</a:t>
                      </a:r>
                      <a:r>
                        <a:rPr kumimoji="1" lang="en-US" altLang="ja-JP" sz="1600" dirty="0" smtClean="0"/>
                        <a:t>B</a:t>
                      </a:r>
                      <a:r>
                        <a:rPr kumimoji="1" lang="ja-JP" altLang="en-US" sz="1600" dirty="0" smtClean="0"/>
                        <a:t>問題を単元として捉えることで、単元を計画する力を高めることができる。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845389">
                <a:tc>
                  <a:txBody>
                    <a:bodyPr/>
                    <a:lstStyle/>
                    <a:p>
                      <a:pPr algn="ctr"/>
                      <a:r>
                        <a:rPr kumimoji="1" lang="en-US" altLang="ja-JP" sz="1400" dirty="0" smtClean="0">
                          <a:latin typeface="HG丸ｺﾞｼｯｸM-PRO" panose="020F0600000000000000" pitchFamily="50" charset="-128"/>
                          <a:ea typeface="HG丸ｺﾞｼｯｸM-PRO" panose="020F0600000000000000" pitchFamily="50" charset="-128"/>
                        </a:rPr>
                        <a:t>Ⅴ</a:t>
                      </a:r>
                      <a:endParaRPr kumimoji="1" lang="ja-JP" altLang="en-US" sz="1400" dirty="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pPr algn="ctr"/>
                      <a:r>
                        <a:rPr kumimoji="1" lang="ja-JP" altLang="en-US" sz="1600" dirty="0" smtClean="0">
                          <a:latin typeface="HG丸ｺﾞｼｯｸM-PRO" panose="020F0600000000000000" pitchFamily="50" charset="-128"/>
                          <a:ea typeface="HG丸ｺﾞｼｯｸM-PRO" panose="020F0600000000000000" pitchFamily="50" charset="-128"/>
                        </a:rPr>
                        <a:t>本時計画研修</a:t>
                      </a:r>
                      <a:endParaRPr kumimoji="1" lang="ja-JP" altLang="en-US" sz="1600" dirty="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r>
                        <a:rPr kumimoji="1" lang="ja-JP" altLang="en-US" sz="1600" dirty="0" smtClean="0"/>
                        <a:t>小学校算数を題材にして、「授業５」を意識することで、本時を計画する力を高めることができる。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05"/>
                  </a:ext>
                </a:extLst>
              </a:tr>
              <a:tr h="1100051">
                <a:tc>
                  <a:txBody>
                    <a:bodyPr/>
                    <a:lstStyle/>
                    <a:p>
                      <a:pPr algn="ctr"/>
                      <a:r>
                        <a:rPr kumimoji="1" lang="en-US" altLang="ja-JP" sz="1400" dirty="0" smtClean="0">
                          <a:latin typeface="HG丸ｺﾞｼｯｸM-PRO" panose="020F0600000000000000" pitchFamily="50" charset="-128"/>
                          <a:ea typeface="HG丸ｺﾞｼｯｸM-PRO" panose="020F0600000000000000" pitchFamily="50" charset="-128"/>
                        </a:rPr>
                        <a:t>Ⅵ</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600" dirty="0" smtClean="0">
                          <a:latin typeface="HG丸ｺﾞｼｯｸM-PRO" panose="020F0600000000000000" pitchFamily="50" charset="-128"/>
                          <a:ea typeface="HG丸ｺﾞｼｯｸM-PRO" panose="020F0600000000000000" pitchFamily="50" charset="-128"/>
                        </a:rPr>
                        <a:t>学校・学級の取り組み</a:t>
                      </a:r>
                      <a:endParaRPr kumimoji="1" lang="en-US" altLang="ja-JP" sz="1600" dirty="0" smtClean="0">
                        <a:latin typeface="HG丸ｺﾞｼｯｸM-PRO" panose="020F0600000000000000" pitchFamily="50" charset="-128"/>
                        <a:ea typeface="HG丸ｺﾞｼｯｸM-PRO" panose="020F0600000000000000" pitchFamily="50" charset="-128"/>
                      </a:endParaRPr>
                    </a:p>
                    <a:p>
                      <a:pPr algn="ctr"/>
                      <a:r>
                        <a:rPr kumimoji="1" lang="ja-JP" altLang="en-US" sz="1600" dirty="0" smtClean="0">
                          <a:latin typeface="HG丸ｺﾞｼｯｸM-PRO" panose="020F0600000000000000" pitchFamily="50" charset="-128"/>
                          <a:ea typeface="HG丸ｺﾞｼｯｸM-PRO" panose="020F0600000000000000" pitchFamily="50" charset="-128"/>
                        </a:rPr>
                        <a:t>ブラッシュアップ研修</a:t>
                      </a:r>
                      <a:endParaRPr kumimoji="1" lang="ja-JP" altLang="en-US" sz="1600" dirty="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600" dirty="0" smtClean="0">
                          <a:latin typeface="HG丸ｺﾞｼｯｸM-PRO" panose="020F0600000000000000" pitchFamily="50" charset="-128"/>
                          <a:ea typeface="HG丸ｺﾞｼｯｸM-PRO" panose="020F0600000000000000" pitchFamily="50" charset="-128"/>
                        </a:rPr>
                        <a:t>学力向上に向け、現在の学校・学級の取り組みを振り返るとともに、他校の実践事例を参考にすることを通して、より実効的な学校の取り組みを構想することができる。</a:t>
                      </a:r>
                      <a:endParaRPr kumimoji="1" lang="en-US" altLang="ja-JP" sz="1600" dirty="0" smtClean="0">
                        <a:latin typeface="HG丸ｺﾞｼｯｸM-PRO" panose="020F0600000000000000" pitchFamily="50" charset="-128"/>
                        <a:ea typeface="HG丸ｺﾞｼｯｸM-PRO" panose="020F0600000000000000" pitchFamily="50" charset="-128"/>
                      </a:endParaRPr>
                    </a:p>
                    <a:p>
                      <a:endParaRPr kumimoji="1" lang="ja-JP" altLang="en-US" sz="1600" dirty="0" smtClean="0">
                        <a:latin typeface="HG丸ｺﾞｼｯｸM-PRO" panose="020F0600000000000000" pitchFamily="50" charset="-128"/>
                        <a:ea typeface="HG丸ｺﾞｼｯｸM-PRO" panose="020F06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bl>
          </a:graphicData>
        </a:graphic>
      </p:graphicFrame>
      <p:sp>
        <p:nvSpPr>
          <p:cNvPr id="3" name="角丸四角形 2"/>
          <p:cNvSpPr/>
          <p:nvPr/>
        </p:nvSpPr>
        <p:spPr>
          <a:xfrm>
            <a:off x="4813539" y="1826125"/>
            <a:ext cx="4165910" cy="382237"/>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solidFill>
                  <a:schemeClr val="tx1"/>
                </a:solidFill>
              </a:rPr>
              <a:t>課題解決のための４つのプロセスとは？</a:t>
            </a:r>
            <a:endParaRPr kumimoji="1" lang="en-US" altLang="ja-JP" sz="1600" dirty="0" smtClean="0">
              <a:solidFill>
                <a:schemeClr val="tx1"/>
              </a:solidFill>
            </a:endParaRPr>
          </a:p>
        </p:txBody>
      </p:sp>
      <p:sp>
        <p:nvSpPr>
          <p:cNvPr id="9" name="角丸四角形 8"/>
          <p:cNvSpPr/>
          <p:nvPr/>
        </p:nvSpPr>
        <p:spPr>
          <a:xfrm>
            <a:off x="5916758" y="2741444"/>
            <a:ext cx="3079944" cy="307911"/>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solidFill>
                  <a:schemeClr val="tx1"/>
                </a:solidFill>
              </a:rPr>
              <a:t>正答率の低い問題を課題に！</a:t>
            </a:r>
            <a:endParaRPr kumimoji="1" lang="en-US" altLang="ja-JP" sz="1600" dirty="0" smtClean="0">
              <a:solidFill>
                <a:schemeClr val="tx1"/>
              </a:solidFill>
            </a:endParaRPr>
          </a:p>
        </p:txBody>
      </p:sp>
      <p:sp>
        <p:nvSpPr>
          <p:cNvPr id="10" name="角丸四角形 9"/>
          <p:cNvSpPr/>
          <p:nvPr/>
        </p:nvSpPr>
        <p:spPr>
          <a:xfrm>
            <a:off x="5455172" y="3636854"/>
            <a:ext cx="3541530" cy="309404"/>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solidFill>
                  <a:schemeClr val="tx1"/>
                </a:solidFill>
              </a:rPr>
              <a:t>全国との差の大きい問題を課題に！</a:t>
            </a:r>
            <a:endParaRPr kumimoji="1" lang="en-US" altLang="ja-JP" sz="1600" dirty="0" smtClean="0">
              <a:solidFill>
                <a:schemeClr val="tx1"/>
              </a:solidFill>
            </a:endParaRPr>
          </a:p>
        </p:txBody>
      </p:sp>
      <p:sp>
        <p:nvSpPr>
          <p:cNvPr id="12" name="角丸四角形 11"/>
          <p:cNvSpPr/>
          <p:nvPr/>
        </p:nvSpPr>
        <p:spPr>
          <a:xfrm>
            <a:off x="6668282" y="4335003"/>
            <a:ext cx="2328420" cy="278323"/>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solidFill>
                  <a:schemeClr val="tx1"/>
                </a:solidFill>
              </a:rPr>
              <a:t>調査問題を単元に！</a:t>
            </a:r>
            <a:endParaRPr kumimoji="1" lang="en-US" altLang="ja-JP" sz="1600" dirty="0" smtClean="0">
              <a:solidFill>
                <a:schemeClr val="tx1"/>
              </a:solidFill>
            </a:endParaRPr>
          </a:p>
        </p:txBody>
      </p:sp>
      <p:sp>
        <p:nvSpPr>
          <p:cNvPr id="13" name="角丸四角形 12"/>
          <p:cNvSpPr/>
          <p:nvPr/>
        </p:nvSpPr>
        <p:spPr>
          <a:xfrm>
            <a:off x="6547081" y="5259405"/>
            <a:ext cx="2466874" cy="307238"/>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solidFill>
                  <a:schemeClr val="tx1"/>
                </a:solidFill>
              </a:rPr>
              <a:t>「授業５」を意識して！</a:t>
            </a:r>
            <a:endParaRPr kumimoji="1" lang="en-US" altLang="ja-JP" sz="1600" dirty="0" smtClean="0">
              <a:solidFill>
                <a:schemeClr val="tx1"/>
              </a:solidFill>
            </a:endParaRPr>
          </a:p>
        </p:txBody>
      </p:sp>
      <p:sp>
        <p:nvSpPr>
          <p:cNvPr id="14" name="角丸四角形 13"/>
          <p:cNvSpPr/>
          <p:nvPr/>
        </p:nvSpPr>
        <p:spPr>
          <a:xfrm>
            <a:off x="6090248" y="6392072"/>
            <a:ext cx="2906453" cy="296514"/>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600" dirty="0" smtClean="0">
                <a:solidFill>
                  <a:schemeClr val="tx1"/>
                </a:solidFill>
                <a:latin typeface="+mj-ea"/>
                <a:ea typeface="+mj-ea"/>
              </a:rPr>
              <a:t>10</a:t>
            </a:r>
            <a:r>
              <a:rPr kumimoji="1" lang="ja-JP" altLang="en-US" sz="1600" dirty="0" smtClean="0">
                <a:solidFill>
                  <a:schemeClr val="tx1"/>
                </a:solidFill>
              </a:rPr>
              <a:t>のアイディアを参考に！</a:t>
            </a:r>
            <a:endParaRPr kumimoji="1" lang="en-US" altLang="ja-JP" sz="1600" dirty="0" smtClean="0">
              <a:solidFill>
                <a:schemeClr val="tx1"/>
              </a:solidFill>
            </a:endParaRPr>
          </a:p>
        </p:txBody>
      </p:sp>
    </p:spTree>
    <p:extLst>
      <p:ext uri="{BB962C8B-B14F-4D97-AF65-F5344CB8AC3E}">
        <p14:creationId xmlns:p14="http://schemas.microsoft.com/office/powerpoint/2010/main" val="24790184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600" b="1" dirty="0" smtClean="0">
                <a:latin typeface="+mn-ea"/>
              </a:rPr>
              <a:t>　</a:t>
            </a:r>
            <a:r>
              <a:rPr lang="en-US" altLang="ja-JP" sz="3600" b="1" dirty="0" smtClean="0">
                <a:latin typeface="+mn-ea"/>
              </a:rPr>
              <a:t>Ⅳ</a:t>
            </a:r>
            <a:r>
              <a:rPr lang="ja-JP" altLang="en-US" sz="3600" b="1" dirty="0" smtClean="0">
                <a:latin typeface="+mn-ea"/>
              </a:rPr>
              <a:t>　単元計画研修</a:t>
            </a:r>
            <a:endParaRPr kumimoji="1" lang="ja-JP" altLang="en-US" sz="2000" b="1" dirty="0"/>
          </a:p>
        </p:txBody>
      </p:sp>
      <p:sp>
        <p:nvSpPr>
          <p:cNvPr id="8" name="テキスト ボックス 7"/>
          <p:cNvSpPr txBox="1"/>
          <p:nvPr/>
        </p:nvSpPr>
        <p:spPr>
          <a:xfrm>
            <a:off x="247650" y="2490788"/>
            <a:ext cx="8591550" cy="2308324"/>
          </a:xfrm>
          <a:prstGeom prst="rect">
            <a:avLst/>
          </a:prstGeom>
          <a:noFill/>
        </p:spPr>
        <p:txBody>
          <a:bodyPr wrap="square" rtlCol="0">
            <a:spAutoFit/>
          </a:bodyPr>
          <a:lstStyle/>
          <a:p>
            <a:r>
              <a:rPr kumimoji="1" lang="en-US" altLang="ja-JP" sz="3600" dirty="0" smtClean="0">
                <a:latin typeface="+mj-ea"/>
                <a:ea typeface="+mj-ea"/>
              </a:rPr>
              <a:t>【</a:t>
            </a:r>
            <a:r>
              <a:rPr kumimoji="1" lang="ja-JP" altLang="en-US" sz="3600" dirty="0" smtClean="0">
                <a:latin typeface="+mj-ea"/>
                <a:ea typeface="+mj-ea"/>
              </a:rPr>
              <a:t>目的</a:t>
            </a:r>
            <a:r>
              <a:rPr kumimoji="1" lang="en-US" altLang="ja-JP" sz="3600" dirty="0" smtClean="0">
                <a:latin typeface="+mj-ea"/>
                <a:ea typeface="+mj-ea"/>
              </a:rPr>
              <a:t>】</a:t>
            </a:r>
          </a:p>
          <a:p>
            <a:r>
              <a:rPr lang="ja-JP" altLang="en-US" sz="3600" dirty="0">
                <a:latin typeface="+mj-ea"/>
                <a:ea typeface="+mj-ea"/>
              </a:rPr>
              <a:t>　</a:t>
            </a:r>
            <a:r>
              <a:rPr lang="ja-JP" altLang="en-US" sz="3600" dirty="0" smtClean="0">
                <a:latin typeface="+mj-ea"/>
                <a:ea typeface="+mj-ea"/>
              </a:rPr>
              <a:t>小学校国語を題材に、</a:t>
            </a:r>
            <a:r>
              <a:rPr lang="en-US" altLang="ja-JP" sz="3600" dirty="0" smtClean="0">
                <a:latin typeface="+mj-ea"/>
                <a:ea typeface="+mj-ea"/>
              </a:rPr>
              <a:t>B</a:t>
            </a:r>
            <a:r>
              <a:rPr lang="ja-JP" altLang="en-US" sz="3600" dirty="0" smtClean="0">
                <a:latin typeface="+mj-ea"/>
                <a:ea typeface="+mj-ea"/>
              </a:rPr>
              <a:t>問題を</a:t>
            </a:r>
            <a:r>
              <a:rPr lang="ja-JP" altLang="en-US" sz="3600" dirty="0">
                <a:latin typeface="+mj-ea"/>
                <a:ea typeface="+mj-ea"/>
              </a:rPr>
              <a:t>単元</a:t>
            </a:r>
            <a:r>
              <a:rPr lang="ja-JP" altLang="en-US" sz="3600" dirty="0" smtClean="0">
                <a:latin typeface="+mj-ea"/>
                <a:ea typeface="+mj-ea"/>
              </a:rPr>
              <a:t>として捉えることで、単元を計画する力を高めることができる。</a:t>
            </a:r>
            <a:endParaRPr lang="en-US" altLang="ja-JP" sz="3600" dirty="0" smtClean="0">
              <a:latin typeface="+mj-ea"/>
              <a:ea typeface="+mj-ea"/>
            </a:endParaRPr>
          </a:p>
        </p:txBody>
      </p:sp>
    </p:spTree>
    <p:extLst>
      <p:ext uri="{BB962C8B-B14F-4D97-AF65-F5344CB8AC3E}">
        <p14:creationId xmlns:p14="http://schemas.microsoft.com/office/powerpoint/2010/main" val="28073548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247650" y="1943100"/>
            <a:ext cx="8667750" cy="3108543"/>
          </a:xfrm>
          <a:prstGeom prst="rect">
            <a:avLst/>
          </a:prstGeom>
          <a:noFill/>
        </p:spPr>
        <p:txBody>
          <a:bodyPr wrap="square" rtlCol="0">
            <a:spAutoFit/>
          </a:bodyPr>
          <a:lstStyle/>
          <a:p>
            <a:r>
              <a:rPr lang="en-US" altLang="ja-JP" sz="2800" dirty="0" smtClean="0"/>
              <a:t>【</a:t>
            </a:r>
            <a:r>
              <a:rPr lang="ja-JP" altLang="en-US" sz="2800" dirty="0"/>
              <a:t>準備物</a:t>
            </a:r>
            <a:r>
              <a:rPr lang="en-US" altLang="ja-JP" sz="2800" dirty="0" smtClean="0"/>
              <a:t>】</a:t>
            </a:r>
          </a:p>
          <a:p>
            <a:r>
              <a:rPr lang="ja-JP" altLang="en-US" sz="2800" dirty="0" smtClean="0"/>
              <a:t>・「ヒント集２」</a:t>
            </a:r>
            <a:r>
              <a:rPr lang="en-US" altLang="ja-JP" sz="2800" dirty="0" smtClean="0">
                <a:latin typeface="+mj-ea"/>
                <a:ea typeface="+mj-ea"/>
              </a:rPr>
              <a:t>P</a:t>
            </a:r>
            <a:r>
              <a:rPr lang="ja-JP" altLang="en-US" sz="2800" dirty="0" smtClean="0">
                <a:latin typeface="+mj-ea"/>
                <a:ea typeface="+mj-ea"/>
              </a:rPr>
              <a:t>３</a:t>
            </a:r>
            <a:r>
              <a:rPr lang="ja-JP" altLang="en-US" sz="2800" dirty="0" smtClean="0"/>
              <a:t>、Ｐ６～９</a:t>
            </a:r>
            <a:endParaRPr lang="en-US" altLang="ja-JP" sz="2800" dirty="0" smtClean="0"/>
          </a:p>
          <a:p>
            <a:r>
              <a:rPr lang="ja-JP" altLang="en-US" sz="2800" dirty="0" smtClean="0"/>
              <a:t>・平成</a:t>
            </a:r>
            <a:r>
              <a:rPr lang="en-US" altLang="ja-JP" sz="2800" dirty="0" smtClean="0">
                <a:latin typeface="+mj-ea"/>
                <a:ea typeface="+mj-ea"/>
              </a:rPr>
              <a:t>27</a:t>
            </a:r>
            <a:r>
              <a:rPr lang="ja-JP" altLang="en-US" sz="2800" dirty="0" smtClean="0"/>
              <a:t>年度　全国調査小学校国語Ｂ３</a:t>
            </a:r>
            <a:endParaRPr lang="en-US" altLang="ja-JP" sz="2800" dirty="0" smtClean="0"/>
          </a:p>
          <a:p>
            <a:r>
              <a:rPr lang="ja-JP" altLang="en-US" sz="2800" dirty="0" smtClean="0"/>
              <a:t>・正答例等（「解説資料」や「報告書」から）</a:t>
            </a:r>
            <a:endParaRPr lang="en-US" altLang="ja-JP" sz="2800" dirty="0" smtClean="0"/>
          </a:p>
          <a:p>
            <a:r>
              <a:rPr lang="ja-JP" altLang="en-US" sz="2800" dirty="0" smtClean="0"/>
              <a:t>・ワークシート１（単元計画）</a:t>
            </a:r>
            <a:endParaRPr lang="en-US" altLang="ja-JP" sz="2800" dirty="0" smtClean="0"/>
          </a:p>
          <a:p>
            <a:r>
              <a:rPr lang="ja-JP" altLang="en-US" sz="2800" dirty="0" smtClean="0"/>
              <a:t>・ワークシート２</a:t>
            </a:r>
            <a:endParaRPr lang="en-US" altLang="ja-JP" sz="2800" dirty="0" smtClean="0"/>
          </a:p>
          <a:p>
            <a:endParaRPr lang="en-US" altLang="ja-JP" sz="2800" dirty="0" smtClean="0"/>
          </a:p>
        </p:txBody>
      </p:sp>
      <p:sp>
        <p:nvSpPr>
          <p:cNvPr id="4" name="正方形/長方形 3"/>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600" b="1" dirty="0" smtClean="0">
                <a:latin typeface="+mn-ea"/>
              </a:rPr>
              <a:t>　</a:t>
            </a:r>
            <a:r>
              <a:rPr lang="en-US" altLang="ja-JP" sz="3600" b="1" dirty="0" smtClean="0">
                <a:latin typeface="+mn-ea"/>
              </a:rPr>
              <a:t>Ⅳ</a:t>
            </a:r>
            <a:r>
              <a:rPr lang="ja-JP" altLang="en-US" sz="3600" b="1" dirty="0" smtClean="0">
                <a:latin typeface="+mn-ea"/>
              </a:rPr>
              <a:t>　単元計画研修</a:t>
            </a:r>
            <a:endParaRPr kumimoji="1" lang="ja-JP" altLang="en-US" sz="2000" b="1" dirty="0"/>
          </a:p>
        </p:txBody>
      </p:sp>
    </p:spTree>
    <p:extLst>
      <p:ext uri="{BB962C8B-B14F-4D97-AF65-F5344CB8AC3E}">
        <p14:creationId xmlns:p14="http://schemas.microsoft.com/office/powerpoint/2010/main" val="22692647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171450" y="1581150"/>
            <a:ext cx="8801100" cy="4708981"/>
          </a:xfrm>
          <a:prstGeom prst="rect">
            <a:avLst/>
          </a:prstGeom>
          <a:noFill/>
        </p:spPr>
        <p:txBody>
          <a:bodyPr wrap="square" rtlCol="0">
            <a:spAutoFit/>
          </a:bodyPr>
          <a:lstStyle/>
          <a:p>
            <a:r>
              <a:rPr lang="ja-JP" altLang="en-US" sz="2000" dirty="0" smtClean="0"/>
              <a:t>○「ヒント集２」</a:t>
            </a:r>
            <a:r>
              <a:rPr lang="en-US" altLang="ja-JP" sz="2000" dirty="0" smtClean="0">
                <a:latin typeface="+mj-ea"/>
                <a:ea typeface="+mj-ea"/>
              </a:rPr>
              <a:t>P</a:t>
            </a:r>
            <a:r>
              <a:rPr lang="ja-JP" altLang="en-US" sz="2000" dirty="0" smtClean="0"/>
              <a:t>３を読む。（３分）</a:t>
            </a:r>
            <a:endParaRPr lang="en-US" altLang="ja-JP" sz="2000" dirty="0" smtClean="0"/>
          </a:p>
          <a:p>
            <a:endParaRPr lang="en-US" altLang="ja-JP" sz="2000" dirty="0" smtClean="0"/>
          </a:p>
          <a:p>
            <a:r>
              <a:rPr lang="ja-JP" altLang="en-US" sz="2000" dirty="0" smtClean="0"/>
              <a:t>○平成</a:t>
            </a:r>
            <a:r>
              <a:rPr lang="en-US" altLang="ja-JP" sz="2000" dirty="0" smtClean="0">
                <a:latin typeface="+mn-ea"/>
              </a:rPr>
              <a:t>27</a:t>
            </a:r>
            <a:r>
              <a:rPr lang="ja-JP" altLang="en-US" sz="2000" dirty="0" smtClean="0">
                <a:latin typeface="+mn-ea"/>
              </a:rPr>
              <a:t>年度　小学校国語</a:t>
            </a:r>
            <a:r>
              <a:rPr lang="en-US" altLang="ja-JP" sz="2000" dirty="0" smtClean="0">
                <a:latin typeface="+mn-ea"/>
              </a:rPr>
              <a:t>B</a:t>
            </a:r>
            <a:r>
              <a:rPr lang="ja-JP" altLang="en-US" sz="2000" dirty="0" smtClean="0">
                <a:latin typeface="+mn-ea"/>
              </a:rPr>
              <a:t>３を解く。（</a:t>
            </a:r>
            <a:r>
              <a:rPr lang="en-US" altLang="ja-JP" sz="2000" dirty="0" smtClean="0">
                <a:latin typeface="+mn-ea"/>
              </a:rPr>
              <a:t>10</a:t>
            </a:r>
            <a:r>
              <a:rPr lang="ja-JP" altLang="en-US" sz="2000" dirty="0" smtClean="0">
                <a:latin typeface="+mn-ea"/>
              </a:rPr>
              <a:t>分）</a:t>
            </a:r>
            <a:endParaRPr lang="en-US" altLang="ja-JP" sz="2000" dirty="0" smtClean="0">
              <a:latin typeface="+mn-ea"/>
            </a:endParaRPr>
          </a:p>
          <a:p>
            <a:endParaRPr lang="en-US" altLang="ja-JP" sz="2000" dirty="0"/>
          </a:p>
          <a:p>
            <a:r>
              <a:rPr lang="ja-JP" altLang="en-US" sz="2000" dirty="0" smtClean="0"/>
              <a:t>○正答例を確かめる。（３分）</a:t>
            </a:r>
            <a:endParaRPr lang="en-US" altLang="ja-JP" sz="2000" dirty="0" smtClean="0"/>
          </a:p>
          <a:p>
            <a:endParaRPr lang="en-US" altLang="ja-JP" sz="2000" dirty="0"/>
          </a:p>
          <a:p>
            <a:r>
              <a:rPr lang="ja-JP" altLang="en-US" sz="2000" dirty="0" smtClean="0"/>
              <a:t>○この問題を単元として捉え、単元を</a:t>
            </a:r>
            <a:r>
              <a:rPr lang="ja-JP" altLang="en-US" sz="2000" dirty="0" smtClean="0">
                <a:latin typeface="+mj-ea"/>
                <a:ea typeface="+mj-ea"/>
              </a:rPr>
              <a:t>計画する。（</a:t>
            </a:r>
            <a:r>
              <a:rPr lang="en-US" altLang="ja-JP" sz="2000" dirty="0" smtClean="0">
                <a:latin typeface="+mj-ea"/>
                <a:ea typeface="+mj-ea"/>
              </a:rPr>
              <a:t>20</a:t>
            </a:r>
            <a:r>
              <a:rPr lang="ja-JP" altLang="en-US" sz="2000" dirty="0" smtClean="0">
                <a:latin typeface="+mj-ea"/>
                <a:ea typeface="+mj-ea"/>
              </a:rPr>
              <a:t>分）</a:t>
            </a:r>
            <a:endParaRPr lang="en-US" altLang="ja-JP" sz="2000" dirty="0" smtClean="0">
              <a:latin typeface="+mj-ea"/>
              <a:ea typeface="+mj-ea"/>
            </a:endParaRPr>
          </a:p>
          <a:p>
            <a:r>
              <a:rPr lang="ja-JP" altLang="en-US" sz="2000" dirty="0" smtClean="0">
                <a:latin typeface="+mj-ea"/>
                <a:ea typeface="+mj-ea"/>
              </a:rPr>
              <a:t>　（個人）</a:t>
            </a:r>
            <a:endParaRPr lang="en-US" altLang="ja-JP" sz="2000" dirty="0" smtClean="0">
              <a:latin typeface="+mj-ea"/>
              <a:ea typeface="+mj-ea"/>
            </a:endParaRPr>
          </a:p>
          <a:p>
            <a:r>
              <a:rPr lang="ja-JP" altLang="en-US" sz="2000" dirty="0" smtClean="0">
                <a:latin typeface="+mj-ea"/>
                <a:ea typeface="+mj-ea"/>
              </a:rPr>
              <a:t>○立てた単元の計画を交流する。（</a:t>
            </a:r>
            <a:r>
              <a:rPr lang="en-US" altLang="ja-JP" sz="2000" dirty="0" smtClean="0">
                <a:latin typeface="+mj-ea"/>
                <a:ea typeface="+mj-ea"/>
              </a:rPr>
              <a:t>10</a:t>
            </a:r>
            <a:r>
              <a:rPr lang="ja-JP" altLang="en-US" sz="2000" dirty="0" smtClean="0">
                <a:latin typeface="+mj-ea"/>
                <a:ea typeface="+mj-ea"/>
              </a:rPr>
              <a:t>分）</a:t>
            </a:r>
            <a:endParaRPr lang="en-US" altLang="ja-JP" sz="2000" dirty="0" smtClean="0">
              <a:latin typeface="+mj-ea"/>
              <a:ea typeface="+mj-ea"/>
            </a:endParaRPr>
          </a:p>
          <a:p>
            <a:r>
              <a:rPr lang="ja-JP" altLang="en-US" sz="2000" dirty="0">
                <a:latin typeface="+mj-ea"/>
                <a:ea typeface="+mj-ea"/>
              </a:rPr>
              <a:t>　</a:t>
            </a:r>
            <a:r>
              <a:rPr lang="ja-JP" altLang="en-US" sz="2000" dirty="0" smtClean="0">
                <a:latin typeface="+mj-ea"/>
                <a:ea typeface="+mj-ea"/>
              </a:rPr>
              <a:t>（グループ）</a:t>
            </a:r>
            <a:endParaRPr lang="en-US" altLang="ja-JP" sz="2000" dirty="0" smtClean="0">
              <a:latin typeface="+mj-ea"/>
              <a:ea typeface="+mj-ea"/>
            </a:endParaRPr>
          </a:p>
          <a:p>
            <a:r>
              <a:rPr lang="ja-JP" altLang="en-US" sz="2000" dirty="0" smtClean="0">
                <a:latin typeface="+mj-ea"/>
                <a:ea typeface="+mj-ea"/>
              </a:rPr>
              <a:t>○「ヒント集</a:t>
            </a:r>
            <a:r>
              <a:rPr lang="en-US" altLang="ja-JP" sz="2000" dirty="0" smtClean="0">
                <a:latin typeface="+mj-ea"/>
                <a:ea typeface="+mj-ea"/>
              </a:rPr>
              <a:t>2</a:t>
            </a:r>
            <a:r>
              <a:rPr lang="ja-JP" altLang="en-US" sz="2000" dirty="0" smtClean="0">
                <a:latin typeface="+mj-ea"/>
                <a:ea typeface="+mj-ea"/>
              </a:rPr>
              <a:t>」</a:t>
            </a:r>
            <a:r>
              <a:rPr lang="en-US" altLang="ja-JP" sz="2000" dirty="0" smtClean="0">
                <a:latin typeface="+mj-ea"/>
                <a:ea typeface="+mj-ea"/>
              </a:rPr>
              <a:t>P</a:t>
            </a:r>
            <a:r>
              <a:rPr lang="ja-JP" altLang="en-US" sz="2000" dirty="0" smtClean="0">
                <a:latin typeface="+mj-ea"/>
                <a:ea typeface="+mj-ea"/>
              </a:rPr>
              <a:t>６・７を読む。（５分）</a:t>
            </a:r>
            <a:endParaRPr lang="en-US" altLang="ja-JP" sz="2000" dirty="0" smtClean="0">
              <a:latin typeface="+mj-ea"/>
              <a:ea typeface="+mj-ea"/>
            </a:endParaRPr>
          </a:p>
          <a:p>
            <a:endParaRPr lang="en-US" altLang="ja-JP" sz="2000" dirty="0" smtClean="0">
              <a:latin typeface="+mj-ea"/>
              <a:ea typeface="+mj-ea"/>
            </a:endParaRPr>
          </a:p>
          <a:p>
            <a:r>
              <a:rPr lang="ja-JP" altLang="en-US" sz="2000" dirty="0" smtClean="0">
                <a:latin typeface="+mj-ea"/>
                <a:ea typeface="+mj-ea"/>
              </a:rPr>
              <a:t>○新しく知ったことや気付きを書く。（</a:t>
            </a:r>
            <a:r>
              <a:rPr lang="ja-JP" altLang="en-US" sz="2000" dirty="0">
                <a:latin typeface="+mj-ea"/>
                <a:ea typeface="+mj-ea"/>
              </a:rPr>
              <a:t>４</a:t>
            </a:r>
            <a:r>
              <a:rPr lang="ja-JP" altLang="en-US" sz="2000" dirty="0" smtClean="0">
                <a:latin typeface="+mj-ea"/>
                <a:ea typeface="+mj-ea"/>
              </a:rPr>
              <a:t>分）</a:t>
            </a:r>
            <a:endParaRPr lang="en-US" altLang="ja-JP" sz="2000" dirty="0" smtClean="0">
              <a:latin typeface="+mj-ea"/>
              <a:ea typeface="+mj-ea"/>
            </a:endParaRPr>
          </a:p>
          <a:p>
            <a:r>
              <a:rPr lang="ja-JP" altLang="en-US" sz="2000" dirty="0">
                <a:latin typeface="+mj-ea"/>
                <a:ea typeface="+mj-ea"/>
              </a:rPr>
              <a:t>　</a:t>
            </a:r>
            <a:r>
              <a:rPr lang="ja-JP" altLang="en-US" sz="2000" dirty="0" smtClean="0">
                <a:latin typeface="+mj-ea"/>
                <a:ea typeface="+mj-ea"/>
              </a:rPr>
              <a:t>（</a:t>
            </a:r>
            <a:r>
              <a:rPr lang="ja-JP" altLang="en-US" sz="2000" dirty="0">
                <a:latin typeface="+mj-ea"/>
                <a:ea typeface="+mj-ea"/>
              </a:rPr>
              <a:t>個人</a:t>
            </a:r>
            <a:r>
              <a:rPr lang="ja-JP" altLang="en-US" sz="2000" dirty="0" smtClean="0">
                <a:latin typeface="+mj-ea"/>
                <a:ea typeface="+mj-ea"/>
              </a:rPr>
              <a:t>）</a:t>
            </a:r>
            <a:endParaRPr lang="en-US" altLang="ja-JP" sz="2000" dirty="0" smtClean="0">
              <a:latin typeface="+mj-ea"/>
              <a:ea typeface="+mj-ea"/>
            </a:endParaRPr>
          </a:p>
          <a:p>
            <a:r>
              <a:rPr lang="ja-JP" altLang="en-US" sz="2000" dirty="0" smtClean="0">
                <a:latin typeface="+mj-ea"/>
                <a:ea typeface="+mj-ea"/>
              </a:rPr>
              <a:t>○グループで交流する。（５分）</a:t>
            </a:r>
            <a:endParaRPr lang="en-US" altLang="ja-JP" sz="2000" dirty="0" smtClean="0">
              <a:latin typeface="+mj-ea"/>
              <a:ea typeface="+mj-ea"/>
            </a:endParaRPr>
          </a:p>
        </p:txBody>
      </p:sp>
      <p:sp>
        <p:nvSpPr>
          <p:cNvPr id="5" name="下矢印 4"/>
          <p:cNvSpPr/>
          <p:nvPr/>
        </p:nvSpPr>
        <p:spPr>
          <a:xfrm>
            <a:off x="3028950" y="1981200"/>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下矢印 5"/>
          <p:cNvSpPr/>
          <p:nvPr/>
        </p:nvSpPr>
        <p:spPr>
          <a:xfrm>
            <a:off x="3028950" y="2571750"/>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下矢印 6"/>
          <p:cNvSpPr/>
          <p:nvPr/>
        </p:nvSpPr>
        <p:spPr>
          <a:xfrm>
            <a:off x="3028950" y="3228976"/>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下矢印 7"/>
          <p:cNvSpPr/>
          <p:nvPr/>
        </p:nvSpPr>
        <p:spPr>
          <a:xfrm>
            <a:off x="3028950" y="3810000"/>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下矢印 8"/>
          <p:cNvSpPr/>
          <p:nvPr/>
        </p:nvSpPr>
        <p:spPr>
          <a:xfrm>
            <a:off x="3028950" y="4400550"/>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下矢印 9"/>
          <p:cNvSpPr/>
          <p:nvPr/>
        </p:nvSpPr>
        <p:spPr>
          <a:xfrm>
            <a:off x="3028950" y="4972050"/>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角丸四角形 10"/>
          <p:cNvSpPr/>
          <p:nvPr/>
        </p:nvSpPr>
        <p:spPr>
          <a:xfrm>
            <a:off x="7581900" y="1657350"/>
            <a:ext cx="1352550" cy="857250"/>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ja-JP" altLang="en-US" sz="2400" b="1" dirty="0" smtClean="0">
                <a:latin typeface="+mj-ea"/>
                <a:ea typeface="+mj-ea"/>
              </a:rPr>
              <a:t>時間</a:t>
            </a:r>
            <a:endParaRPr lang="en-US" altLang="ja-JP" sz="2400" b="1" dirty="0" smtClean="0">
              <a:latin typeface="+mj-ea"/>
              <a:ea typeface="+mj-ea"/>
            </a:endParaRPr>
          </a:p>
          <a:p>
            <a:pPr algn="ctr"/>
            <a:r>
              <a:rPr kumimoji="1" lang="ja-JP" altLang="en-US" sz="2400" b="1" dirty="0" smtClean="0">
                <a:latin typeface="+mj-ea"/>
                <a:ea typeface="+mj-ea"/>
              </a:rPr>
              <a:t>約</a:t>
            </a:r>
            <a:r>
              <a:rPr kumimoji="1" lang="en-US" altLang="ja-JP" sz="2400" b="1" dirty="0" smtClean="0">
                <a:latin typeface="+mj-ea"/>
                <a:ea typeface="+mj-ea"/>
              </a:rPr>
              <a:t>60</a:t>
            </a:r>
            <a:r>
              <a:rPr kumimoji="1" lang="ja-JP" altLang="en-US" sz="2400" b="1" dirty="0" smtClean="0">
                <a:latin typeface="+mj-ea"/>
                <a:ea typeface="+mj-ea"/>
              </a:rPr>
              <a:t>分</a:t>
            </a:r>
            <a:endParaRPr kumimoji="1" lang="ja-JP" altLang="en-US" sz="2400" b="1" dirty="0">
              <a:latin typeface="+mj-ea"/>
              <a:ea typeface="+mj-ea"/>
            </a:endParaRPr>
          </a:p>
        </p:txBody>
      </p:sp>
      <p:sp>
        <p:nvSpPr>
          <p:cNvPr id="12" name="テキスト ボックス 11"/>
          <p:cNvSpPr txBox="1"/>
          <p:nvPr/>
        </p:nvSpPr>
        <p:spPr>
          <a:xfrm>
            <a:off x="6591300" y="6229350"/>
            <a:ext cx="2419350" cy="400110"/>
          </a:xfrm>
          <a:prstGeom prst="rect">
            <a:avLst/>
          </a:prstGeom>
          <a:noFill/>
        </p:spPr>
        <p:txBody>
          <a:bodyPr wrap="square" rtlCol="0">
            <a:spAutoFit/>
          </a:bodyPr>
          <a:lstStyle/>
          <a:p>
            <a:r>
              <a:rPr kumimoji="1" lang="en-US" altLang="ja-JP" sz="2000" dirty="0" smtClean="0"/>
              <a:t>※</a:t>
            </a:r>
            <a:r>
              <a:rPr kumimoji="1" lang="ja-JP" altLang="en-US" sz="2000" dirty="0" smtClean="0"/>
              <a:t>時間は目安です。</a:t>
            </a:r>
            <a:endParaRPr kumimoji="1" lang="ja-JP" altLang="en-US" sz="2000" dirty="0"/>
          </a:p>
        </p:txBody>
      </p:sp>
      <p:sp>
        <p:nvSpPr>
          <p:cNvPr id="15" name="下矢印 14"/>
          <p:cNvSpPr/>
          <p:nvPr/>
        </p:nvSpPr>
        <p:spPr>
          <a:xfrm>
            <a:off x="3028950" y="5676900"/>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600" b="1" dirty="0" smtClean="0">
                <a:latin typeface="+mn-ea"/>
              </a:rPr>
              <a:t>　</a:t>
            </a:r>
            <a:r>
              <a:rPr lang="en-US" altLang="ja-JP" sz="3600" b="1" dirty="0" smtClean="0">
                <a:latin typeface="+mn-ea"/>
              </a:rPr>
              <a:t>Ⅳ</a:t>
            </a:r>
            <a:r>
              <a:rPr lang="ja-JP" altLang="en-US" sz="3600" b="1" dirty="0" smtClean="0">
                <a:latin typeface="+mn-ea"/>
              </a:rPr>
              <a:t>　単元計画研修</a:t>
            </a:r>
            <a:endParaRPr kumimoji="1" lang="ja-JP" altLang="en-US" sz="2000" b="1" dirty="0"/>
          </a:p>
        </p:txBody>
      </p:sp>
    </p:spTree>
    <p:extLst>
      <p:ext uri="{BB962C8B-B14F-4D97-AF65-F5344CB8AC3E}">
        <p14:creationId xmlns:p14="http://schemas.microsoft.com/office/powerpoint/2010/main" val="276366599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a:p>
        </p:txBody>
      </p:sp>
      <p:sp>
        <p:nvSpPr>
          <p:cNvPr id="19" name="テキスト ボックス 18"/>
          <p:cNvSpPr txBox="1"/>
          <p:nvPr/>
        </p:nvSpPr>
        <p:spPr>
          <a:xfrm>
            <a:off x="171450" y="1581150"/>
            <a:ext cx="8801100" cy="4708981"/>
          </a:xfrm>
          <a:prstGeom prst="rect">
            <a:avLst/>
          </a:prstGeom>
          <a:noFill/>
        </p:spPr>
        <p:txBody>
          <a:bodyPr wrap="square" rtlCol="0">
            <a:spAutoFit/>
          </a:bodyPr>
          <a:lstStyle/>
          <a:p>
            <a:r>
              <a:rPr lang="ja-JP" altLang="en-US" sz="2000" dirty="0" smtClean="0"/>
              <a:t>○「ヒント集２」</a:t>
            </a:r>
            <a:r>
              <a:rPr lang="en-US" altLang="ja-JP" sz="2000" dirty="0" smtClean="0">
                <a:latin typeface="+mj-ea"/>
                <a:ea typeface="+mj-ea"/>
              </a:rPr>
              <a:t>P</a:t>
            </a:r>
            <a:r>
              <a:rPr lang="ja-JP" altLang="en-US" sz="2000" dirty="0" smtClean="0"/>
              <a:t>３を読む。</a:t>
            </a:r>
            <a:endParaRPr lang="en-US" altLang="ja-JP" sz="2000" dirty="0" smtClean="0"/>
          </a:p>
          <a:p>
            <a:endParaRPr lang="en-US" altLang="ja-JP" sz="2000" dirty="0" smtClean="0"/>
          </a:p>
          <a:p>
            <a:r>
              <a:rPr lang="ja-JP" altLang="en-US" sz="2000" dirty="0" smtClean="0">
                <a:solidFill>
                  <a:schemeClr val="bg1">
                    <a:lumMod val="85000"/>
                  </a:schemeClr>
                </a:solidFill>
              </a:rPr>
              <a:t>○平成</a:t>
            </a:r>
            <a:r>
              <a:rPr lang="en-US" altLang="ja-JP" sz="2000" dirty="0" smtClean="0">
                <a:solidFill>
                  <a:schemeClr val="bg1">
                    <a:lumMod val="85000"/>
                  </a:schemeClr>
                </a:solidFill>
                <a:latin typeface="+mn-ea"/>
              </a:rPr>
              <a:t>27</a:t>
            </a:r>
            <a:r>
              <a:rPr lang="ja-JP" altLang="en-US" sz="2000" dirty="0" smtClean="0">
                <a:solidFill>
                  <a:schemeClr val="bg1">
                    <a:lumMod val="85000"/>
                  </a:schemeClr>
                </a:solidFill>
                <a:latin typeface="+mn-ea"/>
              </a:rPr>
              <a:t>年度　小学校国語</a:t>
            </a:r>
            <a:r>
              <a:rPr lang="en-US" altLang="ja-JP" sz="2000" dirty="0" smtClean="0">
                <a:solidFill>
                  <a:schemeClr val="bg1">
                    <a:lumMod val="85000"/>
                  </a:schemeClr>
                </a:solidFill>
                <a:latin typeface="+mn-ea"/>
              </a:rPr>
              <a:t>B</a:t>
            </a:r>
            <a:r>
              <a:rPr lang="ja-JP" altLang="en-US" sz="2000" dirty="0" smtClean="0">
                <a:solidFill>
                  <a:schemeClr val="bg1">
                    <a:lumMod val="85000"/>
                  </a:schemeClr>
                </a:solidFill>
                <a:latin typeface="+mn-ea"/>
              </a:rPr>
              <a:t>３を解く。</a:t>
            </a:r>
            <a:endParaRPr lang="en-US" altLang="ja-JP" sz="2000" dirty="0" smtClean="0">
              <a:solidFill>
                <a:schemeClr val="bg1">
                  <a:lumMod val="85000"/>
                </a:schemeClr>
              </a:solidFill>
              <a:latin typeface="+mn-ea"/>
            </a:endParaRPr>
          </a:p>
          <a:p>
            <a:endParaRPr lang="en-US" altLang="ja-JP" sz="2000" dirty="0">
              <a:solidFill>
                <a:schemeClr val="bg1">
                  <a:lumMod val="85000"/>
                </a:schemeClr>
              </a:solidFill>
            </a:endParaRPr>
          </a:p>
          <a:p>
            <a:r>
              <a:rPr lang="ja-JP" altLang="en-US" sz="2000" dirty="0" smtClean="0">
                <a:solidFill>
                  <a:schemeClr val="bg1">
                    <a:lumMod val="85000"/>
                  </a:schemeClr>
                </a:solidFill>
              </a:rPr>
              <a:t>○正答例を確かめる。</a:t>
            </a:r>
            <a:endParaRPr lang="en-US" altLang="ja-JP" sz="2000" dirty="0" smtClean="0">
              <a:solidFill>
                <a:schemeClr val="bg1">
                  <a:lumMod val="85000"/>
                </a:schemeClr>
              </a:solidFill>
            </a:endParaRPr>
          </a:p>
          <a:p>
            <a:endParaRPr lang="en-US" altLang="ja-JP" sz="2000" dirty="0">
              <a:solidFill>
                <a:schemeClr val="bg1">
                  <a:lumMod val="85000"/>
                </a:schemeClr>
              </a:solidFill>
            </a:endParaRPr>
          </a:p>
          <a:p>
            <a:r>
              <a:rPr lang="ja-JP" altLang="en-US" sz="2000" dirty="0" smtClean="0">
                <a:solidFill>
                  <a:schemeClr val="bg1">
                    <a:lumMod val="85000"/>
                  </a:schemeClr>
                </a:solidFill>
              </a:rPr>
              <a:t>○この問題を単元として捉え、単元を</a:t>
            </a:r>
            <a:r>
              <a:rPr lang="ja-JP" altLang="en-US" sz="2000" dirty="0" smtClean="0">
                <a:solidFill>
                  <a:schemeClr val="bg1">
                    <a:lumMod val="85000"/>
                  </a:schemeClr>
                </a:solidFill>
                <a:latin typeface="+mj-ea"/>
                <a:ea typeface="+mj-ea"/>
              </a:rPr>
              <a:t>計画する。</a:t>
            </a:r>
            <a:endParaRPr lang="en-US" altLang="ja-JP" sz="2000" dirty="0" smtClean="0">
              <a:solidFill>
                <a:schemeClr val="bg1">
                  <a:lumMod val="85000"/>
                </a:schemeClr>
              </a:solidFill>
              <a:latin typeface="+mj-ea"/>
              <a:ea typeface="+mj-ea"/>
            </a:endParaRPr>
          </a:p>
          <a:p>
            <a:r>
              <a:rPr lang="ja-JP" altLang="en-US" sz="2000" dirty="0" smtClean="0">
                <a:solidFill>
                  <a:schemeClr val="bg1">
                    <a:lumMod val="85000"/>
                  </a:schemeClr>
                </a:solidFill>
                <a:latin typeface="+mj-ea"/>
                <a:ea typeface="+mj-ea"/>
              </a:rPr>
              <a:t>　（個人）</a:t>
            </a:r>
            <a:endParaRPr lang="en-US" altLang="ja-JP" sz="2000" dirty="0" smtClean="0">
              <a:solidFill>
                <a:schemeClr val="bg1">
                  <a:lumMod val="85000"/>
                </a:schemeClr>
              </a:solidFill>
              <a:latin typeface="+mj-ea"/>
              <a:ea typeface="+mj-ea"/>
            </a:endParaRPr>
          </a:p>
          <a:p>
            <a:r>
              <a:rPr lang="ja-JP" altLang="en-US" sz="2000" dirty="0" smtClean="0">
                <a:solidFill>
                  <a:schemeClr val="bg1">
                    <a:lumMod val="85000"/>
                  </a:schemeClr>
                </a:solidFill>
                <a:latin typeface="+mj-ea"/>
                <a:ea typeface="+mj-ea"/>
              </a:rPr>
              <a:t>○立てた単元の計画を交流する。</a:t>
            </a:r>
            <a:endParaRPr lang="en-US" altLang="ja-JP" sz="2000" dirty="0" smtClean="0">
              <a:solidFill>
                <a:schemeClr val="bg1">
                  <a:lumMod val="85000"/>
                </a:schemeClr>
              </a:solidFill>
              <a:latin typeface="+mj-ea"/>
              <a:ea typeface="+mj-ea"/>
            </a:endParaRPr>
          </a:p>
          <a:p>
            <a:r>
              <a:rPr lang="ja-JP" altLang="en-US" sz="2000" dirty="0">
                <a:solidFill>
                  <a:schemeClr val="bg1">
                    <a:lumMod val="85000"/>
                  </a:schemeClr>
                </a:solidFill>
                <a:latin typeface="+mj-ea"/>
                <a:ea typeface="+mj-ea"/>
              </a:rPr>
              <a:t>　</a:t>
            </a:r>
            <a:r>
              <a:rPr lang="ja-JP" altLang="en-US" sz="2000" dirty="0" smtClean="0">
                <a:solidFill>
                  <a:schemeClr val="bg1">
                    <a:lumMod val="85000"/>
                  </a:schemeClr>
                </a:solidFill>
                <a:latin typeface="+mj-ea"/>
                <a:ea typeface="+mj-ea"/>
              </a:rPr>
              <a:t>（グループ）</a:t>
            </a:r>
            <a:endParaRPr lang="en-US" altLang="ja-JP" sz="2000" dirty="0" smtClean="0">
              <a:solidFill>
                <a:schemeClr val="bg1">
                  <a:lumMod val="85000"/>
                </a:schemeClr>
              </a:solidFill>
              <a:latin typeface="+mj-ea"/>
              <a:ea typeface="+mj-ea"/>
            </a:endParaRPr>
          </a:p>
          <a:p>
            <a:r>
              <a:rPr lang="ja-JP" altLang="en-US" sz="2000" dirty="0" smtClean="0">
                <a:solidFill>
                  <a:schemeClr val="bg1">
                    <a:lumMod val="85000"/>
                  </a:schemeClr>
                </a:solidFill>
                <a:latin typeface="+mj-ea"/>
                <a:ea typeface="+mj-ea"/>
              </a:rPr>
              <a:t>○「ヒント集</a:t>
            </a:r>
            <a:r>
              <a:rPr lang="en-US" altLang="ja-JP" sz="2000" dirty="0" smtClean="0">
                <a:solidFill>
                  <a:schemeClr val="bg1">
                    <a:lumMod val="85000"/>
                  </a:schemeClr>
                </a:solidFill>
                <a:latin typeface="+mj-ea"/>
                <a:ea typeface="+mj-ea"/>
              </a:rPr>
              <a:t>2</a:t>
            </a:r>
            <a:r>
              <a:rPr lang="ja-JP" altLang="en-US" sz="2000" dirty="0" smtClean="0">
                <a:solidFill>
                  <a:schemeClr val="bg1">
                    <a:lumMod val="85000"/>
                  </a:schemeClr>
                </a:solidFill>
                <a:latin typeface="+mj-ea"/>
                <a:ea typeface="+mj-ea"/>
              </a:rPr>
              <a:t>」</a:t>
            </a:r>
            <a:r>
              <a:rPr lang="en-US" altLang="ja-JP" sz="2000" dirty="0" smtClean="0">
                <a:solidFill>
                  <a:schemeClr val="bg1">
                    <a:lumMod val="85000"/>
                  </a:schemeClr>
                </a:solidFill>
                <a:latin typeface="+mj-ea"/>
                <a:ea typeface="+mj-ea"/>
              </a:rPr>
              <a:t>P</a:t>
            </a:r>
            <a:r>
              <a:rPr lang="ja-JP" altLang="en-US" sz="2000" dirty="0" smtClean="0">
                <a:solidFill>
                  <a:schemeClr val="bg1">
                    <a:lumMod val="85000"/>
                  </a:schemeClr>
                </a:solidFill>
                <a:latin typeface="+mj-ea"/>
                <a:ea typeface="+mj-ea"/>
              </a:rPr>
              <a:t>６・７を読む。</a:t>
            </a:r>
            <a:endParaRPr lang="en-US" altLang="ja-JP" sz="2000" dirty="0" smtClean="0">
              <a:solidFill>
                <a:schemeClr val="bg1">
                  <a:lumMod val="85000"/>
                </a:schemeClr>
              </a:solidFill>
              <a:latin typeface="+mj-ea"/>
              <a:ea typeface="+mj-ea"/>
            </a:endParaRPr>
          </a:p>
          <a:p>
            <a:endParaRPr lang="en-US" altLang="ja-JP" sz="2000" dirty="0" smtClean="0">
              <a:solidFill>
                <a:schemeClr val="bg1">
                  <a:lumMod val="85000"/>
                </a:schemeClr>
              </a:solidFill>
              <a:latin typeface="+mj-ea"/>
              <a:ea typeface="+mj-ea"/>
            </a:endParaRPr>
          </a:p>
          <a:p>
            <a:r>
              <a:rPr lang="ja-JP" altLang="en-US" sz="2000" dirty="0" smtClean="0">
                <a:solidFill>
                  <a:schemeClr val="bg1">
                    <a:lumMod val="85000"/>
                  </a:schemeClr>
                </a:solidFill>
                <a:latin typeface="+mj-ea"/>
                <a:ea typeface="+mj-ea"/>
              </a:rPr>
              <a:t>○新しく知ったことや気付きを書く。</a:t>
            </a:r>
            <a:endParaRPr lang="en-US" altLang="ja-JP" sz="2000" dirty="0" smtClean="0">
              <a:solidFill>
                <a:schemeClr val="bg1">
                  <a:lumMod val="85000"/>
                </a:schemeClr>
              </a:solidFill>
              <a:latin typeface="+mj-ea"/>
              <a:ea typeface="+mj-ea"/>
            </a:endParaRPr>
          </a:p>
          <a:p>
            <a:r>
              <a:rPr lang="ja-JP" altLang="en-US" sz="2000" dirty="0">
                <a:solidFill>
                  <a:schemeClr val="bg1">
                    <a:lumMod val="85000"/>
                  </a:schemeClr>
                </a:solidFill>
                <a:latin typeface="+mj-ea"/>
                <a:ea typeface="+mj-ea"/>
              </a:rPr>
              <a:t>　</a:t>
            </a:r>
            <a:r>
              <a:rPr lang="ja-JP" altLang="en-US" sz="2000" dirty="0" smtClean="0">
                <a:solidFill>
                  <a:schemeClr val="bg1">
                    <a:lumMod val="85000"/>
                  </a:schemeClr>
                </a:solidFill>
                <a:latin typeface="+mj-ea"/>
                <a:ea typeface="+mj-ea"/>
              </a:rPr>
              <a:t>（個人）</a:t>
            </a:r>
            <a:endParaRPr lang="en-US" altLang="ja-JP" sz="2000" dirty="0" smtClean="0">
              <a:solidFill>
                <a:schemeClr val="bg1">
                  <a:lumMod val="85000"/>
                </a:schemeClr>
              </a:solidFill>
              <a:latin typeface="+mj-ea"/>
              <a:ea typeface="+mj-ea"/>
            </a:endParaRPr>
          </a:p>
          <a:p>
            <a:r>
              <a:rPr lang="ja-JP" altLang="en-US" sz="2000" dirty="0" smtClean="0">
                <a:solidFill>
                  <a:schemeClr val="bg1">
                    <a:lumMod val="85000"/>
                  </a:schemeClr>
                </a:solidFill>
                <a:latin typeface="+mj-ea"/>
                <a:ea typeface="+mj-ea"/>
              </a:rPr>
              <a:t>○グループで交流する。</a:t>
            </a:r>
            <a:endParaRPr lang="en-US" altLang="ja-JP" sz="2000" dirty="0" smtClean="0">
              <a:solidFill>
                <a:schemeClr val="bg1">
                  <a:lumMod val="85000"/>
                </a:schemeClr>
              </a:solidFill>
              <a:latin typeface="+mj-ea"/>
              <a:ea typeface="+mj-ea"/>
            </a:endParaRPr>
          </a:p>
        </p:txBody>
      </p:sp>
      <p:sp>
        <p:nvSpPr>
          <p:cNvPr id="20" name="下矢印 19"/>
          <p:cNvSpPr/>
          <p:nvPr/>
        </p:nvSpPr>
        <p:spPr>
          <a:xfrm>
            <a:off x="2838450" y="1981200"/>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下矢印 20"/>
          <p:cNvSpPr/>
          <p:nvPr/>
        </p:nvSpPr>
        <p:spPr>
          <a:xfrm>
            <a:off x="2838450" y="2571750"/>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下矢印 21"/>
          <p:cNvSpPr/>
          <p:nvPr/>
        </p:nvSpPr>
        <p:spPr>
          <a:xfrm>
            <a:off x="2838450" y="3228976"/>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下矢印 22"/>
          <p:cNvSpPr/>
          <p:nvPr/>
        </p:nvSpPr>
        <p:spPr>
          <a:xfrm>
            <a:off x="2838450" y="3810000"/>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下矢印 23"/>
          <p:cNvSpPr/>
          <p:nvPr/>
        </p:nvSpPr>
        <p:spPr>
          <a:xfrm>
            <a:off x="2838450" y="4400550"/>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下矢印 24"/>
          <p:cNvSpPr/>
          <p:nvPr/>
        </p:nvSpPr>
        <p:spPr>
          <a:xfrm>
            <a:off x="2838450" y="4972050"/>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下矢印 27"/>
          <p:cNvSpPr/>
          <p:nvPr/>
        </p:nvSpPr>
        <p:spPr>
          <a:xfrm>
            <a:off x="2838450" y="5676900"/>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600" b="1" dirty="0" smtClean="0">
                <a:latin typeface="+mn-ea"/>
              </a:rPr>
              <a:t>　</a:t>
            </a:r>
            <a:r>
              <a:rPr lang="en-US" altLang="ja-JP" sz="3600" b="1" dirty="0" smtClean="0">
                <a:latin typeface="+mn-ea"/>
              </a:rPr>
              <a:t>Ⅳ</a:t>
            </a:r>
            <a:r>
              <a:rPr lang="ja-JP" altLang="en-US" sz="3600" b="1" dirty="0" smtClean="0">
                <a:latin typeface="+mn-ea"/>
              </a:rPr>
              <a:t>　単元計画研修</a:t>
            </a:r>
            <a:endParaRPr kumimoji="1" lang="ja-JP" altLang="en-US" sz="2000" b="1" dirty="0"/>
          </a:p>
        </p:txBody>
      </p:sp>
    </p:spTree>
    <p:extLst>
      <p:ext uri="{BB962C8B-B14F-4D97-AF65-F5344CB8AC3E}">
        <p14:creationId xmlns:p14="http://schemas.microsoft.com/office/powerpoint/2010/main" val="148124410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テキスト ボックス 18"/>
          <p:cNvSpPr txBox="1"/>
          <p:nvPr/>
        </p:nvSpPr>
        <p:spPr>
          <a:xfrm>
            <a:off x="171450" y="1581150"/>
            <a:ext cx="8801100" cy="4708981"/>
          </a:xfrm>
          <a:prstGeom prst="rect">
            <a:avLst/>
          </a:prstGeom>
          <a:noFill/>
        </p:spPr>
        <p:txBody>
          <a:bodyPr wrap="square" rtlCol="0">
            <a:spAutoFit/>
          </a:bodyPr>
          <a:lstStyle/>
          <a:p>
            <a:r>
              <a:rPr lang="ja-JP" altLang="en-US" sz="2000" dirty="0" smtClean="0">
                <a:solidFill>
                  <a:schemeClr val="bg1">
                    <a:lumMod val="85000"/>
                  </a:schemeClr>
                </a:solidFill>
              </a:rPr>
              <a:t>○「ヒント集２」</a:t>
            </a:r>
            <a:r>
              <a:rPr lang="en-US" altLang="ja-JP" sz="2000" dirty="0" smtClean="0">
                <a:solidFill>
                  <a:schemeClr val="bg1">
                    <a:lumMod val="85000"/>
                  </a:schemeClr>
                </a:solidFill>
                <a:latin typeface="+mj-ea"/>
                <a:ea typeface="+mj-ea"/>
              </a:rPr>
              <a:t>P</a:t>
            </a:r>
            <a:r>
              <a:rPr lang="ja-JP" altLang="en-US" sz="2000" dirty="0" smtClean="0">
                <a:solidFill>
                  <a:schemeClr val="bg1">
                    <a:lumMod val="85000"/>
                  </a:schemeClr>
                </a:solidFill>
              </a:rPr>
              <a:t>３を読む。</a:t>
            </a:r>
            <a:endParaRPr lang="en-US" altLang="ja-JP" sz="2000" dirty="0" smtClean="0">
              <a:solidFill>
                <a:schemeClr val="bg1">
                  <a:lumMod val="85000"/>
                </a:schemeClr>
              </a:solidFill>
            </a:endParaRPr>
          </a:p>
          <a:p>
            <a:endParaRPr lang="en-US" altLang="ja-JP" sz="2000" dirty="0" smtClean="0"/>
          </a:p>
          <a:p>
            <a:r>
              <a:rPr lang="ja-JP" altLang="en-US" sz="2000" dirty="0" smtClean="0"/>
              <a:t>○平成</a:t>
            </a:r>
            <a:r>
              <a:rPr lang="en-US" altLang="ja-JP" sz="2000" dirty="0" smtClean="0">
                <a:latin typeface="+mn-ea"/>
              </a:rPr>
              <a:t>27</a:t>
            </a:r>
            <a:r>
              <a:rPr lang="ja-JP" altLang="en-US" sz="2000" dirty="0" smtClean="0">
                <a:latin typeface="+mn-ea"/>
              </a:rPr>
              <a:t>年度　小学校国語</a:t>
            </a:r>
            <a:r>
              <a:rPr lang="en-US" altLang="ja-JP" sz="2000" dirty="0" smtClean="0">
                <a:latin typeface="+mn-ea"/>
              </a:rPr>
              <a:t>B</a:t>
            </a:r>
            <a:r>
              <a:rPr lang="ja-JP" altLang="en-US" sz="2000" dirty="0" smtClean="0">
                <a:latin typeface="+mn-ea"/>
              </a:rPr>
              <a:t>３を解く。</a:t>
            </a:r>
            <a:endParaRPr lang="en-US" altLang="ja-JP" sz="2000" dirty="0" smtClean="0">
              <a:latin typeface="+mn-ea"/>
            </a:endParaRPr>
          </a:p>
          <a:p>
            <a:endParaRPr lang="en-US" altLang="ja-JP" sz="2000" dirty="0"/>
          </a:p>
          <a:p>
            <a:r>
              <a:rPr lang="ja-JP" altLang="en-US" sz="2000" dirty="0" smtClean="0">
                <a:solidFill>
                  <a:schemeClr val="bg1">
                    <a:lumMod val="85000"/>
                  </a:schemeClr>
                </a:solidFill>
              </a:rPr>
              <a:t>○正答例を確かめる。</a:t>
            </a:r>
            <a:endParaRPr lang="en-US" altLang="ja-JP" sz="2000" dirty="0" smtClean="0">
              <a:solidFill>
                <a:schemeClr val="bg1">
                  <a:lumMod val="85000"/>
                </a:schemeClr>
              </a:solidFill>
            </a:endParaRPr>
          </a:p>
          <a:p>
            <a:endParaRPr lang="en-US" altLang="ja-JP" sz="2000" dirty="0">
              <a:solidFill>
                <a:schemeClr val="bg1">
                  <a:lumMod val="85000"/>
                </a:schemeClr>
              </a:solidFill>
            </a:endParaRPr>
          </a:p>
          <a:p>
            <a:r>
              <a:rPr lang="ja-JP" altLang="en-US" sz="2000" dirty="0" smtClean="0">
                <a:solidFill>
                  <a:schemeClr val="bg1">
                    <a:lumMod val="85000"/>
                  </a:schemeClr>
                </a:solidFill>
              </a:rPr>
              <a:t>○この問題を単元として捉え、単元を</a:t>
            </a:r>
            <a:r>
              <a:rPr lang="ja-JP" altLang="en-US" sz="2000" dirty="0" smtClean="0">
                <a:solidFill>
                  <a:schemeClr val="bg1">
                    <a:lumMod val="85000"/>
                  </a:schemeClr>
                </a:solidFill>
                <a:latin typeface="+mj-ea"/>
                <a:ea typeface="+mj-ea"/>
              </a:rPr>
              <a:t>計画する。</a:t>
            </a:r>
            <a:endParaRPr lang="en-US" altLang="ja-JP" sz="2000" dirty="0" smtClean="0">
              <a:solidFill>
                <a:schemeClr val="bg1">
                  <a:lumMod val="85000"/>
                </a:schemeClr>
              </a:solidFill>
              <a:latin typeface="+mj-ea"/>
              <a:ea typeface="+mj-ea"/>
            </a:endParaRPr>
          </a:p>
          <a:p>
            <a:r>
              <a:rPr lang="ja-JP" altLang="en-US" sz="2000" dirty="0" smtClean="0">
                <a:solidFill>
                  <a:schemeClr val="bg1">
                    <a:lumMod val="85000"/>
                  </a:schemeClr>
                </a:solidFill>
                <a:latin typeface="+mj-ea"/>
                <a:ea typeface="+mj-ea"/>
              </a:rPr>
              <a:t>　（個人）</a:t>
            </a:r>
            <a:endParaRPr lang="en-US" altLang="ja-JP" sz="2000" dirty="0" smtClean="0">
              <a:solidFill>
                <a:schemeClr val="bg1">
                  <a:lumMod val="85000"/>
                </a:schemeClr>
              </a:solidFill>
              <a:latin typeface="+mj-ea"/>
              <a:ea typeface="+mj-ea"/>
            </a:endParaRPr>
          </a:p>
          <a:p>
            <a:r>
              <a:rPr lang="ja-JP" altLang="en-US" sz="2000" dirty="0" smtClean="0">
                <a:solidFill>
                  <a:schemeClr val="bg1">
                    <a:lumMod val="85000"/>
                  </a:schemeClr>
                </a:solidFill>
                <a:latin typeface="+mj-ea"/>
                <a:ea typeface="+mj-ea"/>
              </a:rPr>
              <a:t>○立てた単元の計画を交流する。</a:t>
            </a:r>
            <a:endParaRPr lang="en-US" altLang="ja-JP" sz="2000" dirty="0" smtClean="0">
              <a:solidFill>
                <a:schemeClr val="bg1">
                  <a:lumMod val="85000"/>
                </a:schemeClr>
              </a:solidFill>
              <a:latin typeface="+mj-ea"/>
              <a:ea typeface="+mj-ea"/>
            </a:endParaRPr>
          </a:p>
          <a:p>
            <a:r>
              <a:rPr lang="ja-JP" altLang="en-US" sz="2000" dirty="0">
                <a:solidFill>
                  <a:schemeClr val="bg1">
                    <a:lumMod val="85000"/>
                  </a:schemeClr>
                </a:solidFill>
                <a:latin typeface="+mj-ea"/>
                <a:ea typeface="+mj-ea"/>
              </a:rPr>
              <a:t>　</a:t>
            </a:r>
            <a:r>
              <a:rPr lang="ja-JP" altLang="en-US" sz="2000" dirty="0" smtClean="0">
                <a:solidFill>
                  <a:schemeClr val="bg1">
                    <a:lumMod val="85000"/>
                  </a:schemeClr>
                </a:solidFill>
                <a:latin typeface="+mj-ea"/>
                <a:ea typeface="+mj-ea"/>
              </a:rPr>
              <a:t>（グループ）</a:t>
            </a:r>
            <a:endParaRPr lang="en-US" altLang="ja-JP" sz="2000" dirty="0" smtClean="0">
              <a:solidFill>
                <a:schemeClr val="bg1">
                  <a:lumMod val="85000"/>
                </a:schemeClr>
              </a:solidFill>
              <a:latin typeface="+mj-ea"/>
              <a:ea typeface="+mj-ea"/>
            </a:endParaRPr>
          </a:p>
          <a:p>
            <a:r>
              <a:rPr lang="ja-JP" altLang="en-US" sz="2000" dirty="0" smtClean="0">
                <a:solidFill>
                  <a:schemeClr val="bg1">
                    <a:lumMod val="85000"/>
                  </a:schemeClr>
                </a:solidFill>
                <a:latin typeface="+mj-ea"/>
                <a:ea typeface="+mj-ea"/>
              </a:rPr>
              <a:t>○「ヒント集</a:t>
            </a:r>
            <a:r>
              <a:rPr lang="en-US" altLang="ja-JP" sz="2000" dirty="0" smtClean="0">
                <a:solidFill>
                  <a:schemeClr val="bg1">
                    <a:lumMod val="85000"/>
                  </a:schemeClr>
                </a:solidFill>
                <a:latin typeface="+mj-ea"/>
                <a:ea typeface="+mj-ea"/>
              </a:rPr>
              <a:t>2</a:t>
            </a:r>
            <a:r>
              <a:rPr lang="ja-JP" altLang="en-US" sz="2000" dirty="0" smtClean="0">
                <a:solidFill>
                  <a:schemeClr val="bg1">
                    <a:lumMod val="85000"/>
                  </a:schemeClr>
                </a:solidFill>
                <a:latin typeface="+mj-ea"/>
                <a:ea typeface="+mj-ea"/>
              </a:rPr>
              <a:t>」</a:t>
            </a:r>
            <a:r>
              <a:rPr lang="en-US" altLang="ja-JP" sz="2000" dirty="0" smtClean="0">
                <a:solidFill>
                  <a:schemeClr val="bg1">
                    <a:lumMod val="85000"/>
                  </a:schemeClr>
                </a:solidFill>
                <a:latin typeface="+mj-ea"/>
                <a:ea typeface="+mj-ea"/>
              </a:rPr>
              <a:t>P</a:t>
            </a:r>
            <a:r>
              <a:rPr lang="ja-JP" altLang="en-US" sz="2000" dirty="0" smtClean="0">
                <a:solidFill>
                  <a:schemeClr val="bg1">
                    <a:lumMod val="85000"/>
                  </a:schemeClr>
                </a:solidFill>
                <a:latin typeface="+mj-ea"/>
                <a:ea typeface="+mj-ea"/>
              </a:rPr>
              <a:t>６・７を読む。</a:t>
            </a:r>
            <a:endParaRPr lang="en-US" altLang="ja-JP" sz="2000" dirty="0" smtClean="0">
              <a:solidFill>
                <a:schemeClr val="bg1">
                  <a:lumMod val="85000"/>
                </a:schemeClr>
              </a:solidFill>
              <a:latin typeface="+mj-ea"/>
              <a:ea typeface="+mj-ea"/>
            </a:endParaRPr>
          </a:p>
          <a:p>
            <a:endParaRPr lang="en-US" altLang="ja-JP" sz="2000" dirty="0" smtClean="0">
              <a:solidFill>
                <a:schemeClr val="bg1">
                  <a:lumMod val="85000"/>
                </a:schemeClr>
              </a:solidFill>
              <a:latin typeface="+mj-ea"/>
              <a:ea typeface="+mj-ea"/>
            </a:endParaRPr>
          </a:p>
          <a:p>
            <a:r>
              <a:rPr lang="ja-JP" altLang="en-US" sz="2000" dirty="0" smtClean="0">
                <a:solidFill>
                  <a:schemeClr val="bg1">
                    <a:lumMod val="85000"/>
                  </a:schemeClr>
                </a:solidFill>
                <a:latin typeface="+mj-ea"/>
                <a:ea typeface="+mj-ea"/>
              </a:rPr>
              <a:t>○新しく知ったことや気付きを</a:t>
            </a:r>
            <a:r>
              <a:rPr lang="ja-JP" altLang="en-US" sz="2000" dirty="0">
                <a:solidFill>
                  <a:schemeClr val="bg1">
                    <a:lumMod val="85000"/>
                  </a:schemeClr>
                </a:solidFill>
                <a:latin typeface="+mj-ea"/>
                <a:ea typeface="+mj-ea"/>
              </a:rPr>
              <a:t>書く</a:t>
            </a:r>
            <a:r>
              <a:rPr lang="ja-JP" altLang="en-US" sz="2000" dirty="0" smtClean="0">
                <a:solidFill>
                  <a:schemeClr val="bg1">
                    <a:lumMod val="85000"/>
                  </a:schemeClr>
                </a:solidFill>
                <a:latin typeface="+mj-ea"/>
                <a:ea typeface="+mj-ea"/>
              </a:rPr>
              <a:t>。</a:t>
            </a:r>
            <a:endParaRPr lang="en-US" altLang="ja-JP" sz="2000" dirty="0" smtClean="0">
              <a:solidFill>
                <a:schemeClr val="bg1">
                  <a:lumMod val="85000"/>
                </a:schemeClr>
              </a:solidFill>
              <a:latin typeface="+mj-ea"/>
              <a:ea typeface="+mj-ea"/>
            </a:endParaRPr>
          </a:p>
          <a:p>
            <a:r>
              <a:rPr lang="ja-JP" altLang="en-US" sz="2000" dirty="0">
                <a:solidFill>
                  <a:schemeClr val="bg1">
                    <a:lumMod val="85000"/>
                  </a:schemeClr>
                </a:solidFill>
                <a:latin typeface="+mj-ea"/>
                <a:ea typeface="+mj-ea"/>
              </a:rPr>
              <a:t>　</a:t>
            </a:r>
            <a:r>
              <a:rPr lang="ja-JP" altLang="en-US" sz="2000" dirty="0" smtClean="0">
                <a:solidFill>
                  <a:schemeClr val="bg1">
                    <a:lumMod val="85000"/>
                  </a:schemeClr>
                </a:solidFill>
                <a:latin typeface="+mj-ea"/>
                <a:ea typeface="+mj-ea"/>
              </a:rPr>
              <a:t>（</a:t>
            </a:r>
            <a:r>
              <a:rPr lang="ja-JP" altLang="en-US" sz="2000" dirty="0">
                <a:solidFill>
                  <a:schemeClr val="bg1">
                    <a:lumMod val="85000"/>
                  </a:schemeClr>
                </a:solidFill>
                <a:latin typeface="+mj-ea"/>
                <a:ea typeface="+mj-ea"/>
              </a:rPr>
              <a:t>個人</a:t>
            </a:r>
            <a:r>
              <a:rPr lang="ja-JP" altLang="en-US" sz="2000" dirty="0" smtClean="0">
                <a:solidFill>
                  <a:schemeClr val="bg1">
                    <a:lumMod val="85000"/>
                  </a:schemeClr>
                </a:solidFill>
                <a:latin typeface="+mj-ea"/>
                <a:ea typeface="+mj-ea"/>
              </a:rPr>
              <a:t>）</a:t>
            </a:r>
            <a:endParaRPr lang="en-US" altLang="ja-JP" sz="2000" dirty="0" smtClean="0">
              <a:solidFill>
                <a:schemeClr val="bg1">
                  <a:lumMod val="85000"/>
                </a:schemeClr>
              </a:solidFill>
              <a:latin typeface="+mj-ea"/>
              <a:ea typeface="+mj-ea"/>
            </a:endParaRPr>
          </a:p>
          <a:p>
            <a:r>
              <a:rPr lang="ja-JP" altLang="en-US" sz="2000" dirty="0" smtClean="0">
                <a:solidFill>
                  <a:schemeClr val="bg1">
                    <a:lumMod val="85000"/>
                  </a:schemeClr>
                </a:solidFill>
                <a:latin typeface="+mj-ea"/>
                <a:ea typeface="+mj-ea"/>
              </a:rPr>
              <a:t>○グループで交流する。</a:t>
            </a:r>
            <a:endParaRPr lang="en-US" altLang="ja-JP" sz="2000" dirty="0" smtClean="0">
              <a:solidFill>
                <a:schemeClr val="bg1">
                  <a:lumMod val="85000"/>
                </a:schemeClr>
              </a:solidFill>
              <a:latin typeface="+mj-ea"/>
              <a:ea typeface="+mj-ea"/>
            </a:endParaRPr>
          </a:p>
        </p:txBody>
      </p:sp>
      <p:sp>
        <p:nvSpPr>
          <p:cNvPr id="20" name="下矢印 19"/>
          <p:cNvSpPr/>
          <p:nvPr/>
        </p:nvSpPr>
        <p:spPr>
          <a:xfrm>
            <a:off x="2838450" y="1981200"/>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下矢印 20"/>
          <p:cNvSpPr/>
          <p:nvPr/>
        </p:nvSpPr>
        <p:spPr>
          <a:xfrm>
            <a:off x="2838450" y="2571750"/>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下矢印 21"/>
          <p:cNvSpPr/>
          <p:nvPr/>
        </p:nvSpPr>
        <p:spPr>
          <a:xfrm>
            <a:off x="2838450" y="3228976"/>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下矢印 22"/>
          <p:cNvSpPr/>
          <p:nvPr/>
        </p:nvSpPr>
        <p:spPr>
          <a:xfrm>
            <a:off x="2838450" y="3810000"/>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下矢印 23"/>
          <p:cNvSpPr/>
          <p:nvPr/>
        </p:nvSpPr>
        <p:spPr>
          <a:xfrm>
            <a:off x="2838450" y="4400550"/>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下矢印 24"/>
          <p:cNvSpPr/>
          <p:nvPr/>
        </p:nvSpPr>
        <p:spPr>
          <a:xfrm>
            <a:off x="2838450" y="4972050"/>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下矢印 25"/>
          <p:cNvSpPr/>
          <p:nvPr/>
        </p:nvSpPr>
        <p:spPr>
          <a:xfrm>
            <a:off x="2838450" y="5676900"/>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600" b="1" dirty="0" smtClean="0">
                <a:latin typeface="+mn-ea"/>
              </a:rPr>
              <a:t>　</a:t>
            </a:r>
            <a:r>
              <a:rPr lang="en-US" altLang="ja-JP" sz="3600" b="1" dirty="0" smtClean="0">
                <a:latin typeface="+mn-ea"/>
              </a:rPr>
              <a:t>Ⅳ</a:t>
            </a:r>
            <a:r>
              <a:rPr lang="ja-JP" altLang="en-US" sz="3600" b="1" dirty="0" smtClean="0">
                <a:latin typeface="+mn-ea"/>
              </a:rPr>
              <a:t>　単元計画研修</a:t>
            </a:r>
            <a:endParaRPr kumimoji="1" lang="ja-JP" altLang="en-US" sz="2000" b="1" dirty="0"/>
          </a:p>
        </p:txBody>
      </p:sp>
    </p:spTree>
    <p:extLst>
      <p:ext uri="{BB962C8B-B14F-4D97-AF65-F5344CB8AC3E}">
        <p14:creationId xmlns:p14="http://schemas.microsoft.com/office/powerpoint/2010/main" val="154575429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テキスト ボックス 12"/>
          <p:cNvSpPr txBox="1"/>
          <p:nvPr/>
        </p:nvSpPr>
        <p:spPr>
          <a:xfrm>
            <a:off x="171450" y="1581150"/>
            <a:ext cx="8801100" cy="4708981"/>
          </a:xfrm>
          <a:prstGeom prst="rect">
            <a:avLst/>
          </a:prstGeom>
          <a:noFill/>
        </p:spPr>
        <p:txBody>
          <a:bodyPr wrap="square" rtlCol="0">
            <a:spAutoFit/>
          </a:bodyPr>
          <a:lstStyle/>
          <a:p>
            <a:r>
              <a:rPr lang="ja-JP" altLang="en-US" sz="2000" dirty="0" smtClean="0">
                <a:solidFill>
                  <a:schemeClr val="bg1">
                    <a:lumMod val="85000"/>
                  </a:schemeClr>
                </a:solidFill>
              </a:rPr>
              <a:t>○「ヒント集２」</a:t>
            </a:r>
            <a:r>
              <a:rPr lang="en-US" altLang="ja-JP" sz="2000" dirty="0" smtClean="0">
                <a:solidFill>
                  <a:schemeClr val="bg1">
                    <a:lumMod val="85000"/>
                  </a:schemeClr>
                </a:solidFill>
                <a:latin typeface="+mj-ea"/>
                <a:ea typeface="+mj-ea"/>
              </a:rPr>
              <a:t>P</a:t>
            </a:r>
            <a:r>
              <a:rPr lang="ja-JP" altLang="en-US" sz="2000" dirty="0" smtClean="0">
                <a:solidFill>
                  <a:schemeClr val="bg1">
                    <a:lumMod val="85000"/>
                  </a:schemeClr>
                </a:solidFill>
              </a:rPr>
              <a:t>３を読む。</a:t>
            </a:r>
            <a:endParaRPr lang="en-US" altLang="ja-JP" sz="2000" dirty="0" smtClean="0">
              <a:solidFill>
                <a:schemeClr val="bg1">
                  <a:lumMod val="85000"/>
                </a:schemeClr>
              </a:solidFill>
            </a:endParaRPr>
          </a:p>
          <a:p>
            <a:endParaRPr lang="en-US" altLang="ja-JP" sz="2000" dirty="0" smtClean="0">
              <a:solidFill>
                <a:schemeClr val="bg1">
                  <a:lumMod val="85000"/>
                </a:schemeClr>
              </a:solidFill>
            </a:endParaRPr>
          </a:p>
          <a:p>
            <a:r>
              <a:rPr lang="ja-JP" altLang="en-US" sz="2000" dirty="0" smtClean="0">
                <a:solidFill>
                  <a:schemeClr val="bg1">
                    <a:lumMod val="85000"/>
                  </a:schemeClr>
                </a:solidFill>
              </a:rPr>
              <a:t>○平成</a:t>
            </a:r>
            <a:r>
              <a:rPr lang="en-US" altLang="ja-JP" sz="2000" dirty="0" smtClean="0">
                <a:solidFill>
                  <a:schemeClr val="bg1">
                    <a:lumMod val="85000"/>
                  </a:schemeClr>
                </a:solidFill>
                <a:latin typeface="+mn-ea"/>
              </a:rPr>
              <a:t>27</a:t>
            </a:r>
            <a:r>
              <a:rPr lang="ja-JP" altLang="en-US" sz="2000" dirty="0" smtClean="0">
                <a:solidFill>
                  <a:schemeClr val="bg1">
                    <a:lumMod val="85000"/>
                  </a:schemeClr>
                </a:solidFill>
                <a:latin typeface="+mn-ea"/>
              </a:rPr>
              <a:t>年度　小学校国語</a:t>
            </a:r>
            <a:r>
              <a:rPr lang="en-US" altLang="ja-JP" sz="2000" dirty="0" smtClean="0">
                <a:solidFill>
                  <a:schemeClr val="bg1">
                    <a:lumMod val="85000"/>
                  </a:schemeClr>
                </a:solidFill>
                <a:latin typeface="+mn-ea"/>
              </a:rPr>
              <a:t>B</a:t>
            </a:r>
            <a:r>
              <a:rPr lang="ja-JP" altLang="en-US" sz="2000" dirty="0" smtClean="0">
                <a:solidFill>
                  <a:schemeClr val="bg1">
                    <a:lumMod val="85000"/>
                  </a:schemeClr>
                </a:solidFill>
                <a:latin typeface="+mn-ea"/>
              </a:rPr>
              <a:t>３を解く。</a:t>
            </a:r>
            <a:endParaRPr lang="en-US" altLang="ja-JP" sz="2000" dirty="0" smtClean="0">
              <a:solidFill>
                <a:schemeClr val="bg1">
                  <a:lumMod val="85000"/>
                </a:schemeClr>
              </a:solidFill>
              <a:latin typeface="+mn-ea"/>
            </a:endParaRPr>
          </a:p>
          <a:p>
            <a:endParaRPr lang="en-US" altLang="ja-JP" sz="2000" dirty="0"/>
          </a:p>
          <a:p>
            <a:r>
              <a:rPr lang="ja-JP" altLang="en-US" sz="2000" dirty="0" smtClean="0"/>
              <a:t>○正答例を確かめる。</a:t>
            </a:r>
            <a:endParaRPr lang="en-US" altLang="ja-JP" sz="2000" dirty="0" smtClean="0"/>
          </a:p>
          <a:p>
            <a:endParaRPr lang="en-US" altLang="ja-JP" sz="2000" dirty="0"/>
          </a:p>
          <a:p>
            <a:r>
              <a:rPr lang="ja-JP" altLang="en-US" sz="2000" dirty="0" smtClean="0">
                <a:solidFill>
                  <a:schemeClr val="bg1">
                    <a:lumMod val="85000"/>
                  </a:schemeClr>
                </a:solidFill>
              </a:rPr>
              <a:t>○この問題を単元として捉え、単元を</a:t>
            </a:r>
            <a:r>
              <a:rPr lang="ja-JP" altLang="en-US" sz="2000" dirty="0" smtClean="0">
                <a:solidFill>
                  <a:schemeClr val="bg1">
                    <a:lumMod val="85000"/>
                  </a:schemeClr>
                </a:solidFill>
                <a:latin typeface="+mj-ea"/>
                <a:ea typeface="+mj-ea"/>
              </a:rPr>
              <a:t>計画する。</a:t>
            </a:r>
            <a:endParaRPr lang="en-US" altLang="ja-JP" sz="2000" dirty="0" smtClean="0">
              <a:solidFill>
                <a:schemeClr val="bg1">
                  <a:lumMod val="85000"/>
                </a:schemeClr>
              </a:solidFill>
              <a:latin typeface="+mj-ea"/>
              <a:ea typeface="+mj-ea"/>
            </a:endParaRPr>
          </a:p>
          <a:p>
            <a:r>
              <a:rPr lang="ja-JP" altLang="en-US" sz="2000" dirty="0" smtClean="0">
                <a:solidFill>
                  <a:schemeClr val="bg1">
                    <a:lumMod val="85000"/>
                  </a:schemeClr>
                </a:solidFill>
                <a:latin typeface="+mj-ea"/>
                <a:ea typeface="+mj-ea"/>
              </a:rPr>
              <a:t>　（個人）</a:t>
            </a:r>
            <a:endParaRPr lang="en-US" altLang="ja-JP" sz="2000" dirty="0" smtClean="0">
              <a:solidFill>
                <a:schemeClr val="bg1">
                  <a:lumMod val="85000"/>
                </a:schemeClr>
              </a:solidFill>
              <a:latin typeface="+mj-ea"/>
              <a:ea typeface="+mj-ea"/>
            </a:endParaRPr>
          </a:p>
          <a:p>
            <a:r>
              <a:rPr lang="ja-JP" altLang="en-US" sz="2000" dirty="0" smtClean="0">
                <a:solidFill>
                  <a:schemeClr val="bg1">
                    <a:lumMod val="85000"/>
                  </a:schemeClr>
                </a:solidFill>
                <a:latin typeface="+mj-ea"/>
                <a:ea typeface="+mj-ea"/>
              </a:rPr>
              <a:t>○立てた単元の計画を交流する。</a:t>
            </a:r>
            <a:endParaRPr lang="en-US" altLang="ja-JP" sz="2000" dirty="0" smtClean="0">
              <a:solidFill>
                <a:schemeClr val="bg1">
                  <a:lumMod val="85000"/>
                </a:schemeClr>
              </a:solidFill>
              <a:latin typeface="+mj-ea"/>
              <a:ea typeface="+mj-ea"/>
            </a:endParaRPr>
          </a:p>
          <a:p>
            <a:r>
              <a:rPr lang="ja-JP" altLang="en-US" sz="2000" dirty="0">
                <a:solidFill>
                  <a:schemeClr val="bg1">
                    <a:lumMod val="85000"/>
                  </a:schemeClr>
                </a:solidFill>
                <a:latin typeface="+mj-ea"/>
                <a:ea typeface="+mj-ea"/>
              </a:rPr>
              <a:t>　</a:t>
            </a:r>
            <a:r>
              <a:rPr lang="ja-JP" altLang="en-US" sz="2000" dirty="0" smtClean="0">
                <a:solidFill>
                  <a:schemeClr val="bg1">
                    <a:lumMod val="85000"/>
                  </a:schemeClr>
                </a:solidFill>
                <a:latin typeface="+mj-ea"/>
                <a:ea typeface="+mj-ea"/>
              </a:rPr>
              <a:t>（グループ）</a:t>
            </a:r>
            <a:endParaRPr lang="en-US" altLang="ja-JP" sz="2000" dirty="0" smtClean="0">
              <a:solidFill>
                <a:schemeClr val="bg1">
                  <a:lumMod val="85000"/>
                </a:schemeClr>
              </a:solidFill>
              <a:latin typeface="+mj-ea"/>
              <a:ea typeface="+mj-ea"/>
            </a:endParaRPr>
          </a:p>
          <a:p>
            <a:r>
              <a:rPr lang="ja-JP" altLang="en-US" sz="2000" dirty="0" smtClean="0">
                <a:solidFill>
                  <a:schemeClr val="bg1">
                    <a:lumMod val="85000"/>
                  </a:schemeClr>
                </a:solidFill>
                <a:latin typeface="+mj-ea"/>
                <a:ea typeface="+mj-ea"/>
              </a:rPr>
              <a:t>○「ヒント集</a:t>
            </a:r>
            <a:r>
              <a:rPr lang="en-US" altLang="ja-JP" sz="2000" dirty="0" smtClean="0">
                <a:solidFill>
                  <a:schemeClr val="bg1">
                    <a:lumMod val="85000"/>
                  </a:schemeClr>
                </a:solidFill>
                <a:latin typeface="+mj-ea"/>
                <a:ea typeface="+mj-ea"/>
              </a:rPr>
              <a:t>2</a:t>
            </a:r>
            <a:r>
              <a:rPr lang="ja-JP" altLang="en-US" sz="2000" dirty="0" smtClean="0">
                <a:solidFill>
                  <a:schemeClr val="bg1">
                    <a:lumMod val="85000"/>
                  </a:schemeClr>
                </a:solidFill>
                <a:latin typeface="+mj-ea"/>
                <a:ea typeface="+mj-ea"/>
              </a:rPr>
              <a:t>」</a:t>
            </a:r>
            <a:r>
              <a:rPr lang="en-US" altLang="ja-JP" sz="2000" dirty="0" smtClean="0">
                <a:solidFill>
                  <a:schemeClr val="bg1">
                    <a:lumMod val="85000"/>
                  </a:schemeClr>
                </a:solidFill>
                <a:latin typeface="+mj-ea"/>
                <a:ea typeface="+mj-ea"/>
              </a:rPr>
              <a:t>P</a:t>
            </a:r>
            <a:r>
              <a:rPr lang="ja-JP" altLang="en-US" sz="2000" dirty="0" smtClean="0">
                <a:solidFill>
                  <a:schemeClr val="bg1">
                    <a:lumMod val="85000"/>
                  </a:schemeClr>
                </a:solidFill>
                <a:latin typeface="+mj-ea"/>
                <a:ea typeface="+mj-ea"/>
              </a:rPr>
              <a:t>６・７を読む。</a:t>
            </a:r>
            <a:endParaRPr lang="en-US" altLang="ja-JP" sz="2000" dirty="0" smtClean="0">
              <a:solidFill>
                <a:schemeClr val="bg1">
                  <a:lumMod val="85000"/>
                </a:schemeClr>
              </a:solidFill>
              <a:latin typeface="+mj-ea"/>
              <a:ea typeface="+mj-ea"/>
            </a:endParaRPr>
          </a:p>
          <a:p>
            <a:endParaRPr lang="en-US" altLang="ja-JP" sz="2000" dirty="0" smtClean="0">
              <a:solidFill>
                <a:schemeClr val="bg1">
                  <a:lumMod val="85000"/>
                </a:schemeClr>
              </a:solidFill>
              <a:latin typeface="+mj-ea"/>
              <a:ea typeface="+mj-ea"/>
            </a:endParaRPr>
          </a:p>
          <a:p>
            <a:r>
              <a:rPr lang="ja-JP" altLang="en-US" sz="2000" dirty="0" smtClean="0">
                <a:solidFill>
                  <a:schemeClr val="bg1">
                    <a:lumMod val="85000"/>
                  </a:schemeClr>
                </a:solidFill>
                <a:latin typeface="+mj-ea"/>
                <a:ea typeface="+mj-ea"/>
              </a:rPr>
              <a:t>○新しく知ったことや気付きを書く。</a:t>
            </a:r>
            <a:endParaRPr lang="en-US" altLang="ja-JP" sz="2000" dirty="0" smtClean="0">
              <a:solidFill>
                <a:schemeClr val="bg1">
                  <a:lumMod val="85000"/>
                </a:schemeClr>
              </a:solidFill>
              <a:latin typeface="+mj-ea"/>
              <a:ea typeface="+mj-ea"/>
            </a:endParaRPr>
          </a:p>
          <a:p>
            <a:r>
              <a:rPr lang="ja-JP" altLang="en-US" sz="2000" dirty="0">
                <a:solidFill>
                  <a:schemeClr val="bg1">
                    <a:lumMod val="85000"/>
                  </a:schemeClr>
                </a:solidFill>
                <a:latin typeface="+mj-ea"/>
                <a:ea typeface="+mj-ea"/>
              </a:rPr>
              <a:t>　</a:t>
            </a:r>
            <a:r>
              <a:rPr lang="ja-JP" altLang="en-US" sz="2000" dirty="0" smtClean="0">
                <a:solidFill>
                  <a:schemeClr val="bg1">
                    <a:lumMod val="85000"/>
                  </a:schemeClr>
                </a:solidFill>
                <a:latin typeface="+mj-ea"/>
                <a:ea typeface="+mj-ea"/>
              </a:rPr>
              <a:t>（グループ）</a:t>
            </a:r>
            <a:endParaRPr lang="en-US" altLang="ja-JP" sz="2000" dirty="0" smtClean="0">
              <a:solidFill>
                <a:schemeClr val="bg1">
                  <a:lumMod val="85000"/>
                </a:schemeClr>
              </a:solidFill>
              <a:latin typeface="+mj-ea"/>
              <a:ea typeface="+mj-ea"/>
            </a:endParaRPr>
          </a:p>
          <a:p>
            <a:r>
              <a:rPr lang="ja-JP" altLang="en-US" sz="2000" dirty="0" smtClean="0">
                <a:solidFill>
                  <a:schemeClr val="bg1">
                    <a:lumMod val="85000"/>
                  </a:schemeClr>
                </a:solidFill>
                <a:latin typeface="+mj-ea"/>
                <a:ea typeface="+mj-ea"/>
              </a:rPr>
              <a:t>○グループで</a:t>
            </a:r>
            <a:r>
              <a:rPr lang="ja-JP" altLang="en-US" sz="2000" dirty="0">
                <a:solidFill>
                  <a:schemeClr val="bg1">
                    <a:lumMod val="85000"/>
                  </a:schemeClr>
                </a:solidFill>
                <a:latin typeface="+mj-ea"/>
                <a:ea typeface="+mj-ea"/>
              </a:rPr>
              <a:t>交流</a:t>
            </a:r>
            <a:r>
              <a:rPr lang="ja-JP" altLang="en-US" sz="2000" dirty="0" smtClean="0">
                <a:solidFill>
                  <a:schemeClr val="bg1">
                    <a:lumMod val="85000"/>
                  </a:schemeClr>
                </a:solidFill>
                <a:latin typeface="+mj-ea"/>
                <a:ea typeface="+mj-ea"/>
              </a:rPr>
              <a:t>する。</a:t>
            </a:r>
            <a:endParaRPr lang="en-US" altLang="ja-JP" sz="2000" dirty="0" smtClean="0">
              <a:solidFill>
                <a:schemeClr val="bg1">
                  <a:lumMod val="85000"/>
                </a:schemeClr>
              </a:solidFill>
              <a:latin typeface="+mj-ea"/>
              <a:ea typeface="+mj-ea"/>
            </a:endParaRPr>
          </a:p>
        </p:txBody>
      </p:sp>
      <p:sp>
        <p:nvSpPr>
          <p:cNvPr id="14" name="下矢印 13"/>
          <p:cNvSpPr/>
          <p:nvPr/>
        </p:nvSpPr>
        <p:spPr>
          <a:xfrm>
            <a:off x="2838450" y="1981200"/>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下矢印 14"/>
          <p:cNvSpPr/>
          <p:nvPr/>
        </p:nvSpPr>
        <p:spPr>
          <a:xfrm>
            <a:off x="2838450" y="2571750"/>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下矢印 15"/>
          <p:cNvSpPr/>
          <p:nvPr/>
        </p:nvSpPr>
        <p:spPr>
          <a:xfrm>
            <a:off x="2838450" y="3228976"/>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下矢印 16"/>
          <p:cNvSpPr/>
          <p:nvPr/>
        </p:nvSpPr>
        <p:spPr>
          <a:xfrm>
            <a:off x="2838450" y="3810000"/>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下矢印 17"/>
          <p:cNvSpPr/>
          <p:nvPr/>
        </p:nvSpPr>
        <p:spPr>
          <a:xfrm>
            <a:off x="2838450" y="4400550"/>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下矢印 18"/>
          <p:cNvSpPr/>
          <p:nvPr/>
        </p:nvSpPr>
        <p:spPr>
          <a:xfrm>
            <a:off x="2838450" y="4972050"/>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下矢印 19"/>
          <p:cNvSpPr/>
          <p:nvPr/>
        </p:nvSpPr>
        <p:spPr>
          <a:xfrm>
            <a:off x="2838450" y="5676900"/>
            <a:ext cx="266700" cy="266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600" b="1" dirty="0" smtClean="0">
                <a:latin typeface="+mn-ea"/>
              </a:rPr>
              <a:t>　</a:t>
            </a:r>
            <a:r>
              <a:rPr lang="en-US" altLang="ja-JP" sz="3600" b="1" dirty="0" smtClean="0">
                <a:latin typeface="+mn-ea"/>
              </a:rPr>
              <a:t>Ⅳ</a:t>
            </a:r>
            <a:r>
              <a:rPr lang="ja-JP" altLang="en-US" sz="3600" b="1" dirty="0" smtClean="0">
                <a:latin typeface="+mn-ea"/>
              </a:rPr>
              <a:t>　単元計画研修</a:t>
            </a:r>
            <a:endParaRPr kumimoji="1" lang="ja-JP" altLang="en-US" sz="2000" b="1" dirty="0"/>
          </a:p>
        </p:txBody>
      </p:sp>
    </p:spTree>
    <p:extLst>
      <p:ext uri="{BB962C8B-B14F-4D97-AF65-F5344CB8AC3E}">
        <p14:creationId xmlns:p14="http://schemas.microsoft.com/office/powerpoint/2010/main" val="195710839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ジャパネスク">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キュート">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ジャパネスク">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lnDef>
      <a:spPr>
        <a:ln w="12700" cmpd="sng">
          <a:solidFill>
            <a:srgbClr val="FF0000"/>
          </a:solidFill>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2623</Words>
  <Application>Microsoft Office PowerPoint</Application>
  <PresentationFormat>画面に合わせる (4:3)</PresentationFormat>
  <Paragraphs>302</Paragraphs>
  <Slides>20</Slides>
  <Notes>20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20</vt:i4>
      </vt:variant>
    </vt:vector>
  </HeadingPairs>
  <TitlesOfParts>
    <vt:vector size="26" baseType="lpstr">
      <vt:lpstr>HG丸ｺﾞｼｯｸM-PRO</vt:lpstr>
      <vt:lpstr>ＭＳ Ｐゴシック</vt:lpstr>
      <vt:lpstr>Calibri</vt:lpstr>
      <vt:lpstr>Trebuchet MS</vt:lpstr>
      <vt:lpstr>Wingdings 2</vt:lpstr>
      <vt:lpstr>ジャパネスク</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2022-09-26T00:33:39Z</dcterms:created>
  <dcterms:modified xsi:type="dcterms:W3CDTF">2022-09-26T00:33:45Z</dcterms:modified>
</cp:coreProperties>
</file>