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5.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6.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62" r:id="rId1"/>
  </p:sldMasterIdLst>
  <p:notesMasterIdLst>
    <p:notesMasterId r:id="rId25"/>
  </p:notesMasterIdLst>
  <p:handoutMasterIdLst>
    <p:handoutMasterId r:id="rId26"/>
  </p:handoutMasterIdLst>
  <p:sldIdLst>
    <p:sldId id="905" r:id="rId2"/>
    <p:sldId id="1036" r:id="rId3"/>
    <p:sldId id="1115" r:id="rId4"/>
    <p:sldId id="1049" r:id="rId5"/>
    <p:sldId id="1051" r:id="rId6"/>
    <p:sldId id="955" r:id="rId7"/>
    <p:sldId id="1052" r:id="rId8"/>
    <p:sldId id="1060" r:id="rId9"/>
    <p:sldId id="1054" r:id="rId10"/>
    <p:sldId id="1062" r:id="rId11"/>
    <p:sldId id="1055" r:id="rId12"/>
    <p:sldId id="956" r:id="rId13"/>
    <p:sldId id="946" r:id="rId14"/>
    <p:sldId id="947" r:id="rId15"/>
    <p:sldId id="948" r:id="rId16"/>
    <p:sldId id="949" r:id="rId17"/>
    <p:sldId id="1056" r:id="rId18"/>
    <p:sldId id="1063" r:id="rId19"/>
    <p:sldId id="1057" r:id="rId20"/>
    <p:sldId id="1064" r:id="rId21"/>
    <p:sldId id="1058" r:id="rId22"/>
    <p:sldId id="1065" r:id="rId23"/>
    <p:sldId id="1089" r:id="rId24"/>
  </p:sldIdLst>
  <p:sldSz cx="9144000" cy="6858000" type="screen4x3"/>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25">
          <p15:clr>
            <a:srgbClr val="A4A3A4"/>
          </p15:clr>
        </p15:guide>
        <p15:guide id="2" pos="1932">
          <p15:clr>
            <a:srgbClr val="A4A3A4"/>
          </p15:clr>
        </p15:guide>
        <p15:guide id="3" orient="horz" pos="2505">
          <p15:clr>
            <a:srgbClr val="A4A3A4"/>
          </p15:clr>
        </p15:guide>
        <p15:guide id="4" orient="horz" pos="3957">
          <p15:clr>
            <a:srgbClr val="A4A3A4"/>
          </p15:clr>
        </p15:guide>
        <p15:guide id="5" orient="horz" pos="2493">
          <p15:clr>
            <a:srgbClr val="A4A3A4"/>
          </p15:clr>
        </p15:guide>
        <p15:guide id="6" orient="horz" pos="3602">
          <p15:clr>
            <a:srgbClr val="A4A3A4"/>
          </p15:clr>
        </p15:guide>
        <p15:guide id="7" pos="2888">
          <p15:clr>
            <a:srgbClr val="A4A3A4"/>
          </p15:clr>
        </p15:guide>
      </p15:sldGuideLst>
    </p:ext>
    <p:ext uri="{2D200454-40CA-4A62-9FC3-DE9A4176ACB9}">
      <p15:notesGuideLst xmlns:p15="http://schemas.microsoft.com/office/powerpoint/2012/main">
        <p15:guide id="1" orient="horz" pos="3130">
          <p15:clr>
            <a:srgbClr val="A4A3A4"/>
          </p15:clr>
        </p15:guide>
        <p15:guide id="2" pos="214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CC"/>
    <a:srgbClr val="FFFFFF"/>
    <a:srgbClr val="0099CC"/>
    <a:srgbClr val="FF99CC"/>
    <a:srgbClr val="FF3300"/>
    <a:srgbClr val="FFFF99"/>
    <a:srgbClr val="3333FF"/>
    <a:srgbClr val="CCECFF"/>
    <a:srgbClr val="99FFCC"/>
    <a:srgbClr val="00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485" autoAdjust="0"/>
    <p:restoredTop sz="76439" autoAdjust="0"/>
  </p:normalViewPr>
  <p:slideViewPr>
    <p:cSldViewPr snapToGrid="0" showGuides="1">
      <p:cViewPr varScale="1">
        <p:scale>
          <a:sx n="56" d="100"/>
          <a:sy n="56" d="100"/>
        </p:scale>
        <p:origin x="1848" y="60"/>
      </p:cViewPr>
      <p:guideLst>
        <p:guide orient="horz" pos="825"/>
        <p:guide pos="1932"/>
        <p:guide orient="horz" pos="2505"/>
        <p:guide orient="horz" pos="3957"/>
        <p:guide orient="horz" pos="2493"/>
        <p:guide orient="horz" pos="3602"/>
        <p:guide pos="2888"/>
      </p:guideLst>
    </p:cSldViewPr>
  </p:slideViewPr>
  <p:notesTextViewPr>
    <p:cViewPr>
      <p:scale>
        <a:sx n="125" d="100"/>
        <a:sy n="125" d="100"/>
      </p:scale>
      <p:origin x="0" y="0"/>
    </p:cViewPr>
  </p:notesTextViewPr>
  <p:sorterViewPr>
    <p:cViewPr varScale="1">
      <p:scale>
        <a:sx n="1" d="1"/>
        <a:sy n="1" d="1"/>
      </p:scale>
      <p:origin x="0" y="0"/>
    </p:cViewPr>
  </p:sorterViewPr>
  <p:notesViewPr>
    <p:cSldViewPr snapToGrid="0" showGuides="1">
      <p:cViewPr varScale="1">
        <p:scale>
          <a:sx n="48" d="100"/>
          <a:sy n="48" d="100"/>
        </p:scale>
        <p:origin x="-2988" y="-102"/>
      </p:cViewPr>
      <p:guideLst>
        <p:guide orient="horz" pos="3130"/>
        <p:guide pos="214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E559342-9283-4FD1-948B-840CC35A67BB}" type="doc">
      <dgm:prSet loTypeId="urn:microsoft.com/office/officeart/2005/8/layout/hChevron3" loCatId="process" qsTypeId="urn:microsoft.com/office/officeart/2005/8/quickstyle/simple1" qsCatId="simple" csTypeId="urn:microsoft.com/office/officeart/2005/8/colors/accent1_2" csCatId="accent1" phldr="1"/>
      <dgm:spPr/>
    </dgm:pt>
    <dgm:pt modelId="{5F1B9AD3-FE99-4939-8FBD-30BD9D9FD3C5}">
      <dgm:prSet phldrT="[テキスト]" custT="1"/>
      <dgm:spPr>
        <a:noFill/>
        <a:ln w="15875">
          <a:solidFill>
            <a:schemeClr val="accent1"/>
          </a:solidFill>
        </a:ln>
      </dgm:spPr>
      <dgm:t>
        <a:bodyPr/>
        <a:lstStyle/>
        <a:p>
          <a:pPr algn="l"/>
          <a:r>
            <a:rPr kumimoji="1" lang="ja-JP" altLang="en-US" sz="1400" b="1" dirty="0" smtClean="0">
              <a:solidFill>
                <a:schemeClr val="tx1"/>
              </a:solidFill>
            </a:rPr>
            <a:t>プロセス１：</a:t>
          </a:r>
          <a:endParaRPr kumimoji="1" lang="en-US" altLang="ja-JP" sz="1400" b="1" dirty="0" smtClean="0">
            <a:solidFill>
              <a:schemeClr val="tx1"/>
            </a:solidFill>
          </a:endParaRPr>
        </a:p>
        <a:p>
          <a:pPr algn="l"/>
          <a:r>
            <a:rPr kumimoji="1" lang="ja-JP" altLang="en-US" sz="1400" b="1" dirty="0" smtClean="0">
              <a:solidFill>
                <a:schemeClr val="tx1"/>
              </a:solidFill>
            </a:rPr>
            <a:t>課題の把握をする</a:t>
          </a:r>
          <a:endParaRPr kumimoji="1" lang="ja-JP" altLang="en-US" sz="1400" b="1" dirty="0">
            <a:solidFill>
              <a:schemeClr val="tx1"/>
            </a:solidFill>
          </a:endParaRPr>
        </a:p>
      </dgm:t>
    </dgm:pt>
    <dgm:pt modelId="{6F1A2846-B63B-46C9-A8A2-2CD543139DED}" type="parTrans" cxnId="{FF6121B0-3F0A-44F5-9218-743473435066}">
      <dgm:prSet/>
      <dgm:spPr/>
      <dgm:t>
        <a:bodyPr/>
        <a:lstStyle/>
        <a:p>
          <a:pPr algn="l"/>
          <a:endParaRPr kumimoji="1" lang="ja-JP" altLang="en-US" sz="1400"/>
        </a:p>
      </dgm:t>
    </dgm:pt>
    <dgm:pt modelId="{574FCAD5-D226-470B-9C4B-C9FD3954C596}" type="sibTrans" cxnId="{FF6121B0-3F0A-44F5-9218-743473435066}">
      <dgm:prSet/>
      <dgm:spPr/>
      <dgm:t>
        <a:bodyPr/>
        <a:lstStyle/>
        <a:p>
          <a:pPr algn="l"/>
          <a:endParaRPr kumimoji="1" lang="ja-JP" altLang="en-US" sz="1400"/>
        </a:p>
      </dgm:t>
    </dgm:pt>
    <dgm:pt modelId="{653BE62C-497D-4290-B20B-381C460F71C4}" type="pres">
      <dgm:prSet presAssocID="{1E559342-9283-4FD1-948B-840CC35A67BB}" presName="Name0" presStyleCnt="0">
        <dgm:presLayoutVars>
          <dgm:dir/>
          <dgm:resizeHandles val="exact"/>
        </dgm:presLayoutVars>
      </dgm:prSet>
      <dgm:spPr/>
    </dgm:pt>
    <dgm:pt modelId="{86427683-168A-4DD2-8F92-8E37ED89B022}" type="pres">
      <dgm:prSet presAssocID="{5F1B9AD3-FE99-4939-8FBD-30BD9D9FD3C5}" presName="parTxOnly" presStyleLbl="node1" presStyleIdx="0" presStyleCnt="1" custScaleX="100098">
        <dgm:presLayoutVars>
          <dgm:bulletEnabled val="1"/>
        </dgm:presLayoutVars>
      </dgm:prSet>
      <dgm:spPr/>
      <dgm:t>
        <a:bodyPr/>
        <a:lstStyle/>
        <a:p>
          <a:endParaRPr kumimoji="1" lang="ja-JP" altLang="en-US"/>
        </a:p>
      </dgm:t>
    </dgm:pt>
  </dgm:ptLst>
  <dgm:cxnLst>
    <dgm:cxn modelId="{9338B1BC-130A-44EB-9CC5-D79D55E9BABA}" type="presOf" srcId="{5F1B9AD3-FE99-4939-8FBD-30BD9D9FD3C5}" destId="{86427683-168A-4DD2-8F92-8E37ED89B022}" srcOrd="0" destOrd="0" presId="urn:microsoft.com/office/officeart/2005/8/layout/hChevron3"/>
    <dgm:cxn modelId="{FF6121B0-3F0A-44F5-9218-743473435066}" srcId="{1E559342-9283-4FD1-948B-840CC35A67BB}" destId="{5F1B9AD3-FE99-4939-8FBD-30BD9D9FD3C5}" srcOrd="0" destOrd="0" parTransId="{6F1A2846-B63B-46C9-A8A2-2CD543139DED}" sibTransId="{574FCAD5-D226-470B-9C4B-C9FD3954C596}"/>
    <dgm:cxn modelId="{4130782E-B1DE-4505-988F-2A5E63462A51}" type="presOf" srcId="{1E559342-9283-4FD1-948B-840CC35A67BB}" destId="{653BE62C-497D-4290-B20B-381C460F71C4}" srcOrd="0" destOrd="0" presId="urn:microsoft.com/office/officeart/2005/8/layout/hChevron3"/>
    <dgm:cxn modelId="{1887CEA0-7DD5-4511-89C6-BFF55B54BEB8}" type="presParOf" srcId="{653BE62C-497D-4290-B20B-381C460F71C4}" destId="{86427683-168A-4DD2-8F92-8E37ED89B022}" srcOrd="0" destOrd="0" presId="urn:microsoft.com/office/officeart/2005/8/layout/hChevron3"/>
  </dgm:cxnLst>
  <dgm:bg/>
  <dgm:whole>
    <a:ln w="9525"/>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E559342-9283-4FD1-948B-840CC35A67BB}" type="doc">
      <dgm:prSet loTypeId="urn:microsoft.com/office/officeart/2005/8/layout/hChevron3" loCatId="process" qsTypeId="urn:microsoft.com/office/officeart/2005/8/quickstyle/simple1" qsCatId="simple" csTypeId="urn:microsoft.com/office/officeart/2005/8/colors/accent1_2" csCatId="accent1" phldr="1"/>
      <dgm:spPr/>
    </dgm:pt>
    <dgm:pt modelId="{5F1B9AD3-FE99-4939-8FBD-30BD9D9FD3C5}">
      <dgm:prSet phldrT="[テキスト]" custT="1"/>
      <dgm:spPr>
        <a:solidFill>
          <a:schemeClr val="accent1">
            <a:lumMod val="20000"/>
            <a:lumOff val="80000"/>
          </a:schemeClr>
        </a:solidFill>
        <a:ln w="15875">
          <a:solidFill>
            <a:schemeClr val="accent1"/>
          </a:solidFill>
        </a:ln>
      </dgm:spPr>
      <dgm:t>
        <a:bodyPr/>
        <a:lstStyle/>
        <a:p>
          <a:pPr algn="l"/>
          <a:r>
            <a:rPr kumimoji="1" lang="ja-JP" altLang="en-US" sz="1400" b="1" dirty="0" smtClean="0">
              <a:solidFill>
                <a:schemeClr val="tx1"/>
              </a:solidFill>
            </a:rPr>
            <a:t>プロセス２：</a:t>
          </a:r>
          <a:endParaRPr kumimoji="1" lang="en-US" altLang="ja-JP" sz="1400" b="1" dirty="0" smtClean="0">
            <a:solidFill>
              <a:schemeClr val="tx1"/>
            </a:solidFill>
          </a:endParaRPr>
        </a:p>
        <a:p>
          <a:pPr algn="l"/>
          <a:r>
            <a:rPr kumimoji="1" lang="ja-JP" altLang="en-US" sz="1400" b="1" dirty="0" smtClean="0">
              <a:solidFill>
                <a:schemeClr val="tx1"/>
              </a:solidFill>
            </a:rPr>
            <a:t>単元の目標を定める</a:t>
          </a:r>
          <a:endParaRPr kumimoji="1" lang="ja-JP" altLang="en-US" sz="1400" b="1" dirty="0">
            <a:solidFill>
              <a:schemeClr val="tx1"/>
            </a:solidFill>
          </a:endParaRPr>
        </a:p>
      </dgm:t>
    </dgm:pt>
    <dgm:pt modelId="{6F1A2846-B63B-46C9-A8A2-2CD543139DED}" type="parTrans" cxnId="{FF6121B0-3F0A-44F5-9218-743473435066}">
      <dgm:prSet/>
      <dgm:spPr/>
      <dgm:t>
        <a:bodyPr/>
        <a:lstStyle/>
        <a:p>
          <a:pPr algn="l"/>
          <a:endParaRPr kumimoji="1" lang="ja-JP" altLang="en-US" sz="1400"/>
        </a:p>
      </dgm:t>
    </dgm:pt>
    <dgm:pt modelId="{574FCAD5-D226-470B-9C4B-C9FD3954C596}" type="sibTrans" cxnId="{FF6121B0-3F0A-44F5-9218-743473435066}">
      <dgm:prSet/>
      <dgm:spPr/>
      <dgm:t>
        <a:bodyPr/>
        <a:lstStyle/>
        <a:p>
          <a:pPr algn="l"/>
          <a:endParaRPr kumimoji="1" lang="ja-JP" altLang="en-US" sz="1400"/>
        </a:p>
      </dgm:t>
    </dgm:pt>
    <dgm:pt modelId="{653BE62C-497D-4290-B20B-381C460F71C4}" type="pres">
      <dgm:prSet presAssocID="{1E559342-9283-4FD1-948B-840CC35A67BB}" presName="Name0" presStyleCnt="0">
        <dgm:presLayoutVars>
          <dgm:dir/>
          <dgm:resizeHandles val="exact"/>
        </dgm:presLayoutVars>
      </dgm:prSet>
      <dgm:spPr/>
    </dgm:pt>
    <dgm:pt modelId="{86427683-168A-4DD2-8F92-8E37ED89B022}" type="pres">
      <dgm:prSet presAssocID="{5F1B9AD3-FE99-4939-8FBD-30BD9D9FD3C5}" presName="parTxOnly" presStyleLbl="node1" presStyleIdx="0" presStyleCnt="1">
        <dgm:presLayoutVars>
          <dgm:bulletEnabled val="1"/>
        </dgm:presLayoutVars>
      </dgm:prSet>
      <dgm:spPr/>
      <dgm:t>
        <a:bodyPr/>
        <a:lstStyle/>
        <a:p>
          <a:endParaRPr kumimoji="1" lang="ja-JP" altLang="en-US"/>
        </a:p>
      </dgm:t>
    </dgm:pt>
  </dgm:ptLst>
  <dgm:cxnLst>
    <dgm:cxn modelId="{DE33C3DB-CB03-4E73-996D-27D40B876083}" type="presOf" srcId="{5F1B9AD3-FE99-4939-8FBD-30BD9D9FD3C5}" destId="{86427683-168A-4DD2-8F92-8E37ED89B022}" srcOrd="0" destOrd="0" presId="urn:microsoft.com/office/officeart/2005/8/layout/hChevron3"/>
    <dgm:cxn modelId="{FF6121B0-3F0A-44F5-9218-743473435066}" srcId="{1E559342-9283-4FD1-948B-840CC35A67BB}" destId="{5F1B9AD3-FE99-4939-8FBD-30BD9D9FD3C5}" srcOrd="0" destOrd="0" parTransId="{6F1A2846-B63B-46C9-A8A2-2CD543139DED}" sibTransId="{574FCAD5-D226-470B-9C4B-C9FD3954C596}"/>
    <dgm:cxn modelId="{DBD1D98F-3518-417B-B499-68BC212960B0}" type="presOf" srcId="{1E559342-9283-4FD1-948B-840CC35A67BB}" destId="{653BE62C-497D-4290-B20B-381C460F71C4}" srcOrd="0" destOrd="0" presId="urn:microsoft.com/office/officeart/2005/8/layout/hChevron3"/>
    <dgm:cxn modelId="{840F8566-142D-49BC-B6CC-B2BE18426B89}" type="presParOf" srcId="{653BE62C-497D-4290-B20B-381C460F71C4}" destId="{86427683-168A-4DD2-8F92-8E37ED89B022}" srcOrd="0" destOrd="0" presId="urn:microsoft.com/office/officeart/2005/8/layout/hChevron3"/>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E559342-9283-4FD1-948B-840CC35A67BB}" type="doc">
      <dgm:prSet loTypeId="urn:microsoft.com/office/officeart/2005/8/layout/hChevron3" loCatId="process" qsTypeId="urn:microsoft.com/office/officeart/2005/8/quickstyle/simple1" qsCatId="simple" csTypeId="urn:microsoft.com/office/officeart/2005/8/colors/accent1_2" csCatId="accent1" phldr="1"/>
      <dgm:spPr/>
    </dgm:pt>
    <dgm:pt modelId="{5F1B9AD3-FE99-4939-8FBD-30BD9D9FD3C5}">
      <dgm:prSet phldrT="[テキスト]" custT="1"/>
      <dgm:spPr>
        <a:solidFill>
          <a:schemeClr val="accent1">
            <a:lumMod val="40000"/>
            <a:lumOff val="60000"/>
          </a:schemeClr>
        </a:solidFill>
        <a:ln w="15875">
          <a:solidFill>
            <a:schemeClr val="accent1"/>
          </a:solidFill>
        </a:ln>
      </dgm:spPr>
      <dgm:t>
        <a:bodyPr/>
        <a:lstStyle/>
        <a:p>
          <a:pPr algn="l"/>
          <a:r>
            <a:rPr kumimoji="1" lang="ja-JP" altLang="en-US" sz="1400" b="1" dirty="0" smtClean="0">
              <a:solidFill>
                <a:schemeClr val="tx1"/>
              </a:solidFill>
            </a:rPr>
            <a:t>プロセス３：</a:t>
          </a:r>
          <a:endParaRPr kumimoji="1" lang="en-US" altLang="ja-JP" sz="1400" b="1" dirty="0" smtClean="0">
            <a:solidFill>
              <a:schemeClr val="tx1"/>
            </a:solidFill>
          </a:endParaRPr>
        </a:p>
        <a:p>
          <a:pPr algn="l"/>
          <a:r>
            <a:rPr kumimoji="1" lang="ja-JP" altLang="en-US" sz="1400" b="1" dirty="0" smtClean="0">
              <a:solidFill>
                <a:schemeClr val="tx1"/>
              </a:solidFill>
            </a:rPr>
            <a:t>単元を計画する</a:t>
          </a:r>
          <a:endParaRPr kumimoji="1" lang="ja-JP" altLang="en-US" sz="1400" b="1" dirty="0">
            <a:solidFill>
              <a:schemeClr val="tx1"/>
            </a:solidFill>
          </a:endParaRPr>
        </a:p>
      </dgm:t>
    </dgm:pt>
    <dgm:pt modelId="{6F1A2846-B63B-46C9-A8A2-2CD543139DED}" type="parTrans" cxnId="{FF6121B0-3F0A-44F5-9218-743473435066}">
      <dgm:prSet/>
      <dgm:spPr/>
      <dgm:t>
        <a:bodyPr/>
        <a:lstStyle/>
        <a:p>
          <a:pPr algn="l"/>
          <a:endParaRPr kumimoji="1" lang="ja-JP" altLang="en-US" sz="1400"/>
        </a:p>
      </dgm:t>
    </dgm:pt>
    <dgm:pt modelId="{574FCAD5-D226-470B-9C4B-C9FD3954C596}" type="sibTrans" cxnId="{FF6121B0-3F0A-44F5-9218-743473435066}">
      <dgm:prSet/>
      <dgm:spPr/>
      <dgm:t>
        <a:bodyPr/>
        <a:lstStyle/>
        <a:p>
          <a:pPr algn="l"/>
          <a:endParaRPr kumimoji="1" lang="ja-JP" altLang="en-US" sz="1400"/>
        </a:p>
      </dgm:t>
    </dgm:pt>
    <dgm:pt modelId="{653BE62C-497D-4290-B20B-381C460F71C4}" type="pres">
      <dgm:prSet presAssocID="{1E559342-9283-4FD1-948B-840CC35A67BB}" presName="Name0" presStyleCnt="0">
        <dgm:presLayoutVars>
          <dgm:dir/>
          <dgm:resizeHandles val="exact"/>
        </dgm:presLayoutVars>
      </dgm:prSet>
      <dgm:spPr/>
    </dgm:pt>
    <dgm:pt modelId="{86427683-168A-4DD2-8F92-8E37ED89B022}" type="pres">
      <dgm:prSet presAssocID="{5F1B9AD3-FE99-4939-8FBD-30BD9D9FD3C5}" presName="parTxOnly" presStyleLbl="node1" presStyleIdx="0" presStyleCnt="1" custScaleX="100098" custLinFactNeighborY="13774">
        <dgm:presLayoutVars>
          <dgm:bulletEnabled val="1"/>
        </dgm:presLayoutVars>
      </dgm:prSet>
      <dgm:spPr/>
      <dgm:t>
        <a:bodyPr/>
        <a:lstStyle/>
        <a:p>
          <a:endParaRPr kumimoji="1" lang="ja-JP" altLang="en-US"/>
        </a:p>
      </dgm:t>
    </dgm:pt>
  </dgm:ptLst>
  <dgm:cxnLst>
    <dgm:cxn modelId="{FF6121B0-3F0A-44F5-9218-743473435066}" srcId="{1E559342-9283-4FD1-948B-840CC35A67BB}" destId="{5F1B9AD3-FE99-4939-8FBD-30BD9D9FD3C5}" srcOrd="0" destOrd="0" parTransId="{6F1A2846-B63B-46C9-A8A2-2CD543139DED}" sibTransId="{574FCAD5-D226-470B-9C4B-C9FD3954C596}"/>
    <dgm:cxn modelId="{0AD17072-1360-46BB-86B7-44828CDCCCC4}" type="presOf" srcId="{5F1B9AD3-FE99-4939-8FBD-30BD9D9FD3C5}" destId="{86427683-168A-4DD2-8F92-8E37ED89B022}" srcOrd="0" destOrd="0" presId="urn:microsoft.com/office/officeart/2005/8/layout/hChevron3"/>
    <dgm:cxn modelId="{C316095E-D774-4B80-83DF-8607054EC320}" type="presOf" srcId="{1E559342-9283-4FD1-948B-840CC35A67BB}" destId="{653BE62C-497D-4290-B20B-381C460F71C4}" srcOrd="0" destOrd="0" presId="urn:microsoft.com/office/officeart/2005/8/layout/hChevron3"/>
    <dgm:cxn modelId="{A4DEC78A-2173-4CAC-AE7C-0581A5D0F636}" type="presParOf" srcId="{653BE62C-497D-4290-B20B-381C460F71C4}" destId="{86427683-168A-4DD2-8F92-8E37ED89B022}" srcOrd="0" destOrd="0" presId="urn:microsoft.com/office/officeart/2005/8/layout/hChevron3"/>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E559342-9283-4FD1-948B-840CC35A67BB}" type="doc">
      <dgm:prSet loTypeId="urn:microsoft.com/office/officeart/2005/8/layout/hChevron3" loCatId="process" qsTypeId="urn:microsoft.com/office/officeart/2005/8/quickstyle/simple1" qsCatId="simple" csTypeId="urn:microsoft.com/office/officeart/2005/8/colors/accent1_2" csCatId="accent1" phldr="1"/>
      <dgm:spPr/>
    </dgm:pt>
    <dgm:pt modelId="{5F1B9AD3-FE99-4939-8FBD-30BD9D9FD3C5}">
      <dgm:prSet phldrT="[テキスト]" custT="1"/>
      <dgm:spPr>
        <a:solidFill>
          <a:schemeClr val="accent1">
            <a:lumMod val="60000"/>
            <a:lumOff val="40000"/>
          </a:schemeClr>
        </a:solidFill>
        <a:ln w="15875">
          <a:solidFill>
            <a:schemeClr val="accent1"/>
          </a:solidFill>
        </a:ln>
      </dgm:spPr>
      <dgm:t>
        <a:bodyPr/>
        <a:lstStyle/>
        <a:p>
          <a:pPr algn="l"/>
          <a:r>
            <a:rPr kumimoji="1" lang="ja-JP" altLang="en-US" sz="1400" b="1" dirty="0" smtClean="0">
              <a:solidFill>
                <a:schemeClr val="tx1"/>
              </a:solidFill>
            </a:rPr>
            <a:t>プロセス４：</a:t>
          </a:r>
          <a:endParaRPr kumimoji="1" lang="en-US" altLang="ja-JP" sz="1400" b="1" dirty="0" smtClean="0">
            <a:solidFill>
              <a:schemeClr val="tx1"/>
            </a:solidFill>
          </a:endParaRPr>
        </a:p>
        <a:p>
          <a:pPr algn="l"/>
          <a:r>
            <a:rPr kumimoji="1" lang="ja-JP" altLang="en-US" sz="1400" b="1" dirty="0" smtClean="0">
              <a:solidFill>
                <a:schemeClr val="tx1"/>
              </a:solidFill>
            </a:rPr>
            <a:t>本時の授業を計画する</a:t>
          </a:r>
          <a:endParaRPr kumimoji="1" lang="ja-JP" altLang="en-US" sz="1400" b="1" dirty="0">
            <a:solidFill>
              <a:schemeClr val="tx1"/>
            </a:solidFill>
          </a:endParaRPr>
        </a:p>
      </dgm:t>
    </dgm:pt>
    <dgm:pt modelId="{6F1A2846-B63B-46C9-A8A2-2CD543139DED}" type="parTrans" cxnId="{FF6121B0-3F0A-44F5-9218-743473435066}">
      <dgm:prSet/>
      <dgm:spPr/>
      <dgm:t>
        <a:bodyPr/>
        <a:lstStyle/>
        <a:p>
          <a:pPr algn="l"/>
          <a:endParaRPr kumimoji="1" lang="ja-JP" altLang="en-US" sz="1400"/>
        </a:p>
      </dgm:t>
    </dgm:pt>
    <dgm:pt modelId="{574FCAD5-D226-470B-9C4B-C9FD3954C596}" type="sibTrans" cxnId="{FF6121B0-3F0A-44F5-9218-743473435066}">
      <dgm:prSet/>
      <dgm:spPr/>
      <dgm:t>
        <a:bodyPr/>
        <a:lstStyle/>
        <a:p>
          <a:pPr algn="l"/>
          <a:endParaRPr kumimoji="1" lang="ja-JP" altLang="en-US" sz="1400"/>
        </a:p>
      </dgm:t>
    </dgm:pt>
    <dgm:pt modelId="{653BE62C-497D-4290-B20B-381C460F71C4}" type="pres">
      <dgm:prSet presAssocID="{1E559342-9283-4FD1-948B-840CC35A67BB}" presName="Name0" presStyleCnt="0">
        <dgm:presLayoutVars>
          <dgm:dir/>
          <dgm:resizeHandles val="exact"/>
        </dgm:presLayoutVars>
      </dgm:prSet>
      <dgm:spPr/>
    </dgm:pt>
    <dgm:pt modelId="{86427683-168A-4DD2-8F92-8E37ED89B022}" type="pres">
      <dgm:prSet presAssocID="{5F1B9AD3-FE99-4939-8FBD-30BD9D9FD3C5}" presName="parTxOnly" presStyleLbl="node1" presStyleIdx="0" presStyleCnt="1" custScaleX="100098" custLinFactNeighborX="-2435">
        <dgm:presLayoutVars>
          <dgm:bulletEnabled val="1"/>
        </dgm:presLayoutVars>
      </dgm:prSet>
      <dgm:spPr/>
      <dgm:t>
        <a:bodyPr/>
        <a:lstStyle/>
        <a:p>
          <a:endParaRPr kumimoji="1" lang="ja-JP" altLang="en-US"/>
        </a:p>
      </dgm:t>
    </dgm:pt>
  </dgm:ptLst>
  <dgm:cxnLst>
    <dgm:cxn modelId="{FF6121B0-3F0A-44F5-9218-743473435066}" srcId="{1E559342-9283-4FD1-948B-840CC35A67BB}" destId="{5F1B9AD3-FE99-4939-8FBD-30BD9D9FD3C5}" srcOrd="0" destOrd="0" parTransId="{6F1A2846-B63B-46C9-A8A2-2CD543139DED}" sibTransId="{574FCAD5-D226-470B-9C4B-C9FD3954C596}"/>
    <dgm:cxn modelId="{A846F405-529D-4070-A325-BA71B62A188A}" type="presOf" srcId="{5F1B9AD3-FE99-4939-8FBD-30BD9D9FD3C5}" destId="{86427683-168A-4DD2-8F92-8E37ED89B022}" srcOrd="0" destOrd="0" presId="urn:microsoft.com/office/officeart/2005/8/layout/hChevron3"/>
    <dgm:cxn modelId="{8F8DAF30-1354-4D86-855B-E0FDBF1D235E}" type="presOf" srcId="{1E559342-9283-4FD1-948B-840CC35A67BB}" destId="{653BE62C-497D-4290-B20B-381C460F71C4}" srcOrd="0" destOrd="0" presId="urn:microsoft.com/office/officeart/2005/8/layout/hChevron3"/>
    <dgm:cxn modelId="{2DF4CC87-C603-4B07-9AB7-919935A63145}" type="presParOf" srcId="{653BE62C-497D-4290-B20B-381C460F71C4}" destId="{86427683-168A-4DD2-8F92-8E37ED89B022}" srcOrd="0" destOrd="0" presId="urn:microsoft.com/office/officeart/2005/8/layout/hChevron3"/>
  </dgm:cxnLst>
  <dgm:bg/>
  <dgm:whole/>
  <dgm:extLst>
    <a:ext uri="http://schemas.microsoft.com/office/drawing/2008/diagram">
      <dsp:dataModelExt xmlns:dsp="http://schemas.microsoft.com/office/drawing/2008/diagram" relId="rId2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E559342-9283-4FD1-948B-840CC35A67BB}" type="doc">
      <dgm:prSet loTypeId="urn:microsoft.com/office/officeart/2005/8/layout/hChevron3" loCatId="process" qsTypeId="urn:microsoft.com/office/officeart/2005/8/quickstyle/simple1" qsCatId="simple" csTypeId="urn:microsoft.com/office/officeart/2005/8/colors/accent1_2" csCatId="accent1" phldr="1"/>
      <dgm:spPr/>
    </dgm:pt>
    <dgm:pt modelId="{5F1B9AD3-FE99-4939-8FBD-30BD9D9FD3C5}">
      <dgm:prSet phldrT="[テキスト]" custT="1"/>
      <dgm:spPr>
        <a:noFill/>
        <a:ln w="15875">
          <a:solidFill>
            <a:schemeClr val="accent1"/>
          </a:solidFill>
        </a:ln>
      </dgm:spPr>
      <dgm:t>
        <a:bodyPr/>
        <a:lstStyle/>
        <a:p>
          <a:pPr algn="l"/>
          <a:r>
            <a:rPr kumimoji="1" lang="ja-JP" altLang="en-US" sz="3600" b="1" dirty="0" smtClean="0">
              <a:solidFill>
                <a:schemeClr val="tx1"/>
              </a:solidFill>
            </a:rPr>
            <a:t>プロセス１：課題の把握をする</a:t>
          </a:r>
          <a:endParaRPr kumimoji="1" lang="ja-JP" altLang="en-US" sz="3600" b="1" dirty="0">
            <a:solidFill>
              <a:schemeClr val="tx1"/>
            </a:solidFill>
          </a:endParaRPr>
        </a:p>
      </dgm:t>
    </dgm:pt>
    <dgm:pt modelId="{6F1A2846-B63B-46C9-A8A2-2CD543139DED}" type="parTrans" cxnId="{FF6121B0-3F0A-44F5-9218-743473435066}">
      <dgm:prSet/>
      <dgm:spPr/>
      <dgm:t>
        <a:bodyPr/>
        <a:lstStyle/>
        <a:p>
          <a:pPr algn="l"/>
          <a:endParaRPr kumimoji="1" lang="ja-JP" altLang="en-US" sz="3600"/>
        </a:p>
      </dgm:t>
    </dgm:pt>
    <dgm:pt modelId="{574FCAD5-D226-470B-9C4B-C9FD3954C596}" type="sibTrans" cxnId="{FF6121B0-3F0A-44F5-9218-743473435066}">
      <dgm:prSet/>
      <dgm:spPr/>
      <dgm:t>
        <a:bodyPr/>
        <a:lstStyle/>
        <a:p>
          <a:pPr algn="l"/>
          <a:endParaRPr kumimoji="1" lang="ja-JP" altLang="en-US" sz="3600"/>
        </a:p>
      </dgm:t>
    </dgm:pt>
    <dgm:pt modelId="{653BE62C-497D-4290-B20B-381C460F71C4}" type="pres">
      <dgm:prSet presAssocID="{1E559342-9283-4FD1-948B-840CC35A67BB}" presName="Name0" presStyleCnt="0">
        <dgm:presLayoutVars>
          <dgm:dir/>
          <dgm:resizeHandles val="exact"/>
        </dgm:presLayoutVars>
      </dgm:prSet>
      <dgm:spPr/>
    </dgm:pt>
    <dgm:pt modelId="{86427683-168A-4DD2-8F92-8E37ED89B022}" type="pres">
      <dgm:prSet presAssocID="{5F1B9AD3-FE99-4939-8FBD-30BD9D9FD3C5}" presName="parTxOnly" presStyleLbl="node1" presStyleIdx="0" presStyleCnt="1" custScaleX="100098">
        <dgm:presLayoutVars>
          <dgm:bulletEnabled val="1"/>
        </dgm:presLayoutVars>
      </dgm:prSet>
      <dgm:spPr/>
      <dgm:t>
        <a:bodyPr/>
        <a:lstStyle/>
        <a:p>
          <a:endParaRPr kumimoji="1" lang="ja-JP" altLang="en-US"/>
        </a:p>
      </dgm:t>
    </dgm:pt>
  </dgm:ptLst>
  <dgm:cxnLst>
    <dgm:cxn modelId="{004C5FBD-0092-4BC5-B40D-3C948D910C5F}" type="presOf" srcId="{5F1B9AD3-FE99-4939-8FBD-30BD9D9FD3C5}" destId="{86427683-168A-4DD2-8F92-8E37ED89B022}" srcOrd="0" destOrd="0" presId="urn:microsoft.com/office/officeart/2005/8/layout/hChevron3"/>
    <dgm:cxn modelId="{FF6121B0-3F0A-44F5-9218-743473435066}" srcId="{1E559342-9283-4FD1-948B-840CC35A67BB}" destId="{5F1B9AD3-FE99-4939-8FBD-30BD9D9FD3C5}" srcOrd="0" destOrd="0" parTransId="{6F1A2846-B63B-46C9-A8A2-2CD543139DED}" sibTransId="{574FCAD5-D226-470B-9C4B-C9FD3954C596}"/>
    <dgm:cxn modelId="{74D2D9AC-AA68-4614-AD4B-FF544CE77CD7}" type="presOf" srcId="{1E559342-9283-4FD1-948B-840CC35A67BB}" destId="{653BE62C-497D-4290-B20B-381C460F71C4}" srcOrd="0" destOrd="0" presId="urn:microsoft.com/office/officeart/2005/8/layout/hChevron3"/>
    <dgm:cxn modelId="{C342564C-D056-4DB6-9043-C145429C1990}" type="presParOf" srcId="{653BE62C-497D-4290-B20B-381C460F71C4}" destId="{86427683-168A-4DD2-8F92-8E37ED89B022}" srcOrd="0" destOrd="0" presId="urn:microsoft.com/office/officeart/2005/8/layout/hChevron3"/>
  </dgm:cxnLst>
  <dgm:bg/>
  <dgm:whole>
    <a:ln w="9525"/>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E559342-9283-4FD1-948B-840CC35A67BB}" type="doc">
      <dgm:prSet loTypeId="urn:microsoft.com/office/officeart/2005/8/layout/hChevron3" loCatId="process" qsTypeId="urn:microsoft.com/office/officeart/2005/8/quickstyle/simple1" qsCatId="simple" csTypeId="urn:microsoft.com/office/officeart/2005/8/colors/accent1_2" csCatId="accent1" phldr="1"/>
      <dgm:spPr/>
    </dgm:pt>
    <dgm:pt modelId="{5F1B9AD3-FE99-4939-8FBD-30BD9D9FD3C5}">
      <dgm:prSet phldrT="[テキスト]" custT="1"/>
      <dgm:spPr>
        <a:solidFill>
          <a:schemeClr val="accent1">
            <a:lumMod val="20000"/>
            <a:lumOff val="80000"/>
          </a:schemeClr>
        </a:solidFill>
        <a:ln w="15875">
          <a:solidFill>
            <a:schemeClr val="accent1"/>
          </a:solidFill>
        </a:ln>
      </dgm:spPr>
      <dgm:t>
        <a:bodyPr/>
        <a:lstStyle/>
        <a:p>
          <a:pPr algn="l"/>
          <a:r>
            <a:rPr kumimoji="1" lang="ja-JP" altLang="en-US" sz="3600" b="1" dirty="0" smtClean="0">
              <a:solidFill>
                <a:schemeClr val="tx1"/>
              </a:solidFill>
            </a:rPr>
            <a:t>プロセス２：単元の目標を定める</a:t>
          </a:r>
          <a:endParaRPr kumimoji="1" lang="ja-JP" altLang="en-US" sz="3600" b="1" dirty="0">
            <a:solidFill>
              <a:schemeClr val="tx1"/>
            </a:solidFill>
          </a:endParaRPr>
        </a:p>
      </dgm:t>
    </dgm:pt>
    <dgm:pt modelId="{6F1A2846-B63B-46C9-A8A2-2CD543139DED}" type="parTrans" cxnId="{FF6121B0-3F0A-44F5-9218-743473435066}">
      <dgm:prSet/>
      <dgm:spPr/>
      <dgm:t>
        <a:bodyPr/>
        <a:lstStyle/>
        <a:p>
          <a:pPr algn="l"/>
          <a:endParaRPr kumimoji="1" lang="ja-JP" altLang="en-US" sz="1400"/>
        </a:p>
      </dgm:t>
    </dgm:pt>
    <dgm:pt modelId="{574FCAD5-D226-470B-9C4B-C9FD3954C596}" type="sibTrans" cxnId="{FF6121B0-3F0A-44F5-9218-743473435066}">
      <dgm:prSet/>
      <dgm:spPr/>
      <dgm:t>
        <a:bodyPr/>
        <a:lstStyle/>
        <a:p>
          <a:pPr algn="l"/>
          <a:endParaRPr kumimoji="1" lang="ja-JP" altLang="en-US" sz="1400"/>
        </a:p>
      </dgm:t>
    </dgm:pt>
    <dgm:pt modelId="{653BE62C-497D-4290-B20B-381C460F71C4}" type="pres">
      <dgm:prSet presAssocID="{1E559342-9283-4FD1-948B-840CC35A67BB}" presName="Name0" presStyleCnt="0">
        <dgm:presLayoutVars>
          <dgm:dir/>
          <dgm:resizeHandles val="exact"/>
        </dgm:presLayoutVars>
      </dgm:prSet>
      <dgm:spPr/>
    </dgm:pt>
    <dgm:pt modelId="{86427683-168A-4DD2-8F92-8E37ED89B022}" type="pres">
      <dgm:prSet presAssocID="{5F1B9AD3-FE99-4939-8FBD-30BD9D9FD3C5}" presName="parTxOnly" presStyleLbl="node1" presStyleIdx="0" presStyleCnt="1" custLinFactNeighborY="-8333">
        <dgm:presLayoutVars>
          <dgm:bulletEnabled val="1"/>
        </dgm:presLayoutVars>
      </dgm:prSet>
      <dgm:spPr/>
      <dgm:t>
        <a:bodyPr/>
        <a:lstStyle/>
        <a:p>
          <a:endParaRPr kumimoji="1" lang="ja-JP" altLang="en-US"/>
        </a:p>
      </dgm:t>
    </dgm:pt>
  </dgm:ptLst>
  <dgm:cxnLst>
    <dgm:cxn modelId="{FF6121B0-3F0A-44F5-9218-743473435066}" srcId="{1E559342-9283-4FD1-948B-840CC35A67BB}" destId="{5F1B9AD3-FE99-4939-8FBD-30BD9D9FD3C5}" srcOrd="0" destOrd="0" parTransId="{6F1A2846-B63B-46C9-A8A2-2CD543139DED}" sibTransId="{574FCAD5-D226-470B-9C4B-C9FD3954C596}"/>
    <dgm:cxn modelId="{6FA1AA26-EB57-477F-9A11-8DB7C5C6A5DA}" type="presOf" srcId="{5F1B9AD3-FE99-4939-8FBD-30BD9D9FD3C5}" destId="{86427683-168A-4DD2-8F92-8E37ED89B022}" srcOrd="0" destOrd="0" presId="urn:microsoft.com/office/officeart/2005/8/layout/hChevron3"/>
    <dgm:cxn modelId="{E478E55C-EFBE-48E4-ABFB-92B6E71ED368}" type="presOf" srcId="{1E559342-9283-4FD1-948B-840CC35A67BB}" destId="{653BE62C-497D-4290-B20B-381C460F71C4}" srcOrd="0" destOrd="0" presId="urn:microsoft.com/office/officeart/2005/8/layout/hChevron3"/>
    <dgm:cxn modelId="{BE52C362-EE0A-4EAC-995B-D5F1549E5325}" type="presParOf" srcId="{653BE62C-497D-4290-B20B-381C460F71C4}" destId="{86427683-168A-4DD2-8F92-8E37ED89B022}" srcOrd="0"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E559342-9283-4FD1-948B-840CC35A67BB}" type="doc">
      <dgm:prSet loTypeId="urn:microsoft.com/office/officeart/2005/8/layout/hChevron3" loCatId="process" qsTypeId="urn:microsoft.com/office/officeart/2005/8/quickstyle/simple1" qsCatId="simple" csTypeId="urn:microsoft.com/office/officeart/2005/8/colors/accent1_2" csCatId="accent1" phldr="1"/>
      <dgm:spPr/>
    </dgm:pt>
    <dgm:pt modelId="{5F1B9AD3-FE99-4939-8FBD-30BD9D9FD3C5}">
      <dgm:prSet phldrT="[テキスト]" custT="1"/>
      <dgm:spPr>
        <a:solidFill>
          <a:schemeClr val="accent1">
            <a:lumMod val="40000"/>
            <a:lumOff val="60000"/>
          </a:schemeClr>
        </a:solidFill>
        <a:ln w="15875">
          <a:solidFill>
            <a:schemeClr val="accent1"/>
          </a:solidFill>
        </a:ln>
      </dgm:spPr>
      <dgm:t>
        <a:bodyPr/>
        <a:lstStyle/>
        <a:p>
          <a:pPr algn="l"/>
          <a:r>
            <a:rPr kumimoji="1" lang="ja-JP" altLang="en-US" sz="3600" b="1" dirty="0" smtClean="0">
              <a:solidFill>
                <a:schemeClr val="tx1"/>
              </a:solidFill>
            </a:rPr>
            <a:t>プロセス３：単元を計画する</a:t>
          </a:r>
          <a:endParaRPr kumimoji="1" lang="ja-JP" altLang="en-US" sz="3600" b="1" dirty="0">
            <a:solidFill>
              <a:schemeClr val="tx1"/>
            </a:solidFill>
          </a:endParaRPr>
        </a:p>
      </dgm:t>
    </dgm:pt>
    <dgm:pt modelId="{6F1A2846-B63B-46C9-A8A2-2CD543139DED}" type="parTrans" cxnId="{FF6121B0-3F0A-44F5-9218-743473435066}">
      <dgm:prSet/>
      <dgm:spPr/>
      <dgm:t>
        <a:bodyPr/>
        <a:lstStyle/>
        <a:p>
          <a:pPr algn="l"/>
          <a:endParaRPr kumimoji="1" lang="ja-JP" altLang="en-US" sz="3600"/>
        </a:p>
      </dgm:t>
    </dgm:pt>
    <dgm:pt modelId="{574FCAD5-D226-470B-9C4B-C9FD3954C596}" type="sibTrans" cxnId="{FF6121B0-3F0A-44F5-9218-743473435066}">
      <dgm:prSet/>
      <dgm:spPr/>
      <dgm:t>
        <a:bodyPr/>
        <a:lstStyle/>
        <a:p>
          <a:pPr algn="l"/>
          <a:endParaRPr kumimoji="1" lang="ja-JP" altLang="en-US" sz="3600"/>
        </a:p>
      </dgm:t>
    </dgm:pt>
    <dgm:pt modelId="{653BE62C-497D-4290-B20B-381C460F71C4}" type="pres">
      <dgm:prSet presAssocID="{1E559342-9283-4FD1-948B-840CC35A67BB}" presName="Name0" presStyleCnt="0">
        <dgm:presLayoutVars>
          <dgm:dir/>
          <dgm:resizeHandles val="exact"/>
        </dgm:presLayoutVars>
      </dgm:prSet>
      <dgm:spPr/>
    </dgm:pt>
    <dgm:pt modelId="{86427683-168A-4DD2-8F92-8E37ED89B022}" type="pres">
      <dgm:prSet presAssocID="{5F1B9AD3-FE99-4939-8FBD-30BD9D9FD3C5}" presName="parTxOnly" presStyleLbl="node1" presStyleIdx="0" presStyleCnt="1" custScaleX="100098" custLinFactX="-100000" custLinFactY="-70000" custLinFactNeighborX="-130675" custLinFactNeighborY="-100000">
        <dgm:presLayoutVars>
          <dgm:bulletEnabled val="1"/>
        </dgm:presLayoutVars>
      </dgm:prSet>
      <dgm:spPr/>
      <dgm:t>
        <a:bodyPr/>
        <a:lstStyle/>
        <a:p>
          <a:endParaRPr kumimoji="1" lang="ja-JP" altLang="en-US"/>
        </a:p>
      </dgm:t>
    </dgm:pt>
  </dgm:ptLst>
  <dgm:cxnLst>
    <dgm:cxn modelId="{A7438474-5FBF-4D73-88C4-2BFB3A6E90A4}" type="presOf" srcId="{5F1B9AD3-FE99-4939-8FBD-30BD9D9FD3C5}" destId="{86427683-168A-4DD2-8F92-8E37ED89B022}" srcOrd="0" destOrd="0" presId="urn:microsoft.com/office/officeart/2005/8/layout/hChevron3"/>
    <dgm:cxn modelId="{DCD37366-5C0A-401D-9B98-FB39DE201C5B}" type="presOf" srcId="{1E559342-9283-4FD1-948B-840CC35A67BB}" destId="{653BE62C-497D-4290-B20B-381C460F71C4}" srcOrd="0" destOrd="0" presId="urn:microsoft.com/office/officeart/2005/8/layout/hChevron3"/>
    <dgm:cxn modelId="{FF6121B0-3F0A-44F5-9218-743473435066}" srcId="{1E559342-9283-4FD1-948B-840CC35A67BB}" destId="{5F1B9AD3-FE99-4939-8FBD-30BD9D9FD3C5}" srcOrd="0" destOrd="0" parTransId="{6F1A2846-B63B-46C9-A8A2-2CD543139DED}" sibTransId="{574FCAD5-D226-470B-9C4B-C9FD3954C596}"/>
    <dgm:cxn modelId="{FBE9A184-F1E6-4D33-9606-CD8D1EA278DB}" type="presParOf" srcId="{653BE62C-497D-4290-B20B-381C460F71C4}" destId="{86427683-168A-4DD2-8F92-8E37ED89B022}" srcOrd="0"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1E559342-9283-4FD1-948B-840CC35A67BB}" type="doc">
      <dgm:prSet loTypeId="urn:microsoft.com/office/officeart/2005/8/layout/hChevron3" loCatId="process" qsTypeId="urn:microsoft.com/office/officeart/2005/8/quickstyle/simple1" qsCatId="simple" csTypeId="urn:microsoft.com/office/officeart/2005/8/colors/accent1_2" csCatId="accent1" phldr="1"/>
      <dgm:spPr/>
    </dgm:pt>
    <dgm:pt modelId="{5F1B9AD3-FE99-4939-8FBD-30BD9D9FD3C5}">
      <dgm:prSet phldrT="[テキスト]" custT="1"/>
      <dgm:spPr>
        <a:solidFill>
          <a:schemeClr val="accent1">
            <a:lumMod val="60000"/>
            <a:lumOff val="40000"/>
          </a:schemeClr>
        </a:solidFill>
        <a:ln w="15875">
          <a:solidFill>
            <a:schemeClr val="accent1"/>
          </a:solidFill>
        </a:ln>
      </dgm:spPr>
      <dgm:t>
        <a:bodyPr/>
        <a:lstStyle/>
        <a:p>
          <a:pPr algn="l"/>
          <a:r>
            <a:rPr kumimoji="1" lang="ja-JP" altLang="en-US" sz="3600" b="1" dirty="0" smtClean="0">
              <a:solidFill>
                <a:schemeClr val="tx1"/>
              </a:solidFill>
            </a:rPr>
            <a:t>プロセス４：本時の授業を計画する</a:t>
          </a:r>
          <a:endParaRPr kumimoji="1" lang="ja-JP" altLang="en-US" sz="3600" b="1" dirty="0">
            <a:solidFill>
              <a:schemeClr val="tx1"/>
            </a:solidFill>
          </a:endParaRPr>
        </a:p>
      </dgm:t>
    </dgm:pt>
    <dgm:pt modelId="{6F1A2846-B63B-46C9-A8A2-2CD543139DED}" type="parTrans" cxnId="{FF6121B0-3F0A-44F5-9218-743473435066}">
      <dgm:prSet/>
      <dgm:spPr/>
      <dgm:t>
        <a:bodyPr/>
        <a:lstStyle/>
        <a:p>
          <a:pPr algn="l"/>
          <a:endParaRPr kumimoji="1" lang="ja-JP" altLang="en-US" sz="3600"/>
        </a:p>
      </dgm:t>
    </dgm:pt>
    <dgm:pt modelId="{574FCAD5-D226-470B-9C4B-C9FD3954C596}" type="sibTrans" cxnId="{FF6121B0-3F0A-44F5-9218-743473435066}">
      <dgm:prSet/>
      <dgm:spPr/>
      <dgm:t>
        <a:bodyPr/>
        <a:lstStyle/>
        <a:p>
          <a:pPr algn="l"/>
          <a:endParaRPr kumimoji="1" lang="ja-JP" altLang="en-US" sz="3600"/>
        </a:p>
      </dgm:t>
    </dgm:pt>
    <dgm:pt modelId="{653BE62C-497D-4290-B20B-381C460F71C4}" type="pres">
      <dgm:prSet presAssocID="{1E559342-9283-4FD1-948B-840CC35A67BB}" presName="Name0" presStyleCnt="0">
        <dgm:presLayoutVars>
          <dgm:dir/>
          <dgm:resizeHandles val="exact"/>
        </dgm:presLayoutVars>
      </dgm:prSet>
      <dgm:spPr/>
    </dgm:pt>
    <dgm:pt modelId="{86427683-168A-4DD2-8F92-8E37ED89B022}" type="pres">
      <dgm:prSet presAssocID="{5F1B9AD3-FE99-4939-8FBD-30BD9D9FD3C5}" presName="parTxOnly" presStyleLbl="node1" presStyleIdx="0" presStyleCnt="1" custScaleX="100098" custLinFactX="-100000" custLinFactY="-10000" custLinFactNeighborX="-180078" custLinFactNeighborY="-100000">
        <dgm:presLayoutVars>
          <dgm:bulletEnabled val="1"/>
        </dgm:presLayoutVars>
      </dgm:prSet>
      <dgm:spPr/>
      <dgm:t>
        <a:bodyPr/>
        <a:lstStyle/>
        <a:p>
          <a:endParaRPr kumimoji="1" lang="ja-JP" altLang="en-US"/>
        </a:p>
      </dgm:t>
    </dgm:pt>
  </dgm:ptLst>
  <dgm:cxnLst>
    <dgm:cxn modelId="{FF6121B0-3F0A-44F5-9218-743473435066}" srcId="{1E559342-9283-4FD1-948B-840CC35A67BB}" destId="{5F1B9AD3-FE99-4939-8FBD-30BD9D9FD3C5}" srcOrd="0" destOrd="0" parTransId="{6F1A2846-B63B-46C9-A8A2-2CD543139DED}" sibTransId="{574FCAD5-D226-470B-9C4B-C9FD3954C596}"/>
    <dgm:cxn modelId="{3EFCB35C-CFEE-4619-AEA7-131DFF6EF7FE}" type="presOf" srcId="{1E559342-9283-4FD1-948B-840CC35A67BB}" destId="{653BE62C-497D-4290-B20B-381C460F71C4}" srcOrd="0" destOrd="0" presId="urn:microsoft.com/office/officeart/2005/8/layout/hChevron3"/>
    <dgm:cxn modelId="{9763CDAD-6BC2-4C20-A826-C865CF1D2EBE}" type="presOf" srcId="{5F1B9AD3-FE99-4939-8FBD-30BD9D9FD3C5}" destId="{86427683-168A-4DD2-8F92-8E37ED89B022}" srcOrd="0" destOrd="0" presId="urn:microsoft.com/office/officeart/2005/8/layout/hChevron3"/>
    <dgm:cxn modelId="{641DD5B5-F79D-4555-BB87-C644D929E5E3}" type="presParOf" srcId="{653BE62C-497D-4290-B20B-381C460F71C4}" destId="{86427683-168A-4DD2-8F92-8E37ED89B022}" srcOrd="0"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427683-168A-4DD2-8F92-8E37ED89B022}">
      <dsp:nvSpPr>
        <dsp:cNvPr id="0" name=""/>
        <dsp:cNvSpPr/>
      </dsp:nvSpPr>
      <dsp:spPr>
        <a:xfrm>
          <a:off x="1021" y="0"/>
          <a:ext cx="2092328" cy="732711"/>
        </a:xfrm>
        <a:prstGeom prst="homePlate">
          <a:avLst/>
        </a:prstGeom>
        <a:noFill/>
        <a:ln w="15875"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4676" tIns="37338" rIns="18669" bIns="37338" numCol="1" spcCol="1270" anchor="ctr" anchorCtr="0">
          <a:noAutofit/>
        </a:bodyPr>
        <a:lstStyle/>
        <a:p>
          <a:pPr lvl="0" algn="l" defTabSz="622300">
            <a:lnSpc>
              <a:spcPct val="90000"/>
            </a:lnSpc>
            <a:spcBef>
              <a:spcPct val="0"/>
            </a:spcBef>
            <a:spcAft>
              <a:spcPct val="35000"/>
            </a:spcAft>
          </a:pPr>
          <a:r>
            <a:rPr kumimoji="1" lang="ja-JP" altLang="en-US" sz="1400" b="1" kern="1200" dirty="0" smtClean="0">
              <a:solidFill>
                <a:schemeClr val="tx1"/>
              </a:solidFill>
            </a:rPr>
            <a:t>プロセス１：</a:t>
          </a:r>
          <a:endParaRPr kumimoji="1" lang="en-US" altLang="ja-JP" sz="1400" b="1" kern="1200" dirty="0" smtClean="0">
            <a:solidFill>
              <a:schemeClr val="tx1"/>
            </a:solidFill>
          </a:endParaRPr>
        </a:p>
        <a:p>
          <a:pPr lvl="0" algn="l" defTabSz="622300">
            <a:lnSpc>
              <a:spcPct val="90000"/>
            </a:lnSpc>
            <a:spcBef>
              <a:spcPct val="0"/>
            </a:spcBef>
            <a:spcAft>
              <a:spcPct val="35000"/>
            </a:spcAft>
          </a:pPr>
          <a:r>
            <a:rPr kumimoji="1" lang="ja-JP" altLang="en-US" sz="1400" b="1" kern="1200" dirty="0" smtClean="0">
              <a:solidFill>
                <a:schemeClr val="tx1"/>
              </a:solidFill>
            </a:rPr>
            <a:t>課題の把握をする</a:t>
          </a:r>
          <a:endParaRPr kumimoji="1" lang="ja-JP" altLang="en-US" sz="1400" b="1" kern="1200" dirty="0">
            <a:solidFill>
              <a:schemeClr val="tx1"/>
            </a:solidFill>
          </a:endParaRPr>
        </a:p>
      </dsp:txBody>
      <dsp:txXfrm>
        <a:off x="1021" y="0"/>
        <a:ext cx="1909150" cy="73271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427683-168A-4DD2-8F92-8E37ED89B022}">
      <dsp:nvSpPr>
        <dsp:cNvPr id="0" name=""/>
        <dsp:cNvSpPr/>
      </dsp:nvSpPr>
      <dsp:spPr>
        <a:xfrm>
          <a:off x="1000" y="0"/>
          <a:ext cx="2046028" cy="720080"/>
        </a:xfrm>
        <a:prstGeom prst="homePlate">
          <a:avLst/>
        </a:prstGeom>
        <a:solidFill>
          <a:schemeClr val="accent1">
            <a:lumMod val="20000"/>
            <a:lumOff val="80000"/>
          </a:schemeClr>
        </a:solidFill>
        <a:ln w="15875"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4676" tIns="37338" rIns="18669" bIns="37338" numCol="1" spcCol="1270" anchor="ctr" anchorCtr="0">
          <a:noAutofit/>
        </a:bodyPr>
        <a:lstStyle/>
        <a:p>
          <a:pPr lvl="0" algn="l" defTabSz="622300">
            <a:lnSpc>
              <a:spcPct val="90000"/>
            </a:lnSpc>
            <a:spcBef>
              <a:spcPct val="0"/>
            </a:spcBef>
            <a:spcAft>
              <a:spcPct val="35000"/>
            </a:spcAft>
          </a:pPr>
          <a:r>
            <a:rPr kumimoji="1" lang="ja-JP" altLang="en-US" sz="1400" b="1" kern="1200" dirty="0" smtClean="0">
              <a:solidFill>
                <a:schemeClr val="tx1"/>
              </a:solidFill>
            </a:rPr>
            <a:t>プロセス２：</a:t>
          </a:r>
          <a:endParaRPr kumimoji="1" lang="en-US" altLang="ja-JP" sz="1400" b="1" kern="1200" dirty="0" smtClean="0">
            <a:solidFill>
              <a:schemeClr val="tx1"/>
            </a:solidFill>
          </a:endParaRPr>
        </a:p>
        <a:p>
          <a:pPr lvl="0" algn="l" defTabSz="622300">
            <a:lnSpc>
              <a:spcPct val="90000"/>
            </a:lnSpc>
            <a:spcBef>
              <a:spcPct val="0"/>
            </a:spcBef>
            <a:spcAft>
              <a:spcPct val="35000"/>
            </a:spcAft>
          </a:pPr>
          <a:r>
            <a:rPr kumimoji="1" lang="ja-JP" altLang="en-US" sz="1400" b="1" kern="1200" dirty="0" smtClean="0">
              <a:solidFill>
                <a:schemeClr val="tx1"/>
              </a:solidFill>
            </a:rPr>
            <a:t>単元の目標を定める</a:t>
          </a:r>
          <a:endParaRPr kumimoji="1" lang="ja-JP" altLang="en-US" sz="1400" b="1" kern="1200" dirty="0">
            <a:solidFill>
              <a:schemeClr val="tx1"/>
            </a:solidFill>
          </a:endParaRPr>
        </a:p>
      </dsp:txBody>
      <dsp:txXfrm>
        <a:off x="1000" y="0"/>
        <a:ext cx="1866008" cy="72008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427683-168A-4DD2-8F92-8E37ED89B022}">
      <dsp:nvSpPr>
        <dsp:cNvPr id="0" name=""/>
        <dsp:cNvSpPr/>
      </dsp:nvSpPr>
      <dsp:spPr>
        <a:xfrm>
          <a:off x="960" y="0"/>
          <a:ext cx="1968969" cy="720081"/>
        </a:xfrm>
        <a:prstGeom prst="homePlate">
          <a:avLst/>
        </a:prstGeom>
        <a:solidFill>
          <a:schemeClr val="accent1">
            <a:lumMod val="40000"/>
            <a:lumOff val="60000"/>
          </a:schemeClr>
        </a:solidFill>
        <a:ln w="15875"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4676" tIns="37338" rIns="18669" bIns="37338" numCol="1" spcCol="1270" anchor="ctr" anchorCtr="0">
          <a:noAutofit/>
        </a:bodyPr>
        <a:lstStyle/>
        <a:p>
          <a:pPr lvl="0" algn="l" defTabSz="622300">
            <a:lnSpc>
              <a:spcPct val="90000"/>
            </a:lnSpc>
            <a:spcBef>
              <a:spcPct val="0"/>
            </a:spcBef>
            <a:spcAft>
              <a:spcPct val="35000"/>
            </a:spcAft>
          </a:pPr>
          <a:r>
            <a:rPr kumimoji="1" lang="ja-JP" altLang="en-US" sz="1400" b="1" kern="1200" dirty="0" smtClean="0">
              <a:solidFill>
                <a:schemeClr val="tx1"/>
              </a:solidFill>
            </a:rPr>
            <a:t>プロセス３：</a:t>
          </a:r>
          <a:endParaRPr kumimoji="1" lang="en-US" altLang="ja-JP" sz="1400" b="1" kern="1200" dirty="0" smtClean="0">
            <a:solidFill>
              <a:schemeClr val="tx1"/>
            </a:solidFill>
          </a:endParaRPr>
        </a:p>
        <a:p>
          <a:pPr lvl="0" algn="l" defTabSz="622300">
            <a:lnSpc>
              <a:spcPct val="90000"/>
            </a:lnSpc>
            <a:spcBef>
              <a:spcPct val="0"/>
            </a:spcBef>
            <a:spcAft>
              <a:spcPct val="35000"/>
            </a:spcAft>
          </a:pPr>
          <a:r>
            <a:rPr kumimoji="1" lang="ja-JP" altLang="en-US" sz="1400" b="1" kern="1200" dirty="0" smtClean="0">
              <a:solidFill>
                <a:schemeClr val="tx1"/>
              </a:solidFill>
            </a:rPr>
            <a:t>単元を計画する</a:t>
          </a:r>
          <a:endParaRPr kumimoji="1" lang="ja-JP" altLang="en-US" sz="1400" b="1" kern="1200" dirty="0">
            <a:solidFill>
              <a:schemeClr val="tx1"/>
            </a:solidFill>
          </a:endParaRPr>
        </a:p>
      </dsp:txBody>
      <dsp:txXfrm>
        <a:off x="960" y="0"/>
        <a:ext cx="1788949" cy="72008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427683-168A-4DD2-8F92-8E37ED89B022}">
      <dsp:nvSpPr>
        <dsp:cNvPr id="0" name=""/>
        <dsp:cNvSpPr/>
      </dsp:nvSpPr>
      <dsp:spPr>
        <a:xfrm>
          <a:off x="0" y="0"/>
          <a:ext cx="2066294" cy="720081"/>
        </a:xfrm>
        <a:prstGeom prst="homePlate">
          <a:avLst/>
        </a:prstGeom>
        <a:solidFill>
          <a:schemeClr val="accent1">
            <a:lumMod val="60000"/>
            <a:lumOff val="40000"/>
          </a:schemeClr>
        </a:solidFill>
        <a:ln w="15875"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4676" tIns="37338" rIns="18669" bIns="37338" numCol="1" spcCol="1270" anchor="ctr" anchorCtr="0">
          <a:noAutofit/>
        </a:bodyPr>
        <a:lstStyle/>
        <a:p>
          <a:pPr lvl="0" algn="l" defTabSz="622300">
            <a:lnSpc>
              <a:spcPct val="90000"/>
            </a:lnSpc>
            <a:spcBef>
              <a:spcPct val="0"/>
            </a:spcBef>
            <a:spcAft>
              <a:spcPct val="35000"/>
            </a:spcAft>
          </a:pPr>
          <a:r>
            <a:rPr kumimoji="1" lang="ja-JP" altLang="en-US" sz="1400" b="1" kern="1200" dirty="0" smtClean="0">
              <a:solidFill>
                <a:schemeClr val="tx1"/>
              </a:solidFill>
            </a:rPr>
            <a:t>プロセス４：</a:t>
          </a:r>
          <a:endParaRPr kumimoji="1" lang="en-US" altLang="ja-JP" sz="1400" b="1" kern="1200" dirty="0" smtClean="0">
            <a:solidFill>
              <a:schemeClr val="tx1"/>
            </a:solidFill>
          </a:endParaRPr>
        </a:p>
        <a:p>
          <a:pPr lvl="0" algn="l" defTabSz="622300">
            <a:lnSpc>
              <a:spcPct val="90000"/>
            </a:lnSpc>
            <a:spcBef>
              <a:spcPct val="0"/>
            </a:spcBef>
            <a:spcAft>
              <a:spcPct val="35000"/>
            </a:spcAft>
          </a:pPr>
          <a:r>
            <a:rPr kumimoji="1" lang="ja-JP" altLang="en-US" sz="1400" b="1" kern="1200" dirty="0" smtClean="0">
              <a:solidFill>
                <a:schemeClr val="tx1"/>
              </a:solidFill>
            </a:rPr>
            <a:t>本時の授業を計画する</a:t>
          </a:r>
          <a:endParaRPr kumimoji="1" lang="ja-JP" altLang="en-US" sz="1400" b="1" kern="1200" dirty="0">
            <a:solidFill>
              <a:schemeClr val="tx1"/>
            </a:solidFill>
          </a:endParaRPr>
        </a:p>
      </dsp:txBody>
      <dsp:txXfrm>
        <a:off x="0" y="0"/>
        <a:ext cx="1886274" cy="72008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427683-168A-4DD2-8F92-8E37ED89B022}">
      <dsp:nvSpPr>
        <dsp:cNvPr id="0" name=""/>
        <dsp:cNvSpPr/>
      </dsp:nvSpPr>
      <dsp:spPr>
        <a:xfrm>
          <a:off x="4177" y="0"/>
          <a:ext cx="8560596" cy="936104"/>
        </a:xfrm>
        <a:prstGeom prst="homePlate">
          <a:avLst/>
        </a:prstGeom>
        <a:noFill/>
        <a:ln w="15875"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96012" rIns="48006" bIns="96012" numCol="1" spcCol="1270" anchor="ctr" anchorCtr="0">
          <a:noAutofit/>
        </a:bodyPr>
        <a:lstStyle/>
        <a:p>
          <a:pPr lvl="0" algn="l" defTabSz="1600200">
            <a:lnSpc>
              <a:spcPct val="90000"/>
            </a:lnSpc>
            <a:spcBef>
              <a:spcPct val="0"/>
            </a:spcBef>
            <a:spcAft>
              <a:spcPct val="35000"/>
            </a:spcAft>
          </a:pPr>
          <a:r>
            <a:rPr kumimoji="1" lang="ja-JP" altLang="en-US" sz="3600" b="1" kern="1200" dirty="0" smtClean="0">
              <a:solidFill>
                <a:schemeClr val="tx1"/>
              </a:solidFill>
            </a:rPr>
            <a:t>プロセス１：課題の把握をする</a:t>
          </a:r>
          <a:endParaRPr kumimoji="1" lang="ja-JP" altLang="en-US" sz="3600" b="1" kern="1200" dirty="0">
            <a:solidFill>
              <a:schemeClr val="tx1"/>
            </a:solidFill>
          </a:endParaRPr>
        </a:p>
      </dsp:txBody>
      <dsp:txXfrm>
        <a:off x="4177" y="0"/>
        <a:ext cx="8326570" cy="93610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427683-168A-4DD2-8F92-8E37ED89B022}">
      <dsp:nvSpPr>
        <dsp:cNvPr id="0" name=""/>
        <dsp:cNvSpPr/>
      </dsp:nvSpPr>
      <dsp:spPr>
        <a:xfrm>
          <a:off x="4219" y="0"/>
          <a:ext cx="8632521" cy="864096"/>
        </a:xfrm>
        <a:prstGeom prst="homePlate">
          <a:avLst/>
        </a:prstGeom>
        <a:solidFill>
          <a:schemeClr val="accent1">
            <a:lumMod val="20000"/>
            <a:lumOff val="80000"/>
          </a:schemeClr>
        </a:solidFill>
        <a:ln w="15875"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96012" rIns="48006" bIns="96012" numCol="1" spcCol="1270" anchor="ctr" anchorCtr="0">
          <a:noAutofit/>
        </a:bodyPr>
        <a:lstStyle/>
        <a:p>
          <a:pPr lvl="0" algn="l" defTabSz="1600200">
            <a:lnSpc>
              <a:spcPct val="90000"/>
            </a:lnSpc>
            <a:spcBef>
              <a:spcPct val="0"/>
            </a:spcBef>
            <a:spcAft>
              <a:spcPct val="35000"/>
            </a:spcAft>
          </a:pPr>
          <a:r>
            <a:rPr kumimoji="1" lang="ja-JP" altLang="en-US" sz="3600" b="1" kern="1200" dirty="0" smtClean="0">
              <a:solidFill>
                <a:schemeClr val="tx1"/>
              </a:solidFill>
            </a:rPr>
            <a:t>プロセス２：単元の目標を定める</a:t>
          </a:r>
          <a:endParaRPr kumimoji="1" lang="ja-JP" altLang="en-US" sz="3600" b="1" kern="1200" dirty="0">
            <a:solidFill>
              <a:schemeClr val="tx1"/>
            </a:solidFill>
          </a:endParaRPr>
        </a:p>
      </dsp:txBody>
      <dsp:txXfrm>
        <a:off x="4219" y="0"/>
        <a:ext cx="8416497" cy="86409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427683-168A-4DD2-8F92-8E37ED89B022}">
      <dsp:nvSpPr>
        <dsp:cNvPr id="0" name=""/>
        <dsp:cNvSpPr/>
      </dsp:nvSpPr>
      <dsp:spPr>
        <a:xfrm>
          <a:off x="0" y="0"/>
          <a:ext cx="8632534" cy="792093"/>
        </a:xfrm>
        <a:prstGeom prst="homePlate">
          <a:avLst/>
        </a:prstGeom>
        <a:solidFill>
          <a:schemeClr val="accent1">
            <a:lumMod val="40000"/>
            <a:lumOff val="60000"/>
          </a:schemeClr>
        </a:solidFill>
        <a:ln w="15875"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96012" rIns="48006" bIns="96012" numCol="1" spcCol="1270" anchor="ctr" anchorCtr="0">
          <a:noAutofit/>
        </a:bodyPr>
        <a:lstStyle/>
        <a:p>
          <a:pPr lvl="0" algn="l" defTabSz="1600200">
            <a:lnSpc>
              <a:spcPct val="90000"/>
            </a:lnSpc>
            <a:spcBef>
              <a:spcPct val="0"/>
            </a:spcBef>
            <a:spcAft>
              <a:spcPct val="35000"/>
            </a:spcAft>
          </a:pPr>
          <a:r>
            <a:rPr kumimoji="1" lang="ja-JP" altLang="en-US" sz="3600" b="1" kern="1200" dirty="0" smtClean="0">
              <a:solidFill>
                <a:schemeClr val="tx1"/>
              </a:solidFill>
            </a:rPr>
            <a:t>プロセス３：単元を計画する</a:t>
          </a:r>
          <a:endParaRPr kumimoji="1" lang="ja-JP" altLang="en-US" sz="3600" b="1" kern="1200" dirty="0">
            <a:solidFill>
              <a:schemeClr val="tx1"/>
            </a:solidFill>
          </a:endParaRPr>
        </a:p>
      </dsp:txBody>
      <dsp:txXfrm>
        <a:off x="0" y="0"/>
        <a:ext cx="8434511" cy="79209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427683-168A-4DD2-8F92-8E37ED89B022}">
      <dsp:nvSpPr>
        <dsp:cNvPr id="0" name=""/>
        <dsp:cNvSpPr/>
      </dsp:nvSpPr>
      <dsp:spPr>
        <a:xfrm>
          <a:off x="0" y="0"/>
          <a:ext cx="8632535" cy="864101"/>
        </a:xfrm>
        <a:prstGeom prst="homePlate">
          <a:avLst/>
        </a:prstGeom>
        <a:solidFill>
          <a:schemeClr val="accent1">
            <a:lumMod val="60000"/>
            <a:lumOff val="40000"/>
          </a:schemeClr>
        </a:solidFill>
        <a:ln w="15875"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96012" rIns="48006" bIns="96012" numCol="1" spcCol="1270" anchor="ctr" anchorCtr="0">
          <a:noAutofit/>
        </a:bodyPr>
        <a:lstStyle/>
        <a:p>
          <a:pPr lvl="0" algn="l" defTabSz="1600200">
            <a:lnSpc>
              <a:spcPct val="90000"/>
            </a:lnSpc>
            <a:spcBef>
              <a:spcPct val="0"/>
            </a:spcBef>
            <a:spcAft>
              <a:spcPct val="35000"/>
            </a:spcAft>
          </a:pPr>
          <a:r>
            <a:rPr kumimoji="1" lang="ja-JP" altLang="en-US" sz="3600" b="1" kern="1200" dirty="0" smtClean="0">
              <a:solidFill>
                <a:schemeClr val="tx1"/>
              </a:solidFill>
            </a:rPr>
            <a:t>プロセス４：本時の授業を計画する</a:t>
          </a:r>
          <a:endParaRPr kumimoji="1" lang="ja-JP" altLang="en-US" sz="3600" b="1" kern="1200" dirty="0">
            <a:solidFill>
              <a:schemeClr val="tx1"/>
            </a:solidFill>
          </a:endParaRPr>
        </a:p>
      </dsp:txBody>
      <dsp:txXfrm>
        <a:off x="0" y="0"/>
        <a:ext cx="8416510" cy="864101"/>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6.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7.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8.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0"/>
            <a:ext cx="2949575" cy="496888"/>
          </a:xfrm>
          <a:prstGeom prst="rect">
            <a:avLst/>
          </a:prstGeom>
        </p:spPr>
        <p:txBody>
          <a:bodyPr vert="horz" lIns="91428" tIns="45712" rIns="91428" bIns="45712"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56040" y="0"/>
            <a:ext cx="2949575" cy="496888"/>
          </a:xfrm>
          <a:prstGeom prst="rect">
            <a:avLst/>
          </a:prstGeom>
        </p:spPr>
        <p:txBody>
          <a:bodyPr vert="horz" lIns="91428" tIns="45712" rIns="91428" bIns="45712" rtlCol="0"/>
          <a:lstStyle>
            <a:lvl1pPr algn="r">
              <a:defRPr sz="1200"/>
            </a:lvl1pPr>
          </a:lstStyle>
          <a:p>
            <a:fld id="{3AB88C29-7B39-471E-97D2-B91B0EC89A2D}" type="datetimeFigureOut">
              <a:rPr kumimoji="1" lang="ja-JP" altLang="en-US" smtClean="0"/>
              <a:t>2022/9/26</a:t>
            </a:fld>
            <a:endParaRPr kumimoji="1" lang="ja-JP" altLang="en-US"/>
          </a:p>
        </p:txBody>
      </p:sp>
      <p:sp>
        <p:nvSpPr>
          <p:cNvPr id="4" name="フッター プレースホルダー 3"/>
          <p:cNvSpPr>
            <a:spLocks noGrp="1"/>
          </p:cNvSpPr>
          <p:nvPr>
            <p:ph type="ftr" sz="quarter" idx="2"/>
          </p:nvPr>
        </p:nvSpPr>
        <p:spPr>
          <a:xfrm>
            <a:off x="2" y="9440865"/>
            <a:ext cx="2949575" cy="496887"/>
          </a:xfrm>
          <a:prstGeom prst="rect">
            <a:avLst/>
          </a:prstGeom>
        </p:spPr>
        <p:txBody>
          <a:bodyPr vert="horz" lIns="91428" tIns="45712" rIns="91428" bIns="45712"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56040" y="9440865"/>
            <a:ext cx="2949575" cy="496887"/>
          </a:xfrm>
          <a:prstGeom prst="rect">
            <a:avLst/>
          </a:prstGeom>
        </p:spPr>
        <p:txBody>
          <a:bodyPr vert="horz" lIns="91428" tIns="45712" rIns="91428" bIns="45712" rtlCol="0" anchor="b"/>
          <a:lstStyle>
            <a:lvl1pPr algn="r">
              <a:defRPr sz="1200"/>
            </a:lvl1pPr>
          </a:lstStyle>
          <a:p>
            <a:fld id="{A38D17A4-5CF6-43E2-AEE4-4A1F5011C0D6}" type="slidenum">
              <a:rPr kumimoji="1" lang="ja-JP" altLang="en-US" smtClean="0"/>
              <a:t>‹#›</a:t>
            </a:fld>
            <a:endParaRPr kumimoji="1" lang="ja-JP" altLang="en-US"/>
          </a:p>
        </p:txBody>
      </p:sp>
    </p:spTree>
    <p:extLst>
      <p:ext uri="{BB962C8B-B14F-4D97-AF65-F5344CB8AC3E}">
        <p14:creationId xmlns:p14="http://schemas.microsoft.com/office/powerpoint/2010/main" val="9335350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3" y="1"/>
            <a:ext cx="2949787" cy="496966"/>
          </a:xfrm>
          <a:prstGeom prst="rect">
            <a:avLst/>
          </a:prstGeom>
        </p:spPr>
        <p:txBody>
          <a:bodyPr vert="horz" lIns="91422" tIns="45708" rIns="91422" bIns="45708"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841" y="1"/>
            <a:ext cx="2949787" cy="496966"/>
          </a:xfrm>
          <a:prstGeom prst="rect">
            <a:avLst/>
          </a:prstGeom>
        </p:spPr>
        <p:txBody>
          <a:bodyPr vert="horz" lIns="91422" tIns="45708" rIns="91422" bIns="45708" rtlCol="0"/>
          <a:lstStyle>
            <a:lvl1pPr algn="r">
              <a:defRPr sz="1200"/>
            </a:lvl1pPr>
          </a:lstStyle>
          <a:p>
            <a:fld id="{B044E6AB-D650-4895-A0B4-DB97EF3232BA}" type="datetimeFigureOut">
              <a:rPr kumimoji="1" lang="ja-JP" altLang="en-US" smtClean="0"/>
              <a:t>2022/9/26</a:t>
            </a:fld>
            <a:endParaRPr kumimoji="1" lang="ja-JP" altLang="en-US"/>
          </a:p>
        </p:txBody>
      </p:sp>
      <p:sp>
        <p:nvSpPr>
          <p:cNvPr id="4" name="スライド イメージ プレースホルダー 3"/>
          <p:cNvSpPr>
            <a:spLocks noGrp="1" noRot="1" noChangeAspect="1"/>
          </p:cNvSpPr>
          <p:nvPr>
            <p:ph type="sldImg" idx="2"/>
          </p:nvPr>
        </p:nvSpPr>
        <p:spPr>
          <a:xfrm>
            <a:off x="919163" y="746125"/>
            <a:ext cx="4968875" cy="3725863"/>
          </a:xfrm>
          <a:prstGeom prst="rect">
            <a:avLst/>
          </a:prstGeom>
          <a:noFill/>
          <a:ln w="12700">
            <a:solidFill>
              <a:prstClr val="black"/>
            </a:solidFill>
          </a:ln>
        </p:spPr>
        <p:txBody>
          <a:bodyPr vert="horz" lIns="91422" tIns="45708" rIns="91422" bIns="45708" rtlCol="0" anchor="ctr"/>
          <a:lstStyle/>
          <a:p>
            <a:endParaRPr lang="ja-JP" altLang="en-US"/>
          </a:p>
        </p:txBody>
      </p:sp>
      <p:sp>
        <p:nvSpPr>
          <p:cNvPr id="5" name="ノート プレースホルダー 4"/>
          <p:cNvSpPr>
            <a:spLocks noGrp="1"/>
          </p:cNvSpPr>
          <p:nvPr>
            <p:ph type="body" sz="quarter" idx="3"/>
          </p:nvPr>
        </p:nvSpPr>
        <p:spPr>
          <a:xfrm>
            <a:off x="680721" y="4721188"/>
            <a:ext cx="5445760" cy="4472703"/>
          </a:xfrm>
          <a:prstGeom prst="rect">
            <a:avLst/>
          </a:prstGeom>
        </p:spPr>
        <p:txBody>
          <a:bodyPr vert="horz" lIns="91422" tIns="45708" rIns="91422" bIns="45708"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3" y="9440647"/>
            <a:ext cx="2949787" cy="496966"/>
          </a:xfrm>
          <a:prstGeom prst="rect">
            <a:avLst/>
          </a:prstGeom>
        </p:spPr>
        <p:txBody>
          <a:bodyPr vert="horz" lIns="91422" tIns="45708" rIns="91422" bIns="45708"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841" y="9440647"/>
            <a:ext cx="2949787" cy="496966"/>
          </a:xfrm>
          <a:prstGeom prst="rect">
            <a:avLst/>
          </a:prstGeom>
        </p:spPr>
        <p:txBody>
          <a:bodyPr vert="horz" lIns="91422" tIns="45708" rIns="91422" bIns="45708" rtlCol="0" anchor="b"/>
          <a:lstStyle>
            <a:lvl1pPr algn="r">
              <a:defRPr sz="1200"/>
            </a:lvl1pPr>
          </a:lstStyle>
          <a:p>
            <a:fld id="{4D3E3A65-14AE-4051-8A5D-6820BE27C2A6}" type="slidenum">
              <a:rPr kumimoji="1" lang="ja-JP" altLang="en-US" smtClean="0"/>
              <a:t>‹#›</a:t>
            </a:fld>
            <a:endParaRPr kumimoji="1" lang="ja-JP" altLang="en-US"/>
          </a:p>
        </p:txBody>
      </p:sp>
    </p:spTree>
    <p:extLst>
      <p:ext uri="{BB962C8B-B14F-4D97-AF65-F5344CB8AC3E}">
        <p14:creationId xmlns:p14="http://schemas.microsoft.com/office/powerpoint/2010/main" val="171170451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latin typeface="+mn-ea"/>
                <a:ea typeface="+mn-ea"/>
              </a:rPr>
              <a:t>これから、「子どもの学びを支えるヒント集２」を活用した校内研修を始めます。</a:t>
            </a:r>
            <a:endParaRPr kumimoji="1" lang="ja-JP" altLang="en-US" dirty="0">
              <a:latin typeface="+mn-ea"/>
              <a:ea typeface="+mn-ea"/>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a:t>
            </a:fld>
            <a:endParaRPr kumimoji="1" lang="ja-JP" altLang="en-US"/>
          </a:p>
        </p:txBody>
      </p:sp>
    </p:spTree>
    <p:extLst>
      <p:ext uri="{BB962C8B-B14F-4D97-AF65-F5344CB8AC3E}">
        <p14:creationId xmlns:p14="http://schemas.microsoft.com/office/powerpoint/2010/main" val="37676380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交流した内容は、ワークシートの赤枠部分に記入してください。</a:t>
            </a:r>
          </a:p>
          <a:p>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10</a:t>
            </a:fld>
            <a:endParaRPr kumimoji="1" lang="ja-JP" altLang="en-US"/>
          </a:p>
        </p:txBody>
      </p:sp>
    </p:spTree>
    <p:extLst>
      <p:ext uri="{BB962C8B-B14F-4D97-AF65-F5344CB8AC3E}">
        <p14:creationId xmlns:p14="http://schemas.microsoft.com/office/powerpoint/2010/main" val="12017823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latin typeface="+mn-ea"/>
                <a:ea typeface="+mn-ea"/>
              </a:rPr>
              <a:t>それでは、全国学力・学習状況調査を活用した授業づくりについて、「ヒント集２」</a:t>
            </a:r>
            <a:r>
              <a:rPr kumimoji="1" lang="en-US" altLang="ja-JP" dirty="0" smtClean="0">
                <a:latin typeface="+mn-ea"/>
                <a:ea typeface="+mn-ea"/>
              </a:rPr>
              <a:t>P</a:t>
            </a:r>
            <a:r>
              <a:rPr kumimoji="1" lang="ja-JP" altLang="en-US" dirty="0" smtClean="0">
                <a:latin typeface="+mn-ea"/>
                <a:ea typeface="+mn-ea"/>
              </a:rPr>
              <a:t>４・５をご覧ください。これらからプレゼンを用いて説明をします。</a:t>
            </a:r>
          </a:p>
          <a:p>
            <a:pPr marL="0" marR="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a:latin typeface="HG丸ｺﾞｼｯｸM-PRO" panose="020F0600000000000000" pitchFamily="50" charset="-128"/>
              <a:ea typeface="HG丸ｺﾞｼｯｸM-PRO" panose="020F0600000000000000" pitchFamily="50" charset="-128"/>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11</a:t>
            </a:fld>
            <a:endParaRPr kumimoji="1" lang="ja-JP" altLang="en-US"/>
          </a:p>
        </p:txBody>
      </p:sp>
    </p:spTree>
    <p:extLst>
      <p:ext uri="{BB962C8B-B14F-4D97-AF65-F5344CB8AC3E}">
        <p14:creationId xmlns:p14="http://schemas.microsoft.com/office/powerpoint/2010/main" val="6560131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latin typeface="+mn-ea"/>
                <a:ea typeface="+mn-ea"/>
              </a:rPr>
              <a:t>全国学力・学習状況調査で見られた課題の解決のためには、普段の授業そのものを改善・充実していくことが大切です。ここには、課題解決のためには、４つのプロセスで授業を計画していくことが書かれています。この４つのプロセスの考え方はどの教科でも共通している授業づくりの考え方です。一つずつ確かめていきましょう。</a:t>
            </a:r>
            <a:endParaRPr kumimoji="1" lang="ja-JP" altLang="en-US" dirty="0">
              <a:latin typeface="+mn-ea"/>
              <a:ea typeface="+mn-ea"/>
            </a:endParaRPr>
          </a:p>
        </p:txBody>
      </p:sp>
      <p:sp>
        <p:nvSpPr>
          <p:cNvPr id="4" name="スライド番号プレースホルダー 3"/>
          <p:cNvSpPr>
            <a:spLocks noGrp="1"/>
          </p:cNvSpPr>
          <p:nvPr>
            <p:ph type="sldNum" sz="quarter" idx="10"/>
          </p:nvPr>
        </p:nvSpPr>
        <p:spPr/>
        <p:txBody>
          <a:bodyPr/>
          <a:lstStyle/>
          <a:p>
            <a:fld id="{1950DC60-0FF8-4471-9429-C91EBD866CC7}" type="slidenum">
              <a:rPr kumimoji="1" lang="ja-JP" altLang="en-US" smtClean="0"/>
              <a:t>12</a:t>
            </a:fld>
            <a:endParaRPr kumimoji="1" lang="ja-JP" altLang="en-US"/>
          </a:p>
        </p:txBody>
      </p:sp>
    </p:spTree>
    <p:extLst>
      <p:ext uri="{BB962C8B-B14F-4D97-AF65-F5344CB8AC3E}">
        <p14:creationId xmlns:p14="http://schemas.microsoft.com/office/powerpoint/2010/main" val="13778649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プロセス１では、全国学力・学習状況調査の設問別に、全国と自校の平均正答率の差を明らかにします。その際、義務教育課から配付されている「結果分析及び学力向上改善プラン作成支援ツール」を活用します。ツールの中のベンチマークグラフを使い、差の大きい設問から取り組みの優先順位を付けます。また、平均正答率そのものが低い設問も課題として捉えます。</a:t>
            </a:r>
            <a:endParaRPr kumimoji="1" lang="ja-JP" altLang="en-US" dirty="0"/>
          </a:p>
        </p:txBody>
      </p:sp>
      <p:sp>
        <p:nvSpPr>
          <p:cNvPr id="4" name="スライド番号プレースホルダー 3"/>
          <p:cNvSpPr>
            <a:spLocks noGrp="1"/>
          </p:cNvSpPr>
          <p:nvPr>
            <p:ph type="sldNum" sz="quarter" idx="10"/>
          </p:nvPr>
        </p:nvSpPr>
        <p:spPr/>
        <p:txBody>
          <a:bodyPr/>
          <a:lstStyle/>
          <a:p>
            <a:fld id="{1950DC60-0FF8-4471-9429-C91EBD866CC7}" type="slidenum">
              <a:rPr kumimoji="1" lang="ja-JP" altLang="en-US" smtClean="0"/>
              <a:t>13</a:t>
            </a:fld>
            <a:endParaRPr kumimoji="1" lang="ja-JP" altLang="en-US"/>
          </a:p>
        </p:txBody>
      </p:sp>
    </p:spTree>
    <p:extLst>
      <p:ext uri="{BB962C8B-B14F-4D97-AF65-F5344CB8AC3E}">
        <p14:creationId xmlns:p14="http://schemas.microsoft.com/office/powerpoint/2010/main" val="25474328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プロセス２では、全国学力・学習状況調査実施とともに配付される「解説資料」結果公表後に配付される「報告書」を読み、課題として把握した設問が、学習指導要領とどのように関連しているかを確認します。一つ一つの設問には、学習指導要領の領域・内容が密接に関連しています。このプロセスを経ることで、教師は課題となっている学力に対し理解を深めることができます。また、義務教育課から配付された「振り返りプリント集」や総合教育センターのＷｅｂページに掲載されている「全国学力・学習状況調査と学習指導要領の関連表」を活用して、課題となっている学力について多面的に捉えていきます。その上で、単元の目標及び、評価規準を設定していきます。</a:t>
            </a:r>
            <a:endParaRPr kumimoji="1" lang="ja-JP" altLang="en-US" dirty="0"/>
          </a:p>
        </p:txBody>
      </p:sp>
      <p:sp>
        <p:nvSpPr>
          <p:cNvPr id="4" name="スライド番号プレースホルダー 3"/>
          <p:cNvSpPr>
            <a:spLocks noGrp="1"/>
          </p:cNvSpPr>
          <p:nvPr>
            <p:ph type="sldNum" sz="quarter" idx="10"/>
          </p:nvPr>
        </p:nvSpPr>
        <p:spPr/>
        <p:txBody>
          <a:bodyPr/>
          <a:lstStyle/>
          <a:p>
            <a:fld id="{1950DC60-0FF8-4471-9429-C91EBD866CC7}" type="slidenum">
              <a:rPr kumimoji="1" lang="ja-JP" altLang="en-US" smtClean="0"/>
              <a:t>14</a:t>
            </a:fld>
            <a:endParaRPr kumimoji="1" lang="ja-JP" altLang="en-US"/>
          </a:p>
        </p:txBody>
      </p:sp>
    </p:spTree>
    <p:extLst>
      <p:ext uri="{BB962C8B-B14F-4D97-AF65-F5344CB8AC3E}">
        <p14:creationId xmlns:p14="http://schemas.microsoft.com/office/powerpoint/2010/main" val="27776678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プロセス３では単元を計画していきます。計画を立てる上では、それぞれの教科に応じて適切な言語活動を設定し、単元の目標を主体的・協働的に達成していけるようにします。その際、三つの方法にご留意ください。一つは全国学力・学習状況調査結果公表とともに配付される「全国学力・学習状況調査の結果を踏まえた授業アイディア例」を活用します。二つ目はＢ問題そのものを授業として捉え、単元として計画します。３つ目は、Ａ問題もＢ問題も教材として捉え、教科書をすすめる上で、適切な場面を見出し、取り組ませるようにします。このように関連する資料を参考にしたり、調査問題そのものを活用したりして単元を計画することができます。</a:t>
            </a:r>
            <a:endParaRPr kumimoji="1" lang="ja-JP" altLang="en-US" dirty="0"/>
          </a:p>
        </p:txBody>
      </p:sp>
      <p:sp>
        <p:nvSpPr>
          <p:cNvPr id="4" name="スライド番号プレースホルダー 3"/>
          <p:cNvSpPr>
            <a:spLocks noGrp="1"/>
          </p:cNvSpPr>
          <p:nvPr>
            <p:ph type="sldNum" sz="quarter" idx="10"/>
          </p:nvPr>
        </p:nvSpPr>
        <p:spPr/>
        <p:txBody>
          <a:bodyPr/>
          <a:lstStyle/>
          <a:p>
            <a:fld id="{1950DC60-0FF8-4471-9429-C91EBD866CC7}" type="slidenum">
              <a:rPr kumimoji="1" lang="ja-JP" altLang="en-US" smtClean="0"/>
              <a:t>15</a:t>
            </a:fld>
            <a:endParaRPr kumimoji="1" lang="ja-JP" altLang="en-US"/>
          </a:p>
        </p:txBody>
      </p:sp>
    </p:spTree>
    <p:extLst>
      <p:ext uri="{BB962C8B-B14F-4D97-AF65-F5344CB8AC3E}">
        <p14:creationId xmlns:p14="http://schemas.microsoft.com/office/powerpoint/2010/main" val="9276880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プロセス４では、本時の授業を計画します。「岡山型学習指導のスタンダード」には、「授業５」として①～⑤のポイントが示されています。①は、児童生徒のやってみたい、考えてみたいという内発的な動機が喚起されるようにすること。②は、話し合い活動を行う場合、それ自体を目的にするのではなく、交流を通して身に付ける力を明確にして取り組むこと。また、自分の考えをもたせてから話し合わせること。③は、練習問題や発問によって、児童生徒に達成度を確認させ、習得できていない場合は個別指導を行うこと。④は、教員がその授業で何を学んだのか整理し、確認するようにすること。⑤は、子ども自身が分かったこと、できたことを振り返るようにさせること。これらのポイントに留意しながら、具体的な本時の主な学習活動を計画します。</a:t>
            </a:r>
            <a:endParaRPr kumimoji="1" lang="ja-JP" altLang="en-US" dirty="0"/>
          </a:p>
        </p:txBody>
      </p:sp>
      <p:sp>
        <p:nvSpPr>
          <p:cNvPr id="4" name="スライド番号プレースホルダー 3"/>
          <p:cNvSpPr>
            <a:spLocks noGrp="1"/>
          </p:cNvSpPr>
          <p:nvPr>
            <p:ph type="sldNum" sz="quarter" idx="10"/>
          </p:nvPr>
        </p:nvSpPr>
        <p:spPr/>
        <p:txBody>
          <a:bodyPr/>
          <a:lstStyle/>
          <a:p>
            <a:fld id="{1950DC60-0FF8-4471-9429-C91EBD866CC7}" type="slidenum">
              <a:rPr kumimoji="1" lang="ja-JP" altLang="en-US" smtClean="0"/>
              <a:t>16</a:t>
            </a:fld>
            <a:endParaRPr kumimoji="1" lang="ja-JP" altLang="en-US"/>
          </a:p>
        </p:txBody>
      </p:sp>
    </p:spTree>
    <p:extLst>
      <p:ext uri="{BB962C8B-B14F-4D97-AF65-F5344CB8AC3E}">
        <p14:creationId xmlns:p14="http://schemas.microsoft.com/office/powerpoint/2010/main" val="35400013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latin typeface="+mn-ea"/>
                <a:ea typeface="+mn-ea"/>
              </a:rPr>
              <a:t>それでは、ここまでを踏まえて、授業づくりに関する気付きを書きましょう。</a:t>
            </a:r>
            <a:endParaRPr kumimoji="1" lang="en-US" altLang="ja-JP" dirty="0" smtClean="0">
              <a:latin typeface="+mn-ea"/>
              <a:ea typeface="+mn-ea"/>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latin typeface="+mn-ea"/>
                <a:ea typeface="+mn-ea"/>
              </a:rPr>
              <a:t>（次のスライドでワークシートを示す）</a:t>
            </a:r>
            <a:endParaRPr kumimoji="1" lang="ja-JP" altLang="en-US" dirty="0">
              <a:latin typeface="+mn-ea"/>
              <a:ea typeface="+mn-ea"/>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17</a:t>
            </a:fld>
            <a:endParaRPr kumimoji="1" lang="ja-JP" altLang="en-US"/>
          </a:p>
        </p:txBody>
      </p:sp>
    </p:spTree>
    <p:extLst>
      <p:ext uri="{BB962C8B-B14F-4D97-AF65-F5344CB8AC3E}">
        <p14:creationId xmlns:p14="http://schemas.microsoft.com/office/powerpoint/2010/main" val="6560131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latin typeface="+mn-ea"/>
                <a:ea typeface="+mn-ea"/>
              </a:rPr>
              <a:t>個人で、ワークシートの赤枠部分に記入してください。</a:t>
            </a: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18</a:t>
            </a:fld>
            <a:endParaRPr kumimoji="1" lang="ja-JP" altLang="en-US"/>
          </a:p>
        </p:txBody>
      </p:sp>
    </p:spTree>
    <p:extLst>
      <p:ext uri="{BB962C8B-B14F-4D97-AF65-F5344CB8AC3E}">
        <p14:creationId xmlns:p14="http://schemas.microsoft.com/office/powerpoint/2010/main" val="23986076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latin typeface="+mn-ea"/>
                <a:ea typeface="+mn-ea"/>
              </a:rPr>
              <a:t>それでは、個人で書いたことを交流してください。</a:t>
            </a:r>
            <a:endParaRPr kumimoji="1" lang="en-US" altLang="ja-JP" dirty="0" smtClean="0">
              <a:latin typeface="+mn-ea"/>
              <a:ea typeface="+mn-ea"/>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latin typeface="+mn-ea"/>
                <a:ea typeface="+mn-ea"/>
              </a:rPr>
              <a:t>（次のスライドでワークシートを示す）</a:t>
            </a:r>
            <a:endParaRPr kumimoji="1" lang="ja-JP" altLang="en-US" dirty="0">
              <a:latin typeface="+mn-ea"/>
              <a:ea typeface="+mn-ea"/>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19</a:t>
            </a:fld>
            <a:endParaRPr kumimoji="1" lang="ja-JP" altLang="en-US"/>
          </a:p>
        </p:txBody>
      </p:sp>
    </p:spTree>
    <p:extLst>
      <p:ext uri="{BB962C8B-B14F-4D97-AF65-F5344CB8AC3E}">
        <p14:creationId xmlns:p14="http://schemas.microsoft.com/office/powerpoint/2010/main" val="6560131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「子どもの学びを支えるヒント集２」を徹底活用する校内研修パッケージ概要はこのようになっています。</a:t>
            </a:r>
            <a:endParaRPr kumimoji="1" lang="en-US" altLang="ja-JP" dirty="0" smtClean="0"/>
          </a:p>
          <a:p>
            <a:r>
              <a:rPr kumimoji="1" lang="en-US" altLang="ja-JP" dirty="0" smtClean="0"/>
              <a:t>※</a:t>
            </a:r>
            <a:r>
              <a:rPr kumimoji="1" lang="ja-JP" altLang="en-US" dirty="0" smtClean="0"/>
              <a:t>研修担当者はスライドを読み上げる。</a:t>
            </a:r>
            <a:endParaRPr kumimoji="1" lang="en-US" altLang="ja-JP"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2</a:t>
            </a:fld>
            <a:endParaRPr kumimoji="1" lang="ja-JP" altLang="en-US"/>
          </a:p>
        </p:txBody>
      </p:sp>
    </p:spTree>
    <p:extLst>
      <p:ext uri="{BB962C8B-B14F-4D97-AF65-F5344CB8AC3E}">
        <p14:creationId xmlns:p14="http://schemas.microsoft.com/office/powerpoint/2010/main" val="11282925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交流した内容は、ワークシートの赤枠部分に記入してください。</a:t>
            </a:r>
          </a:p>
          <a:p>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20</a:t>
            </a:fld>
            <a:endParaRPr kumimoji="1" lang="ja-JP" altLang="en-US"/>
          </a:p>
        </p:txBody>
      </p:sp>
    </p:spTree>
    <p:extLst>
      <p:ext uri="{BB962C8B-B14F-4D97-AF65-F5344CB8AC3E}">
        <p14:creationId xmlns:p14="http://schemas.microsoft.com/office/powerpoint/2010/main" val="30119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latin typeface="+mn-ea"/>
                <a:ea typeface="+mn-ea"/>
              </a:rPr>
              <a:t>それでは、グループで交流したことを全体で報告してください。</a:t>
            </a:r>
            <a:endParaRPr kumimoji="1" lang="en-US" altLang="ja-JP" dirty="0" smtClean="0">
              <a:latin typeface="+mn-ea"/>
              <a:ea typeface="+mn-ea"/>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latin typeface="+mn-ea"/>
                <a:ea typeface="+mn-ea"/>
              </a:rPr>
              <a:t>（次のスライドでワークシートを示す）</a:t>
            </a:r>
            <a:endParaRPr kumimoji="1" lang="ja-JP" altLang="en-US" dirty="0">
              <a:latin typeface="+mn-ea"/>
              <a:ea typeface="+mn-ea"/>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21</a:t>
            </a:fld>
            <a:endParaRPr kumimoji="1" lang="ja-JP" altLang="en-US"/>
          </a:p>
        </p:txBody>
      </p:sp>
    </p:spTree>
    <p:extLst>
      <p:ext uri="{BB962C8B-B14F-4D97-AF65-F5344CB8AC3E}">
        <p14:creationId xmlns:p14="http://schemas.microsoft.com/office/powerpoint/2010/main" val="6560131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交流した内容は、ワークシートの赤枠部分に記入してください。</a:t>
            </a: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22</a:t>
            </a:fld>
            <a:endParaRPr kumimoji="1" lang="ja-JP" altLang="en-US"/>
          </a:p>
        </p:txBody>
      </p:sp>
    </p:spTree>
    <p:extLst>
      <p:ext uri="{BB962C8B-B14F-4D97-AF65-F5344CB8AC3E}">
        <p14:creationId xmlns:p14="http://schemas.microsoft.com/office/powerpoint/2010/main" val="13092542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latin typeface="+mn-ea"/>
                <a:ea typeface="+mn-ea"/>
              </a:rPr>
              <a:t>授業づくりには、いろいろな方法や観点がありますが、全国学力・学習状況調査で見られた課題から授業の改善・充実に取り組むことは、子どもたちの学力の向上のために有効なものです。また、どの教科においても、身に付けさせたい力や子どもの実態から本時、単元へと授業づくりをしていくことは、大切です。以上で、研修は終わります。お疲れ様でした。</a:t>
            </a:r>
            <a:endParaRPr kumimoji="1" lang="ja-JP" altLang="en-US" dirty="0">
              <a:latin typeface="+mn-ea"/>
              <a:ea typeface="+mn-ea"/>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23</a:t>
            </a:fld>
            <a:endParaRPr kumimoji="1" lang="ja-JP" altLang="en-US"/>
          </a:p>
        </p:txBody>
      </p:sp>
    </p:spTree>
    <p:extLst>
      <p:ext uri="{BB962C8B-B14F-4D97-AF65-F5344CB8AC3E}">
        <p14:creationId xmlns:p14="http://schemas.microsoft.com/office/powerpoint/2010/main" val="6560131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「子どもの学びを支えるヒント集２」を徹底活用する校内研修パッケージの概要はこのようになっています。</a:t>
            </a:r>
            <a:endParaRPr kumimoji="1" lang="en-US" altLang="ja-JP" dirty="0" smtClean="0"/>
          </a:p>
          <a:p>
            <a:r>
              <a:rPr kumimoji="1" lang="en-US" altLang="ja-JP" dirty="0" smtClean="0"/>
              <a:t>※</a:t>
            </a:r>
            <a:r>
              <a:rPr kumimoji="1" lang="ja-JP" altLang="en-US" dirty="0" smtClean="0"/>
              <a:t>研修担当者はスライドを読み上げる。</a:t>
            </a:r>
          </a:p>
          <a:p>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3</a:t>
            </a:fld>
            <a:endParaRPr kumimoji="1" lang="ja-JP" altLang="en-US"/>
          </a:p>
        </p:txBody>
      </p:sp>
    </p:spTree>
    <p:extLst>
      <p:ext uri="{BB962C8B-B14F-4D97-AF65-F5344CB8AC3E}">
        <p14:creationId xmlns:p14="http://schemas.microsoft.com/office/powerpoint/2010/main" val="30130624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latin typeface="+mj-ea"/>
                <a:ea typeface="+mj-ea"/>
              </a:rPr>
              <a:t>「</a:t>
            </a:r>
            <a:r>
              <a:rPr kumimoji="1" lang="en-US" altLang="ja-JP" dirty="0" smtClean="0">
                <a:latin typeface="+mj-ea"/>
                <a:ea typeface="+mj-ea"/>
              </a:rPr>
              <a:t>Ⅰ</a:t>
            </a:r>
            <a:r>
              <a:rPr kumimoji="1" lang="ja-JP" altLang="en-US" dirty="0" smtClean="0">
                <a:latin typeface="+mj-ea"/>
                <a:ea typeface="+mj-ea"/>
              </a:rPr>
              <a:t>　授業づくり共通理解研修」の目的は「</a:t>
            </a:r>
            <a:r>
              <a:rPr kumimoji="1" lang="ja-JP" altLang="en-US" dirty="0" smtClean="0">
                <a:latin typeface="+mn-ea"/>
                <a:ea typeface="+mn-ea"/>
              </a:rPr>
              <a:t>全国学力・学習状況調査を活用した課題解決のための授業づくりについて知り、今後の授業づくりのヒントにすることができる」ことです。</a:t>
            </a:r>
          </a:p>
          <a:p>
            <a:pPr marL="0" marR="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a:latin typeface="HG丸ｺﾞｼｯｸM-PRO" panose="020F0600000000000000" pitchFamily="50" charset="-128"/>
              <a:ea typeface="HG丸ｺﾞｼｯｸM-PRO" panose="020F0600000000000000" pitchFamily="50" charset="-128"/>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4</a:t>
            </a:fld>
            <a:endParaRPr kumimoji="1" lang="ja-JP" altLang="en-US"/>
          </a:p>
        </p:txBody>
      </p:sp>
    </p:spTree>
    <p:extLst>
      <p:ext uri="{BB962C8B-B14F-4D97-AF65-F5344CB8AC3E}">
        <p14:creationId xmlns:p14="http://schemas.microsoft.com/office/powerpoint/2010/main" val="6560131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準備物はこのようになっています。</a:t>
            </a:r>
            <a:r>
              <a:rPr kumimoji="1" lang="en-US" altLang="ja-JP" dirty="0" smtClean="0"/>
              <a:t>※</a:t>
            </a:r>
            <a:r>
              <a:rPr kumimoji="1" lang="ja-JP" altLang="en-US" dirty="0" smtClean="0"/>
              <a:t>研修担当者はスライドを読み上げる。</a:t>
            </a: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5</a:t>
            </a:fld>
            <a:endParaRPr kumimoji="1" lang="ja-JP" altLang="en-US"/>
          </a:p>
        </p:txBody>
      </p:sp>
    </p:spTree>
    <p:extLst>
      <p:ext uri="{BB962C8B-B14F-4D97-AF65-F5344CB8AC3E}">
        <p14:creationId xmlns:p14="http://schemas.microsoft.com/office/powerpoint/2010/main" val="1743359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n-ea"/>
                <a:ea typeface="+mn-ea"/>
              </a:rPr>
              <a:t>研修</a:t>
            </a:r>
            <a:r>
              <a:rPr kumimoji="1" lang="ja-JP" altLang="en-US" dirty="0" smtClean="0">
                <a:latin typeface="+mn-ea"/>
                <a:ea typeface="+mn-ea"/>
              </a:rPr>
              <a:t>の流れはこのようになっています。約</a:t>
            </a:r>
            <a:r>
              <a:rPr kumimoji="1" lang="en-US" altLang="ja-JP" dirty="0" smtClean="0">
                <a:latin typeface="+mn-ea"/>
                <a:ea typeface="+mn-ea"/>
              </a:rPr>
              <a:t>30</a:t>
            </a:r>
            <a:r>
              <a:rPr kumimoji="1" lang="ja-JP" altLang="en-US" dirty="0" smtClean="0">
                <a:latin typeface="+mn-ea"/>
                <a:ea typeface="+mn-ea"/>
              </a:rPr>
              <a:t>分を予定しています。</a:t>
            </a: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6</a:t>
            </a:fld>
            <a:endParaRPr kumimoji="1" lang="ja-JP" altLang="en-US"/>
          </a:p>
        </p:txBody>
      </p:sp>
    </p:spTree>
    <p:extLst>
      <p:ext uri="{BB962C8B-B14F-4D97-AF65-F5344CB8AC3E}">
        <p14:creationId xmlns:p14="http://schemas.microsoft.com/office/powerpoint/2010/main" val="6560131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latin typeface="+mn-ea"/>
                <a:ea typeface="+mn-ea"/>
              </a:rPr>
              <a:t>それでは、みなさんは全国学力・学習状況調査は授業づくりにどのように生かせると思いますか。</a:t>
            </a:r>
            <a:endParaRPr kumimoji="1" lang="en-US" altLang="ja-JP" dirty="0" smtClean="0">
              <a:latin typeface="+mn-ea"/>
              <a:ea typeface="+mn-ea"/>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latin typeface="+mn-ea"/>
                <a:ea typeface="+mn-ea"/>
              </a:rPr>
              <a:t>（次のスライドでワークシートを示す）</a:t>
            </a: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7</a:t>
            </a:fld>
            <a:endParaRPr kumimoji="1" lang="ja-JP" altLang="en-US"/>
          </a:p>
        </p:txBody>
      </p:sp>
    </p:spTree>
    <p:extLst>
      <p:ext uri="{BB962C8B-B14F-4D97-AF65-F5344CB8AC3E}">
        <p14:creationId xmlns:p14="http://schemas.microsoft.com/office/powerpoint/2010/main" val="6560131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個人で、ワークシートの赤枠部分に記入してください。</a:t>
            </a:r>
          </a:p>
          <a:p>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8</a:t>
            </a:fld>
            <a:endParaRPr kumimoji="1" lang="ja-JP" altLang="en-US"/>
          </a:p>
        </p:txBody>
      </p:sp>
    </p:spTree>
    <p:extLst>
      <p:ext uri="{BB962C8B-B14F-4D97-AF65-F5344CB8AC3E}">
        <p14:creationId xmlns:p14="http://schemas.microsoft.com/office/powerpoint/2010/main" val="26186492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latin typeface="+mn-ea"/>
                <a:ea typeface="+mn-ea"/>
              </a:rPr>
              <a:t>それでは、個人で書いたことを基に交流してください。</a:t>
            </a:r>
            <a:endParaRPr kumimoji="1" lang="en-US" altLang="ja-JP" dirty="0" smtClean="0">
              <a:latin typeface="+mn-ea"/>
              <a:ea typeface="+mn-ea"/>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latin typeface="+mn-ea"/>
                <a:ea typeface="+mn-ea"/>
              </a:rPr>
              <a:t>（次のスライドでワークシートを示す）</a:t>
            </a:r>
          </a:p>
          <a:p>
            <a:pPr marL="0" marR="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a:latin typeface="HG丸ｺﾞｼｯｸM-PRO" panose="020F0600000000000000" pitchFamily="50" charset="-128"/>
              <a:ea typeface="HG丸ｺﾞｼｯｸM-PRO" panose="020F0600000000000000" pitchFamily="50" charset="-128"/>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9</a:t>
            </a:fld>
            <a:endParaRPr kumimoji="1" lang="ja-JP" altLang="en-US"/>
          </a:p>
        </p:txBody>
      </p:sp>
    </p:spTree>
    <p:extLst>
      <p:ext uri="{BB962C8B-B14F-4D97-AF65-F5344CB8AC3E}">
        <p14:creationId xmlns:p14="http://schemas.microsoft.com/office/powerpoint/2010/main" val="6560131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bg>
      <p:bgRef idx="1003">
        <a:schemeClr val="bg1"/>
      </p:bgRef>
    </p:bg>
    <p:spTree>
      <p:nvGrpSpPr>
        <p:cNvPr id="1" name=""/>
        <p:cNvGrpSpPr/>
        <p:nvPr/>
      </p:nvGrpSpPr>
      <p:grpSpPr>
        <a:xfrm>
          <a:off x="0" y="0"/>
          <a:ext cx="0" cy="0"/>
          <a:chOff x="0" y="0"/>
          <a:chExt cx="0" cy="0"/>
        </a:xfrm>
      </p:grpSpPr>
      <p:sp>
        <p:nvSpPr>
          <p:cNvPr id="12" name="正方形/長方形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kumimoji="0" lang="en-US">
              <a:solidFill>
                <a:prstClr val="white"/>
              </a:solidFill>
            </a:endParaRPr>
          </a:p>
        </p:txBody>
      </p:sp>
      <p:sp>
        <p:nvSpPr>
          <p:cNvPr id="9" name="サブタイトル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ja-JP" altLang="en-US" smtClean="0"/>
              <a:t>マスター サブタイトルの書式設定</a:t>
            </a:r>
            <a:endParaRPr kumimoji="0" lang="en-US"/>
          </a:p>
        </p:txBody>
      </p:sp>
      <p:sp>
        <p:nvSpPr>
          <p:cNvPr id="29" name="スライド番号プレースホルダー 28"/>
          <p:cNvSpPr>
            <a:spLocks noGrp="1"/>
          </p:cNvSpPr>
          <p:nvPr>
            <p:ph type="sldNum" sz="quarter" idx="12"/>
          </p:nvPr>
        </p:nvSpPr>
        <p:spPr/>
        <p:txBody>
          <a:bodyPr lIns="0" tIns="0" rIns="0" bIns="0">
            <a:noAutofit/>
          </a:bodyPr>
          <a:lstStyle>
            <a:lvl1pPr>
              <a:defRPr sz="1400">
                <a:solidFill>
                  <a:srgbClr val="FFFFFF"/>
                </a:solidFill>
              </a:defRPr>
            </a:lvl1pPr>
          </a:lstStyle>
          <a:p>
            <a:fld id="{52246B95-DB36-4572-A8FC-7EAA6E343D2B}" type="slidenum">
              <a:rPr kumimoji="1" lang="ja-JP" altLang="en-US" smtClean="0"/>
              <a:pPr/>
              <a:t>‹#›</a:t>
            </a:fld>
            <a:endParaRPr kumimoji="1" lang="ja-JP" altLang="en-US"/>
          </a:p>
        </p:txBody>
      </p:sp>
      <p:sp>
        <p:nvSpPr>
          <p:cNvPr id="7" name="正方形/長方形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kumimoji="0" lang="en-US">
              <a:solidFill>
                <a:prstClr val="white"/>
              </a:solidFill>
            </a:endParaRPr>
          </a:p>
        </p:txBody>
      </p:sp>
      <p:sp>
        <p:nvSpPr>
          <p:cNvPr id="10" name="正方形/長方形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kumimoji="0" lang="en-US">
              <a:solidFill>
                <a:prstClr val="white"/>
              </a:solidFill>
            </a:endParaRPr>
          </a:p>
        </p:txBody>
      </p:sp>
      <p:sp>
        <p:nvSpPr>
          <p:cNvPr id="11" name="正方形/長方形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kumimoji="0" lang="en-US">
              <a:solidFill>
                <a:prstClr val="white"/>
              </a:solidFill>
            </a:endParaRPr>
          </a:p>
        </p:txBody>
      </p:sp>
      <p:sp>
        <p:nvSpPr>
          <p:cNvPr id="8" name="タイトル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ja-JP" altLang="en-US" smtClean="0"/>
              <a:t>マスター タイトルの書式設定</a:t>
            </a:r>
            <a:endParaRPr kumimoji="0" lang="en-US"/>
          </a:p>
        </p:txBody>
      </p:sp>
    </p:spTree>
    <p:extLst>
      <p:ext uri="{BB962C8B-B14F-4D97-AF65-F5344CB8AC3E}">
        <p14:creationId xmlns:p14="http://schemas.microsoft.com/office/powerpoint/2010/main" val="293856498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0" lang="ja-JP" altLang="en-US" smtClean="0"/>
              <a:t>マスター タイトルの書式設定</a:t>
            </a:r>
            <a:endParaRPr kumimoji="0" lang="en-US"/>
          </a:p>
        </p:txBody>
      </p:sp>
      <p:sp>
        <p:nvSpPr>
          <p:cNvPr id="3" name="縦書きテキスト プレースホルダー 2"/>
          <p:cNvSpPr>
            <a:spLocks noGrp="1"/>
          </p:cNvSpPr>
          <p:nvPr>
            <p:ph type="body" orient="vert" idx="1"/>
          </p:nvPr>
        </p:nvSpPr>
        <p:spPr/>
        <p:txBody>
          <a:bodyPr vert="eaVert"/>
          <a:lstStyle/>
          <a:p>
            <a:pPr lvl="0" eaLnBrk="1" latinLnBrk="0" hangingPunct="1"/>
            <a:r>
              <a:rPr lang="ja-JP" altLang="en-US" smtClean="0"/>
              <a:t>マスター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4" name="日付プレースホルダー 3"/>
          <p:cNvSpPr>
            <a:spLocks noGrp="1"/>
          </p:cNvSpPr>
          <p:nvPr>
            <p:ph type="dt" sz="half" idx="10"/>
          </p:nvPr>
        </p:nvSpPr>
        <p:spPr/>
        <p:txBody>
          <a:bodyPr/>
          <a:lstStyle/>
          <a:p>
            <a:fld id="{FF2BBAB4-7043-45E8-B706-353556E07C37}" type="datetimeFigureOut">
              <a:rPr kumimoji="1" lang="ja-JP" altLang="en-US" smtClean="0">
                <a:solidFill>
                  <a:srgbClr val="696464"/>
                </a:solidFill>
              </a:rPr>
              <a:pPr/>
              <a:t>2022/9/26</a:t>
            </a:fld>
            <a:endParaRPr kumimoji="1" lang="ja-JP" altLang="en-US">
              <a:solidFill>
                <a:srgbClr val="696464"/>
              </a:solidFill>
            </a:endParaRPr>
          </a:p>
        </p:txBody>
      </p:sp>
      <p:sp>
        <p:nvSpPr>
          <p:cNvPr id="5" name="フッター プレースホルダー 4"/>
          <p:cNvSpPr>
            <a:spLocks noGrp="1"/>
          </p:cNvSpPr>
          <p:nvPr>
            <p:ph type="ftr" sz="quarter" idx="11"/>
          </p:nvPr>
        </p:nvSpPr>
        <p:spPr/>
        <p:txBody>
          <a:bodyPr/>
          <a:lstStyle/>
          <a:p>
            <a:endParaRPr kumimoji="1" lang="ja-JP" altLang="en-US">
              <a:solidFill>
                <a:srgbClr val="696464"/>
              </a:solidFill>
            </a:endParaRPr>
          </a:p>
        </p:txBody>
      </p:sp>
      <p:sp>
        <p:nvSpPr>
          <p:cNvPr id="6" name="スライド番号プレースホルダー 5"/>
          <p:cNvSpPr>
            <a:spLocks noGrp="1"/>
          </p:cNvSpPr>
          <p:nvPr>
            <p:ph type="sldNum" sz="quarter" idx="12"/>
          </p:nvPr>
        </p:nvSpPr>
        <p:spPr/>
        <p:txBody>
          <a:bodyPr/>
          <a:lstStyle/>
          <a:p>
            <a:fld id="{52246B95-DB36-4572-A8FC-7EAA6E343D2B}" type="slidenum">
              <a:rPr kumimoji="1" lang="ja-JP" altLang="en-US" smtClean="0"/>
              <a:pPr/>
              <a:t>‹#›</a:t>
            </a:fld>
            <a:endParaRPr kumimoji="1" lang="ja-JP" altLang="en-US"/>
          </a:p>
        </p:txBody>
      </p:sp>
    </p:spTree>
    <p:extLst>
      <p:ext uri="{BB962C8B-B14F-4D97-AF65-F5344CB8AC3E}">
        <p14:creationId xmlns:p14="http://schemas.microsoft.com/office/powerpoint/2010/main" val="13195896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41"/>
            <a:ext cx="2011680" cy="5851525"/>
          </a:xfrm>
        </p:spPr>
        <p:txBody>
          <a:bodyPr vert="eaVert"/>
          <a:lstStyle/>
          <a:p>
            <a:r>
              <a:rPr kumimoji="0" lang="ja-JP" altLang="en-US" smtClean="0"/>
              <a:t>マスター タイトルの書式設定</a:t>
            </a:r>
            <a:endParaRPr kumimoji="0" lang="en-US"/>
          </a:p>
        </p:txBody>
      </p:sp>
      <p:sp>
        <p:nvSpPr>
          <p:cNvPr id="3" name="縦書きテキスト プレースホルダー 2"/>
          <p:cNvSpPr>
            <a:spLocks noGrp="1"/>
          </p:cNvSpPr>
          <p:nvPr>
            <p:ph type="body" orient="vert" idx="1"/>
          </p:nvPr>
        </p:nvSpPr>
        <p:spPr>
          <a:xfrm>
            <a:off x="914400" y="274640"/>
            <a:ext cx="5562600" cy="5851525"/>
          </a:xfrm>
        </p:spPr>
        <p:txBody>
          <a:bodyPr vert="eaVert"/>
          <a:lstStyle/>
          <a:p>
            <a:pPr lvl="0" eaLnBrk="1" latinLnBrk="0" hangingPunct="1"/>
            <a:r>
              <a:rPr lang="ja-JP" altLang="en-US" smtClean="0"/>
              <a:t>マスター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4" name="日付プレースホルダー 3"/>
          <p:cNvSpPr>
            <a:spLocks noGrp="1"/>
          </p:cNvSpPr>
          <p:nvPr>
            <p:ph type="dt" sz="half" idx="10"/>
          </p:nvPr>
        </p:nvSpPr>
        <p:spPr/>
        <p:txBody>
          <a:bodyPr/>
          <a:lstStyle/>
          <a:p>
            <a:fld id="{FF2BBAB4-7043-45E8-B706-353556E07C37}" type="datetimeFigureOut">
              <a:rPr kumimoji="1" lang="ja-JP" altLang="en-US" smtClean="0">
                <a:solidFill>
                  <a:srgbClr val="696464"/>
                </a:solidFill>
              </a:rPr>
              <a:pPr/>
              <a:t>2022/9/26</a:t>
            </a:fld>
            <a:endParaRPr kumimoji="1" lang="ja-JP" altLang="en-US">
              <a:solidFill>
                <a:srgbClr val="696464"/>
              </a:solidFill>
            </a:endParaRPr>
          </a:p>
        </p:txBody>
      </p:sp>
      <p:sp>
        <p:nvSpPr>
          <p:cNvPr id="5" name="フッター プレースホルダー 4"/>
          <p:cNvSpPr>
            <a:spLocks noGrp="1"/>
          </p:cNvSpPr>
          <p:nvPr>
            <p:ph type="ftr" sz="quarter" idx="11"/>
          </p:nvPr>
        </p:nvSpPr>
        <p:spPr/>
        <p:txBody>
          <a:bodyPr/>
          <a:lstStyle/>
          <a:p>
            <a:endParaRPr kumimoji="1" lang="ja-JP" altLang="en-US">
              <a:solidFill>
                <a:srgbClr val="696464"/>
              </a:solidFill>
            </a:endParaRPr>
          </a:p>
        </p:txBody>
      </p:sp>
      <p:sp>
        <p:nvSpPr>
          <p:cNvPr id="6" name="スライド番号プレースホルダー 5"/>
          <p:cNvSpPr>
            <a:spLocks noGrp="1"/>
          </p:cNvSpPr>
          <p:nvPr>
            <p:ph type="sldNum" sz="quarter" idx="12"/>
          </p:nvPr>
        </p:nvSpPr>
        <p:spPr/>
        <p:txBody>
          <a:bodyPr/>
          <a:lstStyle/>
          <a:p>
            <a:fld id="{52246B95-DB36-4572-A8FC-7EAA6E343D2B}" type="slidenum">
              <a:rPr kumimoji="1" lang="ja-JP" altLang="en-US" smtClean="0"/>
              <a:pPr/>
              <a:t>‹#›</a:t>
            </a:fld>
            <a:endParaRPr kumimoji="1" lang="ja-JP" altLang="en-US"/>
          </a:p>
        </p:txBody>
      </p:sp>
    </p:spTree>
    <p:extLst>
      <p:ext uri="{BB962C8B-B14F-4D97-AF65-F5344CB8AC3E}">
        <p14:creationId xmlns:p14="http://schemas.microsoft.com/office/powerpoint/2010/main" val="32903153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0" lang="ja-JP" altLang="en-US" smtClean="0"/>
              <a:t>マスター タイトルの書式設定</a:t>
            </a:r>
            <a:endParaRPr kumimoji="0" lang="en-US"/>
          </a:p>
        </p:txBody>
      </p:sp>
      <p:sp>
        <p:nvSpPr>
          <p:cNvPr id="4" name="日付プレースホルダー 3"/>
          <p:cNvSpPr>
            <a:spLocks noGrp="1"/>
          </p:cNvSpPr>
          <p:nvPr>
            <p:ph type="dt" sz="half" idx="10"/>
          </p:nvPr>
        </p:nvSpPr>
        <p:spPr/>
        <p:txBody>
          <a:bodyPr/>
          <a:lstStyle/>
          <a:p>
            <a:fld id="{FF2BBAB4-7043-45E8-B706-353556E07C37}" type="datetimeFigureOut">
              <a:rPr kumimoji="1" lang="ja-JP" altLang="en-US" smtClean="0">
                <a:solidFill>
                  <a:srgbClr val="696464"/>
                </a:solidFill>
              </a:rPr>
              <a:pPr/>
              <a:t>2022/9/26</a:t>
            </a:fld>
            <a:endParaRPr kumimoji="1" lang="ja-JP" altLang="en-US">
              <a:solidFill>
                <a:srgbClr val="696464"/>
              </a:solidFill>
            </a:endParaRPr>
          </a:p>
        </p:txBody>
      </p:sp>
      <p:sp>
        <p:nvSpPr>
          <p:cNvPr id="5" name="フッター プレースホルダー 4"/>
          <p:cNvSpPr>
            <a:spLocks noGrp="1"/>
          </p:cNvSpPr>
          <p:nvPr>
            <p:ph type="ftr" sz="quarter" idx="11"/>
          </p:nvPr>
        </p:nvSpPr>
        <p:spPr/>
        <p:txBody>
          <a:bodyPr/>
          <a:lstStyle/>
          <a:p>
            <a:endParaRPr kumimoji="1" lang="ja-JP" altLang="en-US">
              <a:solidFill>
                <a:srgbClr val="696464"/>
              </a:solidFill>
            </a:endParaRPr>
          </a:p>
        </p:txBody>
      </p:sp>
      <p:sp>
        <p:nvSpPr>
          <p:cNvPr id="6" name="スライド番号プレースホルダー 5"/>
          <p:cNvSpPr>
            <a:spLocks noGrp="1"/>
          </p:cNvSpPr>
          <p:nvPr>
            <p:ph type="sldNum" sz="quarter" idx="12"/>
          </p:nvPr>
        </p:nvSpPr>
        <p:spPr/>
        <p:txBody>
          <a:bodyPr/>
          <a:lstStyle/>
          <a:p>
            <a:fld id="{52246B95-DB36-4572-A8FC-7EAA6E343D2B}" type="slidenum">
              <a:rPr kumimoji="1" lang="ja-JP" altLang="en-US" smtClean="0"/>
              <a:pPr/>
              <a:t>‹#›</a:t>
            </a:fld>
            <a:endParaRPr kumimoji="1" lang="ja-JP" altLang="en-US"/>
          </a:p>
        </p:txBody>
      </p:sp>
      <p:sp>
        <p:nvSpPr>
          <p:cNvPr id="8" name="コンテンツ プレースホルダー 7"/>
          <p:cNvSpPr>
            <a:spLocks noGrp="1"/>
          </p:cNvSpPr>
          <p:nvPr>
            <p:ph sz="quarter" idx="1"/>
          </p:nvPr>
        </p:nvSpPr>
        <p:spPr>
          <a:xfrm>
            <a:off x="914400" y="1447800"/>
            <a:ext cx="7772400" cy="4572000"/>
          </a:xfrm>
        </p:spPr>
        <p:txBody>
          <a:bodyPr vert="horz"/>
          <a:lstStyle/>
          <a:p>
            <a:pPr lvl="0" eaLnBrk="1" latinLnBrk="0" hangingPunct="1"/>
            <a:r>
              <a:rPr lang="ja-JP" altLang="en-US" smtClean="0"/>
              <a:t>マスター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Tree>
    <p:extLst>
      <p:ext uri="{BB962C8B-B14F-4D97-AF65-F5344CB8AC3E}">
        <p14:creationId xmlns:p14="http://schemas.microsoft.com/office/powerpoint/2010/main" val="23641856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セクション見出し">
    <p:bg>
      <p:bgRef idx="1003">
        <a:schemeClr val="bg1"/>
      </p:bgRef>
    </p:bg>
    <p:spTree>
      <p:nvGrpSpPr>
        <p:cNvPr id="1" name=""/>
        <p:cNvGrpSpPr/>
        <p:nvPr/>
      </p:nvGrpSpPr>
      <p:grpSpPr>
        <a:xfrm>
          <a:off x="0" y="0"/>
          <a:ext cx="0" cy="0"/>
          <a:chOff x="0" y="0"/>
          <a:chExt cx="0" cy="0"/>
        </a:xfrm>
      </p:grpSpPr>
      <p:sp>
        <p:nvSpPr>
          <p:cNvPr id="11" name="正方形/長方形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kumimoji="0" lang="en-US">
              <a:solidFill>
                <a:prstClr val="white"/>
              </a:solidFill>
            </a:endParaRPr>
          </a:p>
        </p:txBody>
      </p:sp>
      <p:sp>
        <p:nvSpPr>
          <p:cNvPr id="2" name="タイトル 1"/>
          <p:cNvSpPr>
            <a:spLocks noGrp="1"/>
          </p:cNvSpPr>
          <p:nvPr>
            <p:ph type="title"/>
          </p:nvPr>
        </p:nvSpPr>
        <p:spPr>
          <a:xfrm>
            <a:off x="722313" y="952500"/>
            <a:ext cx="7772400" cy="1362075"/>
          </a:xfrm>
        </p:spPr>
        <p:txBody>
          <a:bodyPr anchor="b" anchorCtr="0"/>
          <a:lstStyle>
            <a:lvl1pPr algn="l">
              <a:buNone/>
              <a:defRPr sz="4000" b="0" cap="none"/>
            </a:lvl1pPr>
          </a:lstStyle>
          <a:p>
            <a:r>
              <a:rPr kumimoji="0" lang="ja-JP" altLang="en-US" smtClean="0"/>
              <a:t>マスター タイトルの書式設定</a:t>
            </a:r>
            <a:endParaRPr kumimoji="0" lang="en-US"/>
          </a:p>
        </p:txBody>
      </p:sp>
      <p:sp>
        <p:nvSpPr>
          <p:cNvPr id="3" name="テキスト プレースホルダー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ja-JP" altLang="en-US" smtClean="0"/>
              <a:t>マスター テキストの書式設定</a:t>
            </a:r>
          </a:p>
        </p:txBody>
      </p:sp>
      <p:sp>
        <p:nvSpPr>
          <p:cNvPr id="4" name="日付プレースホルダー 3"/>
          <p:cNvSpPr>
            <a:spLocks noGrp="1"/>
          </p:cNvSpPr>
          <p:nvPr>
            <p:ph type="dt" sz="half" idx="10"/>
          </p:nvPr>
        </p:nvSpPr>
        <p:spPr/>
        <p:txBody>
          <a:bodyPr/>
          <a:lstStyle/>
          <a:p>
            <a:fld id="{FF2BBAB4-7043-45E8-B706-353556E07C37}" type="datetimeFigureOut">
              <a:rPr kumimoji="1" lang="ja-JP" altLang="en-US" smtClean="0">
                <a:solidFill>
                  <a:srgbClr val="696464"/>
                </a:solidFill>
              </a:rPr>
              <a:pPr/>
              <a:t>2022/9/26</a:t>
            </a:fld>
            <a:endParaRPr kumimoji="1" lang="ja-JP" altLang="en-US">
              <a:solidFill>
                <a:srgbClr val="696464"/>
              </a:solidFill>
            </a:endParaRPr>
          </a:p>
        </p:txBody>
      </p:sp>
      <p:sp>
        <p:nvSpPr>
          <p:cNvPr id="5" name="フッター プレースホルダー 4"/>
          <p:cNvSpPr>
            <a:spLocks noGrp="1"/>
          </p:cNvSpPr>
          <p:nvPr>
            <p:ph type="ftr" sz="quarter" idx="11"/>
          </p:nvPr>
        </p:nvSpPr>
        <p:spPr>
          <a:xfrm>
            <a:off x="800100" y="6172200"/>
            <a:ext cx="4000500" cy="457200"/>
          </a:xfrm>
        </p:spPr>
        <p:txBody>
          <a:bodyPr/>
          <a:lstStyle/>
          <a:p>
            <a:endParaRPr kumimoji="1" lang="ja-JP" altLang="en-US">
              <a:solidFill>
                <a:srgbClr val="696464"/>
              </a:solidFill>
            </a:endParaRPr>
          </a:p>
        </p:txBody>
      </p:sp>
      <p:sp>
        <p:nvSpPr>
          <p:cNvPr id="7" name="正方形/長方形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kumimoji="0" lang="en-US">
              <a:solidFill>
                <a:prstClr val="white"/>
              </a:solidFill>
            </a:endParaRPr>
          </a:p>
        </p:txBody>
      </p:sp>
      <p:sp>
        <p:nvSpPr>
          <p:cNvPr id="8" name="正方形/長方形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kumimoji="0" lang="en-US">
              <a:solidFill>
                <a:prstClr val="white"/>
              </a:solidFill>
            </a:endParaRPr>
          </a:p>
        </p:txBody>
      </p:sp>
      <p:sp>
        <p:nvSpPr>
          <p:cNvPr id="9" name="正方形/長方形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kumimoji="0" lang="en-US">
              <a:solidFill>
                <a:prstClr val="white"/>
              </a:solidFill>
            </a:endParaRPr>
          </a:p>
        </p:txBody>
      </p:sp>
      <p:sp>
        <p:nvSpPr>
          <p:cNvPr id="6" name="スライド番号プレースホルダー 5"/>
          <p:cNvSpPr>
            <a:spLocks noGrp="1"/>
          </p:cNvSpPr>
          <p:nvPr>
            <p:ph type="sldNum" sz="quarter" idx="12"/>
          </p:nvPr>
        </p:nvSpPr>
        <p:spPr>
          <a:xfrm>
            <a:off x="146304" y="6208776"/>
            <a:ext cx="457200" cy="457200"/>
          </a:xfrm>
        </p:spPr>
        <p:txBody>
          <a:bodyPr/>
          <a:lstStyle/>
          <a:p>
            <a:fld id="{52246B95-DB36-4572-A8FC-7EAA6E343D2B}" type="slidenum">
              <a:rPr kumimoji="1" lang="ja-JP" altLang="en-US" smtClean="0"/>
              <a:pPr/>
              <a:t>‹#›</a:t>
            </a:fld>
            <a:endParaRPr kumimoji="1" lang="ja-JP" altLang="en-US"/>
          </a:p>
        </p:txBody>
      </p:sp>
    </p:spTree>
    <p:extLst>
      <p:ext uri="{BB962C8B-B14F-4D97-AF65-F5344CB8AC3E}">
        <p14:creationId xmlns:p14="http://schemas.microsoft.com/office/powerpoint/2010/main" val="1573363627"/>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0" lang="ja-JP" altLang="en-US" smtClean="0"/>
              <a:t>マスター タイトルの書式設定</a:t>
            </a:r>
            <a:endParaRPr kumimoji="0" lang="en-US"/>
          </a:p>
        </p:txBody>
      </p:sp>
      <p:sp>
        <p:nvSpPr>
          <p:cNvPr id="5" name="日付プレースホルダー 4"/>
          <p:cNvSpPr>
            <a:spLocks noGrp="1"/>
          </p:cNvSpPr>
          <p:nvPr>
            <p:ph type="dt" sz="half" idx="10"/>
          </p:nvPr>
        </p:nvSpPr>
        <p:spPr/>
        <p:txBody>
          <a:bodyPr/>
          <a:lstStyle/>
          <a:p>
            <a:fld id="{FF2BBAB4-7043-45E8-B706-353556E07C37}" type="datetimeFigureOut">
              <a:rPr kumimoji="1" lang="ja-JP" altLang="en-US" smtClean="0">
                <a:solidFill>
                  <a:srgbClr val="696464"/>
                </a:solidFill>
              </a:rPr>
              <a:pPr/>
              <a:t>2022/9/26</a:t>
            </a:fld>
            <a:endParaRPr kumimoji="1" lang="ja-JP" altLang="en-US">
              <a:solidFill>
                <a:srgbClr val="696464"/>
              </a:solidFill>
            </a:endParaRPr>
          </a:p>
        </p:txBody>
      </p:sp>
      <p:sp>
        <p:nvSpPr>
          <p:cNvPr id="6" name="フッター プレースホルダー 5"/>
          <p:cNvSpPr>
            <a:spLocks noGrp="1"/>
          </p:cNvSpPr>
          <p:nvPr>
            <p:ph type="ftr" sz="quarter" idx="11"/>
          </p:nvPr>
        </p:nvSpPr>
        <p:spPr/>
        <p:txBody>
          <a:bodyPr/>
          <a:lstStyle/>
          <a:p>
            <a:endParaRPr kumimoji="1" lang="ja-JP" altLang="en-US">
              <a:solidFill>
                <a:srgbClr val="696464"/>
              </a:solidFill>
            </a:endParaRPr>
          </a:p>
        </p:txBody>
      </p:sp>
      <p:sp>
        <p:nvSpPr>
          <p:cNvPr id="7" name="スライド番号プレースホルダー 6"/>
          <p:cNvSpPr>
            <a:spLocks noGrp="1"/>
          </p:cNvSpPr>
          <p:nvPr>
            <p:ph type="sldNum" sz="quarter" idx="12"/>
          </p:nvPr>
        </p:nvSpPr>
        <p:spPr/>
        <p:txBody>
          <a:bodyPr/>
          <a:lstStyle/>
          <a:p>
            <a:fld id="{52246B95-DB36-4572-A8FC-7EAA6E343D2B}" type="slidenum">
              <a:rPr kumimoji="1" lang="ja-JP" altLang="en-US" smtClean="0"/>
              <a:pPr/>
              <a:t>‹#›</a:t>
            </a:fld>
            <a:endParaRPr kumimoji="1" lang="ja-JP" altLang="en-US"/>
          </a:p>
        </p:txBody>
      </p:sp>
      <p:sp>
        <p:nvSpPr>
          <p:cNvPr id="9" name="コンテンツ プレースホルダー 8"/>
          <p:cNvSpPr>
            <a:spLocks noGrp="1"/>
          </p:cNvSpPr>
          <p:nvPr>
            <p:ph sz="quarter" idx="1"/>
          </p:nvPr>
        </p:nvSpPr>
        <p:spPr>
          <a:xfrm>
            <a:off x="914400" y="1447800"/>
            <a:ext cx="3749040" cy="4572000"/>
          </a:xfrm>
        </p:spPr>
        <p:txBody>
          <a:bodyPr vert="horz"/>
          <a:lstStyle/>
          <a:p>
            <a:pPr lvl="0" eaLnBrk="1" latinLnBrk="0" hangingPunct="1"/>
            <a:r>
              <a:rPr lang="ja-JP" altLang="en-US" smtClean="0"/>
              <a:t>マスター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11" name="コンテンツ プレースホルダー 10"/>
          <p:cNvSpPr>
            <a:spLocks noGrp="1"/>
          </p:cNvSpPr>
          <p:nvPr>
            <p:ph sz="quarter" idx="2"/>
          </p:nvPr>
        </p:nvSpPr>
        <p:spPr>
          <a:xfrm>
            <a:off x="4933950" y="1447800"/>
            <a:ext cx="3749040" cy="4572000"/>
          </a:xfrm>
        </p:spPr>
        <p:txBody>
          <a:bodyPr vert="horz"/>
          <a:lstStyle/>
          <a:p>
            <a:pPr lvl="0" eaLnBrk="1" latinLnBrk="0" hangingPunct="1"/>
            <a:r>
              <a:rPr lang="ja-JP" altLang="en-US" smtClean="0"/>
              <a:t>マスター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Tree>
    <p:extLst>
      <p:ext uri="{BB962C8B-B14F-4D97-AF65-F5344CB8AC3E}">
        <p14:creationId xmlns:p14="http://schemas.microsoft.com/office/powerpoint/2010/main" val="3612760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914400" y="273050"/>
            <a:ext cx="7772400" cy="1143000"/>
          </a:xfrm>
        </p:spPr>
        <p:txBody>
          <a:bodyPr anchor="b" anchorCtr="0"/>
          <a:lstStyle>
            <a:lvl1pPr>
              <a:defRPr/>
            </a:lvl1pPr>
          </a:lstStyle>
          <a:p>
            <a:r>
              <a:rPr kumimoji="0" lang="ja-JP" altLang="en-US" smtClean="0"/>
              <a:t>マスター タイトルの書式設定</a:t>
            </a:r>
            <a:endParaRPr kumimoji="0" lang="en-US"/>
          </a:p>
        </p:txBody>
      </p:sp>
      <p:sp>
        <p:nvSpPr>
          <p:cNvPr id="3" name="テキスト プレースホルダー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ja-JP" altLang="en-US" smtClean="0"/>
              <a:t>マスター テキストの書式設定</a:t>
            </a:r>
          </a:p>
        </p:txBody>
      </p:sp>
      <p:sp>
        <p:nvSpPr>
          <p:cNvPr id="4" name="テキスト プレースホルダー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ja-JP" altLang="en-US" smtClean="0"/>
              <a:t>マスター テキストの書式設定</a:t>
            </a:r>
          </a:p>
        </p:txBody>
      </p:sp>
      <p:sp>
        <p:nvSpPr>
          <p:cNvPr id="7" name="日付プレースホルダー 6"/>
          <p:cNvSpPr>
            <a:spLocks noGrp="1"/>
          </p:cNvSpPr>
          <p:nvPr>
            <p:ph type="dt" sz="half" idx="10"/>
          </p:nvPr>
        </p:nvSpPr>
        <p:spPr/>
        <p:txBody>
          <a:bodyPr/>
          <a:lstStyle/>
          <a:p>
            <a:fld id="{FF2BBAB4-7043-45E8-B706-353556E07C37}" type="datetimeFigureOut">
              <a:rPr kumimoji="1" lang="ja-JP" altLang="en-US" smtClean="0">
                <a:solidFill>
                  <a:srgbClr val="696464"/>
                </a:solidFill>
              </a:rPr>
              <a:pPr/>
              <a:t>2022/9/26</a:t>
            </a:fld>
            <a:endParaRPr kumimoji="1" lang="ja-JP" altLang="en-US">
              <a:solidFill>
                <a:srgbClr val="696464"/>
              </a:solidFill>
            </a:endParaRPr>
          </a:p>
        </p:txBody>
      </p:sp>
      <p:sp>
        <p:nvSpPr>
          <p:cNvPr id="8" name="フッター プレースホルダー 7"/>
          <p:cNvSpPr>
            <a:spLocks noGrp="1"/>
          </p:cNvSpPr>
          <p:nvPr>
            <p:ph type="ftr" sz="quarter" idx="11"/>
          </p:nvPr>
        </p:nvSpPr>
        <p:spPr/>
        <p:txBody>
          <a:bodyPr/>
          <a:lstStyle/>
          <a:p>
            <a:endParaRPr kumimoji="1" lang="ja-JP" altLang="en-US">
              <a:solidFill>
                <a:srgbClr val="696464"/>
              </a:solidFill>
            </a:endParaRPr>
          </a:p>
        </p:txBody>
      </p:sp>
      <p:sp>
        <p:nvSpPr>
          <p:cNvPr id="9" name="スライド番号プレースホルダー 8"/>
          <p:cNvSpPr>
            <a:spLocks noGrp="1"/>
          </p:cNvSpPr>
          <p:nvPr>
            <p:ph type="sldNum" sz="quarter" idx="12"/>
          </p:nvPr>
        </p:nvSpPr>
        <p:spPr/>
        <p:txBody>
          <a:bodyPr/>
          <a:lstStyle/>
          <a:p>
            <a:fld id="{52246B95-DB36-4572-A8FC-7EAA6E343D2B}" type="slidenum">
              <a:rPr kumimoji="1" lang="ja-JP" altLang="en-US" smtClean="0"/>
              <a:pPr/>
              <a:t>‹#›</a:t>
            </a:fld>
            <a:endParaRPr kumimoji="1" lang="ja-JP" altLang="en-US"/>
          </a:p>
        </p:txBody>
      </p:sp>
      <p:sp>
        <p:nvSpPr>
          <p:cNvPr id="11" name="コンテンツ プレースホルダー 10"/>
          <p:cNvSpPr>
            <a:spLocks noGrp="1"/>
          </p:cNvSpPr>
          <p:nvPr>
            <p:ph sz="half" idx="2"/>
          </p:nvPr>
        </p:nvSpPr>
        <p:spPr>
          <a:xfrm>
            <a:off x="914400" y="2247900"/>
            <a:ext cx="3733800" cy="3886200"/>
          </a:xfrm>
        </p:spPr>
        <p:txBody>
          <a:bodyPr vert="horz"/>
          <a:lstStyle/>
          <a:p>
            <a:pPr lvl="0" eaLnBrk="1" latinLnBrk="0" hangingPunct="1"/>
            <a:r>
              <a:rPr lang="ja-JP" altLang="en-US" smtClean="0"/>
              <a:t>マスター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13" name="コンテンツ プレースホルダー 12"/>
          <p:cNvSpPr>
            <a:spLocks noGrp="1"/>
          </p:cNvSpPr>
          <p:nvPr>
            <p:ph sz="half" idx="4"/>
          </p:nvPr>
        </p:nvSpPr>
        <p:spPr>
          <a:xfrm>
            <a:off x="4953000" y="2247900"/>
            <a:ext cx="3733800" cy="3886200"/>
          </a:xfrm>
        </p:spPr>
        <p:txBody>
          <a:bodyPr vert="horz"/>
          <a:lstStyle/>
          <a:p>
            <a:pPr lvl="0" eaLnBrk="1" latinLnBrk="0" hangingPunct="1"/>
            <a:r>
              <a:rPr lang="ja-JP" altLang="en-US" smtClean="0"/>
              <a:t>マスター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Tree>
    <p:extLst>
      <p:ext uri="{BB962C8B-B14F-4D97-AF65-F5344CB8AC3E}">
        <p14:creationId xmlns:p14="http://schemas.microsoft.com/office/powerpoint/2010/main" val="39513713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0" lang="ja-JP" altLang="en-US" smtClean="0"/>
              <a:t>マスター タイトルの書式設定</a:t>
            </a:r>
            <a:endParaRPr kumimoji="0" lang="en-US"/>
          </a:p>
        </p:txBody>
      </p:sp>
      <p:sp>
        <p:nvSpPr>
          <p:cNvPr id="3" name="日付プレースホルダー 2"/>
          <p:cNvSpPr>
            <a:spLocks noGrp="1"/>
          </p:cNvSpPr>
          <p:nvPr>
            <p:ph type="dt" sz="half" idx="10"/>
          </p:nvPr>
        </p:nvSpPr>
        <p:spPr/>
        <p:txBody>
          <a:bodyPr/>
          <a:lstStyle/>
          <a:p>
            <a:fld id="{FF2BBAB4-7043-45E8-B706-353556E07C37}" type="datetimeFigureOut">
              <a:rPr kumimoji="1" lang="ja-JP" altLang="en-US" smtClean="0">
                <a:solidFill>
                  <a:srgbClr val="696464"/>
                </a:solidFill>
              </a:rPr>
              <a:pPr/>
              <a:t>2022/9/26</a:t>
            </a:fld>
            <a:endParaRPr kumimoji="1" lang="ja-JP" altLang="en-US">
              <a:solidFill>
                <a:srgbClr val="696464"/>
              </a:solidFill>
            </a:endParaRPr>
          </a:p>
        </p:txBody>
      </p:sp>
      <p:sp>
        <p:nvSpPr>
          <p:cNvPr id="4" name="フッター プレースホルダー 3"/>
          <p:cNvSpPr>
            <a:spLocks noGrp="1"/>
          </p:cNvSpPr>
          <p:nvPr>
            <p:ph type="ftr" sz="quarter" idx="11"/>
          </p:nvPr>
        </p:nvSpPr>
        <p:spPr/>
        <p:txBody>
          <a:bodyPr/>
          <a:lstStyle/>
          <a:p>
            <a:endParaRPr kumimoji="1" lang="ja-JP" altLang="en-US">
              <a:solidFill>
                <a:srgbClr val="696464"/>
              </a:solidFill>
            </a:endParaRPr>
          </a:p>
        </p:txBody>
      </p:sp>
      <p:sp>
        <p:nvSpPr>
          <p:cNvPr id="5" name="スライド番号プレースホルダー 4"/>
          <p:cNvSpPr>
            <a:spLocks noGrp="1"/>
          </p:cNvSpPr>
          <p:nvPr>
            <p:ph type="sldNum" sz="quarter" idx="12"/>
          </p:nvPr>
        </p:nvSpPr>
        <p:spPr/>
        <p:txBody>
          <a:bodyPr/>
          <a:lstStyle/>
          <a:p>
            <a:fld id="{52246B95-DB36-4572-A8FC-7EAA6E343D2B}" type="slidenum">
              <a:rPr kumimoji="1" lang="ja-JP" altLang="en-US" smtClean="0"/>
              <a:pPr/>
              <a:t>‹#›</a:t>
            </a:fld>
            <a:endParaRPr kumimoji="1" lang="ja-JP" altLang="en-US"/>
          </a:p>
        </p:txBody>
      </p:sp>
    </p:spTree>
    <p:extLst>
      <p:ext uri="{BB962C8B-B14F-4D97-AF65-F5344CB8AC3E}">
        <p14:creationId xmlns:p14="http://schemas.microsoft.com/office/powerpoint/2010/main" val="38527104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52246B95-DB36-4572-A8FC-7EAA6E343D2B}" type="slidenum">
              <a:rPr kumimoji="1" lang="ja-JP" altLang="en-US" smtClean="0"/>
              <a:pPr/>
              <a:t>‹#›</a:t>
            </a:fld>
            <a:endParaRPr kumimoji="1" lang="ja-JP" altLang="en-US"/>
          </a:p>
        </p:txBody>
      </p:sp>
      <p:grpSp>
        <p:nvGrpSpPr>
          <p:cNvPr id="9" name="グループ化 8"/>
          <p:cNvGrpSpPr/>
          <p:nvPr userDrawn="1"/>
        </p:nvGrpSpPr>
        <p:grpSpPr>
          <a:xfrm>
            <a:off x="323528" y="340160"/>
            <a:ext cx="8496944" cy="856592"/>
            <a:chOff x="323528" y="340160"/>
            <a:chExt cx="8496944" cy="856592"/>
          </a:xfrm>
        </p:grpSpPr>
        <p:cxnSp>
          <p:nvCxnSpPr>
            <p:cNvPr id="6" name="直線コネクタ 5"/>
            <p:cNvCxnSpPr/>
            <p:nvPr userDrawn="1"/>
          </p:nvCxnSpPr>
          <p:spPr>
            <a:xfrm>
              <a:off x="323528" y="1196752"/>
              <a:ext cx="8496944"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テキスト ボックス 7"/>
            <p:cNvSpPr txBox="1"/>
            <p:nvPr userDrawn="1"/>
          </p:nvSpPr>
          <p:spPr>
            <a:xfrm>
              <a:off x="323528" y="340160"/>
              <a:ext cx="8496944" cy="646331"/>
            </a:xfrm>
            <a:prstGeom prst="rect">
              <a:avLst/>
            </a:prstGeom>
            <a:noFill/>
          </p:spPr>
          <p:txBody>
            <a:bodyPr wrap="square" rtlCol="0">
              <a:spAutoFit/>
            </a:bodyPr>
            <a:lstStyle/>
            <a:p>
              <a:endParaRPr lang="ja-JP" altLang="en-US" sz="3600" dirty="0">
                <a:solidFill>
                  <a:prstClr val="black"/>
                </a:solidFill>
                <a:latin typeface="HG丸ｺﾞｼｯｸM-PRO" panose="020F0600000000000000" pitchFamily="50" charset="-128"/>
              </a:endParaRPr>
            </a:p>
          </p:txBody>
        </p:sp>
      </p:grpSp>
    </p:spTree>
    <p:extLst>
      <p:ext uri="{BB962C8B-B14F-4D97-AF65-F5344CB8AC3E}">
        <p14:creationId xmlns:p14="http://schemas.microsoft.com/office/powerpoint/2010/main" val="110874658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8" name="正方形/長方形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kumimoji="0" lang="en-US">
              <a:solidFill>
                <a:prstClr val="white"/>
              </a:solidFill>
            </a:endParaRPr>
          </a:p>
        </p:txBody>
      </p:sp>
      <p:sp>
        <p:nvSpPr>
          <p:cNvPr id="2" name="タイトル 1"/>
          <p:cNvSpPr>
            <a:spLocks noGrp="1"/>
          </p:cNvSpPr>
          <p:nvPr>
            <p:ph type="title"/>
          </p:nvPr>
        </p:nvSpPr>
        <p:spPr>
          <a:xfrm>
            <a:off x="914400" y="273050"/>
            <a:ext cx="7772400" cy="1143000"/>
          </a:xfrm>
        </p:spPr>
        <p:txBody>
          <a:bodyPr anchor="b" anchorCtr="0"/>
          <a:lstStyle>
            <a:lvl1pPr algn="l">
              <a:buNone/>
              <a:defRPr sz="4000" b="0"/>
            </a:lvl1pPr>
          </a:lstStyle>
          <a:p>
            <a:r>
              <a:rPr kumimoji="0" lang="ja-JP" altLang="en-US" smtClean="0"/>
              <a:t>マスター タイトルの書式設定</a:t>
            </a:r>
            <a:endParaRPr kumimoji="0" lang="en-US"/>
          </a:p>
        </p:txBody>
      </p:sp>
      <p:sp>
        <p:nvSpPr>
          <p:cNvPr id="3" name="テキスト プレースホルダー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ja-JP" altLang="en-US" smtClean="0"/>
              <a:t>マスター テキストの書式設定</a:t>
            </a:r>
          </a:p>
        </p:txBody>
      </p:sp>
      <p:sp>
        <p:nvSpPr>
          <p:cNvPr id="5" name="日付プレースホルダー 4"/>
          <p:cNvSpPr>
            <a:spLocks noGrp="1"/>
          </p:cNvSpPr>
          <p:nvPr>
            <p:ph type="dt" sz="half" idx="10"/>
          </p:nvPr>
        </p:nvSpPr>
        <p:spPr/>
        <p:txBody>
          <a:bodyPr/>
          <a:lstStyle/>
          <a:p>
            <a:fld id="{FF2BBAB4-7043-45E8-B706-353556E07C37}" type="datetimeFigureOut">
              <a:rPr kumimoji="1" lang="ja-JP" altLang="en-US" smtClean="0">
                <a:solidFill>
                  <a:srgbClr val="696464"/>
                </a:solidFill>
              </a:rPr>
              <a:pPr/>
              <a:t>2022/9/26</a:t>
            </a:fld>
            <a:endParaRPr kumimoji="1" lang="ja-JP" altLang="en-US">
              <a:solidFill>
                <a:srgbClr val="696464"/>
              </a:solidFill>
            </a:endParaRPr>
          </a:p>
        </p:txBody>
      </p:sp>
      <p:sp>
        <p:nvSpPr>
          <p:cNvPr id="6" name="フッター プレースホルダー 5"/>
          <p:cNvSpPr>
            <a:spLocks noGrp="1"/>
          </p:cNvSpPr>
          <p:nvPr>
            <p:ph type="ftr" sz="quarter" idx="11"/>
          </p:nvPr>
        </p:nvSpPr>
        <p:spPr/>
        <p:txBody>
          <a:bodyPr/>
          <a:lstStyle/>
          <a:p>
            <a:endParaRPr kumimoji="1" lang="ja-JP" altLang="en-US">
              <a:solidFill>
                <a:srgbClr val="696464"/>
              </a:solidFill>
            </a:endParaRPr>
          </a:p>
        </p:txBody>
      </p:sp>
      <p:sp>
        <p:nvSpPr>
          <p:cNvPr id="7" name="スライド番号プレースホルダー 6"/>
          <p:cNvSpPr>
            <a:spLocks noGrp="1"/>
          </p:cNvSpPr>
          <p:nvPr>
            <p:ph type="sldNum" sz="quarter" idx="12"/>
          </p:nvPr>
        </p:nvSpPr>
        <p:spPr/>
        <p:txBody>
          <a:bodyPr/>
          <a:lstStyle/>
          <a:p>
            <a:fld id="{52246B95-DB36-4572-A8FC-7EAA6E343D2B}" type="slidenum">
              <a:rPr kumimoji="1" lang="ja-JP" altLang="en-US" smtClean="0"/>
              <a:pPr/>
              <a:t>‹#›</a:t>
            </a:fld>
            <a:endParaRPr kumimoji="1" lang="ja-JP" altLang="en-US"/>
          </a:p>
        </p:txBody>
      </p:sp>
      <p:sp>
        <p:nvSpPr>
          <p:cNvPr id="11" name="コンテンツ プレースホルダー 10"/>
          <p:cNvSpPr>
            <a:spLocks noGrp="1"/>
          </p:cNvSpPr>
          <p:nvPr>
            <p:ph sz="quarter" idx="1"/>
          </p:nvPr>
        </p:nvSpPr>
        <p:spPr>
          <a:xfrm>
            <a:off x="2971800" y="1600200"/>
            <a:ext cx="5715000" cy="4495800"/>
          </a:xfrm>
        </p:spPr>
        <p:txBody>
          <a:bodyPr vert="horz"/>
          <a:lstStyle/>
          <a:p>
            <a:pPr lvl="0" eaLnBrk="1" latinLnBrk="0" hangingPunct="1"/>
            <a:r>
              <a:rPr lang="ja-JP" altLang="en-US" smtClean="0"/>
              <a:t>マスター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Tree>
    <p:extLst>
      <p:ext uri="{BB962C8B-B14F-4D97-AF65-F5344CB8AC3E}">
        <p14:creationId xmlns:p14="http://schemas.microsoft.com/office/powerpoint/2010/main" val="12285856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ja-JP" altLang="en-US" smtClean="0"/>
              <a:t>マスター タイトルの書式設定</a:t>
            </a:r>
            <a:endParaRPr kumimoji="0" lang="en-US"/>
          </a:p>
        </p:txBody>
      </p:sp>
      <p:sp>
        <p:nvSpPr>
          <p:cNvPr id="4" name="テキスト プレースホルダー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ja-JP" altLang="en-US" smtClean="0"/>
              <a:t>マスター テキストの書式設定</a:t>
            </a:r>
          </a:p>
        </p:txBody>
      </p:sp>
      <p:sp>
        <p:nvSpPr>
          <p:cNvPr id="5" name="日付プレースホルダー 4"/>
          <p:cNvSpPr>
            <a:spLocks noGrp="1"/>
          </p:cNvSpPr>
          <p:nvPr>
            <p:ph type="dt" sz="half" idx="10"/>
          </p:nvPr>
        </p:nvSpPr>
        <p:spPr/>
        <p:txBody>
          <a:bodyPr/>
          <a:lstStyle/>
          <a:p>
            <a:fld id="{FF2BBAB4-7043-45E8-B706-353556E07C37}" type="datetimeFigureOut">
              <a:rPr kumimoji="1" lang="ja-JP" altLang="en-US" smtClean="0">
                <a:solidFill>
                  <a:srgbClr val="696464"/>
                </a:solidFill>
              </a:rPr>
              <a:pPr/>
              <a:t>2022/9/26</a:t>
            </a:fld>
            <a:endParaRPr kumimoji="1" lang="ja-JP" altLang="en-US">
              <a:solidFill>
                <a:srgbClr val="696464"/>
              </a:solidFill>
            </a:endParaRPr>
          </a:p>
        </p:txBody>
      </p:sp>
      <p:sp>
        <p:nvSpPr>
          <p:cNvPr id="6" name="フッター プレースホルダー 5"/>
          <p:cNvSpPr>
            <a:spLocks noGrp="1"/>
          </p:cNvSpPr>
          <p:nvPr>
            <p:ph type="ftr" sz="quarter" idx="11"/>
          </p:nvPr>
        </p:nvSpPr>
        <p:spPr>
          <a:xfrm>
            <a:off x="914400" y="6172200"/>
            <a:ext cx="3886200" cy="457200"/>
          </a:xfrm>
        </p:spPr>
        <p:txBody>
          <a:bodyPr/>
          <a:lstStyle/>
          <a:p>
            <a:endParaRPr kumimoji="1" lang="ja-JP" altLang="en-US">
              <a:solidFill>
                <a:srgbClr val="696464"/>
              </a:solidFill>
            </a:endParaRPr>
          </a:p>
        </p:txBody>
      </p:sp>
      <p:sp>
        <p:nvSpPr>
          <p:cNvPr id="7" name="スライド番号プレースホルダー 6"/>
          <p:cNvSpPr>
            <a:spLocks noGrp="1"/>
          </p:cNvSpPr>
          <p:nvPr>
            <p:ph type="sldNum" sz="quarter" idx="12"/>
          </p:nvPr>
        </p:nvSpPr>
        <p:spPr>
          <a:xfrm>
            <a:off x="146304" y="6208776"/>
            <a:ext cx="457200" cy="457200"/>
          </a:xfrm>
        </p:spPr>
        <p:txBody>
          <a:bodyPr/>
          <a:lstStyle/>
          <a:p>
            <a:fld id="{52246B95-DB36-4572-A8FC-7EAA6E343D2B}" type="slidenum">
              <a:rPr kumimoji="1" lang="ja-JP" altLang="en-US" smtClean="0"/>
              <a:pPr/>
              <a:t>‹#›</a:t>
            </a:fld>
            <a:endParaRPr kumimoji="1" lang="ja-JP" altLang="en-US"/>
          </a:p>
        </p:txBody>
      </p:sp>
      <p:sp>
        <p:nvSpPr>
          <p:cNvPr id="11" name="正方形/長方形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kumimoji="0" lang="en-US">
              <a:solidFill>
                <a:prstClr val="white"/>
              </a:solidFill>
            </a:endParaRPr>
          </a:p>
        </p:txBody>
      </p:sp>
      <p:sp>
        <p:nvSpPr>
          <p:cNvPr id="12" name="正方形/長方形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kumimoji="0" lang="en-US">
              <a:solidFill>
                <a:prstClr val="white"/>
              </a:solidFill>
            </a:endParaRPr>
          </a:p>
        </p:txBody>
      </p:sp>
      <p:sp>
        <p:nvSpPr>
          <p:cNvPr id="13" name="正方形/長方形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kumimoji="0" lang="en-US">
              <a:solidFill>
                <a:prstClr val="white"/>
              </a:solidFill>
            </a:endParaRPr>
          </a:p>
        </p:txBody>
      </p:sp>
      <p:sp>
        <p:nvSpPr>
          <p:cNvPr id="3" name="図プレースホルダー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ja-JP" altLang="en-US" smtClean="0"/>
              <a:t>アイコンをクリックして図を追加</a:t>
            </a:r>
            <a:endParaRPr kumimoji="0" lang="en-US" dirty="0"/>
          </a:p>
        </p:txBody>
      </p:sp>
    </p:spTree>
    <p:extLst>
      <p:ext uri="{BB962C8B-B14F-4D97-AF65-F5344CB8AC3E}">
        <p14:creationId xmlns:p14="http://schemas.microsoft.com/office/powerpoint/2010/main" val="152943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正方形/長方形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kumimoji="0" lang="en-US">
              <a:solidFill>
                <a:prstClr val="white"/>
              </a:solidFill>
            </a:endParaRPr>
          </a:p>
        </p:txBody>
      </p:sp>
      <p:sp>
        <p:nvSpPr>
          <p:cNvPr id="22" name="タイトル プレースホルダー 21"/>
          <p:cNvSpPr>
            <a:spLocks noGrp="1"/>
          </p:cNvSpPr>
          <p:nvPr>
            <p:ph type="title"/>
          </p:nvPr>
        </p:nvSpPr>
        <p:spPr>
          <a:xfrm>
            <a:off x="914400" y="274638"/>
            <a:ext cx="7772400" cy="1143000"/>
          </a:xfrm>
          <a:prstGeom prst="rect">
            <a:avLst/>
          </a:prstGeom>
        </p:spPr>
        <p:txBody>
          <a:bodyPr bIns="91440" anchor="b" anchorCtr="0">
            <a:normAutofit/>
          </a:bodyPr>
          <a:lstStyle/>
          <a:p>
            <a:r>
              <a:rPr kumimoji="0" lang="ja-JP" altLang="en-US" smtClean="0"/>
              <a:t>マスター タイトルの書式設定</a:t>
            </a:r>
            <a:endParaRPr kumimoji="0" lang="en-US"/>
          </a:p>
        </p:txBody>
      </p:sp>
      <p:sp>
        <p:nvSpPr>
          <p:cNvPr id="13" name="テキスト プレースホルダー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ja-JP" altLang="en-US" smtClean="0"/>
              <a:t>マスター テキストの書式設定</a:t>
            </a:r>
          </a:p>
          <a:p>
            <a:pPr lvl="1" eaLnBrk="1" latinLnBrk="0" hangingPunct="1"/>
            <a:r>
              <a:rPr kumimoji="0" lang="ja-JP" altLang="en-US" smtClean="0"/>
              <a:t>第 </a:t>
            </a:r>
            <a:r>
              <a:rPr kumimoji="0" lang="en-US" altLang="ja-JP" smtClean="0"/>
              <a:t>2 </a:t>
            </a:r>
            <a:r>
              <a:rPr kumimoji="0" lang="ja-JP" altLang="en-US" smtClean="0"/>
              <a:t>レベル</a:t>
            </a:r>
          </a:p>
          <a:p>
            <a:pPr lvl="2" eaLnBrk="1" latinLnBrk="0" hangingPunct="1"/>
            <a:r>
              <a:rPr kumimoji="0" lang="ja-JP" altLang="en-US" smtClean="0"/>
              <a:t>第 </a:t>
            </a:r>
            <a:r>
              <a:rPr kumimoji="0" lang="en-US" altLang="ja-JP" smtClean="0"/>
              <a:t>3 </a:t>
            </a:r>
            <a:r>
              <a:rPr kumimoji="0" lang="ja-JP" altLang="en-US" smtClean="0"/>
              <a:t>レベル</a:t>
            </a:r>
          </a:p>
          <a:p>
            <a:pPr lvl="3" eaLnBrk="1" latinLnBrk="0" hangingPunct="1"/>
            <a:r>
              <a:rPr kumimoji="0" lang="ja-JP" altLang="en-US" smtClean="0"/>
              <a:t>第 </a:t>
            </a:r>
            <a:r>
              <a:rPr kumimoji="0" lang="en-US" altLang="ja-JP" smtClean="0"/>
              <a:t>4 </a:t>
            </a:r>
            <a:r>
              <a:rPr kumimoji="0" lang="ja-JP" altLang="en-US" smtClean="0"/>
              <a:t>レベル</a:t>
            </a:r>
          </a:p>
          <a:p>
            <a:pPr lvl="4" eaLnBrk="1" latinLnBrk="0" hangingPunct="1"/>
            <a:r>
              <a:rPr kumimoji="0" lang="ja-JP" altLang="en-US" smtClean="0"/>
              <a:t>第 </a:t>
            </a:r>
            <a:r>
              <a:rPr kumimoji="0" lang="en-US" altLang="ja-JP" smtClean="0"/>
              <a:t>5 </a:t>
            </a:r>
            <a:r>
              <a:rPr kumimoji="0" lang="ja-JP" altLang="en-US" smtClean="0"/>
              <a:t>レベル</a:t>
            </a:r>
            <a:endParaRPr kumimoji="0" lang="en-US"/>
          </a:p>
        </p:txBody>
      </p:sp>
      <p:sp>
        <p:nvSpPr>
          <p:cNvPr id="14" name="日付プレースホルダー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FF2BBAB4-7043-45E8-B706-353556E07C37}" type="datetimeFigureOut">
              <a:rPr kumimoji="1" lang="ja-JP" altLang="en-US" smtClean="0">
                <a:solidFill>
                  <a:srgbClr val="696464"/>
                </a:solidFill>
              </a:rPr>
              <a:pPr/>
              <a:t>2022/9/26</a:t>
            </a:fld>
            <a:endParaRPr kumimoji="1" lang="ja-JP" altLang="en-US">
              <a:solidFill>
                <a:srgbClr val="696464"/>
              </a:solidFill>
            </a:endParaRPr>
          </a:p>
        </p:txBody>
      </p:sp>
      <p:sp>
        <p:nvSpPr>
          <p:cNvPr id="3" name="フッター プレースホルダー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kumimoji="1" lang="ja-JP" altLang="en-US">
              <a:solidFill>
                <a:srgbClr val="696464"/>
              </a:solidFill>
            </a:endParaRPr>
          </a:p>
        </p:txBody>
      </p:sp>
      <p:sp>
        <p:nvSpPr>
          <p:cNvPr id="23" name="スライド番号プレースホルダー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52246B95-DB36-4572-A8FC-7EAA6E343D2B}" type="slidenum">
              <a:rPr kumimoji="1" lang="ja-JP" altLang="en-US" smtClean="0"/>
              <a:pPr/>
              <a:t>‹#›</a:t>
            </a:fld>
            <a:endParaRPr kumimoji="1" lang="ja-JP" altLang="en-US"/>
          </a:p>
        </p:txBody>
      </p:sp>
    </p:spTree>
    <p:extLst>
      <p:ext uri="{BB962C8B-B14F-4D97-AF65-F5344CB8AC3E}">
        <p14:creationId xmlns:p14="http://schemas.microsoft.com/office/powerpoint/2010/main" val="3516393443"/>
      </p:ext>
    </p:extLst>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Lst>
  <p:timing>
    <p:tnLst>
      <p:par>
        <p:cTn id="1" dur="indefinite" restart="never" nodeType="tmRoot"/>
      </p:par>
    </p:tnLst>
  </p:timing>
  <p:txStyles>
    <p:titleStyle>
      <a:lvl1pPr algn="l" rtl="0" eaLnBrk="1" latinLnBrk="0" hangingPunct="1">
        <a:spcBef>
          <a:spcPct val="0"/>
        </a:spcBef>
        <a:buNone/>
        <a:defRPr kumimoji="1"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1"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1"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1"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1"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1"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1"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1"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1"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1" sz="1800" kern="1200">
          <a:solidFill>
            <a:schemeClr val="tx1"/>
          </a:solidFill>
          <a:latin typeface="+mn-lt"/>
          <a:ea typeface="+mn-ea"/>
          <a:cs typeface="+mn-cs"/>
        </a:defRPr>
      </a:lvl9pPr>
    </p:bodyStyle>
    <p:otherStyle>
      <a:lvl1pPr marL="0" algn="l" rtl="0" eaLnBrk="1" latinLnBrk="0" hangingPunct="1">
        <a:defRPr kumimoji="1" kern="1200">
          <a:solidFill>
            <a:schemeClr val="tx1"/>
          </a:solidFill>
          <a:latin typeface="+mn-lt"/>
          <a:ea typeface="+mn-ea"/>
          <a:cs typeface="+mn-cs"/>
        </a:defRPr>
      </a:lvl1pPr>
      <a:lvl2pPr marL="457200" algn="l" rtl="0" eaLnBrk="1" latinLnBrk="0" hangingPunct="1">
        <a:defRPr kumimoji="1" kern="1200">
          <a:solidFill>
            <a:schemeClr val="tx1"/>
          </a:solidFill>
          <a:latin typeface="+mn-lt"/>
          <a:ea typeface="+mn-ea"/>
          <a:cs typeface="+mn-cs"/>
        </a:defRPr>
      </a:lvl2pPr>
      <a:lvl3pPr marL="914400" algn="l" rtl="0" eaLnBrk="1" latinLnBrk="0" hangingPunct="1">
        <a:defRPr kumimoji="1" kern="1200">
          <a:solidFill>
            <a:schemeClr val="tx1"/>
          </a:solidFill>
          <a:latin typeface="+mn-lt"/>
          <a:ea typeface="+mn-ea"/>
          <a:cs typeface="+mn-cs"/>
        </a:defRPr>
      </a:lvl3pPr>
      <a:lvl4pPr marL="1371600" algn="l" rtl="0" eaLnBrk="1" latinLnBrk="0" hangingPunct="1">
        <a:defRPr kumimoji="1" kern="1200">
          <a:solidFill>
            <a:schemeClr val="tx1"/>
          </a:solidFill>
          <a:latin typeface="+mn-lt"/>
          <a:ea typeface="+mn-ea"/>
          <a:cs typeface="+mn-cs"/>
        </a:defRPr>
      </a:lvl4pPr>
      <a:lvl5pPr marL="1828800" algn="l" rtl="0" eaLnBrk="1" latinLnBrk="0" hangingPunct="1">
        <a:defRPr kumimoji="1" kern="1200">
          <a:solidFill>
            <a:schemeClr val="tx1"/>
          </a:solidFill>
          <a:latin typeface="+mn-lt"/>
          <a:ea typeface="+mn-ea"/>
          <a:cs typeface="+mn-cs"/>
        </a:defRPr>
      </a:lvl5pPr>
      <a:lvl6pPr marL="2286000" algn="l" rtl="0" eaLnBrk="1" latinLnBrk="0" hangingPunct="1">
        <a:defRPr kumimoji="1" kern="1200">
          <a:solidFill>
            <a:schemeClr val="tx1"/>
          </a:solidFill>
          <a:latin typeface="+mn-lt"/>
          <a:ea typeface="+mn-ea"/>
          <a:cs typeface="+mn-cs"/>
        </a:defRPr>
      </a:lvl6pPr>
      <a:lvl7pPr marL="2743200" algn="l" rtl="0" eaLnBrk="1" latinLnBrk="0" hangingPunct="1">
        <a:defRPr kumimoji="1" kern="1200">
          <a:solidFill>
            <a:schemeClr val="tx1"/>
          </a:solidFill>
          <a:latin typeface="+mn-lt"/>
          <a:ea typeface="+mn-ea"/>
          <a:cs typeface="+mn-cs"/>
        </a:defRPr>
      </a:lvl7pPr>
      <a:lvl8pPr marL="3200400" algn="l" rtl="0" eaLnBrk="1" latinLnBrk="0" hangingPunct="1">
        <a:defRPr kumimoji="1" kern="1200">
          <a:solidFill>
            <a:schemeClr val="tx1"/>
          </a:solidFill>
          <a:latin typeface="+mn-lt"/>
          <a:ea typeface="+mn-ea"/>
          <a:cs typeface="+mn-cs"/>
        </a:defRPr>
      </a:lvl8pPr>
      <a:lvl9pPr marL="3657600" algn="l" rtl="0" eaLnBrk="1" latinLnBrk="0" hangingPunct="1">
        <a:defRPr kumimoji="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image" Target="../media/image4.jpeg"/><Relationship Id="rId18" Type="http://schemas.openxmlformats.org/officeDocument/2006/relationships/diagramData" Target="../diagrams/data3.xml"/><Relationship Id="rId26" Type="http://schemas.openxmlformats.org/officeDocument/2006/relationships/diagramColors" Target="../diagrams/colors4.xml"/><Relationship Id="rId3" Type="http://schemas.openxmlformats.org/officeDocument/2006/relationships/diagramData" Target="../diagrams/data1.xml"/><Relationship Id="rId21" Type="http://schemas.openxmlformats.org/officeDocument/2006/relationships/diagramColors" Target="../diagrams/colors3.xml"/><Relationship Id="rId7" Type="http://schemas.microsoft.com/office/2007/relationships/diagramDrawing" Target="../diagrams/drawing1.xml"/><Relationship Id="rId12" Type="http://schemas.microsoft.com/office/2007/relationships/diagramDrawing" Target="../diagrams/drawing2.xml"/><Relationship Id="rId17" Type="http://schemas.openxmlformats.org/officeDocument/2006/relationships/image" Target="../media/image8.jpeg"/><Relationship Id="rId25" Type="http://schemas.openxmlformats.org/officeDocument/2006/relationships/diagramQuickStyle" Target="../diagrams/quickStyle4.xml"/><Relationship Id="rId2" Type="http://schemas.openxmlformats.org/officeDocument/2006/relationships/notesSlide" Target="../notesSlides/notesSlide12.xml"/><Relationship Id="rId16" Type="http://schemas.openxmlformats.org/officeDocument/2006/relationships/image" Target="../media/image7.jpeg"/><Relationship Id="rId20" Type="http://schemas.openxmlformats.org/officeDocument/2006/relationships/diagramQuickStyle" Target="../diagrams/quickStyle3.xml"/><Relationship Id="rId29" Type="http://schemas.openxmlformats.org/officeDocument/2006/relationships/image" Target="../media/image10.jpeg"/><Relationship Id="rId1" Type="http://schemas.openxmlformats.org/officeDocument/2006/relationships/slideLayout" Target="../slideLayouts/slideLayout6.xml"/><Relationship Id="rId6" Type="http://schemas.openxmlformats.org/officeDocument/2006/relationships/diagramColors" Target="../diagrams/colors1.xml"/><Relationship Id="rId11" Type="http://schemas.openxmlformats.org/officeDocument/2006/relationships/diagramColors" Target="../diagrams/colors2.xml"/><Relationship Id="rId24" Type="http://schemas.openxmlformats.org/officeDocument/2006/relationships/diagramLayout" Target="../diagrams/layout4.xml"/><Relationship Id="rId5" Type="http://schemas.openxmlformats.org/officeDocument/2006/relationships/diagramQuickStyle" Target="../diagrams/quickStyle1.xml"/><Relationship Id="rId15" Type="http://schemas.openxmlformats.org/officeDocument/2006/relationships/image" Target="../media/image6.jpeg"/><Relationship Id="rId23" Type="http://schemas.openxmlformats.org/officeDocument/2006/relationships/diagramData" Target="../diagrams/data4.xml"/><Relationship Id="rId28" Type="http://schemas.openxmlformats.org/officeDocument/2006/relationships/image" Target="../media/image9.png"/><Relationship Id="rId10" Type="http://schemas.openxmlformats.org/officeDocument/2006/relationships/diagramQuickStyle" Target="../diagrams/quickStyle2.xml"/><Relationship Id="rId19" Type="http://schemas.openxmlformats.org/officeDocument/2006/relationships/diagramLayout" Target="../diagrams/layout3.xml"/><Relationship Id="rId31" Type="http://schemas.openxmlformats.org/officeDocument/2006/relationships/image" Target="../media/image11.png"/><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image" Target="../media/image5.jpeg"/><Relationship Id="rId22" Type="http://schemas.microsoft.com/office/2007/relationships/diagramDrawing" Target="../diagrams/drawing3.xml"/><Relationship Id="rId27" Type="http://schemas.microsoft.com/office/2007/relationships/diagramDrawing" Target="../diagrams/drawing4.xml"/><Relationship Id="rId30"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4.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diagramColors" Target="../diagrams/colors6.xml"/><Relationship Id="rId11" Type="http://schemas.openxmlformats.org/officeDocument/2006/relationships/image" Target="../media/image7.jpeg"/><Relationship Id="rId5" Type="http://schemas.openxmlformats.org/officeDocument/2006/relationships/diagramQuickStyle" Target="../diagrams/quickStyle6.xml"/><Relationship Id="rId10" Type="http://schemas.openxmlformats.org/officeDocument/2006/relationships/image" Target="../media/image6.jpeg"/><Relationship Id="rId4" Type="http://schemas.openxmlformats.org/officeDocument/2006/relationships/diagramLayout" Target="../diagrams/layout6.xml"/><Relationship Id="rId9" Type="http://schemas.openxmlformats.org/officeDocument/2006/relationships/image" Target="../media/image12.jpeg"/></Relationships>
</file>

<file path=ppt/slides/_rels/slide1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diagramColors" Target="../diagrams/colors7.xml"/><Relationship Id="rId5" Type="http://schemas.openxmlformats.org/officeDocument/2006/relationships/diagramQuickStyle" Target="../diagrams/quickStyle7.xml"/><Relationship Id="rId10" Type="http://schemas.openxmlformats.org/officeDocument/2006/relationships/image" Target="../media/image14.jpeg"/><Relationship Id="rId4" Type="http://schemas.openxmlformats.org/officeDocument/2006/relationships/diagramLayout" Target="../diagrams/layout7.xml"/><Relationship Id="rId9" Type="http://schemas.openxmlformats.org/officeDocument/2006/relationships/image" Target="../media/image13.jpeg"/></Relationships>
</file>

<file path=ppt/slides/_rels/slide16.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8.jpeg"/><Relationship Id="rId7" Type="http://schemas.openxmlformats.org/officeDocument/2006/relationships/diagramColors" Target="../diagrams/colors8.xml"/><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角丸四角形 2"/>
          <p:cNvSpPr/>
          <p:nvPr/>
        </p:nvSpPr>
        <p:spPr>
          <a:xfrm>
            <a:off x="209550" y="857249"/>
            <a:ext cx="8705850" cy="5162551"/>
          </a:xfrm>
          <a:prstGeom prst="roundRect">
            <a:avLst>
              <a:gd name="adj" fmla="val 6617"/>
            </a:avLst>
          </a:prstGeom>
          <a:no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5" name="テキスト ボックス 124"/>
          <p:cNvSpPr txBox="1"/>
          <p:nvPr/>
        </p:nvSpPr>
        <p:spPr>
          <a:xfrm>
            <a:off x="1028700" y="3976985"/>
            <a:ext cx="7175997" cy="1938992"/>
          </a:xfrm>
          <a:prstGeom prst="rect">
            <a:avLst/>
          </a:prstGeom>
          <a:noFill/>
        </p:spPr>
        <p:txBody>
          <a:bodyPr wrap="square" rtlCol="0">
            <a:spAutoFit/>
          </a:bodyPr>
          <a:lstStyle/>
          <a:p>
            <a:r>
              <a:rPr kumimoji="1" lang="ja-JP" altLang="en-US" sz="6000" b="1" dirty="0" smtClean="0"/>
              <a:t>徹底活用するための校内研修パッケージ</a:t>
            </a:r>
            <a:endParaRPr kumimoji="1" lang="ja-JP" altLang="en-US" sz="6000" b="1"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1500" y="991271"/>
            <a:ext cx="8140157" cy="31616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904357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Z:\事務文書\教科教育\教科部共同研究\H27共同研修\校内研修パッケージ\第２案\ワークシート\画像\授業づくり共通理解研修_ワークシート.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81942" y="1648799"/>
            <a:ext cx="3654814" cy="517187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txBody>
          <a:bodyPr/>
          <a:lstStyle/>
          <a:p>
            <a:endParaRPr kumimoji="1" lang="ja-JP" altLang="en-US"/>
          </a:p>
        </p:txBody>
      </p:sp>
      <p:sp>
        <p:nvSpPr>
          <p:cNvPr id="6" name="角丸四角形 5"/>
          <p:cNvSpPr/>
          <p:nvPr/>
        </p:nvSpPr>
        <p:spPr>
          <a:xfrm>
            <a:off x="3930131" y="2626956"/>
            <a:ext cx="1943100" cy="112395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247650" y="2133600"/>
            <a:ext cx="2247900" cy="923330"/>
          </a:xfrm>
          <a:prstGeom prst="rect">
            <a:avLst/>
          </a:prstGeom>
          <a:noFill/>
        </p:spPr>
        <p:txBody>
          <a:bodyPr wrap="square" rtlCol="0">
            <a:spAutoFit/>
          </a:bodyPr>
          <a:lstStyle/>
          <a:p>
            <a:r>
              <a:rPr kumimoji="1" lang="en-US" altLang="ja-JP" dirty="0" smtClean="0"/>
              <a:t>※</a:t>
            </a:r>
            <a:r>
              <a:rPr kumimoji="1" lang="ja-JP" altLang="en-US" dirty="0" smtClean="0"/>
              <a:t>ワークシートの赤</a:t>
            </a:r>
            <a:r>
              <a:rPr lang="ja-JP" altLang="en-US" dirty="0" smtClean="0"/>
              <a:t>枠部分に記入してください。</a:t>
            </a:r>
            <a:endParaRPr kumimoji="1" lang="ja-JP" altLang="en-US" dirty="0"/>
          </a:p>
        </p:txBody>
      </p:sp>
      <p:sp>
        <p:nvSpPr>
          <p:cNvPr id="10" name="正方形/長方形 9"/>
          <p:cNvSpPr/>
          <p:nvPr/>
        </p:nvSpPr>
        <p:spPr>
          <a:xfrm>
            <a:off x="0" y="0"/>
            <a:ext cx="91440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Ⅰ</a:t>
            </a:r>
            <a:r>
              <a:rPr lang="ja-JP" altLang="en-US" sz="3600" b="1" dirty="0" smtClean="0">
                <a:latin typeface="+mn-ea"/>
              </a:rPr>
              <a:t>　授業づくり</a:t>
            </a:r>
            <a:r>
              <a:rPr lang="ja-JP" altLang="en-US" sz="3600" b="1" dirty="0">
                <a:latin typeface="+mn-ea"/>
              </a:rPr>
              <a:t>共通理解</a:t>
            </a:r>
            <a:r>
              <a:rPr lang="ja-JP" altLang="en-US" sz="3600" b="1" dirty="0" smtClean="0">
                <a:latin typeface="+mn-ea"/>
              </a:rPr>
              <a:t>研修</a:t>
            </a:r>
            <a:endParaRPr kumimoji="1" lang="ja-JP" altLang="en-US" sz="2000" b="1" dirty="0"/>
          </a:p>
        </p:txBody>
      </p:sp>
    </p:spTree>
    <p:extLst>
      <p:ext uri="{BB962C8B-B14F-4D97-AF65-F5344CB8AC3E}">
        <p14:creationId xmlns:p14="http://schemas.microsoft.com/office/powerpoint/2010/main" val="2797855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ボックス 13"/>
          <p:cNvSpPr txBox="1"/>
          <p:nvPr/>
        </p:nvSpPr>
        <p:spPr>
          <a:xfrm>
            <a:off x="285750" y="1771650"/>
            <a:ext cx="8420100" cy="4832092"/>
          </a:xfrm>
          <a:prstGeom prst="rect">
            <a:avLst/>
          </a:prstGeom>
          <a:noFill/>
        </p:spPr>
        <p:txBody>
          <a:bodyPr wrap="square" rtlCol="0">
            <a:spAutoFit/>
          </a:bodyPr>
          <a:lstStyle/>
          <a:p>
            <a:r>
              <a:rPr lang="ja-JP" altLang="en-US" sz="2800" dirty="0" smtClean="0">
                <a:solidFill>
                  <a:schemeClr val="bg1">
                    <a:lumMod val="85000"/>
                  </a:schemeClr>
                </a:solidFill>
              </a:rPr>
              <a:t>○全国調査を生かした授業づくりについて考える。</a:t>
            </a:r>
            <a:endParaRPr lang="en-US" altLang="ja-JP" sz="2800" dirty="0" smtClean="0">
              <a:solidFill>
                <a:schemeClr val="bg1">
                  <a:lumMod val="85000"/>
                </a:schemeClr>
              </a:solidFill>
            </a:endParaRPr>
          </a:p>
          <a:p>
            <a:endParaRPr lang="en-US" altLang="ja-JP" sz="2800" dirty="0" smtClean="0">
              <a:solidFill>
                <a:schemeClr val="bg1">
                  <a:lumMod val="85000"/>
                </a:schemeClr>
              </a:solidFill>
            </a:endParaRPr>
          </a:p>
          <a:p>
            <a:r>
              <a:rPr lang="ja-JP" altLang="en-US" sz="2800" dirty="0" smtClean="0">
                <a:solidFill>
                  <a:schemeClr val="bg1">
                    <a:lumMod val="85000"/>
                  </a:schemeClr>
                </a:solidFill>
              </a:rPr>
              <a:t>○書いたことを交流する。</a:t>
            </a:r>
            <a:endParaRPr lang="en-US" altLang="ja-JP" sz="2800" dirty="0" smtClean="0">
              <a:solidFill>
                <a:schemeClr val="bg1">
                  <a:lumMod val="85000"/>
                </a:schemeClr>
              </a:solidFill>
            </a:endParaRPr>
          </a:p>
          <a:p>
            <a:r>
              <a:rPr kumimoji="1" lang="ja-JP" altLang="en-US" sz="2800" dirty="0" smtClean="0">
                <a:solidFill>
                  <a:schemeClr val="bg1">
                    <a:lumMod val="85000"/>
                  </a:schemeClr>
                </a:solidFill>
              </a:rPr>
              <a:t>　（グループ）</a:t>
            </a:r>
            <a:endParaRPr kumimoji="1" lang="en-US" altLang="ja-JP" sz="2800" dirty="0" smtClean="0">
              <a:solidFill>
                <a:schemeClr val="bg1">
                  <a:lumMod val="85000"/>
                </a:schemeClr>
              </a:solidFill>
            </a:endParaRPr>
          </a:p>
          <a:p>
            <a:r>
              <a:rPr lang="ja-JP" altLang="en-US" sz="2800" dirty="0" smtClean="0"/>
              <a:t>○「ヒント集２</a:t>
            </a:r>
            <a:r>
              <a:rPr lang="ja-JP" altLang="en-US" sz="2800" dirty="0" smtClean="0">
                <a:latin typeface="+mj-ea"/>
                <a:ea typeface="+mj-ea"/>
              </a:rPr>
              <a:t>」</a:t>
            </a:r>
            <a:r>
              <a:rPr lang="en-US" altLang="ja-JP" sz="2800" dirty="0" smtClean="0">
                <a:latin typeface="+mj-ea"/>
                <a:ea typeface="+mj-ea"/>
              </a:rPr>
              <a:t>P</a:t>
            </a:r>
            <a:r>
              <a:rPr lang="ja-JP" altLang="en-US" sz="2800" dirty="0" smtClean="0">
                <a:latin typeface="+mj-ea"/>
                <a:ea typeface="+mj-ea"/>
              </a:rPr>
              <a:t>４・５</a:t>
            </a:r>
            <a:r>
              <a:rPr lang="ja-JP" altLang="en-US" sz="2800" dirty="0" smtClean="0"/>
              <a:t>を読む。</a:t>
            </a:r>
            <a:endParaRPr lang="en-US" altLang="ja-JP" sz="2800" dirty="0" smtClean="0"/>
          </a:p>
          <a:p>
            <a:endParaRPr lang="en-US" altLang="ja-JP" sz="2800" dirty="0">
              <a:solidFill>
                <a:schemeClr val="bg1">
                  <a:lumMod val="85000"/>
                </a:schemeClr>
              </a:solidFill>
            </a:endParaRPr>
          </a:p>
          <a:p>
            <a:r>
              <a:rPr lang="ja-JP" altLang="en-US" sz="2800" dirty="0" smtClean="0">
                <a:solidFill>
                  <a:schemeClr val="bg1">
                    <a:lumMod val="85000"/>
                  </a:schemeClr>
                </a:solidFill>
              </a:rPr>
              <a:t>○気付きを書く。</a:t>
            </a:r>
            <a:endParaRPr lang="en-US" altLang="ja-JP" sz="2800" dirty="0" smtClean="0">
              <a:solidFill>
                <a:schemeClr val="bg1">
                  <a:lumMod val="85000"/>
                </a:schemeClr>
              </a:solidFill>
            </a:endParaRPr>
          </a:p>
          <a:p>
            <a:r>
              <a:rPr lang="ja-JP" altLang="en-US" sz="2800" dirty="0" smtClean="0">
                <a:solidFill>
                  <a:schemeClr val="bg1">
                    <a:lumMod val="85000"/>
                  </a:schemeClr>
                </a:solidFill>
              </a:rPr>
              <a:t>　（個人）</a:t>
            </a:r>
            <a:endParaRPr lang="en-US" altLang="ja-JP" sz="2800" dirty="0" smtClean="0">
              <a:solidFill>
                <a:schemeClr val="bg1">
                  <a:lumMod val="85000"/>
                </a:schemeClr>
              </a:solidFill>
            </a:endParaRPr>
          </a:p>
          <a:p>
            <a:r>
              <a:rPr lang="ja-JP" altLang="en-US" sz="2800" dirty="0" smtClean="0">
                <a:solidFill>
                  <a:schemeClr val="bg1">
                    <a:lumMod val="85000"/>
                  </a:schemeClr>
                </a:solidFill>
              </a:rPr>
              <a:t>○気付きを交流する。</a:t>
            </a:r>
            <a:endParaRPr lang="en-US" altLang="ja-JP" sz="2800" dirty="0" smtClean="0">
              <a:solidFill>
                <a:schemeClr val="bg1">
                  <a:lumMod val="85000"/>
                </a:schemeClr>
              </a:solidFill>
            </a:endParaRPr>
          </a:p>
          <a:p>
            <a:r>
              <a:rPr lang="ja-JP" altLang="en-US" sz="2800" dirty="0">
                <a:solidFill>
                  <a:schemeClr val="bg1">
                    <a:lumMod val="85000"/>
                  </a:schemeClr>
                </a:solidFill>
              </a:rPr>
              <a:t>　</a:t>
            </a:r>
            <a:r>
              <a:rPr lang="ja-JP" altLang="en-US" sz="2800" dirty="0" smtClean="0">
                <a:solidFill>
                  <a:schemeClr val="bg1">
                    <a:lumMod val="85000"/>
                  </a:schemeClr>
                </a:solidFill>
              </a:rPr>
              <a:t>（グループ）</a:t>
            </a:r>
            <a:endParaRPr lang="en-US" altLang="ja-JP" sz="2800" dirty="0">
              <a:solidFill>
                <a:schemeClr val="bg1">
                  <a:lumMod val="85000"/>
                </a:schemeClr>
              </a:solidFill>
            </a:endParaRPr>
          </a:p>
          <a:p>
            <a:r>
              <a:rPr lang="ja-JP" altLang="en-US" sz="2800" dirty="0" smtClean="0">
                <a:solidFill>
                  <a:schemeClr val="bg1">
                    <a:lumMod val="85000"/>
                  </a:schemeClr>
                </a:solidFill>
              </a:rPr>
              <a:t>○全体で報告する。</a:t>
            </a:r>
            <a:endParaRPr kumimoji="1" lang="en-US" altLang="ja-JP" sz="2800" dirty="0" smtClean="0">
              <a:solidFill>
                <a:schemeClr val="bg1">
                  <a:lumMod val="85000"/>
                </a:schemeClr>
              </a:solidFill>
            </a:endParaRPr>
          </a:p>
        </p:txBody>
      </p:sp>
      <p:sp>
        <p:nvSpPr>
          <p:cNvPr id="15" name="下矢印 14"/>
          <p:cNvSpPr/>
          <p:nvPr/>
        </p:nvSpPr>
        <p:spPr>
          <a:xfrm>
            <a:off x="3425727" y="22806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下矢印 15"/>
          <p:cNvSpPr/>
          <p:nvPr/>
        </p:nvSpPr>
        <p:spPr>
          <a:xfrm>
            <a:off x="3425727" y="31950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下矢印 16"/>
          <p:cNvSpPr/>
          <p:nvPr/>
        </p:nvSpPr>
        <p:spPr>
          <a:xfrm>
            <a:off x="3425727" y="39824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下矢印 17"/>
          <p:cNvSpPr/>
          <p:nvPr/>
        </p:nvSpPr>
        <p:spPr>
          <a:xfrm>
            <a:off x="3425727" y="48587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下矢印 18"/>
          <p:cNvSpPr/>
          <p:nvPr/>
        </p:nvSpPr>
        <p:spPr>
          <a:xfrm>
            <a:off x="3406677" y="572868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p:nvSpPr>
        <p:spPr>
          <a:xfrm>
            <a:off x="0" y="0"/>
            <a:ext cx="91440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Ⅰ</a:t>
            </a:r>
            <a:r>
              <a:rPr lang="ja-JP" altLang="en-US" sz="3600" b="1" dirty="0" smtClean="0">
                <a:latin typeface="+mn-ea"/>
              </a:rPr>
              <a:t>　授業づくり</a:t>
            </a:r>
            <a:r>
              <a:rPr lang="ja-JP" altLang="en-US" sz="3600" b="1" dirty="0">
                <a:latin typeface="+mn-ea"/>
              </a:rPr>
              <a:t>共通理解</a:t>
            </a:r>
            <a:r>
              <a:rPr lang="ja-JP" altLang="en-US" sz="3600" b="1" dirty="0" smtClean="0">
                <a:latin typeface="+mn-ea"/>
              </a:rPr>
              <a:t>研修</a:t>
            </a:r>
            <a:endParaRPr kumimoji="1" lang="ja-JP" altLang="en-US" sz="2000" b="1" dirty="0"/>
          </a:p>
        </p:txBody>
      </p:sp>
    </p:spTree>
    <p:extLst>
      <p:ext uri="{BB962C8B-B14F-4D97-AF65-F5344CB8AC3E}">
        <p14:creationId xmlns:p14="http://schemas.microsoft.com/office/powerpoint/2010/main" val="42206484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ホームベース 2"/>
          <p:cNvSpPr/>
          <p:nvPr/>
        </p:nvSpPr>
        <p:spPr>
          <a:xfrm>
            <a:off x="204626" y="476672"/>
            <a:ext cx="8737633" cy="108012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400" b="1" dirty="0">
              <a:solidFill>
                <a:prstClr val="white"/>
              </a:solidFill>
            </a:endParaRPr>
          </a:p>
        </p:txBody>
      </p:sp>
      <p:sp>
        <p:nvSpPr>
          <p:cNvPr id="11" name="角丸四角形 10"/>
          <p:cNvSpPr/>
          <p:nvPr/>
        </p:nvSpPr>
        <p:spPr>
          <a:xfrm>
            <a:off x="251520" y="2492897"/>
            <a:ext cx="2094371" cy="918964"/>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smtClean="0">
                <a:solidFill>
                  <a:prstClr val="black"/>
                </a:solidFill>
              </a:rPr>
              <a:t>全国学力・学習状況調査の結果を分析する</a:t>
            </a:r>
            <a:endParaRPr lang="ja-JP" altLang="en-US" sz="1400" dirty="0">
              <a:solidFill>
                <a:prstClr val="black"/>
              </a:solidFill>
            </a:endParaRPr>
          </a:p>
        </p:txBody>
      </p:sp>
      <p:graphicFrame>
        <p:nvGraphicFramePr>
          <p:cNvPr id="12" name="図表 11"/>
          <p:cNvGraphicFramePr/>
          <p:nvPr>
            <p:extLst>
              <p:ext uri="{D42A27DB-BD31-4B8C-83A1-F6EECF244321}">
                <p14:modId xmlns:p14="http://schemas.microsoft.com/office/powerpoint/2010/main" val="3211989737"/>
              </p:ext>
            </p:extLst>
          </p:nvPr>
        </p:nvGraphicFramePr>
        <p:xfrm>
          <a:off x="251520" y="1616169"/>
          <a:ext cx="2094371" cy="7327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3" name="図表 12"/>
          <p:cNvGraphicFramePr/>
          <p:nvPr>
            <p:extLst>
              <p:ext uri="{D42A27DB-BD31-4B8C-83A1-F6EECF244321}">
                <p14:modId xmlns:p14="http://schemas.microsoft.com/office/powerpoint/2010/main" val="1263027320"/>
              </p:ext>
            </p:extLst>
          </p:nvPr>
        </p:nvGraphicFramePr>
        <p:xfrm>
          <a:off x="2523972" y="1616170"/>
          <a:ext cx="2048029" cy="72008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4" name="角丸四角形 13"/>
          <p:cNvSpPr/>
          <p:nvPr/>
        </p:nvSpPr>
        <p:spPr>
          <a:xfrm>
            <a:off x="2523972" y="2492896"/>
            <a:ext cx="2048029" cy="936104"/>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smtClean="0">
                <a:solidFill>
                  <a:prstClr val="black"/>
                </a:solidFill>
              </a:rPr>
              <a:t>「解説資料」や「報告書」で学習指導要領との関連を確かめる</a:t>
            </a:r>
            <a:endParaRPr lang="ja-JP" altLang="en-US" sz="1400" dirty="0">
              <a:solidFill>
                <a:prstClr val="black"/>
              </a:solidFill>
            </a:endParaRPr>
          </a:p>
        </p:txBody>
      </p:sp>
      <p:grpSp>
        <p:nvGrpSpPr>
          <p:cNvPr id="77" name="グループ化 76"/>
          <p:cNvGrpSpPr/>
          <p:nvPr/>
        </p:nvGrpSpPr>
        <p:grpSpPr>
          <a:xfrm>
            <a:off x="2523972" y="3645024"/>
            <a:ext cx="2048029" cy="2448272"/>
            <a:chOff x="2523971" y="3205378"/>
            <a:chExt cx="2048029" cy="3155042"/>
          </a:xfrm>
        </p:grpSpPr>
        <p:grpSp>
          <p:nvGrpSpPr>
            <p:cNvPr id="10" name="グループ化 9"/>
            <p:cNvGrpSpPr/>
            <p:nvPr/>
          </p:nvGrpSpPr>
          <p:grpSpPr>
            <a:xfrm>
              <a:off x="2789903" y="3597111"/>
              <a:ext cx="1521810" cy="2510877"/>
              <a:chOff x="3483543" y="2390712"/>
              <a:chExt cx="3155866" cy="2618892"/>
            </a:xfrm>
          </p:grpSpPr>
          <p:pic>
            <p:nvPicPr>
              <p:cNvPr id="48" name="Picture 4" descr="Z:\事務文書\教科教育\教科部共同研究\H27共同研修\ガイドブック２_作業\プロセス\解説表紙（小国）.jp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rot="20335491">
                <a:off x="3483543" y="2390712"/>
                <a:ext cx="1801206" cy="152846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49" name="Picture 5" descr="Z:\事務文書\教科教育\教科部共同研究\H27共同研修\ガイドブック２_作業\プロセス\解説表紙（中数）.jp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rot="1455281">
                <a:off x="5109185" y="2393528"/>
                <a:ext cx="1530224" cy="149742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50" name="Picture 6" descr="Z:\事務文書\教科教育\教科部共同研究\H27共同研修\ガイドブック２_作業\プロセス\報告書（中国）.jp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rot="1880203">
                <a:off x="5038597" y="3726240"/>
                <a:ext cx="1576641" cy="1213068"/>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51" name="Picture 7" descr="Z:\事務文書\教科教育\教科部共同研究\H27共同研修\ガイドブック２_作業\プロセス\報告書（小算）.jp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rot="19619864">
                <a:off x="3530273" y="3695439"/>
                <a:ext cx="1691177" cy="131416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grpSp>
        <p:sp>
          <p:nvSpPr>
            <p:cNvPr id="15" name="正方形/長方形 14"/>
            <p:cNvSpPr/>
            <p:nvPr/>
          </p:nvSpPr>
          <p:spPr>
            <a:xfrm>
              <a:off x="2523971" y="3205378"/>
              <a:ext cx="2048029" cy="3155042"/>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grpSp>
        <p:nvGrpSpPr>
          <p:cNvPr id="76" name="グループ化 75"/>
          <p:cNvGrpSpPr/>
          <p:nvPr/>
        </p:nvGrpSpPr>
        <p:grpSpPr>
          <a:xfrm>
            <a:off x="251520" y="3421360"/>
            <a:ext cx="2159977" cy="2677886"/>
            <a:chOff x="251520" y="2939686"/>
            <a:chExt cx="2159977" cy="3449303"/>
          </a:xfrm>
        </p:grpSpPr>
        <p:sp>
          <p:nvSpPr>
            <p:cNvPr id="8" name="テキスト ボックス 7"/>
            <p:cNvSpPr txBox="1"/>
            <p:nvPr/>
          </p:nvSpPr>
          <p:spPr>
            <a:xfrm>
              <a:off x="429179" y="2939686"/>
              <a:ext cx="307777" cy="1016228"/>
            </a:xfrm>
            <a:prstGeom prst="rect">
              <a:avLst/>
            </a:prstGeom>
            <a:noFill/>
          </p:spPr>
          <p:txBody>
            <a:bodyPr vert="eaVert" wrap="square" rtlCol="0">
              <a:spAutoFit/>
            </a:bodyPr>
            <a:lstStyle/>
            <a:p>
              <a:pPr algn="r"/>
              <a:r>
                <a:rPr lang="ja-JP" altLang="en-US" sz="800" dirty="0" smtClean="0">
                  <a:solidFill>
                    <a:prstClr val="black"/>
                  </a:solidFill>
                  <a:latin typeface="ＭＳ ゴシック" panose="020B0609070205080204" pitchFamily="49" charset="-128"/>
                  <a:ea typeface="ＭＳ ゴシック" panose="020B0609070205080204" pitchFamily="49" charset="-128"/>
                </a:rPr>
                <a:t>正答率の差　</a:t>
              </a:r>
              <a:endParaRPr lang="ja-JP" altLang="en-US" sz="800" dirty="0">
                <a:solidFill>
                  <a:prstClr val="black"/>
                </a:solidFill>
                <a:latin typeface="ＭＳ ゴシック" panose="020B0609070205080204" pitchFamily="49" charset="-128"/>
                <a:ea typeface="ＭＳ ゴシック" panose="020B0609070205080204" pitchFamily="49" charset="-128"/>
              </a:endParaRPr>
            </a:p>
          </p:txBody>
        </p:sp>
        <p:grpSp>
          <p:nvGrpSpPr>
            <p:cNvPr id="75" name="グループ化 74"/>
            <p:cNvGrpSpPr/>
            <p:nvPr/>
          </p:nvGrpSpPr>
          <p:grpSpPr>
            <a:xfrm>
              <a:off x="251520" y="3183488"/>
              <a:ext cx="2159977" cy="3205501"/>
              <a:chOff x="251520" y="3183488"/>
              <a:chExt cx="2159977" cy="3205501"/>
            </a:xfrm>
          </p:grpSpPr>
          <p:sp>
            <p:nvSpPr>
              <p:cNvPr id="6" name="正方形/長方形 5"/>
              <p:cNvSpPr/>
              <p:nvPr/>
            </p:nvSpPr>
            <p:spPr>
              <a:xfrm>
                <a:off x="298667" y="3205378"/>
                <a:ext cx="2094370" cy="3155042"/>
              </a:xfrm>
              <a:prstGeom prst="rect">
                <a:avLst/>
              </a:prstGeom>
              <a:noFill/>
              <a:ln w="952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7" name="テキスト ボックス 6"/>
              <p:cNvSpPr txBox="1"/>
              <p:nvPr/>
            </p:nvSpPr>
            <p:spPr>
              <a:xfrm>
                <a:off x="251520" y="6061928"/>
                <a:ext cx="2090750" cy="327061"/>
              </a:xfrm>
              <a:prstGeom prst="rect">
                <a:avLst/>
              </a:prstGeom>
              <a:noFill/>
            </p:spPr>
            <p:txBody>
              <a:bodyPr wrap="square" rtlCol="0">
                <a:spAutoFit/>
              </a:bodyPr>
              <a:lstStyle/>
              <a:p>
                <a:pPr algn="ctr"/>
                <a:r>
                  <a:rPr lang="ja-JP" altLang="en-US" sz="1050" b="1" dirty="0" smtClean="0">
                    <a:solidFill>
                      <a:prstClr val="black"/>
                    </a:solidFill>
                    <a:latin typeface="ＭＳ Ｐゴシック"/>
                  </a:rPr>
                  <a:t>ベンチマークグラフ（対全国）の例</a:t>
                </a:r>
                <a:endParaRPr lang="ja-JP" altLang="en-US" sz="1050" b="1" dirty="0">
                  <a:solidFill>
                    <a:prstClr val="black"/>
                  </a:solidFill>
                  <a:latin typeface="ＭＳ Ｐゴシック"/>
                </a:endParaRPr>
              </a:p>
            </p:txBody>
          </p:sp>
          <p:sp>
            <p:nvSpPr>
              <p:cNvPr id="9" name="テキスト ボックス 8"/>
              <p:cNvSpPr txBox="1"/>
              <p:nvPr/>
            </p:nvSpPr>
            <p:spPr>
              <a:xfrm>
                <a:off x="764997" y="3183488"/>
                <a:ext cx="307777" cy="871432"/>
              </a:xfrm>
              <a:prstGeom prst="rect">
                <a:avLst/>
              </a:prstGeom>
              <a:noFill/>
            </p:spPr>
            <p:txBody>
              <a:bodyPr vert="eaVert" wrap="square" rtlCol="0">
                <a:spAutoFit/>
              </a:bodyPr>
              <a:lstStyle/>
              <a:p>
                <a:pPr algn="ctr"/>
                <a:r>
                  <a:rPr lang="ja-JP" altLang="en-US" sz="800" dirty="0" smtClean="0">
                    <a:solidFill>
                      <a:prstClr val="black"/>
                    </a:solidFill>
                    <a:latin typeface="ＭＳ ゴシック" panose="020B0609070205080204" pitchFamily="49" charset="-128"/>
                    <a:ea typeface="ＭＳ ゴシック" panose="020B0609070205080204" pitchFamily="49" charset="-128"/>
                  </a:rPr>
                  <a:t>優先順位</a:t>
                </a:r>
                <a:endParaRPr lang="ja-JP" altLang="en-US" sz="800" dirty="0">
                  <a:solidFill>
                    <a:prstClr val="black"/>
                  </a:solidFill>
                  <a:latin typeface="ＭＳ ゴシック" panose="020B0609070205080204" pitchFamily="49" charset="-128"/>
                  <a:ea typeface="ＭＳ ゴシック" panose="020B0609070205080204" pitchFamily="49" charset="-128"/>
                </a:endParaRPr>
              </a:p>
            </p:txBody>
          </p:sp>
          <p:cxnSp>
            <p:nvCxnSpPr>
              <p:cNvPr id="16" name="直線コネクタ 15"/>
              <p:cNvCxnSpPr/>
              <p:nvPr/>
            </p:nvCxnSpPr>
            <p:spPr>
              <a:xfrm>
                <a:off x="2149632" y="3949552"/>
                <a:ext cx="0" cy="20732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線コネクタ 16"/>
              <p:cNvCxnSpPr/>
              <p:nvPr/>
            </p:nvCxnSpPr>
            <p:spPr>
              <a:xfrm>
                <a:off x="413521" y="3951717"/>
                <a:ext cx="0" cy="20710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線コネクタ 17"/>
              <p:cNvCxnSpPr/>
              <p:nvPr/>
            </p:nvCxnSpPr>
            <p:spPr>
              <a:xfrm>
                <a:off x="831423" y="3951717"/>
                <a:ext cx="0" cy="20710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線コネクタ 18"/>
              <p:cNvCxnSpPr/>
              <p:nvPr/>
            </p:nvCxnSpPr>
            <p:spPr>
              <a:xfrm>
                <a:off x="1130601" y="3951717"/>
                <a:ext cx="0" cy="20710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線コネクタ 19"/>
              <p:cNvCxnSpPr/>
              <p:nvPr/>
            </p:nvCxnSpPr>
            <p:spPr>
              <a:xfrm>
                <a:off x="1650353" y="3951717"/>
                <a:ext cx="0" cy="207105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1" name="直線コネクタ 20"/>
              <p:cNvCxnSpPr/>
              <p:nvPr/>
            </p:nvCxnSpPr>
            <p:spPr>
              <a:xfrm>
                <a:off x="413521" y="3951717"/>
                <a:ext cx="17361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線コネクタ 21"/>
              <p:cNvCxnSpPr/>
              <p:nvPr/>
            </p:nvCxnSpPr>
            <p:spPr>
              <a:xfrm>
                <a:off x="413521" y="4365928"/>
                <a:ext cx="17361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p:cNvCxnSpPr/>
              <p:nvPr/>
            </p:nvCxnSpPr>
            <p:spPr>
              <a:xfrm>
                <a:off x="413521" y="4780139"/>
                <a:ext cx="17361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p:cNvCxnSpPr/>
              <p:nvPr/>
            </p:nvCxnSpPr>
            <p:spPr>
              <a:xfrm>
                <a:off x="413521" y="5194350"/>
                <a:ext cx="17361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p:cNvCxnSpPr/>
              <p:nvPr/>
            </p:nvCxnSpPr>
            <p:spPr>
              <a:xfrm>
                <a:off x="413521" y="5608561"/>
                <a:ext cx="17361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線コネクタ 25"/>
              <p:cNvCxnSpPr/>
              <p:nvPr/>
            </p:nvCxnSpPr>
            <p:spPr>
              <a:xfrm>
                <a:off x="413521" y="6022774"/>
                <a:ext cx="17361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テキスト ボックス 26"/>
              <p:cNvSpPr txBox="1"/>
              <p:nvPr/>
            </p:nvSpPr>
            <p:spPr>
              <a:xfrm>
                <a:off x="486164" y="4027927"/>
                <a:ext cx="364202" cy="336972"/>
              </a:xfrm>
              <a:prstGeom prst="rect">
                <a:avLst/>
              </a:prstGeom>
              <a:noFill/>
            </p:spPr>
            <p:txBody>
              <a:bodyPr wrap="none" rtlCol="0">
                <a:spAutoFit/>
              </a:bodyPr>
              <a:lstStyle/>
              <a:p>
                <a:r>
                  <a:rPr lang="en-US" altLang="ja-JP" sz="1100" dirty="0" smtClean="0">
                    <a:solidFill>
                      <a:prstClr val="black"/>
                    </a:solidFill>
                  </a:rPr>
                  <a:t>1.0</a:t>
                </a:r>
                <a:endParaRPr lang="ja-JP" altLang="en-US" sz="1100" dirty="0">
                  <a:solidFill>
                    <a:prstClr val="black"/>
                  </a:solidFill>
                </a:endParaRPr>
              </a:p>
            </p:txBody>
          </p:sp>
          <p:sp>
            <p:nvSpPr>
              <p:cNvPr id="28" name="テキスト ボックス 27"/>
              <p:cNvSpPr txBox="1"/>
              <p:nvPr/>
            </p:nvSpPr>
            <p:spPr>
              <a:xfrm>
                <a:off x="486164" y="4447953"/>
                <a:ext cx="364202" cy="336972"/>
              </a:xfrm>
              <a:prstGeom prst="rect">
                <a:avLst/>
              </a:prstGeom>
              <a:noFill/>
            </p:spPr>
            <p:txBody>
              <a:bodyPr wrap="none" rtlCol="0">
                <a:spAutoFit/>
              </a:bodyPr>
              <a:lstStyle/>
              <a:p>
                <a:r>
                  <a:rPr lang="en-US" altLang="ja-JP" sz="1100" dirty="0" smtClean="0">
                    <a:solidFill>
                      <a:prstClr val="black"/>
                    </a:solidFill>
                  </a:rPr>
                  <a:t>3.7</a:t>
                </a:r>
                <a:endParaRPr lang="ja-JP" altLang="en-US" sz="1100" dirty="0">
                  <a:solidFill>
                    <a:prstClr val="black"/>
                  </a:solidFill>
                </a:endParaRPr>
              </a:p>
            </p:txBody>
          </p:sp>
          <p:sp>
            <p:nvSpPr>
              <p:cNvPr id="29" name="テキスト ボックス 28"/>
              <p:cNvSpPr txBox="1"/>
              <p:nvPr/>
            </p:nvSpPr>
            <p:spPr>
              <a:xfrm>
                <a:off x="454923" y="4867979"/>
                <a:ext cx="407484" cy="336972"/>
              </a:xfrm>
              <a:prstGeom prst="rect">
                <a:avLst/>
              </a:prstGeom>
              <a:noFill/>
            </p:spPr>
            <p:txBody>
              <a:bodyPr wrap="none" rtlCol="0">
                <a:spAutoFit/>
              </a:bodyPr>
              <a:lstStyle/>
              <a:p>
                <a:r>
                  <a:rPr lang="en-US" altLang="ja-JP" sz="1100" dirty="0" smtClean="0">
                    <a:solidFill>
                      <a:prstClr val="black"/>
                    </a:solidFill>
                  </a:rPr>
                  <a:t>-3.4</a:t>
                </a:r>
                <a:endParaRPr lang="ja-JP" altLang="en-US" sz="1100" dirty="0">
                  <a:solidFill>
                    <a:prstClr val="black"/>
                  </a:solidFill>
                </a:endParaRPr>
              </a:p>
            </p:txBody>
          </p:sp>
          <p:sp>
            <p:nvSpPr>
              <p:cNvPr id="30" name="テキスト ボックス 29"/>
              <p:cNvSpPr txBox="1"/>
              <p:nvPr/>
            </p:nvSpPr>
            <p:spPr>
              <a:xfrm>
                <a:off x="454923" y="5288003"/>
                <a:ext cx="407484" cy="336972"/>
              </a:xfrm>
              <a:prstGeom prst="rect">
                <a:avLst/>
              </a:prstGeom>
              <a:noFill/>
            </p:spPr>
            <p:txBody>
              <a:bodyPr wrap="none" rtlCol="0">
                <a:spAutoFit/>
              </a:bodyPr>
              <a:lstStyle/>
              <a:p>
                <a:r>
                  <a:rPr lang="en-US" altLang="ja-JP" sz="1100" dirty="0" smtClean="0">
                    <a:solidFill>
                      <a:prstClr val="black"/>
                    </a:solidFill>
                  </a:rPr>
                  <a:t>-3.2</a:t>
                </a:r>
                <a:endParaRPr lang="ja-JP" altLang="en-US" sz="1100" dirty="0">
                  <a:solidFill>
                    <a:prstClr val="black"/>
                  </a:solidFill>
                </a:endParaRPr>
              </a:p>
            </p:txBody>
          </p:sp>
          <p:sp>
            <p:nvSpPr>
              <p:cNvPr id="31" name="テキスト ボックス 30"/>
              <p:cNvSpPr txBox="1"/>
              <p:nvPr/>
            </p:nvSpPr>
            <p:spPr>
              <a:xfrm>
                <a:off x="454923" y="5708027"/>
                <a:ext cx="407484" cy="336972"/>
              </a:xfrm>
              <a:prstGeom prst="rect">
                <a:avLst/>
              </a:prstGeom>
              <a:noFill/>
            </p:spPr>
            <p:txBody>
              <a:bodyPr wrap="none" rtlCol="0">
                <a:spAutoFit/>
              </a:bodyPr>
              <a:lstStyle/>
              <a:p>
                <a:r>
                  <a:rPr lang="en-US" altLang="ja-JP" sz="1100" dirty="0" smtClean="0">
                    <a:solidFill>
                      <a:prstClr val="black"/>
                    </a:solidFill>
                  </a:rPr>
                  <a:t>-2.2</a:t>
                </a:r>
                <a:endParaRPr lang="ja-JP" altLang="en-US" sz="1100" dirty="0">
                  <a:solidFill>
                    <a:prstClr val="black"/>
                  </a:solidFill>
                </a:endParaRPr>
              </a:p>
            </p:txBody>
          </p:sp>
          <p:sp>
            <p:nvSpPr>
              <p:cNvPr id="32" name="テキスト ボックス 31"/>
              <p:cNvSpPr txBox="1"/>
              <p:nvPr/>
            </p:nvSpPr>
            <p:spPr>
              <a:xfrm>
                <a:off x="863088" y="4027927"/>
                <a:ext cx="328936" cy="336972"/>
              </a:xfrm>
              <a:prstGeom prst="rect">
                <a:avLst/>
              </a:prstGeom>
              <a:noFill/>
            </p:spPr>
            <p:txBody>
              <a:bodyPr wrap="none" rtlCol="0">
                <a:spAutoFit/>
              </a:bodyPr>
              <a:lstStyle/>
              <a:p>
                <a:r>
                  <a:rPr lang="en-US" altLang="ja-JP" sz="1100" dirty="0" smtClean="0">
                    <a:solidFill>
                      <a:prstClr val="black"/>
                    </a:solidFill>
                  </a:rPr>
                  <a:t>12</a:t>
                </a:r>
                <a:endParaRPr lang="ja-JP" altLang="en-US" sz="1100" dirty="0">
                  <a:solidFill>
                    <a:prstClr val="black"/>
                  </a:solidFill>
                </a:endParaRPr>
              </a:p>
            </p:txBody>
          </p:sp>
          <p:sp>
            <p:nvSpPr>
              <p:cNvPr id="33" name="テキスト ボックス 32"/>
              <p:cNvSpPr txBox="1"/>
              <p:nvPr/>
            </p:nvSpPr>
            <p:spPr>
              <a:xfrm>
                <a:off x="863088" y="4447953"/>
                <a:ext cx="328936" cy="336972"/>
              </a:xfrm>
              <a:prstGeom prst="rect">
                <a:avLst/>
              </a:prstGeom>
              <a:noFill/>
            </p:spPr>
            <p:txBody>
              <a:bodyPr wrap="none" rtlCol="0">
                <a:spAutoFit/>
              </a:bodyPr>
              <a:lstStyle/>
              <a:p>
                <a:r>
                  <a:rPr lang="en-US" altLang="ja-JP" sz="1100" dirty="0" smtClean="0">
                    <a:solidFill>
                      <a:prstClr val="black"/>
                    </a:solidFill>
                  </a:rPr>
                  <a:t>15</a:t>
                </a:r>
                <a:endParaRPr lang="ja-JP" altLang="en-US" sz="1100" dirty="0">
                  <a:solidFill>
                    <a:prstClr val="black"/>
                  </a:solidFill>
                </a:endParaRPr>
              </a:p>
            </p:txBody>
          </p:sp>
          <p:sp>
            <p:nvSpPr>
              <p:cNvPr id="34" name="テキスト ボックス 33"/>
              <p:cNvSpPr txBox="1"/>
              <p:nvPr/>
            </p:nvSpPr>
            <p:spPr>
              <a:xfrm>
                <a:off x="889121" y="4867979"/>
                <a:ext cx="256802" cy="336972"/>
              </a:xfrm>
              <a:prstGeom prst="rect">
                <a:avLst/>
              </a:prstGeom>
              <a:noFill/>
            </p:spPr>
            <p:txBody>
              <a:bodyPr wrap="none" rtlCol="0">
                <a:spAutoFit/>
              </a:bodyPr>
              <a:lstStyle/>
              <a:p>
                <a:r>
                  <a:rPr lang="en-US" altLang="ja-JP" sz="1100" dirty="0" smtClean="0">
                    <a:solidFill>
                      <a:prstClr val="black"/>
                    </a:solidFill>
                  </a:rPr>
                  <a:t>2</a:t>
                </a:r>
                <a:endParaRPr lang="ja-JP" altLang="en-US" sz="1100" dirty="0">
                  <a:solidFill>
                    <a:prstClr val="black"/>
                  </a:solidFill>
                </a:endParaRPr>
              </a:p>
            </p:txBody>
          </p:sp>
          <p:sp>
            <p:nvSpPr>
              <p:cNvPr id="35" name="テキスト ボックス 34"/>
              <p:cNvSpPr txBox="1"/>
              <p:nvPr/>
            </p:nvSpPr>
            <p:spPr>
              <a:xfrm>
                <a:off x="889121" y="5288003"/>
                <a:ext cx="256802" cy="336972"/>
              </a:xfrm>
              <a:prstGeom prst="rect">
                <a:avLst/>
              </a:prstGeom>
              <a:noFill/>
            </p:spPr>
            <p:txBody>
              <a:bodyPr wrap="none" rtlCol="0">
                <a:spAutoFit/>
              </a:bodyPr>
              <a:lstStyle/>
              <a:p>
                <a:r>
                  <a:rPr lang="en-US" altLang="ja-JP" sz="1100" dirty="0" smtClean="0">
                    <a:solidFill>
                      <a:prstClr val="black"/>
                    </a:solidFill>
                  </a:rPr>
                  <a:t>3</a:t>
                </a:r>
                <a:endParaRPr lang="ja-JP" altLang="en-US" sz="1100" dirty="0">
                  <a:solidFill>
                    <a:prstClr val="black"/>
                  </a:solidFill>
                </a:endParaRPr>
              </a:p>
            </p:txBody>
          </p:sp>
          <p:sp>
            <p:nvSpPr>
              <p:cNvPr id="36" name="テキスト ボックス 35"/>
              <p:cNvSpPr txBox="1"/>
              <p:nvPr/>
            </p:nvSpPr>
            <p:spPr>
              <a:xfrm>
                <a:off x="889121" y="5708027"/>
                <a:ext cx="256802" cy="336972"/>
              </a:xfrm>
              <a:prstGeom prst="rect">
                <a:avLst/>
              </a:prstGeom>
              <a:noFill/>
            </p:spPr>
            <p:txBody>
              <a:bodyPr wrap="none" rtlCol="0">
                <a:spAutoFit/>
              </a:bodyPr>
              <a:lstStyle/>
              <a:p>
                <a:r>
                  <a:rPr lang="en-US" altLang="ja-JP" sz="1100" dirty="0" smtClean="0">
                    <a:solidFill>
                      <a:prstClr val="black"/>
                    </a:solidFill>
                  </a:rPr>
                  <a:t>4</a:t>
                </a:r>
                <a:endParaRPr lang="ja-JP" altLang="en-US" sz="1100" dirty="0">
                  <a:solidFill>
                    <a:prstClr val="black"/>
                  </a:solidFill>
                </a:endParaRPr>
              </a:p>
            </p:txBody>
          </p:sp>
          <p:sp>
            <p:nvSpPr>
              <p:cNvPr id="37" name="テキスト ボックス 36"/>
              <p:cNvSpPr txBox="1"/>
              <p:nvPr/>
            </p:nvSpPr>
            <p:spPr>
              <a:xfrm>
                <a:off x="1018027" y="3660597"/>
                <a:ext cx="372218" cy="336972"/>
              </a:xfrm>
              <a:prstGeom prst="rect">
                <a:avLst/>
              </a:prstGeom>
              <a:noFill/>
            </p:spPr>
            <p:txBody>
              <a:bodyPr wrap="none" rtlCol="0">
                <a:spAutoFit/>
              </a:bodyPr>
              <a:lstStyle/>
              <a:p>
                <a:r>
                  <a:rPr lang="en-US" altLang="ja-JP" sz="1100" dirty="0" smtClean="0">
                    <a:solidFill>
                      <a:srgbClr val="FF0000"/>
                    </a:solidFill>
                  </a:rPr>
                  <a:t>-15</a:t>
                </a:r>
                <a:endParaRPr lang="ja-JP" altLang="en-US" sz="1100" dirty="0">
                  <a:solidFill>
                    <a:srgbClr val="FF0000"/>
                  </a:solidFill>
                </a:endParaRPr>
              </a:p>
            </p:txBody>
          </p:sp>
          <p:sp>
            <p:nvSpPr>
              <p:cNvPr id="38" name="テキスト ボックス 37"/>
              <p:cNvSpPr txBox="1"/>
              <p:nvPr/>
            </p:nvSpPr>
            <p:spPr>
              <a:xfrm>
                <a:off x="2012029" y="3660597"/>
                <a:ext cx="399468" cy="336972"/>
              </a:xfrm>
              <a:prstGeom prst="rect">
                <a:avLst/>
              </a:prstGeom>
              <a:noFill/>
            </p:spPr>
            <p:txBody>
              <a:bodyPr wrap="none" rtlCol="0">
                <a:spAutoFit/>
              </a:bodyPr>
              <a:lstStyle/>
              <a:p>
                <a:r>
                  <a:rPr lang="en-US" altLang="ja-JP" sz="1100" dirty="0" smtClean="0">
                    <a:solidFill>
                      <a:prstClr val="black"/>
                    </a:solidFill>
                  </a:rPr>
                  <a:t>+15</a:t>
                </a:r>
                <a:endParaRPr lang="ja-JP" altLang="en-US" sz="1100" dirty="0">
                  <a:solidFill>
                    <a:prstClr val="black"/>
                  </a:solidFill>
                </a:endParaRPr>
              </a:p>
            </p:txBody>
          </p:sp>
          <p:cxnSp>
            <p:nvCxnSpPr>
              <p:cNvPr id="39" name="直線コネクタ 38"/>
              <p:cNvCxnSpPr/>
              <p:nvPr/>
            </p:nvCxnSpPr>
            <p:spPr>
              <a:xfrm>
                <a:off x="1816779" y="3951717"/>
                <a:ext cx="0" cy="20732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線コネクタ 39"/>
              <p:cNvCxnSpPr/>
              <p:nvPr/>
            </p:nvCxnSpPr>
            <p:spPr>
              <a:xfrm>
                <a:off x="1983205" y="3948318"/>
                <a:ext cx="0" cy="20732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線コネクタ 40"/>
              <p:cNvCxnSpPr/>
              <p:nvPr/>
            </p:nvCxnSpPr>
            <p:spPr>
              <a:xfrm>
                <a:off x="1477103" y="3951717"/>
                <a:ext cx="0" cy="20732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線コネクタ 41"/>
              <p:cNvCxnSpPr/>
              <p:nvPr/>
            </p:nvCxnSpPr>
            <p:spPr>
              <a:xfrm>
                <a:off x="1303852" y="3951717"/>
                <a:ext cx="0" cy="20732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正方形/長方形 42"/>
              <p:cNvSpPr/>
              <p:nvPr/>
            </p:nvSpPr>
            <p:spPr>
              <a:xfrm>
                <a:off x="1650353" y="4038011"/>
                <a:ext cx="33285" cy="236759"/>
              </a:xfrm>
              <a:prstGeom prst="rect">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4" name="正方形/長方形 43"/>
              <p:cNvSpPr/>
              <p:nvPr/>
            </p:nvSpPr>
            <p:spPr>
              <a:xfrm>
                <a:off x="1650352" y="4447952"/>
                <a:ext cx="117414" cy="236759"/>
              </a:xfrm>
              <a:prstGeom prst="rect">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5" name="正方形/長方形 44"/>
              <p:cNvSpPr/>
              <p:nvPr/>
            </p:nvSpPr>
            <p:spPr>
              <a:xfrm>
                <a:off x="1532939" y="4866549"/>
                <a:ext cx="117414" cy="236759"/>
              </a:xfrm>
              <a:prstGeom prst="rect">
                <a:avLst/>
              </a:prstGeom>
              <a:solidFill>
                <a:srgbClr val="FF5050"/>
              </a:solid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6" name="正方形/長方形 45"/>
              <p:cNvSpPr/>
              <p:nvPr/>
            </p:nvSpPr>
            <p:spPr>
              <a:xfrm>
                <a:off x="1537451" y="5293802"/>
                <a:ext cx="112901" cy="236759"/>
              </a:xfrm>
              <a:prstGeom prst="rect">
                <a:avLst/>
              </a:prstGeom>
              <a:solidFill>
                <a:srgbClr val="FF5050"/>
              </a:solid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7" name="正方形/長方形 46"/>
              <p:cNvSpPr/>
              <p:nvPr/>
            </p:nvSpPr>
            <p:spPr>
              <a:xfrm>
                <a:off x="1571826" y="5727766"/>
                <a:ext cx="78526" cy="236759"/>
              </a:xfrm>
              <a:prstGeom prst="rect">
                <a:avLst/>
              </a:prstGeom>
              <a:solidFill>
                <a:srgbClr val="FF5050"/>
              </a:solid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grpSp>
      <p:pic>
        <p:nvPicPr>
          <p:cNvPr id="53" name="Picture 3" descr="Z:\事務文書\教科教育\教科部共同研究\H27共同研修\ガイドブック２_作業\プロセス\授業5.jp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rot="5400000">
            <a:off x="6625681" y="3970513"/>
            <a:ext cx="2445365" cy="180020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graphicFrame>
        <p:nvGraphicFramePr>
          <p:cNvPr id="54" name="図表 53"/>
          <p:cNvGraphicFramePr/>
          <p:nvPr>
            <p:extLst>
              <p:ext uri="{D42A27DB-BD31-4B8C-83A1-F6EECF244321}">
                <p14:modId xmlns:p14="http://schemas.microsoft.com/office/powerpoint/2010/main" val="367372267"/>
              </p:ext>
            </p:extLst>
          </p:nvPr>
        </p:nvGraphicFramePr>
        <p:xfrm>
          <a:off x="4788025" y="1628804"/>
          <a:ext cx="1970891" cy="720081"/>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55" name="図表 54"/>
          <p:cNvGraphicFramePr/>
          <p:nvPr>
            <p:extLst>
              <p:ext uri="{D42A27DB-BD31-4B8C-83A1-F6EECF244321}">
                <p14:modId xmlns:p14="http://schemas.microsoft.com/office/powerpoint/2010/main" val="295501886"/>
              </p:ext>
            </p:extLst>
          </p:nvPr>
        </p:nvGraphicFramePr>
        <p:xfrm>
          <a:off x="6896183" y="1628804"/>
          <a:ext cx="2068311" cy="720081"/>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sp>
        <p:nvSpPr>
          <p:cNvPr id="56" name="角丸四角形 55"/>
          <p:cNvSpPr/>
          <p:nvPr/>
        </p:nvSpPr>
        <p:spPr>
          <a:xfrm>
            <a:off x="6896180" y="2492896"/>
            <a:ext cx="2068309" cy="936104"/>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smtClean="0">
                <a:solidFill>
                  <a:prstClr val="black"/>
                </a:solidFill>
              </a:rPr>
              <a:t>「岡山型学習指導のスタンダード」の「授業５」を参考に１単位時間を構成する</a:t>
            </a:r>
            <a:endParaRPr lang="ja-JP" altLang="en-US" sz="1400" dirty="0">
              <a:solidFill>
                <a:prstClr val="black"/>
              </a:solidFill>
            </a:endParaRPr>
          </a:p>
        </p:txBody>
      </p:sp>
      <p:sp>
        <p:nvSpPr>
          <p:cNvPr id="57" name="正方形/長方形 56"/>
          <p:cNvSpPr/>
          <p:nvPr/>
        </p:nvSpPr>
        <p:spPr>
          <a:xfrm>
            <a:off x="4837231" y="2636912"/>
            <a:ext cx="1967440" cy="738664"/>
          </a:xfrm>
          <a:prstGeom prst="rect">
            <a:avLst/>
          </a:prstGeom>
          <a:ln w="15875">
            <a:noFill/>
          </a:ln>
        </p:spPr>
        <p:txBody>
          <a:bodyPr wrap="square">
            <a:spAutoFit/>
          </a:bodyPr>
          <a:lstStyle/>
          <a:p>
            <a:r>
              <a:rPr lang="ja-JP" altLang="en-US" sz="1400" dirty="0" smtClean="0">
                <a:solidFill>
                  <a:prstClr val="black"/>
                </a:solidFill>
                <a:latin typeface="ＭＳ ゴシック" panose="020B0609070205080204" pitchFamily="49" charset="-128"/>
                <a:ea typeface="ＭＳ ゴシック" panose="020B0609070205080204" pitchFamily="49" charset="-128"/>
              </a:rPr>
              <a:t>身に付けさせたい力にふさわしい言語活動を位置</a:t>
            </a:r>
            <a:r>
              <a:rPr lang="ja-JP" altLang="en-US" sz="1400" dirty="0">
                <a:solidFill>
                  <a:prstClr val="black"/>
                </a:solidFill>
                <a:latin typeface="ＭＳ ゴシック" panose="020B0609070205080204" pitchFamily="49" charset="-128"/>
                <a:ea typeface="ＭＳ ゴシック" panose="020B0609070205080204" pitchFamily="49" charset="-128"/>
              </a:rPr>
              <a:t>付ける</a:t>
            </a:r>
          </a:p>
        </p:txBody>
      </p:sp>
      <p:sp>
        <p:nvSpPr>
          <p:cNvPr id="58" name="角丸四角形 57"/>
          <p:cNvSpPr/>
          <p:nvPr/>
        </p:nvSpPr>
        <p:spPr>
          <a:xfrm>
            <a:off x="4788025" y="2492896"/>
            <a:ext cx="1970891" cy="936104"/>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sz="1400" dirty="0">
              <a:solidFill>
                <a:prstClr val="black"/>
              </a:solidFill>
              <a:latin typeface="ＭＳ ゴシック" panose="020B0609070205080204" pitchFamily="49" charset="-128"/>
              <a:ea typeface="ＭＳ ゴシック" panose="020B0609070205080204" pitchFamily="49" charset="-128"/>
            </a:endParaRPr>
          </a:p>
        </p:txBody>
      </p:sp>
      <p:pic>
        <p:nvPicPr>
          <p:cNvPr id="59" name="Picture 2"/>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4788029" y="3645029"/>
            <a:ext cx="1958913" cy="244827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0" name="Rectangle 3" descr="02_011"/>
          <p:cNvSpPr>
            <a:spLocks noChangeArrowheads="1"/>
          </p:cNvSpPr>
          <p:nvPr/>
        </p:nvSpPr>
        <p:spPr bwMode="auto">
          <a:xfrm>
            <a:off x="179512" y="188640"/>
            <a:ext cx="936104" cy="554578"/>
          </a:xfrm>
          <a:prstGeom prst="rect">
            <a:avLst/>
          </a:prstGeom>
          <a:blipFill dpi="0" rotWithShape="1">
            <a:blip r:embed="rId29">
              <a:extLst>
                <a:ext uri="{BEBA8EAE-BF5A-486C-A8C5-ECC9F3942E4B}">
                  <a14:imgProps xmlns:a14="http://schemas.microsoft.com/office/drawing/2010/main">
                    <a14:imgLayer r:embed="rId30">
                      <a14:imgEffect>
                        <a14:brightnessContrast bright="20000"/>
                      </a14:imgEffect>
                    </a14:imgLayer>
                  </a14:imgProps>
                </a:ext>
              </a:extLst>
            </a:blip>
            <a:srcRect/>
            <a:stretch>
              <a:fillRect/>
            </a:stretch>
          </a:blipFill>
          <a:ln w="9525">
            <a:solidFill>
              <a:srgbClr val="FFFFFF"/>
            </a:solidFill>
            <a:miter lim="800000"/>
            <a:headEnd/>
            <a:tailEnd/>
          </a:ln>
          <a:effectLst>
            <a:outerShdw blurRad="50800" dist="76200" dir="2700000" algn="tl" rotWithShape="0">
              <a:prstClr val="black">
                <a:alpha val="40000"/>
              </a:prstClr>
            </a:outerShdw>
          </a:effectLst>
        </p:spPr>
        <p:txBody>
          <a:bodyPr vert="horz" wrap="square" lIns="74290" tIns="8889" rIns="74290" bIns="8889" numCol="1" anchor="ctr" anchorCtr="0" compatLnSpc="1">
            <a:prstTxWarp prst="textNoShape">
              <a:avLst/>
            </a:prstTxWarp>
          </a:bodyPr>
          <a:lstStyle/>
          <a:p>
            <a:r>
              <a:rPr lang="ja-JP" altLang="en-US" sz="2400" b="1" dirty="0" smtClean="0">
                <a:solidFill>
                  <a:prstClr val="black"/>
                </a:solidFill>
                <a:latin typeface="ＭＳ ゴシック" panose="020B0609070205080204" pitchFamily="49" charset="-128"/>
                <a:ea typeface="ＭＳ ゴシック" panose="020B0609070205080204" pitchFamily="49" charset="-128"/>
              </a:rPr>
              <a:t>第</a:t>
            </a:r>
            <a:r>
              <a:rPr lang="en-US" altLang="ja-JP" sz="2400" b="1" dirty="0" smtClean="0">
                <a:solidFill>
                  <a:prstClr val="black"/>
                </a:solidFill>
                <a:latin typeface="ＭＳ ゴシック" panose="020B0609070205080204" pitchFamily="49" charset="-128"/>
                <a:ea typeface="ＭＳ ゴシック" panose="020B0609070205080204" pitchFamily="49" charset="-128"/>
              </a:rPr>
              <a:t>1</a:t>
            </a:r>
            <a:r>
              <a:rPr lang="ja-JP" altLang="en-US" sz="2400" b="1" dirty="0" smtClean="0">
                <a:solidFill>
                  <a:prstClr val="black"/>
                </a:solidFill>
                <a:latin typeface="ＭＳ ゴシック" panose="020B0609070205080204" pitchFamily="49" charset="-128"/>
                <a:ea typeface="ＭＳ ゴシック" panose="020B0609070205080204" pitchFamily="49" charset="-128"/>
              </a:rPr>
              <a:t>章</a:t>
            </a:r>
            <a:r>
              <a:rPr lang="ja-JP" altLang="en-US" sz="2400" b="1" dirty="0">
                <a:solidFill>
                  <a:prstClr val="black"/>
                </a:solidFill>
                <a:latin typeface="ＭＳ ゴシック" panose="020B0609070205080204" pitchFamily="49" charset="-128"/>
                <a:ea typeface="ＭＳ ゴシック" panose="020B0609070205080204" pitchFamily="49" charset="-128"/>
              </a:rPr>
              <a:t>　</a:t>
            </a:r>
            <a:endParaRPr lang="ja-JP" altLang="en-US" sz="2400" b="1" dirty="0">
              <a:solidFill>
                <a:prstClr val="black"/>
              </a:solidFill>
              <a:latin typeface="HG丸ｺﾞｼｯｸM-PRO" panose="020F0600000000000000" pitchFamily="50" charset="-128"/>
              <a:ea typeface="HG丸ｺﾞｼｯｸM-PRO" panose="020F0600000000000000" pitchFamily="50" charset="-128"/>
            </a:endParaRPr>
          </a:p>
        </p:txBody>
      </p:sp>
      <p:sp>
        <p:nvSpPr>
          <p:cNvPr id="61" name="角丸四角形 60"/>
          <p:cNvSpPr/>
          <p:nvPr/>
        </p:nvSpPr>
        <p:spPr>
          <a:xfrm>
            <a:off x="8100392" y="260648"/>
            <a:ext cx="841867" cy="458791"/>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b="1" dirty="0" smtClean="0">
                <a:solidFill>
                  <a:schemeClr val="tx1"/>
                </a:solidFill>
                <a:latin typeface="HG丸ｺﾞｼｯｸM-PRO" panose="020F0600000000000000" pitchFamily="50" charset="-128"/>
                <a:ea typeface="HG丸ｺﾞｼｯｸM-PRO" panose="020F0600000000000000" pitchFamily="50" charset="-128"/>
              </a:rPr>
              <a:t>P</a:t>
            </a:r>
            <a:r>
              <a:rPr lang="en-US" altLang="ja-JP" sz="2400" b="1" dirty="0" smtClean="0">
                <a:solidFill>
                  <a:schemeClr val="tx1"/>
                </a:solidFill>
                <a:latin typeface="HG丸ｺﾞｼｯｸM-PRO" panose="020F0600000000000000" pitchFamily="50" charset="-128"/>
                <a:ea typeface="HG丸ｺﾞｼｯｸM-PRO" panose="020F0600000000000000" pitchFamily="50" charset="-128"/>
              </a:rPr>
              <a:t>4</a:t>
            </a:r>
          </a:p>
        </p:txBody>
      </p:sp>
      <p:pic>
        <p:nvPicPr>
          <p:cNvPr id="4" name="図 3"/>
          <p:cNvPicPr>
            <a:picLocks noChangeAspect="1"/>
          </p:cNvPicPr>
          <p:nvPr/>
        </p:nvPicPr>
        <p:blipFill>
          <a:blip r:embed="rId31"/>
          <a:stretch>
            <a:fillRect/>
          </a:stretch>
        </p:blipFill>
        <p:spPr>
          <a:xfrm>
            <a:off x="157712" y="756361"/>
            <a:ext cx="8590752" cy="646232"/>
          </a:xfrm>
          <a:prstGeom prst="rect">
            <a:avLst/>
          </a:prstGeom>
        </p:spPr>
      </p:pic>
    </p:spTree>
    <p:extLst>
      <p:ext uri="{BB962C8B-B14F-4D97-AF65-F5344CB8AC3E}">
        <p14:creationId xmlns:p14="http://schemas.microsoft.com/office/powerpoint/2010/main" val="31314472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角丸四角形 48"/>
          <p:cNvSpPr/>
          <p:nvPr/>
        </p:nvSpPr>
        <p:spPr>
          <a:xfrm>
            <a:off x="4191322" y="2971800"/>
            <a:ext cx="4608512" cy="1484362"/>
          </a:xfrm>
          <a:prstGeom prst="roundRect">
            <a:avLst/>
          </a:prstGeom>
          <a:solidFill>
            <a:srgbClr val="FFE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角丸四角形 2"/>
          <p:cNvSpPr/>
          <p:nvPr/>
        </p:nvSpPr>
        <p:spPr>
          <a:xfrm>
            <a:off x="251520" y="1268760"/>
            <a:ext cx="8640960" cy="1008112"/>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smtClean="0">
                <a:solidFill>
                  <a:prstClr val="black"/>
                </a:solidFill>
              </a:rPr>
              <a:t>全国学力・学習状況調査の</a:t>
            </a:r>
            <a:endParaRPr lang="en-US" altLang="ja-JP" sz="2800" dirty="0" smtClean="0">
              <a:solidFill>
                <a:prstClr val="black"/>
              </a:solidFill>
            </a:endParaRPr>
          </a:p>
          <a:p>
            <a:pPr algn="ctr"/>
            <a:r>
              <a:rPr lang="ja-JP" altLang="en-US" sz="2800" dirty="0" smtClean="0">
                <a:solidFill>
                  <a:prstClr val="black"/>
                </a:solidFill>
              </a:rPr>
              <a:t>結果を分析する</a:t>
            </a:r>
            <a:endParaRPr lang="ja-JP" altLang="en-US" sz="2800" dirty="0">
              <a:solidFill>
                <a:prstClr val="black"/>
              </a:solidFill>
            </a:endParaRPr>
          </a:p>
        </p:txBody>
      </p:sp>
      <p:graphicFrame>
        <p:nvGraphicFramePr>
          <p:cNvPr id="4" name="図表 3"/>
          <p:cNvGraphicFramePr/>
          <p:nvPr>
            <p:extLst>
              <p:ext uri="{D42A27DB-BD31-4B8C-83A1-F6EECF244321}">
                <p14:modId xmlns:p14="http://schemas.microsoft.com/office/powerpoint/2010/main" val="4253324293"/>
              </p:ext>
            </p:extLst>
          </p:nvPr>
        </p:nvGraphicFramePr>
        <p:xfrm>
          <a:off x="323528" y="188640"/>
          <a:ext cx="8568952" cy="9361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5" name="グループ化 4"/>
          <p:cNvGrpSpPr/>
          <p:nvPr/>
        </p:nvGrpSpPr>
        <p:grpSpPr>
          <a:xfrm>
            <a:off x="323533" y="2420889"/>
            <a:ext cx="3797703" cy="4077803"/>
            <a:chOff x="251520" y="3161709"/>
            <a:chExt cx="2141517" cy="3198711"/>
          </a:xfrm>
        </p:grpSpPr>
        <p:sp>
          <p:nvSpPr>
            <p:cNvPr id="6" name="テキスト ボックス 5"/>
            <p:cNvSpPr txBox="1"/>
            <p:nvPr/>
          </p:nvSpPr>
          <p:spPr>
            <a:xfrm>
              <a:off x="358193" y="3214776"/>
              <a:ext cx="451242" cy="737717"/>
            </a:xfrm>
            <a:prstGeom prst="rect">
              <a:avLst/>
            </a:prstGeom>
            <a:noFill/>
          </p:spPr>
          <p:txBody>
            <a:bodyPr vert="eaVert" wrap="square" rtlCol="0">
              <a:spAutoFit/>
            </a:bodyPr>
            <a:lstStyle/>
            <a:p>
              <a:pPr algn="r"/>
              <a:r>
                <a:rPr lang="ja-JP" altLang="en-US" sz="2000" dirty="0" smtClean="0">
                  <a:solidFill>
                    <a:prstClr val="black"/>
                  </a:solidFill>
                  <a:latin typeface="ＭＳ ゴシック" panose="020B0609070205080204" pitchFamily="49" charset="-128"/>
                  <a:ea typeface="ＭＳ ゴシック" panose="020B0609070205080204" pitchFamily="49" charset="-128"/>
                </a:rPr>
                <a:t>正答率の差　</a:t>
              </a:r>
              <a:endParaRPr lang="ja-JP" altLang="en-US" sz="2000" dirty="0">
                <a:solidFill>
                  <a:prstClr val="black"/>
                </a:solidFill>
                <a:latin typeface="ＭＳ ゴシック" panose="020B0609070205080204" pitchFamily="49" charset="-128"/>
                <a:ea typeface="ＭＳ ゴシック" panose="020B0609070205080204" pitchFamily="49" charset="-128"/>
              </a:endParaRPr>
            </a:p>
          </p:txBody>
        </p:sp>
        <p:grpSp>
          <p:nvGrpSpPr>
            <p:cNvPr id="7" name="グループ化 6"/>
            <p:cNvGrpSpPr/>
            <p:nvPr/>
          </p:nvGrpSpPr>
          <p:grpSpPr>
            <a:xfrm>
              <a:off x="251520" y="3161709"/>
              <a:ext cx="2141517" cy="3198711"/>
              <a:chOff x="251520" y="3161709"/>
              <a:chExt cx="2141517" cy="3198711"/>
            </a:xfrm>
          </p:grpSpPr>
          <p:sp>
            <p:nvSpPr>
              <p:cNvPr id="8" name="正方形/長方形 7"/>
              <p:cNvSpPr/>
              <p:nvPr/>
            </p:nvSpPr>
            <p:spPr>
              <a:xfrm>
                <a:off x="298667" y="3205378"/>
                <a:ext cx="2094370" cy="3155042"/>
              </a:xfrm>
              <a:prstGeom prst="rect">
                <a:avLst/>
              </a:prstGeom>
              <a:noFill/>
              <a:ln w="952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9" name="テキスト ボックス 8"/>
              <p:cNvSpPr txBox="1"/>
              <p:nvPr/>
            </p:nvSpPr>
            <p:spPr>
              <a:xfrm>
                <a:off x="251520" y="6061928"/>
                <a:ext cx="2090750" cy="199177"/>
              </a:xfrm>
              <a:prstGeom prst="rect">
                <a:avLst/>
              </a:prstGeom>
              <a:noFill/>
            </p:spPr>
            <p:txBody>
              <a:bodyPr wrap="square" rtlCol="0">
                <a:spAutoFit/>
              </a:bodyPr>
              <a:lstStyle/>
              <a:p>
                <a:pPr algn="ctr"/>
                <a:r>
                  <a:rPr lang="ja-JP" altLang="en-US" sz="1050" b="1" dirty="0" smtClean="0">
                    <a:solidFill>
                      <a:prstClr val="black"/>
                    </a:solidFill>
                    <a:latin typeface="ＭＳ Ｐゴシック"/>
                  </a:rPr>
                  <a:t>ベンチマークグラフ（対全国）の例</a:t>
                </a:r>
                <a:endParaRPr lang="ja-JP" altLang="en-US" sz="1050" b="1" dirty="0">
                  <a:solidFill>
                    <a:prstClr val="black"/>
                  </a:solidFill>
                  <a:latin typeface="ＭＳ Ｐゴシック"/>
                </a:endParaRPr>
              </a:p>
            </p:txBody>
          </p:sp>
          <p:sp>
            <p:nvSpPr>
              <p:cNvPr id="10" name="テキスト ボックス 9"/>
              <p:cNvSpPr txBox="1"/>
              <p:nvPr/>
            </p:nvSpPr>
            <p:spPr>
              <a:xfrm>
                <a:off x="764245" y="3161709"/>
                <a:ext cx="451242" cy="1063790"/>
              </a:xfrm>
              <a:prstGeom prst="rect">
                <a:avLst/>
              </a:prstGeom>
              <a:noFill/>
            </p:spPr>
            <p:txBody>
              <a:bodyPr vert="eaVert" wrap="square" rtlCol="0">
                <a:spAutoFit/>
              </a:bodyPr>
              <a:lstStyle/>
              <a:p>
                <a:pPr algn="ctr"/>
                <a:r>
                  <a:rPr lang="ja-JP" altLang="en-US" sz="2000" dirty="0" smtClean="0">
                    <a:solidFill>
                      <a:prstClr val="black"/>
                    </a:solidFill>
                    <a:latin typeface="ＭＳ ゴシック" panose="020B0609070205080204" pitchFamily="49" charset="-128"/>
                    <a:ea typeface="ＭＳ ゴシック" panose="020B0609070205080204" pitchFamily="49" charset="-128"/>
                  </a:rPr>
                  <a:t>優先</a:t>
                </a:r>
                <a:endParaRPr lang="en-US" altLang="ja-JP" sz="2000" dirty="0" smtClean="0">
                  <a:solidFill>
                    <a:prstClr val="black"/>
                  </a:solidFill>
                  <a:latin typeface="ＭＳ ゴシック" panose="020B0609070205080204" pitchFamily="49" charset="-128"/>
                  <a:ea typeface="ＭＳ ゴシック" panose="020B0609070205080204" pitchFamily="49" charset="-128"/>
                </a:endParaRPr>
              </a:p>
              <a:p>
                <a:pPr algn="ctr"/>
                <a:r>
                  <a:rPr lang="ja-JP" altLang="en-US" sz="2000" dirty="0" smtClean="0">
                    <a:solidFill>
                      <a:prstClr val="black"/>
                    </a:solidFill>
                    <a:latin typeface="ＭＳ ゴシック" panose="020B0609070205080204" pitchFamily="49" charset="-128"/>
                    <a:ea typeface="ＭＳ ゴシック" panose="020B0609070205080204" pitchFamily="49" charset="-128"/>
                  </a:rPr>
                  <a:t>順位</a:t>
                </a:r>
                <a:endParaRPr lang="ja-JP" altLang="en-US" sz="2000" dirty="0">
                  <a:solidFill>
                    <a:prstClr val="black"/>
                  </a:solidFill>
                  <a:latin typeface="ＭＳ ゴシック" panose="020B0609070205080204" pitchFamily="49" charset="-128"/>
                  <a:ea typeface="ＭＳ ゴシック" panose="020B0609070205080204" pitchFamily="49" charset="-128"/>
                </a:endParaRPr>
              </a:p>
            </p:txBody>
          </p:sp>
          <p:cxnSp>
            <p:nvCxnSpPr>
              <p:cNvPr id="11" name="直線コネクタ 10"/>
              <p:cNvCxnSpPr/>
              <p:nvPr/>
            </p:nvCxnSpPr>
            <p:spPr>
              <a:xfrm>
                <a:off x="2149632" y="3949552"/>
                <a:ext cx="0" cy="20732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線コネクタ 11"/>
              <p:cNvCxnSpPr/>
              <p:nvPr/>
            </p:nvCxnSpPr>
            <p:spPr>
              <a:xfrm>
                <a:off x="413521" y="3951717"/>
                <a:ext cx="0" cy="20710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線コネクタ 12"/>
              <p:cNvCxnSpPr/>
              <p:nvPr/>
            </p:nvCxnSpPr>
            <p:spPr>
              <a:xfrm>
                <a:off x="831423" y="3951717"/>
                <a:ext cx="0" cy="20710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線コネクタ 13"/>
              <p:cNvCxnSpPr/>
              <p:nvPr/>
            </p:nvCxnSpPr>
            <p:spPr>
              <a:xfrm>
                <a:off x="1130601" y="3951717"/>
                <a:ext cx="0" cy="20710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線コネクタ 14"/>
              <p:cNvCxnSpPr/>
              <p:nvPr/>
            </p:nvCxnSpPr>
            <p:spPr>
              <a:xfrm>
                <a:off x="1650353" y="3951717"/>
                <a:ext cx="0" cy="207105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 name="直線コネクタ 15"/>
              <p:cNvCxnSpPr/>
              <p:nvPr/>
            </p:nvCxnSpPr>
            <p:spPr>
              <a:xfrm>
                <a:off x="413521" y="3951717"/>
                <a:ext cx="17361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線コネクタ 16"/>
              <p:cNvCxnSpPr/>
              <p:nvPr/>
            </p:nvCxnSpPr>
            <p:spPr>
              <a:xfrm>
                <a:off x="413521" y="4365928"/>
                <a:ext cx="17361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線コネクタ 17"/>
              <p:cNvCxnSpPr/>
              <p:nvPr/>
            </p:nvCxnSpPr>
            <p:spPr>
              <a:xfrm>
                <a:off x="413521" y="4780139"/>
                <a:ext cx="17361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線コネクタ 18"/>
              <p:cNvCxnSpPr/>
              <p:nvPr/>
            </p:nvCxnSpPr>
            <p:spPr>
              <a:xfrm>
                <a:off x="413521" y="5194350"/>
                <a:ext cx="17361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線コネクタ 19"/>
              <p:cNvCxnSpPr/>
              <p:nvPr/>
            </p:nvCxnSpPr>
            <p:spPr>
              <a:xfrm>
                <a:off x="413521" y="5608561"/>
                <a:ext cx="17361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線コネクタ 20"/>
              <p:cNvCxnSpPr/>
              <p:nvPr/>
            </p:nvCxnSpPr>
            <p:spPr>
              <a:xfrm>
                <a:off x="413521" y="6022774"/>
                <a:ext cx="17361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テキスト ボックス 21"/>
              <p:cNvSpPr txBox="1"/>
              <p:nvPr/>
            </p:nvSpPr>
            <p:spPr>
              <a:xfrm>
                <a:off x="454076" y="4027928"/>
                <a:ext cx="322884" cy="362139"/>
              </a:xfrm>
              <a:prstGeom prst="rect">
                <a:avLst/>
              </a:prstGeom>
              <a:noFill/>
            </p:spPr>
            <p:txBody>
              <a:bodyPr wrap="none" rtlCol="0">
                <a:spAutoFit/>
              </a:bodyPr>
              <a:lstStyle/>
              <a:p>
                <a:r>
                  <a:rPr lang="en-US" altLang="ja-JP" sz="2400" dirty="0" smtClean="0">
                    <a:solidFill>
                      <a:prstClr val="black"/>
                    </a:solidFill>
                  </a:rPr>
                  <a:t>1.0</a:t>
                </a:r>
                <a:endParaRPr lang="ja-JP" altLang="en-US" sz="2400" dirty="0">
                  <a:solidFill>
                    <a:prstClr val="black"/>
                  </a:solidFill>
                </a:endParaRPr>
              </a:p>
            </p:txBody>
          </p:sp>
          <p:sp>
            <p:nvSpPr>
              <p:cNvPr id="23" name="テキスト ボックス 22"/>
              <p:cNvSpPr txBox="1"/>
              <p:nvPr/>
            </p:nvSpPr>
            <p:spPr>
              <a:xfrm>
                <a:off x="454076" y="4447952"/>
                <a:ext cx="322884" cy="362139"/>
              </a:xfrm>
              <a:prstGeom prst="rect">
                <a:avLst/>
              </a:prstGeom>
              <a:noFill/>
            </p:spPr>
            <p:txBody>
              <a:bodyPr wrap="none" rtlCol="0">
                <a:spAutoFit/>
              </a:bodyPr>
              <a:lstStyle/>
              <a:p>
                <a:r>
                  <a:rPr lang="en-US" altLang="ja-JP" sz="2400" dirty="0" smtClean="0">
                    <a:solidFill>
                      <a:prstClr val="black"/>
                    </a:solidFill>
                  </a:rPr>
                  <a:t>3.7</a:t>
                </a:r>
                <a:endParaRPr lang="ja-JP" altLang="en-US" sz="2400" dirty="0">
                  <a:solidFill>
                    <a:prstClr val="black"/>
                  </a:solidFill>
                </a:endParaRPr>
              </a:p>
            </p:txBody>
          </p:sp>
          <p:sp>
            <p:nvSpPr>
              <p:cNvPr id="24" name="テキスト ボックス 23"/>
              <p:cNvSpPr txBox="1"/>
              <p:nvPr/>
            </p:nvSpPr>
            <p:spPr>
              <a:xfrm>
                <a:off x="422835" y="4867978"/>
                <a:ext cx="376216" cy="362139"/>
              </a:xfrm>
              <a:prstGeom prst="rect">
                <a:avLst/>
              </a:prstGeom>
              <a:noFill/>
            </p:spPr>
            <p:txBody>
              <a:bodyPr wrap="none" rtlCol="0">
                <a:spAutoFit/>
              </a:bodyPr>
              <a:lstStyle/>
              <a:p>
                <a:r>
                  <a:rPr lang="en-US" altLang="ja-JP" sz="2400" dirty="0" smtClean="0">
                    <a:solidFill>
                      <a:prstClr val="black"/>
                    </a:solidFill>
                  </a:rPr>
                  <a:t>-3.4</a:t>
                </a:r>
                <a:endParaRPr lang="ja-JP" altLang="en-US" sz="2400" dirty="0">
                  <a:solidFill>
                    <a:prstClr val="black"/>
                  </a:solidFill>
                </a:endParaRPr>
              </a:p>
            </p:txBody>
          </p:sp>
          <p:sp>
            <p:nvSpPr>
              <p:cNvPr id="25" name="テキスト ボックス 24"/>
              <p:cNvSpPr txBox="1"/>
              <p:nvPr/>
            </p:nvSpPr>
            <p:spPr>
              <a:xfrm>
                <a:off x="393163" y="5288003"/>
                <a:ext cx="376216" cy="362139"/>
              </a:xfrm>
              <a:prstGeom prst="rect">
                <a:avLst/>
              </a:prstGeom>
              <a:noFill/>
            </p:spPr>
            <p:txBody>
              <a:bodyPr wrap="none" rtlCol="0">
                <a:spAutoFit/>
              </a:bodyPr>
              <a:lstStyle/>
              <a:p>
                <a:r>
                  <a:rPr lang="en-US" altLang="ja-JP" sz="2400" dirty="0" smtClean="0">
                    <a:solidFill>
                      <a:prstClr val="black"/>
                    </a:solidFill>
                  </a:rPr>
                  <a:t>-3.2</a:t>
                </a:r>
                <a:endParaRPr lang="ja-JP" altLang="en-US" sz="2400" dirty="0">
                  <a:solidFill>
                    <a:prstClr val="black"/>
                  </a:solidFill>
                </a:endParaRPr>
              </a:p>
            </p:txBody>
          </p:sp>
          <p:sp>
            <p:nvSpPr>
              <p:cNvPr id="26" name="テキスト ボックス 25"/>
              <p:cNvSpPr txBox="1"/>
              <p:nvPr/>
            </p:nvSpPr>
            <p:spPr>
              <a:xfrm>
                <a:off x="393163" y="5708028"/>
                <a:ext cx="376216" cy="362139"/>
              </a:xfrm>
              <a:prstGeom prst="rect">
                <a:avLst/>
              </a:prstGeom>
              <a:noFill/>
            </p:spPr>
            <p:txBody>
              <a:bodyPr wrap="none" rtlCol="0">
                <a:spAutoFit/>
              </a:bodyPr>
              <a:lstStyle/>
              <a:p>
                <a:r>
                  <a:rPr lang="en-US" altLang="ja-JP" sz="2400" dirty="0" smtClean="0">
                    <a:solidFill>
                      <a:prstClr val="black"/>
                    </a:solidFill>
                  </a:rPr>
                  <a:t>-2.2</a:t>
                </a:r>
                <a:endParaRPr lang="ja-JP" altLang="en-US" sz="2400" dirty="0">
                  <a:solidFill>
                    <a:prstClr val="black"/>
                  </a:solidFill>
                </a:endParaRPr>
              </a:p>
            </p:txBody>
          </p:sp>
          <p:sp>
            <p:nvSpPr>
              <p:cNvPr id="27" name="テキスト ボックス 26"/>
              <p:cNvSpPr txBox="1"/>
              <p:nvPr/>
            </p:nvSpPr>
            <p:spPr>
              <a:xfrm>
                <a:off x="830999" y="4027928"/>
                <a:ext cx="279495" cy="362139"/>
              </a:xfrm>
              <a:prstGeom prst="rect">
                <a:avLst/>
              </a:prstGeom>
              <a:noFill/>
            </p:spPr>
            <p:txBody>
              <a:bodyPr wrap="none" rtlCol="0">
                <a:spAutoFit/>
              </a:bodyPr>
              <a:lstStyle/>
              <a:p>
                <a:r>
                  <a:rPr lang="en-US" altLang="ja-JP" sz="2400" dirty="0" smtClean="0">
                    <a:solidFill>
                      <a:prstClr val="black"/>
                    </a:solidFill>
                  </a:rPr>
                  <a:t>12</a:t>
                </a:r>
                <a:endParaRPr lang="ja-JP" altLang="en-US" sz="2400" dirty="0">
                  <a:solidFill>
                    <a:prstClr val="black"/>
                  </a:solidFill>
                </a:endParaRPr>
              </a:p>
            </p:txBody>
          </p:sp>
          <p:sp>
            <p:nvSpPr>
              <p:cNvPr id="28" name="テキスト ボックス 27"/>
              <p:cNvSpPr txBox="1"/>
              <p:nvPr/>
            </p:nvSpPr>
            <p:spPr>
              <a:xfrm>
                <a:off x="830999" y="4447952"/>
                <a:ext cx="279495" cy="362139"/>
              </a:xfrm>
              <a:prstGeom prst="rect">
                <a:avLst/>
              </a:prstGeom>
              <a:noFill/>
            </p:spPr>
            <p:txBody>
              <a:bodyPr wrap="none" rtlCol="0">
                <a:spAutoFit/>
              </a:bodyPr>
              <a:lstStyle/>
              <a:p>
                <a:r>
                  <a:rPr lang="en-US" altLang="ja-JP" sz="2400" dirty="0" smtClean="0">
                    <a:solidFill>
                      <a:prstClr val="black"/>
                    </a:solidFill>
                  </a:rPr>
                  <a:t>15</a:t>
                </a:r>
                <a:endParaRPr lang="ja-JP" altLang="en-US" sz="2400" dirty="0">
                  <a:solidFill>
                    <a:prstClr val="black"/>
                  </a:solidFill>
                </a:endParaRPr>
              </a:p>
            </p:txBody>
          </p:sp>
          <p:sp>
            <p:nvSpPr>
              <p:cNvPr id="29" name="テキスト ボックス 28"/>
              <p:cNvSpPr txBox="1"/>
              <p:nvPr/>
            </p:nvSpPr>
            <p:spPr>
              <a:xfrm>
                <a:off x="827361" y="4867978"/>
                <a:ext cx="191814" cy="362139"/>
              </a:xfrm>
              <a:prstGeom prst="rect">
                <a:avLst/>
              </a:prstGeom>
              <a:noFill/>
            </p:spPr>
            <p:txBody>
              <a:bodyPr wrap="none" rtlCol="0">
                <a:spAutoFit/>
              </a:bodyPr>
              <a:lstStyle/>
              <a:p>
                <a:r>
                  <a:rPr lang="en-US" altLang="ja-JP" sz="2400" dirty="0" smtClean="0">
                    <a:solidFill>
                      <a:prstClr val="black"/>
                    </a:solidFill>
                  </a:rPr>
                  <a:t>2</a:t>
                </a:r>
                <a:endParaRPr lang="ja-JP" altLang="en-US" sz="2400" dirty="0">
                  <a:solidFill>
                    <a:prstClr val="black"/>
                  </a:solidFill>
                </a:endParaRPr>
              </a:p>
            </p:txBody>
          </p:sp>
          <p:sp>
            <p:nvSpPr>
              <p:cNvPr id="30" name="テキスト ボックス 29"/>
              <p:cNvSpPr txBox="1"/>
              <p:nvPr/>
            </p:nvSpPr>
            <p:spPr>
              <a:xfrm>
                <a:off x="827361" y="5288003"/>
                <a:ext cx="191814" cy="362139"/>
              </a:xfrm>
              <a:prstGeom prst="rect">
                <a:avLst/>
              </a:prstGeom>
              <a:noFill/>
            </p:spPr>
            <p:txBody>
              <a:bodyPr wrap="none" rtlCol="0">
                <a:spAutoFit/>
              </a:bodyPr>
              <a:lstStyle/>
              <a:p>
                <a:r>
                  <a:rPr lang="en-US" altLang="ja-JP" sz="2400" dirty="0" smtClean="0">
                    <a:solidFill>
                      <a:prstClr val="black"/>
                    </a:solidFill>
                  </a:rPr>
                  <a:t>3</a:t>
                </a:r>
                <a:endParaRPr lang="ja-JP" altLang="en-US" sz="2400" dirty="0">
                  <a:solidFill>
                    <a:prstClr val="black"/>
                  </a:solidFill>
                </a:endParaRPr>
              </a:p>
            </p:txBody>
          </p:sp>
          <p:sp>
            <p:nvSpPr>
              <p:cNvPr id="31" name="テキスト ボックス 30"/>
              <p:cNvSpPr txBox="1"/>
              <p:nvPr/>
            </p:nvSpPr>
            <p:spPr>
              <a:xfrm>
                <a:off x="827361" y="5708028"/>
                <a:ext cx="191814" cy="362139"/>
              </a:xfrm>
              <a:prstGeom prst="rect">
                <a:avLst/>
              </a:prstGeom>
              <a:noFill/>
            </p:spPr>
            <p:txBody>
              <a:bodyPr wrap="none" rtlCol="0">
                <a:spAutoFit/>
              </a:bodyPr>
              <a:lstStyle/>
              <a:p>
                <a:r>
                  <a:rPr lang="en-US" altLang="ja-JP" sz="2400" dirty="0" smtClean="0">
                    <a:solidFill>
                      <a:prstClr val="black"/>
                    </a:solidFill>
                  </a:rPr>
                  <a:t>4</a:t>
                </a:r>
                <a:endParaRPr lang="ja-JP" altLang="en-US" sz="2400" dirty="0">
                  <a:solidFill>
                    <a:prstClr val="black"/>
                  </a:solidFill>
                </a:endParaRPr>
              </a:p>
            </p:txBody>
          </p:sp>
          <p:sp>
            <p:nvSpPr>
              <p:cNvPr id="32" name="テキスト ボックス 31"/>
              <p:cNvSpPr txBox="1"/>
              <p:nvPr/>
            </p:nvSpPr>
            <p:spPr>
              <a:xfrm>
                <a:off x="1085686" y="3660597"/>
                <a:ext cx="332827" cy="362139"/>
              </a:xfrm>
              <a:prstGeom prst="rect">
                <a:avLst/>
              </a:prstGeom>
              <a:noFill/>
            </p:spPr>
            <p:txBody>
              <a:bodyPr wrap="none" rtlCol="0">
                <a:spAutoFit/>
              </a:bodyPr>
              <a:lstStyle/>
              <a:p>
                <a:r>
                  <a:rPr lang="en-US" altLang="ja-JP" sz="2400" dirty="0" smtClean="0">
                    <a:solidFill>
                      <a:srgbClr val="FF0000"/>
                    </a:solidFill>
                  </a:rPr>
                  <a:t>-15</a:t>
                </a:r>
                <a:endParaRPr lang="ja-JP" altLang="en-US" sz="2400" dirty="0">
                  <a:solidFill>
                    <a:srgbClr val="FF0000"/>
                  </a:solidFill>
                </a:endParaRPr>
              </a:p>
            </p:txBody>
          </p:sp>
          <p:sp>
            <p:nvSpPr>
              <p:cNvPr id="33" name="テキスト ボックス 32"/>
              <p:cNvSpPr txBox="1"/>
              <p:nvPr/>
            </p:nvSpPr>
            <p:spPr>
              <a:xfrm>
                <a:off x="1865170" y="3670070"/>
                <a:ext cx="399832" cy="362139"/>
              </a:xfrm>
              <a:prstGeom prst="rect">
                <a:avLst/>
              </a:prstGeom>
              <a:noFill/>
            </p:spPr>
            <p:txBody>
              <a:bodyPr wrap="square" rtlCol="0">
                <a:spAutoFit/>
              </a:bodyPr>
              <a:lstStyle/>
              <a:p>
                <a:r>
                  <a:rPr lang="en-US" altLang="ja-JP" sz="2400" dirty="0" smtClean="0">
                    <a:solidFill>
                      <a:prstClr val="black"/>
                    </a:solidFill>
                  </a:rPr>
                  <a:t>+15</a:t>
                </a:r>
                <a:endParaRPr lang="ja-JP" altLang="en-US" sz="2400" dirty="0">
                  <a:solidFill>
                    <a:prstClr val="black"/>
                  </a:solidFill>
                </a:endParaRPr>
              </a:p>
            </p:txBody>
          </p:sp>
          <p:cxnSp>
            <p:nvCxnSpPr>
              <p:cNvPr id="34" name="直線コネクタ 33"/>
              <p:cNvCxnSpPr/>
              <p:nvPr/>
            </p:nvCxnSpPr>
            <p:spPr>
              <a:xfrm>
                <a:off x="1816779" y="3951717"/>
                <a:ext cx="0" cy="20732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線コネクタ 34"/>
              <p:cNvCxnSpPr/>
              <p:nvPr/>
            </p:nvCxnSpPr>
            <p:spPr>
              <a:xfrm>
                <a:off x="1983205" y="3948318"/>
                <a:ext cx="0" cy="20732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線コネクタ 35"/>
              <p:cNvCxnSpPr/>
              <p:nvPr/>
            </p:nvCxnSpPr>
            <p:spPr>
              <a:xfrm>
                <a:off x="1477103" y="3951717"/>
                <a:ext cx="0" cy="20732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線コネクタ 36"/>
              <p:cNvCxnSpPr/>
              <p:nvPr/>
            </p:nvCxnSpPr>
            <p:spPr>
              <a:xfrm>
                <a:off x="1303852" y="3951717"/>
                <a:ext cx="0" cy="20732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正方形/長方形 37"/>
              <p:cNvSpPr/>
              <p:nvPr/>
            </p:nvSpPr>
            <p:spPr>
              <a:xfrm>
                <a:off x="1650353" y="4038011"/>
                <a:ext cx="33285" cy="236759"/>
              </a:xfrm>
              <a:prstGeom prst="rect">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9" name="正方形/長方形 38"/>
              <p:cNvSpPr/>
              <p:nvPr/>
            </p:nvSpPr>
            <p:spPr>
              <a:xfrm>
                <a:off x="1650352" y="4447952"/>
                <a:ext cx="117414" cy="236759"/>
              </a:xfrm>
              <a:prstGeom prst="rect">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0" name="正方形/長方形 39"/>
              <p:cNvSpPr/>
              <p:nvPr/>
            </p:nvSpPr>
            <p:spPr>
              <a:xfrm>
                <a:off x="1532939" y="4866549"/>
                <a:ext cx="117414" cy="236759"/>
              </a:xfrm>
              <a:prstGeom prst="rect">
                <a:avLst/>
              </a:prstGeom>
              <a:solidFill>
                <a:srgbClr val="FF5050"/>
              </a:solid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1" name="正方形/長方形 40"/>
              <p:cNvSpPr/>
              <p:nvPr/>
            </p:nvSpPr>
            <p:spPr>
              <a:xfrm>
                <a:off x="1537451" y="5293802"/>
                <a:ext cx="112901" cy="236759"/>
              </a:xfrm>
              <a:prstGeom prst="rect">
                <a:avLst/>
              </a:prstGeom>
              <a:solidFill>
                <a:srgbClr val="FF5050"/>
              </a:solid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2" name="正方形/長方形 41"/>
              <p:cNvSpPr/>
              <p:nvPr/>
            </p:nvSpPr>
            <p:spPr>
              <a:xfrm>
                <a:off x="1571826" y="5727766"/>
                <a:ext cx="78526" cy="236759"/>
              </a:xfrm>
              <a:prstGeom prst="rect">
                <a:avLst/>
              </a:prstGeom>
              <a:solidFill>
                <a:srgbClr val="FF5050"/>
              </a:solid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grpSp>
      <p:sp>
        <p:nvSpPr>
          <p:cNvPr id="44" name="テキスト ボックス 43"/>
          <p:cNvSpPr txBox="1"/>
          <p:nvPr/>
        </p:nvSpPr>
        <p:spPr>
          <a:xfrm>
            <a:off x="4552950" y="3271034"/>
            <a:ext cx="4032448" cy="954107"/>
          </a:xfrm>
          <a:prstGeom prst="rect">
            <a:avLst/>
          </a:prstGeom>
          <a:noFill/>
        </p:spPr>
        <p:txBody>
          <a:bodyPr wrap="square" rtlCol="0">
            <a:spAutoFit/>
          </a:bodyPr>
          <a:lstStyle/>
          <a:p>
            <a:r>
              <a:rPr kumimoji="1" lang="ja-JP" altLang="en-US" sz="2800" dirty="0" smtClean="0"/>
              <a:t>○平均正答率</a:t>
            </a:r>
            <a:endParaRPr kumimoji="1" lang="en-US" altLang="ja-JP" sz="2800" dirty="0" smtClean="0"/>
          </a:p>
          <a:p>
            <a:r>
              <a:rPr lang="ja-JP" altLang="en-US" sz="2800" dirty="0" smtClean="0"/>
              <a:t>○無解答率</a:t>
            </a:r>
            <a:endParaRPr kumimoji="1" lang="ja-JP" altLang="en-US" sz="2800" dirty="0"/>
          </a:p>
        </p:txBody>
      </p:sp>
      <p:sp>
        <p:nvSpPr>
          <p:cNvPr id="45" name="テキスト ボックス 44"/>
          <p:cNvSpPr txBox="1"/>
          <p:nvPr/>
        </p:nvSpPr>
        <p:spPr>
          <a:xfrm>
            <a:off x="4392488" y="4407500"/>
            <a:ext cx="4379416" cy="461665"/>
          </a:xfrm>
          <a:prstGeom prst="rect">
            <a:avLst/>
          </a:prstGeom>
          <a:noFill/>
        </p:spPr>
        <p:txBody>
          <a:bodyPr wrap="square" rtlCol="0">
            <a:spAutoFit/>
          </a:bodyPr>
          <a:lstStyle/>
          <a:p>
            <a:r>
              <a:rPr kumimoji="1" lang="ja-JP" altLang="en-US" sz="2400" dirty="0" smtClean="0"/>
              <a:t>＊正答率そのものが低い問題</a:t>
            </a:r>
            <a:endParaRPr kumimoji="1" lang="ja-JP" altLang="en-US" sz="2400" dirty="0"/>
          </a:p>
        </p:txBody>
      </p:sp>
      <p:sp>
        <p:nvSpPr>
          <p:cNvPr id="46" name="正方形/長方形 45"/>
          <p:cNvSpPr/>
          <p:nvPr/>
        </p:nvSpPr>
        <p:spPr>
          <a:xfrm>
            <a:off x="4210050" y="2346970"/>
            <a:ext cx="4762500" cy="504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solidFill>
                  <a:schemeClr val="tx1"/>
                </a:solidFill>
              </a:rPr>
              <a:t>自校と全国・県との比較</a:t>
            </a:r>
            <a:endParaRPr kumimoji="1" lang="ja-JP" altLang="en-US" sz="3200" dirty="0">
              <a:solidFill>
                <a:schemeClr val="tx1"/>
              </a:solidFill>
            </a:endParaRPr>
          </a:p>
        </p:txBody>
      </p:sp>
      <p:sp>
        <p:nvSpPr>
          <p:cNvPr id="47" name="下矢印 46"/>
          <p:cNvSpPr/>
          <p:nvPr/>
        </p:nvSpPr>
        <p:spPr>
          <a:xfrm>
            <a:off x="6120680" y="4869160"/>
            <a:ext cx="648072" cy="36004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角丸四角形 49"/>
          <p:cNvSpPr/>
          <p:nvPr/>
        </p:nvSpPr>
        <p:spPr>
          <a:xfrm>
            <a:off x="4427984" y="5301208"/>
            <a:ext cx="4320480" cy="129614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t>課題の把握・</a:t>
            </a:r>
          </a:p>
          <a:p>
            <a:pPr algn="ctr"/>
            <a:r>
              <a:rPr lang="ja-JP" altLang="en-US" dirty="0"/>
              <a:t>取り組みの優先順位</a:t>
            </a:r>
          </a:p>
        </p:txBody>
      </p:sp>
      <p:sp>
        <p:nvSpPr>
          <p:cNvPr id="53" name="テキスト ボックス 52"/>
          <p:cNvSpPr txBox="1"/>
          <p:nvPr/>
        </p:nvSpPr>
        <p:spPr>
          <a:xfrm>
            <a:off x="4427984" y="5373219"/>
            <a:ext cx="4752528" cy="1200329"/>
          </a:xfrm>
          <a:prstGeom prst="rect">
            <a:avLst/>
          </a:prstGeom>
          <a:noFill/>
        </p:spPr>
        <p:txBody>
          <a:bodyPr wrap="square" rtlCol="0">
            <a:spAutoFit/>
          </a:bodyPr>
          <a:lstStyle/>
          <a:p>
            <a:r>
              <a:rPr kumimoji="1" lang="ja-JP" altLang="en-US" sz="3600" dirty="0" smtClean="0"/>
              <a:t>課題の把握・</a:t>
            </a:r>
            <a:endParaRPr kumimoji="1" lang="en-US" altLang="ja-JP" sz="3600" dirty="0" smtClean="0"/>
          </a:p>
          <a:p>
            <a:r>
              <a:rPr kumimoji="1" lang="ja-JP" altLang="en-US" sz="3600" dirty="0" smtClean="0"/>
              <a:t>取り組みの優先順位</a:t>
            </a:r>
            <a:endParaRPr kumimoji="1" lang="ja-JP" altLang="en-US" sz="3600" dirty="0"/>
          </a:p>
        </p:txBody>
      </p:sp>
      <p:sp>
        <p:nvSpPr>
          <p:cNvPr id="51" name="角丸四角形 50"/>
          <p:cNvSpPr/>
          <p:nvPr/>
        </p:nvSpPr>
        <p:spPr>
          <a:xfrm>
            <a:off x="8080749" y="44624"/>
            <a:ext cx="841867" cy="458791"/>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b="1" dirty="0" smtClean="0">
                <a:solidFill>
                  <a:schemeClr val="tx1"/>
                </a:solidFill>
                <a:latin typeface="HG丸ｺﾞｼｯｸM-PRO" panose="020F0600000000000000" pitchFamily="50" charset="-128"/>
                <a:ea typeface="HG丸ｺﾞｼｯｸM-PRO" panose="020F0600000000000000" pitchFamily="50" charset="-128"/>
              </a:rPr>
              <a:t>P</a:t>
            </a:r>
            <a:r>
              <a:rPr lang="en-US" altLang="ja-JP" sz="2400" b="1" dirty="0" smtClean="0">
                <a:solidFill>
                  <a:schemeClr val="tx1"/>
                </a:solidFill>
                <a:latin typeface="HG丸ｺﾞｼｯｸM-PRO" panose="020F0600000000000000" pitchFamily="50" charset="-128"/>
                <a:ea typeface="HG丸ｺﾞｼｯｸM-PRO" panose="020F0600000000000000" pitchFamily="50" charset="-128"/>
              </a:rPr>
              <a:t>4</a:t>
            </a:r>
          </a:p>
        </p:txBody>
      </p:sp>
    </p:spTree>
    <p:extLst>
      <p:ext uri="{BB962C8B-B14F-4D97-AF65-F5344CB8AC3E}">
        <p14:creationId xmlns:p14="http://schemas.microsoft.com/office/powerpoint/2010/main" val="20735859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図表 2"/>
          <p:cNvGraphicFramePr/>
          <p:nvPr>
            <p:extLst>
              <p:ext uri="{D42A27DB-BD31-4B8C-83A1-F6EECF244321}">
                <p14:modId xmlns:p14="http://schemas.microsoft.com/office/powerpoint/2010/main" val="2814928410"/>
              </p:ext>
            </p:extLst>
          </p:nvPr>
        </p:nvGraphicFramePr>
        <p:xfrm>
          <a:off x="251520" y="188640"/>
          <a:ext cx="8640960" cy="8640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角丸四角形 3"/>
          <p:cNvSpPr/>
          <p:nvPr/>
        </p:nvSpPr>
        <p:spPr>
          <a:xfrm>
            <a:off x="251520" y="1196753"/>
            <a:ext cx="8568952" cy="936104"/>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smtClean="0">
                <a:solidFill>
                  <a:prstClr val="black"/>
                </a:solidFill>
              </a:rPr>
              <a:t>「解説資料」や「報告書」で</a:t>
            </a:r>
            <a:endParaRPr lang="en-US" altLang="ja-JP" sz="2800" dirty="0" smtClean="0">
              <a:solidFill>
                <a:prstClr val="black"/>
              </a:solidFill>
            </a:endParaRPr>
          </a:p>
          <a:p>
            <a:pPr algn="ctr"/>
            <a:r>
              <a:rPr lang="ja-JP" altLang="en-US" sz="2800" dirty="0" smtClean="0">
                <a:solidFill>
                  <a:prstClr val="black"/>
                </a:solidFill>
              </a:rPr>
              <a:t>学習指導要領との関連を確かめる</a:t>
            </a:r>
            <a:endParaRPr lang="ja-JP" altLang="en-US" sz="2800" dirty="0">
              <a:solidFill>
                <a:prstClr val="black"/>
              </a:solidFill>
            </a:endParaRPr>
          </a:p>
        </p:txBody>
      </p:sp>
      <p:grpSp>
        <p:nvGrpSpPr>
          <p:cNvPr id="5" name="グループ化 4"/>
          <p:cNvGrpSpPr/>
          <p:nvPr/>
        </p:nvGrpSpPr>
        <p:grpSpPr>
          <a:xfrm>
            <a:off x="323528" y="2348880"/>
            <a:ext cx="3456384" cy="3960440"/>
            <a:chOff x="2523971" y="3205378"/>
            <a:chExt cx="2048029" cy="3155042"/>
          </a:xfrm>
        </p:grpSpPr>
        <p:grpSp>
          <p:nvGrpSpPr>
            <p:cNvPr id="6" name="グループ化 5"/>
            <p:cNvGrpSpPr/>
            <p:nvPr/>
          </p:nvGrpSpPr>
          <p:grpSpPr>
            <a:xfrm>
              <a:off x="2792475" y="3599811"/>
              <a:ext cx="1519238" cy="2539463"/>
              <a:chOff x="3488877" y="2393528"/>
              <a:chExt cx="3150532" cy="2648708"/>
            </a:xfrm>
          </p:grpSpPr>
          <p:pic>
            <p:nvPicPr>
              <p:cNvPr id="8" name="Picture 4" descr="Z:\事務文書\教科教育\教科部共同研究\H27共同研修\ガイドブック２_作業\プロセス\解説表紙（小国）.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20335491">
                <a:off x="3488877" y="2410097"/>
                <a:ext cx="1641764" cy="152846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9" name="Picture 5" descr="Z:\事務文書\教科教育\教科部共同研究\H27共同研修\ガイドブック２_作業\プロセス\解説表紙（中数）.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1455281">
                <a:off x="5109185" y="2393528"/>
                <a:ext cx="1530224" cy="149742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 name="Picture 6" descr="Z:\事務文書\教科教育\教科部共同研究\H27共同研修\ガイドブック２_作業\プロセス\報告書（中国）.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1880203">
                <a:off x="4933724" y="3728581"/>
                <a:ext cx="1618492" cy="128567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1" name="Picture 7" descr="Z:\事務文書\教科教育\教科部共同研究\H27共同研修\ガイドブック２_作業\プロセス\報告書（小算）.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rot="19619864">
                <a:off x="3494561" y="3613923"/>
                <a:ext cx="1563994" cy="142831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grpSp>
        <p:sp>
          <p:nvSpPr>
            <p:cNvPr id="7" name="正方形/長方形 6"/>
            <p:cNvSpPr/>
            <p:nvPr/>
          </p:nvSpPr>
          <p:spPr>
            <a:xfrm>
              <a:off x="2523971" y="3205378"/>
              <a:ext cx="2048029" cy="3155042"/>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sp>
        <p:nvSpPr>
          <p:cNvPr id="13" name="テキスト ボックス 12"/>
          <p:cNvSpPr txBox="1"/>
          <p:nvPr/>
        </p:nvSpPr>
        <p:spPr>
          <a:xfrm>
            <a:off x="3923928" y="2132856"/>
            <a:ext cx="5220072" cy="369332"/>
          </a:xfrm>
          <a:prstGeom prst="rect">
            <a:avLst/>
          </a:prstGeom>
          <a:noFill/>
        </p:spPr>
        <p:txBody>
          <a:bodyPr wrap="square" rtlCol="0">
            <a:spAutoFit/>
          </a:bodyPr>
          <a:lstStyle/>
          <a:p>
            <a:r>
              <a:rPr kumimoji="1" lang="ja-JP" altLang="en-US" dirty="0" smtClean="0"/>
              <a:t>調査問題の設問と学習指導要領との関連を確認</a:t>
            </a:r>
            <a:endParaRPr kumimoji="1" lang="ja-JP" altLang="en-US" dirty="0"/>
          </a:p>
        </p:txBody>
      </p:sp>
      <p:graphicFrame>
        <p:nvGraphicFramePr>
          <p:cNvPr id="15" name="表 14"/>
          <p:cNvGraphicFramePr>
            <a:graphicFrameLocks noGrp="1"/>
          </p:cNvGraphicFramePr>
          <p:nvPr>
            <p:extLst>
              <p:ext uri="{D42A27DB-BD31-4B8C-83A1-F6EECF244321}">
                <p14:modId xmlns:p14="http://schemas.microsoft.com/office/powerpoint/2010/main" val="3774102011"/>
              </p:ext>
            </p:extLst>
          </p:nvPr>
        </p:nvGraphicFramePr>
        <p:xfrm>
          <a:off x="4038600" y="2492896"/>
          <a:ext cx="4781872" cy="1360160"/>
        </p:xfrm>
        <a:graphic>
          <a:graphicData uri="http://schemas.openxmlformats.org/drawingml/2006/table">
            <a:tbl>
              <a:tblPr firstRow="1" bandRow="1">
                <a:tableStyleId>{5940675A-B579-460E-94D1-54222C63F5DA}</a:tableStyleId>
              </a:tblPr>
              <a:tblGrid>
                <a:gridCol w="1562100">
                  <a:extLst>
                    <a:ext uri="{9D8B030D-6E8A-4147-A177-3AD203B41FA5}">
                      <a16:colId xmlns:a16="http://schemas.microsoft.com/office/drawing/2014/main" val="20000"/>
                    </a:ext>
                  </a:extLst>
                </a:gridCol>
                <a:gridCol w="3219772">
                  <a:extLst>
                    <a:ext uri="{9D8B030D-6E8A-4147-A177-3AD203B41FA5}">
                      <a16:colId xmlns:a16="http://schemas.microsoft.com/office/drawing/2014/main" val="20001"/>
                    </a:ext>
                  </a:extLst>
                </a:gridCol>
              </a:tblGrid>
              <a:tr h="504056">
                <a:tc>
                  <a:txBody>
                    <a:bodyPr/>
                    <a:lstStyle/>
                    <a:p>
                      <a:pPr algn="l"/>
                      <a:r>
                        <a:rPr kumimoji="1" lang="ja-JP" altLang="en-US" sz="1800" dirty="0" smtClean="0"/>
                        <a:t>「解説資料」</a:t>
                      </a:r>
                      <a:endParaRPr kumimoji="1" lang="ja-JP" altLang="en-US" sz="1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t>調査実施とともに配付・</a:t>
                      </a:r>
                      <a:r>
                        <a:rPr kumimoji="1" lang="en-US" altLang="ja-JP" sz="1800" dirty="0" smtClean="0"/>
                        <a:t>Web</a:t>
                      </a:r>
                      <a:r>
                        <a:rPr kumimoji="1" lang="ja-JP" altLang="en-US" sz="1800" dirty="0" smtClean="0"/>
                        <a:t>公開</a:t>
                      </a:r>
                      <a:endParaRPr kumimoji="1" lang="ja-JP" altLang="en-US" sz="1800" dirty="0"/>
                    </a:p>
                  </a:txBody>
                  <a:tcPr/>
                </a:tc>
                <a:extLst>
                  <a:ext uri="{0D108BD9-81ED-4DB2-BD59-A6C34878D82A}">
                    <a16:rowId xmlns:a16="http://schemas.microsoft.com/office/drawing/2014/main" val="10000"/>
                  </a:ext>
                </a:extLst>
              </a:tr>
              <a:tr h="720080">
                <a:tc>
                  <a:txBody>
                    <a:bodyPr/>
                    <a:lstStyle/>
                    <a:p>
                      <a:pPr algn="l"/>
                      <a:r>
                        <a:rPr lang="ja-JP" altLang="en-US" sz="1800" dirty="0" smtClean="0"/>
                        <a:t>「報告書」</a:t>
                      </a:r>
                      <a:endParaRPr kumimoji="1" lang="ja-JP" altLang="en-US" sz="1800" dirty="0"/>
                    </a:p>
                  </a:txBody>
                  <a:tcPr/>
                </a:tc>
                <a:tc>
                  <a:txBody>
                    <a:bodyPr/>
                    <a:lstStyle/>
                    <a:p>
                      <a:r>
                        <a:rPr lang="ja-JP" altLang="en-US" sz="1800" dirty="0" smtClean="0"/>
                        <a:t>調査結果公表とともに配付・</a:t>
                      </a:r>
                      <a:endParaRPr lang="en-US" altLang="ja-JP" sz="1800" dirty="0" smtClean="0"/>
                    </a:p>
                    <a:p>
                      <a:r>
                        <a:rPr lang="en-US" altLang="ja-JP" sz="1800" dirty="0" smtClean="0"/>
                        <a:t>Web</a:t>
                      </a:r>
                      <a:r>
                        <a:rPr lang="ja-JP" altLang="en-US" sz="1800" dirty="0" smtClean="0"/>
                        <a:t>公開</a:t>
                      </a:r>
                      <a:endParaRPr kumimoji="1" lang="ja-JP" altLang="en-US" sz="1800" dirty="0"/>
                    </a:p>
                  </a:txBody>
                  <a:tcPr/>
                </a:tc>
                <a:extLst>
                  <a:ext uri="{0D108BD9-81ED-4DB2-BD59-A6C34878D82A}">
                    <a16:rowId xmlns:a16="http://schemas.microsoft.com/office/drawing/2014/main" val="10001"/>
                  </a:ext>
                </a:extLst>
              </a:tr>
            </a:tbl>
          </a:graphicData>
        </a:graphic>
      </p:graphicFrame>
      <p:sp>
        <p:nvSpPr>
          <p:cNvPr id="16" name="テキスト ボックス 15"/>
          <p:cNvSpPr txBox="1"/>
          <p:nvPr/>
        </p:nvSpPr>
        <p:spPr>
          <a:xfrm>
            <a:off x="3995936" y="3789040"/>
            <a:ext cx="4968552" cy="369332"/>
          </a:xfrm>
          <a:prstGeom prst="rect">
            <a:avLst/>
          </a:prstGeom>
          <a:noFill/>
        </p:spPr>
        <p:txBody>
          <a:bodyPr wrap="square" rtlCol="0">
            <a:spAutoFit/>
          </a:bodyPr>
          <a:lstStyle/>
          <a:p>
            <a:r>
              <a:rPr kumimoji="1" lang="ja-JP" altLang="en-US" dirty="0" smtClean="0"/>
              <a:t>課題と</a:t>
            </a:r>
            <a:r>
              <a:rPr lang="ja-JP" altLang="en-US" dirty="0" smtClean="0"/>
              <a:t>捉えた学力を正確に捉えるために活用</a:t>
            </a:r>
            <a:endParaRPr kumimoji="1" lang="ja-JP" altLang="en-US" dirty="0"/>
          </a:p>
        </p:txBody>
      </p:sp>
      <p:graphicFrame>
        <p:nvGraphicFramePr>
          <p:cNvPr id="17" name="表 16"/>
          <p:cNvGraphicFramePr>
            <a:graphicFrameLocks noGrp="1"/>
          </p:cNvGraphicFramePr>
          <p:nvPr>
            <p:extLst>
              <p:ext uri="{D42A27DB-BD31-4B8C-83A1-F6EECF244321}">
                <p14:modId xmlns:p14="http://schemas.microsoft.com/office/powerpoint/2010/main" val="1413099196"/>
              </p:ext>
            </p:extLst>
          </p:nvPr>
        </p:nvGraphicFramePr>
        <p:xfrm>
          <a:off x="3995936" y="4158676"/>
          <a:ext cx="4824536" cy="1555530"/>
        </p:xfrm>
        <a:graphic>
          <a:graphicData uri="http://schemas.openxmlformats.org/drawingml/2006/table">
            <a:tbl>
              <a:tblPr firstRow="1" bandRow="1">
                <a:tableStyleId>{5940675A-B579-460E-94D1-54222C63F5DA}</a:tableStyleId>
              </a:tblPr>
              <a:tblGrid>
                <a:gridCol w="1557991">
                  <a:extLst>
                    <a:ext uri="{9D8B030D-6E8A-4147-A177-3AD203B41FA5}">
                      <a16:colId xmlns:a16="http://schemas.microsoft.com/office/drawing/2014/main" val="20000"/>
                    </a:ext>
                  </a:extLst>
                </a:gridCol>
                <a:gridCol w="3266545">
                  <a:extLst>
                    <a:ext uri="{9D8B030D-6E8A-4147-A177-3AD203B41FA5}">
                      <a16:colId xmlns:a16="http://schemas.microsoft.com/office/drawing/2014/main" val="20001"/>
                    </a:ext>
                  </a:extLst>
                </a:gridCol>
              </a:tblGrid>
              <a:tr h="572647">
                <a:tc>
                  <a:txBody>
                    <a:bodyPr/>
                    <a:lstStyle/>
                    <a:p>
                      <a:r>
                        <a:rPr kumimoji="1" lang="ja-JP" altLang="en-US" sz="1800" dirty="0" smtClean="0"/>
                        <a:t>「ふりかえりプリント集」</a:t>
                      </a:r>
                      <a:endParaRPr kumimoji="1" lang="ja-JP" altLang="en-US" sz="1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t>義務教育課から配付</a:t>
                      </a:r>
                      <a:endParaRPr kumimoji="1" lang="ja-JP" altLang="en-US" sz="1800" dirty="0"/>
                    </a:p>
                  </a:txBody>
                  <a:tcPr/>
                </a:tc>
                <a:extLst>
                  <a:ext uri="{0D108BD9-81ED-4DB2-BD59-A6C34878D82A}">
                    <a16:rowId xmlns:a16="http://schemas.microsoft.com/office/drawing/2014/main" val="10000"/>
                  </a:ext>
                </a:extLst>
              </a:tr>
              <a:tr h="915450">
                <a:tc>
                  <a:txBody>
                    <a:bodyPr/>
                    <a:lstStyle/>
                    <a:p>
                      <a:r>
                        <a:rPr lang="ja-JP" altLang="en-US" sz="1800" dirty="0" smtClean="0"/>
                        <a:t>「校内研修パッケージ」</a:t>
                      </a:r>
                      <a:endParaRPr kumimoji="1" lang="ja-JP" altLang="en-US" sz="1800" dirty="0"/>
                    </a:p>
                  </a:txBody>
                  <a:tcPr/>
                </a:tc>
                <a:tc>
                  <a:txBody>
                    <a:bodyPr/>
                    <a:lstStyle/>
                    <a:p>
                      <a:r>
                        <a:rPr kumimoji="1" lang="ja-JP" altLang="en-US" sz="1800" dirty="0" smtClean="0"/>
                        <a:t>総合教育</a:t>
                      </a:r>
                      <a:r>
                        <a:rPr kumimoji="1" lang="ja-JP" altLang="en-US" sz="1800" dirty="0" smtClean="0">
                          <a:latin typeface="+mj-ea"/>
                          <a:ea typeface="+mj-ea"/>
                        </a:rPr>
                        <a:t>センター</a:t>
                      </a:r>
                      <a:r>
                        <a:rPr kumimoji="1" lang="en-US" altLang="ja-JP" sz="1800" dirty="0" smtClean="0">
                          <a:latin typeface="+mj-ea"/>
                          <a:ea typeface="+mj-ea"/>
                        </a:rPr>
                        <a:t>Web</a:t>
                      </a:r>
                      <a:r>
                        <a:rPr kumimoji="1" lang="ja-JP" altLang="en-US" sz="1800" dirty="0" smtClean="0">
                          <a:latin typeface="+mj-ea"/>
                          <a:ea typeface="+mj-ea"/>
                        </a:rPr>
                        <a:t>ページ</a:t>
                      </a:r>
                      <a:endParaRPr kumimoji="1" lang="en-US" altLang="ja-JP" sz="1800" dirty="0" smtClean="0">
                        <a:latin typeface="+mj-ea"/>
                        <a:ea typeface="+mj-ea"/>
                      </a:endParaRPr>
                    </a:p>
                    <a:p>
                      <a:r>
                        <a:rPr kumimoji="1" lang="ja-JP" altLang="en-US" sz="1800" dirty="0" smtClean="0"/>
                        <a:t>＊「学習指導要領と過去の調査問題の関連一覧表」掲載</a:t>
                      </a:r>
                      <a:endParaRPr kumimoji="1" lang="ja-JP" altLang="en-US" sz="1800" dirty="0"/>
                    </a:p>
                  </a:txBody>
                  <a:tcPr/>
                </a:tc>
                <a:extLst>
                  <a:ext uri="{0D108BD9-81ED-4DB2-BD59-A6C34878D82A}">
                    <a16:rowId xmlns:a16="http://schemas.microsoft.com/office/drawing/2014/main" val="10001"/>
                  </a:ext>
                </a:extLst>
              </a:tr>
            </a:tbl>
          </a:graphicData>
        </a:graphic>
      </p:graphicFrame>
      <p:sp>
        <p:nvSpPr>
          <p:cNvPr id="18" name="角丸四角形 17"/>
          <p:cNvSpPr/>
          <p:nvPr/>
        </p:nvSpPr>
        <p:spPr>
          <a:xfrm>
            <a:off x="3995936" y="6057900"/>
            <a:ext cx="4968552" cy="725760"/>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smtClean="0">
                <a:solidFill>
                  <a:prstClr val="black"/>
                </a:solidFill>
              </a:rPr>
              <a:t>単元の目標及び</a:t>
            </a:r>
            <a:endParaRPr lang="en-US" altLang="ja-JP" sz="2400" dirty="0" smtClean="0">
              <a:solidFill>
                <a:prstClr val="black"/>
              </a:solidFill>
            </a:endParaRPr>
          </a:p>
          <a:p>
            <a:pPr algn="ctr"/>
            <a:r>
              <a:rPr lang="ja-JP" altLang="en-US" sz="2400" dirty="0" smtClean="0">
                <a:solidFill>
                  <a:prstClr val="black"/>
                </a:solidFill>
              </a:rPr>
              <a:t>評価基準の設定</a:t>
            </a:r>
            <a:endParaRPr lang="ja-JP" altLang="en-US" sz="2400" dirty="0">
              <a:solidFill>
                <a:prstClr val="black"/>
              </a:solidFill>
            </a:endParaRPr>
          </a:p>
        </p:txBody>
      </p:sp>
      <p:sp>
        <p:nvSpPr>
          <p:cNvPr id="20" name="角丸四角形 19"/>
          <p:cNvSpPr/>
          <p:nvPr/>
        </p:nvSpPr>
        <p:spPr>
          <a:xfrm>
            <a:off x="8100392" y="44624"/>
            <a:ext cx="841867" cy="458791"/>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b="1" dirty="0" smtClean="0">
                <a:solidFill>
                  <a:schemeClr val="tx1"/>
                </a:solidFill>
                <a:latin typeface="HG丸ｺﾞｼｯｸM-PRO" panose="020F0600000000000000" pitchFamily="50" charset="-128"/>
                <a:ea typeface="HG丸ｺﾞｼｯｸM-PRO" panose="020F0600000000000000" pitchFamily="50" charset="-128"/>
              </a:rPr>
              <a:t>P</a:t>
            </a:r>
            <a:r>
              <a:rPr lang="en-US" altLang="ja-JP" sz="2400" b="1" dirty="0" smtClean="0">
                <a:solidFill>
                  <a:schemeClr val="tx1"/>
                </a:solidFill>
                <a:latin typeface="HG丸ｺﾞｼｯｸM-PRO" panose="020F0600000000000000" pitchFamily="50" charset="-128"/>
                <a:ea typeface="HG丸ｺﾞｼｯｸM-PRO" panose="020F0600000000000000" pitchFamily="50" charset="-128"/>
              </a:rPr>
              <a:t>4</a:t>
            </a:r>
          </a:p>
        </p:txBody>
      </p:sp>
    </p:spTree>
    <p:extLst>
      <p:ext uri="{BB962C8B-B14F-4D97-AF65-F5344CB8AC3E}">
        <p14:creationId xmlns:p14="http://schemas.microsoft.com/office/powerpoint/2010/main" val="35603814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角丸四角形 8"/>
          <p:cNvSpPr/>
          <p:nvPr/>
        </p:nvSpPr>
        <p:spPr>
          <a:xfrm>
            <a:off x="4139952" y="2657872"/>
            <a:ext cx="4794498" cy="2088232"/>
          </a:xfrm>
          <a:prstGeom prst="roundRect">
            <a:avLst/>
          </a:prstGeom>
          <a:solidFill>
            <a:srgbClr val="FFE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3" name="図表 2"/>
          <p:cNvGraphicFramePr/>
          <p:nvPr>
            <p:extLst>
              <p:ext uri="{D42A27DB-BD31-4B8C-83A1-F6EECF244321}">
                <p14:modId xmlns:p14="http://schemas.microsoft.com/office/powerpoint/2010/main" val="3983756228"/>
              </p:ext>
            </p:extLst>
          </p:nvPr>
        </p:nvGraphicFramePr>
        <p:xfrm>
          <a:off x="251520" y="188640"/>
          <a:ext cx="8640960" cy="7920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角丸四角形 4"/>
          <p:cNvSpPr/>
          <p:nvPr/>
        </p:nvSpPr>
        <p:spPr>
          <a:xfrm>
            <a:off x="251520" y="1124744"/>
            <a:ext cx="8568952" cy="1008112"/>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a:solidFill>
                  <a:prstClr val="black"/>
                </a:solidFill>
                <a:latin typeface="ＭＳ ゴシック" panose="020B0609070205080204" pitchFamily="49" charset="-128"/>
                <a:ea typeface="ＭＳ ゴシック" panose="020B0609070205080204" pitchFamily="49" charset="-128"/>
              </a:rPr>
              <a:t>身に付けさせたい力に</a:t>
            </a:r>
            <a:r>
              <a:rPr lang="ja-JP" altLang="en-US" sz="2800" dirty="0" smtClean="0">
                <a:solidFill>
                  <a:prstClr val="black"/>
                </a:solidFill>
                <a:latin typeface="ＭＳ ゴシック" panose="020B0609070205080204" pitchFamily="49" charset="-128"/>
                <a:ea typeface="ＭＳ ゴシック" panose="020B0609070205080204" pitchFamily="49" charset="-128"/>
              </a:rPr>
              <a:t>ふさわしい</a:t>
            </a:r>
            <a:endParaRPr lang="en-US" altLang="ja-JP" sz="2800" dirty="0" smtClean="0">
              <a:solidFill>
                <a:prstClr val="black"/>
              </a:solidFill>
              <a:latin typeface="ＭＳ ゴシック" panose="020B0609070205080204" pitchFamily="49" charset="-128"/>
              <a:ea typeface="ＭＳ ゴシック" panose="020B0609070205080204" pitchFamily="49" charset="-128"/>
            </a:endParaRPr>
          </a:p>
          <a:p>
            <a:pPr algn="ctr"/>
            <a:r>
              <a:rPr lang="ja-JP" altLang="en-US" sz="2800" dirty="0" smtClean="0">
                <a:solidFill>
                  <a:prstClr val="black"/>
                </a:solidFill>
                <a:latin typeface="ＭＳ ゴシック" panose="020B0609070205080204" pitchFamily="49" charset="-128"/>
                <a:ea typeface="ＭＳ ゴシック" panose="020B0609070205080204" pitchFamily="49" charset="-128"/>
              </a:rPr>
              <a:t>言語</a:t>
            </a:r>
            <a:r>
              <a:rPr lang="ja-JP" altLang="en-US" sz="2800" dirty="0">
                <a:solidFill>
                  <a:prstClr val="black"/>
                </a:solidFill>
                <a:latin typeface="ＭＳ ゴシック" panose="020B0609070205080204" pitchFamily="49" charset="-128"/>
                <a:ea typeface="ＭＳ ゴシック" panose="020B0609070205080204" pitchFamily="49" charset="-128"/>
              </a:rPr>
              <a:t>活動を位置付ける</a:t>
            </a:r>
          </a:p>
        </p:txBody>
      </p:sp>
      <p:pic>
        <p:nvPicPr>
          <p:cNvPr id="6"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3528" y="2420889"/>
            <a:ext cx="3672408" cy="386984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テキスト ボックス 7"/>
          <p:cNvSpPr txBox="1"/>
          <p:nvPr/>
        </p:nvSpPr>
        <p:spPr>
          <a:xfrm>
            <a:off x="4211960" y="2276872"/>
            <a:ext cx="4627240" cy="409178"/>
          </a:xfrm>
          <a:prstGeom prst="rect">
            <a:avLst/>
          </a:prstGeom>
          <a:noFill/>
        </p:spPr>
        <p:txBody>
          <a:bodyPr wrap="square" rtlCol="0">
            <a:spAutoFit/>
          </a:bodyPr>
          <a:lstStyle/>
          <a:p>
            <a:r>
              <a:rPr lang="ja-JP" altLang="en-US" sz="2000" dirty="0"/>
              <a:t>全国</a:t>
            </a:r>
            <a:r>
              <a:rPr lang="ja-JP" altLang="en-US" sz="2000" dirty="0" smtClean="0"/>
              <a:t>調査そのものを活用した単元計画</a:t>
            </a:r>
            <a:endParaRPr lang="en-US" altLang="ja-JP" sz="2000" dirty="0" smtClean="0"/>
          </a:p>
        </p:txBody>
      </p:sp>
      <p:sp>
        <p:nvSpPr>
          <p:cNvPr id="10" name="テキスト ボックス 9"/>
          <p:cNvSpPr txBox="1"/>
          <p:nvPr/>
        </p:nvSpPr>
        <p:spPr>
          <a:xfrm>
            <a:off x="4283968" y="2804170"/>
            <a:ext cx="4464496" cy="1938992"/>
          </a:xfrm>
          <a:prstGeom prst="rect">
            <a:avLst/>
          </a:prstGeom>
          <a:noFill/>
        </p:spPr>
        <p:txBody>
          <a:bodyPr wrap="square" rtlCol="0">
            <a:spAutoFit/>
          </a:bodyPr>
          <a:lstStyle/>
          <a:p>
            <a:r>
              <a:rPr kumimoji="1" lang="ja-JP" altLang="en-US" sz="2400" dirty="0" smtClean="0"/>
              <a:t>○「全国学力・学習状況調査の</a:t>
            </a:r>
            <a:endParaRPr kumimoji="1" lang="en-US" altLang="ja-JP" sz="2400" dirty="0" smtClean="0"/>
          </a:p>
          <a:p>
            <a:r>
              <a:rPr lang="ja-JP" altLang="en-US" sz="2400" dirty="0"/>
              <a:t>　</a:t>
            </a:r>
            <a:r>
              <a:rPr kumimoji="1" lang="ja-JP" altLang="en-US" sz="2400" dirty="0" smtClean="0"/>
              <a:t>結果を踏まえた授業アイディ</a:t>
            </a:r>
            <a:endParaRPr kumimoji="1" lang="en-US" altLang="ja-JP" sz="2400" dirty="0" smtClean="0"/>
          </a:p>
          <a:p>
            <a:r>
              <a:rPr lang="ja-JP" altLang="en-US" sz="2400" dirty="0"/>
              <a:t>　</a:t>
            </a:r>
            <a:r>
              <a:rPr kumimoji="1" lang="ja-JP" altLang="en-US" sz="2400" dirty="0" smtClean="0"/>
              <a:t>ア例」</a:t>
            </a:r>
            <a:endParaRPr kumimoji="1" lang="en-US" altLang="ja-JP" sz="2400" dirty="0" smtClean="0"/>
          </a:p>
          <a:p>
            <a:r>
              <a:rPr kumimoji="1" lang="ja-JP" altLang="en-US" sz="2400" dirty="0" smtClean="0">
                <a:latin typeface="+mj-ea"/>
                <a:ea typeface="+mj-ea"/>
              </a:rPr>
              <a:t>○</a:t>
            </a:r>
            <a:r>
              <a:rPr kumimoji="1" lang="en-US" altLang="ja-JP" sz="2400" dirty="0" smtClean="0">
                <a:latin typeface="+mj-ea"/>
                <a:ea typeface="+mj-ea"/>
              </a:rPr>
              <a:t>B</a:t>
            </a:r>
            <a:r>
              <a:rPr kumimoji="1" lang="ja-JP" altLang="en-US" sz="2400" dirty="0" smtClean="0"/>
              <a:t>問題そのものが１つの単元</a:t>
            </a:r>
            <a:endParaRPr kumimoji="1" lang="en-US" altLang="ja-JP" sz="2400" dirty="0" smtClean="0"/>
          </a:p>
          <a:p>
            <a:r>
              <a:rPr lang="ja-JP" altLang="en-US" sz="2400" dirty="0" smtClean="0"/>
              <a:t>○</a:t>
            </a:r>
            <a:r>
              <a:rPr lang="en-US" altLang="ja-JP" sz="2400" dirty="0" smtClean="0">
                <a:latin typeface="+mj-ea"/>
                <a:ea typeface="+mj-ea"/>
              </a:rPr>
              <a:t>A</a:t>
            </a:r>
            <a:r>
              <a:rPr lang="ja-JP" altLang="en-US" sz="2400" dirty="0" smtClean="0">
                <a:latin typeface="+mj-ea"/>
                <a:ea typeface="+mj-ea"/>
              </a:rPr>
              <a:t>・</a:t>
            </a:r>
            <a:r>
              <a:rPr lang="en-US" altLang="ja-JP" sz="2400" dirty="0" smtClean="0">
                <a:latin typeface="+mj-ea"/>
                <a:ea typeface="+mj-ea"/>
              </a:rPr>
              <a:t>B</a:t>
            </a:r>
            <a:r>
              <a:rPr lang="ja-JP" altLang="en-US" sz="2400" dirty="0" smtClean="0"/>
              <a:t>問題が教材</a:t>
            </a:r>
            <a:endParaRPr kumimoji="1" lang="ja-JP" altLang="en-US" sz="2400" dirty="0"/>
          </a:p>
        </p:txBody>
      </p:sp>
      <p:grpSp>
        <p:nvGrpSpPr>
          <p:cNvPr id="16" name="グループ化 15"/>
          <p:cNvGrpSpPr/>
          <p:nvPr/>
        </p:nvGrpSpPr>
        <p:grpSpPr>
          <a:xfrm>
            <a:off x="4283968" y="4824586"/>
            <a:ext cx="4536504" cy="1800200"/>
            <a:chOff x="4283968" y="4653136"/>
            <a:chExt cx="3229619" cy="1187252"/>
          </a:xfrm>
        </p:grpSpPr>
        <p:pic>
          <p:nvPicPr>
            <p:cNvPr id="12" name="Picture 2" descr="Z:\事務文書\教科教育\教科部共同研究\H27共同研修\ガイドブック２_作業\第１章\プロセス\平成24年度表紙-001.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326567" y="4709904"/>
              <a:ext cx="792088" cy="108012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13" name="正方形/長方形 12"/>
            <p:cNvSpPr/>
            <p:nvPr/>
          </p:nvSpPr>
          <p:spPr>
            <a:xfrm>
              <a:off x="5964539" y="4796024"/>
              <a:ext cx="1549048" cy="970322"/>
            </a:xfrm>
            <a:prstGeom prst="rect">
              <a:avLst/>
            </a:prstGeom>
          </p:spPr>
          <p:txBody>
            <a:bodyPr wrap="square" lIns="72000">
              <a:noAutofit/>
            </a:bodyPr>
            <a:lstStyle/>
            <a:p>
              <a:r>
                <a:rPr lang="ja-JP" altLang="en-US" sz="1600" dirty="0">
                  <a:solidFill>
                    <a:prstClr val="black"/>
                  </a:solidFill>
                  <a:latin typeface="HG丸ｺﾞｼｯｸM-PRO" panose="020F0600000000000000" pitchFamily="50" charset="-128"/>
                  <a:ea typeface="HG丸ｺﾞｼｯｸM-PRO" panose="020F0600000000000000" pitchFamily="50" charset="-128"/>
                </a:rPr>
                <a:t>＊単元の計画についての参考</a:t>
              </a:r>
              <a:r>
                <a:rPr lang="ja-JP" altLang="en-US" sz="1600" dirty="0" smtClean="0">
                  <a:solidFill>
                    <a:prstClr val="black"/>
                  </a:solidFill>
                  <a:latin typeface="HG丸ｺﾞｼｯｸM-PRO" panose="020F0600000000000000" pitchFamily="50" charset="-128"/>
                  <a:ea typeface="HG丸ｺﾞｼｯｸM-PRO" panose="020F0600000000000000" pitchFamily="50" charset="-128"/>
                </a:rPr>
                <a:t>資料</a:t>
              </a:r>
              <a:r>
                <a:rPr lang="ja-JP" altLang="en-US" sz="1600" dirty="0">
                  <a:solidFill>
                    <a:prstClr val="black"/>
                  </a:solidFill>
                  <a:latin typeface="HG丸ｺﾞｼｯｸM-PRO" panose="020F0600000000000000" pitchFamily="50" charset="-128"/>
                  <a:ea typeface="HG丸ｺﾞｼｯｸM-PRO" panose="020F0600000000000000" pitchFamily="50" charset="-128"/>
                </a:rPr>
                <a:t>：授業づくり</a:t>
              </a:r>
              <a:r>
                <a:rPr lang="ja-JP" altLang="en-US" sz="1600" dirty="0" smtClean="0">
                  <a:solidFill>
                    <a:prstClr val="black"/>
                  </a:solidFill>
                  <a:latin typeface="HG丸ｺﾞｼｯｸM-PRO" panose="020F0600000000000000" pitchFamily="50" charset="-128"/>
                  <a:ea typeface="HG丸ｺﾞｼｯｸM-PRO" panose="020F0600000000000000" pitchFamily="50" charset="-128"/>
                </a:rPr>
                <a:t>の</a:t>
              </a:r>
              <a:r>
                <a:rPr lang="ja-JP" altLang="en-US" sz="1600" dirty="0">
                  <a:solidFill>
                    <a:prstClr val="black"/>
                  </a:solidFill>
                  <a:latin typeface="HG丸ｺﾞｼｯｸM-PRO" panose="020F0600000000000000" pitchFamily="50" charset="-128"/>
                  <a:ea typeface="HG丸ｺﾞｼｯｸM-PRO" panose="020F0600000000000000" pitchFamily="50" charset="-128"/>
                </a:rPr>
                <a:t>基礎</a:t>
              </a:r>
              <a:r>
                <a:rPr lang="ja-JP" altLang="en-US" sz="1600" dirty="0" smtClean="0">
                  <a:solidFill>
                    <a:prstClr val="black"/>
                  </a:solidFill>
                  <a:latin typeface="HG丸ｺﾞｼｯｸM-PRO" panose="020F0600000000000000" pitchFamily="50" charset="-128"/>
                  <a:ea typeface="HG丸ｺﾞｼｯｸM-PRO" panose="020F0600000000000000" pitchFamily="50" charset="-128"/>
                </a:rPr>
                <a:t>・基本（</a:t>
              </a:r>
              <a:r>
                <a:rPr lang="ja-JP" altLang="en-US" sz="1600" dirty="0">
                  <a:solidFill>
                    <a:prstClr val="black"/>
                  </a:solidFill>
                  <a:latin typeface="HG丸ｺﾞｼｯｸM-PRO" panose="020F0600000000000000" pitchFamily="50" charset="-128"/>
                  <a:ea typeface="HG丸ｺﾞｼｯｸM-PRO" panose="020F0600000000000000" pitchFamily="50" charset="-128"/>
                </a:rPr>
                <a:t>平成</a:t>
              </a:r>
              <a:r>
                <a:rPr lang="en-US" altLang="ja-JP" sz="1600" dirty="0">
                  <a:solidFill>
                    <a:prstClr val="black"/>
                  </a:solidFill>
                  <a:latin typeface="HG丸ｺﾞｼｯｸM-PRO" panose="020F0600000000000000" pitchFamily="50" charset="-128"/>
                  <a:ea typeface="HG丸ｺﾞｼｯｸM-PRO" panose="020F0600000000000000" pitchFamily="50" charset="-128"/>
                </a:rPr>
                <a:t>25</a:t>
              </a:r>
              <a:r>
                <a:rPr lang="ja-JP" altLang="en-US" sz="1600" dirty="0">
                  <a:solidFill>
                    <a:prstClr val="black"/>
                  </a:solidFill>
                  <a:latin typeface="HG丸ｺﾞｼｯｸM-PRO" panose="020F0600000000000000" pitchFamily="50" charset="-128"/>
                  <a:ea typeface="HG丸ｺﾞｼｯｸM-PRO" panose="020F0600000000000000" pitchFamily="50" charset="-128"/>
                </a:rPr>
                <a:t>・</a:t>
              </a:r>
              <a:r>
                <a:rPr lang="en-US" altLang="ja-JP" sz="1600" dirty="0">
                  <a:solidFill>
                    <a:prstClr val="black"/>
                  </a:solidFill>
                  <a:latin typeface="HG丸ｺﾞｼｯｸM-PRO" panose="020F0600000000000000" pitchFamily="50" charset="-128"/>
                  <a:ea typeface="HG丸ｺﾞｼｯｸM-PRO" panose="020F0600000000000000" pitchFamily="50" charset="-128"/>
                </a:rPr>
                <a:t>26</a:t>
              </a:r>
              <a:r>
                <a:rPr lang="ja-JP" altLang="en-US" sz="1600" dirty="0">
                  <a:solidFill>
                    <a:prstClr val="black"/>
                  </a:solidFill>
                  <a:latin typeface="HG丸ｺﾞｼｯｸM-PRO" panose="020F0600000000000000" pitchFamily="50" charset="-128"/>
                  <a:ea typeface="HG丸ｺﾞｼｯｸM-PRO" panose="020F0600000000000000" pitchFamily="50" charset="-128"/>
                </a:rPr>
                <a:t>年度　</a:t>
              </a:r>
              <a:r>
                <a:rPr lang="ja-JP" altLang="en-US" sz="1600" dirty="0" smtClean="0">
                  <a:solidFill>
                    <a:prstClr val="black"/>
                  </a:solidFill>
                  <a:latin typeface="HG丸ｺﾞｼｯｸM-PRO" panose="020F0600000000000000" pitchFamily="50" charset="-128"/>
                  <a:ea typeface="HG丸ｺﾞｼｯｸM-PRO" panose="020F0600000000000000" pitchFamily="50" charset="-128"/>
                </a:rPr>
                <a:t>岡山県総合</a:t>
              </a:r>
              <a:r>
                <a:rPr lang="ja-JP" altLang="en-US" sz="1600" dirty="0">
                  <a:solidFill>
                    <a:prstClr val="black"/>
                  </a:solidFill>
                  <a:latin typeface="HG丸ｺﾞｼｯｸM-PRO" panose="020F0600000000000000" pitchFamily="50" charset="-128"/>
                  <a:ea typeface="HG丸ｺﾞｼｯｸM-PRO" panose="020F0600000000000000" pitchFamily="50" charset="-128"/>
                </a:rPr>
                <a:t>教育</a:t>
              </a:r>
              <a:r>
                <a:rPr lang="ja-JP" altLang="en-US" sz="1600" dirty="0" smtClean="0">
                  <a:solidFill>
                    <a:prstClr val="black"/>
                  </a:solidFill>
                  <a:latin typeface="HG丸ｺﾞｼｯｸM-PRO" panose="020F0600000000000000" pitchFamily="50" charset="-128"/>
                  <a:ea typeface="HG丸ｺﾞｼｯｸM-PRO" panose="020F0600000000000000" pitchFamily="50" charset="-128"/>
                </a:rPr>
                <a:t>センター</a:t>
              </a:r>
              <a:r>
                <a:rPr lang="ja-JP" altLang="en-US" sz="1600" dirty="0">
                  <a:solidFill>
                    <a:prstClr val="black"/>
                  </a:solidFill>
                  <a:latin typeface="HG丸ｺﾞｼｯｸM-PRO" panose="020F0600000000000000" pitchFamily="50" charset="-128"/>
                  <a:ea typeface="HG丸ｺﾞｼｯｸM-PRO" panose="020F0600000000000000" pitchFamily="50" charset="-128"/>
                </a:rPr>
                <a:t>）</a:t>
              </a:r>
              <a:endParaRPr lang="en-US" altLang="ja-JP" sz="1600" dirty="0">
                <a:solidFill>
                  <a:prstClr val="black"/>
                </a:solidFill>
                <a:latin typeface="HG丸ｺﾞｼｯｸM-PRO" panose="020F0600000000000000" pitchFamily="50" charset="-128"/>
                <a:ea typeface="HG丸ｺﾞｼｯｸM-PRO" panose="020F0600000000000000" pitchFamily="50" charset="-128"/>
              </a:endParaRPr>
            </a:p>
          </p:txBody>
        </p:sp>
        <p:sp>
          <p:nvSpPr>
            <p:cNvPr id="14" name="正方形/長方形 13"/>
            <p:cNvSpPr/>
            <p:nvPr/>
          </p:nvSpPr>
          <p:spPr>
            <a:xfrm>
              <a:off x="4283968" y="4653136"/>
              <a:ext cx="3195711" cy="1187252"/>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15" name="Picture 2" descr="Z:\事務文書\教科教育\教科部共同研究\H27共同研修\ガイドブック２_作業\第１章\プロセス\実践編.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204868" y="4711998"/>
              <a:ext cx="761809" cy="107802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grpSp>
      <p:sp>
        <p:nvSpPr>
          <p:cNvPr id="17" name="角丸四角形 16"/>
          <p:cNvSpPr/>
          <p:nvPr/>
        </p:nvSpPr>
        <p:spPr>
          <a:xfrm>
            <a:off x="8100392" y="44624"/>
            <a:ext cx="841867" cy="458791"/>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b="1" dirty="0" smtClean="0">
                <a:solidFill>
                  <a:schemeClr val="tx1"/>
                </a:solidFill>
                <a:latin typeface="HG丸ｺﾞｼｯｸM-PRO" panose="020F0600000000000000" pitchFamily="50" charset="-128"/>
                <a:ea typeface="HG丸ｺﾞｼｯｸM-PRO" panose="020F0600000000000000" pitchFamily="50" charset="-128"/>
              </a:rPr>
              <a:t>P</a:t>
            </a:r>
            <a:r>
              <a:rPr kumimoji="1" lang="ja-JP" altLang="en-US" sz="2400" b="1" dirty="0" smtClean="0">
                <a:solidFill>
                  <a:schemeClr val="tx1"/>
                </a:solidFill>
                <a:latin typeface="HG丸ｺﾞｼｯｸM-PRO" panose="020F0600000000000000" pitchFamily="50" charset="-128"/>
                <a:ea typeface="HG丸ｺﾞｼｯｸM-PRO" panose="020F0600000000000000" pitchFamily="50" charset="-128"/>
              </a:rPr>
              <a:t>５</a:t>
            </a:r>
            <a:endParaRPr lang="en-US" altLang="ja-JP" sz="2400" b="1" dirty="0" smtClean="0">
              <a:solidFill>
                <a:schemeClr val="tx1"/>
              </a:solidFill>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30411858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Z:\事務文書\教科教育\教科部共同研究\H27共同研修\ガイドブック２_作業\プロセス\授業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30912" y="2426930"/>
            <a:ext cx="4401656" cy="396043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graphicFrame>
        <p:nvGraphicFramePr>
          <p:cNvPr id="5" name="図表 4"/>
          <p:cNvGraphicFramePr/>
          <p:nvPr>
            <p:extLst>
              <p:ext uri="{D42A27DB-BD31-4B8C-83A1-F6EECF244321}">
                <p14:modId xmlns:p14="http://schemas.microsoft.com/office/powerpoint/2010/main" val="14048470"/>
              </p:ext>
            </p:extLst>
          </p:nvPr>
        </p:nvGraphicFramePr>
        <p:xfrm>
          <a:off x="323531" y="188640"/>
          <a:ext cx="8640961" cy="86410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角丸四角形 5"/>
          <p:cNvSpPr/>
          <p:nvPr/>
        </p:nvSpPr>
        <p:spPr>
          <a:xfrm>
            <a:off x="323528" y="1124744"/>
            <a:ext cx="8568952" cy="936104"/>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smtClean="0">
                <a:solidFill>
                  <a:prstClr val="black"/>
                </a:solidFill>
              </a:rPr>
              <a:t>「岡山型学習指導のスタンダード」の</a:t>
            </a:r>
            <a:endParaRPr lang="en-US" altLang="ja-JP" sz="2800" dirty="0" smtClean="0">
              <a:solidFill>
                <a:prstClr val="black"/>
              </a:solidFill>
            </a:endParaRPr>
          </a:p>
          <a:p>
            <a:pPr algn="ctr"/>
            <a:r>
              <a:rPr lang="ja-JP" altLang="en-US" sz="2800" dirty="0" smtClean="0">
                <a:solidFill>
                  <a:prstClr val="black"/>
                </a:solidFill>
              </a:rPr>
              <a:t>「授業５」を参考に１単位時間を構成する</a:t>
            </a:r>
            <a:endParaRPr lang="ja-JP" altLang="en-US" sz="2800" dirty="0">
              <a:solidFill>
                <a:prstClr val="black"/>
              </a:solidFill>
            </a:endParaRPr>
          </a:p>
        </p:txBody>
      </p:sp>
      <p:sp>
        <p:nvSpPr>
          <p:cNvPr id="7" name="正方形/長方形 6"/>
          <p:cNvSpPr/>
          <p:nvPr/>
        </p:nvSpPr>
        <p:spPr>
          <a:xfrm>
            <a:off x="4427989" y="2132857"/>
            <a:ext cx="4527393" cy="4548104"/>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8" name="正方形/長方形 7"/>
          <p:cNvSpPr/>
          <p:nvPr/>
        </p:nvSpPr>
        <p:spPr>
          <a:xfrm>
            <a:off x="4827625" y="2153545"/>
            <a:ext cx="3044568" cy="369332"/>
          </a:xfrm>
          <a:prstGeom prst="rect">
            <a:avLst/>
          </a:prstGeom>
          <a:solidFill>
            <a:schemeClr val="bg1"/>
          </a:solidFill>
        </p:spPr>
        <p:txBody>
          <a:bodyPr wrap="square">
            <a:spAutoFit/>
          </a:bodyPr>
          <a:lstStyle/>
          <a:p>
            <a:r>
              <a:rPr lang="ja-JP" altLang="en-US" b="1" dirty="0" smtClean="0">
                <a:solidFill>
                  <a:prstClr val="black"/>
                </a:solidFill>
                <a:latin typeface="HG丸ｺﾞｼｯｸM-PRO" panose="020F0600000000000000" pitchFamily="50" charset="-128"/>
                <a:ea typeface="HG丸ｺﾞｼｯｸM-PRO" panose="020F0600000000000000" pitchFamily="50" charset="-128"/>
              </a:rPr>
              <a:t>①～⑤のポイントについて</a:t>
            </a:r>
            <a:endParaRPr lang="en-US" altLang="ja-JP" b="1" dirty="0">
              <a:solidFill>
                <a:prstClr val="black"/>
              </a:solidFill>
              <a:latin typeface="HG丸ｺﾞｼｯｸM-PRO" panose="020F0600000000000000" pitchFamily="50" charset="-128"/>
              <a:ea typeface="HG丸ｺﾞｼｯｸM-PRO" panose="020F0600000000000000" pitchFamily="50" charset="-128"/>
            </a:endParaRPr>
          </a:p>
        </p:txBody>
      </p:sp>
      <p:sp>
        <p:nvSpPr>
          <p:cNvPr id="9" name="正方形/長方形 8"/>
          <p:cNvSpPr/>
          <p:nvPr/>
        </p:nvSpPr>
        <p:spPr>
          <a:xfrm>
            <a:off x="4433382" y="2494051"/>
            <a:ext cx="4459103" cy="4247317"/>
          </a:xfrm>
          <a:prstGeom prst="rect">
            <a:avLst/>
          </a:prstGeom>
        </p:spPr>
        <p:txBody>
          <a:bodyPr wrap="square">
            <a:spAutoFit/>
          </a:bodyPr>
          <a:lstStyle/>
          <a:p>
            <a:r>
              <a:rPr lang="ja-JP" altLang="en-US" dirty="0" smtClean="0">
                <a:solidFill>
                  <a:prstClr val="black"/>
                </a:solidFill>
                <a:latin typeface="HG丸ｺﾞｼｯｸM-PRO" panose="020F0600000000000000" pitchFamily="50" charset="-128"/>
                <a:ea typeface="HG丸ｺﾞｼｯｸM-PRO" panose="020F0600000000000000" pitchFamily="50" charset="-128"/>
              </a:rPr>
              <a:t>①</a:t>
            </a:r>
            <a:r>
              <a:rPr lang="ja-JP" altLang="en-US" dirty="0">
                <a:solidFill>
                  <a:prstClr val="black"/>
                </a:solidFill>
                <a:latin typeface="HG丸ｺﾞｼｯｸM-PRO" panose="020F0600000000000000" pitchFamily="50" charset="-128"/>
                <a:ea typeface="HG丸ｺﾞｼｯｸM-PRO" panose="020F0600000000000000" pitchFamily="50" charset="-128"/>
              </a:rPr>
              <a:t>児童生徒のやって</a:t>
            </a:r>
            <a:r>
              <a:rPr lang="ja-JP" altLang="en-US" dirty="0" smtClean="0">
                <a:solidFill>
                  <a:prstClr val="black"/>
                </a:solidFill>
                <a:latin typeface="HG丸ｺﾞｼｯｸM-PRO" panose="020F0600000000000000" pitchFamily="50" charset="-128"/>
                <a:ea typeface="HG丸ｺﾞｼｯｸM-PRO" panose="020F0600000000000000" pitchFamily="50" charset="-128"/>
              </a:rPr>
              <a:t>みたい、考えてみ　</a:t>
            </a:r>
            <a:endParaRPr lang="en-US" altLang="ja-JP" dirty="0" smtClean="0">
              <a:solidFill>
                <a:prstClr val="black"/>
              </a:solidFill>
              <a:latin typeface="HG丸ｺﾞｼｯｸM-PRO" panose="020F0600000000000000" pitchFamily="50" charset="-128"/>
              <a:ea typeface="HG丸ｺﾞｼｯｸM-PRO" panose="020F0600000000000000" pitchFamily="50" charset="-128"/>
            </a:endParaRPr>
          </a:p>
          <a:p>
            <a:r>
              <a:rPr lang="ja-JP" altLang="en-US" dirty="0">
                <a:solidFill>
                  <a:prstClr val="black"/>
                </a:solidFill>
                <a:latin typeface="HG丸ｺﾞｼｯｸM-PRO" panose="020F0600000000000000" pitchFamily="50" charset="-128"/>
                <a:ea typeface="HG丸ｺﾞｼｯｸM-PRO" panose="020F0600000000000000" pitchFamily="50" charset="-128"/>
              </a:rPr>
              <a:t>　</a:t>
            </a:r>
            <a:r>
              <a:rPr lang="ja-JP" altLang="en-US" dirty="0" err="1" smtClean="0">
                <a:solidFill>
                  <a:prstClr val="black"/>
                </a:solidFill>
                <a:latin typeface="HG丸ｺﾞｼｯｸM-PRO" panose="020F0600000000000000" pitchFamily="50" charset="-128"/>
                <a:ea typeface="HG丸ｺﾞｼｯｸM-PRO" panose="020F0600000000000000" pitchFamily="50" charset="-128"/>
              </a:rPr>
              <a:t>たい</a:t>
            </a:r>
            <a:r>
              <a:rPr lang="ja-JP" altLang="en-US" dirty="0" smtClean="0">
                <a:solidFill>
                  <a:prstClr val="black"/>
                </a:solidFill>
                <a:latin typeface="HG丸ｺﾞｼｯｸM-PRO" panose="020F0600000000000000" pitchFamily="50" charset="-128"/>
                <a:ea typeface="HG丸ｺﾞｼｯｸM-PRO" panose="020F0600000000000000" pitchFamily="50" charset="-128"/>
              </a:rPr>
              <a:t>と</a:t>
            </a:r>
            <a:r>
              <a:rPr lang="ja-JP" altLang="en-US" dirty="0">
                <a:solidFill>
                  <a:prstClr val="black"/>
                </a:solidFill>
                <a:latin typeface="HG丸ｺﾞｼｯｸM-PRO" panose="020F0600000000000000" pitchFamily="50" charset="-128"/>
                <a:ea typeface="HG丸ｺﾞｼｯｸM-PRO" panose="020F0600000000000000" pitchFamily="50" charset="-128"/>
              </a:rPr>
              <a:t>いう内発的な動機が喚起</a:t>
            </a:r>
            <a:r>
              <a:rPr lang="ja-JP" altLang="en-US" dirty="0" smtClean="0">
                <a:solidFill>
                  <a:prstClr val="black"/>
                </a:solidFill>
                <a:latin typeface="HG丸ｺﾞｼｯｸM-PRO" panose="020F0600000000000000" pitchFamily="50" charset="-128"/>
                <a:ea typeface="HG丸ｺﾞｼｯｸM-PRO" panose="020F0600000000000000" pitchFamily="50" charset="-128"/>
              </a:rPr>
              <a:t>され</a:t>
            </a:r>
            <a:endParaRPr lang="en-US" altLang="ja-JP" dirty="0" smtClean="0">
              <a:solidFill>
                <a:prstClr val="black"/>
              </a:solidFill>
              <a:latin typeface="HG丸ｺﾞｼｯｸM-PRO" panose="020F0600000000000000" pitchFamily="50" charset="-128"/>
              <a:ea typeface="HG丸ｺﾞｼｯｸM-PRO" panose="020F0600000000000000" pitchFamily="50" charset="-128"/>
            </a:endParaRPr>
          </a:p>
          <a:p>
            <a:r>
              <a:rPr lang="ja-JP" altLang="en-US" dirty="0">
                <a:solidFill>
                  <a:prstClr val="black"/>
                </a:solidFill>
                <a:latin typeface="HG丸ｺﾞｼｯｸM-PRO" panose="020F0600000000000000" pitchFamily="50" charset="-128"/>
                <a:ea typeface="HG丸ｺﾞｼｯｸM-PRO" panose="020F0600000000000000" pitchFamily="50" charset="-128"/>
              </a:rPr>
              <a:t>　</a:t>
            </a:r>
            <a:r>
              <a:rPr lang="ja-JP" altLang="en-US" dirty="0" err="1" smtClean="0">
                <a:solidFill>
                  <a:prstClr val="black"/>
                </a:solidFill>
                <a:latin typeface="HG丸ｺﾞｼｯｸM-PRO" panose="020F0600000000000000" pitchFamily="50" charset="-128"/>
                <a:ea typeface="HG丸ｺﾞｼｯｸM-PRO" panose="020F0600000000000000" pitchFamily="50" charset="-128"/>
              </a:rPr>
              <a:t>るように</a:t>
            </a:r>
            <a:r>
              <a:rPr lang="ja-JP" altLang="en-US" dirty="0" smtClean="0">
                <a:solidFill>
                  <a:prstClr val="black"/>
                </a:solidFill>
                <a:latin typeface="HG丸ｺﾞｼｯｸM-PRO" panose="020F0600000000000000" pitchFamily="50" charset="-128"/>
                <a:ea typeface="HG丸ｺﾞｼｯｸM-PRO" panose="020F0600000000000000" pitchFamily="50" charset="-128"/>
              </a:rPr>
              <a:t>する</a:t>
            </a:r>
            <a:r>
              <a:rPr lang="ja-JP" altLang="en-US" dirty="0">
                <a:solidFill>
                  <a:prstClr val="black"/>
                </a:solidFill>
                <a:latin typeface="HG丸ｺﾞｼｯｸM-PRO" panose="020F0600000000000000" pitchFamily="50" charset="-128"/>
                <a:ea typeface="HG丸ｺﾞｼｯｸM-PRO" panose="020F0600000000000000" pitchFamily="50" charset="-128"/>
              </a:rPr>
              <a:t>こと</a:t>
            </a:r>
            <a:r>
              <a:rPr lang="ja-JP" altLang="en-US" dirty="0" smtClean="0">
                <a:solidFill>
                  <a:prstClr val="black"/>
                </a:solidFill>
                <a:latin typeface="HG丸ｺﾞｼｯｸM-PRO" panose="020F0600000000000000" pitchFamily="50" charset="-128"/>
                <a:ea typeface="HG丸ｺﾞｼｯｸM-PRO" panose="020F0600000000000000" pitchFamily="50" charset="-128"/>
              </a:rPr>
              <a:t>。</a:t>
            </a:r>
            <a:endParaRPr lang="en-US" altLang="ja-JP" dirty="0" smtClean="0">
              <a:solidFill>
                <a:prstClr val="black"/>
              </a:solidFill>
              <a:latin typeface="HG丸ｺﾞｼｯｸM-PRO" panose="020F0600000000000000" pitchFamily="50" charset="-128"/>
              <a:ea typeface="HG丸ｺﾞｼｯｸM-PRO" panose="020F0600000000000000" pitchFamily="50" charset="-128"/>
            </a:endParaRPr>
          </a:p>
          <a:p>
            <a:r>
              <a:rPr lang="ja-JP" altLang="en-US" dirty="0" smtClean="0">
                <a:solidFill>
                  <a:prstClr val="black"/>
                </a:solidFill>
                <a:latin typeface="HG丸ｺﾞｼｯｸM-PRO" panose="020F0600000000000000" pitchFamily="50" charset="-128"/>
                <a:ea typeface="HG丸ｺﾞｼｯｸM-PRO" panose="020F0600000000000000" pitchFamily="50" charset="-128"/>
              </a:rPr>
              <a:t>②</a:t>
            </a:r>
            <a:r>
              <a:rPr lang="ja-JP" altLang="en-US" dirty="0">
                <a:solidFill>
                  <a:prstClr val="black"/>
                </a:solidFill>
                <a:latin typeface="HG丸ｺﾞｼｯｸM-PRO" panose="020F0600000000000000" pitchFamily="50" charset="-128"/>
                <a:ea typeface="HG丸ｺﾞｼｯｸM-PRO" panose="020F0600000000000000" pitchFamily="50" charset="-128"/>
              </a:rPr>
              <a:t>話し合い活動を行う</a:t>
            </a:r>
            <a:r>
              <a:rPr lang="ja-JP" altLang="en-US" dirty="0" smtClean="0">
                <a:solidFill>
                  <a:prstClr val="black"/>
                </a:solidFill>
                <a:latin typeface="HG丸ｺﾞｼｯｸM-PRO" panose="020F0600000000000000" pitchFamily="50" charset="-128"/>
                <a:ea typeface="HG丸ｺﾞｼｯｸM-PRO" panose="020F0600000000000000" pitchFamily="50" charset="-128"/>
              </a:rPr>
              <a:t>場合、それ自体</a:t>
            </a:r>
            <a:endParaRPr lang="en-US" altLang="ja-JP" dirty="0" smtClean="0">
              <a:solidFill>
                <a:prstClr val="black"/>
              </a:solidFill>
              <a:latin typeface="HG丸ｺﾞｼｯｸM-PRO" panose="020F0600000000000000" pitchFamily="50" charset="-128"/>
              <a:ea typeface="HG丸ｺﾞｼｯｸM-PRO" panose="020F0600000000000000" pitchFamily="50" charset="-128"/>
            </a:endParaRPr>
          </a:p>
          <a:p>
            <a:r>
              <a:rPr lang="ja-JP" altLang="en-US" dirty="0">
                <a:solidFill>
                  <a:prstClr val="black"/>
                </a:solidFill>
                <a:latin typeface="HG丸ｺﾞｼｯｸM-PRO" panose="020F0600000000000000" pitchFamily="50" charset="-128"/>
                <a:ea typeface="HG丸ｺﾞｼｯｸM-PRO" panose="020F0600000000000000" pitchFamily="50" charset="-128"/>
              </a:rPr>
              <a:t>　</a:t>
            </a:r>
            <a:r>
              <a:rPr lang="ja-JP" altLang="en-US" dirty="0" smtClean="0">
                <a:solidFill>
                  <a:prstClr val="black"/>
                </a:solidFill>
                <a:latin typeface="HG丸ｺﾞｼｯｸM-PRO" panose="020F0600000000000000" pitchFamily="50" charset="-128"/>
                <a:ea typeface="HG丸ｺﾞｼｯｸM-PRO" panose="020F0600000000000000" pitchFamily="50" charset="-128"/>
              </a:rPr>
              <a:t>を目的にするのではなく、交流を通</a:t>
            </a:r>
            <a:endParaRPr lang="en-US" altLang="ja-JP" dirty="0" smtClean="0">
              <a:solidFill>
                <a:prstClr val="black"/>
              </a:solidFill>
              <a:latin typeface="HG丸ｺﾞｼｯｸM-PRO" panose="020F0600000000000000" pitchFamily="50" charset="-128"/>
              <a:ea typeface="HG丸ｺﾞｼｯｸM-PRO" panose="020F0600000000000000" pitchFamily="50" charset="-128"/>
            </a:endParaRPr>
          </a:p>
          <a:p>
            <a:r>
              <a:rPr lang="ja-JP" altLang="en-US" dirty="0">
                <a:solidFill>
                  <a:prstClr val="black"/>
                </a:solidFill>
                <a:latin typeface="HG丸ｺﾞｼｯｸM-PRO" panose="020F0600000000000000" pitchFamily="50" charset="-128"/>
                <a:ea typeface="HG丸ｺﾞｼｯｸM-PRO" panose="020F0600000000000000" pitchFamily="50" charset="-128"/>
              </a:rPr>
              <a:t>　</a:t>
            </a:r>
            <a:r>
              <a:rPr lang="ja-JP" altLang="en-US" dirty="0" smtClean="0">
                <a:solidFill>
                  <a:prstClr val="black"/>
                </a:solidFill>
                <a:latin typeface="HG丸ｺﾞｼｯｸM-PRO" panose="020F0600000000000000" pitchFamily="50" charset="-128"/>
                <a:ea typeface="HG丸ｺﾞｼｯｸM-PRO" panose="020F0600000000000000" pitchFamily="50" charset="-128"/>
              </a:rPr>
              <a:t>して身に付ける力を明確にして取り</a:t>
            </a:r>
            <a:endParaRPr lang="en-US" altLang="ja-JP" dirty="0" smtClean="0">
              <a:solidFill>
                <a:prstClr val="black"/>
              </a:solidFill>
              <a:latin typeface="HG丸ｺﾞｼｯｸM-PRO" panose="020F0600000000000000" pitchFamily="50" charset="-128"/>
              <a:ea typeface="HG丸ｺﾞｼｯｸM-PRO" panose="020F0600000000000000" pitchFamily="50" charset="-128"/>
            </a:endParaRPr>
          </a:p>
          <a:p>
            <a:r>
              <a:rPr lang="ja-JP" altLang="en-US" dirty="0">
                <a:solidFill>
                  <a:prstClr val="black"/>
                </a:solidFill>
                <a:latin typeface="HG丸ｺﾞｼｯｸM-PRO" panose="020F0600000000000000" pitchFamily="50" charset="-128"/>
                <a:ea typeface="HG丸ｺﾞｼｯｸM-PRO" panose="020F0600000000000000" pitchFamily="50" charset="-128"/>
              </a:rPr>
              <a:t>　</a:t>
            </a:r>
            <a:r>
              <a:rPr lang="ja-JP" altLang="en-US" dirty="0" smtClean="0">
                <a:solidFill>
                  <a:prstClr val="black"/>
                </a:solidFill>
                <a:latin typeface="HG丸ｺﾞｼｯｸM-PRO" panose="020F0600000000000000" pitchFamily="50" charset="-128"/>
                <a:ea typeface="HG丸ｺﾞｼｯｸM-PRO" panose="020F0600000000000000" pitchFamily="50" charset="-128"/>
              </a:rPr>
              <a:t>組むこと</a:t>
            </a:r>
            <a:r>
              <a:rPr lang="ja-JP" altLang="en-US" dirty="0">
                <a:solidFill>
                  <a:prstClr val="black"/>
                </a:solidFill>
                <a:latin typeface="HG丸ｺﾞｼｯｸM-PRO" panose="020F0600000000000000" pitchFamily="50" charset="-128"/>
                <a:ea typeface="HG丸ｺﾞｼｯｸM-PRO" panose="020F0600000000000000" pitchFamily="50" charset="-128"/>
              </a:rPr>
              <a:t>。</a:t>
            </a:r>
            <a:r>
              <a:rPr lang="ja-JP" altLang="en-US" dirty="0" smtClean="0">
                <a:solidFill>
                  <a:prstClr val="black"/>
                </a:solidFill>
                <a:latin typeface="HG丸ｺﾞｼｯｸM-PRO" panose="020F0600000000000000" pitchFamily="50" charset="-128"/>
                <a:ea typeface="HG丸ｺﾞｼｯｸM-PRO" panose="020F0600000000000000" pitchFamily="50" charset="-128"/>
              </a:rPr>
              <a:t>また、自分の</a:t>
            </a:r>
            <a:r>
              <a:rPr lang="ja-JP" altLang="en-US" dirty="0">
                <a:solidFill>
                  <a:prstClr val="black"/>
                </a:solidFill>
                <a:latin typeface="HG丸ｺﾞｼｯｸM-PRO" panose="020F0600000000000000" pitchFamily="50" charset="-128"/>
                <a:ea typeface="HG丸ｺﾞｼｯｸM-PRO" panose="020F0600000000000000" pitchFamily="50" charset="-128"/>
              </a:rPr>
              <a:t>考えを</a:t>
            </a:r>
            <a:r>
              <a:rPr lang="ja-JP" altLang="en-US" dirty="0" smtClean="0">
                <a:solidFill>
                  <a:prstClr val="black"/>
                </a:solidFill>
                <a:latin typeface="HG丸ｺﾞｼｯｸM-PRO" panose="020F0600000000000000" pitchFamily="50" charset="-128"/>
                <a:ea typeface="HG丸ｺﾞｼｯｸM-PRO" panose="020F0600000000000000" pitchFamily="50" charset="-128"/>
              </a:rPr>
              <a:t>も</a:t>
            </a:r>
            <a:r>
              <a:rPr lang="ja-JP" altLang="en-US" dirty="0" err="1" smtClean="0">
                <a:solidFill>
                  <a:prstClr val="black"/>
                </a:solidFill>
                <a:latin typeface="HG丸ｺﾞｼｯｸM-PRO" panose="020F0600000000000000" pitchFamily="50" charset="-128"/>
                <a:ea typeface="HG丸ｺﾞｼｯｸM-PRO" panose="020F0600000000000000" pitchFamily="50" charset="-128"/>
              </a:rPr>
              <a:t>た</a:t>
            </a:r>
            <a:endParaRPr lang="en-US" altLang="ja-JP" dirty="0" smtClean="0">
              <a:solidFill>
                <a:prstClr val="black"/>
              </a:solidFill>
              <a:latin typeface="HG丸ｺﾞｼｯｸM-PRO" panose="020F0600000000000000" pitchFamily="50" charset="-128"/>
              <a:ea typeface="HG丸ｺﾞｼｯｸM-PRO" panose="020F0600000000000000" pitchFamily="50" charset="-128"/>
            </a:endParaRPr>
          </a:p>
          <a:p>
            <a:r>
              <a:rPr lang="ja-JP" altLang="en-US" dirty="0">
                <a:solidFill>
                  <a:prstClr val="black"/>
                </a:solidFill>
                <a:latin typeface="HG丸ｺﾞｼｯｸM-PRO" panose="020F0600000000000000" pitchFamily="50" charset="-128"/>
                <a:ea typeface="HG丸ｺﾞｼｯｸM-PRO" panose="020F0600000000000000" pitchFamily="50" charset="-128"/>
              </a:rPr>
              <a:t>　</a:t>
            </a:r>
            <a:r>
              <a:rPr lang="ja-JP" altLang="en-US" dirty="0" err="1" smtClean="0">
                <a:solidFill>
                  <a:prstClr val="black"/>
                </a:solidFill>
                <a:latin typeface="HG丸ｺﾞｼｯｸM-PRO" panose="020F0600000000000000" pitchFamily="50" charset="-128"/>
                <a:ea typeface="HG丸ｺﾞｼｯｸM-PRO" panose="020F0600000000000000" pitchFamily="50" charset="-128"/>
              </a:rPr>
              <a:t>せて</a:t>
            </a:r>
            <a:r>
              <a:rPr lang="ja-JP" altLang="en-US" dirty="0" smtClean="0">
                <a:solidFill>
                  <a:prstClr val="black"/>
                </a:solidFill>
                <a:latin typeface="HG丸ｺﾞｼｯｸM-PRO" panose="020F0600000000000000" pitchFamily="50" charset="-128"/>
                <a:ea typeface="HG丸ｺﾞｼｯｸM-PRO" panose="020F0600000000000000" pitchFamily="50" charset="-128"/>
              </a:rPr>
              <a:t>から話し合わせること。</a:t>
            </a:r>
            <a:endParaRPr lang="en-US" altLang="ja-JP" dirty="0" smtClean="0">
              <a:solidFill>
                <a:prstClr val="black"/>
              </a:solidFill>
              <a:latin typeface="HG丸ｺﾞｼｯｸM-PRO" panose="020F0600000000000000" pitchFamily="50" charset="-128"/>
              <a:ea typeface="HG丸ｺﾞｼｯｸM-PRO" panose="020F0600000000000000" pitchFamily="50" charset="-128"/>
            </a:endParaRPr>
          </a:p>
          <a:p>
            <a:r>
              <a:rPr lang="ja-JP" altLang="en-US" dirty="0" smtClean="0">
                <a:solidFill>
                  <a:prstClr val="black"/>
                </a:solidFill>
                <a:latin typeface="HG丸ｺﾞｼｯｸM-PRO" panose="020F0600000000000000" pitchFamily="50" charset="-128"/>
                <a:ea typeface="HG丸ｺﾞｼｯｸM-PRO" panose="020F0600000000000000" pitchFamily="50" charset="-128"/>
              </a:rPr>
              <a:t>③練習問題や発問によって、児童生徒</a:t>
            </a:r>
            <a:endParaRPr lang="en-US" altLang="ja-JP" dirty="0" smtClean="0">
              <a:solidFill>
                <a:prstClr val="black"/>
              </a:solidFill>
              <a:latin typeface="HG丸ｺﾞｼｯｸM-PRO" panose="020F0600000000000000" pitchFamily="50" charset="-128"/>
              <a:ea typeface="HG丸ｺﾞｼｯｸM-PRO" panose="020F0600000000000000" pitchFamily="50" charset="-128"/>
            </a:endParaRPr>
          </a:p>
          <a:p>
            <a:r>
              <a:rPr lang="ja-JP" altLang="en-US" dirty="0">
                <a:solidFill>
                  <a:prstClr val="black"/>
                </a:solidFill>
                <a:latin typeface="HG丸ｺﾞｼｯｸM-PRO" panose="020F0600000000000000" pitchFamily="50" charset="-128"/>
                <a:ea typeface="HG丸ｺﾞｼｯｸM-PRO" panose="020F0600000000000000" pitchFamily="50" charset="-128"/>
              </a:rPr>
              <a:t>　に</a:t>
            </a:r>
            <a:r>
              <a:rPr lang="ja-JP" altLang="en-US" dirty="0" smtClean="0">
                <a:solidFill>
                  <a:prstClr val="black"/>
                </a:solidFill>
                <a:latin typeface="HG丸ｺﾞｼｯｸM-PRO" panose="020F0600000000000000" pitchFamily="50" charset="-128"/>
                <a:ea typeface="HG丸ｺﾞｼｯｸM-PRO" panose="020F0600000000000000" pitchFamily="50" charset="-128"/>
              </a:rPr>
              <a:t>達成度を確認させ、習得できてい</a:t>
            </a:r>
            <a:endParaRPr lang="en-US" altLang="ja-JP" dirty="0" smtClean="0">
              <a:solidFill>
                <a:prstClr val="black"/>
              </a:solidFill>
              <a:latin typeface="HG丸ｺﾞｼｯｸM-PRO" panose="020F0600000000000000" pitchFamily="50" charset="-128"/>
              <a:ea typeface="HG丸ｺﾞｼｯｸM-PRO" panose="020F0600000000000000" pitchFamily="50" charset="-128"/>
            </a:endParaRPr>
          </a:p>
          <a:p>
            <a:r>
              <a:rPr lang="ja-JP" altLang="en-US" dirty="0">
                <a:solidFill>
                  <a:prstClr val="black"/>
                </a:solidFill>
                <a:latin typeface="HG丸ｺﾞｼｯｸM-PRO" panose="020F0600000000000000" pitchFamily="50" charset="-128"/>
                <a:ea typeface="HG丸ｺﾞｼｯｸM-PRO" panose="020F0600000000000000" pitchFamily="50" charset="-128"/>
              </a:rPr>
              <a:t>　</a:t>
            </a:r>
            <a:r>
              <a:rPr lang="ja-JP" altLang="en-US" dirty="0" smtClean="0">
                <a:solidFill>
                  <a:prstClr val="black"/>
                </a:solidFill>
                <a:latin typeface="HG丸ｺﾞｼｯｸM-PRO" panose="020F0600000000000000" pitchFamily="50" charset="-128"/>
                <a:ea typeface="HG丸ｺﾞｼｯｸM-PRO" panose="020F0600000000000000" pitchFamily="50" charset="-128"/>
              </a:rPr>
              <a:t>ない場合は個別指導を行うこと。</a:t>
            </a:r>
            <a:endParaRPr lang="en-US" altLang="ja-JP" dirty="0" smtClean="0">
              <a:solidFill>
                <a:prstClr val="black"/>
              </a:solidFill>
              <a:latin typeface="HG丸ｺﾞｼｯｸM-PRO" panose="020F0600000000000000" pitchFamily="50" charset="-128"/>
              <a:ea typeface="HG丸ｺﾞｼｯｸM-PRO" panose="020F0600000000000000" pitchFamily="50" charset="-128"/>
            </a:endParaRPr>
          </a:p>
          <a:p>
            <a:r>
              <a:rPr lang="ja-JP" altLang="en-US" dirty="0" smtClean="0">
                <a:solidFill>
                  <a:prstClr val="black"/>
                </a:solidFill>
                <a:latin typeface="HG丸ｺﾞｼｯｸM-PRO" panose="020F0600000000000000" pitchFamily="50" charset="-128"/>
                <a:ea typeface="HG丸ｺﾞｼｯｸM-PRO" panose="020F0600000000000000" pitchFamily="50" charset="-128"/>
              </a:rPr>
              <a:t>④</a:t>
            </a:r>
            <a:r>
              <a:rPr lang="ja-JP" altLang="en-US" dirty="0">
                <a:solidFill>
                  <a:prstClr val="black"/>
                </a:solidFill>
                <a:latin typeface="HG丸ｺﾞｼｯｸM-PRO" panose="020F0600000000000000" pitchFamily="50" charset="-128"/>
                <a:ea typeface="HG丸ｺﾞｼｯｸM-PRO" panose="020F0600000000000000" pitchFamily="50" charset="-128"/>
              </a:rPr>
              <a:t>教員</a:t>
            </a:r>
            <a:r>
              <a:rPr lang="ja-JP" altLang="en-US" dirty="0" smtClean="0">
                <a:solidFill>
                  <a:prstClr val="black"/>
                </a:solidFill>
                <a:latin typeface="HG丸ｺﾞｼｯｸM-PRO" panose="020F0600000000000000" pitchFamily="50" charset="-128"/>
                <a:ea typeface="HG丸ｺﾞｼｯｸM-PRO" panose="020F0600000000000000" pitchFamily="50" charset="-128"/>
              </a:rPr>
              <a:t>が</a:t>
            </a:r>
            <a:r>
              <a:rPr lang="ja-JP" altLang="en-US" dirty="0">
                <a:solidFill>
                  <a:prstClr val="black"/>
                </a:solidFill>
                <a:latin typeface="HG丸ｺﾞｼｯｸM-PRO" panose="020F0600000000000000" pitchFamily="50" charset="-128"/>
                <a:ea typeface="HG丸ｺﾞｼｯｸM-PRO" panose="020F0600000000000000" pitchFamily="50" charset="-128"/>
              </a:rPr>
              <a:t>その授業で何を学んだのか</a:t>
            </a:r>
            <a:r>
              <a:rPr lang="ja-JP" altLang="en-US" dirty="0" smtClean="0">
                <a:solidFill>
                  <a:prstClr val="black"/>
                </a:solidFill>
                <a:latin typeface="HG丸ｺﾞｼｯｸM-PRO" panose="020F0600000000000000" pitchFamily="50" charset="-128"/>
                <a:ea typeface="HG丸ｺﾞｼｯｸM-PRO" panose="020F0600000000000000" pitchFamily="50" charset="-128"/>
              </a:rPr>
              <a:t>整</a:t>
            </a:r>
            <a:endParaRPr lang="en-US" altLang="ja-JP" dirty="0" smtClean="0">
              <a:solidFill>
                <a:prstClr val="black"/>
              </a:solidFill>
              <a:latin typeface="HG丸ｺﾞｼｯｸM-PRO" panose="020F0600000000000000" pitchFamily="50" charset="-128"/>
              <a:ea typeface="HG丸ｺﾞｼｯｸM-PRO" panose="020F0600000000000000" pitchFamily="50" charset="-128"/>
            </a:endParaRPr>
          </a:p>
          <a:p>
            <a:r>
              <a:rPr lang="ja-JP" altLang="en-US" dirty="0">
                <a:solidFill>
                  <a:prstClr val="black"/>
                </a:solidFill>
                <a:latin typeface="HG丸ｺﾞｼｯｸM-PRO" panose="020F0600000000000000" pitchFamily="50" charset="-128"/>
                <a:ea typeface="HG丸ｺﾞｼｯｸM-PRO" panose="020F0600000000000000" pitchFamily="50" charset="-128"/>
              </a:rPr>
              <a:t>　</a:t>
            </a:r>
            <a:r>
              <a:rPr lang="ja-JP" altLang="en-US" dirty="0" err="1" smtClean="0">
                <a:solidFill>
                  <a:prstClr val="black"/>
                </a:solidFill>
                <a:latin typeface="HG丸ｺﾞｼｯｸM-PRO" panose="020F0600000000000000" pitchFamily="50" charset="-128"/>
                <a:ea typeface="HG丸ｺﾞｼｯｸM-PRO" panose="020F0600000000000000" pitchFamily="50" charset="-128"/>
              </a:rPr>
              <a:t>理し</a:t>
            </a:r>
            <a:r>
              <a:rPr lang="ja-JP" altLang="en-US" dirty="0" smtClean="0">
                <a:solidFill>
                  <a:prstClr val="black"/>
                </a:solidFill>
                <a:latin typeface="HG丸ｺﾞｼｯｸM-PRO" panose="020F0600000000000000" pitchFamily="50" charset="-128"/>
                <a:ea typeface="HG丸ｺﾞｼｯｸM-PRO" panose="020F0600000000000000" pitchFamily="50" charset="-128"/>
              </a:rPr>
              <a:t>、確認</a:t>
            </a:r>
            <a:r>
              <a:rPr lang="ja-JP" altLang="en-US" dirty="0">
                <a:solidFill>
                  <a:prstClr val="black"/>
                </a:solidFill>
                <a:latin typeface="HG丸ｺﾞｼｯｸM-PRO" panose="020F0600000000000000" pitchFamily="50" charset="-128"/>
                <a:ea typeface="HG丸ｺﾞｼｯｸM-PRO" panose="020F0600000000000000" pitchFamily="50" charset="-128"/>
              </a:rPr>
              <a:t>するようにすること。</a:t>
            </a:r>
            <a:endParaRPr lang="en-US" altLang="ja-JP" dirty="0">
              <a:solidFill>
                <a:prstClr val="black"/>
              </a:solidFill>
              <a:latin typeface="HG丸ｺﾞｼｯｸM-PRO" panose="020F0600000000000000" pitchFamily="50" charset="-128"/>
              <a:ea typeface="HG丸ｺﾞｼｯｸM-PRO" panose="020F0600000000000000" pitchFamily="50" charset="-128"/>
            </a:endParaRPr>
          </a:p>
          <a:p>
            <a:r>
              <a:rPr lang="ja-JP" altLang="en-US" dirty="0" smtClean="0">
                <a:solidFill>
                  <a:prstClr val="black"/>
                </a:solidFill>
                <a:latin typeface="HG丸ｺﾞｼｯｸM-PRO" panose="020F0600000000000000" pitchFamily="50" charset="-128"/>
                <a:ea typeface="HG丸ｺﾞｼｯｸM-PRO" panose="020F0600000000000000" pitchFamily="50" charset="-128"/>
              </a:rPr>
              <a:t>⑤</a:t>
            </a:r>
            <a:r>
              <a:rPr lang="ja-JP" altLang="en-US" dirty="0">
                <a:solidFill>
                  <a:prstClr val="black"/>
                </a:solidFill>
                <a:latin typeface="HG丸ｺﾞｼｯｸM-PRO" panose="020F0600000000000000" pitchFamily="50" charset="-128"/>
                <a:ea typeface="HG丸ｺﾞｼｯｸM-PRO" panose="020F0600000000000000" pitchFamily="50" charset="-128"/>
              </a:rPr>
              <a:t>児童生徒自身が分かった</a:t>
            </a:r>
            <a:r>
              <a:rPr lang="ja-JP" altLang="en-US" dirty="0" smtClean="0">
                <a:solidFill>
                  <a:prstClr val="black"/>
                </a:solidFill>
                <a:latin typeface="HG丸ｺﾞｼｯｸM-PRO" panose="020F0600000000000000" pitchFamily="50" charset="-128"/>
                <a:ea typeface="HG丸ｺﾞｼｯｸM-PRO" panose="020F0600000000000000" pitchFamily="50" charset="-128"/>
              </a:rPr>
              <a:t>こと、でき</a:t>
            </a:r>
            <a:endParaRPr lang="en-US" altLang="ja-JP" dirty="0" smtClean="0">
              <a:solidFill>
                <a:prstClr val="black"/>
              </a:solidFill>
              <a:latin typeface="HG丸ｺﾞｼｯｸM-PRO" panose="020F0600000000000000" pitchFamily="50" charset="-128"/>
              <a:ea typeface="HG丸ｺﾞｼｯｸM-PRO" panose="020F0600000000000000" pitchFamily="50" charset="-128"/>
            </a:endParaRPr>
          </a:p>
          <a:p>
            <a:r>
              <a:rPr lang="ja-JP" altLang="en-US" dirty="0">
                <a:solidFill>
                  <a:prstClr val="black"/>
                </a:solidFill>
                <a:latin typeface="HG丸ｺﾞｼｯｸM-PRO" panose="020F0600000000000000" pitchFamily="50" charset="-128"/>
                <a:ea typeface="HG丸ｺﾞｼｯｸM-PRO" panose="020F0600000000000000" pitchFamily="50" charset="-128"/>
              </a:rPr>
              <a:t>　</a:t>
            </a:r>
            <a:r>
              <a:rPr lang="ja-JP" altLang="en-US" dirty="0" smtClean="0">
                <a:solidFill>
                  <a:prstClr val="black"/>
                </a:solidFill>
                <a:latin typeface="HG丸ｺﾞｼｯｸM-PRO" panose="020F0600000000000000" pitchFamily="50" charset="-128"/>
                <a:ea typeface="HG丸ｺﾞｼｯｸM-PRO" panose="020F0600000000000000" pitchFamily="50" charset="-128"/>
              </a:rPr>
              <a:t>たこと</a:t>
            </a:r>
            <a:r>
              <a:rPr lang="ja-JP" altLang="en-US" dirty="0">
                <a:solidFill>
                  <a:prstClr val="black"/>
                </a:solidFill>
                <a:latin typeface="HG丸ｺﾞｼｯｸM-PRO" panose="020F0600000000000000" pitchFamily="50" charset="-128"/>
                <a:ea typeface="HG丸ｺﾞｼｯｸM-PRO" panose="020F0600000000000000" pitchFamily="50" charset="-128"/>
              </a:rPr>
              <a:t>を振り返るようにさせること。</a:t>
            </a:r>
            <a:endParaRPr lang="ja-JP" altLang="en-US" dirty="0">
              <a:solidFill>
                <a:prstClr val="black"/>
              </a:solidFill>
            </a:endParaRPr>
          </a:p>
        </p:txBody>
      </p:sp>
      <p:sp>
        <p:nvSpPr>
          <p:cNvPr id="10" name="角丸四角形 9"/>
          <p:cNvSpPr/>
          <p:nvPr/>
        </p:nvSpPr>
        <p:spPr>
          <a:xfrm>
            <a:off x="8100392" y="116632"/>
            <a:ext cx="841867" cy="458791"/>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b="1" dirty="0" smtClean="0">
                <a:solidFill>
                  <a:schemeClr val="tx1"/>
                </a:solidFill>
                <a:latin typeface="HG丸ｺﾞｼｯｸM-PRO" panose="020F0600000000000000" pitchFamily="50" charset="-128"/>
                <a:ea typeface="HG丸ｺﾞｼｯｸM-PRO" panose="020F0600000000000000" pitchFamily="50" charset="-128"/>
              </a:rPr>
              <a:t>P</a:t>
            </a:r>
            <a:r>
              <a:rPr kumimoji="1" lang="ja-JP" altLang="en-US" sz="2400" b="1" dirty="0" smtClean="0">
                <a:solidFill>
                  <a:schemeClr val="tx1"/>
                </a:solidFill>
                <a:latin typeface="HG丸ｺﾞｼｯｸM-PRO" panose="020F0600000000000000" pitchFamily="50" charset="-128"/>
                <a:ea typeface="HG丸ｺﾞｼｯｸM-PRO" panose="020F0600000000000000" pitchFamily="50" charset="-128"/>
              </a:rPr>
              <a:t>５</a:t>
            </a:r>
            <a:endParaRPr lang="en-US" altLang="ja-JP" sz="2400" b="1" dirty="0" smtClean="0">
              <a:solidFill>
                <a:schemeClr val="tx1"/>
              </a:solidFill>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100241861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ボックス 13"/>
          <p:cNvSpPr txBox="1"/>
          <p:nvPr/>
        </p:nvSpPr>
        <p:spPr>
          <a:xfrm>
            <a:off x="285750" y="1771650"/>
            <a:ext cx="8420100" cy="4832092"/>
          </a:xfrm>
          <a:prstGeom prst="rect">
            <a:avLst/>
          </a:prstGeom>
          <a:noFill/>
        </p:spPr>
        <p:txBody>
          <a:bodyPr wrap="square" rtlCol="0">
            <a:spAutoFit/>
          </a:bodyPr>
          <a:lstStyle/>
          <a:p>
            <a:r>
              <a:rPr lang="ja-JP" altLang="en-US" sz="2800" dirty="0" smtClean="0">
                <a:solidFill>
                  <a:schemeClr val="bg1">
                    <a:lumMod val="85000"/>
                  </a:schemeClr>
                </a:solidFill>
              </a:rPr>
              <a:t>○全国調査を生かした授業づくりについて考える。</a:t>
            </a:r>
            <a:endParaRPr lang="en-US" altLang="ja-JP" sz="2800" dirty="0" smtClean="0">
              <a:solidFill>
                <a:schemeClr val="bg1">
                  <a:lumMod val="85000"/>
                </a:schemeClr>
              </a:solidFill>
            </a:endParaRPr>
          </a:p>
          <a:p>
            <a:endParaRPr lang="en-US" altLang="ja-JP" sz="2800" dirty="0" smtClean="0">
              <a:solidFill>
                <a:schemeClr val="bg1">
                  <a:lumMod val="85000"/>
                </a:schemeClr>
              </a:solidFill>
            </a:endParaRPr>
          </a:p>
          <a:p>
            <a:r>
              <a:rPr lang="ja-JP" altLang="en-US" sz="2800" dirty="0" smtClean="0">
                <a:solidFill>
                  <a:schemeClr val="bg1">
                    <a:lumMod val="85000"/>
                  </a:schemeClr>
                </a:solidFill>
              </a:rPr>
              <a:t>○書いたことを交流する。</a:t>
            </a:r>
            <a:endParaRPr lang="en-US" altLang="ja-JP" sz="2800" dirty="0" smtClean="0">
              <a:solidFill>
                <a:schemeClr val="bg1">
                  <a:lumMod val="85000"/>
                </a:schemeClr>
              </a:solidFill>
            </a:endParaRPr>
          </a:p>
          <a:p>
            <a:r>
              <a:rPr kumimoji="1" lang="ja-JP" altLang="en-US" sz="2800" dirty="0" smtClean="0">
                <a:solidFill>
                  <a:schemeClr val="bg1">
                    <a:lumMod val="85000"/>
                  </a:schemeClr>
                </a:solidFill>
              </a:rPr>
              <a:t>　（グループ）</a:t>
            </a:r>
            <a:endParaRPr kumimoji="1" lang="en-US" altLang="ja-JP" sz="2800" dirty="0" smtClean="0">
              <a:solidFill>
                <a:schemeClr val="bg1">
                  <a:lumMod val="85000"/>
                </a:schemeClr>
              </a:solidFill>
            </a:endParaRPr>
          </a:p>
          <a:p>
            <a:r>
              <a:rPr lang="ja-JP" altLang="en-US" sz="2800" dirty="0" smtClean="0">
                <a:solidFill>
                  <a:schemeClr val="bg1">
                    <a:lumMod val="85000"/>
                  </a:schemeClr>
                </a:solidFill>
              </a:rPr>
              <a:t>○「ヒント集２</a:t>
            </a:r>
            <a:r>
              <a:rPr lang="ja-JP" altLang="en-US" sz="2800" dirty="0" smtClean="0">
                <a:solidFill>
                  <a:schemeClr val="bg1">
                    <a:lumMod val="85000"/>
                  </a:schemeClr>
                </a:solidFill>
                <a:latin typeface="+mj-ea"/>
                <a:ea typeface="+mj-ea"/>
              </a:rPr>
              <a:t>」</a:t>
            </a:r>
            <a:r>
              <a:rPr lang="en-US" altLang="ja-JP" sz="2800" dirty="0" smtClean="0">
                <a:solidFill>
                  <a:schemeClr val="bg1">
                    <a:lumMod val="85000"/>
                  </a:schemeClr>
                </a:solidFill>
                <a:latin typeface="+mj-ea"/>
                <a:ea typeface="+mj-ea"/>
              </a:rPr>
              <a:t>P</a:t>
            </a:r>
            <a:r>
              <a:rPr lang="ja-JP" altLang="en-US" sz="2800" dirty="0" smtClean="0">
                <a:solidFill>
                  <a:schemeClr val="bg1">
                    <a:lumMod val="85000"/>
                  </a:schemeClr>
                </a:solidFill>
                <a:latin typeface="+mj-ea"/>
                <a:ea typeface="+mj-ea"/>
              </a:rPr>
              <a:t>４・５</a:t>
            </a:r>
            <a:r>
              <a:rPr lang="ja-JP" altLang="en-US" sz="2800" dirty="0" smtClean="0">
                <a:solidFill>
                  <a:schemeClr val="bg1">
                    <a:lumMod val="85000"/>
                  </a:schemeClr>
                </a:solidFill>
              </a:rPr>
              <a:t>を読む。</a:t>
            </a:r>
            <a:endParaRPr lang="en-US" altLang="ja-JP" sz="2800" dirty="0" smtClean="0">
              <a:solidFill>
                <a:schemeClr val="bg1">
                  <a:lumMod val="85000"/>
                </a:schemeClr>
              </a:solidFill>
            </a:endParaRPr>
          </a:p>
          <a:p>
            <a:endParaRPr lang="en-US" altLang="ja-JP" sz="2800" dirty="0">
              <a:solidFill>
                <a:schemeClr val="bg1">
                  <a:lumMod val="85000"/>
                </a:schemeClr>
              </a:solidFill>
            </a:endParaRPr>
          </a:p>
          <a:p>
            <a:r>
              <a:rPr lang="ja-JP" altLang="en-US" sz="2800" dirty="0" smtClean="0"/>
              <a:t>○気付きを書く。</a:t>
            </a:r>
            <a:endParaRPr lang="en-US" altLang="ja-JP" sz="2800" dirty="0" smtClean="0"/>
          </a:p>
          <a:p>
            <a:r>
              <a:rPr lang="ja-JP" altLang="en-US" sz="2800" dirty="0" smtClean="0"/>
              <a:t>　（個人）</a:t>
            </a:r>
            <a:endParaRPr lang="en-US" altLang="ja-JP" sz="2800" dirty="0" smtClean="0"/>
          </a:p>
          <a:p>
            <a:r>
              <a:rPr lang="ja-JP" altLang="en-US" sz="2800" dirty="0" smtClean="0">
                <a:solidFill>
                  <a:schemeClr val="bg1">
                    <a:lumMod val="85000"/>
                  </a:schemeClr>
                </a:solidFill>
              </a:rPr>
              <a:t>○気付きを交流する。</a:t>
            </a:r>
            <a:endParaRPr lang="en-US" altLang="ja-JP" sz="2800" dirty="0" smtClean="0">
              <a:solidFill>
                <a:schemeClr val="bg1">
                  <a:lumMod val="85000"/>
                </a:schemeClr>
              </a:solidFill>
            </a:endParaRPr>
          </a:p>
          <a:p>
            <a:r>
              <a:rPr lang="ja-JP" altLang="en-US" sz="2800" dirty="0">
                <a:solidFill>
                  <a:schemeClr val="bg1">
                    <a:lumMod val="85000"/>
                  </a:schemeClr>
                </a:solidFill>
              </a:rPr>
              <a:t>　</a:t>
            </a:r>
            <a:r>
              <a:rPr lang="ja-JP" altLang="en-US" sz="2800" dirty="0" smtClean="0">
                <a:solidFill>
                  <a:schemeClr val="bg1">
                    <a:lumMod val="85000"/>
                  </a:schemeClr>
                </a:solidFill>
              </a:rPr>
              <a:t>（グループ）</a:t>
            </a:r>
            <a:endParaRPr lang="en-US" altLang="ja-JP" sz="2800" dirty="0">
              <a:solidFill>
                <a:schemeClr val="bg1">
                  <a:lumMod val="85000"/>
                </a:schemeClr>
              </a:solidFill>
            </a:endParaRPr>
          </a:p>
          <a:p>
            <a:r>
              <a:rPr lang="ja-JP" altLang="en-US" sz="2800" dirty="0" smtClean="0">
                <a:solidFill>
                  <a:schemeClr val="bg1">
                    <a:lumMod val="85000"/>
                  </a:schemeClr>
                </a:solidFill>
              </a:rPr>
              <a:t>○全体で報告する。</a:t>
            </a:r>
            <a:endParaRPr kumimoji="1" lang="en-US" altLang="ja-JP" sz="2800" dirty="0" smtClean="0">
              <a:solidFill>
                <a:schemeClr val="bg1">
                  <a:lumMod val="85000"/>
                </a:schemeClr>
              </a:solidFill>
            </a:endParaRPr>
          </a:p>
        </p:txBody>
      </p:sp>
      <p:sp>
        <p:nvSpPr>
          <p:cNvPr id="15" name="下矢印 14"/>
          <p:cNvSpPr/>
          <p:nvPr/>
        </p:nvSpPr>
        <p:spPr>
          <a:xfrm>
            <a:off x="3425727" y="22806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下矢印 15"/>
          <p:cNvSpPr/>
          <p:nvPr/>
        </p:nvSpPr>
        <p:spPr>
          <a:xfrm>
            <a:off x="3425727" y="31950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下矢印 16"/>
          <p:cNvSpPr/>
          <p:nvPr/>
        </p:nvSpPr>
        <p:spPr>
          <a:xfrm>
            <a:off x="3425727" y="39824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下矢印 17"/>
          <p:cNvSpPr/>
          <p:nvPr/>
        </p:nvSpPr>
        <p:spPr>
          <a:xfrm>
            <a:off x="3425727" y="48587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下矢印 18"/>
          <p:cNvSpPr/>
          <p:nvPr/>
        </p:nvSpPr>
        <p:spPr>
          <a:xfrm>
            <a:off x="3406677" y="572868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p:nvSpPr>
        <p:spPr>
          <a:xfrm>
            <a:off x="0" y="0"/>
            <a:ext cx="91440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Ⅰ</a:t>
            </a:r>
            <a:r>
              <a:rPr lang="ja-JP" altLang="en-US" sz="3600" b="1" dirty="0" smtClean="0">
                <a:latin typeface="+mn-ea"/>
              </a:rPr>
              <a:t>　授業づくり</a:t>
            </a:r>
            <a:r>
              <a:rPr lang="ja-JP" altLang="en-US" sz="3600" b="1" dirty="0">
                <a:latin typeface="+mn-ea"/>
              </a:rPr>
              <a:t>共通理解</a:t>
            </a:r>
            <a:r>
              <a:rPr lang="ja-JP" altLang="en-US" sz="3600" b="1" dirty="0" smtClean="0">
                <a:latin typeface="+mn-ea"/>
              </a:rPr>
              <a:t>研修</a:t>
            </a:r>
            <a:endParaRPr kumimoji="1" lang="ja-JP" altLang="en-US" sz="2000" b="1" dirty="0"/>
          </a:p>
        </p:txBody>
      </p:sp>
    </p:spTree>
    <p:extLst>
      <p:ext uri="{BB962C8B-B14F-4D97-AF65-F5344CB8AC3E}">
        <p14:creationId xmlns:p14="http://schemas.microsoft.com/office/powerpoint/2010/main" val="422064848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Z:\事務文書\教科教育\教科部共同研究\H27共同研修\校内研修パッケージ\第２案\ワークシート\画像\授業づくり共通理解研修_ワークシート.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81942" y="1648799"/>
            <a:ext cx="3654814" cy="517187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txBody>
          <a:bodyPr/>
          <a:lstStyle/>
          <a:p>
            <a:endParaRPr kumimoji="1" lang="ja-JP" altLang="en-US"/>
          </a:p>
        </p:txBody>
      </p:sp>
      <p:sp>
        <p:nvSpPr>
          <p:cNvPr id="6" name="角丸四角形 5"/>
          <p:cNvSpPr/>
          <p:nvPr/>
        </p:nvSpPr>
        <p:spPr>
          <a:xfrm>
            <a:off x="2803071" y="3750906"/>
            <a:ext cx="1504950" cy="179070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247650" y="2133600"/>
            <a:ext cx="2247900" cy="923330"/>
          </a:xfrm>
          <a:prstGeom prst="rect">
            <a:avLst/>
          </a:prstGeom>
          <a:noFill/>
        </p:spPr>
        <p:txBody>
          <a:bodyPr wrap="square" rtlCol="0">
            <a:spAutoFit/>
          </a:bodyPr>
          <a:lstStyle/>
          <a:p>
            <a:r>
              <a:rPr kumimoji="1" lang="en-US" altLang="ja-JP" dirty="0" smtClean="0"/>
              <a:t>※</a:t>
            </a:r>
            <a:r>
              <a:rPr kumimoji="1" lang="ja-JP" altLang="en-US" dirty="0" smtClean="0"/>
              <a:t>ワークシートの赤</a:t>
            </a:r>
            <a:r>
              <a:rPr lang="ja-JP" altLang="en-US" dirty="0" smtClean="0"/>
              <a:t>枠部分に記入してください。</a:t>
            </a:r>
            <a:endParaRPr kumimoji="1" lang="ja-JP" altLang="en-US" dirty="0"/>
          </a:p>
        </p:txBody>
      </p:sp>
      <p:sp>
        <p:nvSpPr>
          <p:cNvPr id="10" name="正方形/長方形 9"/>
          <p:cNvSpPr/>
          <p:nvPr/>
        </p:nvSpPr>
        <p:spPr>
          <a:xfrm>
            <a:off x="0" y="0"/>
            <a:ext cx="91440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Ⅰ</a:t>
            </a:r>
            <a:r>
              <a:rPr lang="ja-JP" altLang="en-US" sz="3600" b="1" dirty="0" smtClean="0">
                <a:latin typeface="+mn-ea"/>
              </a:rPr>
              <a:t>　授業づくり</a:t>
            </a:r>
            <a:r>
              <a:rPr lang="ja-JP" altLang="en-US" sz="3600" b="1" dirty="0">
                <a:latin typeface="+mn-ea"/>
              </a:rPr>
              <a:t>共通理解</a:t>
            </a:r>
            <a:r>
              <a:rPr lang="ja-JP" altLang="en-US" sz="3600" b="1" dirty="0" smtClean="0">
                <a:latin typeface="+mn-ea"/>
              </a:rPr>
              <a:t>研修</a:t>
            </a:r>
            <a:endParaRPr kumimoji="1" lang="ja-JP" altLang="en-US" sz="2000" b="1" dirty="0"/>
          </a:p>
        </p:txBody>
      </p:sp>
    </p:spTree>
    <p:extLst>
      <p:ext uri="{BB962C8B-B14F-4D97-AF65-F5344CB8AC3E}">
        <p14:creationId xmlns:p14="http://schemas.microsoft.com/office/powerpoint/2010/main" val="188317472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ボックス 13"/>
          <p:cNvSpPr txBox="1"/>
          <p:nvPr/>
        </p:nvSpPr>
        <p:spPr>
          <a:xfrm>
            <a:off x="285750" y="1771650"/>
            <a:ext cx="8420100" cy="4832092"/>
          </a:xfrm>
          <a:prstGeom prst="rect">
            <a:avLst/>
          </a:prstGeom>
          <a:noFill/>
        </p:spPr>
        <p:txBody>
          <a:bodyPr wrap="square" rtlCol="0">
            <a:spAutoFit/>
          </a:bodyPr>
          <a:lstStyle/>
          <a:p>
            <a:r>
              <a:rPr lang="ja-JP" altLang="en-US" sz="2800" dirty="0" smtClean="0">
                <a:solidFill>
                  <a:schemeClr val="bg1">
                    <a:lumMod val="85000"/>
                  </a:schemeClr>
                </a:solidFill>
              </a:rPr>
              <a:t>○全国調査を生かした授業づくりについて考える。</a:t>
            </a:r>
            <a:endParaRPr lang="en-US" altLang="ja-JP" sz="2800" dirty="0" smtClean="0">
              <a:solidFill>
                <a:schemeClr val="bg1">
                  <a:lumMod val="85000"/>
                </a:schemeClr>
              </a:solidFill>
            </a:endParaRPr>
          </a:p>
          <a:p>
            <a:endParaRPr lang="en-US" altLang="ja-JP" sz="2800" dirty="0" smtClean="0">
              <a:solidFill>
                <a:schemeClr val="bg1">
                  <a:lumMod val="85000"/>
                </a:schemeClr>
              </a:solidFill>
            </a:endParaRPr>
          </a:p>
          <a:p>
            <a:r>
              <a:rPr lang="ja-JP" altLang="en-US" sz="2800" dirty="0" smtClean="0">
                <a:solidFill>
                  <a:schemeClr val="bg1">
                    <a:lumMod val="85000"/>
                  </a:schemeClr>
                </a:solidFill>
              </a:rPr>
              <a:t>○書いたことを交流する。</a:t>
            </a:r>
            <a:endParaRPr lang="en-US" altLang="ja-JP" sz="2800" dirty="0" smtClean="0">
              <a:solidFill>
                <a:schemeClr val="bg1">
                  <a:lumMod val="85000"/>
                </a:schemeClr>
              </a:solidFill>
            </a:endParaRPr>
          </a:p>
          <a:p>
            <a:r>
              <a:rPr kumimoji="1" lang="ja-JP" altLang="en-US" sz="2800" dirty="0" smtClean="0">
                <a:solidFill>
                  <a:schemeClr val="bg1">
                    <a:lumMod val="85000"/>
                  </a:schemeClr>
                </a:solidFill>
              </a:rPr>
              <a:t>　（グループ）</a:t>
            </a:r>
            <a:endParaRPr kumimoji="1" lang="en-US" altLang="ja-JP" sz="2800" dirty="0" smtClean="0">
              <a:solidFill>
                <a:schemeClr val="bg1">
                  <a:lumMod val="85000"/>
                </a:schemeClr>
              </a:solidFill>
            </a:endParaRPr>
          </a:p>
          <a:p>
            <a:r>
              <a:rPr lang="ja-JP" altLang="en-US" sz="2800" dirty="0" smtClean="0">
                <a:solidFill>
                  <a:schemeClr val="bg1">
                    <a:lumMod val="85000"/>
                  </a:schemeClr>
                </a:solidFill>
              </a:rPr>
              <a:t>○「ヒント集２</a:t>
            </a:r>
            <a:r>
              <a:rPr lang="ja-JP" altLang="en-US" sz="2800" dirty="0" smtClean="0">
                <a:solidFill>
                  <a:schemeClr val="bg1">
                    <a:lumMod val="85000"/>
                  </a:schemeClr>
                </a:solidFill>
                <a:latin typeface="+mj-ea"/>
                <a:ea typeface="+mj-ea"/>
              </a:rPr>
              <a:t>」</a:t>
            </a:r>
            <a:r>
              <a:rPr lang="en-US" altLang="ja-JP" sz="2800" dirty="0" smtClean="0">
                <a:solidFill>
                  <a:schemeClr val="bg1">
                    <a:lumMod val="85000"/>
                  </a:schemeClr>
                </a:solidFill>
                <a:latin typeface="+mj-ea"/>
                <a:ea typeface="+mj-ea"/>
              </a:rPr>
              <a:t>P</a:t>
            </a:r>
            <a:r>
              <a:rPr lang="ja-JP" altLang="en-US" sz="2800" dirty="0" smtClean="0">
                <a:solidFill>
                  <a:schemeClr val="bg1">
                    <a:lumMod val="85000"/>
                  </a:schemeClr>
                </a:solidFill>
                <a:latin typeface="+mj-ea"/>
                <a:ea typeface="+mj-ea"/>
              </a:rPr>
              <a:t>４・５</a:t>
            </a:r>
            <a:r>
              <a:rPr lang="ja-JP" altLang="en-US" sz="2800" dirty="0" smtClean="0">
                <a:solidFill>
                  <a:schemeClr val="bg1">
                    <a:lumMod val="85000"/>
                  </a:schemeClr>
                </a:solidFill>
              </a:rPr>
              <a:t>を読む。</a:t>
            </a:r>
            <a:endParaRPr lang="en-US" altLang="ja-JP" sz="2800" dirty="0" smtClean="0">
              <a:solidFill>
                <a:schemeClr val="bg1">
                  <a:lumMod val="85000"/>
                </a:schemeClr>
              </a:solidFill>
            </a:endParaRPr>
          </a:p>
          <a:p>
            <a:endParaRPr lang="en-US" altLang="ja-JP" sz="2800" dirty="0">
              <a:solidFill>
                <a:schemeClr val="bg1">
                  <a:lumMod val="85000"/>
                </a:schemeClr>
              </a:solidFill>
            </a:endParaRPr>
          </a:p>
          <a:p>
            <a:r>
              <a:rPr lang="ja-JP" altLang="en-US" sz="2800" dirty="0" smtClean="0">
                <a:solidFill>
                  <a:schemeClr val="bg1">
                    <a:lumMod val="85000"/>
                  </a:schemeClr>
                </a:solidFill>
              </a:rPr>
              <a:t>○気付きを書く。</a:t>
            </a:r>
            <a:endParaRPr lang="en-US" altLang="ja-JP" sz="2800" dirty="0" smtClean="0">
              <a:solidFill>
                <a:schemeClr val="bg1">
                  <a:lumMod val="85000"/>
                </a:schemeClr>
              </a:solidFill>
            </a:endParaRPr>
          </a:p>
          <a:p>
            <a:r>
              <a:rPr lang="ja-JP" altLang="en-US" sz="2800" dirty="0" smtClean="0">
                <a:solidFill>
                  <a:schemeClr val="bg1">
                    <a:lumMod val="85000"/>
                  </a:schemeClr>
                </a:solidFill>
              </a:rPr>
              <a:t>　（個人）</a:t>
            </a:r>
            <a:endParaRPr lang="en-US" altLang="ja-JP" sz="2800" dirty="0" smtClean="0">
              <a:solidFill>
                <a:schemeClr val="bg1">
                  <a:lumMod val="85000"/>
                </a:schemeClr>
              </a:solidFill>
            </a:endParaRPr>
          </a:p>
          <a:p>
            <a:r>
              <a:rPr lang="ja-JP" altLang="en-US" sz="2800" dirty="0" smtClean="0"/>
              <a:t>○気付きを交流する。</a:t>
            </a:r>
            <a:endParaRPr lang="en-US" altLang="ja-JP" sz="2800" dirty="0" smtClean="0"/>
          </a:p>
          <a:p>
            <a:r>
              <a:rPr lang="ja-JP" altLang="en-US" sz="2800" dirty="0"/>
              <a:t>　</a:t>
            </a:r>
            <a:r>
              <a:rPr lang="ja-JP" altLang="en-US" sz="2800" dirty="0" smtClean="0"/>
              <a:t>（グループ）</a:t>
            </a:r>
            <a:endParaRPr lang="en-US" altLang="ja-JP" sz="2800" dirty="0"/>
          </a:p>
          <a:p>
            <a:r>
              <a:rPr lang="ja-JP" altLang="en-US" sz="2800" dirty="0" smtClean="0">
                <a:solidFill>
                  <a:schemeClr val="bg1">
                    <a:lumMod val="85000"/>
                  </a:schemeClr>
                </a:solidFill>
              </a:rPr>
              <a:t>○全体で報告する。</a:t>
            </a:r>
            <a:endParaRPr kumimoji="1" lang="en-US" altLang="ja-JP" sz="2800" dirty="0" smtClean="0">
              <a:solidFill>
                <a:schemeClr val="bg1">
                  <a:lumMod val="85000"/>
                </a:schemeClr>
              </a:solidFill>
            </a:endParaRPr>
          </a:p>
        </p:txBody>
      </p:sp>
      <p:sp>
        <p:nvSpPr>
          <p:cNvPr id="15" name="下矢印 14"/>
          <p:cNvSpPr/>
          <p:nvPr/>
        </p:nvSpPr>
        <p:spPr>
          <a:xfrm>
            <a:off x="3425727" y="22806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下矢印 15"/>
          <p:cNvSpPr/>
          <p:nvPr/>
        </p:nvSpPr>
        <p:spPr>
          <a:xfrm>
            <a:off x="3425727" y="31950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下矢印 16"/>
          <p:cNvSpPr/>
          <p:nvPr/>
        </p:nvSpPr>
        <p:spPr>
          <a:xfrm>
            <a:off x="3425727" y="39824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下矢印 17"/>
          <p:cNvSpPr/>
          <p:nvPr/>
        </p:nvSpPr>
        <p:spPr>
          <a:xfrm>
            <a:off x="3425727" y="48587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下矢印 18"/>
          <p:cNvSpPr/>
          <p:nvPr/>
        </p:nvSpPr>
        <p:spPr>
          <a:xfrm>
            <a:off x="3406677" y="572868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p:nvSpPr>
        <p:spPr>
          <a:xfrm>
            <a:off x="0" y="0"/>
            <a:ext cx="91440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Ⅰ</a:t>
            </a:r>
            <a:r>
              <a:rPr lang="ja-JP" altLang="en-US" sz="3600" b="1" dirty="0" smtClean="0">
                <a:latin typeface="+mn-ea"/>
              </a:rPr>
              <a:t>　授業づくり</a:t>
            </a:r>
            <a:r>
              <a:rPr lang="ja-JP" altLang="en-US" sz="3600" b="1" dirty="0">
                <a:latin typeface="+mn-ea"/>
              </a:rPr>
              <a:t>共通理解</a:t>
            </a:r>
            <a:r>
              <a:rPr lang="ja-JP" altLang="en-US" sz="3600" b="1" dirty="0" smtClean="0">
                <a:latin typeface="+mn-ea"/>
              </a:rPr>
              <a:t>研修</a:t>
            </a:r>
            <a:endParaRPr kumimoji="1" lang="ja-JP" altLang="en-US" sz="2000" b="1" dirty="0"/>
          </a:p>
        </p:txBody>
      </p:sp>
    </p:spTree>
    <p:extLst>
      <p:ext uri="{BB962C8B-B14F-4D97-AF65-F5344CB8AC3E}">
        <p14:creationId xmlns:p14="http://schemas.microsoft.com/office/powerpoint/2010/main" val="42206484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p:cNvSpPr/>
          <p:nvPr/>
        </p:nvSpPr>
        <p:spPr>
          <a:xfrm>
            <a:off x="0" y="-27384"/>
            <a:ext cx="9144000" cy="7924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smtClean="0">
                <a:latin typeface="HG丸ｺﾞｼｯｸM-PRO" panose="020F0600000000000000" pitchFamily="50" charset="-128"/>
                <a:ea typeface="HG丸ｺﾞｼｯｸM-PRO" panose="020F0600000000000000" pitchFamily="50" charset="-128"/>
              </a:rPr>
              <a:t>６つの研修の概要</a:t>
            </a:r>
            <a:endParaRPr lang="en-US" altLang="ja-JP" sz="3600" b="1" dirty="0" smtClean="0">
              <a:latin typeface="HG丸ｺﾞｼｯｸM-PRO" panose="020F0600000000000000" pitchFamily="50" charset="-128"/>
              <a:ea typeface="HG丸ｺﾞｼｯｸM-PRO" panose="020F0600000000000000" pitchFamily="50" charset="-128"/>
            </a:endParaRPr>
          </a:p>
        </p:txBody>
      </p:sp>
      <p:sp>
        <p:nvSpPr>
          <p:cNvPr id="7" name="角丸四角形 6"/>
          <p:cNvSpPr/>
          <p:nvPr/>
        </p:nvSpPr>
        <p:spPr>
          <a:xfrm>
            <a:off x="114300" y="76200"/>
            <a:ext cx="1638300" cy="40005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sz="2400" dirty="0" smtClean="0">
                <a:latin typeface="+mj-ea"/>
                <a:ea typeface="+mj-ea"/>
              </a:rPr>
              <a:t>はじめに</a:t>
            </a:r>
            <a:endParaRPr kumimoji="1" lang="ja-JP" altLang="en-US" sz="2400" dirty="0">
              <a:latin typeface="+mj-ea"/>
              <a:ea typeface="+mj-ea"/>
            </a:endParaRPr>
          </a:p>
        </p:txBody>
      </p:sp>
      <p:graphicFrame>
        <p:nvGraphicFramePr>
          <p:cNvPr id="8" name="表 7"/>
          <p:cNvGraphicFramePr>
            <a:graphicFrameLocks noGrp="1"/>
          </p:cNvGraphicFramePr>
          <p:nvPr>
            <p:extLst>
              <p:ext uri="{D42A27DB-BD31-4B8C-83A1-F6EECF244321}">
                <p14:modId xmlns:p14="http://schemas.microsoft.com/office/powerpoint/2010/main" val="1822141858"/>
              </p:ext>
            </p:extLst>
          </p:nvPr>
        </p:nvGraphicFramePr>
        <p:xfrm>
          <a:off x="247648" y="2187352"/>
          <a:ext cx="8648705" cy="4297680"/>
        </p:xfrm>
        <a:graphic>
          <a:graphicData uri="http://schemas.openxmlformats.org/drawingml/2006/table">
            <a:tbl>
              <a:tblPr firstRow="1" bandRow="1">
                <a:tableStyleId>{10A1B5D5-9B99-4C35-A422-299274C87663}</a:tableStyleId>
              </a:tblPr>
              <a:tblGrid>
                <a:gridCol w="383948">
                  <a:extLst>
                    <a:ext uri="{9D8B030D-6E8A-4147-A177-3AD203B41FA5}">
                      <a16:colId xmlns:a16="http://schemas.microsoft.com/office/drawing/2014/main" val="20000"/>
                    </a:ext>
                  </a:extLst>
                </a:gridCol>
                <a:gridCol w="2846895">
                  <a:extLst>
                    <a:ext uri="{9D8B030D-6E8A-4147-A177-3AD203B41FA5}">
                      <a16:colId xmlns:a16="http://schemas.microsoft.com/office/drawing/2014/main" val="20001"/>
                    </a:ext>
                  </a:extLst>
                </a:gridCol>
                <a:gridCol w="1234911">
                  <a:extLst>
                    <a:ext uri="{9D8B030D-6E8A-4147-A177-3AD203B41FA5}">
                      <a16:colId xmlns:a16="http://schemas.microsoft.com/office/drawing/2014/main" val="20002"/>
                    </a:ext>
                  </a:extLst>
                </a:gridCol>
                <a:gridCol w="3148553">
                  <a:extLst>
                    <a:ext uri="{9D8B030D-6E8A-4147-A177-3AD203B41FA5}">
                      <a16:colId xmlns:a16="http://schemas.microsoft.com/office/drawing/2014/main" val="20003"/>
                    </a:ext>
                  </a:extLst>
                </a:gridCol>
                <a:gridCol w="1034398">
                  <a:extLst>
                    <a:ext uri="{9D8B030D-6E8A-4147-A177-3AD203B41FA5}">
                      <a16:colId xmlns:a16="http://schemas.microsoft.com/office/drawing/2014/main" val="20004"/>
                    </a:ext>
                  </a:extLst>
                </a:gridCol>
              </a:tblGrid>
              <a:tr h="370840">
                <a:tc>
                  <a:txBody>
                    <a:bodyPr/>
                    <a:lstStyle/>
                    <a:p>
                      <a:pPr algn="ctr"/>
                      <a:endParaRPr kumimoji="1" lang="ja-JP" altLang="en-US" sz="1800" dirty="0">
                        <a:latin typeface="HG丸ｺﾞｼｯｸM-PRO" panose="020F0600000000000000" pitchFamily="50" charset="-128"/>
                        <a:ea typeface="HG丸ｺﾞｼｯｸM-PRO" panose="020F06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33CC"/>
                    </a:solidFill>
                  </a:tcPr>
                </a:tc>
                <a:tc>
                  <a:txBody>
                    <a:bodyPr/>
                    <a:lstStyle/>
                    <a:p>
                      <a:pPr algn="ctr"/>
                      <a:r>
                        <a:rPr kumimoji="1" lang="ja-JP" altLang="en-US" sz="1600" dirty="0" smtClean="0">
                          <a:latin typeface="HG丸ｺﾞｼｯｸM-PRO" panose="020F0600000000000000" pitchFamily="50" charset="-128"/>
                          <a:ea typeface="HG丸ｺﾞｼｯｸM-PRO" panose="020F0600000000000000" pitchFamily="50" charset="-128"/>
                        </a:rPr>
                        <a:t>研修の名称</a:t>
                      </a:r>
                      <a:endParaRPr kumimoji="1" lang="ja-JP" altLang="en-US" sz="1600" dirty="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33CC"/>
                    </a:solidFill>
                  </a:tcPr>
                </a:tc>
                <a:tc>
                  <a:txBody>
                    <a:bodyPr/>
                    <a:lstStyle/>
                    <a:p>
                      <a:pPr algn="ctr"/>
                      <a:r>
                        <a:rPr kumimoji="1" lang="ja-JP" altLang="en-US" sz="1600" dirty="0" smtClean="0">
                          <a:latin typeface="HG丸ｺﾞｼｯｸM-PRO" panose="020F0600000000000000" pitchFamily="50" charset="-128"/>
                          <a:ea typeface="HG丸ｺﾞｼｯｸM-PRO" panose="020F0600000000000000" pitchFamily="50" charset="-128"/>
                        </a:rPr>
                        <a:t>おすすめ</a:t>
                      </a:r>
                      <a:endParaRPr kumimoji="1" lang="en-US" altLang="ja-JP" sz="1600" dirty="0" smtClean="0">
                        <a:latin typeface="HG丸ｺﾞｼｯｸM-PRO" panose="020F0600000000000000" pitchFamily="50" charset="-128"/>
                        <a:ea typeface="HG丸ｺﾞｼｯｸM-PRO" panose="020F0600000000000000" pitchFamily="50" charset="-128"/>
                      </a:endParaRPr>
                    </a:p>
                    <a:p>
                      <a:pPr algn="ctr"/>
                      <a:r>
                        <a:rPr kumimoji="1" lang="ja-JP" altLang="en-US" sz="1600" dirty="0" smtClean="0">
                          <a:latin typeface="HG丸ｺﾞｼｯｸM-PRO" panose="020F0600000000000000" pitchFamily="50" charset="-128"/>
                          <a:ea typeface="HG丸ｺﾞｼｯｸM-PRO" panose="020F0600000000000000" pitchFamily="50" charset="-128"/>
                        </a:rPr>
                        <a:t>時期</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33CC"/>
                    </a:solidFill>
                  </a:tcPr>
                </a:tc>
                <a:tc>
                  <a:txBody>
                    <a:bodyPr/>
                    <a:lstStyle/>
                    <a:p>
                      <a:pPr algn="ctr"/>
                      <a:r>
                        <a:rPr kumimoji="1" lang="ja-JP" altLang="en-US" sz="1600" dirty="0" smtClean="0">
                          <a:latin typeface="HG丸ｺﾞｼｯｸM-PRO" panose="020F0600000000000000" pitchFamily="50" charset="-128"/>
                          <a:ea typeface="HG丸ｺﾞｼｯｸM-PRO" panose="020F0600000000000000" pitchFamily="50" charset="-128"/>
                        </a:rPr>
                        <a:t>「ヒント集２」の対応箇所</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33CC"/>
                    </a:solidFill>
                  </a:tcPr>
                </a:tc>
                <a:tc>
                  <a:txBody>
                    <a:bodyPr/>
                    <a:lstStyle/>
                    <a:p>
                      <a:pPr algn="ctr"/>
                      <a:r>
                        <a:rPr kumimoji="1" lang="ja-JP" altLang="en-US" sz="1600" dirty="0" smtClean="0">
                          <a:latin typeface="HG丸ｺﾞｼｯｸM-PRO" panose="020F0600000000000000" pitchFamily="50" charset="-128"/>
                          <a:ea typeface="HG丸ｺﾞｼｯｸM-PRO" panose="020F0600000000000000" pitchFamily="50" charset="-128"/>
                        </a:rPr>
                        <a:t>研修時間</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33CC"/>
                    </a:solidFill>
                  </a:tcPr>
                </a:tc>
                <a:extLst>
                  <a:ext uri="{0D108BD9-81ED-4DB2-BD59-A6C34878D82A}">
                    <a16:rowId xmlns:a16="http://schemas.microsoft.com/office/drawing/2014/main" val="10000"/>
                  </a:ext>
                </a:extLst>
              </a:tr>
              <a:tr h="370840">
                <a:tc>
                  <a:txBody>
                    <a:bodyPr/>
                    <a:lstStyle/>
                    <a:p>
                      <a:pPr algn="ctr"/>
                      <a:r>
                        <a:rPr kumimoji="1" lang="en-US" altLang="ja-JP" sz="1600" dirty="0" smtClean="0">
                          <a:latin typeface="HG丸ｺﾞｼｯｸM-PRO" panose="020F0600000000000000" pitchFamily="50" charset="-128"/>
                          <a:ea typeface="HG丸ｺﾞｼｯｸM-PRO" panose="020F0600000000000000" pitchFamily="50" charset="-128"/>
                        </a:rPr>
                        <a:t>Ⅰ</a:t>
                      </a:r>
                      <a:endParaRPr kumimoji="1" lang="ja-JP" altLang="en-US" sz="1600" dirty="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r>
                        <a:rPr kumimoji="1" lang="ja-JP" altLang="en-US" sz="1800" dirty="0" smtClean="0">
                          <a:latin typeface="HG丸ｺﾞｼｯｸM-PRO" panose="020F0600000000000000" pitchFamily="50" charset="-128"/>
                          <a:ea typeface="HG丸ｺﾞｼｯｸM-PRO" panose="020F0600000000000000" pitchFamily="50" charset="-128"/>
                        </a:rPr>
                        <a:t>授業づくり共通理解研修</a:t>
                      </a:r>
                      <a:endParaRPr kumimoji="1" lang="ja-JP" altLang="en-US" sz="1800" dirty="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r>
                        <a:rPr kumimoji="1" lang="ja-JP" altLang="en-US" sz="1600" dirty="0" smtClean="0"/>
                        <a:t>４～５月</a:t>
                      </a:r>
                      <a:endParaRPr kumimoji="1" lang="ja-JP" alt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r>
                        <a:rPr kumimoji="1" lang="en-US" altLang="ja-JP" sz="1600" dirty="0" smtClean="0">
                          <a:latin typeface="HG丸ｺﾞｼｯｸM-PRO" panose="020F0600000000000000" pitchFamily="50" charset="-128"/>
                          <a:ea typeface="HG丸ｺﾞｼｯｸM-PRO" panose="020F0600000000000000" pitchFamily="50" charset="-128"/>
                        </a:rPr>
                        <a:t>P</a:t>
                      </a:r>
                      <a:r>
                        <a:rPr kumimoji="1" lang="ja-JP" altLang="en-US" sz="1600" dirty="0" smtClean="0">
                          <a:latin typeface="HG丸ｺﾞｼｯｸM-PRO" panose="020F0600000000000000" pitchFamily="50" charset="-128"/>
                          <a:ea typeface="HG丸ｺﾞｼｯｸM-PRO" panose="020F0600000000000000" pitchFamily="50" charset="-128"/>
                        </a:rPr>
                        <a:t>４・５「課題解決のための４つのプロセス」</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r>
                        <a:rPr kumimoji="1" lang="ja-JP" altLang="en-US" sz="1600" dirty="0" smtClean="0">
                          <a:latin typeface="HG丸ｺﾞｼｯｸM-PRO" panose="020F0600000000000000" pitchFamily="50" charset="-128"/>
                          <a:ea typeface="HG丸ｺﾞｼｯｸM-PRO" panose="020F0600000000000000" pitchFamily="50" charset="-128"/>
                        </a:rPr>
                        <a:t>約</a:t>
                      </a:r>
                      <a:r>
                        <a:rPr kumimoji="1" lang="en-US" altLang="ja-JP" sz="1600" dirty="0" smtClean="0">
                          <a:latin typeface="HG丸ｺﾞｼｯｸM-PRO" panose="020F0600000000000000" pitchFamily="50" charset="-128"/>
                          <a:ea typeface="HG丸ｺﾞｼｯｸM-PRO" panose="020F0600000000000000" pitchFamily="50" charset="-128"/>
                        </a:rPr>
                        <a:t>30</a:t>
                      </a:r>
                      <a:r>
                        <a:rPr kumimoji="1" lang="ja-JP" altLang="en-US" sz="1600" dirty="0" smtClean="0">
                          <a:latin typeface="HG丸ｺﾞｼｯｸM-PRO" panose="020F0600000000000000" pitchFamily="50" charset="-128"/>
                          <a:ea typeface="HG丸ｺﾞｼｯｸM-PRO" panose="020F0600000000000000" pitchFamily="50" charset="-128"/>
                        </a:rPr>
                        <a:t>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01"/>
                  </a:ext>
                </a:extLst>
              </a:tr>
              <a:tr h="370840">
                <a:tc>
                  <a:txBody>
                    <a:bodyPr/>
                    <a:lstStyle/>
                    <a:p>
                      <a:pPr algn="ctr"/>
                      <a:r>
                        <a:rPr kumimoji="1" lang="en-US" altLang="ja-JP" sz="1600" dirty="0" smtClean="0">
                          <a:latin typeface="HG丸ｺﾞｼｯｸM-PRO" panose="020F0600000000000000" pitchFamily="50" charset="-128"/>
                          <a:ea typeface="HG丸ｺﾞｼｯｸM-PRO" panose="020F0600000000000000" pitchFamily="50" charset="-128"/>
                        </a:rPr>
                        <a:t>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800" dirty="0" smtClean="0">
                          <a:latin typeface="HG丸ｺﾞｼｯｸM-PRO" panose="020F0600000000000000" pitchFamily="50" charset="-128"/>
                          <a:ea typeface="HG丸ｺﾞｼｯｸM-PRO" panose="020F0600000000000000" pitchFamily="50" charset="-128"/>
                        </a:rPr>
                        <a:t>自校採点後研修</a:t>
                      </a:r>
                      <a:endParaRPr kumimoji="1" lang="en-US" altLang="ja-JP" sz="1800" dirty="0" smtClean="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600" dirty="0" smtClean="0"/>
                        <a:t>４～５月</a:t>
                      </a:r>
                      <a:endParaRPr kumimoji="1" lang="ja-JP" alt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600" dirty="0" smtClean="0">
                          <a:latin typeface="HG丸ｺﾞｼｯｸM-PRO" panose="020F0600000000000000" pitchFamily="50" charset="-128"/>
                          <a:ea typeface="HG丸ｺﾞｼｯｸM-PRO" panose="020F0600000000000000" pitchFamily="50" charset="-128"/>
                        </a:rPr>
                        <a:t>P</a:t>
                      </a:r>
                      <a:r>
                        <a:rPr kumimoji="1" lang="ja-JP" altLang="en-US" sz="1600" dirty="0" smtClean="0">
                          <a:latin typeface="HG丸ｺﾞｼｯｸM-PRO" panose="020F0600000000000000" pitchFamily="50" charset="-128"/>
                          <a:ea typeface="HG丸ｺﾞｼｯｸM-PRO" panose="020F0600000000000000" pitchFamily="50" charset="-128"/>
                        </a:rPr>
                        <a:t>４「プロセス１・２」</a:t>
                      </a:r>
                      <a:endParaRPr kumimoji="1" lang="en-US" altLang="ja-JP" sz="1600" dirty="0" smtClean="0">
                        <a:latin typeface="HG丸ｺﾞｼｯｸM-PRO" panose="020F0600000000000000" pitchFamily="50" charset="-128"/>
                        <a:ea typeface="HG丸ｺﾞｼｯｸM-PRO" panose="020F0600000000000000" pitchFamily="50" charset="-128"/>
                      </a:endParaRPr>
                    </a:p>
                    <a:p>
                      <a:r>
                        <a:rPr kumimoji="1" lang="ja-JP" altLang="en-US" sz="1600" dirty="0" smtClean="0">
                          <a:latin typeface="HG丸ｺﾞｼｯｸM-PRO" panose="020F0600000000000000" pitchFamily="50" charset="-128"/>
                          <a:ea typeface="HG丸ｺﾞｼｯｸM-PRO" panose="020F0600000000000000" pitchFamily="50" charset="-128"/>
                        </a:rPr>
                        <a:t>実践事例のプロセス１・２</a:t>
                      </a:r>
                      <a:endParaRPr kumimoji="1" lang="en-US" altLang="ja-JP" sz="1600" dirty="0" smtClean="0">
                        <a:latin typeface="HG丸ｺﾞｼｯｸM-PRO" panose="020F0600000000000000" pitchFamily="50" charset="-128"/>
                        <a:ea typeface="HG丸ｺﾞｼｯｸM-PRO" panose="020F06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600" dirty="0" smtClean="0">
                          <a:latin typeface="HG丸ｺﾞｼｯｸM-PRO" panose="020F0600000000000000" pitchFamily="50" charset="-128"/>
                          <a:ea typeface="HG丸ｺﾞｼｯｸM-PRO" panose="020F0600000000000000" pitchFamily="50" charset="-128"/>
                        </a:rPr>
                        <a:t>約</a:t>
                      </a:r>
                      <a:r>
                        <a:rPr kumimoji="1" lang="en-US" altLang="ja-JP" sz="1600" dirty="0" smtClean="0">
                          <a:latin typeface="HG丸ｺﾞｼｯｸM-PRO" panose="020F0600000000000000" pitchFamily="50" charset="-128"/>
                          <a:ea typeface="HG丸ｺﾞｼｯｸM-PRO" panose="020F0600000000000000" pitchFamily="50" charset="-128"/>
                        </a:rPr>
                        <a:t>60</a:t>
                      </a:r>
                      <a:r>
                        <a:rPr kumimoji="1" lang="ja-JP" altLang="en-US" sz="1600" dirty="0" smtClean="0">
                          <a:latin typeface="HG丸ｺﾞｼｯｸM-PRO" panose="020F0600000000000000" pitchFamily="50" charset="-128"/>
                          <a:ea typeface="HG丸ｺﾞｼｯｸM-PRO" panose="020F0600000000000000" pitchFamily="50" charset="-128"/>
                        </a:rPr>
                        <a:t>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pPr algn="ctr"/>
                      <a:r>
                        <a:rPr kumimoji="1" lang="en-US" altLang="ja-JP" sz="1600" dirty="0" smtClean="0">
                          <a:latin typeface="HG丸ｺﾞｼｯｸM-PRO" panose="020F0600000000000000" pitchFamily="50" charset="-128"/>
                          <a:ea typeface="HG丸ｺﾞｼｯｸM-PRO" panose="020F0600000000000000" pitchFamily="50" charset="-128"/>
                        </a:rPr>
                        <a:t>Ⅲ</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r>
                        <a:rPr kumimoji="1" lang="ja-JP" altLang="en-US" sz="1800" dirty="0" smtClean="0">
                          <a:latin typeface="HG丸ｺﾞｼｯｸM-PRO" panose="020F0600000000000000" pitchFamily="50" charset="-128"/>
                          <a:ea typeface="HG丸ｺﾞｼｯｸM-PRO" panose="020F0600000000000000" pitchFamily="50" charset="-128"/>
                        </a:rPr>
                        <a:t>結果公表後研修</a:t>
                      </a:r>
                      <a:endParaRPr kumimoji="1" lang="en-US" altLang="ja-JP" sz="1800" dirty="0" smtClean="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r>
                        <a:rPr kumimoji="1" lang="ja-JP" altLang="en-US" sz="1600" dirty="0" smtClean="0"/>
                        <a:t>８～９月</a:t>
                      </a:r>
                      <a:endParaRPr kumimoji="1" lang="ja-JP" alt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r>
                        <a:rPr kumimoji="1" lang="en-US" altLang="ja-JP" sz="1600" dirty="0" smtClean="0">
                          <a:latin typeface="HG丸ｺﾞｼｯｸM-PRO" panose="020F0600000000000000" pitchFamily="50" charset="-128"/>
                          <a:ea typeface="+mn-ea"/>
                        </a:rPr>
                        <a:t>P</a:t>
                      </a:r>
                      <a:r>
                        <a:rPr kumimoji="1" lang="ja-JP" altLang="en-US" sz="1600" dirty="0" smtClean="0">
                          <a:latin typeface="HG丸ｺﾞｼｯｸM-PRO" panose="020F0600000000000000" pitchFamily="50" charset="-128"/>
                          <a:ea typeface="+mn-ea"/>
                        </a:rPr>
                        <a:t>４「プロセス１・２」</a:t>
                      </a:r>
                      <a:endParaRPr kumimoji="1" lang="en-US" altLang="ja-JP" sz="1600" dirty="0" smtClean="0">
                        <a:latin typeface="HG丸ｺﾞｼｯｸM-PRO" panose="020F0600000000000000" pitchFamily="50" charset="-128"/>
                        <a:ea typeface="+mn-ea"/>
                      </a:endParaRPr>
                    </a:p>
                    <a:p>
                      <a:r>
                        <a:rPr kumimoji="1" lang="ja-JP" altLang="en-US" sz="1600" dirty="0" smtClean="0">
                          <a:latin typeface="HG丸ｺﾞｼｯｸM-PRO" panose="020F0600000000000000" pitchFamily="50" charset="-128"/>
                          <a:ea typeface="+mn-ea"/>
                        </a:rPr>
                        <a:t>実践事例のプロセス１・２</a:t>
                      </a:r>
                      <a:endParaRPr kumimoji="1" lang="en-US" altLang="ja-JP" sz="1600" dirty="0" smtClean="0">
                        <a:latin typeface="HG丸ｺﾞｼｯｸM-PRO" panose="020F0600000000000000" pitchFamily="50" charset="-128"/>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r>
                        <a:rPr kumimoji="1" lang="ja-JP" altLang="en-US" sz="1600" dirty="0" smtClean="0">
                          <a:latin typeface="HG丸ｺﾞｼｯｸM-PRO" panose="020F0600000000000000" pitchFamily="50" charset="-128"/>
                          <a:ea typeface="HG丸ｺﾞｼｯｸM-PRO" panose="020F0600000000000000" pitchFamily="50" charset="-128"/>
                        </a:rPr>
                        <a:t>約</a:t>
                      </a:r>
                      <a:r>
                        <a:rPr kumimoji="1" lang="en-US" altLang="ja-JP" sz="1600" dirty="0" smtClean="0">
                          <a:latin typeface="HG丸ｺﾞｼｯｸM-PRO" panose="020F0600000000000000" pitchFamily="50" charset="-128"/>
                          <a:ea typeface="HG丸ｺﾞｼｯｸM-PRO" panose="020F0600000000000000" pitchFamily="50" charset="-128"/>
                        </a:rPr>
                        <a:t>65</a:t>
                      </a:r>
                      <a:r>
                        <a:rPr kumimoji="1" lang="ja-JP" altLang="en-US" sz="1600" dirty="0" smtClean="0">
                          <a:latin typeface="HG丸ｺﾞｼｯｸM-PRO" panose="020F0600000000000000" pitchFamily="50" charset="-128"/>
                          <a:ea typeface="HG丸ｺﾞｼｯｸM-PRO" panose="020F0600000000000000" pitchFamily="50" charset="-128"/>
                        </a:rPr>
                        <a:t>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03"/>
                  </a:ext>
                </a:extLst>
              </a:tr>
              <a:tr h="370840">
                <a:tc>
                  <a:txBody>
                    <a:bodyPr/>
                    <a:lstStyle/>
                    <a:p>
                      <a:pPr algn="ctr"/>
                      <a:r>
                        <a:rPr kumimoji="1" lang="en-US" altLang="ja-JP" sz="1600" dirty="0" smtClean="0">
                          <a:latin typeface="HG丸ｺﾞｼｯｸM-PRO" panose="020F0600000000000000" pitchFamily="50" charset="-128"/>
                          <a:ea typeface="HG丸ｺﾞｼｯｸM-PRO" panose="020F0600000000000000" pitchFamily="50" charset="-128"/>
                        </a:rPr>
                        <a:t>Ⅳ</a:t>
                      </a:r>
                      <a:endParaRPr kumimoji="1" lang="ja-JP" altLang="en-US" sz="1600" dirty="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800" dirty="0" smtClean="0">
                          <a:latin typeface="HG丸ｺﾞｼｯｸM-PRO" panose="020F0600000000000000" pitchFamily="50" charset="-128"/>
                          <a:ea typeface="HG丸ｺﾞｼｯｸM-PRO" panose="020F0600000000000000" pitchFamily="50" charset="-128"/>
                        </a:rPr>
                        <a:t>単元計画研修</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600" dirty="0" smtClean="0"/>
                        <a:t>通年</a:t>
                      </a:r>
                      <a:endParaRPr kumimoji="1" lang="ja-JP" alt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600" dirty="0" smtClean="0">
                          <a:latin typeface="HG丸ｺﾞｼｯｸM-PRO" panose="020F0600000000000000" pitchFamily="50" charset="-128"/>
                          <a:ea typeface="HG丸ｺﾞｼｯｸM-PRO" panose="020F0600000000000000" pitchFamily="50" charset="-128"/>
                        </a:rPr>
                        <a:t>P</a:t>
                      </a:r>
                      <a:r>
                        <a:rPr kumimoji="1" lang="ja-JP" altLang="en-US" sz="1600" dirty="0" smtClean="0">
                          <a:latin typeface="HG丸ｺﾞｼｯｸM-PRO" panose="020F0600000000000000" pitchFamily="50" charset="-128"/>
                          <a:ea typeface="HG丸ｺﾞｼｯｸM-PRO" panose="020F0600000000000000" pitchFamily="50" charset="-128"/>
                        </a:rPr>
                        <a:t>５「プロセス３」</a:t>
                      </a:r>
                      <a:endParaRPr kumimoji="1" lang="en-US" altLang="ja-JP" sz="1600" dirty="0" smtClean="0">
                        <a:latin typeface="HG丸ｺﾞｼｯｸM-PRO" panose="020F0600000000000000" pitchFamily="50" charset="-128"/>
                        <a:ea typeface="HG丸ｺﾞｼｯｸM-PRO" panose="020F0600000000000000" pitchFamily="50" charset="-128"/>
                      </a:endParaRPr>
                    </a:p>
                    <a:p>
                      <a:r>
                        <a:rPr kumimoji="1" lang="ja-JP" altLang="en-US" sz="1600" dirty="0" smtClean="0">
                          <a:latin typeface="HG丸ｺﾞｼｯｸM-PRO" panose="020F0600000000000000" pitchFamily="50" charset="-128"/>
                          <a:ea typeface="HG丸ｺﾞｼｯｸM-PRO" panose="020F0600000000000000" pitchFamily="50" charset="-128"/>
                        </a:rPr>
                        <a:t>実践事例のプロセス３</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600" dirty="0" smtClean="0">
                          <a:latin typeface="HG丸ｺﾞｼｯｸM-PRO" panose="020F0600000000000000" pitchFamily="50" charset="-128"/>
                          <a:ea typeface="HG丸ｺﾞｼｯｸM-PRO" panose="020F0600000000000000" pitchFamily="50" charset="-128"/>
                        </a:rPr>
                        <a:t>約</a:t>
                      </a:r>
                      <a:r>
                        <a:rPr kumimoji="1" lang="en-US" altLang="ja-JP" sz="1600" dirty="0" smtClean="0">
                          <a:latin typeface="HG丸ｺﾞｼｯｸM-PRO" panose="020F0600000000000000" pitchFamily="50" charset="-128"/>
                          <a:ea typeface="HG丸ｺﾞｼｯｸM-PRO" panose="020F0600000000000000" pitchFamily="50" charset="-128"/>
                        </a:rPr>
                        <a:t>60</a:t>
                      </a:r>
                      <a:r>
                        <a:rPr kumimoji="1" lang="ja-JP" altLang="en-US" sz="1600" dirty="0" smtClean="0">
                          <a:latin typeface="HG丸ｺﾞｼｯｸM-PRO" panose="020F0600000000000000" pitchFamily="50" charset="-128"/>
                          <a:ea typeface="HG丸ｺﾞｼｯｸM-PRO" panose="020F0600000000000000" pitchFamily="50" charset="-128"/>
                        </a:rPr>
                        <a:t>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70840">
                <a:tc>
                  <a:txBody>
                    <a:bodyPr/>
                    <a:lstStyle/>
                    <a:p>
                      <a:pPr algn="ctr"/>
                      <a:r>
                        <a:rPr kumimoji="1" lang="en-US" altLang="ja-JP" sz="1600" dirty="0" smtClean="0">
                          <a:latin typeface="HG丸ｺﾞｼｯｸM-PRO" panose="020F0600000000000000" pitchFamily="50" charset="-128"/>
                          <a:ea typeface="HG丸ｺﾞｼｯｸM-PRO" panose="020F0600000000000000" pitchFamily="50" charset="-128"/>
                        </a:rPr>
                        <a:t>Ⅴ</a:t>
                      </a:r>
                      <a:endParaRPr kumimoji="1" lang="ja-JP" altLang="en-US" sz="1600" dirty="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r>
                        <a:rPr kumimoji="1" lang="ja-JP" altLang="en-US" sz="1800" dirty="0" smtClean="0">
                          <a:latin typeface="HG丸ｺﾞｼｯｸM-PRO" panose="020F0600000000000000" pitchFamily="50" charset="-128"/>
                          <a:ea typeface="HG丸ｺﾞｼｯｸM-PRO" panose="020F0600000000000000" pitchFamily="50" charset="-128"/>
                        </a:rPr>
                        <a:t>本時計画研修</a:t>
                      </a:r>
                      <a:endParaRPr kumimoji="1" lang="en-US" altLang="ja-JP" sz="1800" dirty="0" smtClean="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r>
                        <a:rPr kumimoji="1" lang="ja-JP" altLang="en-US" sz="1600" dirty="0" smtClean="0"/>
                        <a:t>通年</a:t>
                      </a:r>
                      <a:endParaRPr kumimoji="1" lang="ja-JP" alt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r>
                        <a:rPr kumimoji="1" lang="en-US" altLang="ja-JP" sz="1600" dirty="0" smtClean="0">
                          <a:latin typeface="HG丸ｺﾞｼｯｸM-PRO" panose="020F0600000000000000" pitchFamily="50" charset="-128"/>
                          <a:ea typeface="+mn-ea"/>
                        </a:rPr>
                        <a:t>P</a:t>
                      </a:r>
                      <a:r>
                        <a:rPr kumimoji="1" lang="ja-JP" altLang="en-US" sz="1600" dirty="0" smtClean="0">
                          <a:latin typeface="HG丸ｺﾞｼｯｸM-PRO" panose="020F0600000000000000" pitchFamily="50" charset="-128"/>
                          <a:ea typeface="+mn-ea"/>
                        </a:rPr>
                        <a:t>５「プロセス４」</a:t>
                      </a:r>
                    </a:p>
                    <a:p>
                      <a:r>
                        <a:rPr kumimoji="1" lang="ja-JP" altLang="en-US" sz="1600" dirty="0" smtClean="0">
                          <a:latin typeface="HG丸ｺﾞｼｯｸM-PRO" panose="020F0600000000000000" pitchFamily="50" charset="-128"/>
                          <a:ea typeface="+mn-ea"/>
                        </a:rPr>
                        <a:t>実践事例のプロセス４</a:t>
                      </a:r>
                      <a:endParaRPr kumimoji="1" lang="ja-JP" altLang="en-US" sz="1600" dirty="0" smtClean="0">
                        <a:latin typeface="HG丸ｺﾞｼｯｸM-PRO" panose="020F0600000000000000" pitchFamily="50" charset="-128"/>
                        <a:ea typeface="HG丸ｺﾞｼｯｸM-PRO" panose="020F06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r>
                        <a:rPr kumimoji="1" lang="ja-JP" altLang="en-US" sz="1600" dirty="0" smtClean="0">
                          <a:latin typeface="HG丸ｺﾞｼｯｸM-PRO" panose="020F0600000000000000" pitchFamily="50" charset="-128"/>
                          <a:ea typeface="HG丸ｺﾞｼｯｸM-PRO" panose="020F0600000000000000" pitchFamily="50" charset="-128"/>
                        </a:rPr>
                        <a:t>約</a:t>
                      </a:r>
                      <a:r>
                        <a:rPr kumimoji="1" lang="en-US" altLang="ja-JP" sz="1600" dirty="0" smtClean="0">
                          <a:latin typeface="HG丸ｺﾞｼｯｸM-PRO" panose="020F0600000000000000" pitchFamily="50" charset="-128"/>
                          <a:ea typeface="HG丸ｺﾞｼｯｸM-PRO" panose="020F0600000000000000" pitchFamily="50" charset="-128"/>
                        </a:rPr>
                        <a:t>55</a:t>
                      </a:r>
                      <a:r>
                        <a:rPr kumimoji="1" lang="ja-JP" altLang="en-US" sz="1600" dirty="0" smtClean="0">
                          <a:latin typeface="HG丸ｺﾞｼｯｸM-PRO" panose="020F0600000000000000" pitchFamily="50" charset="-128"/>
                          <a:ea typeface="HG丸ｺﾞｼｯｸM-PRO" panose="020F0600000000000000" pitchFamily="50" charset="-128"/>
                        </a:rPr>
                        <a:t>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05"/>
                  </a:ext>
                </a:extLst>
              </a:tr>
              <a:tr h="370840">
                <a:tc>
                  <a:txBody>
                    <a:bodyPr/>
                    <a:lstStyle/>
                    <a:p>
                      <a:pPr algn="ctr"/>
                      <a:r>
                        <a:rPr kumimoji="1" lang="en-US" altLang="ja-JP" sz="1600" dirty="0" smtClean="0">
                          <a:latin typeface="HG丸ｺﾞｼｯｸM-PRO" panose="020F0600000000000000" pitchFamily="50" charset="-128"/>
                          <a:ea typeface="HG丸ｺﾞｼｯｸM-PRO" panose="020F0600000000000000" pitchFamily="50" charset="-128"/>
                        </a:rPr>
                        <a:t>Ⅵ</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800" dirty="0" smtClean="0">
                          <a:latin typeface="HG丸ｺﾞｼｯｸM-PRO" panose="020F0600000000000000" pitchFamily="50" charset="-128"/>
                          <a:ea typeface="HG丸ｺﾞｼｯｸM-PRO" panose="020F0600000000000000" pitchFamily="50" charset="-128"/>
                        </a:rPr>
                        <a:t>学校・学級の取り組み</a:t>
                      </a:r>
                      <a:endParaRPr kumimoji="1" lang="en-US" altLang="ja-JP" sz="1800" dirty="0" smtClean="0">
                        <a:latin typeface="HG丸ｺﾞｼｯｸM-PRO" panose="020F0600000000000000" pitchFamily="50" charset="-128"/>
                        <a:ea typeface="HG丸ｺﾞｼｯｸM-PRO" panose="020F0600000000000000" pitchFamily="50" charset="-128"/>
                      </a:endParaRPr>
                    </a:p>
                    <a:p>
                      <a:pPr algn="ctr"/>
                      <a:r>
                        <a:rPr kumimoji="1" lang="ja-JP" altLang="en-US" sz="1800" dirty="0" smtClean="0">
                          <a:latin typeface="HG丸ｺﾞｼｯｸM-PRO" panose="020F0600000000000000" pitchFamily="50" charset="-128"/>
                          <a:ea typeface="HG丸ｺﾞｼｯｸM-PRO" panose="020F0600000000000000" pitchFamily="50" charset="-128"/>
                        </a:rPr>
                        <a:t>ブラッシュアップ研修</a:t>
                      </a:r>
                      <a:endParaRPr kumimoji="1" lang="en-US" altLang="ja-JP" sz="1800" dirty="0" smtClean="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600" dirty="0" smtClean="0">
                          <a:latin typeface="HG丸ｺﾞｼｯｸM-PRO" panose="020F0600000000000000" pitchFamily="50" charset="-128"/>
                          <a:ea typeface="HG丸ｺﾞｼｯｸM-PRO" panose="020F0600000000000000" pitchFamily="50" charset="-128"/>
                        </a:rPr>
                        <a:t>学期当初</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en-US" altLang="ja-JP" sz="1600" dirty="0" smtClean="0">
                          <a:latin typeface="HG丸ｺﾞｼｯｸM-PRO" panose="020F0600000000000000" pitchFamily="50" charset="-128"/>
                          <a:ea typeface="HG丸ｺﾞｼｯｸM-PRO" panose="020F0600000000000000" pitchFamily="50" charset="-128"/>
                        </a:rPr>
                        <a:t>P22</a:t>
                      </a:r>
                      <a:r>
                        <a:rPr kumimoji="1" lang="ja-JP" altLang="en-US" sz="1600" dirty="0" smtClean="0">
                          <a:latin typeface="HG丸ｺﾞｼｯｸM-PRO" panose="020F0600000000000000" pitchFamily="50" charset="-128"/>
                          <a:ea typeface="HG丸ｺﾞｼｯｸM-PRO" panose="020F0600000000000000" pitchFamily="50" charset="-128"/>
                        </a:rPr>
                        <a:t>～</a:t>
                      </a:r>
                      <a:r>
                        <a:rPr kumimoji="1" lang="en-US" altLang="ja-JP" sz="1600" dirty="0" smtClean="0">
                          <a:latin typeface="HG丸ｺﾞｼｯｸM-PRO" panose="020F0600000000000000" pitchFamily="50" charset="-128"/>
                          <a:ea typeface="HG丸ｺﾞｼｯｸM-PRO" panose="020F0600000000000000" pitchFamily="50" charset="-128"/>
                        </a:rPr>
                        <a:t>38</a:t>
                      </a:r>
                      <a:r>
                        <a:rPr kumimoji="1" lang="ja-JP" altLang="en-US" sz="1600" dirty="0" smtClean="0">
                          <a:latin typeface="HG丸ｺﾞｼｯｸM-PRO" panose="020F0600000000000000" pitchFamily="50" charset="-128"/>
                          <a:ea typeface="HG丸ｺﾞｼｯｸM-PRO" panose="020F0600000000000000" pitchFamily="50" charset="-128"/>
                        </a:rPr>
                        <a:t>「思考力・判断力・表現力等を育むための素地となる学校・学級の取り組み」</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600" dirty="0" smtClean="0">
                          <a:latin typeface="HG丸ｺﾞｼｯｸM-PRO" panose="020F0600000000000000" pitchFamily="50" charset="-128"/>
                          <a:ea typeface="HG丸ｺﾞｼｯｸM-PRO" panose="020F0600000000000000" pitchFamily="50" charset="-128"/>
                        </a:rPr>
                        <a:t>約</a:t>
                      </a:r>
                      <a:r>
                        <a:rPr kumimoji="1" lang="en-US" altLang="ja-JP" sz="1600" dirty="0" smtClean="0">
                          <a:latin typeface="HG丸ｺﾞｼｯｸM-PRO" panose="020F0600000000000000" pitchFamily="50" charset="-128"/>
                          <a:ea typeface="HG丸ｺﾞｼｯｸM-PRO" panose="020F0600000000000000" pitchFamily="50" charset="-128"/>
                        </a:rPr>
                        <a:t>50</a:t>
                      </a:r>
                      <a:r>
                        <a:rPr kumimoji="1" lang="ja-JP" altLang="en-US" sz="1600" dirty="0" smtClean="0">
                          <a:latin typeface="HG丸ｺﾞｼｯｸM-PRO" panose="020F0600000000000000" pitchFamily="50" charset="-128"/>
                          <a:ea typeface="HG丸ｺﾞｼｯｸM-PRO" panose="020F0600000000000000" pitchFamily="50" charset="-128"/>
                        </a:rPr>
                        <a:t>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
        <p:nvSpPr>
          <p:cNvPr id="5" name="角丸四角形 4"/>
          <p:cNvSpPr/>
          <p:nvPr/>
        </p:nvSpPr>
        <p:spPr>
          <a:xfrm>
            <a:off x="247648" y="922734"/>
            <a:ext cx="8648704" cy="105100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b="1" dirty="0" smtClean="0">
                <a:solidFill>
                  <a:schemeClr val="tx1"/>
                </a:solidFill>
                <a:latin typeface="+mj-ea"/>
                <a:ea typeface="+mj-ea"/>
              </a:rPr>
              <a:t>研修の取り扱い　</a:t>
            </a:r>
            <a:endParaRPr kumimoji="1" lang="en-US" altLang="ja-JP" b="1" dirty="0" smtClean="0">
              <a:solidFill>
                <a:schemeClr val="tx1"/>
              </a:solidFill>
              <a:latin typeface="+mj-ea"/>
              <a:ea typeface="+mj-ea"/>
            </a:endParaRPr>
          </a:p>
          <a:p>
            <a:r>
              <a:rPr kumimoji="1" lang="ja-JP" altLang="en-US" b="1" dirty="0" smtClean="0">
                <a:solidFill>
                  <a:schemeClr val="tx1"/>
                </a:solidFill>
                <a:latin typeface="+mj-ea"/>
                <a:ea typeface="+mj-ea"/>
              </a:rPr>
              <a:t>①研修はそれぞれで完結しているため、シリーズでも単独でも扱うことができる。</a:t>
            </a:r>
            <a:endParaRPr kumimoji="1" lang="en-US" altLang="ja-JP" b="1" dirty="0" smtClean="0">
              <a:solidFill>
                <a:schemeClr val="tx1"/>
              </a:solidFill>
              <a:latin typeface="+mj-ea"/>
              <a:ea typeface="+mj-ea"/>
            </a:endParaRPr>
          </a:p>
          <a:p>
            <a:r>
              <a:rPr kumimoji="1" lang="ja-JP" altLang="en-US" b="1" dirty="0" smtClean="0">
                <a:solidFill>
                  <a:schemeClr val="tx1"/>
                </a:solidFill>
                <a:latin typeface="+mj-ea"/>
                <a:ea typeface="+mj-ea"/>
              </a:rPr>
              <a:t>②同日の研修で、２つ以上の研修を組み合わせることもできる。</a:t>
            </a:r>
            <a:endParaRPr kumimoji="1" lang="en-US" altLang="ja-JP" b="1" dirty="0" smtClean="0">
              <a:solidFill>
                <a:schemeClr val="tx1"/>
              </a:solidFill>
              <a:latin typeface="+mj-ea"/>
              <a:ea typeface="+mj-ea"/>
            </a:endParaRPr>
          </a:p>
        </p:txBody>
      </p:sp>
    </p:spTree>
    <p:extLst>
      <p:ext uri="{BB962C8B-B14F-4D97-AF65-F5344CB8AC3E}">
        <p14:creationId xmlns:p14="http://schemas.microsoft.com/office/powerpoint/2010/main" val="3718425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Z:\事務文書\教科教育\教科部共同研究\H27共同研修\校内研修パッケージ\第２案\ワークシート\画像\授業づくり共通理解研修_ワークシート.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81942" y="1648799"/>
            <a:ext cx="3654814" cy="517187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txBody>
          <a:bodyPr/>
          <a:lstStyle/>
          <a:p>
            <a:endParaRPr kumimoji="1" lang="ja-JP" altLang="en-US"/>
          </a:p>
        </p:txBody>
      </p:sp>
      <p:sp>
        <p:nvSpPr>
          <p:cNvPr id="6" name="角丸四角形 5"/>
          <p:cNvSpPr/>
          <p:nvPr/>
        </p:nvSpPr>
        <p:spPr>
          <a:xfrm>
            <a:off x="4061538" y="3849688"/>
            <a:ext cx="1943100" cy="188595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247650" y="2133600"/>
            <a:ext cx="2219505" cy="923330"/>
          </a:xfrm>
          <a:prstGeom prst="rect">
            <a:avLst/>
          </a:prstGeom>
          <a:noFill/>
        </p:spPr>
        <p:txBody>
          <a:bodyPr wrap="square" rtlCol="0">
            <a:spAutoFit/>
          </a:bodyPr>
          <a:lstStyle/>
          <a:p>
            <a:r>
              <a:rPr kumimoji="1" lang="en-US" altLang="ja-JP" dirty="0" smtClean="0"/>
              <a:t>※</a:t>
            </a:r>
            <a:r>
              <a:rPr kumimoji="1" lang="ja-JP" altLang="en-US" dirty="0" smtClean="0"/>
              <a:t>ワークシートの赤</a:t>
            </a:r>
            <a:r>
              <a:rPr lang="ja-JP" altLang="en-US" dirty="0" smtClean="0"/>
              <a:t>枠部分に記入してください。</a:t>
            </a:r>
            <a:endParaRPr kumimoji="1" lang="ja-JP" altLang="en-US" dirty="0"/>
          </a:p>
        </p:txBody>
      </p:sp>
      <p:sp>
        <p:nvSpPr>
          <p:cNvPr id="10" name="正方形/長方形 9"/>
          <p:cNvSpPr/>
          <p:nvPr/>
        </p:nvSpPr>
        <p:spPr>
          <a:xfrm>
            <a:off x="0" y="0"/>
            <a:ext cx="91440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Ⅰ</a:t>
            </a:r>
            <a:r>
              <a:rPr lang="ja-JP" altLang="en-US" sz="3600" b="1" dirty="0" smtClean="0">
                <a:latin typeface="+mn-ea"/>
              </a:rPr>
              <a:t>　授業づくり</a:t>
            </a:r>
            <a:r>
              <a:rPr lang="ja-JP" altLang="en-US" sz="3600" b="1" dirty="0">
                <a:latin typeface="+mn-ea"/>
              </a:rPr>
              <a:t>共通理解</a:t>
            </a:r>
            <a:r>
              <a:rPr lang="ja-JP" altLang="en-US" sz="3600" b="1" dirty="0" smtClean="0">
                <a:latin typeface="+mn-ea"/>
              </a:rPr>
              <a:t>研修</a:t>
            </a:r>
            <a:endParaRPr kumimoji="1" lang="ja-JP" altLang="en-US" sz="2000" b="1" dirty="0"/>
          </a:p>
        </p:txBody>
      </p:sp>
    </p:spTree>
    <p:extLst>
      <p:ext uri="{BB962C8B-B14F-4D97-AF65-F5344CB8AC3E}">
        <p14:creationId xmlns:p14="http://schemas.microsoft.com/office/powerpoint/2010/main" val="188317472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ボックス 13"/>
          <p:cNvSpPr txBox="1"/>
          <p:nvPr/>
        </p:nvSpPr>
        <p:spPr>
          <a:xfrm>
            <a:off x="285750" y="1771650"/>
            <a:ext cx="8420100" cy="4832092"/>
          </a:xfrm>
          <a:prstGeom prst="rect">
            <a:avLst/>
          </a:prstGeom>
          <a:noFill/>
        </p:spPr>
        <p:txBody>
          <a:bodyPr wrap="square" rtlCol="0">
            <a:spAutoFit/>
          </a:bodyPr>
          <a:lstStyle/>
          <a:p>
            <a:r>
              <a:rPr lang="ja-JP" altLang="en-US" sz="2800" dirty="0" smtClean="0">
                <a:solidFill>
                  <a:schemeClr val="bg1">
                    <a:lumMod val="85000"/>
                  </a:schemeClr>
                </a:solidFill>
              </a:rPr>
              <a:t>○全国調査を生かした授業づくりについて考える。</a:t>
            </a:r>
            <a:endParaRPr lang="en-US" altLang="ja-JP" sz="2800" dirty="0" smtClean="0">
              <a:solidFill>
                <a:schemeClr val="bg1">
                  <a:lumMod val="85000"/>
                </a:schemeClr>
              </a:solidFill>
            </a:endParaRPr>
          </a:p>
          <a:p>
            <a:endParaRPr lang="en-US" altLang="ja-JP" sz="2800" dirty="0" smtClean="0">
              <a:solidFill>
                <a:schemeClr val="bg1">
                  <a:lumMod val="85000"/>
                </a:schemeClr>
              </a:solidFill>
            </a:endParaRPr>
          </a:p>
          <a:p>
            <a:r>
              <a:rPr lang="ja-JP" altLang="en-US" sz="2800" dirty="0" smtClean="0">
                <a:solidFill>
                  <a:schemeClr val="bg1">
                    <a:lumMod val="85000"/>
                  </a:schemeClr>
                </a:solidFill>
              </a:rPr>
              <a:t>○書いたことを交流する。</a:t>
            </a:r>
            <a:endParaRPr lang="en-US" altLang="ja-JP" sz="2800" dirty="0" smtClean="0">
              <a:solidFill>
                <a:schemeClr val="bg1">
                  <a:lumMod val="85000"/>
                </a:schemeClr>
              </a:solidFill>
            </a:endParaRPr>
          </a:p>
          <a:p>
            <a:r>
              <a:rPr kumimoji="1" lang="ja-JP" altLang="en-US" sz="2800" dirty="0" smtClean="0">
                <a:solidFill>
                  <a:schemeClr val="bg1">
                    <a:lumMod val="85000"/>
                  </a:schemeClr>
                </a:solidFill>
              </a:rPr>
              <a:t>　（グループ）</a:t>
            </a:r>
            <a:endParaRPr kumimoji="1" lang="en-US" altLang="ja-JP" sz="2800" dirty="0" smtClean="0">
              <a:solidFill>
                <a:schemeClr val="bg1">
                  <a:lumMod val="85000"/>
                </a:schemeClr>
              </a:solidFill>
            </a:endParaRPr>
          </a:p>
          <a:p>
            <a:r>
              <a:rPr lang="ja-JP" altLang="en-US" sz="2800" dirty="0" smtClean="0">
                <a:solidFill>
                  <a:schemeClr val="bg1">
                    <a:lumMod val="85000"/>
                  </a:schemeClr>
                </a:solidFill>
              </a:rPr>
              <a:t>○「ヒント集２</a:t>
            </a:r>
            <a:r>
              <a:rPr lang="ja-JP" altLang="en-US" sz="2800" dirty="0" smtClean="0">
                <a:solidFill>
                  <a:schemeClr val="bg1">
                    <a:lumMod val="85000"/>
                  </a:schemeClr>
                </a:solidFill>
                <a:latin typeface="+mj-ea"/>
                <a:ea typeface="+mj-ea"/>
              </a:rPr>
              <a:t>」</a:t>
            </a:r>
            <a:r>
              <a:rPr lang="en-US" altLang="ja-JP" sz="2800" dirty="0" smtClean="0">
                <a:solidFill>
                  <a:schemeClr val="bg1">
                    <a:lumMod val="85000"/>
                  </a:schemeClr>
                </a:solidFill>
                <a:latin typeface="+mj-ea"/>
                <a:ea typeface="+mj-ea"/>
              </a:rPr>
              <a:t>P</a:t>
            </a:r>
            <a:r>
              <a:rPr lang="ja-JP" altLang="en-US" sz="2800" dirty="0" smtClean="0">
                <a:solidFill>
                  <a:schemeClr val="bg1">
                    <a:lumMod val="85000"/>
                  </a:schemeClr>
                </a:solidFill>
                <a:latin typeface="+mj-ea"/>
                <a:ea typeface="+mj-ea"/>
              </a:rPr>
              <a:t>４・５</a:t>
            </a:r>
            <a:r>
              <a:rPr lang="ja-JP" altLang="en-US" sz="2800" dirty="0" smtClean="0">
                <a:solidFill>
                  <a:schemeClr val="bg1">
                    <a:lumMod val="85000"/>
                  </a:schemeClr>
                </a:solidFill>
              </a:rPr>
              <a:t>を読む。</a:t>
            </a:r>
            <a:endParaRPr lang="en-US" altLang="ja-JP" sz="2800" dirty="0" smtClean="0">
              <a:solidFill>
                <a:schemeClr val="bg1">
                  <a:lumMod val="85000"/>
                </a:schemeClr>
              </a:solidFill>
            </a:endParaRPr>
          </a:p>
          <a:p>
            <a:endParaRPr lang="en-US" altLang="ja-JP" sz="2800" dirty="0">
              <a:solidFill>
                <a:schemeClr val="bg1">
                  <a:lumMod val="85000"/>
                </a:schemeClr>
              </a:solidFill>
            </a:endParaRPr>
          </a:p>
          <a:p>
            <a:r>
              <a:rPr lang="ja-JP" altLang="en-US" sz="2800" dirty="0" smtClean="0">
                <a:solidFill>
                  <a:schemeClr val="bg1">
                    <a:lumMod val="85000"/>
                  </a:schemeClr>
                </a:solidFill>
              </a:rPr>
              <a:t>○気付きを書く。</a:t>
            </a:r>
            <a:endParaRPr lang="en-US" altLang="ja-JP" sz="2800" dirty="0" smtClean="0">
              <a:solidFill>
                <a:schemeClr val="bg1">
                  <a:lumMod val="85000"/>
                </a:schemeClr>
              </a:solidFill>
            </a:endParaRPr>
          </a:p>
          <a:p>
            <a:r>
              <a:rPr lang="ja-JP" altLang="en-US" sz="2800" dirty="0" smtClean="0">
                <a:solidFill>
                  <a:schemeClr val="bg1">
                    <a:lumMod val="85000"/>
                  </a:schemeClr>
                </a:solidFill>
              </a:rPr>
              <a:t>　（個人）</a:t>
            </a:r>
            <a:endParaRPr lang="en-US" altLang="ja-JP" sz="2800" dirty="0" smtClean="0">
              <a:solidFill>
                <a:schemeClr val="bg1">
                  <a:lumMod val="85000"/>
                </a:schemeClr>
              </a:solidFill>
            </a:endParaRPr>
          </a:p>
          <a:p>
            <a:r>
              <a:rPr lang="ja-JP" altLang="en-US" sz="2800" dirty="0" smtClean="0">
                <a:solidFill>
                  <a:schemeClr val="bg1">
                    <a:lumMod val="85000"/>
                  </a:schemeClr>
                </a:solidFill>
              </a:rPr>
              <a:t>○気付きを交流する。</a:t>
            </a:r>
            <a:endParaRPr lang="en-US" altLang="ja-JP" sz="2800" dirty="0" smtClean="0">
              <a:solidFill>
                <a:schemeClr val="bg1">
                  <a:lumMod val="85000"/>
                </a:schemeClr>
              </a:solidFill>
            </a:endParaRPr>
          </a:p>
          <a:p>
            <a:r>
              <a:rPr lang="ja-JP" altLang="en-US" sz="2800" dirty="0">
                <a:solidFill>
                  <a:schemeClr val="bg1">
                    <a:lumMod val="85000"/>
                  </a:schemeClr>
                </a:solidFill>
              </a:rPr>
              <a:t>　</a:t>
            </a:r>
            <a:r>
              <a:rPr lang="ja-JP" altLang="en-US" sz="2800" dirty="0" smtClean="0">
                <a:solidFill>
                  <a:schemeClr val="bg1">
                    <a:lumMod val="85000"/>
                  </a:schemeClr>
                </a:solidFill>
              </a:rPr>
              <a:t>（グループ）</a:t>
            </a:r>
            <a:endParaRPr lang="en-US" altLang="ja-JP" sz="2800" dirty="0">
              <a:solidFill>
                <a:schemeClr val="bg1">
                  <a:lumMod val="85000"/>
                </a:schemeClr>
              </a:solidFill>
            </a:endParaRPr>
          </a:p>
          <a:p>
            <a:r>
              <a:rPr lang="ja-JP" altLang="en-US" sz="2800" dirty="0" smtClean="0"/>
              <a:t>○全体で報告する。</a:t>
            </a:r>
            <a:endParaRPr kumimoji="1" lang="en-US" altLang="ja-JP" sz="2800" dirty="0" smtClean="0"/>
          </a:p>
        </p:txBody>
      </p:sp>
      <p:sp>
        <p:nvSpPr>
          <p:cNvPr id="15" name="下矢印 14"/>
          <p:cNvSpPr/>
          <p:nvPr/>
        </p:nvSpPr>
        <p:spPr>
          <a:xfrm>
            <a:off x="3425727" y="22806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下矢印 15"/>
          <p:cNvSpPr/>
          <p:nvPr/>
        </p:nvSpPr>
        <p:spPr>
          <a:xfrm>
            <a:off x="3425727" y="31950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下矢印 16"/>
          <p:cNvSpPr/>
          <p:nvPr/>
        </p:nvSpPr>
        <p:spPr>
          <a:xfrm>
            <a:off x="3425727" y="39824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下矢印 17"/>
          <p:cNvSpPr/>
          <p:nvPr/>
        </p:nvSpPr>
        <p:spPr>
          <a:xfrm>
            <a:off x="3425727" y="48587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下矢印 18"/>
          <p:cNvSpPr/>
          <p:nvPr/>
        </p:nvSpPr>
        <p:spPr>
          <a:xfrm>
            <a:off x="3406677" y="572868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p:nvSpPr>
        <p:spPr>
          <a:xfrm>
            <a:off x="0" y="0"/>
            <a:ext cx="91440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Ⅰ</a:t>
            </a:r>
            <a:r>
              <a:rPr lang="ja-JP" altLang="en-US" sz="3600" b="1" dirty="0" smtClean="0">
                <a:latin typeface="+mn-ea"/>
              </a:rPr>
              <a:t>　授業づくり</a:t>
            </a:r>
            <a:r>
              <a:rPr lang="ja-JP" altLang="en-US" sz="3600" b="1" dirty="0">
                <a:latin typeface="+mn-ea"/>
              </a:rPr>
              <a:t>共通理解</a:t>
            </a:r>
            <a:r>
              <a:rPr lang="ja-JP" altLang="en-US" sz="3600" b="1" dirty="0" smtClean="0">
                <a:latin typeface="+mn-ea"/>
              </a:rPr>
              <a:t>研修</a:t>
            </a:r>
            <a:endParaRPr kumimoji="1" lang="ja-JP" altLang="en-US" sz="2000" b="1" dirty="0"/>
          </a:p>
        </p:txBody>
      </p:sp>
    </p:spTree>
    <p:extLst>
      <p:ext uri="{BB962C8B-B14F-4D97-AF65-F5344CB8AC3E}">
        <p14:creationId xmlns:p14="http://schemas.microsoft.com/office/powerpoint/2010/main" val="422064848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Z:\事務文書\教科教育\教科部共同研究\H27共同研修\校内研修パッケージ\第２案\ワークシート\画像\授業づくり共通理解研修_ワークシート.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81942" y="1648799"/>
            <a:ext cx="3654814" cy="517187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txBody>
          <a:bodyPr/>
          <a:lstStyle/>
          <a:p>
            <a:endParaRPr kumimoji="1" lang="ja-JP" altLang="en-US"/>
          </a:p>
        </p:txBody>
      </p:sp>
      <p:sp>
        <p:nvSpPr>
          <p:cNvPr id="6" name="角丸四角形 5"/>
          <p:cNvSpPr/>
          <p:nvPr/>
        </p:nvSpPr>
        <p:spPr>
          <a:xfrm>
            <a:off x="2784021" y="5580095"/>
            <a:ext cx="3314700" cy="89535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247650" y="2133600"/>
            <a:ext cx="2247900" cy="923330"/>
          </a:xfrm>
          <a:prstGeom prst="rect">
            <a:avLst/>
          </a:prstGeom>
          <a:noFill/>
        </p:spPr>
        <p:txBody>
          <a:bodyPr wrap="square" rtlCol="0">
            <a:spAutoFit/>
          </a:bodyPr>
          <a:lstStyle/>
          <a:p>
            <a:r>
              <a:rPr kumimoji="1" lang="en-US" altLang="ja-JP" dirty="0" smtClean="0"/>
              <a:t>※</a:t>
            </a:r>
            <a:r>
              <a:rPr kumimoji="1" lang="ja-JP" altLang="en-US" dirty="0" smtClean="0"/>
              <a:t>ワークシートの赤</a:t>
            </a:r>
            <a:r>
              <a:rPr lang="ja-JP" altLang="en-US" dirty="0" smtClean="0"/>
              <a:t>枠部分に記入してください。</a:t>
            </a:r>
            <a:endParaRPr kumimoji="1" lang="ja-JP" altLang="en-US" dirty="0"/>
          </a:p>
        </p:txBody>
      </p:sp>
      <p:sp>
        <p:nvSpPr>
          <p:cNvPr id="10" name="正方形/長方形 9"/>
          <p:cNvSpPr/>
          <p:nvPr/>
        </p:nvSpPr>
        <p:spPr>
          <a:xfrm>
            <a:off x="0" y="0"/>
            <a:ext cx="91440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Ⅰ</a:t>
            </a:r>
            <a:r>
              <a:rPr lang="ja-JP" altLang="en-US" sz="3600" b="1" dirty="0" smtClean="0">
                <a:latin typeface="+mn-ea"/>
              </a:rPr>
              <a:t>　授業づくり</a:t>
            </a:r>
            <a:r>
              <a:rPr lang="ja-JP" altLang="en-US" sz="3600" b="1" dirty="0">
                <a:latin typeface="+mn-ea"/>
              </a:rPr>
              <a:t>共通理解</a:t>
            </a:r>
            <a:r>
              <a:rPr lang="ja-JP" altLang="en-US" sz="3600" b="1" dirty="0" smtClean="0">
                <a:latin typeface="+mn-ea"/>
              </a:rPr>
              <a:t>研修</a:t>
            </a:r>
            <a:endParaRPr kumimoji="1" lang="ja-JP" altLang="en-US" sz="2000" b="1" dirty="0"/>
          </a:p>
        </p:txBody>
      </p:sp>
    </p:spTree>
    <p:extLst>
      <p:ext uri="{BB962C8B-B14F-4D97-AF65-F5344CB8AC3E}">
        <p14:creationId xmlns:p14="http://schemas.microsoft.com/office/powerpoint/2010/main" val="188317472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247650" y="2475736"/>
            <a:ext cx="8648700" cy="2062103"/>
          </a:xfrm>
          <a:prstGeom prst="rect">
            <a:avLst/>
          </a:prstGeom>
          <a:noFill/>
        </p:spPr>
        <p:txBody>
          <a:bodyPr wrap="square" rtlCol="0">
            <a:spAutoFit/>
          </a:bodyPr>
          <a:lstStyle/>
          <a:p>
            <a:r>
              <a:rPr lang="en-US" altLang="ja-JP" sz="3200" dirty="0" smtClean="0"/>
              <a:t>【</a:t>
            </a:r>
            <a:r>
              <a:rPr lang="ja-JP" altLang="en-US" sz="3200" dirty="0"/>
              <a:t>まとめ</a:t>
            </a:r>
            <a:r>
              <a:rPr lang="en-US" altLang="ja-JP" sz="3200" dirty="0" smtClean="0"/>
              <a:t>】</a:t>
            </a:r>
          </a:p>
          <a:p>
            <a:r>
              <a:rPr lang="ja-JP" altLang="en-US" sz="3200" dirty="0" smtClean="0"/>
              <a:t>・全国学力・学習状況調査で見られた課題か　</a:t>
            </a:r>
            <a:endParaRPr lang="en-US" altLang="ja-JP" sz="3200" dirty="0" smtClean="0"/>
          </a:p>
          <a:p>
            <a:r>
              <a:rPr lang="ja-JP" altLang="en-US" sz="3200" dirty="0"/>
              <a:t>　</a:t>
            </a:r>
            <a:r>
              <a:rPr lang="ja-JP" altLang="en-US" sz="3200" dirty="0" smtClean="0"/>
              <a:t>ら授業づくりをしていく。</a:t>
            </a:r>
            <a:endParaRPr lang="en-US" altLang="ja-JP" sz="3200" dirty="0" smtClean="0"/>
          </a:p>
          <a:p>
            <a:r>
              <a:rPr lang="ja-JP" altLang="en-US" sz="3200" dirty="0" smtClean="0"/>
              <a:t>・授業づくりはどの教科も同じ。</a:t>
            </a:r>
            <a:endParaRPr lang="en-US" altLang="ja-JP" sz="3200" dirty="0"/>
          </a:p>
        </p:txBody>
      </p:sp>
      <p:sp>
        <p:nvSpPr>
          <p:cNvPr id="3" name="角丸四角形 2"/>
          <p:cNvSpPr/>
          <p:nvPr/>
        </p:nvSpPr>
        <p:spPr>
          <a:xfrm>
            <a:off x="304800" y="4806950"/>
            <a:ext cx="8515350" cy="1104900"/>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solidFill>
                  <a:schemeClr val="tx1"/>
                </a:solidFill>
              </a:rPr>
              <a:t>以上で研修は終わりです。お疲れ様でした。</a:t>
            </a:r>
            <a:endParaRPr kumimoji="1" lang="ja-JP" altLang="en-US" sz="3200" dirty="0">
              <a:solidFill>
                <a:schemeClr val="tx1"/>
              </a:solidFill>
            </a:endParaRPr>
          </a:p>
        </p:txBody>
      </p:sp>
      <p:sp>
        <p:nvSpPr>
          <p:cNvPr id="5" name="正方形/長方形 4"/>
          <p:cNvSpPr/>
          <p:nvPr/>
        </p:nvSpPr>
        <p:spPr>
          <a:xfrm>
            <a:off x="0" y="0"/>
            <a:ext cx="91440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Ⅰ</a:t>
            </a:r>
            <a:r>
              <a:rPr lang="ja-JP" altLang="en-US" sz="3600" b="1" dirty="0" smtClean="0">
                <a:latin typeface="+mn-ea"/>
              </a:rPr>
              <a:t>　授業づくり</a:t>
            </a:r>
            <a:r>
              <a:rPr lang="ja-JP" altLang="en-US" sz="3600" b="1" dirty="0">
                <a:latin typeface="+mn-ea"/>
              </a:rPr>
              <a:t>共通理解</a:t>
            </a:r>
            <a:r>
              <a:rPr lang="ja-JP" altLang="en-US" sz="3600" b="1" dirty="0" smtClean="0">
                <a:latin typeface="+mn-ea"/>
              </a:rPr>
              <a:t>研修</a:t>
            </a:r>
            <a:endParaRPr kumimoji="1" lang="ja-JP" altLang="en-US" sz="2000" b="1" dirty="0"/>
          </a:p>
        </p:txBody>
      </p:sp>
    </p:spTree>
    <p:extLst>
      <p:ext uri="{BB962C8B-B14F-4D97-AF65-F5344CB8AC3E}">
        <p14:creationId xmlns:p14="http://schemas.microsoft.com/office/powerpoint/2010/main" val="38479463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p:cNvSpPr/>
          <p:nvPr/>
        </p:nvSpPr>
        <p:spPr>
          <a:xfrm>
            <a:off x="0" y="-27384"/>
            <a:ext cx="9144000" cy="8031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smtClean="0">
                <a:latin typeface="HG丸ｺﾞｼｯｸM-PRO" panose="020F0600000000000000" pitchFamily="50" charset="-128"/>
                <a:ea typeface="HG丸ｺﾞｼｯｸM-PRO" panose="020F0600000000000000" pitchFamily="50" charset="-128"/>
              </a:rPr>
              <a:t>６つの研修の概要</a:t>
            </a:r>
            <a:endParaRPr lang="en-US" altLang="ja-JP" sz="3600" b="1" dirty="0" smtClean="0">
              <a:latin typeface="HG丸ｺﾞｼｯｸM-PRO" panose="020F0600000000000000" pitchFamily="50" charset="-128"/>
              <a:ea typeface="HG丸ｺﾞｼｯｸM-PRO" panose="020F0600000000000000" pitchFamily="50" charset="-128"/>
            </a:endParaRPr>
          </a:p>
        </p:txBody>
      </p:sp>
      <p:sp>
        <p:nvSpPr>
          <p:cNvPr id="7" name="角丸四角形 6"/>
          <p:cNvSpPr/>
          <p:nvPr/>
        </p:nvSpPr>
        <p:spPr>
          <a:xfrm>
            <a:off x="114300" y="76200"/>
            <a:ext cx="1638300" cy="40005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sz="2400" dirty="0" smtClean="0">
                <a:latin typeface="+mj-ea"/>
                <a:ea typeface="+mj-ea"/>
              </a:rPr>
              <a:t>はじめに</a:t>
            </a:r>
            <a:endParaRPr kumimoji="1" lang="ja-JP" altLang="en-US" sz="2400" dirty="0">
              <a:latin typeface="+mj-ea"/>
              <a:ea typeface="+mj-ea"/>
            </a:endParaRPr>
          </a:p>
        </p:txBody>
      </p:sp>
      <p:graphicFrame>
        <p:nvGraphicFramePr>
          <p:cNvPr id="8" name="表 7"/>
          <p:cNvGraphicFramePr>
            <a:graphicFrameLocks noGrp="1"/>
          </p:cNvGraphicFramePr>
          <p:nvPr>
            <p:extLst>
              <p:ext uri="{D42A27DB-BD31-4B8C-83A1-F6EECF244321}">
                <p14:modId xmlns:p14="http://schemas.microsoft.com/office/powerpoint/2010/main" val="3359298700"/>
              </p:ext>
            </p:extLst>
          </p:nvPr>
        </p:nvGraphicFramePr>
        <p:xfrm>
          <a:off x="247647" y="841152"/>
          <a:ext cx="8745523" cy="5831563"/>
        </p:xfrm>
        <a:graphic>
          <a:graphicData uri="http://schemas.openxmlformats.org/drawingml/2006/table">
            <a:tbl>
              <a:tblPr firstRow="1" bandRow="1">
                <a:tableStyleId>{10A1B5D5-9B99-4C35-A422-299274C87663}</a:tableStyleId>
              </a:tblPr>
              <a:tblGrid>
                <a:gridCol w="412229">
                  <a:extLst>
                    <a:ext uri="{9D8B030D-6E8A-4147-A177-3AD203B41FA5}">
                      <a16:colId xmlns:a16="http://schemas.microsoft.com/office/drawing/2014/main" val="20000"/>
                    </a:ext>
                  </a:extLst>
                </a:gridCol>
                <a:gridCol w="2422689">
                  <a:extLst>
                    <a:ext uri="{9D8B030D-6E8A-4147-A177-3AD203B41FA5}">
                      <a16:colId xmlns:a16="http://schemas.microsoft.com/office/drawing/2014/main" val="20001"/>
                    </a:ext>
                  </a:extLst>
                </a:gridCol>
                <a:gridCol w="5910605">
                  <a:extLst>
                    <a:ext uri="{9D8B030D-6E8A-4147-A177-3AD203B41FA5}">
                      <a16:colId xmlns:a16="http://schemas.microsoft.com/office/drawing/2014/main" val="20002"/>
                    </a:ext>
                  </a:extLst>
                </a:gridCol>
              </a:tblGrid>
              <a:tr h="377160">
                <a:tc>
                  <a:txBody>
                    <a:bodyPr/>
                    <a:lstStyle/>
                    <a:p>
                      <a:pPr algn="ctr"/>
                      <a:endParaRPr kumimoji="1" lang="ja-JP" altLang="en-US" sz="1800" dirty="0">
                        <a:latin typeface="HG丸ｺﾞｼｯｸM-PRO" panose="020F0600000000000000" pitchFamily="50" charset="-128"/>
                        <a:ea typeface="HG丸ｺﾞｼｯｸM-PRO" panose="020F06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33CC"/>
                    </a:solidFill>
                  </a:tcPr>
                </a:tc>
                <a:tc>
                  <a:txBody>
                    <a:bodyPr/>
                    <a:lstStyle/>
                    <a:p>
                      <a:pPr algn="ctr"/>
                      <a:r>
                        <a:rPr kumimoji="1" lang="ja-JP" altLang="en-US" sz="1600" dirty="0" smtClean="0">
                          <a:latin typeface="HG丸ｺﾞｼｯｸM-PRO" panose="020F0600000000000000" pitchFamily="50" charset="-128"/>
                          <a:ea typeface="HG丸ｺﾞｼｯｸM-PRO" panose="020F0600000000000000" pitchFamily="50" charset="-128"/>
                        </a:rPr>
                        <a:t>研修の名称</a:t>
                      </a:r>
                      <a:endParaRPr kumimoji="1" lang="ja-JP" altLang="en-US" sz="1600" dirty="0">
                        <a:latin typeface="HG丸ｺﾞｼｯｸM-PRO" panose="020F0600000000000000" pitchFamily="50" charset="-128"/>
                        <a:ea typeface="HG丸ｺﾞｼｯｸM-PRO" panose="020F06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33CC"/>
                    </a:solidFill>
                  </a:tcPr>
                </a:tc>
                <a:tc>
                  <a:txBody>
                    <a:bodyPr/>
                    <a:lstStyle/>
                    <a:p>
                      <a:pPr algn="ctr"/>
                      <a:r>
                        <a:rPr kumimoji="1" lang="ja-JP" altLang="en-US" sz="1600" dirty="0" smtClean="0">
                          <a:latin typeface="HG丸ｺﾞｼｯｸM-PRO" panose="020F0600000000000000" pitchFamily="50" charset="-128"/>
                          <a:ea typeface="HG丸ｺﾞｼｯｸM-PRO" panose="020F0600000000000000" pitchFamily="50" charset="-128"/>
                        </a:rPr>
                        <a:t>研修の目的</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33CC"/>
                    </a:solidFill>
                  </a:tcPr>
                </a:tc>
                <a:extLst>
                  <a:ext uri="{0D108BD9-81ED-4DB2-BD59-A6C34878D82A}">
                    <a16:rowId xmlns:a16="http://schemas.microsoft.com/office/drawing/2014/main" val="10000"/>
                  </a:ext>
                </a:extLst>
              </a:tr>
              <a:tr h="1054479">
                <a:tc>
                  <a:txBody>
                    <a:bodyPr/>
                    <a:lstStyle/>
                    <a:p>
                      <a:pPr algn="ctr"/>
                      <a:r>
                        <a:rPr kumimoji="1" lang="en-US" altLang="ja-JP" sz="1400" dirty="0" smtClean="0">
                          <a:latin typeface="HG丸ｺﾞｼｯｸM-PRO" panose="020F0600000000000000" pitchFamily="50" charset="-128"/>
                          <a:ea typeface="HG丸ｺﾞｼｯｸM-PRO" panose="020F0600000000000000" pitchFamily="50" charset="-128"/>
                        </a:rPr>
                        <a:t>Ⅰ</a:t>
                      </a:r>
                      <a:endParaRPr kumimoji="1" lang="ja-JP" altLang="en-US" sz="1400" dirty="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r>
                        <a:rPr kumimoji="1" lang="ja-JP" altLang="en-US" sz="1600" dirty="0" smtClean="0">
                          <a:latin typeface="HG丸ｺﾞｼｯｸM-PRO" panose="020F0600000000000000" pitchFamily="50" charset="-128"/>
                          <a:ea typeface="HG丸ｺﾞｼｯｸM-PRO" panose="020F0600000000000000" pitchFamily="50" charset="-128"/>
                        </a:rPr>
                        <a:t>授業づくり共通理解研修</a:t>
                      </a:r>
                      <a:endParaRPr kumimoji="1" lang="en-US" altLang="ja-JP" sz="1600" dirty="0" smtClean="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r>
                        <a:rPr kumimoji="1" lang="ja-JP" altLang="en-US" sz="1600" dirty="0" smtClean="0"/>
                        <a:t>全国学力・学習状況調査を活用した課題解決のための授業づくりについて知り、今後の授業づくりのヒントにすることができる。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01"/>
                  </a:ext>
                </a:extLst>
              </a:tr>
              <a:tr h="849971">
                <a:tc>
                  <a:txBody>
                    <a:bodyPr/>
                    <a:lstStyle/>
                    <a:p>
                      <a:pPr algn="ctr"/>
                      <a:r>
                        <a:rPr kumimoji="1" lang="en-US" altLang="ja-JP" sz="1400" dirty="0" smtClean="0">
                          <a:latin typeface="HG丸ｺﾞｼｯｸM-PRO" panose="020F0600000000000000" pitchFamily="50" charset="-128"/>
                          <a:ea typeface="HG丸ｺﾞｼｯｸM-PRO" panose="020F0600000000000000" pitchFamily="50" charset="-128"/>
                        </a:rPr>
                        <a:t>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600" dirty="0" smtClean="0">
                          <a:latin typeface="HG丸ｺﾞｼｯｸM-PRO" panose="020F0600000000000000" pitchFamily="50" charset="-128"/>
                          <a:ea typeface="HG丸ｺﾞｼｯｸM-PRO" panose="020F0600000000000000" pitchFamily="50" charset="-128"/>
                        </a:rPr>
                        <a:t>自校採点後研修</a:t>
                      </a:r>
                      <a:endParaRPr kumimoji="1" lang="en-US" altLang="ja-JP" sz="1600" dirty="0" smtClean="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600" dirty="0" smtClean="0"/>
                        <a:t>自校の採点結果から、課題を捉え、今後の指導の改善・充実の方向を共有することができる。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707366">
                <a:tc>
                  <a:txBody>
                    <a:bodyPr/>
                    <a:lstStyle/>
                    <a:p>
                      <a:pPr algn="ctr"/>
                      <a:r>
                        <a:rPr kumimoji="1" lang="en-US" altLang="ja-JP" sz="1400" dirty="0" smtClean="0">
                          <a:latin typeface="HG丸ｺﾞｼｯｸM-PRO" panose="020F0600000000000000" pitchFamily="50" charset="-128"/>
                          <a:ea typeface="HG丸ｺﾞｼｯｸM-PRO" panose="020F0600000000000000" pitchFamily="50" charset="-128"/>
                        </a:rPr>
                        <a:t>Ⅲ</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r>
                        <a:rPr kumimoji="1" lang="ja-JP" altLang="en-US" sz="1600" dirty="0" smtClean="0">
                          <a:latin typeface="HG丸ｺﾞｼｯｸM-PRO" panose="020F0600000000000000" pitchFamily="50" charset="-128"/>
                          <a:ea typeface="HG丸ｺﾞｼｯｸM-PRO" panose="020F0600000000000000" pitchFamily="50" charset="-128"/>
                        </a:rPr>
                        <a:t>結果公表後研修</a:t>
                      </a:r>
                      <a:endParaRPr kumimoji="1" lang="en-US" altLang="ja-JP" sz="1600" dirty="0" smtClean="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r>
                        <a:rPr kumimoji="1" lang="ja-JP" altLang="en-US" sz="1600" dirty="0" smtClean="0"/>
                        <a:t>全国平均正答率との差から自校の課題を捉え、今後の指導の改善・充実の方向を共有することができる。</a:t>
                      </a:r>
                    </a:p>
                    <a:p>
                      <a:endParaRPr kumimoji="1" lang="ja-JP" alt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03"/>
                  </a:ext>
                </a:extLst>
              </a:tr>
              <a:tr h="781553">
                <a:tc>
                  <a:txBody>
                    <a:bodyPr/>
                    <a:lstStyle/>
                    <a:p>
                      <a:pPr algn="ctr"/>
                      <a:r>
                        <a:rPr kumimoji="1" lang="en-US" altLang="ja-JP" sz="1400" dirty="0" smtClean="0">
                          <a:latin typeface="HG丸ｺﾞｼｯｸM-PRO" panose="020F0600000000000000" pitchFamily="50" charset="-128"/>
                          <a:ea typeface="HG丸ｺﾞｼｯｸM-PRO" panose="020F0600000000000000" pitchFamily="50" charset="-128"/>
                        </a:rPr>
                        <a:t>Ⅳ</a:t>
                      </a:r>
                      <a:endParaRPr kumimoji="1" lang="ja-JP" altLang="en-US" sz="1400" dirty="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600" dirty="0" smtClean="0">
                          <a:latin typeface="HG丸ｺﾞｼｯｸM-PRO" panose="020F0600000000000000" pitchFamily="50" charset="-128"/>
                          <a:ea typeface="HG丸ｺﾞｼｯｸM-PRO" panose="020F0600000000000000" pitchFamily="50" charset="-128"/>
                        </a:rPr>
                        <a:t>単元計画研修</a:t>
                      </a:r>
                      <a:endParaRPr kumimoji="1" lang="ja-JP" altLang="en-US" sz="1600" dirty="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600" dirty="0" smtClean="0"/>
                        <a:t>小学校国語を題材に、</a:t>
                      </a:r>
                      <a:r>
                        <a:rPr kumimoji="1" lang="en-US" altLang="ja-JP" sz="1600" dirty="0" smtClean="0"/>
                        <a:t>B</a:t>
                      </a:r>
                      <a:r>
                        <a:rPr kumimoji="1" lang="ja-JP" altLang="en-US" sz="1600" dirty="0" smtClean="0"/>
                        <a:t>問題を単元として捉えることで、単元を計画する力を高めることができる。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845389">
                <a:tc>
                  <a:txBody>
                    <a:bodyPr/>
                    <a:lstStyle/>
                    <a:p>
                      <a:pPr algn="ctr"/>
                      <a:r>
                        <a:rPr kumimoji="1" lang="en-US" altLang="ja-JP" sz="1400" dirty="0" smtClean="0">
                          <a:latin typeface="HG丸ｺﾞｼｯｸM-PRO" panose="020F0600000000000000" pitchFamily="50" charset="-128"/>
                          <a:ea typeface="HG丸ｺﾞｼｯｸM-PRO" panose="020F0600000000000000" pitchFamily="50" charset="-128"/>
                        </a:rPr>
                        <a:t>Ⅴ</a:t>
                      </a:r>
                      <a:endParaRPr kumimoji="1" lang="ja-JP" altLang="en-US" sz="1400" dirty="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r>
                        <a:rPr kumimoji="1" lang="ja-JP" altLang="en-US" sz="1600" dirty="0" smtClean="0">
                          <a:latin typeface="HG丸ｺﾞｼｯｸM-PRO" panose="020F0600000000000000" pitchFamily="50" charset="-128"/>
                          <a:ea typeface="HG丸ｺﾞｼｯｸM-PRO" panose="020F0600000000000000" pitchFamily="50" charset="-128"/>
                        </a:rPr>
                        <a:t>本時計画研修</a:t>
                      </a:r>
                      <a:endParaRPr kumimoji="1" lang="ja-JP" altLang="en-US" sz="1600" dirty="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r>
                        <a:rPr kumimoji="1" lang="ja-JP" altLang="en-US" sz="1600" dirty="0" smtClean="0"/>
                        <a:t>小学校算数を題材にして、「授業５」を意識することで、本時を計画する力を高めることができる。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05"/>
                  </a:ext>
                </a:extLst>
              </a:tr>
              <a:tr h="1100051">
                <a:tc>
                  <a:txBody>
                    <a:bodyPr/>
                    <a:lstStyle/>
                    <a:p>
                      <a:pPr algn="ctr"/>
                      <a:r>
                        <a:rPr kumimoji="1" lang="en-US" altLang="ja-JP" sz="1400" dirty="0" smtClean="0">
                          <a:latin typeface="HG丸ｺﾞｼｯｸM-PRO" panose="020F0600000000000000" pitchFamily="50" charset="-128"/>
                          <a:ea typeface="HG丸ｺﾞｼｯｸM-PRO" panose="020F0600000000000000" pitchFamily="50" charset="-128"/>
                        </a:rPr>
                        <a:t>Ⅵ</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600" dirty="0" smtClean="0">
                          <a:latin typeface="HG丸ｺﾞｼｯｸM-PRO" panose="020F0600000000000000" pitchFamily="50" charset="-128"/>
                          <a:ea typeface="HG丸ｺﾞｼｯｸM-PRO" panose="020F0600000000000000" pitchFamily="50" charset="-128"/>
                        </a:rPr>
                        <a:t>学校・学級の取り組み</a:t>
                      </a:r>
                      <a:endParaRPr kumimoji="1" lang="en-US" altLang="ja-JP" sz="1600" dirty="0" smtClean="0">
                        <a:latin typeface="HG丸ｺﾞｼｯｸM-PRO" panose="020F0600000000000000" pitchFamily="50" charset="-128"/>
                        <a:ea typeface="HG丸ｺﾞｼｯｸM-PRO" panose="020F0600000000000000" pitchFamily="50" charset="-128"/>
                      </a:endParaRPr>
                    </a:p>
                    <a:p>
                      <a:pPr algn="ctr"/>
                      <a:r>
                        <a:rPr kumimoji="1" lang="ja-JP" altLang="en-US" sz="1600" dirty="0" smtClean="0">
                          <a:latin typeface="HG丸ｺﾞｼｯｸM-PRO" panose="020F0600000000000000" pitchFamily="50" charset="-128"/>
                          <a:ea typeface="HG丸ｺﾞｼｯｸM-PRO" panose="020F0600000000000000" pitchFamily="50" charset="-128"/>
                        </a:rPr>
                        <a:t>ブラッシュアップ研修</a:t>
                      </a:r>
                      <a:endParaRPr kumimoji="1" lang="ja-JP" altLang="en-US" sz="1600" dirty="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600" dirty="0" smtClean="0">
                          <a:latin typeface="HG丸ｺﾞｼｯｸM-PRO" panose="020F0600000000000000" pitchFamily="50" charset="-128"/>
                          <a:ea typeface="HG丸ｺﾞｼｯｸM-PRO" panose="020F0600000000000000" pitchFamily="50" charset="-128"/>
                        </a:rPr>
                        <a:t>学力向上に向け、現在の学校・学級の取り組みを振り返るとともに、他校の実践事例を参考にすることを通して、より実効的な学校の取り組みを構想することができる。</a:t>
                      </a:r>
                      <a:endParaRPr kumimoji="1" lang="en-US" altLang="ja-JP" sz="1600" dirty="0" smtClean="0">
                        <a:latin typeface="HG丸ｺﾞｼｯｸM-PRO" panose="020F0600000000000000" pitchFamily="50" charset="-128"/>
                        <a:ea typeface="HG丸ｺﾞｼｯｸM-PRO" panose="020F0600000000000000" pitchFamily="50" charset="-128"/>
                      </a:endParaRPr>
                    </a:p>
                    <a:p>
                      <a:endParaRPr kumimoji="1" lang="ja-JP" altLang="en-US" sz="1600" dirty="0" smtClean="0">
                        <a:latin typeface="HG丸ｺﾞｼｯｸM-PRO" panose="020F0600000000000000" pitchFamily="50" charset="-128"/>
                        <a:ea typeface="HG丸ｺﾞｼｯｸM-PRO" panose="020F06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
        <p:nvSpPr>
          <p:cNvPr id="3" name="角丸四角形 2"/>
          <p:cNvSpPr/>
          <p:nvPr/>
        </p:nvSpPr>
        <p:spPr>
          <a:xfrm>
            <a:off x="4813539" y="1826125"/>
            <a:ext cx="4165910" cy="382237"/>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smtClean="0">
                <a:solidFill>
                  <a:schemeClr val="tx1"/>
                </a:solidFill>
              </a:rPr>
              <a:t>課題解決のための４つのプロセスとは？</a:t>
            </a:r>
            <a:endParaRPr kumimoji="1" lang="en-US" altLang="ja-JP" sz="1600" dirty="0" smtClean="0">
              <a:solidFill>
                <a:schemeClr val="tx1"/>
              </a:solidFill>
            </a:endParaRPr>
          </a:p>
        </p:txBody>
      </p:sp>
      <p:sp>
        <p:nvSpPr>
          <p:cNvPr id="9" name="角丸四角形 8"/>
          <p:cNvSpPr/>
          <p:nvPr/>
        </p:nvSpPr>
        <p:spPr>
          <a:xfrm>
            <a:off x="5916758" y="2741444"/>
            <a:ext cx="3079944" cy="30791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smtClean="0">
                <a:solidFill>
                  <a:schemeClr val="tx1"/>
                </a:solidFill>
              </a:rPr>
              <a:t>正答率の低い問題を課題に！</a:t>
            </a:r>
            <a:endParaRPr kumimoji="1" lang="en-US" altLang="ja-JP" sz="1600" dirty="0" smtClean="0">
              <a:solidFill>
                <a:schemeClr val="tx1"/>
              </a:solidFill>
            </a:endParaRPr>
          </a:p>
        </p:txBody>
      </p:sp>
      <p:sp>
        <p:nvSpPr>
          <p:cNvPr id="10" name="角丸四角形 9"/>
          <p:cNvSpPr/>
          <p:nvPr/>
        </p:nvSpPr>
        <p:spPr>
          <a:xfrm>
            <a:off x="5455172" y="3636854"/>
            <a:ext cx="3541530" cy="309404"/>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smtClean="0">
                <a:solidFill>
                  <a:schemeClr val="tx1"/>
                </a:solidFill>
              </a:rPr>
              <a:t>全国との差の大きい問題を課題に！</a:t>
            </a:r>
            <a:endParaRPr kumimoji="1" lang="en-US" altLang="ja-JP" sz="1600" dirty="0" smtClean="0">
              <a:solidFill>
                <a:schemeClr val="tx1"/>
              </a:solidFill>
            </a:endParaRPr>
          </a:p>
        </p:txBody>
      </p:sp>
      <p:sp>
        <p:nvSpPr>
          <p:cNvPr id="12" name="角丸四角形 11"/>
          <p:cNvSpPr/>
          <p:nvPr/>
        </p:nvSpPr>
        <p:spPr>
          <a:xfrm>
            <a:off x="6668282" y="4335003"/>
            <a:ext cx="2328420" cy="278323"/>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smtClean="0">
                <a:solidFill>
                  <a:schemeClr val="tx1"/>
                </a:solidFill>
              </a:rPr>
              <a:t>調査問題を単元に！</a:t>
            </a:r>
            <a:endParaRPr kumimoji="1" lang="en-US" altLang="ja-JP" sz="1600" dirty="0" smtClean="0">
              <a:solidFill>
                <a:schemeClr val="tx1"/>
              </a:solidFill>
            </a:endParaRPr>
          </a:p>
        </p:txBody>
      </p:sp>
      <p:sp>
        <p:nvSpPr>
          <p:cNvPr id="13" name="角丸四角形 12"/>
          <p:cNvSpPr/>
          <p:nvPr/>
        </p:nvSpPr>
        <p:spPr>
          <a:xfrm>
            <a:off x="6547081" y="5259405"/>
            <a:ext cx="2466874" cy="307238"/>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smtClean="0">
                <a:solidFill>
                  <a:schemeClr val="tx1"/>
                </a:solidFill>
              </a:rPr>
              <a:t>「授業５」を意識して！</a:t>
            </a:r>
            <a:endParaRPr kumimoji="1" lang="en-US" altLang="ja-JP" sz="1600" dirty="0" smtClean="0">
              <a:solidFill>
                <a:schemeClr val="tx1"/>
              </a:solidFill>
            </a:endParaRPr>
          </a:p>
        </p:txBody>
      </p:sp>
      <p:sp>
        <p:nvSpPr>
          <p:cNvPr id="14" name="角丸四角形 13"/>
          <p:cNvSpPr/>
          <p:nvPr/>
        </p:nvSpPr>
        <p:spPr>
          <a:xfrm>
            <a:off x="6090248" y="6392072"/>
            <a:ext cx="2906453" cy="296514"/>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dirty="0" smtClean="0">
                <a:solidFill>
                  <a:schemeClr val="tx1"/>
                </a:solidFill>
                <a:latin typeface="+mj-ea"/>
                <a:ea typeface="+mj-ea"/>
              </a:rPr>
              <a:t>10</a:t>
            </a:r>
            <a:r>
              <a:rPr kumimoji="1" lang="ja-JP" altLang="en-US" sz="1600" dirty="0" smtClean="0">
                <a:solidFill>
                  <a:schemeClr val="tx1"/>
                </a:solidFill>
              </a:rPr>
              <a:t>のアイディアを参考に！</a:t>
            </a:r>
            <a:endParaRPr kumimoji="1" lang="en-US" altLang="ja-JP" sz="1600" dirty="0" smtClean="0">
              <a:solidFill>
                <a:schemeClr val="tx1"/>
              </a:solidFill>
            </a:endParaRPr>
          </a:p>
        </p:txBody>
      </p:sp>
    </p:spTree>
    <p:extLst>
      <p:ext uri="{BB962C8B-B14F-4D97-AF65-F5344CB8AC3E}">
        <p14:creationId xmlns:p14="http://schemas.microsoft.com/office/powerpoint/2010/main" val="2479018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3627"/>
            <a:ext cx="91440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Ⅰ</a:t>
            </a:r>
            <a:r>
              <a:rPr lang="ja-JP" altLang="en-US" sz="3600" b="1" dirty="0" smtClean="0">
                <a:latin typeface="+mn-ea"/>
              </a:rPr>
              <a:t>　授業づくり</a:t>
            </a:r>
            <a:r>
              <a:rPr lang="ja-JP" altLang="en-US" sz="3600" b="1" dirty="0">
                <a:latin typeface="+mn-ea"/>
              </a:rPr>
              <a:t>共通理解</a:t>
            </a:r>
            <a:r>
              <a:rPr lang="ja-JP" altLang="en-US" sz="3600" b="1" dirty="0" smtClean="0">
                <a:latin typeface="+mn-ea"/>
              </a:rPr>
              <a:t>研修</a:t>
            </a:r>
            <a:endParaRPr kumimoji="1" lang="ja-JP" altLang="en-US" sz="2000" b="1" dirty="0"/>
          </a:p>
        </p:txBody>
      </p:sp>
      <p:sp>
        <p:nvSpPr>
          <p:cNvPr id="6" name="テキスト ボックス 5"/>
          <p:cNvSpPr txBox="1"/>
          <p:nvPr/>
        </p:nvSpPr>
        <p:spPr>
          <a:xfrm>
            <a:off x="247650" y="2983736"/>
            <a:ext cx="8648700" cy="2062103"/>
          </a:xfrm>
          <a:prstGeom prst="rect">
            <a:avLst/>
          </a:prstGeom>
          <a:noFill/>
        </p:spPr>
        <p:txBody>
          <a:bodyPr wrap="square" rtlCol="0">
            <a:spAutoFit/>
          </a:bodyPr>
          <a:lstStyle/>
          <a:p>
            <a:r>
              <a:rPr lang="en-US" altLang="ja-JP" sz="3200" dirty="0" smtClean="0"/>
              <a:t>【</a:t>
            </a:r>
            <a:r>
              <a:rPr lang="ja-JP" altLang="en-US" sz="3200" dirty="0" smtClean="0"/>
              <a:t>目的</a:t>
            </a:r>
            <a:r>
              <a:rPr lang="en-US" altLang="ja-JP" sz="3200" dirty="0" smtClean="0"/>
              <a:t>】</a:t>
            </a:r>
          </a:p>
          <a:p>
            <a:r>
              <a:rPr lang="ja-JP" altLang="en-US" sz="3200" dirty="0"/>
              <a:t>　全国学力・学習状況調査を活用した課題解決のための授業づくりについて</a:t>
            </a:r>
            <a:r>
              <a:rPr lang="ja-JP" altLang="en-US" sz="3200" dirty="0" smtClean="0"/>
              <a:t>知り、今後</a:t>
            </a:r>
            <a:r>
              <a:rPr lang="ja-JP" altLang="en-US" sz="3200" dirty="0"/>
              <a:t>の授業づくりのヒントにすることができる</a:t>
            </a:r>
            <a:r>
              <a:rPr lang="ja-JP" altLang="en-US" sz="3200" dirty="0" smtClean="0"/>
              <a:t>。</a:t>
            </a:r>
            <a:endParaRPr lang="ja-JP" altLang="en-US" sz="3200" dirty="0"/>
          </a:p>
        </p:txBody>
      </p:sp>
    </p:spTree>
    <p:extLst>
      <p:ext uri="{BB962C8B-B14F-4D97-AF65-F5344CB8AC3E}">
        <p14:creationId xmlns:p14="http://schemas.microsoft.com/office/powerpoint/2010/main" val="34845459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p:cNvSpPr txBox="1"/>
          <p:nvPr/>
        </p:nvSpPr>
        <p:spPr>
          <a:xfrm>
            <a:off x="285750" y="2286000"/>
            <a:ext cx="8610600" cy="1569660"/>
          </a:xfrm>
          <a:prstGeom prst="rect">
            <a:avLst/>
          </a:prstGeom>
          <a:noFill/>
        </p:spPr>
        <p:txBody>
          <a:bodyPr wrap="square" rtlCol="0">
            <a:spAutoFit/>
          </a:bodyPr>
          <a:lstStyle/>
          <a:p>
            <a:r>
              <a:rPr lang="en-US" altLang="ja-JP" sz="3200" dirty="0" smtClean="0"/>
              <a:t>【</a:t>
            </a:r>
            <a:r>
              <a:rPr lang="ja-JP" altLang="en-US" sz="3200" dirty="0"/>
              <a:t>準備物</a:t>
            </a:r>
            <a:r>
              <a:rPr lang="en-US" altLang="ja-JP" sz="3200" dirty="0" smtClean="0"/>
              <a:t>】</a:t>
            </a:r>
          </a:p>
          <a:p>
            <a:r>
              <a:rPr lang="ja-JP" altLang="en-US" sz="3200" dirty="0" smtClean="0"/>
              <a:t>・「ヒント集２」Ｐ４・５</a:t>
            </a:r>
            <a:endParaRPr lang="en-US" altLang="ja-JP" sz="3200" dirty="0" smtClean="0"/>
          </a:p>
          <a:p>
            <a:r>
              <a:rPr lang="ja-JP" altLang="en-US" sz="3200" dirty="0" smtClean="0"/>
              <a:t>・ワークシート</a:t>
            </a:r>
            <a:endParaRPr lang="en-US" altLang="ja-JP" sz="3200" dirty="0"/>
          </a:p>
        </p:txBody>
      </p:sp>
      <p:sp>
        <p:nvSpPr>
          <p:cNvPr id="4" name="正方形/長方形 3"/>
          <p:cNvSpPr/>
          <p:nvPr/>
        </p:nvSpPr>
        <p:spPr>
          <a:xfrm>
            <a:off x="0" y="0"/>
            <a:ext cx="91440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Ⅰ</a:t>
            </a:r>
            <a:r>
              <a:rPr lang="ja-JP" altLang="en-US" sz="3600" b="1" dirty="0" smtClean="0">
                <a:latin typeface="+mn-ea"/>
              </a:rPr>
              <a:t>　授業づくり</a:t>
            </a:r>
            <a:r>
              <a:rPr lang="ja-JP" altLang="en-US" sz="3600" b="1" dirty="0">
                <a:latin typeface="+mn-ea"/>
              </a:rPr>
              <a:t>共通理解</a:t>
            </a:r>
            <a:r>
              <a:rPr lang="ja-JP" altLang="en-US" sz="3600" b="1" dirty="0" smtClean="0">
                <a:latin typeface="+mn-ea"/>
              </a:rPr>
              <a:t>研修</a:t>
            </a:r>
            <a:endParaRPr kumimoji="1" lang="ja-JP" altLang="en-US" sz="2000" b="1" dirty="0"/>
          </a:p>
        </p:txBody>
      </p:sp>
    </p:spTree>
    <p:extLst>
      <p:ext uri="{BB962C8B-B14F-4D97-AF65-F5344CB8AC3E}">
        <p14:creationId xmlns:p14="http://schemas.microsoft.com/office/powerpoint/2010/main" val="148751073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ボックス 10"/>
          <p:cNvSpPr txBox="1"/>
          <p:nvPr/>
        </p:nvSpPr>
        <p:spPr>
          <a:xfrm>
            <a:off x="285750" y="1771650"/>
            <a:ext cx="8420100" cy="4832092"/>
          </a:xfrm>
          <a:prstGeom prst="rect">
            <a:avLst/>
          </a:prstGeom>
          <a:noFill/>
        </p:spPr>
        <p:txBody>
          <a:bodyPr wrap="square" rtlCol="0">
            <a:spAutoFit/>
          </a:bodyPr>
          <a:lstStyle/>
          <a:p>
            <a:r>
              <a:rPr lang="ja-JP" altLang="en-US" sz="2800" dirty="0" smtClean="0"/>
              <a:t>○全国調査を生かした授業づくりについて</a:t>
            </a:r>
            <a:endParaRPr lang="en-US" altLang="ja-JP" sz="2800" dirty="0" smtClean="0"/>
          </a:p>
          <a:p>
            <a:r>
              <a:rPr lang="ja-JP" altLang="en-US" sz="2800" dirty="0" smtClean="0"/>
              <a:t>　考える。（３分）</a:t>
            </a:r>
            <a:endParaRPr lang="en-US" altLang="ja-JP" sz="2800" dirty="0" smtClean="0"/>
          </a:p>
          <a:p>
            <a:r>
              <a:rPr lang="ja-JP" altLang="en-US" sz="2800" dirty="0" smtClean="0"/>
              <a:t>○書いたことを交流する。（４分）</a:t>
            </a:r>
            <a:endParaRPr lang="en-US" altLang="ja-JP" sz="2800" dirty="0" smtClean="0"/>
          </a:p>
          <a:p>
            <a:r>
              <a:rPr kumimoji="1" lang="ja-JP" altLang="en-US" sz="2800" dirty="0" smtClean="0"/>
              <a:t>　（グループ）</a:t>
            </a:r>
            <a:endParaRPr kumimoji="1" lang="en-US" altLang="ja-JP" sz="2800" dirty="0" smtClean="0"/>
          </a:p>
          <a:p>
            <a:r>
              <a:rPr lang="ja-JP" altLang="en-US" sz="2800" dirty="0" smtClean="0"/>
              <a:t>○「ヒント集２</a:t>
            </a:r>
            <a:r>
              <a:rPr lang="ja-JP" altLang="en-US" sz="2800" dirty="0" smtClean="0">
                <a:latin typeface="+mj-ea"/>
                <a:ea typeface="+mj-ea"/>
              </a:rPr>
              <a:t>」</a:t>
            </a:r>
            <a:r>
              <a:rPr lang="en-US" altLang="ja-JP" sz="2800" dirty="0" smtClean="0">
                <a:latin typeface="+mj-ea"/>
                <a:ea typeface="+mj-ea"/>
              </a:rPr>
              <a:t>P</a:t>
            </a:r>
            <a:r>
              <a:rPr lang="ja-JP" altLang="en-US" sz="2800" dirty="0" smtClean="0">
                <a:latin typeface="+mj-ea"/>
                <a:ea typeface="+mj-ea"/>
              </a:rPr>
              <a:t>４・５</a:t>
            </a:r>
            <a:r>
              <a:rPr lang="ja-JP" altLang="en-US" sz="2800" dirty="0" smtClean="0"/>
              <a:t>を読む。（</a:t>
            </a:r>
            <a:r>
              <a:rPr lang="en-US" altLang="ja-JP" sz="2800" dirty="0" smtClean="0"/>
              <a:t>10</a:t>
            </a:r>
            <a:r>
              <a:rPr lang="ja-JP" altLang="en-US" sz="2800" dirty="0" smtClean="0"/>
              <a:t>分）</a:t>
            </a:r>
            <a:endParaRPr lang="en-US" altLang="ja-JP" sz="2800" dirty="0" smtClean="0"/>
          </a:p>
          <a:p>
            <a:endParaRPr lang="en-US" altLang="ja-JP" sz="2800" dirty="0"/>
          </a:p>
          <a:p>
            <a:r>
              <a:rPr lang="ja-JP" altLang="en-US" sz="2800" dirty="0" smtClean="0"/>
              <a:t>○気付きを書く。（３分）</a:t>
            </a:r>
            <a:endParaRPr lang="en-US" altLang="ja-JP" sz="2800" dirty="0" smtClean="0"/>
          </a:p>
          <a:p>
            <a:r>
              <a:rPr lang="ja-JP" altLang="en-US" sz="2800" dirty="0" smtClean="0"/>
              <a:t>　（個人）</a:t>
            </a:r>
            <a:endParaRPr lang="en-US" altLang="ja-JP" sz="2800" dirty="0" smtClean="0"/>
          </a:p>
          <a:p>
            <a:r>
              <a:rPr lang="ja-JP" altLang="en-US" sz="2800" dirty="0" smtClean="0"/>
              <a:t>○気付きを交流する。（５分）</a:t>
            </a:r>
            <a:endParaRPr lang="en-US" altLang="ja-JP" sz="2800" dirty="0" smtClean="0"/>
          </a:p>
          <a:p>
            <a:r>
              <a:rPr lang="ja-JP" altLang="en-US" sz="2800" dirty="0"/>
              <a:t>　</a:t>
            </a:r>
            <a:r>
              <a:rPr lang="ja-JP" altLang="en-US" sz="2800" dirty="0" smtClean="0"/>
              <a:t>（グループ）</a:t>
            </a:r>
            <a:endParaRPr lang="en-US" altLang="ja-JP" sz="2800" dirty="0"/>
          </a:p>
          <a:p>
            <a:r>
              <a:rPr lang="ja-JP" altLang="en-US" sz="2800" dirty="0" smtClean="0"/>
              <a:t>○全体で報告する。（５分）</a:t>
            </a:r>
            <a:endParaRPr kumimoji="1" lang="en-US" altLang="ja-JP" sz="2800" dirty="0" smtClean="0"/>
          </a:p>
        </p:txBody>
      </p:sp>
      <p:sp>
        <p:nvSpPr>
          <p:cNvPr id="6" name="下矢印 5"/>
          <p:cNvSpPr/>
          <p:nvPr/>
        </p:nvSpPr>
        <p:spPr>
          <a:xfrm>
            <a:off x="3425727" y="22806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下矢印 6"/>
          <p:cNvSpPr/>
          <p:nvPr/>
        </p:nvSpPr>
        <p:spPr>
          <a:xfrm>
            <a:off x="3425727" y="31950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下矢印 7"/>
          <p:cNvSpPr/>
          <p:nvPr/>
        </p:nvSpPr>
        <p:spPr>
          <a:xfrm>
            <a:off x="3425727" y="39824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下矢印 8"/>
          <p:cNvSpPr/>
          <p:nvPr/>
        </p:nvSpPr>
        <p:spPr>
          <a:xfrm>
            <a:off x="3425727" y="48587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下矢印 9"/>
          <p:cNvSpPr/>
          <p:nvPr/>
        </p:nvSpPr>
        <p:spPr>
          <a:xfrm>
            <a:off x="3406677" y="572868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p:cNvSpPr txBox="1"/>
          <p:nvPr/>
        </p:nvSpPr>
        <p:spPr>
          <a:xfrm>
            <a:off x="6591300" y="6229350"/>
            <a:ext cx="2419350" cy="400110"/>
          </a:xfrm>
          <a:prstGeom prst="rect">
            <a:avLst/>
          </a:prstGeom>
          <a:noFill/>
        </p:spPr>
        <p:txBody>
          <a:bodyPr wrap="square" rtlCol="0">
            <a:spAutoFit/>
          </a:bodyPr>
          <a:lstStyle/>
          <a:p>
            <a:r>
              <a:rPr kumimoji="1" lang="en-US" altLang="ja-JP" sz="2000" dirty="0" smtClean="0"/>
              <a:t>※</a:t>
            </a:r>
            <a:r>
              <a:rPr kumimoji="1" lang="ja-JP" altLang="en-US" sz="2000" dirty="0" smtClean="0"/>
              <a:t>時間は目安です。</a:t>
            </a:r>
            <a:endParaRPr kumimoji="1" lang="ja-JP" altLang="en-US" sz="2000" dirty="0"/>
          </a:p>
        </p:txBody>
      </p:sp>
      <p:sp>
        <p:nvSpPr>
          <p:cNvPr id="12" name="角丸四角形 11"/>
          <p:cNvSpPr/>
          <p:nvPr/>
        </p:nvSpPr>
        <p:spPr>
          <a:xfrm>
            <a:off x="7581900" y="1657350"/>
            <a:ext cx="1352550" cy="857250"/>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ja-JP" altLang="en-US" sz="2400" b="1" dirty="0" smtClean="0">
                <a:latin typeface="+mj-ea"/>
                <a:ea typeface="+mj-ea"/>
              </a:rPr>
              <a:t>時間</a:t>
            </a:r>
            <a:endParaRPr lang="en-US" altLang="ja-JP" sz="2400" b="1" dirty="0" smtClean="0">
              <a:latin typeface="+mj-ea"/>
              <a:ea typeface="+mj-ea"/>
            </a:endParaRPr>
          </a:p>
          <a:p>
            <a:pPr algn="ctr"/>
            <a:r>
              <a:rPr kumimoji="1" lang="ja-JP" altLang="en-US" sz="2400" b="1" dirty="0" smtClean="0">
                <a:latin typeface="+mj-ea"/>
                <a:ea typeface="+mj-ea"/>
              </a:rPr>
              <a:t>約</a:t>
            </a:r>
            <a:r>
              <a:rPr kumimoji="1" lang="en-US" altLang="ja-JP" sz="2400" b="1" dirty="0" smtClean="0">
                <a:latin typeface="+mj-ea"/>
                <a:ea typeface="+mj-ea"/>
              </a:rPr>
              <a:t>30</a:t>
            </a:r>
            <a:r>
              <a:rPr kumimoji="1" lang="ja-JP" altLang="en-US" sz="2400" b="1" dirty="0" smtClean="0">
                <a:latin typeface="+mj-ea"/>
                <a:ea typeface="+mj-ea"/>
              </a:rPr>
              <a:t>分</a:t>
            </a:r>
            <a:endParaRPr kumimoji="1" lang="ja-JP" altLang="en-US" sz="2400" b="1" dirty="0">
              <a:latin typeface="+mj-ea"/>
              <a:ea typeface="+mj-ea"/>
            </a:endParaRPr>
          </a:p>
        </p:txBody>
      </p:sp>
      <p:sp>
        <p:nvSpPr>
          <p:cNvPr id="13" name="正方形/長方形 12"/>
          <p:cNvSpPr/>
          <p:nvPr/>
        </p:nvSpPr>
        <p:spPr>
          <a:xfrm>
            <a:off x="0" y="0"/>
            <a:ext cx="91440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Ⅰ</a:t>
            </a:r>
            <a:r>
              <a:rPr lang="ja-JP" altLang="en-US" sz="3600" b="1" dirty="0" smtClean="0">
                <a:latin typeface="+mn-ea"/>
              </a:rPr>
              <a:t>　授業づくり</a:t>
            </a:r>
            <a:r>
              <a:rPr lang="ja-JP" altLang="en-US" sz="3600" b="1" dirty="0">
                <a:latin typeface="+mn-ea"/>
              </a:rPr>
              <a:t>共通理解</a:t>
            </a:r>
            <a:r>
              <a:rPr lang="ja-JP" altLang="en-US" sz="3600" b="1" dirty="0" smtClean="0">
                <a:latin typeface="+mn-ea"/>
              </a:rPr>
              <a:t>研修</a:t>
            </a:r>
            <a:endParaRPr kumimoji="1" lang="ja-JP" altLang="en-US" sz="2000" b="1" dirty="0"/>
          </a:p>
        </p:txBody>
      </p:sp>
    </p:spTree>
    <p:extLst>
      <p:ext uri="{BB962C8B-B14F-4D97-AF65-F5344CB8AC3E}">
        <p14:creationId xmlns:p14="http://schemas.microsoft.com/office/powerpoint/2010/main" val="27955931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ボックス 13"/>
          <p:cNvSpPr txBox="1"/>
          <p:nvPr/>
        </p:nvSpPr>
        <p:spPr>
          <a:xfrm>
            <a:off x="285750" y="1771650"/>
            <a:ext cx="8420100" cy="4832092"/>
          </a:xfrm>
          <a:prstGeom prst="rect">
            <a:avLst/>
          </a:prstGeom>
          <a:noFill/>
        </p:spPr>
        <p:txBody>
          <a:bodyPr wrap="square" rtlCol="0">
            <a:spAutoFit/>
          </a:bodyPr>
          <a:lstStyle/>
          <a:p>
            <a:r>
              <a:rPr lang="ja-JP" altLang="en-US" sz="2800" dirty="0" smtClean="0"/>
              <a:t>○全国調査を生かした授業づくりについて考える。</a:t>
            </a:r>
            <a:endParaRPr lang="en-US" altLang="ja-JP" sz="2800" dirty="0" smtClean="0"/>
          </a:p>
          <a:p>
            <a:endParaRPr lang="en-US" altLang="ja-JP" sz="2800" dirty="0" smtClean="0">
              <a:solidFill>
                <a:schemeClr val="bg1">
                  <a:lumMod val="85000"/>
                </a:schemeClr>
              </a:solidFill>
            </a:endParaRPr>
          </a:p>
          <a:p>
            <a:r>
              <a:rPr lang="ja-JP" altLang="en-US" sz="2800" dirty="0" smtClean="0">
                <a:solidFill>
                  <a:schemeClr val="bg1">
                    <a:lumMod val="85000"/>
                  </a:schemeClr>
                </a:solidFill>
              </a:rPr>
              <a:t>○書いたことを交流する。</a:t>
            </a:r>
            <a:endParaRPr lang="en-US" altLang="ja-JP" sz="2800" dirty="0" smtClean="0">
              <a:solidFill>
                <a:schemeClr val="bg1">
                  <a:lumMod val="85000"/>
                </a:schemeClr>
              </a:solidFill>
            </a:endParaRPr>
          </a:p>
          <a:p>
            <a:r>
              <a:rPr kumimoji="1" lang="ja-JP" altLang="en-US" sz="2800" dirty="0" smtClean="0">
                <a:solidFill>
                  <a:schemeClr val="bg1">
                    <a:lumMod val="85000"/>
                  </a:schemeClr>
                </a:solidFill>
              </a:rPr>
              <a:t>　（グループ）</a:t>
            </a:r>
            <a:endParaRPr kumimoji="1" lang="en-US" altLang="ja-JP" sz="2800" dirty="0" smtClean="0">
              <a:solidFill>
                <a:schemeClr val="bg1">
                  <a:lumMod val="85000"/>
                </a:schemeClr>
              </a:solidFill>
            </a:endParaRPr>
          </a:p>
          <a:p>
            <a:r>
              <a:rPr lang="ja-JP" altLang="en-US" sz="2800" dirty="0" smtClean="0">
                <a:solidFill>
                  <a:schemeClr val="bg1">
                    <a:lumMod val="85000"/>
                  </a:schemeClr>
                </a:solidFill>
              </a:rPr>
              <a:t>○「ヒント集２</a:t>
            </a:r>
            <a:r>
              <a:rPr lang="ja-JP" altLang="en-US" sz="2800" dirty="0" smtClean="0">
                <a:solidFill>
                  <a:schemeClr val="bg1">
                    <a:lumMod val="85000"/>
                  </a:schemeClr>
                </a:solidFill>
                <a:latin typeface="+mj-ea"/>
                <a:ea typeface="+mj-ea"/>
              </a:rPr>
              <a:t>」</a:t>
            </a:r>
            <a:r>
              <a:rPr lang="en-US" altLang="ja-JP" sz="2800" dirty="0" smtClean="0">
                <a:solidFill>
                  <a:schemeClr val="bg1">
                    <a:lumMod val="85000"/>
                  </a:schemeClr>
                </a:solidFill>
                <a:latin typeface="+mj-ea"/>
                <a:ea typeface="+mj-ea"/>
              </a:rPr>
              <a:t>P</a:t>
            </a:r>
            <a:r>
              <a:rPr lang="ja-JP" altLang="en-US" sz="2800" dirty="0" smtClean="0">
                <a:solidFill>
                  <a:schemeClr val="bg1">
                    <a:lumMod val="85000"/>
                  </a:schemeClr>
                </a:solidFill>
                <a:latin typeface="+mj-ea"/>
                <a:ea typeface="+mj-ea"/>
              </a:rPr>
              <a:t>４・５</a:t>
            </a:r>
            <a:r>
              <a:rPr lang="ja-JP" altLang="en-US" sz="2800" dirty="0" smtClean="0">
                <a:solidFill>
                  <a:schemeClr val="bg1">
                    <a:lumMod val="85000"/>
                  </a:schemeClr>
                </a:solidFill>
              </a:rPr>
              <a:t>を読む。</a:t>
            </a:r>
            <a:endParaRPr lang="en-US" altLang="ja-JP" sz="2800" dirty="0" smtClean="0">
              <a:solidFill>
                <a:schemeClr val="bg1">
                  <a:lumMod val="85000"/>
                </a:schemeClr>
              </a:solidFill>
            </a:endParaRPr>
          </a:p>
          <a:p>
            <a:endParaRPr lang="en-US" altLang="ja-JP" sz="2800" dirty="0">
              <a:solidFill>
                <a:schemeClr val="bg1">
                  <a:lumMod val="85000"/>
                </a:schemeClr>
              </a:solidFill>
            </a:endParaRPr>
          </a:p>
          <a:p>
            <a:r>
              <a:rPr lang="ja-JP" altLang="en-US" sz="2800" dirty="0" smtClean="0">
                <a:solidFill>
                  <a:schemeClr val="bg1">
                    <a:lumMod val="85000"/>
                  </a:schemeClr>
                </a:solidFill>
              </a:rPr>
              <a:t>○気付きを書く。</a:t>
            </a:r>
            <a:endParaRPr lang="en-US" altLang="ja-JP" sz="2800" dirty="0" smtClean="0">
              <a:solidFill>
                <a:schemeClr val="bg1">
                  <a:lumMod val="85000"/>
                </a:schemeClr>
              </a:solidFill>
            </a:endParaRPr>
          </a:p>
          <a:p>
            <a:r>
              <a:rPr lang="ja-JP" altLang="en-US" sz="2800" dirty="0" smtClean="0">
                <a:solidFill>
                  <a:schemeClr val="bg1">
                    <a:lumMod val="85000"/>
                  </a:schemeClr>
                </a:solidFill>
              </a:rPr>
              <a:t>　（個人）</a:t>
            </a:r>
            <a:endParaRPr lang="en-US" altLang="ja-JP" sz="2800" dirty="0" smtClean="0">
              <a:solidFill>
                <a:schemeClr val="bg1">
                  <a:lumMod val="85000"/>
                </a:schemeClr>
              </a:solidFill>
            </a:endParaRPr>
          </a:p>
          <a:p>
            <a:r>
              <a:rPr lang="ja-JP" altLang="en-US" sz="2800" dirty="0" smtClean="0">
                <a:solidFill>
                  <a:schemeClr val="bg1">
                    <a:lumMod val="85000"/>
                  </a:schemeClr>
                </a:solidFill>
              </a:rPr>
              <a:t>○気付きを交流する。</a:t>
            </a:r>
            <a:endParaRPr lang="en-US" altLang="ja-JP" sz="2800" dirty="0" smtClean="0">
              <a:solidFill>
                <a:schemeClr val="bg1">
                  <a:lumMod val="85000"/>
                </a:schemeClr>
              </a:solidFill>
            </a:endParaRPr>
          </a:p>
          <a:p>
            <a:r>
              <a:rPr lang="ja-JP" altLang="en-US" sz="2800" dirty="0">
                <a:solidFill>
                  <a:schemeClr val="bg1">
                    <a:lumMod val="85000"/>
                  </a:schemeClr>
                </a:solidFill>
              </a:rPr>
              <a:t>　</a:t>
            </a:r>
            <a:r>
              <a:rPr lang="ja-JP" altLang="en-US" sz="2800" dirty="0" smtClean="0">
                <a:solidFill>
                  <a:schemeClr val="bg1">
                    <a:lumMod val="85000"/>
                  </a:schemeClr>
                </a:solidFill>
              </a:rPr>
              <a:t>（グループ）</a:t>
            </a:r>
            <a:endParaRPr lang="en-US" altLang="ja-JP" sz="2800" dirty="0">
              <a:solidFill>
                <a:schemeClr val="bg1">
                  <a:lumMod val="85000"/>
                </a:schemeClr>
              </a:solidFill>
            </a:endParaRPr>
          </a:p>
          <a:p>
            <a:r>
              <a:rPr lang="ja-JP" altLang="en-US" sz="2800" dirty="0" smtClean="0">
                <a:solidFill>
                  <a:schemeClr val="bg1">
                    <a:lumMod val="85000"/>
                  </a:schemeClr>
                </a:solidFill>
              </a:rPr>
              <a:t>○全体で報告する。</a:t>
            </a:r>
            <a:endParaRPr kumimoji="1" lang="en-US" altLang="ja-JP" sz="2800" dirty="0" smtClean="0">
              <a:solidFill>
                <a:schemeClr val="bg1">
                  <a:lumMod val="85000"/>
                </a:schemeClr>
              </a:solidFill>
            </a:endParaRPr>
          </a:p>
        </p:txBody>
      </p:sp>
      <p:sp>
        <p:nvSpPr>
          <p:cNvPr id="15" name="下矢印 14"/>
          <p:cNvSpPr/>
          <p:nvPr/>
        </p:nvSpPr>
        <p:spPr>
          <a:xfrm>
            <a:off x="3425727" y="22806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下矢印 15"/>
          <p:cNvSpPr/>
          <p:nvPr/>
        </p:nvSpPr>
        <p:spPr>
          <a:xfrm>
            <a:off x="3425727" y="31950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下矢印 16"/>
          <p:cNvSpPr/>
          <p:nvPr/>
        </p:nvSpPr>
        <p:spPr>
          <a:xfrm>
            <a:off x="3425727" y="39824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下矢印 17"/>
          <p:cNvSpPr/>
          <p:nvPr/>
        </p:nvSpPr>
        <p:spPr>
          <a:xfrm>
            <a:off x="3425727" y="48587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下矢印 18"/>
          <p:cNvSpPr/>
          <p:nvPr/>
        </p:nvSpPr>
        <p:spPr>
          <a:xfrm>
            <a:off x="3406677" y="572868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p:nvSpPr>
        <p:spPr>
          <a:xfrm>
            <a:off x="0" y="0"/>
            <a:ext cx="91440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Ⅰ</a:t>
            </a:r>
            <a:r>
              <a:rPr lang="ja-JP" altLang="en-US" sz="3600" b="1" dirty="0" smtClean="0">
                <a:latin typeface="+mn-ea"/>
              </a:rPr>
              <a:t>　授業づくり</a:t>
            </a:r>
            <a:r>
              <a:rPr lang="ja-JP" altLang="en-US" sz="3600" b="1" dirty="0">
                <a:latin typeface="+mn-ea"/>
              </a:rPr>
              <a:t>共通理解</a:t>
            </a:r>
            <a:r>
              <a:rPr lang="ja-JP" altLang="en-US" sz="3600" b="1" dirty="0" smtClean="0">
                <a:latin typeface="+mn-ea"/>
              </a:rPr>
              <a:t>研修</a:t>
            </a:r>
            <a:endParaRPr kumimoji="1" lang="ja-JP" altLang="en-US" sz="2000" b="1" dirty="0"/>
          </a:p>
        </p:txBody>
      </p:sp>
    </p:spTree>
    <p:extLst>
      <p:ext uri="{BB962C8B-B14F-4D97-AF65-F5344CB8AC3E}">
        <p14:creationId xmlns:p14="http://schemas.microsoft.com/office/powerpoint/2010/main" val="422064848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Z:\事務文書\教科教育\教科部共同研究\H27共同研修\校内研修パッケージ\第２案\ワークシート\画像\授業づくり共通理解研修_ワークシート.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81942" y="1648799"/>
            <a:ext cx="3654814" cy="517187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txBody>
          <a:bodyPr/>
          <a:lstStyle/>
          <a:p>
            <a:endParaRPr kumimoji="1" lang="ja-JP" altLang="en-US"/>
          </a:p>
        </p:txBody>
      </p:sp>
      <p:sp>
        <p:nvSpPr>
          <p:cNvPr id="6" name="角丸四角形 5"/>
          <p:cNvSpPr/>
          <p:nvPr/>
        </p:nvSpPr>
        <p:spPr>
          <a:xfrm>
            <a:off x="2766527" y="2533650"/>
            <a:ext cx="1409700" cy="125730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247650" y="2133600"/>
            <a:ext cx="2066925" cy="923330"/>
          </a:xfrm>
          <a:prstGeom prst="rect">
            <a:avLst/>
          </a:prstGeom>
          <a:noFill/>
        </p:spPr>
        <p:txBody>
          <a:bodyPr wrap="square" rtlCol="0">
            <a:spAutoFit/>
          </a:bodyPr>
          <a:lstStyle/>
          <a:p>
            <a:r>
              <a:rPr kumimoji="1" lang="en-US" altLang="ja-JP" dirty="0" smtClean="0"/>
              <a:t>※</a:t>
            </a:r>
            <a:r>
              <a:rPr kumimoji="1" lang="ja-JP" altLang="en-US" dirty="0" smtClean="0"/>
              <a:t>ワークシートの赤</a:t>
            </a:r>
            <a:r>
              <a:rPr lang="ja-JP" altLang="en-US" dirty="0" smtClean="0"/>
              <a:t>枠部分に記入してください。</a:t>
            </a:r>
            <a:endParaRPr kumimoji="1" lang="ja-JP" altLang="en-US" dirty="0"/>
          </a:p>
        </p:txBody>
      </p:sp>
      <p:sp>
        <p:nvSpPr>
          <p:cNvPr id="9" name="正方形/長方形 8"/>
          <p:cNvSpPr/>
          <p:nvPr/>
        </p:nvSpPr>
        <p:spPr>
          <a:xfrm>
            <a:off x="0" y="0"/>
            <a:ext cx="91440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Ⅰ</a:t>
            </a:r>
            <a:r>
              <a:rPr lang="ja-JP" altLang="en-US" sz="3600" b="1" dirty="0" smtClean="0">
                <a:latin typeface="+mn-ea"/>
              </a:rPr>
              <a:t>　授業づくり</a:t>
            </a:r>
            <a:r>
              <a:rPr lang="ja-JP" altLang="en-US" sz="3600" b="1" dirty="0">
                <a:latin typeface="+mn-ea"/>
              </a:rPr>
              <a:t>共通理解</a:t>
            </a:r>
            <a:r>
              <a:rPr lang="ja-JP" altLang="en-US" sz="3600" b="1" dirty="0" smtClean="0">
                <a:latin typeface="+mn-ea"/>
              </a:rPr>
              <a:t>研修</a:t>
            </a:r>
            <a:endParaRPr kumimoji="1" lang="ja-JP" altLang="en-US" sz="2000" b="1" dirty="0"/>
          </a:p>
        </p:txBody>
      </p:sp>
    </p:spTree>
    <p:extLst>
      <p:ext uri="{BB962C8B-B14F-4D97-AF65-F5344CB8AC3E}">
        <p14:creationId xmlns:p14="http://schemas.microsoft.com/office/powerpoint/2010/main" val="97299460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ボックス 13"/>
          <p:cNvSpPr txBox="1"/>
          <p:nvPr/>
        </p:nvSpPr>
        <p:spPr>
          <a:xfrm>
            <a:off x="285750" y="1771650"/>
            <a:ext cx="8420100" cy="4832092"/>
          </a:xfrm>
          <a:prstGeom prst="rect">
            <a:avLst/>
          </a:prstGeom>
          <a:noFill/>
        </p:spPr>
        <p:txBody>
          <a:bodyPr wrap="square" rtlCol="0">
            <a:spAutoFit/>
          </a:bodyPr>
          <a:lstStyle/>
          <a:p>
            <a:r>
              <a:rPr lang="ja-JP" altLang="en-US" sz="2800" dirty="0" smtClean="0">
                <a:solidFill>
                  <a:schemeClr val="bg1">
                    <a:lumMod val="85000"/>
                  </a:schemeClr>
                </a:solidFill>
              </a:rPr>
              <a:t>○全国調査を生かした授業づくりについて考える。</a:t>
            </a:r>
            <a:endParaRPr lang="en-US" altLang="ja-JP" sz="2800" dirty="0" smtClean="0">
              <a:solidFill>
                <a:schemeClr val="bg1">
                  <a:lumMod val="85000"/>
                </a:schemeClr>
              </a:solidFill>
            </a:endParaRPr>
          </a:p>
          <a:p>
            <a:endParaRPr lang="en-US" altLang="ja-JP" sz="2800" dirty="0" smtClean="0">
              <a:solidFill>
                <a:schemeClr val="bg1">
                  <a:lumMod val="85000"/>
                </a:schemeClr>
              </a:solidFill>
            </a:endParaRPr>
          </a:p>
          <a:p>
            <a:r>
              <a:rPr lang="ja-JP" altLang="en-US" sz="2800" dirty="0" smtClean="0"/>
              <a:t>○書いたことを交流する。</a:t>
            </a:r>
            <a:endParaRPr lang="en-US" altLang="ja-JP" sz="2800" dirty="0" smtClean="0"/>
          </a:p>
          <a:p>
            <a:r>
              <a:rPr kumimoji="1" lang="ja-JP" altLang="en-US" sz="2800" dirty="0" smtClean="0"/>
              <a:t>　（グループ）</a:t>
            </a:r>
            <a:endParaRPr kumimoji="1" lang="en-US" altLang="ja-JP" sz="2800" dirty="0" smtClean="0"/>
          </a:p>
          <a:p>
            <a:r>
              <a:rPr lang="ja-JP" altLang="en-US" sz="2800" dirty="0" smtClean="0">
                <a:solidFill>
                  <a:schemeClr val="bg1">
                    <a:lumMod val="85000"/>
                  </a:schemeClr>
                </a:solidFill>
              </a:rPr>
              <a:t>○「ヒント集２</a:t>
            </a:r>
            <a:r>
              <a:rPr lang="ja-JP" altLang="en-US" sz="2800" dirty="0" smtClean="0">
                <a:solidFill>
                  <a:schemeClr val="bg1">
                    <a:lumMod val="85000"/>
                  </a:schemeClr>
                </a:solidFill>
                <a:latin typeface="+mj-ea"/>
                <a:ea typeface="+mj-ea"/>
              </a:rPr>
              <a:t>」</a:t>
            </a:r>
            <a:r>
              <a:rPr lang="en-US" altLang="ja-JP" sz="2800" dirty="0" smtClean="0">
                <a:solidFill>
                  <a:schemeClr val="bg1">
                    <a:lumMod val="85000"/>
                  </a:schemeClr>
                </a:solidFill>
                <a:latin typeface="+mj-ea"/>
                <a:ea typeface="+mj-ea"/>
              </a:rPr>
              <a:t>P</a:t>
            </a:r>
            <a:r>
              <a:rPr lang="ja-JP" altLang="en-US" sz="2800" dirty="0" smtClean="0">
                <a:solidFill>
                  <a:schemeClr val="bg1">
                    <a:lumMod val="85000"/>
                  </a:schemeClr>
                </a:solidFill>
                <a:latin typeface="+mj-ea"/>
                <a:ea typeface="+mj-ea"/>
              </a:rPr>
              <a:t>４・５</a:t>
            </a:r>
            <a:r>
              <a:rPr lang="ja-JP" altLang="en-US" sz="2800" dirty="0" smtClean="0">
                <a:solidFill>
                  <a:schemeClr val="bg1">
                    <a:lumMod val="85000"/>
                  </a:schemeClr>
                </a:solidFill>
              </a:rPr>
              <a:t>を読む。</a:t>
            </a:r>
            <a:endParaRPr lang="en-US" altLang="ja-JP" sz="2800" dirty="0" smtClean="0">
              <a:solidFill>
                <a:schemeClr val="bg1">
                  <a:lumMod val="85000"/>
                </a:schemeClr>
              </a:solidFill>
            </a:endParaRPr>
          </a:p>
          <a:p>
            <a:endParaRPr lang="en-US" altLang="ja-JP" sz="2800" dirty="0">
              <a:solidFill>
                <a:schemeClr val="bg1">
                  <a:lumMod val="85000"/>
                </a:schemeClr>
              </a:solidFill>
            </a:endParaRPr>
          </a:p>
          <a:p>
            <a:r>
              <a:rPr lang="ja-JP" altLang="en-US" sz="2800" dirty="0" smtClean="0">
                <a:solidFill>
                  <a:schemeClr val="bg1">
                    <a:lumMod val="85000"/>
                  </a:schemeClr>
                </a:solidFill>
              </a:rPr>
              <a:t>○気付きを書く。</a:t>
            </a:r>
            <a:endParaRPr lang="en-US" altLang="ja-JP" sz="2800" dirty="0" smtClean="0">
              <a:solidFill>
                <a:schemeClr val="bg1">
                  <a:lumMod val="85000"/>
                </a:schemeClr>
              </a:solidFill>
            </a:endParaRPr>
          </a:p>
          <a:p>
            <a:r>
              <a:rPr lang="ja-JP" altLang="en-US" sz="2800" dirty="0" smtClean="0">
                <a:solidFill>
                  <a:schemeClr val="bg1">
                    <a:lumMod val="85000"/>
                  </a:schemeClr>
                </a:solidFill>
              </a:rPr>
              <a:t>　（個人）</a:t>
            </a:r>
            <a:endParaRPr lang="en-US" altLang="ja-JP" sz="2800" dirty="0" smtClean="0">
              <a:solidFill>
                <a:schemeClr val="bg1">
                  <a:lumMod val="85000"/>
                </a:schemeClr>
              </a:solidFill>
            </a:endParaRPr>
          </a:p>
          <a:p>
            <a:r>
              <a:rPr lang="ja-JP" altLang="en-US" sz="2800" dirty="0" smtClean="0">
                <a:solidFill>
                  <a:schemeClr val="bg1">
                    <a:lumMod val="85000"/>
                  </a:schemeClr>
                </a:solidFill>
              </a:rPr>
              <a:t>○気付きを交流する。</a:t>
            </a:r>
            <a:endParaRPr lang="en-US" altLang="ja-JP" sz="2800" dirty="0" smtClean="0">
              <a:solidFill>
                <a:schemeClr val="bg1">
                  <a:lumMod val="85000"/>
                </a:schemeClr>
              </a:solidFill>
            </a:endParaRPr>
          </a:p>
          <a:p>
            <a:r>
              <a:rPr lang="ja-JP" altLang="en-US" sz="2800" dirty="0">
                <a:solidFill>
                  <a:schemeClr val="bg1">
                    <a:lumMod val="85000"/>
                  </a:schemeClr>
                </a:solidFill>
              </a:rPr>
              <a:t>　</a:t>
            </a:r>
            <a:r>
              <a:rPr lang="ja-JP" altLang="en-US" sz="2800" dirty="0" smtClean="0">
                <a:solidFill>
                  <a:schemeClr val="bg1">
                    <a:lumMod val="85000"/>
                  </a:schemeClr>
                </a:solidFill>
              </a:rPr>
              <a:t>（グループ）</a:t>
            </a:r>
            <a:endParaRPr lang="en-US" altLang="ja-JP" sz="2800" dirty="0">
              <a:solidFill>
                <a:schemeClr val="bg1">
                  <a:lumMod val="85000"/>
                </a:schemeClr>
              </a:solidFill>
            </a:endParaRPr>
          </a:p>
          <a:p>
            <a:r>
              <a:rPr lang="ja-JP" altLang="en-US" sz="2800" dirty="0" smtClean="0">
                <a:solidFill>
                  <a:schemeClr val="bg1">
                    <a:lumMod val="85000"/>
                  </a:schemeClr>
                </a:solidFill>
              </a:rPr>
              <a:t>○全体で報告する。</a:t>
            </a:r>
            <a:endParaRPr kumimoji="1" lang="en-US" altLang="ja-JP" sz="2800" dirty="0" smtClean="0">
              <a:solidFill>
                <a:schemeClr val="bg1">
                  <a:lumMod val="85000"/>
                </a:schemeClr>
              </a:solidFill>
            </a:endParaRPr>
          </a:p>
        </p:txBody>
      </p:sp>
      <p:sp>
        <p:nvSpPr>
          <p:cNvPr id="15" name="下矢印 14"/>
          <p:cNvSpPr/>
          <p:nvPr/>
        </p:nvSpPr>
        <p:spPr>
          <a:xfrm>
            <a:off x="3425727" y="22806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下矢印 15"/>
          <p:cNvSpPr/>
          <p:nvPr/>
        </p:nvSpPr>
        <p:spPr>
          <a:xfrm>
            <a:off x="3425727" y="31950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下矢印 16"/>
          <p:cNvSpPr/>
          <p:nvPr/>
        </p:nvSpPr>
        <p:spPr>
          <a:xfrm>
            <a:off x="3425727" y="39824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下矢印 17"/>
          <p:cNvSpPr/>
          <p:nvPr/>
        </p:nvSpPr>
        <p:spPr>
          <a:xfrm>
            <a:off x="3425727" y="48587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下矢印 18"/>
          <p:cNvSpPr/>
          <p:nvPr/>
        </p:nvSpPr>
        <p:spPr>
          <a:xfrm>
            <a:off x="3406677" y="572868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p:nvSpPr>
        <p:spPr>
          <a:xfrm>
            <a:off x="0" y="0"/>
            <a:ext cx="91440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Ⅰ</a:t>
            </a:r>
            <a:r>
              <a:rPr lang="ja-JP" altLang="en-US" sz="3600" b="1" dirty="0" smtClean="0">
                <a:latin typeface="+mn-ea"/>
              </a:rPr>
              <a:t>　授業づくり</a:t>
            </a:r>
            <a:r>
              <a:rPr lang="ja-JP" altLang="en-US" sz="3600" b="1" dirty="0">
                <a:latin typeface="+mn-ea"/>
              </a:rPr>
              <a:t>共通理解</a:t>
            </a:r>
            <a:r>
              <a:rPr lang="ja-JP" altLang="en-US" sz="3600" b="1" dirty="0" smtClean="0">
                <a:latin typeface="+mn-ea"/>
              </a:rPr>
              <a:t>研修</a:t>
            </a:r>
            <a:endParaRPr kumimoji="1" lang="ja-JP" altLang="en-US" sz="2000" b="1" dirty="0"/>
          </a:p>
        </p:txBody>
      </p:sp>
    </p:spTree>
    <p:extLst>
      <p:ext uri="{BB962C8B-B14F-4D97-AF65-F5344CB8AC3E}">
        <p14:creationId xmlns:p14="http://schemas.microsoft.com/office/powerpoint/2010/main" val="422064848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ジャパネスク">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キュート">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ジャパネスク">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lnDef>
      <a:spPr>
        <a:ln w="12700" cmpd="sng">
          <a:solidFill>
            <a:srgbClr val="FF0000"/>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2927</Words>
  <Application>Microsoft Office PowerPoint</Application>
  <PresentationFormat>画面に合わせる (4:3)</PresentationFormat>
  <Paragraphs>344</Paragraphs>
  <Slides>23</Slides>
  <Notes>23</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23</vt:i4>
      </vt:variant>
    </vt:vector>
  </HeadingPairs>
  <TitlesOfParts>
    <vt:vector size="30" baseType="lpstr">
      <vt:lpstr>HG丸ｺﾞｼｯｸM-PRO</vt:lpstr>
      <vt:lpstr>ＭＳ Ｐゴシック</vt:lpstr>
      <vt:lpstr>ＭＳ ゴシック</vt:lpstr>
      <vt:lpstr>Calibri</vt:lpstr>
      <vt:lpstr>Trebuchet MS</vt:lpstr>
      <vt:lpstr>Wingdings 2</vt:lpstr>
      <vt:lpstr>ジャパネスク</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2022-09-26T00:24:10Z</dcterms:created>
  <dcterms:modified xsi:type="dcterms:W3CDTF">2022-09-26T00:24:14Z</dcterms:modified>
</cp:coreProperties>
</file>