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&#65279;<?xml version="1.0" encoding="utf-8" standalone="yes"?>
<Relationships xmlns="http://schemas.openxmlformats.org/package/2006/relationships">
  <Relationship Id="rId3" Type="http://schemas.openxmlformats.org/package/2006/relationships/metadata/core-properties" Target="docProps/core.xml" />
  <Relationship Id="rId2" Type="http://schemas.openxmlformats.org/package/2006/relationships/metadata/thumbnail" Target="docProps/thumbnail.jpeg" />
  <Relationship Id="rId1" Type="http://schemas.openxmlformats.org/officeDocument/2006/relationships/officeDocument" Target="ppt/presentation.xml" />
  <Relationship Id="rId4" Type="http://schemas.openxmlformats.org/officeDocument/2006/relationships/extended-properties" Target="docProps/app.xml" />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7" r:id="rId1"/>
  </p:sldMasterIdLst>
  <p:notesMasterIdLst>
    <p:notesMasterId r:id="rId12"/>
  </p:notesMasterIdLst>
  <p:handoutMasterIdLst>
    <p:handoutMasterId r:id="rId13"/>
  </p:handoutMasterIdLst>
  <p:sldIdLst>
    <p:sldId id="897" r:id="rId2"/>
    <p:sldId id="845" r:id="rId3"/>
    <p:sldId id="846" r:id="rId4"/>
    <p:sldId id="848" r:id="rId5"/>
    <p:sldId id="849" r:id="rId6"/>
    <p:sldId id="851" r:id="rId7"/>
    <p:sldId id="898" r:id="rId8"/>
    <p:sldId id="904" r:id="rId9"/>
    <p:sldId id="852" r:id="rId10"/>
    <p:sldId id="905" r:id="rId11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825">
          <p15:clr>
            <a:srgbClr val="A4A3A4"/>
          </p15:clr>
        </p15:guide>
        <p15:guide id="2" pos="19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33FF"/>
    <a:srgbClr val="FF3300"/>
    <a:srgbClr val="CCECFF"/>
    <a:srgbClr val="99FFCC"/>
    <a:srgbClr val="00FFCC"/>
    <a:srgbClr val="FFFF99"/>
    <a:srgbClr val="FFFF66"/>
    <a:srgbClr val="FFCC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6662" autoAdjust="0"/>
    <p:restoredTop sz="99777" autoAdjust="0"/>
  </p:normalViewPr>
  <p:slideViewPr>
    <p:cSldViewPr snapToGrid="0" showGuides="1">
      <p:cViewPr varScale="1">
        <p:scale>
          <a:sx n="85" d="100"/>
          <a:sy n="85" d="100"/>
        </p:scale>
        <p:origin x="-1332" y="-90"/>
      </p:cViewPr>
      <p:guideLst>
        <p:guide orient="horz" pos="825"/>
        <p:guide pos="19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&#65279;<?xml version="1.0" encoding="utf-8" standalone="yes"?>
<Relationships xmlns="http://schemas.openxmlformats.org/package/2006/relationships">
  <Relationship Id="rId8" Type="http://schemas.openxmlformats.org/officeDocument/2006/relationships/slide" Target="slides/slide7.xml" />
  <Relationship Id="rId13" Type="http://schemas.openxmlformats.org/officeDocument/2006/relationships/handoutMaster" Target="handoutMasters/handoutMaster1.xml" />
  <Relationship Id="rId3" Type="http://schemas.openxmlformats.org/officeDocument/2006/relationships/slide" Target="slides/slide2.xml" />
  <Relationship Id="rId7" Type="http://schemas.openxmlformats.org/officeDocument/2006/relationships/slide" Target="slides/slide6.xml" />
  <Relationship Id="rId12" Type="http://schemas.openxmlformats.org/officeDocument/2006/relationships/notesMaster" Target="notesMasters/notesMaster1.xml" />
  <Relationship Id="rId17" Type="http://schemas.openxmlformats.org/officeDocument/2006/relationships/tableStyles" Target="tableStyles.xml" />
  <Relationship Id="rId2" Type="http://schemas.openxmlformats.org/officeDocument/2006/relationships/slide" Target="slides/slide1.xml" />
  <Relationship Id="rId16" Type="http://schemas.openxmlformats.org/officeDocument/2006/relationships/theme" Target="theme/theme1.xml" />
  <Relationship Id="rId1" Type="http://schemas.openxmlformats.org/officeDocument/2006/relationships/slideMaster" Target="slideMasters/slideMaster1.xml" />
  <Relationship Id="rId6" Type="http://schemas.openxmlformats.org/officeDocument/2006/relationships/slide" Target="slides/slide5.xml" />
  <Relationship Id="rId11" Type="http://schemas.openxmlformats.org/officeDocument/2006/relationships/slide" Target="slides/slide10.xml" />
  <Relationship Id="rId5" Type="http://schemas.openxmlformats.org/officeDocument/2006/relationships/slide" Target="slides/slide4.xml" />
  <Relationship Id="rId15" Type="http://schemas.openxmlformats.org/officeDocument/2006/relationships/viewProps" Target="viewProps.xml" />
  <Relationship Id="rId10" Type="http://schemas.openxmlformats.org/officeDocument/2006/relationships/slide" Target="slides/slide9.xml" />
  <Relationship Id="rId4" Type="http://schemas.openxmlformats.org/officeDocument/2006/relationships/slide" Target="slides/slide3.xml" />
  <Relationship Id="rId9" Type="http://schemas.openxmlformats.org/officeDocument/2006/relationships/slide" Target="slides/slide8.xml" />
  <Relationship Id="rId14" Type="http://schemas.openxmlformats.org/officeDocument/2006/relationships/presProps" Target="presProps.xml" />
</Relationships>
</file>

<file path=ppt/handoutMasters/_rels/handoutMaster1.xml.rels>&#65279;<?xml version="1.0" encoding="utf-8" standalone="yes"?>
<Relationships xmlns="http://schemas.openxmlformats.org/package/2006/relationships">
  <Relationship Id="rId1" Type="http://schemas.openxmlformats.org/officeDocument/2006/relationships/theme" Target="../theme/theme3.xml" />
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9575" cy="496888"/>
          </a:xfrm>
          <a:prstGeom prst="rect">
            <a:avLst/>
          </a:prstGeom>
        </p:spPr>
        <p:txBody>
          <a:bodyPr vert="horz" lIns="91428" tIns="45712" rIns="91428" bIns="4571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40" y="0"/>
            <a:ext cx="2949575" cy="496888"/>
          </a:xfrm>
          <a:prstGeom prst="rect">
            <a:avLst/>
          </a:prstGeom>
        </p:spPr>
        <p:txBody>
          <a:bodyPr vert="horz" lIns="91428" tIns="45712" rIns="91428" bIns="45712" rtlCol="0"/>
          <a:lstStyle>
            <a:lvl1pPr algn="r">
              <a:defRPr sz="1200"/>
            </a:lvl1pPr>
          </a:lstStyle>
          <a:p>
            <a:fld id="{3AB88C29-7B39-471E-97D2-B91B0EC89A2D}" type="datetimeFigureOut">
              <a:rPr kumimoji="1" lang="ja-JP" altLang="en-US" smtClean="0"/>
              <a:t>2015/2/24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2" y="9440865"/>
            <a:ext cx="2949575" cy="496887"/>
          </a:xfrm>
          <a:prstGeom prst="rect">
            <a:avLst/>
          </a:prstGeom>
        </p:spPr>
        <p:txBody>
          <a:bodyPr vert="horz" lIns="91428" tIns="45712" rIns="91428" bIns="4571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40" y="9440865"/>
            <a:ext cx="2949575" cy="496887"/>
          </a:xfrm>
          <a:prstGeom prst="rect">
            <a:avLst/>
          </a:prstGeom>
        </p:spPr>
        <p:txBody>
          <a:bodyPr vert="horz" lIns="91428" tIns="45712" rIns="91428" bIns="45712" rtlCol="0" anchor="b"/>
          <a:lstStyle>
            <a:lvl1pPr algn="r">
              <a:defRPr sz="1200"/>
            </a:lvl1pPr>
          </a:lstStyle>
          <a:p>
            <a:fld id="{A38D17A4-5CF6-43E2-AEE4-4A1F5011C0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3535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
<Relationships xmlns="http://schemas.openxmlformats.org/package/2006/relationships">
  <Relationship Id="rId1" Type="http://schemas.openxmlformats.org/officeDocument/2006/relationships/theme" Target="../theme/theme2.xml" />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41" y="1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/>
          <a:lstStyle>
            <a:lvl1pPr algn="r">
              <a:defRPr sz="1200"/>
            </a:lvl1pPr>
          </a:lstStyle>
          <a:p>
            <a:fld id="{B044E6AB-D650-4895-A0B4-DB97EF3232BA}" type="datetimeFigureOut">
              <a:rPr kumimoji="1" lang="ja-JP" altLang="en-US" smtClean="0"/>
              <a:t>2015/2/24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08" rIns="91422" bIns="4570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1" y="4721188"/>
            <a:ext cx="5445760" cy="4472703"/>
          </a:xfrm>
          <a:prstGeom prst="rect">
            <a:avLst/>
          </a:prstGeom>
        </p:spPr>
        <p:txBody>
          <a:bodyPr vert="horz" lIns="91422" tIns="45708" rIns="91422" bIns="45708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440647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41" y="9440647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 anchor="b"/>
          <a:lstStyle>
            <a:lvl1pPr algn="r">
              <a:defRPr sz="1200"/>
            </a:lvl1pPr>
          </a:lstStyle>
          <a:p>
            <a:fld id="{4D3E3A65-14AE-4051-8A5D-6820BE27C2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1704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.xml" />
  <Relationship Id="rId1" Type="http://schemas.openxmlformats.org/officeDocument/2006/relationships/notesMaster" Target="../notesMasters/notesMaster1.xml" />
</Relationships>
</file>

<file path=ppt/notesSlides/_rels/notesSlide2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2.xml" />
  <Relationship Id="rId1" Type="http://schemas.openxmlformats.org/officeDocument/2006/relationships/notesMaster" Target="../notesMasters/notesMaster1.xml" />
</Relationships>
</file>

<file path=ppt/notesSlides/_rels/notesSlide3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3.xml" />
  <Relationship Id="rId1" Type="http://schemas.openxmlformats.org/officeDocument/2006/relationships/notesMaster" Target="../notesMasters/notesMaster1.xml" />
</Relationships>
</file>

<file path=ppt/notesSlides/_rels/notesSlide4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4.xml" />
  <Relationship Id="rId1" Type="http://schemas.openxmlformats.org/officeDocument/2006/relationships/notesMaster" Target="../notesMasters/notesMaster1.xml" />
</Relationships>
</file>

<file path=ppt/notesSlides/_rels/notesSlide5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5.xml" />
  <Relationship Id="rId1" Type="http://schemas.openxmlformats.org/officeDocument/2006/relationships/notesMaster" Target="../notesMasters/notesMaster1.xml" />
</Relationships>
</file>

<file path=ppt/notesSlides/_rels/notesSlide6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6.xml" />
  <Relationship Id="rId1" Type="http://schemas.openxmlformats.org/officeDocument/2006/relationships/notesMaster" Target="../notesMasters/notesMaster1.xml" />
</Relationships>
</file>

<file path=ppt/notesSlides/_rels/notesSlide7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7.xml" />
  <Relationship Id="rId1" Type="http://schemas.openxmlformats.org/officeDocument/2006/relationships/notesMaster" Target="../notesMasters/notesMaster1.xml" />
</Relationships>
</file>

<file path=ppt/notesSlides/_rels/notesSlide8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8.xml" />
  <Relationship Id="rId1" Type="http://schemas.openxmlformats.org/officeDocument/2006/relationships/notesMaster" Target="../notesMasters/notesMaster1.xml" />
</Relationships>
</file>

<file path=ppt/notesSlides/_rels/notesSlide9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9.xml" />
  <Relationship Id="rId1" Type="http://schemas.openxmlformats.org/officeDocument/2006/relationships/notesMaster" Target="../notesMasters/notesMaster1.xml" />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11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2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028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3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028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317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5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149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6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569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7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112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8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521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9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028010"/>
      </p:ext>
    </p:extLst>
  </p:cSld>
  <p:clrMapOvr>
    <a:masterClrMapping/>
  </p:clrMapOvr>
</p:notes>
</file>

<file path=ppt/slideLayouts/_rels/slideLayout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10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1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2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3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4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5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6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7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8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9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29" name="スライド番号プレースホルダー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90978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555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2177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06628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3194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1904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86651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049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323528" y="340160"/>
            <a:ext cx="8496944" cy="856592"/>
            <a:chOff x="323528" y="340160"/>
            <a:chExt cx="8496944" cy="856592"/>
          </a:xfrm>
        </p:grpSpPr>
        <p:cxnSp>
          <p:nvCxnSpPr>
            <p:cNvPr id="6" name="直線コネクタ 5"/>
            <p:cNvCxnSpPr/>
            <p:nvPr userDrawn="1"/>
          </p:nvCxnSpPr>
          <p:spPr>
            <a:xfrm>
              <a:off x="323528" y="1196752"/>
              <a:ext cx="84969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7"/>
            <p:cNvSpPr txBox="1"/>
            <p:nvPr userDrawn="1"/>
          </p:nvSpPr>
          <p:spPr>
            <a:xfrm>
              <a:off x="323528" y="340160"/>
              <a:ext cx="84969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5639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8744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945552209"/>
      </p:ext>
    </p:extLst>
  </p:cSld>
  <p:clrMapOvr>
    <a:masterClrMapping/>
  </p:clrMapOvr>
</p:sldLayout>
</file>

<file path=ppt/slideMasters/_rels/slideMaster1.xml.rels>&#65279;<?xml version="1.0" encoding="utf-8" standalone="yes"?>
<Relationships xmlns="http://schemas.openxmlformats.org/package/2006/relationships">
  <Relationship Id="rId8" Type="http://schemas.openxmlformats.org/officeDocument/2006/relationships/slideLayout" Target="../slideLayouts/slideLayout8.xml" />
  <Relationship Id="rId3" Type="http://schemas.openxmlformats.org/officeDocument/2006/relationships/slideLayout" Target="../slideLayouts/slideLayout3.xml" />
  <Relationship Id="rId7" Type="http://schemas.openxmlformats.org/officeDocument/2006/relationships/slideLayout" Target="../slideLayouts/slideLayout7.xml" />
  <Relationship Id="rId12" Type="http://schemas.openxmlformats.org/officeDocument/2006/relationships/theme" Target="../theme/theme1.xml" />
  <Relationship Id="rId2" Type="http://schemas.openxmlformats.org/officeDocument/2006/relationships/slideLayout" Target="../slideLayouts/slideLayout2.xml" />
  <Relationship Id="rId1" Type="http://schemas.openxmlformats.org/officeDocument/2006/relationships/slideLayout" Target="../slideLayouts/slideLayout1.xml" />
  <Relationship Id="rId6" Type="http://schemas.openxmlformats.org/officeDocument/2006/relationships/slideLayout" Target="../slideLayouts/slideLayout6.xml" />
  <Relationship Id="rId11" Type="http://schemas.openxmlformats.org/officeDocument/2006/relationships/slideLayout" Target="../slideLayouts/slideLayout11.xml" />
  <Relationship Id="rId5" Type="http://schemas.openxmlformats.org/officeDocument/2006/relationships/slideLayout" Target="../slideLayouts/slideLayout5.xml" />
  <Relationship Id="rId10" Type="http://schemas.openxmlformats.org/officeDocument/2006/relationships/slideLayout" Target="../slideLayouts/slideLayout10.xml" />
  <Relationship Id="rId4" Type="http://schemas.openxmlformats.org/officeDocument/2006/relationships/slideLayout" Target="../slideLayouts/slideLayout4.xml" />
  <Relationship Id="rId9" Type="http://schemas.openxmlformats.org/officeDocument/2006/relationships/slideLayout" Target="../slideLayouts/slideLayout9.xml" />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2" name="タイトル プレースホルダー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4" name="日付プレースホルダー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455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1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.jpeg" />
  <Relationship Id="rId2" Type="http://schemas.openxmlformats.org/officeDocument/2006/relationships/notesSlide" Target="../notesSlides/notesSlide1.xml" />
  <Relationship Id="rId1" Type="http://schemas.openxmlformats.org/officeDocument/2006/relationships/slideLayout" Target="../slideLayouts/slideLayout7.xml" />
</Relationships>
</file>

<file path=ppt/slides/_rels/slide10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9.png" />
  <Relationship Id="rId2" Type="http://schemas.openxmlformats.org/officeDocument/2006/relationships/image" Target="../media/image18.WMF" />
  <Relationship Id="rId1" Type="http://schemas.openxmlformats.org/officeDocument/2006/relationships/slideLayout" Target="../slideLayouts/slideLayout7.xml" />
</Relationships>
</file>

<file path=ppt/slides/_rels/slide2.xml.rels>&#65279;<?xml version="1.0" encoding="utf-8" standalone="yes"?>
<Relationships xmlns="http://schemas.openxmlformats.org/package/2006/relationships">
  <Relationship Id="rId3" Type="http://schemas.openxmlformats.org/officeDocument/2006/relationships/slideLayout" Target="../slideLayouts/slideLayout7.xml" />
  <Relationship Id="rId2" Type="http://schemas.openxmlformats.org/officeDocument/2006/relationships/video" Target="../media/media1.wmv" />
  <Relationship Id="rId1" Type="http://schemas.microsoft.com/office/2007/relationships/media" Target="../media/media1.wmv" />
  <Relationship Id="rId5" Type="http://schemas.openxmlformats.org/officeDocument/2006/relationships/image" Target="../media/image3.png" />
  <Relationship Id="rId4" Type="http://schemas.openxmlformats.org/officeDocument/2006/relationships/notesSlide" Target="../notesSlides/notesSlide2.xml" />
</Relationships>
</file>

<file path=ppt/slides/_rels/slide3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4.jpeg" />
  <Relationship Id="rId2" Type="http://schemas.openxmlformats.org/officeDocument/2006/relationships/notesSlide" Target="../notesSlides/notesSlide3.xml" />
  <Relationship Id="rId1" Type="http://schemas.openxmlformats.org/officeDocument/2006/relationships/slideLayout" Target="../slideLayouts/slideLayout7.xml" />
  <Relationship Id="rId6" Type="http://schemas.openxmlformats.org/officeDocument/2006/relationships/image" Target="../media/image7.png" />
  <Relationship Id="rId5" Type="http://schemas.openxmlformats.org/officeDocument/2006/relationships/image" Target="../media/image6.jpeg" />
  <Relationship Id="rId4" Type="http://schemas.openxmlformats.org/officeDocument/2006/relationships/image" Target="../media/image5.jpeg" />
</Relationships>
</file>

<file path=ppt/slides/_rels/slide4.xml.rels>&#65279;<?xml version="1.0" encoding="utf-8" standalone="yes"?>
<Relationships xmlns="http://schemas.openxmlformats.org/package/2006/relationships">
  <Relationship Id="rId8" Type="http://schemas.openxmlformats.org/officeDocument/2006/relationships/image" Target="../media/image12.jpeg" />
  <Relationship Id="rId3" Type="http://schemas.openxmlformats.org/officeDocument/2006/relationships/image" Target="../media/image8.jpeg" />
  <Relationship Id="rId7" Type="http://schemas.openxmlformats.org/officeDocument/2006/relationships/image" Target="../media/image11.jpeg" />
  <Relationship Id="rId2" Type="http://schemas.openxmlformats.org/officeDocument/2006/relationships/notesSlide" Target="../notesSlides/notesSlide4.xml" />
  <Relationship Id="rId1" Type="http://schemas.openxmlformats.org/officeDocument/2006/relationships/slideLayout" Target="../slideLayouts/slideLayout7.xml" />
  <Relationship Id="rId6" Type="http://schemas.openxmlformats.org/officeDocument/2006/relationships/image" Target="../media/image10.png" />
  <Relationship Id="rId5" Type="http://schemas.openxmlformats.org/officeDocument/2006/relationships/image" Target="../media/image9.jpg" />
  <Relationship Id="rId10" Type="http://schemas.openxmlformats.org/officeDocument/2006/relationships/image" Target="../media/image13.png" />
  <Relationship Id="rId4" Type="http://schemas.openxmlformats.org/officeDocument/2006/relationships/image" Target="../media/image7.png" />
  <Relationship Id="rId9" Type="http://schemas.openxmlformats.org/officeDocument/2006/relationships/hyperlink" Target="http://2.bp.blogspot.com/-RCvsOzx_kYU/UT10D5p3iUI/AAAAAAAAOqw/RzYLUmoYx80/s1600/animal_fox.png" TargetMode="External" />
</Relationships>
</file>

<file path=ppt/slides/_rels/slide5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4.WMF" />
  <Relationship Id="rId2" Type="http://schemas.openxmlformats.org/officeDocument/2006/relationships/notesSlide" Target="../notesSlides/notesSlide5.xml" />
  <Relationship Id="rId1" Type="http://schemas.openxmlformats.org/officeDocument/2006/relationships/slideLayout" Target="../slideLayouts/slideLayout7.xml" />
  <Relationship Id="rId5" Type="http://schemas.openxmlformats.org/officeDocument/2006/relationships/image" Target="../media/image15.png" />
  <Relationship Id="rId4" Type="http://schemas.openxmlformats.org/officeDocument/2006/relationships/image" Target="../media/image7.png" />
</Relationships>
</file>

<file path=ppt/slides/_rels/slide6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6.jpeg" />
  <Relationship Id="rId2" Type="http://schemas.openxmlformats.org/officeDocument/2006/relationships/notesSlide" Target="../notesSlides/notesSlide6.xml" />
  <Relationship Id="rId1" Type="http://schemas.openxmlformats.org/officeDocument/2006/relationships/slideLayout" Target="../slideLayouts/slideLayout7.xml" />
  <Relationship Id="rId6" Type="http://schemas.openxmlformats.org/officeDocument/2006/relationships/image" Target="../media/image17.png" />
  <Relationship Id="rId5" Type="http://schemas.openxmlformats.org/officeDocument/2006/relationships/hyperlink" Target="http://4.bp.blogspot.com/-bM-1LyYbYFc/U-8HT4a1lMI/AAAAAAAAlBA/xSIEDLVzU0w/s800/video_camera.png" TargetMode="External" />
  <Relationship Id="rId4" Type="http://schemas.openxmlformats.org/officeDocument/2006/relationships/image" Target="../media/image7.png" />
</Relationships>
</file>

<file path=ppt/slides/_rels/slide7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.jpeg" />
  <Relationship Id="rId2" Type="http://schemas.openxmlformats.org/officeDocument/2006/relationships/notesSlide" Target="../notesSlides/notesSlide7.xml" />
  <Relationship Id="rId1" Type="http://schemas.openxmlformats.org/officeDocument/2006/relationships/slideLayout" Target="../slideLayouts/slideLayout7.xml" />
</Relationships>
</file>

<file path=ppt/slides/_rels/slide8.xml.rels>&#65279;<?xml version="1.0" encoding="utf-8" standalone="yes"?>
<Relationships xmlns="http://schemas.openxmlformats.org/package/2006/relationships">
  <Relationship Id="rId2" Type="http://schemas.openxmlformats.org/officeDocument/2006/relationships/notesSlide" Target="../notesSlides/notesSlide8.xml" />
  <Relationship Id="rId1" Type="http://schemas.openxmlformats.org/officeDocument/2006/relationships/slideLayout" Target="../slideLayouts/slideLayout7.xml" />
</Relationships>
</file>

<file path=ppt/slides/_rels/slide9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4.jpeg" />
  <Relationship Id="rId2" Type="http://schemas.openxmlformats.org/officeDocument/2006/relationships/notesSlide" Target="../notesSlides/notesSlide9.xml" />
  <Relationship Id="rId1" Type="http://schemas.openxmlformats.org/officeDocument/2006/relationships/slideLayout" Target="../slideLayouts/slideLayout7.xml" />
  <Relationship Id="rId5" Type="http://schemas.openxmlformats.org/officeDocument/2006/relationships/image" Target="../media/image6.jpeg" />
  <Relationship Id="rId4" Type="http://schemas.openxmlformats.org/officeDocument/2006/relationships/image" Target="../media/image5.jpeg" />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70241"/>
            <a:ext cx="9144000" cy="854692"/>
          </a:xfrm>
          <a:prstGeom prst="rect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校内研修</a:t>
            </a:r>
            <a:r>
              <a:rPr lang="ja-JP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の</a:t>
            </a:r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流れ</a:t>
            </a:r>
            <a:endParaRPr lang="ja-JP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84856" y="1469099"/>
            <a:ext cx="84977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Ⅰ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デジタル教科書を知ろう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Ⅱ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デジタル教科書を見よう　（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分）</a:t>
            </a:r>
            <a:endParaRPr lang="en-US" altLang="ja-JP" sz="36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Ⅲ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デジタル教科書を使おう　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endParaRPr lang="en-US" altLang="ja-JP" sz="3600" dirty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Ⅳ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デジタル教科書の活用を考えよう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　　　　　　　　　　　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40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r>
              <a:rPr lang="ja-JP" altLang="en-US" sz="35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</a:t>
            </a:r>
            <a:endParaRPr lang="ja-JP" altLang="en-US" sz="35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pic>
        <p:nvPicPr>
          <p:cNvPr id="6" name="Picture 6" descr="X:\槙野\ﾁｭﾛﾘ\churoli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839" y="3167742"/>
            <a:ext cx="1519354" cy="14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16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dirty="0">
                <a:solidFill>
                  <a:prstClr val="black"/>
                </a:solidFill>
                <a:latin typeface="HG丸ｺﾞｼｯｸM-PRO" pitchFamily="50" charset="-128"/>
              </a:rPr>
              <a:t>終</a:t>
            </a:r>
            <a:r>
              <a:rPr lang="ja-JP" altLang="en-US" sz="4400" dirty="0" smtClean="0">
                <a:solidFill>
                  <a:prstClr val="black"/>
                </a:solidFill>
                <a:latin typeface="HG丸ｺﾞｼｯｸM-PRO" pitchFamily="50" charset="-128"/>
              </a:rPr>
              <a:t>わりに</a:t>
            </a:r>
            <a:endParaRPr lang="ja-JP" altLang="en-US" sz="44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14957" y="2125000"/>
            <a:ext cx="83273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デジタル教科書校内研修について，振り返りシートに記入をお願いします。　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514" y="3816569"/>
            <a:ext cx="3299487" cy="2698815"/>
          </a:xfrm>
          <a:prstGeom prst="rect">
            <a:avLst/>
          </a:prstGeom>
        </p:spPr>
      </p:pic>
      <p:pic>
        <p:nvPicPr>
          <p:cNvPr id="7" name="Picture 2" descr="Y:\所員長研共有情報\情報教育部\ﾁｭﾛﾘ\churoli005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7" r="18208" b="11542"/>
          <a:stretch/>
        </p:blipFill>
        <p:spPr bwMode="auto">
          <a:xfrm>
            <a:off x="6773112" y="4365104"/>
            <a:ext cx="2155372" cy="21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52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95535" y="578551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b="1" dirty="0" smtClean="0">
                <a:solidFill>
                  <a:srgbClr val="CCEC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動画</a:t>
            </a:r>
            <a:endParaRPr lang="ja-JP" altLang="en-US" sz="1400" b="1" dirty="0">
              <a:solidFill>
                <a:srgbClr val="CCEC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4" name="20141110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1262" t="9507" r="7998"/>
          <a:stretch/>
        </p:blipFill>
        <p:spPr>
          <a:xfrm>
            <a:off x="722663" y="1444222"/>
            <a:ext cx="7698674" cy="485365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デジタル教科書を活用した授業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806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Users\u76.CENTER\Desktop\図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19" y="2176894"/>
            <a:ext cx="2356268" cy="19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u76.CENTER\Desktop\図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133" y="2176894"/>
            <a:ext cx="3561439" cy="19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Z:\事務文書\情報教育\201_所員研究\H25-26デジタル教科書パッケージ\20130708川面小\DSC0426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" t="13207" r="30029" b="16546"/>
          <a:stretch/>
        </p:blipFill>
        <p:spPr bwMode="auto">
          <a:xfrm>
            <a:off x="6421901" y="2166677"/>
            <a:ext cx="2511073" cy="196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円/楕円 16"/>
          <p:cNvSpPr/>
          <p:nvPr/>
        </p:nvSpPr>
        <p:spPr>
          <a:xfrm>
            <a:off x="866187" y="2145803"/>
            <a:ext cx="1080120" cy="9275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604587" y="2677265"/>
            <a:ext cx="108994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7667053" y="2123567"/>
            <a:ext cx="108994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866" y="5062022"/>
            <a:ext cx="2712955" cy="587552"/>
          </a:xfrm>
          <a:prstGeom prst="rect">
            <a:avLst/>
          </a:prstGeom>
        </p:spPr>
      </p:pic>
      <p:sp>
        <p:nvSpPr>
          <p:cNvPr id="30" name="テキスト ボックス 29"/>
          <p:cNvSpPr txBox="1"/>
          <p:nvPr/>
        </p:nvSpPr>
        <p:spPr>
          <a:xfrm>
            <a:off x="935021" y="500324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　大</a:t>
            </a:r>
            <a:endParaRPr lang="ja-JP" altLang="en-US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7055" y="5071169"/>
            <a:ext cx="2712955" cy="578404"/>
          </a:xfrm>
          <a:prstGeom prst="rect">
            <a:avLst/>
          </a:prstGeom>
        </p:spPr>
      </p:pic>
      <p:sp>
        <p:nvSpPr>
          <p:cNvPr id="32" name="正方形/長方形 31"/>
          <p:cNvSpPr/>
          <p:nvPr/>
        </p:nvSpPr>
        <p:spPr>
          <a:xfrm>
            <a:off x="3574619" y="501071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33" name="図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9244" y="5051596"/>
            <a:ext cx="2712955" cy="597978"/>
          </a:xfrm>
          <a:prstGeom prst="rect">
            <a:avLst/>
          </a:prstGeom>
        </p:spPr>
      </p:pic>
      <p:sp>
        <p:nvSpPr>
          <p:cNvPr id="34" name="正方形/長方形 33"/>
          <p:cNvSpPr/>
          <p:nvPr/>
        </p:nvSpPr>
        <p:spPr>
          <a:xfrm>
            <a:off x="6496852" y="500506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  <p:cxnSp>
        <p:nvCxnSpPr>
          <p:cNvPr id="3" name="直線コネクタ 2"/>
          <p:cNvCxnSpPr>
            <a:stCxn id="17" idx="4"/>
            <a:endCxn id="29" idx="0"/>
          </p:cNvCxnSpPr>
          <p:nvPr/>
        </p:nvCxnSpPr>
        <p:spPr>
          <a:xfrm>
            <a:off x="1406247" y="3073309"/>
            <a:ext cx="265097" cy="1988713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/>
          <p:cNvCxnSpPr>
            <a:stCxn id="18" idx="4"/>
            <a:endCxn id="31" idx="0"/>
          </p:cNvCxnSpPr>
          <p:nvPr/>
        </p:nvCxnSpPr>
        <p:spPr>
          <a:xfrm>
            <a:off x="3149561" y="3469353"/>
            <a:ext cx="1443972" cy="1601816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/>
          <p:cNvCxnSpPr>
            <a:stCxn id="24" idx="4"/>
            <a:endCxn id="33" idx="0"/>
          </p:cNvCxnSpPr>
          <p:nvPr/>
        </p:nvCxnSpPr>
        <p:spPr>
          <a:xfrm flipH="1">
            <a:off x="7515722" y="2915655"/>
            <a:ext cx="696305" cy="2135941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1225781" y="1291476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デジタル教科書を活用した授業</a:t>
            </a:r>
            <a:endParaRPr lang="ja-JP" altLang="en-US" sz="36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907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角丸四角形 28"/>
          <p:cNvSpPr/>
          <p:nvPr/>
        </p:nvSpPr>
        <p:spPr>
          <a:xfrm>
            <a:off x="291904" y="2335890"/>
            <a:ext cx="8560189" cy="4386955"/>
          </a:xfrm>
          <a:prstGeom prst="roundRect">
            <a:avLst>
              <a:gd name="adj" fmla="val 6900"/>
            </a:avLst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41623" y="4946175"/>
            <a:ext cx="1764119" cy="12522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0"/>
          </a:effectLst>
          <a:extLst/>
        </p:spPr>
      </p:pic>
      <p:sp>
        <p:nvSpPr>
          <p:cNvPr id="38" name="テキスト ボックス 37"/>
          <p:cNvSpPr txBox="1"/>
          <p:nvPr/>
        </p:nvSpPr>
        <p:spPr>
          <a:xfrm>
            <a:off x="412270" y="2394648"/>
            <a:ext cx="833602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メニューまたはツール</a:t>
            </a:r>
            <a:r>
              <a:rPr kumimoji="1" lang="ja-JP" altLang="en-US" sz="3200" dirty="0" smtClean="0"/>
              <a:t>の拡大ボタンを</a:t>
            </a:r>
            <a:endParaRPr kumimoji="1"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 </a:t>
            </a:r>
            <a:r>
              <a:rPr kumimoji="1" lang="ja-JP" altLang="en-US" sz="3200" dirty="0" smtClean="0"/>
              <a:t>クリック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○ 拡大する部分にマウスを移動</a:t>
            </a:r>
            <a:endParaRPr lang="en-US" altLang="ja-JP" sz="3200" dirty="0"/>
          </a:p>
          <a:p>
            <a:r>
              <a:rPr kumimoji="1" lang="ja-JP" altLang="en-US" sz="2800" dirty="0" smtClean="0"/>
              <a:t>　　　</a:t>
            </a:r>
            <a:r>
              <a:rPr kumimoji="1" lang="ja-JP" altLang="en-US" sz="2500" dirty="0" smtClean="0"/>
              <a:t>拡大マークの表示，色の変化</a:t>
            </a:r>
            <a:r>
              <a:rPr lang="ja-JP" altLang="en-US" sz="2500" dirty="0" smtClean="0"/>
              <a:t>　  クリック</a:t>
            </a:r>
            <a:r>
              <a:rPr kumimoji="1" lang="ja-JP" altLang="en-US" sz="2500" dirty="0" smtClean="0"/>
              <a:t>または</a:t>
            </a:r>
            <a:endParaRPr kumimoji="1" lang="en-US" altLang="ja-JP" sz="2500" dirty="0" smtClean="0"/>
          </a:p>
          <a:p>
            <a:r>
              <a:rPr lang="en-US" altLang="ja-JP" sz="2500" dirty="0"/>
              <a:t> </a:t>
            </a:r>
            <a:r>
              <a:rPr lang="en-US" altLang="ja-JP" sz="2500" dirty="0" smtClean="0"/>
              <a:t>                                                           </a:t>
            </a:r>
            <a:r>
              <a:rPr kumimoji="1" lang="ja-JP" altLang="en-US" sz="2500" dirty="0" smtClean="0"/>
              <a:t>ダブルクリック</a:t>
            </a:r>
            <a:endParaRPr kumimoji="1" lang="en-US" altLang="ja-JP" sz="2500" dirty="0" smtClean="0"/>
          </a:p>
          <a:p>
            <a:endParaRPr kumimoji="1" lang="en-US" altLang="ja-JP" sz="3200" dirty="0" smtClean="0"/>
          </a:p>
          <a:p>
            <a:endParaRPr kumimoji="1" lang="en-US" altLang="ja-JP" sz="3200" dirty="0" smtClean="0"/>
          </a:p>
          <a:p>
            <a:endParaRPr lang="en-US" altLang="ja-JP" sz="3200" dirty="0"/>
          </a:p>
        </p:txBody>
      </p:sp>
      <p:pic>
        <p:nvPicPr>
          <p:cNvPr id="41" name="図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187" y="1320297"/>
            <a:ext cx="2712955" cy="865707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1014900" y="4918304"/>
            <a:ext cx="1764119" cy="1307968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4889039" y="4841682"/>
            <a:ext cx="1913175" cy="1384588"/>
            <a:chOff x="2814852" y="4142510"/>
            <a:chExt cx="3015556" cy="2334919"/>
          </a:xfrm>
        </p:grpSpPr>
        <p:grpSp>
          <p:nvGrpSpPr>
            <p:cNvPr id="12" name="グループ化 11"/>
            <p:cNvGrpSpPr/>
            <p:nvPr/>
          </p:nvGrpSpPr>
          <p:grpSpPr>
            <a:xfrm>
              <a:off x="2944098" y="5033153"/>
              <a:ext cx="2463677" cy="1259950"/>
              <a:chOff x="3433711" y="3946795"/>
              <a:chExt cx="2463677" cy="1259950"/>
            </a:xfrm>
          </p:grpSpPr>
          <p:sp>
            <p:nvSpPr>
              <p:cNvPr id="10" name="正方形/長方形 9"/>
              <p:cNvSpPr/>
              <p:nvPr/>
            </p:nvSpPr>
            <p:spPr>
              <a:xfrm>
                <a:off x="3881774" y="4315997"/>
                <a:ext cx="1718882" cy="809146"/>
              </a:xfrm>
              <a:custGeom>
                <a:avLst/>
                <a:gdLst>
                  <a:gd name="connsiteX0" fmla="*/ 0 w 1718882"/>
                  <a:gd name="connsiteY0" fmla="*/ 0 h 989676"/>
                  <a:gd name="connsiteX1" fmla="*/ 1718882 w 1718882"/>
                  <a:gd name="connsiteY1" fmla="*/ 0 h 989676"/>
                  <a:gd name="connsiteX2" fmla="*/ 1718882 w 1718882"/>
                  <a:gd name="connsiteY2" fmla="*/ 989676 h 989676"/>
                  <a:gd name="connsiteX3" fmla="*/ 0 w 1718882"/>
                  <a:gd name="connsiteY3" fmla="*/ 989676 h 989676"/>
                  <a:gd name="connsiteX4" fmla="*/ 0 w 1718882"/>
                  <a:gd name="connsiteY4" fmla="*/ 0 h 989676"/>
                  <a:gd name="connsiteX0" fmla="*/ 600075 w 1718882"/>
                  <a:gd name="connsiteY0" fmla="*/ 0 h 989676"/>
                  <a:gd name="connsiteX1" fmla="*/ 1718882 w 1718882"/>
                  <a:gd name="connsiteY1" fmla="*/ 0 h 989676"/>
                  <a:gd name="connsiteX2" fmla="*/ 1718882 w 1718882"/>
                  <a:gd name="connsiteY2" fmla="*/ 989676 h 989676"/>
                  <a:gd name="connsiteX3" fmla="*/ 0 w 1718882"/>
                  <a:gd name="connsiteY3" fmla="*/ 989676 h 989676"/>
                  <a:gd name="connsiteX4" fmla="*/ 600075 w 1718882"/>
                  <a:gd name="connsiteY4" fmla="*/ 0 h 989676"/>
                  <a:gd name="connsiteX0" fmla="*/ 745990 w 1718882"/>
                  <a:gd name="connsiteY0" fmla="*/ 0 h 989676"/>
                  <a:gd name="connsiteX1" fmla="*/ 1718882 w 1718882"/>
                  <a:gd name="connsiteY1" fmla="*/ 0 h 989676"/>
                  <a:gd name="connsiteX2" fmla="*/ 1718882 w 1718882"/>
                  <a:gd name="connsiteY2" fmla="*/ 989676 h 989676"/>
                  <a:gd name="connsiteX3" fmla="*/ 0 w 1718882"/>
                  <a:gd name="connsiteY3" fmla="*/ 989676 h 989676"/>
                  <a:gd name="connsiteX4" fmla="*/ 745990 w 1718882"/>
                  <a:gd name="connsiteY4" fmla="*/ 0 h 989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8882" h="989676">
                    <a:moveTo>
                      <a:pt x="745990" y="0"/>
                    </a:moveTo>
                    <a:lnTo>
                      <a:pt x="1718882" y="0"/>
                    </a:lnTo>
                    <a:lnTo>
                      <a:pt x="1718882" y="989676"/>
                    </a:lnTo>
                    <a:lnTo>
                      <a:pt x="0" y="989676"/>
                    </a:lnTo>
                    <a:lnTo>
                      <a:pt x="745990" y="0"/>
                    </a:lnTo>
                    <a:close/>
                  </a:path>
                </a:pathLst>
              </a:custGeom>
              <a:noFill/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4160888" y="3952129"/>
                <a:ext cx="288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ア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  <p:sp>
            <p:nvSpPr>
              <p:cNvPr id="21" name="テキスト ボックス 20"/>
              <p:cNvSpPr txBox="1"/>
              <p:nvPr/>
            </p:nvSpPr>
            <p:spPr>
              <a:xfrm>
                <a:off x="3433711" y="4929746"/>
                <a:ext cx="288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イ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5609356" y="4929747"/>
                <a:ext cx="288032" cy="276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ウ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5600657" y="3946795"/>
                <a:ext cx="288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エ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</p:grpSp>
        <p:sp>
          <p:nvSpPr>
            <p:cNvPr id="13" name="テキスト ボックス 12"/>
            <p:cNvSpPr txBox="1"/>
            <p:nvPr/>
          </p:nvSpPr>
          <p:spPr>
            <a:xfrm>
              <a:off x="2814852" y="4142510"/>
              <a:ext cx="3015556" cy="908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2</a:t>
              </a:r>
              <a:r>
                <a:rPr lang="ja-JP" altLang="en-US" sz="1100" dirty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　</a:t>
              </a:r>
              <a:r>
                <a:rPr lang="ja-JP" altLang="en-US" sz="13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次の図形の面積を</a:t>
              </a:r>
              <a:endParaRPr lang="en-US" altLang="ja-JP" sz="1300" dirty="0" smtClean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  <a:p>
              <a:r>
                <a:rPr lang="ja-JP" altLang="en-US" sz="13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  　求めなさい。</a:t>
              </a:r>
              <a:endParaRPr lang="ja-JP" altLang="en-US" sz="13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sp>
          <p:nvSpPr>
            <p:cNvPr id="14" name="角丸四角形 13"/>
            <p:cNvSpPr/>
            <p:nvPr/>
          </p:nvSpPr>
          <p:spPr>
            <a:xfrm>
              <a:off x="2895226" y="4283166"/>
              <a:ext cx="338389" cy="369332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4967024" y="5403094"/>
              <a:ext cx="144016" cy="14401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正方形/長方形 27"/>
            <p:cNvSpPr/>
            <p:nvPr/>
          </p:nvSpPr>
          <p:spPr>
            <a:xfrm>
              <a:off x="4967026" y="6063457"/>
              <a:ext cx="144016" cy="14401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4239191" y="5005924"/>
              <a:ext cx="1040844" cy="36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3cm</a:t>
              </a:r>
              <a:endParaRPr lang="ja-JP" altLang="en-US" sz="12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5012717" y="5403094"/>
              <a:ext cx="590087" cy="467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２</a:t>
              </a:r>
              <a:endParaRPr lang="en-US" altLang="ja-JP" sz="1200" dirty="0" smtClean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3885648" y="6108780"/>
              <a:ext cx="873965" cy="368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5cm</a:t>
              </a:r>
              <a:endParaRPr lang="ja-JP" altLang="en-US" sz="12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</p:grpSp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1" t="1312" r="14630" b="-1312"/>
          <a:stretch/>
        </p:blipFill>
        <p:spPr bwMode="auto">
          <a:xfrm>
            <a:off x="6802214" y="4907974"/>
            <a:ext cx="1764120" cy="1316765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19"/>
          <p:cNvSpPr/>
          <p:nvPr/>
        </p:nvSpPr>
        <p:spPr>
          <a:xfrm>
            <a:off x="7451336" y="4962390"/>
            <a:ext cx="686571" cy="46028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下矢印 2"/>
          <p:cNvSpPr/>
          <p:nvPr/>
        </p:nvSpPr>
        <p:spPr>
          <a:xfrm rot="7610255">
            <a:off x="8101093" y="7983253"/>
            <a:ext cx="667021" cy="721152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902894" y="133832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3221376" y="1329444"/>
            <a:ext cx="2712955" cy="865707"/>
          </a:xfrm>
          <a:prstGeom prst="rect">
            <a:avLst/>
          </a:prstGeom>
        </p:spPr>
      </p:pic>
      <p:sp>
        <p:nvSpPr>
          <p:cNvPr id="25" name="正方形/長方形 24"/>
          <p:cNvSpPr/>
          <p:nvPr/>
        </p:nvSpPr>
        <p:spPr>
          <a:xfrm>
            <a:off x="3353800" y="131727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40" name="図 39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143565" y="1309871"/>
            <a:ext cx="2712955" cy="865707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6300193" y="1349031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42" name="右矢印 41"/>
          <p:cNvSpPr/>
          <p:nvPr/>
        </p:nvSpPr>
        <p:spPr>
          <a:xfrm>
            <a:off x="1141726" y="4087959"/>
            <a:ext cx="298707" cy="155257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3" name="図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5925" y="4091525"/>
            <a:ext cx="298730" cy="152413"/>
          </a:xfrm>
          <a:prstGeom prst="rect">
            <a:avLst/>
          </a:prstGeom>
        </p:spPr>
      </p:pic>
      <p:cxnSp>
        <p:nvCxnSpPr>
          <p:cNvPr id="57" name="直線コネクタ 56"/>
          <p:cNvCxnSpPr/>
          <p:nvPr/>
        </p:nvCxnSpPr>
        <p:spPr>
          <a:xfrm>
            <a:off x="4279024" y="4374852"/>
            <a:ext cx="1467786" cy="2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/>
          <p:cNvSpPr/>
          <p:nvPr/>
        </p:nvSpPr>
        <p:spPr>
          <a:xfrm>
            <a:off x="6278773" y="5702491"/>
            <a:ext cx="4171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cm</a:t>
            </a:r>
            <a:endParaRPr lang="ja-JP" altLang="en-US" sz="12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4895757" y="4908886"/>
            <a:ext cx="1764120" cy="1317386"/>
          </a:xfrm>
          <a:prstGeom prst="rect">
            <a:avLst/>
          </a:prstGeom>
          <a:solidFill>
            <a:srgbClr val="00B0F0">
              <a:alpha val="17000"/>
            </a:srgbClr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412270" y="6167269"/>
            <a:ext cx="8890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ja-JP" altLang="en-US" sz="3200" dirty="0">
                <a:solidFill>
                  <a:prstClr val="black"/>
                </a:solidFill>
              </a:rPr>
              <a:t>○ 拡大する部分をドラッグして線で囲む   </a:t>
            </a:r>
          </a:p>
        </p:txBody>
      </p:sp>
      <p:grpSp>
        <p:nvGrpSpPr>
          <p:cNvPr id="49" name="グループ化 48"/>
          <p:cNvGrpSpPr/>
          <p:nvPr/>
        </p:nvGrpSpPr>
        <p:grpSpPr>
          <a:xfrm rot="19868731">
            <a:off x="2266450" y="5003755"/>
            <a:ext cx="283968" cy="474520"/>
            <a:chOff x="827584" y="1277390"/>
            <a:chExt cx="1009080" cy="1686204"/>
          </a:xfrm>
        </p:grpSpPr>
        <p:sp>
          <p:nvSpPr>
            <p:cNvPr id="50" name="ドーナツ 49"/>
            <p:cNvSpPr/>
            <p:nvPr/>
          </p:nvSpPr>
          <p:spPr>
            <a:xfrm>
              <a:off x="827584" y="1277390"/>
              <a:ext cx="1009080" cy="1009080"/>
            </a:xfrm>
            <a:prstGeom prst="donut">
              <a:avLst>
                <a:gd name="adj" fmla="val 9700"/>
              </a:avLst>
            </a:prstGeom>
            <a:blipFill>
              <a:blip r:embed="rId7"/>
              <a:tile tx="0" ty="0" sx="100000" sy="100000" flip="none" algn="tl"/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正方形/長方形 54"/>
            <p:cNvSpPr/>
            <p:nvPr/>
          </p:nvSpPr>
          <p:spPr>
            <a:xfrm rot="4995977">
              <a:off x="1157262" y="2559813"/>
              <a:ext cx="667223" cy="140340"/>
            </a:xfrm>
            <a:prstGeom prst="rect">
              <a:avLst/>
            </a:prstGeom>
            <a:blipFill>
              <a:blip r:embed="rId8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56" name="Picture 13" descr="狐のイラスト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974" y="4979043"/>
            <a:ext cx="1344516" cy="121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2941623" y="4925090"/>
            <a:ext cx="1764119" cy="127331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Photo"/>
          <p:cNvSpPr>
            <a:spLocks noEditPoints="1" noChangeArrowheads="1"/>
          </p:cNvSpPr>
          <p:nvPr/>
        </p:nvSpPr>
        <p:spPr bwMode="auto">
          <a:xfrm>
            <a:off x="4067174" y="5030212"/>
            <a:ext cx="518001" cy="385180"/>
          </a:xfrm>
          <a:custGeom>
            <a:avLst/>
            <a:gdLst>
              <a:gd name="T0" fmla="*/ 0 w 21600"/>
              <a:gd name="T1" fmla="*/ 3085 h 21600"/>
              <a:gd name="T2" fmla="*/ 10800 w 21600"/>
              <a:gd name="T3" fmla="*/ 0 h 21600"/>
              <a:gd name="T4" fmla="*/ 21600 w 21600"/>
              <a:gd name="T5" fmla="*/ 3085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800 h 21600"/>
              <a:gd name="T12" fmla="*/ 0 w 21600"/>
              <a:gd name="T13" fmla="*/ 21600 h 21600"/>
              <a:gd name="T14" fmla="*/ 0 w 21600"/>
              <a:gd name="T15" fmla="*/ 10800 h 21600"/>
              <a:gd name="T16" fmla="*/ 7778 w 21600"/>
              <a:gd name="T17" fmla="*/ 8228 h 21600"/>
              <a:gd name="T18" fmla="*/ 13757 w 21600"/>
              <a:gd name="T19" fmla="*/ 168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0" y="21600"/>
                </a:moveTo>
                <a:lnTo>
                  <a:pt x="0" y="3085"/>
                </a:lnTo>
                <a:lnTo>
                  <a:pt x="1542" y="3085"/>
                </a:lnTo>
                <a:lnTo>
                  <a:pt x="1542" y="1028"/>
                </a:lnTo>
                <a:lnTo>
                  <a:pt x="3857" y="1028"/>
                </a:lnTo>
                <a:lnTo>
                  <a:pt x="3857" y="3085"/>
                </a:lnTo>
                <a:lnTo>
                  <a:pt x="5400" y="3085"/>
                </a:lnTo>
                <a:lnTo>
                  <a:pt x="6942" y="0"/>
                </a:lnTo>
                <a:lnTo>
                  <a:pt x="14657" y="0"/>
                </a:lnTo>
                <a:lnTo>
                  <a:pt x="16200" y="3085"/>
                </a:ln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  <a:path w="21600" h="21600" extrusionOk="0">
                <a:moveTo>
                  <a:pt x="0" y="3085"/>
                </a:move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lnTo>
                  <a:pt x="0" y="3085"/>
                </a:lnTo>
                <a:close/>
              </a:path>
              <a:path w="21600" h="21600" extrusionOk="0">
                <a:moveTo>
                  <a:pt x="10800" y="4800"/>
                </a:moveTo>
                <a:lnTo>
                  <a:pt x="11925" y="4971"/>
                </a:lnTo>
                <a:lnTo>
                  <a:pt x="13017" y="5442"/>
                </a:lnTo>
                <a:lnTo>
                  <a:pt x="14046" y="6128"/>
                </a:lnTo>
                <a:lnTo>
                  <a:pt x="14914" y="7071"/>
                </a:lnTo>
                <a:lnTo>
                  <a:pt x="15621" y="8271"/>
                </a:lnTo>
                <a:lnTo>
                  <a:pt x="16167" y="9514"/>
                </a:lnTo>
                <a:lnTo>
                  <a:pt x="16425" y="11014"/>
                </a:lnTo>
                <a:lnTo>
                  <a:pt x="16585" y="12471"/>
                </a:lnTo>
                <a:lnTo>
                  <a:pt x="16489" y="14014"/>
                </a:lnTo>
                <a:lnTo>
                  <a:pt x="16135" y="15471"/>
                </a:lnTo>
                <a:lnTo>
                  <a:pt x="15621" y="16800"/>
                </a:lnTo>
                <a:lnTo>
                  <a:pt x="14914" y="18000"/>
                </a:lnTo>
                <a:lnTo>
                  <a:pt x="14046" y="18942"/>
                </a:lnTo>
                <a:lnTo>
                  <a:pt x="13050" y="19671"/>
                </a:lnTo>
                <a:lnTo>
                  <a:pt x="11925" y="20057"/>
                </a:lnTo>
                <a:lnTo>
                  <a:pt x="10832" y="20185"/>
                </a:lnTo>
                <a:lnTo>
                  <a:pt x="9675" y="20142"/>
                </a:lnTo>
                <a:lnTo>
                  <a:pt x="8582" y="19628"/>
                </a:lnTo>
                <a:lnTo>
                  <a:pt x="7553" y="18942"/>
                </a:lnTo>
                <a:lnTo>
                  <a:pt x="6717" y="17957"/>
                </a:lnTo>
                <a:lnTo>
                  <a:pt x="5946" y="16842"/>
                </a:lnTo>
                <a:lnTo>
                  <a:pt x="5464" y="15514"/>
                </a:lnTo>
                <a:lnTo>
                  <a:pt x="5078" y="14014"/>
                </a:lnTo>
                <a:lnTo>
                  <a:pt x="5014" y="12514"/>
                </a:lnTo>
                <a:lnTo>
                  <a:pt x="5110" y="11014"/>
                </a:lnTo>
                <a:lnTo>
                  <a:pt x="5528" y="9557"/>
                </a:lnTo>
                <a:lnTo>
                  <a:pt x="6010" y="8228"/>
                </a:lnTo>
                <a:lnTo>
                  <a:pt x="6750" y="7114"/>
                </a:lnTo>
                <a:lnTo>
                  <a:pt x="7650" y="6085"/>
                </a:lnTo>
                <a:lnTo>
                  <a:pt x="8614" y="5400"/>
                </a:lnTo>
                <a:lnTo>
                  <a:pt x="9707" y="4971"/>
                </a:lnTo>
                <a:lnTo>
                  <a:pt x="10800" y="4800"/>
                </a:lnTo>
                <a:close/>
              </a:path>
              <a:path w="21600" h="21600" extrusionOk="0">
                <a:moveTo>
                  <a:pt x="8003" y="8057"/>
                </a:moveTo>
                <a:lnTo>
                  <a:pt x="8807" y="7371"/>
                </a:lnTo>
                <a:lnTo>
                  <a:pt x="9546" y="6985"/>
                </a:lnTo>
                <a:lnTo>
                  <a:pt x="10446" y="6771"/>
                </a:lnTo>
                <a:lnTo>
                  <a:pt x="11217" y="6771"/>
                </a:lnTo>
                <a:lnTo>
                  <a:pt x="12053" y="7028"/>
                </a:lnTo>
                <a:lnTo>
                  <a:pt x="12889" y="7457"/>
                </a:lnTo>
                <a:lnTo>
                  <a:pt x="13628" y="8100"/>
                </a:lnTo>
                <a:lnTo>
                  <a:pt x="14175" y="8871"/>
                </a:lnTo>
                <a:lnTo>
                  <a:pt x="14625" y="9814"/>
                </a:lnTo>
                <a:lnTo>
                  <a:pt x="14978" y="10885"/>
                </a:lnTo>
                <a:lnTo>
                  <a:pt x="15171" y="12042"/>
                </a:lnTo>
                <a:lnTo>
                  <a:pt x="15107" y="13114"/>
                </a:lnTo>
                <a:lnTo>
                  <a:pt x="15042" y="14228"/>
                </a:lnTo>
                <a:lnTo>
                  <a:pt x="14689" y="15257"/>
                </a:lnTo>
                <a:lnTo>
                  <a:pt x="14207" y="16285"/>
                </a:lnTo>
                <a:lnTo>
                  <a:pt x="13596" y="17057"/>
                </a:lnTo>
                <a:lnTo>
                  <a:pt x="12889" y="17657"/>
                </a:lnTo>
                <a:lnTo>
                  <a:pt x="12053" y="18085"/>
                </a:lnTo>
                <a:lnTo>
                  <a:pt x="11185" y="18257"/>
                </a:lnTo>
                <a:lnTo>
                  <a:pt x="10414" y="18214"/>
                </a:lnTo>
                <a:lnTo>
                  <a:pt x="9546" y="18042"/>
                </a:lnTo>
                <a:lnTo>
                  <a:pt x="8742" y="17614"/>
                </a:lnTo>
                <a:lnTo>
                  <a:pt x="8003" y="17014"/>
                </a:lnTo>
                <a:lnTo>
                  <a:pt x="7457" y="16242"/>
                </a:lnTo>
                <a:lnTo>
                  <a:pt x="6975" y="15257"/>
                </a:lnTo>
                <a:lnTo>
                  <a:pt x="6653" y="14142"/>
                </a:lnTo>
                <a:lnTo>
                  <a:pt x="6492" y="13114"/>
                </a:lnTo>
                <a:lnTo>
                  <a:pt x="6525" y="11914"/>
                </a:lnTo>
                <a:lnTo>
                  <a:pt x="6621" y="10842"/>
                </a:lnTo>
                <a:lnTo>
                  <a:pt x="6942" y="9771"/>
                </a:lnTo>
                <a:lnTo>
                  <a:pt x="7457" y="8785"/>
                </a:lnTo>
                <a:lnTo>
                  <a:pt x="8003" y="8057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2555332" y="4214809"/>
            <a:ext cx="332960" cy="128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1" name="直線コネクタ 50"/>
          <p:cNvCxnSpPr/>
          <p:nvPr/>
        </p:nvCxnSpPr>
        <p:spPr>
          <a:xfrm flipV="1">
            <a:off x="1475656" y="4365104"/>
            <a:ext cx="1745720" cy="2488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二等辺三角形 31"/>
          <p:cNvSpPr/>
          <p:nvPr/>
        </p:nvSpPr>
        <p:spPr>
          <a:xfrm flipV="1">
            <a:off x="2283548" y="4707067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二等辺三角形 62"/>
          <p:cNvSpPr/>
          <p:nvPr/>
        </p:nvSpPr>
        <p:spPr>
          <a:xfrm rot="17627396" flipV="1">
            <a:off x="3939703" y="4780074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1" name="直線コネクタ 60"/>
          <p:cNvCxnSpPr/>
          <p:nvPr/>
        </p:nvCxnSpPr>
        <p:spPr>
          <a:xfrm flipH="1" flipV="1">
            <a:off x="2941623" y="4365104"/>
            <a:ext cx="988949" cy="508719"/>
          </a:xfrm>
          <a:prstGeom prst="line">
            <a:avLst/>
          </a:prstGeom>
          <a:ln w="317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 flipV="1">
            <a:off x="2369004" y="4367592"/>
            <a:ext cx="0" cy="402751"/>
          </a:xfrm>
          <a:prstGeom prst="line">
            <a:avLst/>
          </a:prstGeom>
          <a:ln w="317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二等辺三角形 70"/>
          <p:cNvSpPr/>
          <p:nvPr/>
        </p:nvSpPr>
        <p:spPr>
          <a:xfrm flipV="1">
            <a:off x="5154717" y="4707067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9" name="直線コネクタ 68"/>
          <p:cNvCxnSpPr/>
          <p:nvPr/>
        </p:nvCxnSpPr>
        <p:spPr>
          <a:xfrm flipV="1">
            <a:off x="5236430" y="4374854"/>
            <a:ext cx="3743" cy="457463"/>
          </a:xfrm>
          <a:prstGeom prst="line">
            <a:avLst/>
          </a:prstGeom>
          <a:ln w="317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2" name="正方形/長方形 1031"/>
          <p:cNvSpPr/>
          <p:nvPr/>
        </p:nvSpPr>
        <p:spPr>
          <a:xfrm>
            <a:off x="8396639" y="5192531"/>
            <a:ext cx="45719" cy="1488271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8" name="直線コネクタ 57"/>
          <p:cNvCxnSpPr/>
          <p:nvPr/>
        </p:nvCxnSpPr>
        <p:spPr>
          <a:xfrm>
            <a:off x="6205192" y="6680802"/>
            <a:ext cx="2276821" cy="0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正方形/長方形 76"/>
          <p:cNvSpPr/>
          <p:nvPr/>
        </p:nvSpPr>
        <p:spPr>
          <a:xfrm rot="16200000">
            <a:off x="8289246" y="5069689"/>
            <a:ext cx="45720" cy="260504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38" name="直線コネクタ 1037"/>
          <p:cNvCxnSpPr/>
          <p:nvPr/>
        </p:nvCxnSpPr>
        <p:spPr>
          <a:xfrm flipV="1">
            <a:off x="8399540" y="5222802"/>
            <a:ext cx="35063" cy="2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二等辺三角形 90"/>
          <p:cNvSpPr/>
          <p:nvPr/>
        </p:nvSpPr>
        <p:spPr>
          <a:xfrm rot="5400000" flipV="1">
            <a:off x="8137242" y="5072244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5" name="直線コネクタ 94"/>
          <p:cNvCxnSpPr/>
          <p:nvPr/>
        </p:nvCxnSpPr>
        <p:spPr>
          <a:xfrm flipV="1">
            <a:off x="8351511" y="5182701"/>
            <a:ext cx="0" cy="29709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20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角丸四角形 29"/>
          <p:cNvSpPr/>
          <p:nvPr/>
        </p:nvSpPr>
        <p:spPr>
          <a:xfrm>
            <a:off x="296331" y="2325344"/>
            <a:ext cx="8560189" cy="4386955"/>
          </a:xfrm>
          <a:prstGeom prst="roundRect">
            <a:avLst>
              <a:gd name="adj" fmla="val 6900"/>
            </a:avLst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61"/>
          <a:stretch/>
        </p:blipFill>
        <p:spPr>
          <a:xfrm>
            <a:off x="826477" y="4806851"/>
            <a:ext cx="7928605" cy="1905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テキスト ボックス 1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99187" y="1320297"/>
            <a:ext cx="2712955" cy="865707"/>
          </a:xfrm>
          <a:prstGeom prst="rect">
            <a:avLst/>
          </a:prstGeom>
        </p:spPr>
      </p:pic>
      <p:sp>
        <p:nvSpPr>
          <p:cNvPr id="25" name="テキスト ボックス 24"/>
          <p:cNvSpPr txBox="1"/>
          <p:nvPr/>
        </p:nvSpPr>
        <p:spPr>
          <a:xfrm>
            <a:off x="902894" y="133832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pic>
        <p:nvPicPr>
          <p:cNvPr id="26" name="図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1376" y="1329444"/>
            <a:ext cx="2712955" cy="865707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3353800" y="131727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143565" y="1309871"/>
            <a:ext cx="2712955" cy="865707"/>
          </a:xfrm>
          <a:prstGeom prst="rect">
            <a:avLst/>
          </a:prstGeom>
        </p:spPr>
      </p:pic>
      <p:sp>
        <p:nvSpPr>
          <p:cNvPr id="29" name="正方形/長方形 28"/>
          <p:cNvSpPr/>
          <p:nvPr/>
        </p:nvSpPr>
        <p:spPr>
          <a:xfrm>
            <a:off x="6300193" y="1349031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12269" y="2373543"/>
            <a:ext cx="83360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メニューまたは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ツール</a:t>
            </a:r>
            <a:r>
              <a:rPr lang="ja-JP" altLang="en-US" sz="3200" dirty="0" smtClean="0"/>
              <a:t>でペンの太さ・色</a:t>
            </a:r>
            <a:endParaRPr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 を変える</a:t>
            </a:r>
            <a:endParaRPr lang="en-US" altLang="ja-JP" sz="3200" dirty="0" smtClean="0"/>
          </a:p>
          <a:p>
            <a:r>
              <a:rPr kumimoji="1" lang="ja-JP" altLang="en-US" sz="3200" dirty="0" smtClean="0"/>
              <a:t>○ 効果的な書き込み</a:t>
            </a:r>
            <a:endParaRPr kumimoji="1"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　・赤色など，はっきりした色</a:t>
            </a:r>
            <a:endParaRPr lang="en-US" altLang="ja-JP" sz="3200" dirty="0" smtClean="0"/>
          </a:p>
          <a:p>
            <a:r>
              <a:rPr kumimoji="1" lang="ja-JP" altLang="en-US" sz="3200" dirty="0"/>
              <a:t>　</a:t>
            </a:r>
            <a:r>
              <a:rPr kumimoji="1" lang="ja-JP" altLang="en-US" sz="3200" dirty="0" smtClean="0"/>
              <a:t>　・下線を引く，丸や四角で囲む</a:t>
            </a:r>
            <a:endParaRPr kumimoji="1" lang="ja-JP" altLang="en-US" sz="32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952528" y="5101045"/>
            <a:ext cx="475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latin typeface="+mn-ea"/>
              </a:rPr>
              <a:t>（例）　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下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線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を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引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く</a:t>
            </a:r>
            <a:endParaRPr kumimoji="1" lang="ja-JP" altLang="en-US" sz="3600" b="1" dirty="0"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cxnSp>
        <p:nvCxnSpPr>
          <p:cNvPr id="34" name="直線コネクタ 33"/>
          <p:cNvCxnSpPr/>
          <p:nvPr/>
        </p:nvCxnSpPr>
        <p:spPr>
          <a:xfrm>
            <a:off x="3898833" y="5738173"/>
            <a:ext cx="1019394" cy="0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/>
          <p:cNvSpPr/>
          <p:nvPr/>
        </p:nvSpPr>
        <p:spPr>
          <a:xfrm>
            <a:off x="3799187" y="5990584"/>
            <a:ext cx="3860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丸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や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四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角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で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囲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む</a:t>
            </a:r>
            <a:endParaRPr lang="ja-JP" altLang="en-US" sz="3600" b="1" dirty="0">
              <a:solidFill>
                <a:prstClr val="black"/>
              </a:solidFill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36" name="円/楕円 35"/>
          <p:cNvSpPr/>
          <p:nvPr/>
        </p:nvSpPr>
        <p:spPr>
          <a:xfrm>
            <a:off x="3775755" y="6028276"/>
            <a:ext cx="632775" cy="646331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/>
          <p:cNvSpPr/>
          <p:nvPr/>
        </p:nvSpPr>
        <p:spPr>
          <a:xfrm>
            <a:off x="4900411" y="6009430"/>
            <a:ext cx="1033920" cy="60863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743033">
            <a:off x="7254300" y="3051459"/>
            <a:ext cx="1406114" cy="11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4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角丸四角形 28"/>
          <p:cNvSpPr/>
          <p:nvPr/>
        </p:nvSpPr>
        <p:spPr>
          <a:xfrm>
            <a:off x="296331" y="2325344"/>
            <a:ext cx="8560189" cy="4386955"/>
          </a:xfrm>
          <a:prstGeom prst="roundRect">
            <a:avLst>
              <a:gd name="adj" fmla="val 6900"/>
            </a:avLst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5122" name="Picture 2" descr="Z:\事務文書\情報教育\201_所員研究\H25-26デジタル教科書パッケージ\20130708川面小\DSC0426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" t="13207" r="30029" b="16546"/>
          <a:stretch/>
        </p:blipFill>
        <p:spPr bwMode="auto">
          <a:xfrm>
            <a:off x="5690650" y="2565340"/>
            <a:ext cx="3055515" cy="239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角丸四角形 1"/>
          <p:cNvSpPr/>
          <p:nvPr/>
        </p:nvSpPr>
        <p:spPr>
          <a:xfrm>
            <a:off x="4099010" y="3526094"/>
            <a:ext cx="1475702" cy="504056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00" b="1" dirty="0">
              <a:solidFill>
                <a:prstClr val="white"/>
              </a:solidFill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99187" y="1320297"/>
            <a:ext cx="2712955" cy="865707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902894" y="133832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3221376" y="1329444"/>
            <a:ext cx="2712955" cy="865707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3353800" y="131727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565" y="1309871"/>
            <a:ext cx="2712955" cy="865707"/>
          </a:xfrm>
          <a:prstGeom prst="rect">
            <a:avLst/>
          </a:prstGeom>
        </p:spPr>
      </p:pic>
      <p:sp>
        <p:nvSpPr>
          <p:cNvPr id="20" name="正方形/長方形 19"/>
          <p:cNvSpPr/>
          <p:nvPr/>
        </p:nvSpPr>
        <p:spPr>
          <a:xfrm>
            <a:off x="6300193" y="1349031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12270" y="2373543"/>
            <a:ext cx="5023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動画マークをクリック</a:t>
            </a:r>
            <a:endParaRPr kumimoji="1" lang="ja-JP" altLang="en-US" sz="3200" dirty="0"/>
          </a:p>
        </p:txBody>
      </p:sp>
      <p:sp>
        <p:nvSpPr>
          <p:cNvPr id="8" name="正方形/長方形 7"/>
          <p:cNvSpPr/>
          <p:nvPr/>
        </p:nvSpPr>
        <p:spPr>
          <a:xfrm>
            <a:off x="869030" y="3180478"/>
            <a:ext cx="1497626" cy="121782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/>
        </p:nvSpPr>
        <p:spPr>
          <a:xfrm>
            <a:off x="2474860" y="3180478"/>
            <a:ext cx="1497626" cy="121782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/>
        </p:nvSpPr>
        <p:spPr>
          <a:xfrm>
            <a:off x="4077085" y="3180478"/>
            <a:ext cx="1497626" cy="121782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12270" y="4605242"/>
            <a:ext cx="859105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音量に注意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○ マウスの動きに合わせて再生や一時停止</a:t>
            </a:r>
            <a:endParaRPr lang="en-US" altLang="ja-JP" sz="3200" dirty="0" smtClean="0"/>
          </a:p>
          <a:p>
            <a:r>
              <a:rPr kumimoji="1" lang="ja-JP" altLang="en-US" sz="3200" dirty="0"/>
              <a:t>　</a:t>
            </a:r>
            <a:r>
              <a:rPr kumimoji="1" lang="ja-JP" altLang="en-US" sz="3200" dirty="0" smtClean="0"/>
              <a:t> などができる仕組みを備えたコンテンツ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　 がある場合もある</a:t>
            </a:r>
            <a:endParaRPr kumimoji="1" lang="en-US" altLang="ja-JP" sz="3200" dirty="0" smtClean="0"/>
          </a:p>
        </p:txBody>
      </p:sp>
      <p:sp>
        <p:nvSpPr>
          <p:cNvPr id="3" name="正方形/長方形 2"/>
          <p:cNvSpPr/>
          <p:nvPr/>
        </p:nvSpPr>
        <p:spPr>
          <a:xfrm>
            <a:off x="4113269" y="3597117"/>
            <a:ext cx="14253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600" b="1" dirty="0">
                <a:solidFill>
                  <a:prstClr val="white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写真</a:t>
            </a:r>
            <a:r>
              <a:rPr lang="ja-JP" altLang="en-US" sz="1600" b="1" dirty="0" smtClean="0">
                <a:solidFill>
                  <a:prstClr val="white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・ビデオ</a:t>
            </a:r>
            <a:endParaRPr lang="ja-JP" altLang="en-US" sz="1600" b="1" dirty="0">
              <a:solidFill>
                <a:prstClr val="white"/>
              </a:solidFill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21" name="Film"/>
          <p:cNvSpPr>
            <a:spLocks noEditPoints="1" noChangeArrowheads="1"/>
          </p:cNvSpPr>
          <p:nvPr/>
        </p:nvSpPr>
        <p:spPr bwMode="auto">
          <a:xfrm>
            <a:off x="1284468" y="3257642"/>
            <a:ext cx="666750" cy="1063494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4960 w 21600"/>
              <a:gd name="T17" fmla="*/ 8129 h 21600"/>
              <a:gd name="T18" fmla="*/ 17079 w 21600"/>
              <a:gd name="T19" fmla="*/ 134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lose/>
              </a:path>
              <a:path w="21600" h="21600" extrusionOk="0">
                <a:moveTo>
                  <a:pt x="3014" y="21600"/>
                </a:moveTo>
                <a:lnTo>
                  <a:pt x="3014" y="0"/>
                </a:lnTo>
                <a:lnTo>
                  <a:pt x="0" y="0"/>
                </a:lnTo>
                <a:lnTo>
                  <a:pt x="0" y="21600"/>
                </a:lnTo>
                <a:lnTo>
                  <a:pt x="3014" y="21600"/>
                </a:lnTo>
                <a:close/>
              </a:path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18586" y="0"/>
                </a:lnTo>
                <a:lnTo>
                  <a:pt x="18586" y="21600"/>
                </a:lnTo>
                <a:lnTo>
                  <a:pt x="21600" y="21600"/>
                </a:lnTo>
                <a:close/>
              </a:path>
              <a:path w="21600" h="21600" extrusionOk="0">
                <a:moveTo>
                  <a:pt x="6028" y="6574"/>
                </a:moveTo>
                <a:lnTo>
                  <a:pt x="15572" y="6574"/>
                </a:lnTo>
                <a:lnTo>
                  <a:pt x="16074" y="6574"/>
                </a:lnTo>
                <a:lnTo>
                  <a:pt x="16326" y="6457"/>
                </a:lnTo>
                <a:lnTo>
                  <a:pt x="16577" y="6339"/>
                </a:lnTo>
                <a:lnTo>
                  <a:pt x="16828" y="6222"/>
                </a:lnTo>
                <a:lnTo>
                  <a:pt x="17079" y="6222"/>
                </a:lnTo>
                <a:lnTo>
                  <a:pt x="17330" y="5987"/>
                </a:lnTo>
                <a:lnTo>
                  <a:pt x="17330" y="5870"/>
                </a:lnTo>
                <a:lnTo>
                  <a:pt x="17581" y="5635"/>
                </a:lnTo>
                <a:lnTo>
                  <a:pt x="17581" y="1526"/>
                </a:lnTo>
                <a:lnTo>
                  <a:pt x="17330" y="1291"/>
                </a:lnTo>
                <a:lnTo>
                  <a:pt x="17330" y="1174"/>
                </a:lnTo>
                <a:lnTo>
                  <a:pt x="17079" y="1057"/>
                </a:lnTo>
                <a:lnTo>
                  <a:pt x="16828" y="939"/>
                </a:lnTo>
                <a:lnTo>
                  <a:pt x="16577" y="822"/>
                </a:lnTo>
                <a:lnTo>
                  <a:pt x="16326" y="704"/>
                </a:lnTo>
                <a:lnTo>
                  <a:pt x="16074" y="704"/>
                </a:lnTo>
                <a:lnTo>
                  <a:pt x="15572" y="587"/>
                </a:lnTo>
                <a:lnTo>
                  <a:pt x="6028" y="587"/>
                </a:lnTo>
                <a:lnTo>
                  <a:pt x="5526" y="704"/>
                </a:lnTo>
                <a:lnTo>
                  <a:pt x="5274" y="704"/>
                </a:lnTo>
                <a:lnTo>
                  <a:pt x="5023" y="822"/>
                </a:lnTo>
                <a:lnTo>
                  <a:pt x="4772" y="939"/>
                </a:lnTo>
                <a:lnTo>
                  <a:pt x="4521" y="1057"/>
                </a:lnTo>
                <a:lnTo>
                  <a:pt x="4270" y="1174"/>
                </a:lnTo>
                <a:lnTo>
                  <a:pt x="4270" y="1291"/>
                </a:lnTo>
                <a:lnTo>
                  <a:pt x="4019" y="1526"/>
                </a:lnTo>
                <a:lnTo>
                  <a:pt x="4019" y="5635"/>
                </a:lnTo>
                <a:lnTo>
                  <a:pt x="4270" y="5870"/>
                </a:lnTo>
                <a:lnTo>
                  <a:pt x="4270" y="5987"/>
                </a:lnTo>
                <a:lnTo>
                  <a:pt x="4521" y="6222"/>
                </a:lnTo>
                <a:lnTo>
                  <a:pt x="4772" y="6222"/>
                </a:lnTo>
                <a:lnTo>
                  <a:pt x="5023" y="6339"/>
                </a:lnTo>
                <a:lnTo>
                  <a:pt x="5274" y="6457"/>
                </a:lnTo>
                <a:lnTo>
                  <a:pt x="5526" y="6574"/>
                </a:lnTo>
                <a:lnTo>
                  <a:pt x="6028" y="6574"/>
                </a:lnTo>
                <a:close/>
              </a:path>
              <a:path w="21600" h="21600" extrusionOk="0">
                <a:moveTo>
                  <a:pt x="6028" y="13617"/>
                </a:moveTo>
                <a:lnTo>
                  <a:pt x="15572" y="13617"/>
                </a:lnTo>
                <a:lnTo>
                  <a:pt x="16074" y="13617"/>
                </a:lnTo>
                <a:lnTo>
                  <a:pt x="16326" y="13617"/>
                </a:lnTo>
                <a:lnTo>
                  <a:pt x="16577" y="13500"/>
                </a:lnTo>
                <a:lnTo>
                  <a:pt x="16828" y="13383"/>
                </a:lnTo>
                <a:lnTo>
                  <a:pt x="17079" y="13265"/>
                </a:lnTo>
                <a:lnTo>
                  <a:pt x="17330" y="13148"/>
                </a:lnTo>
                <a:lnTo>
                  <a:pt x="17330" y="12913"/>
                </a:lnTo>
                <a:lnTo>
                  <a:pt x="17581" y="12796"/>
                </a:lnTo>
                <a:lnTo>
                  <a:pt x="17581" y="8687"/>
                </a:lnTo>
                <a:lnTo>
                  <a:pt x="17330" y="8452"/>
                </a:lnTo>
                <a:lnTo>
                  <a:pt x="17330" y="8335"/>
                </a:lnTo>
                <a:lnTo>
                  <a:pt x="17079" y="8217"/>
                </a:lnTo>
                <a:lnTo>
                  <a:pt x="16828" y="7983"/>
                </a:lnTo>
                <a:lnTo>
                  <a:pt x="16577" y="7983"/>
                </a:lnTo>
                <a:lnTo>
                  <a:pt x="16326" y="7865"/>
                </a:lnTo>
                <a:lnTo>
                  <a:pt x="16074" y="7865"/>
                </a:lnTo>
                <a:lnTo>
                  <a:pt x="15572" y="7748"/>
                </a:lnTo>
                <a:lnTo>
                  <a:pt x="6028" y="7748"/>
                </a:lnTo>
                <a:lnTo>
                  <a:pt x="5526" y="7865"/>
                </a:lnTo>
                <a:lnTo>
                  <a:pt x="5274" y="7865"/>
                </a:lnTo>
                <a:lnTo>
                  <a:pt x="5023" y="7983"/>
                </a:lnTo>
                <a:lnTo>
                  <a:pt x="4772" y="7983"/>
                </a:lnTo>
                <a:lnTo>
                  <a:pt x="4521" y="8217"/>
                </a:lnTo>
                <a:lnTo>
                  <a:pt x="4270" y="8335"/>
                </a:lnTo>
                <a:lnTo>
                  <a:pt x="4270" y="8452"/>
                </a:lnTo>
                <a:lnTo>
                  <a:pt x="4019" y="8687"/>
                </a:lnTo>
                <a:lnTo>
                  <a:pt x="4019" y="12796"/>
                </a:lnTo>
                <a:lnTo>
                  <a:pt x="4270" y="12913"/>
                </a:lnTo>
                <a:lnTo>
                  <a:pt x="4270" y="13148"/>
                </a:lnTo>
                <a:lnTo>
                  <a:pt x="4521" y="13265"/>
                </a:lnTo>
                <a:lnTo>
                  <a:pt x="4772" y="13383"/>
                </a:lnTo>
                <a:lnTo>
                  <a:pt x="5023" y="13500"/>
                </a:lnTo>
                <a:lnTo>
                  <a:pt x="5274" y="13617"/>
                </a:lnTo>
                <a:lnTo>
                  <a:pt x="5526" y="13617"/>
                </a:lnTo>
                <a:lnTo>
                  <a:pt x="6028" y="13617"/>
                </a:lnTo>
                <a:close/>
              </a:path>
              <a:path w="21600" h="21600" extrusionOk="0">
                <a:moveTo>
                  <a:pt x="6028" y="20778"/>
                </a:moveTo>
                <a:lnTo>
                  <a:pt x="15572" y="20778"/>
                </a:lnTo>
                <a:lnTo>
                  <a:pt x="16074" y="20778"/>
                </a:lnTo>
                <a:lnTo>
                  <a:pt x="16326" y="20661"/>
                </a:lnTo>
                <a:lnTo>
                  <a:pt x="16577" y="20661"/>
                </a:lnTo>
                <a:lnTo>
                  <a:pt x="16828" y="20543"/>
                </a:lnTo>
                <a:lnTo>
                  <a:pt x="17079" y="20426"/>
                </a:lnTo>
                <a:lnTo>
                  <a:pt x="17330" y="20309"/>
                </a:lnTo>
                <a:lnTo>
                  <a:pt x="17330" y="20074"/>
                </a:lnTo>
                <a:lnTo>
                  <a:pt x="17581" y="19957"/>
                </a:lnTo>
                <a:lnTo>
                  <a:pt x="17581" y="15730"/>
                </a:lnTo>
                <a:lnTo>
                  <a:pt x="17330" y="15613"/>
                </a:lnTo>
                <a:lnTo>
                  <a:pt x="17330" y="15378"/>
                </a:lnTo>
                <a:lnTo>
                  <a:pt x="17079" y="15378"/>
                </a:lnTo>
                <a:lnTo>
                  <a:pt x="16828" y="15143"/>
                </a:lnTo>
                <a:lnTo>
                  <a:pt x="16577" y="15026"/>
                </a:lnTo>
                <a:lnTo>
                  <a:pt x="16326" y="15026"/>
                </a:lnTo>
                <a:lnTo>
                  <a:pt x="16074" y="15026"/>
                </a:lnTo>
                <a:lnTo>
                  <a:pt x="15572" y="14909"/>
                </a:lnTo>
                <a:lnTo>
                  <a:pt x="6028" y="14909"/>
                </a:lnTo>
                <a:lnTo>
                  <a:pt x="5526" y="15026"/>
                </a:lnTo>
                <a:lnTo>
                  <a:pt x="5274" y="15026"/>
                </a:lnTo>
                <a:lnTo>
                  <a:pt x="5023" y="15026"/>
                </a:lnTo>
                <a:lnTo>
                  <a:pt x="4772" y="15143"/>
                </a:lnTo>
                <a:lnTo>
                  <a:pt x="4521" y="15378"/>
                </a:lnTo>
                <a:lnTo>
                  <a:pt x="4270" y="15378"/>
                </a:lnTo>
                <a:lnTo>
                  <a:pt x="4270" y="15613"/>
                </a:lnTo>
                <a:lnTo>
                  <a:pt x="4019" y="15730"/>
                </a:lnTo>
                <a:lnTo>
                  <a:pt x="4019" y="19957"/>
                </a:lnTo>
                <a:lnTo>
                  <a:pt x="4270" y="20074"/>
                </a:lnTo>
                <a:lnTo>
                  <a:pt x="4270" y="20309"/>
                </a:lnTo>
                <a:lnTo>
                  <a:pt x="4521" y="20426"/>
                </a:lnTo>
                <a:lnTo>
                  <a:pt x="4772" y="20543"/>
                </a:lnTo>
                <a:lnTo>
                  <a:pt x="5023" y="20661"/>
                </a:lnTo>
                <a:lnTo>
                  <a:pt x="5274" y="20661"/>
                </a:lnTo>
                <a:lnTo>
                  <a:pt x="5526" y="20778"/>
                </a:lnTo>
                <a:lnTo>
                  <a:pt x="6028" y="20778"/>
                </a:lnTo>
                <a:close/>
              </a:path>
              <a:path w="21600" h="21600" extrusionOk="0">
                <a:moveTo>
                  <a:pt x="753" y="1291"/>
                </a:moveTo>
                <a:lnTo>
                  <a:pt x="2260" y="1291"/>
                </a:lnTo>
                <a:lnTo>
                  <a:pt x="2260" y="235"/>
                </a:lnTo>
                <a:lnTo>
                  <a:pt x="753" y="235"/>
                </a:lnTo>
                <a:lnTo>
                  <a:pt x="753" y="1291"/>
                </a:lnTo>
                <a:close/>
              </a:path>
              <a:path w="21600" h="21600" extrusionOk="0">
                <a:moveTo>
                  <a:pt x="753" y="2700"/>
                </a:moveTo>
                <a:lnTo>
                  <a:pt x="2260" y="2700"/>
                </a:lnTo>
                <a:lnTo>
                  <a:pt x="2260" y="1643"/>
                </a:lnTo>
                <a:lnTo>
                  <a:pt x="753" y="1643"/>
                </a:lnTo>
                <a:lnTo>
                  <a:pt x="753" y="2700"/>
                </a:lnTo>
                <a:close/>
              </a:path>
              <a:path w="21600" h="21600" extrusionOk="0">
                <a:moveTo>
                  <a:pt x="753" y="4109"/>
                </a:moveTo>
                <a:lnTo>
                  <a:pt x="2260" y="4109"/>
                </a:lnTo>
                <a:lnTo>
                  <a:pt x="2260" y="3052"/>
                </a:lnTo>
                <a:lnTo>
                  <a:pt x="753" y="3052"/>
                </a:lnTo>
                <a:lnTo>
                  <a:pt x="753" y="4109"/>
                </a:lnTo>
                <a:close/>
              </a:path>
              <a:path w="21600" h="21600" extrusionOk="0">
                <a:moveTo>
                  <a:pt x="753" y="5517"/>
                </a:moveTo>
                <a:lnTo>
                  <a:pt x="2260" y="5517"/>
                </a:lnTo>
                <a:lnTo>
                  <a:pt x="2260" y="4461"/>
                </a:lnTo>
                <a:lnTo>
                  <a:pt x="753" y="4461"/>
                </a:lnTo>
                <a:lnTo>
                  <a:pt x="753" y="5517"/>
                </a:lnTo>
                <a:close/>
              </a:path>
              <a:path w="21600" h="21600" extrusionOk="0">
                <a:moveTo>
                  <a:pt x="753" y="6926"/>
                </a:moveTo>
                <a:lnTo>
                  <a:pt x="2260" y="6926"/>
                </a:lnTo>
                <a:lnTo>
                  <a:pt x="2260" y="5870"/>
                </a:lnTo>
                <a:lnTo>
                  <a:pt x="753" y="5870"/>
                </a:lnTo>
                <a:lnTo>
                  <a:pt x="753" y="6926"/>
                </a:lnTo>
                <a:close/>
              </a:path>
              <a:path w="21600" h="21600" extrusionOk="0">
                <a:moveTo>
                  <a:pt x="753" y="8335"/>
                </a:moveTo>
                <a:lnTo>
                  <a:pt x="2260" y="8335"/>
                </a:lnTo>
                <a:lnTo>
                  <a:pt x="2260" y="7278"/>
                </a:lnTo>
                <a:lnTo>
                  <a:pt x="753" y="7278"/>
                </a:lnTo>
                <a:lnTo>
                  <a:pt x="753" y="8335"/>
                </a:lnTo>
                <a:close/>
              </a:path>
              <a:path w="21600" h="21600" extrusionOk="0">
                <a:moveTo>
                  <a:pt x="753" y="9743"/>
                </a:moveTo>
                <a:lnTo>
                  <a:pt x="2260" y="9743"/>
                </a:lnTo>
                <a:lnTo>
                  <a:pt x="2260" y="8687"/>
                </a:lnTo>
                <a:lnTo>
                  <a:pt x="753" y="8687"/>
                </a:lnTo>
                <a:lnTo>
                  <a:pt x="753" y="9743"/>
                </a:lnTo>
                <a:close/>
              </a:path>
              <a:path w="21600" h="21600" extrusionOk="0">
                <a:moveTo>
                  <a:pt x="753" y="11152"/>
                </a:moveTo>
                <a:lnTo>
                  <a:pt x="2260" y="11152"/>
                </a:lnTo>
                <a:lnTo>
                  <a:pt x="2260" y="10096"/>
                </a:lnTo>
                <a:lnTo>
                  <a:pt x="753" y="10096"/>
                </a:lnTo>
                <a:lnTo>
                  <a:pt x="753" y="11152"/>
                </a:lnTo>
                <a:close/>
              </a:path>
              <a:path w="21600" h="21600" extrusionOk="0">
                <a:moveTo>
                  <a:pt x="753" y="12561"/>
                </a:moveTo>
                <a:lnTo>
                  <a:pt x="2260" y="12561"/>
                </a:lnTo>
                <a:lnTo>
                  <a:pt x="2260" y="11504"/>
                </a:lnTo>
                <a:lnTo>
                  <a:pt x="753" y="11504"/>
                </a:lnTo>
                <a:lnTo>
                  <a:pt x="753" y="12561"/>
                </a:lnTo>
                <a:close/>
              </a:path>
              <a:path w="21600" h="21600" extrusionOk="0">
                <a:moveTo>
                  <a:pt x="753" y="13970"/>
                </a:moveTo>
                <a:lnTo>
                  <a:pt x="2260" y="13970"/>
                </a:lnTo>
                <a:lnTo>
                  <a:pt x="2260" y="12913"/>
                </a:lnTo>
                <a:lnTo>
                  <a:pt x="753" y="12913"/>
                </a:lnTo>
                <a:lnTo>
                  <a:pt x="753" y="13970"/>
                </a:lnTo>
                <a:close/>
              </a:path>
              <a:path w="21600" h="21600" extrusionOk="0">
                <a:moveTo>
                  <a:pt x="753" y="15378"/>
                </a:moveTo>
                <a:lnTo>
                  <a:pt x="2260" y="15378"/>
                </a:lnTo>
                <a:lnTo>
                  <a:pt x="2260" y="14322"/>
                </a:lnTo>
                <a:lnTo>
                  <a:pt x="753" y="14322"/>
                </a:lnTo>
                <a:lnTo>
                  <a:pt x="753" y="15378"/>
                </a:lnTo>
                <a:close/>
              </a:path>
              <a:path w="21600" h="21600" extrusionOk="0">
                <a:moveTo>
                  <a:pt x="753" y="16787"/>
                </a:moveTo>
                <a:lnTo>
                  <a:pt x="2260" y="16787"/>
                </a:lnTo>
                <a:lnTo>
                  <a:pt x="2260" y="15730"/>
                </a:lnTo>
                <a:lnTo>
                  <a:pt x="753" y="15730"/>
                </a:lnTo>
                <a:lnTo>
                  <a:pt x="753" y="16787"/>
                </a:lnTo>
                <a:close/>
              </a:path>
              <a:path w="21600" h="21600" extrusionOk="0">
                <a:moveTo>
                  <a:pt x="753" y="18196"/>
                </a:moveTo>
                <a:lnTo>
                  <a:pt x="2260" y="18196"/>
                </a:lnTo>
                <a:lnTo>
                  <a:pt x="2260" y="17139"/>
                </a:lnTo>
                <a:lnTo>
                  <a:pt x="753" y="17139"/>
                </a:lnTo>
                <a:lnTo>
                  <a:pt x="753" y="18196"/>
                </a:lnTo>
                <a:close/>
              </a:path>
              <a:path w="21600" h="21600" extrusionOk="0">
                <a:moveTo>
                  <a:pt x="753" y="19604"/>
                </a:moveTo>
                <a:lnTo>
                  <a:pt x="2260" y="19604"/>
                </a:lnTo>
                <a:lnTo>
                  <a:pt x="2260" y="18548"/>
                </a:lnTo>
                <a:lnTo>
                  <a:pt x="753" y="18548"/>
                </a:lnTo>
                <a:lnTo>
                  <a:pt x="753" y="19604"/>
                </a:lnTo>
                <a:close/>
              </a:path>
              <a:path w="21600" h="21600" extrusionOk="0">
                <a:moveTo>
                  <a:pt x="753" y="21013"/>
                </a:moveTo>
                <a:lnTo>
                  <a:pt x="2260" y="21013"/>
                </a:lnTo>
                <a:lnTo>
                  <a:pt x="2260" y="19957"/>
                </a:lnTo>
                <a:lnTo>
                  <a:pt x="753" y="19957"/>
                </a:lnTo>
                <a:lnTo>
                  <a:pt x="753" y="21013"/>
                </a:lnTo>
                <a:close/>
              </a:path>
              <a:path w="21600" h="21600" extrusionOk="0">
                <a:moveTo>
                  <a:pt x="19340" y="1409"/>
                </a:moveTo>
                <a:lnTo>
                  <a:pt x="20595" y="1409"/>
                </a:lnTo>
                <a:lnTo>
                  <a:pt x="20595" y="352"/>
                </a:lnTo>
                <a:lnTo>
                  <a:pt x="19340" y="352"/>
                </a:lnTo>
                <a:lnTo>
                  <a:pt x="19340" y="1409"/>
                </a:lnTo>
                <a:close/>
              </a:path>
              <a:path w="21600" h="21600" extrusionOk="0">
                <a:moveTo>
                  <a:pt x="19340" y="2700"/>
                </a:moveTo>
                <a:lnTo>
                  <a:pt x="20595" y="2700"/>
                </a:lnTo>
                <a:lnTo>
                  <a:pt x="20595" y="1643"/>
                </a:lnTo>
                <a:lnTo>
                  <a:pt x="19340" y="1643"/>
                </a:lnTo>
                <a:lnTo>
                  <a:pt x="19340" y="2700"/>
                </a:lnTo>
                <a:close/>
              </a:path>
              <a:path w="21600" h="21600" extrusionOk="0">
                <a:moveTo>
                  <a:pt x="19340" y="4109"/>
                </a:moveTo>
                <a:lnTo>
                  <a:pt x="20595" y="4109"/>
                </a:lnTo>
                <a:lnTo>
                  <a:pt x="20595" y="3052"/>
                </a:lnTo>
                <a:lnTo>
                  <a:pt x="19340" y="3052"/>
                </a:lnTo>
                <a:lnTo>
                  <a:pt x="19340" y="4109"/>
                </a:lnTo>
                <a:close/>
              </a:path>
              <a:path w="21600" h="21600" extrusionOk="0">
                <a:moveTo>
                  <a:pt x="19340" y="5517"/>
                </a:moveTo>
                <a:lnTo>
                  <a:pt x="20595" y="5517"/>
                </a:lnTo>
                <a:lnTo>
                  <a:pt x="20595" y="4461"/>
                </a:lnTo>
                <a:lnTo>
                  <a:pt x="19340" y="4461"/>
                </a:lnTo>
                <a:lnTo>
                  <a:pt x="19340" y="5517"/>
                </a:lnTo>
                <a:close/>
              </a:path>
              <a:path w="21600" h="21600" extrusionOk="0">
                <a:moveTo>
                  <a:pt x="19340" y="6926"/>
                </a:moveTo>
                <a:lnTo>
                  <a:pt x="20595" y="6926"/>
                </a:lnTo>
                <a:lnTo>
                  <a:pt x="20595" y="5870"/>
                </a:lnTo>
                <a:lnTo>
                  <a:pt x="19340" y="5870"/>
                </a:lnTo>
                <a:lnTo>
                  <a:pt x="19340" y="6926"/>
                </a:lnTo>
                <a:close/>
              </a:path>
              <a:path w="21600" h="21600" extrusionOk="0">
                <a:moveTo>
                  <a:pt x="19340" y="8335"/>
                </a:moveTo>
                <a:lnTo>
                  <a:pt x="20595" y="8335"/>
                </a:lnTo>
                <a:lnTo>
                  <a:pt x="20595" y="7278"/>
                </a:lnTo>
                <a:lnTo>
                  <a:pt x="19340" y="7278"/>
                </a:lnTo>
                <a:lnTo>
                  <a:pt x="19340" y="8335"/>
                </a:lnTo>
                <a:close/>
              </a:path>
              <a:path w="21600" h="21600" extrusionOk="0">
                <a:moveTo>
                  <a:pt x="19340" y="9743"/>
                </a:moveTo>
                <a:lnTo>
                  <a:pt x="20595" y="9743"/>
                </a:lnTo>
                <a:lnTo>
                  <a:pt x="20595" y="8687"/>
                </a:lnTo>
                <a:lnTo>
                  <a:pt x="19340" y="8687"/>
                </a:lnTo>
                <a:lnTo>
                  <a:pt x="19340" y="9743"/>
                </a:lnTo>
                <a:close/>
              </a:path>
              <a:path w="21600" h="21600" extrusionOk="0">
                <a:moveTo>
                  <a:pt x="19340" y="11152"/>
                </a:moveTo>
                <a:lnTo>
                  <a:pt x="20595" y="11152"/>
                </a:lnTo>
                <a:lnTo>
                  <a:pt x="20595" y="10096"/>
                </a:lnTo>
                <a:lnTo>
                  <a:pt x="19340" y="10096"/>
                </a:lnTo>
                <a:lnTo>
                  <a:pt x="19340" y="11152"/>
                </a:lnTo>
                <a:close/>
              </a:path>
              <a:path w="21600" h="21600" extrusionOk="0">
                <a:moveTo>
                  <a:pt x="19340" y="12561"/>
                </a:moveTo>
                <a:lnTo>
                  <a:pt x="20595" y="12561"/>
                </a:lnTo>
                <a:lnTo>
                  <a:pt x="20595" y="11504"/>
                </a:lnTo>
                <a:lnTo>
                  <a:pt x="19340" y="11504"/>
                </a:lnTo>
                <a:lnTo>
                  <a:pt x="19340" y="12561"/>
                </a:lnTo>
                <a:close/>
              </a:path>
              <a:path w="21600" h="21600" extrusionOk="0">
                <a:moveTo>
                  <a:pt x="19340" y="13970"/>
                </a:moveTo>
                <a:lnTo>
                  <a:pt x="20595" y="13970"/>
                </a:lnTo>
                <a:lnTo>
                  <a:pt x="20595" y="12913"/>
                </a:lnTo>
                <a:lnTo>
                  <a:pt x="19340" y="12913"/>
                </a:lnTo>
                <a:lnTo>
                  <a:pt x="19340" y="13970"/>
                </a:lnTo>
                <a:close/>
              </a:path>
              <a:path w="21600" h="21600" extrusionOk="0">
                <a:moveTo>
                  <a:pt x="19340" y="15378"/>
                </a:moveTo>
                <a:lnTo>
                  <a:pt x="20595" y="15378"/>
                </a:lnTo>
                <a:lnTo>
                  <a:pt x="20595" y="14322"/>
                </a:lnTo>
                <a:lnTo>
                  <a:pt x="19340" y="14322"/>
                </a:lnTo>
                <a:lnTo>
                  <a:pt x="19340" y="15378"/>
                </a:lnTo>
                <a:close/>
              </a:path>
              <a:path w="21600" h="21600" extrusionOk="0">
                <a:moveTo>
                  <a:pt x="19340" y="16787"/>
                </a:moveTo>
                <a:lnTo>
                  <a:pt x="20595" y="16787"/>
                </a:lnTo>
                <a:lnTo>
                  <a:pt x="20595" y="15730"/>
                </a:lnTo>
                <a:lnTo>
                  <a:pt x="19340" y="15730"/>
                </a:lnTo>
                <a:lnTo>
                  <a:pt x="19340" y="16787"/>
                </a:lnTo>
                <a:close/>
              </a:path>
              <a:path w="21600" h="21600" extrusionOk="0">
                <a:moveTo>
                  <a:pt x="19340" y="18196"/>
                </a:moveTo>
                <a:lnTo>
                  <a:pt x="20595" y="18196"/>
                </a:lnTo>
                <a:lnTo>
                  <a:pt x="20595" y="17139"/>
                </a:lnTo>
                <a:lnTo>
                  <a:pt x="19340" y="17139"/>
                </a:lnTo>
                <a:lnTo>
                  <a:pt x="19340" y="18196"/>
                </a:lnTo>
                <a:close/>
              </a:path>
              <a:path w="21600" h="21600" extrusionOk="0">
                <a:moveTo>
                  <a:pt x="19340" y="19604"/>
                </a:moveTo>
                <a:lnTo>
                  <a:pt x="20595" y="19604"/>
                </a:lnTo>
                <a:lnTo>
                  <a:pt x="20595" y="18548"/>
                </a:lnTo>
                <a:lnTo>
                  <a:pt x="19340" y="18548"/>
                </a:lnTo>
                <a:lnTo>
                  <a:pt x="19340" y="19604"/>
                </a:lnTo>
                <a:close/>
              </a:path>
              <a:path w="21600" h="21600" extrusionOk="0">
                <a:moveTo>
                  <a:pt x="19340" y="21013"/>
                </a:moveTo>
                <a:lnTo>
                  <a:pt x="20595" y="21013"/>
                </a:lnTo>
                <a:lnTo>
                  <a:pt x="20595" y="19957"/>
                </a:lnTo>
                <a:lnTo>
                  <a:pt x="19340" y="19957"/>
                </a:lnTo>
                <a:lnTo>
                  <a:pt x="19340" y="21013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3" name="Picture 15" descr="ビデオカメラのイラスト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26" y="3166045"/>
            <a:ext cx="1362500" cy="124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85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70241"/>
            <a:ext cx="9144000" cy="854692"/>
          </a:xfrm>
          <a:prstGeom prst="rect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校内研修</a:t>
            </a:r>
            <a:r>
              <a:rPr lang="ja-JP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の</a:t>
            </a:r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流れ</a:t>
            </a:r>
            <a:endParaRPr lang="ja-JP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84856" y="1469099"/>
            <a:ext cx="84977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Ⅰ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デジタル教科書を知ろう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Ⅱ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デジタル教科書を見よう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Ⅲ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デジタル教科書を使おう　（</a:t>
            </a:r>
            <a:r>
              <a:rPr lang="en-US" altLang="ja-JP" sz="3600" dirty="0">
                <a:solidFill>
                  <a:prstClr val="black"/>
                </a:solidFill>
                <a:latin typeface="HG丸ｺﾞｼｯｸM-PRO" pitchFamily="50" charset="-128"/>
              </a:rPr>
              <a:t>1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分）</a:t>
            </a:r>
            <a:endParaRPr lang="en-US" altLang="ja-JP" sz="3600" dirty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Ⅳ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デジタル教科書の活用を考えよう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　　　　　　　　　　　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40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r>
              <a:rPr lang="ja-JP" altLang="en-US" sz="35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</a:t>
            </a:r>
            <a:endParaRPr lang="ja-JP" altLang="en-US" sz="35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pic>
        <p:nvPicPr>
          <p:cNvPr id="6" name="Picture 6" descr="X:\槙野\ﾁｭﾛﾘ\churoli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896" y="3878978"/>
            <a:ext cx="1519354" cy="14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27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テキスト ボックス 20"/>
          <p:cNvSpPr txBox="1"/>
          <p:nvPr/>
        </p:nvSpPr>
        <p:spPr>
          <a:xfrm>
            <a:off x="0" y="200054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Ⅲ </a:t>
            </a:r>
            <a:r>
              <a:rPr lang="ja-JP" altLang="en-US" sz="4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デジタル教科書を使おう</a:t>
            </a:r>
            <a:endParaRPr lang="ja-JP" altLang="en-US" sz="44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175275" y="1783073"/>
            <a:ext cx="696948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>
                <a:solidFill>
                  <a:prstClr val="black"/>
                </a:solidFill>
              </a:rPr>
              <a:t>○ アイコンをクリックしてデジタル</a:t>
            </a:r>
            <a:endParaRPr lang="en-US" altLang="ja-JP" sz="3200" dirty="0" smtClean="0">
              <a:solidFill>
                <a:prstClr val="black"/>
              </a:solidFill>
            </a:endParaRPr>
          </a:p>
          <a:p>
            <a:r>
              <a:rPr lang="en-US" altLang="ja-JP" sz="3200" dirty="0">
                <a:solidFill>
                  <a:prstClr val="black"/>
                </a:solidFill>
              </a:rPr>
              <a:t> </a:t>
            </a:r>
            <a:r>
              <a:rPr lang="ja-JP" altLang="en-US" sz="3200" dirty="0" smtClean="0">
                <a:solidFill>
                  <a:prstClr val="black"/>
                </a:solidFill>
              </a:rPr>
              <a:t>　教科書を起動する</a:t>
            </a:r>
            <a:endParaRPr lang="en-US" altLang="ja-JP" sz="3200" dirty="0" smtClean="0">
              <a:solidFill>
                <a:prstClr val="black"/>
              </a:solidFill>
            </a:endParaRPr>
          </a:p>
          <a:p>
            <a:endParaRPr lang="en-US" altLang="ja-JP" sz="3200" dirty="0" smtClean="0">
              <a:solidFill>
                <a:prstClr val="black"/>
              </a:solidFill>
            </a:endParaRPr>
          </a:p>
          <a:p>
            <a:r>
              <a:rPr lang="ja-JP" altLang="en-US" sz="1600" dirty="0" smtClean="0">
                <a:solidFill>
                  <a:prstClr val="black"/>
                </a:solidFill>
              </a:rPr>
              <a:t>　</a:t>
            </a:r>
            <a:endParaRPr lang="en-US" altLang="ja-JP" sz="1600" dirty="0">
              <a:solidFill>
                <a:prstClr val="black"/>
              </a:solidFill>
            </a:endParaRPr>
          </a:p>
          <a:p>
            <a:r>
              <a:rPr lang="ja-JP" altLang="en-US" sz="3200" dirty="0" smtClean="0">
                <a:solidFill>
                  <a:prstClr val="black"/>
                </a:solidFill>
              </a:rPr>
              <a:t>○ 画面の指示に従ってクリックし，</a:t>
            </a:r>
            <a:endParaRPr lang="en-US" altLang="ja-JP" sz="3200" dirty="0" smtClean="0">
              <a:solidFill>
                <a:prstClr val="black"/>
              </a:solidFill>
            </a:endParaRPr>
          </a:p>
          <a:p>
            <a:r>
              <a:rPr lang="ja-JP" altLang="en-US" sz="3200" dirty="0">
                <a:solidFill>
                  <a:prstClr val="black"/>
                </a:solidFill>
              </a:rPr>
              <a:t>　</a:t>
            </a:r>
            <a:r>
              <a:rPr lang="ja-JP" altLang="en-US" sz="3200" dirty="0" smtClean="0">
                <a:solidFill>
                  <a:prstClr val="black"/>
                </a:solidFill>
              </a:rPr>
              <a:t> 目次を表示する</a:t>
            </a:r>
            <a:endParaRPr lang="en-US" altLang="ja-JP" sz="3200" dirty="0" smtClean="0">
              <a:solidFill>
                <a:prstClr val="black"/>
              </a:solidFill>
            </a:endParaRPr>
          </a:p>
          <a:p>
            <a:endParaRPr lang="en-US" altLang="ja-JP" sz="3200" dirty="0" smtClean="0">
              <a:solidFill>
                <a:prstClr val="black"/>
              </a:solidFill>
            </a:endParaRPr>
          </a:p>
          <a:p>
            <a:r>
              <a:rPr lang="ja-JP" altLang="en-US" sz="1600" dirty="0" smtClean="0">
                <a:solidFill>
                  <a:prstClr val="black"/>
                </a:solidFill>
              </a:rPr>
              <a:t>　</a:t>
            </a:r>
            <a:endParaRPr lang="en-US" altLang="ja-JP" sz="1600" dirty="0">
              <a:solidFill>
                <a:prstClr val="black"/>
              </a:solidFill>
            </a:endParaRPr>
          </a:p>
          <a:p>
            <a:r>
              <a:rPr lang="ja-JP" altLang="en-US" sz="3200" dirty="0" smtClean="0">
                <a:solidFill>
                  <a:prstClr val="black"/>
                </a:solidFill>
              </a:rPr>
              <a:t>○ いろいろなページを開く</a:t>
            </a:r>
            <a:endParaRPr lang="en-US" altLang="ja-JP" sz="3200" dirty="0">
              <a:solidFill>
                <a:prstClr val="black"/>
              </a:solidFill>
            </a:endParaRPr>
          </a:p>
        </p:txBody>
      </p:sp>
      <p:sp>
        <p:nvSpPr>
          <p:cNvPr id="30" name="下矢印 29"/>
          <p:cNvSpPr/>
          <p:nvPr/>
        </p:nvSpPr>
        <p:spPr>
          <a:xfrm>
            <a:off x="3718521" y="2890810"/>
            <a:ext cx="628770" cy="35350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下矢印 30"/>
          <p:cNvSpPr/>
          <p:nvPr/>
        </p:nvSpPr>
        <p:spPr>
          <a:xfrm>
            <a:off x="3718521" y="4597144"/>
            <a:ext cx="628770" cy="35350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029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Users\u76.CENTER\Desktop\図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36" y="2538468"/>
            <a:ext cx="2356268" cy="19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u76.CENTER\Desktop\図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664" y="2539279"/>
            <a:ext cx="3561439" cy="19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Z:\事務文書\情報教育\201_所員研究\H25-26デジタル教科書パッケージ\20130708川面小\DSC0426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" t="13207" r="30029" b="16546"/>
          <a:stretch/>
        </p:blipFill>
        <p:spPr bwMode="auto">
          <a:xfrm>
            <a:off x="6410910" y="2539280"/>
            <a:ext cx="2511073" cy="196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円/楕円 16"/>
          <p:cNvSpPr/>
          <p:nvPr/>
        </p:nvSpPr>
        <p:spPr>
          <a:xfrm>
            <a:off x="1015992" y="2426092"/>
            <a:ext cx="943810" cy="9275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734357" y="2993558"/>
            <a:ext cx="108994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9" name="線吹き出し 1 (枠付き) 18"/>
          <p:cNvSpPr/>
          <p:nvPr/>
        </p:nvSpPr>
        <p:spPr>
          <a:xfrm>
            <a:off x="426212" y="4989985"/>
            <a:ext cx="1669900" cy="676206"/>
          </a:xfrm>
          <a:prstGeom prst="borderCallout1">
            <a:avLst>
              <a:gd name="adj1" fmla="val -2850"/>
              <a:gd name="adj2" fmla="val 91348"/>
              <a:gd name="adj3" fmla="val -249617"/>
              <a:gd name="adj4" fmla="val 86994"/>
            </a:avLst>
          </a:prstGeom>
          <a:solidFill>
            <a:schemeClr val="accent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62522" y="4976101"/>
            <a:ext cx="1397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22" name="線吹き出し 1 (枠付き) 21"/>
          <p:cNvSpPr/>
          <p:nvPr/>
        </p:nvSpPr>
        <p:spPr>
          <a:xfrm>
            <a:off x="3104224" y="4989985"/>
            <a:ext cx="2315228" cy="707886"/>
          </a:xfrm>
          <a:prstGeom prst="borderCallout1">
            <a:avLst>
              <a:gd name="adj1" fmla="val -5748"/>
              <a:gd name="adj2" fmla="val 10322"/>
              <a:gd name="adj3" fmla="val -172633"/>
              <a:gd name="adj4" fmla="val 6991"/>
            </a:avLst>
          </a:prstGeom>
          <a:solidFill>
            <a:schemeClr val="accent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104224" y="4976101"/>
            <a:ext cx="2315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  <a:endParaRPr lang="ja-JP" altLang="en-US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7666446" y="2503310"/>
            <a:ext cx="108994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5" name="線吹き出し 1 (枠付き) 24"/>
          <p:cNvSpPr/>
          <p:nvPr/>
        </p:nvSpPr>
        <p:spPr>
          <a:xfrm>
            <a:off x="6459668" y="5017706"/>
            <a:ext cx="2289367" cy="743479"/>
          </a:xfrm>
          <a:prstGeom prst="borderCallout1">
            <a:avLst>
              <a:gd name="adj1" fmla="val -2850"/>
              <a:gd name="adj2" fmla="val 91348"/>
              <a:gd name="adj3" fmla="val -230690"/>
              <a:gd name="adj4" fmla="val 82198"/>
            </a:avLst>
          </a:prstGeom>
          <a:solidFill>
            <a:schemeClr val="accent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459669" y="5017706"/>
            <a:ext cx="2289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04936" y="1592435"/>
            <a:ext cx="83280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</a:rPr>
              <a:t>三つ</a:t>
            </a:r>
            <a:r>
              <a:rPr lang="ja-JP" altLang="en-US" sz="3600" dirty="0">
                <a:solidFill>
                  <a:prstClr val="black"/>
                </a:solidFill>
              </a:rPr>
              <a:t>の機能</a:t>
            </a:r>
            <a:r>
              <a:rPr lang="ja-JP" altLang="en-US" sz="3600" dirty="0" smtClean="0">
                <a:solidFill>
                  <a:prstClr val="black"/>
                </a:solidFill>
              </a:rPr>
              <a:t>を体験する</a:t>
            </a:r>
            <a:r>
              <a:rPr lang="en-US" altLang="ja-JP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【10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分間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  <a:endParaRPr lang="ja-JP" altLang="en-US" sz="3600" dirty="0">
              <a:solidFill>
                <a:prstClr val="black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0" y="200054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Ⅲ </a:t>
            </a:r>
            <a:r>
              <a:rPr lang="ja-JP" altLang="en-US" sz="4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デジタル教科書を使おう</a:t>
            </a:r>
            <a:endParaRPr lang="ja-JP" altLang="en-US" sz="44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4096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2" grpId="0" animBg="1"/>
      <p:bldP spid="24" grpId="0" animBg="1"/>
      <p:bldP spid="25" grpId="0" animBg="1"/>
    </p:bldLst>
  </p:timing>
</p:sld>
</file>

<file path=ppt/theme/_rels/theme1.xml.rels>&#65279;<?xml version="1.0" encoding="utf-8" standalone="yes"?>
<Relationships xmlns="http://schemas.openxmlformats.org/package/2006/relationships">
  <Relationship Id="rId1" Type="http://schemas.openxmlformats.org/officeDocument/2006/relationships/image" Target="../media/image1.jpeg" />
</Relationships>
</file>

<file path=ppt/theme/theme1.xml><?xml version="1.0" encoding="utf-8"?>
<a:theme xmlns:a="http://schemas.openxmlformats.org/drawingml/2006/main" name="3_ジャパネスク">
  <a:themeElements>
    <a:clrScheme name="ジャパネスク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キュート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ジャパネスク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lnDef>
      <a:spPr>
        <a:ln w="12700" cmpd="sng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6029</TotalTime>
  <Words>176</Words>
  <Application>Microsoft Office PowerPoint</Application>
  <PresentationFormat>画面に合わせる (4:3)</PresentationFormat>
  <Paragraphs>87</Paragraphs>
  <Slides>10</Slides>
  <Notes>9</Notes>
  <HiddenSlides>0</HiddenSlides>
  <MMClips>1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1" baseType="lpstr">
      <vt:lpstr>3_ジャパネスク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岡山県総合教育センター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岡山県総合教育センター</dc:creator>
  <cp:lastModifiedBy>岡山県総合教育センター</cp:lastModifiedBy>
  <cp:revision>371</cp:revision>
  <cp:lastPrinted>2015-01-15T23:08:45Z</cp:lastPrinted>
  <dcterms:created xsi:type="dcterms:W3CDTF">2011-04-20T00:35:12Z</dcterms:created>
  <dcterms:modified xsi:type="dcterms:W3CDTF">2015-02-24T01:40:18Z</dcterms:modified>
</cp:coreProperties>
</file>