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5"/>
  </p:notesMasterIdLst>
  <p:handoutMasterIdLst>
    <p:handoutMasterId r:id="rId6"/>
  </p:handoutMasterIdLst>
  <p:sldIdLst>
    <p:sldId id="941" r:id="rId2"/>
    <p:sldId id="924" r:id="rId3"/>
    <p:sldId id="928" r:id="rId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99CC"/>
    <a:srgbClr val="FF3300"/>
    <a:srgbClr val="FFFF99"/>
    <a:srgbClr val="3333CC"/>
    <a:srgbClr val="3333FF"/>
    <a:srgbClr val="FFFFFF"/>
    <a:srgbClr val="CCECFF"/>
    <a:srgbClr val="99FFC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75360" autoAdjust="0"/>
  </p:normalViewPr>
  <p:slideViewPr>
    <p:cSldViewPr snapToGrid="0" showGuides="1">
      <p:cViewPr>
        <p:scale>
          <a:sx n="50" d="100"/>
          <a:sy n="50" d="100"/>
        </p:scale>
        <p:origin x="-2004" y="-174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viewProps" Target="viewProps.xml" />
  <Relationship Id="rId3" Type="http://schemas.openxmlformats.org/officeDocument/2006/relationships/slide" Target="slides/slide2.xml" />
  <Relationship Id="rId7" Type="http://schemas.openxmlformats.org/officeDocument/2006/relationships/presProps" Target="presProp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handoutMaster" Target="handoutMasters/handoutMaster1.xml" />
  <Relationship Id="rId5" Type="http://schemas.openxmlformats.org/officeDocument/2006/relationships/notesMaster" Target="notesMasters/notesMaster1.xml" />
  <Relationship Id="rId10" Type="http://schemas.openxmlformats.org/officeDocument/2006/relationships/tableStyles" Target="tableStyles.xml" />
  <Relationship Id="rId4" Type="http://schemas.openxmlformats.org/officeDocument/2006/relationships/slide" Target="slides/slide3.xml" />
  <Relationship Id="rId9" Type="http://schemas.openxmlformats.org/officeDocument/2006/relationships/theme" Target="theme/theme1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6500"/>
              </a:lnSpc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最後に，研修の振り返りを行います。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38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振り返りシートを用意していますので，そちらへの記入をお願いします。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832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以上で，「子どもの学びを支えるヒント集」を活用した校内研修を終わります。お疲れ様でした。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851518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8564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58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1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418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36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276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137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71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746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858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294390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39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6.xml" />
</Relationships>
</file>

<file path=ppt/slides/_rels/slide2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3.png" />
  <Relationship Id="rId2" Type="http://schemas.openxmlformats.org/officeDocument/2006/relationships/notesSlide" Target="../notesSlides/notesSlide2.xml" />
  <Relationship Id="rId1" Type="http://schemas.openxmlformats.org/officeDocument/2006/relationships/slideLayout" Target="../slideLayouts/slideLayout6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png" />
  <Relationship Id="rId2" Type="http://schemas.openxmlformats.org/officeDocument/2006/relationships/notesSlide" Target="../notesSlides/notesSlide3.xml" />
  <Relationship Id="rId1" Type="http://schemas.openxmlformats.org/officeDocument/2006/relationships/slideLayout" Target="../slideLayouts/slideLayout6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/>
              <a:t>校内研修</a:t>
            </a:r>
            <a:r>
              <a:rPr kumimoji="1" lang="ja-JP" altLang="en-US" sz="4800" b="1" smtClean="0"/>
              <a:t>の</a:t>
            </a:r>
            <a:r>
              <a:rPr kumimoji="1" lang="ja-JP" altLang="en-US" sz="4800" b="1" smtClean="0"/>
              <a:t>流れ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04974" y="1321101"/>
            <a:ext cx="9021169" cy="535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500"/>
              </a:lnSpc>
            </a:pP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Ⅰ　</a:t>
            </a:r>
            <a:r>
              <a:rPr lang="ja-JP" altLang="en-US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本校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の課題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を確かめよう（</a:t>
            </a:r>
            <a:r>
              <a:rPr lang="en-US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15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</a:p>
          <a:p>
            <a:pPr>
              <a:lnSpc>
                <a:spcPts val="6500"/>
              </a:lnSpc>
            </a:pP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Ⅱ　つまずきの要因や指導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の</a:t>
            </a:r>
            <a:endParaRPr lang="en-US" altLang="ja-JP" sz="2800" b="1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ja-JP" altLang="en-US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ポイントを理解しよう（</a:t>
            </a:r>
            <a:r>
              <a:rPr lang="en-US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15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</a:p>
          <a:p>
            <a:pPr>
              <a:lnSpc>
                <a:spcPts val="6000"/>
              </a:lnSpc>
            </a:pP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Ⅲ　模擬授業をしてみよう（</a:t>
            </a:r>
            <a:r>
              <a:rPr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36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）</a:t>
            </a:r>
          </a:p>
          <a:p>
            <a:pPr>
              <a:lnSpc>
                <a:spcPts val="6000"/>
              </a:lnSpc>
            </a:pP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Ⅳ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　授業例をビデオで確かめよう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（</a:t>
            </a:r>
            <a:r>
              <a:rPr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10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  <a:endParaRPr lang="en-US" altLang="ja-JP" sz="2800" b="1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6000"/>
              </a:lnSpc>
            </a:pPr>
            <a:r>
              <a:rPr kumimoji="1"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Ⅴ</a:t>
            </a:r>
            <a:r>
              <a:rPr kumimoji="1" lang="ja-JP" altLang="en-US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振り返り学習の取り組みを見直そう（</a:t>
            </a:r>
            <a:r>
              <a:rPr kumimoji="1"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10</a:t>
            </a:r>
            <a:r>
              <a:rPr kumimoji="1" lang="ja-JP" altLang="en-US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  <a:endParaRPr kumimoji="1" lang="en-US" altLang="ja-JP" sz="2800" b="1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6000"/>
              </a:lnSpc>
            </a:pPr>
            <a:r>
              <a:rPr lang="en-US" altLang="ja-JP" sz="2800" b="1" dirty="0" smtClean="0">
                <a:latin typeface="+mn-ea"/>
              </a:rPr>
              <a:t>Ⅵ</a:t>
            </a:r>
            <a:r>
              <a:rPr lang="ja-JP" altLang="en-US" sz="2800" b="1" dirty="0" smtClean="0">
                <a:latin typeface="+mn-ea"/>
              </a:rPr>
              <a:t>　研修の振り返り（４分）</a:t>
            </a:r>
            <a:endParaRPr kumimoji="1" lang="ja-JP" altLang="en-US" sz="2800" b="1" dirty="0">
              <a:latin typeface="+mn-ea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83" y="2307732"/>
            <a:ext cx="2689866" cy="149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8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j-ea"/>
                <a:ea typeface="+mj-ea"/>
              </a:rPr>
              <a:t>Ⅵ</a:t>
            </a:r>
            <a:r>
              <a:rPr lang="ja-JP" altLang="en-US" sz="4800" b="1" dirty="0" smtClean="0">
                <a:latin typeface="+mj-ea"/>
                <a:ea typeface="+mj-ea"/>
              </a:rPr>
              <a:t>　研修の</a:t>
            </a:r>
            <a:r>
              <a:rPr lang="ja-JP" altLang="en-US" sz="4800" b="1" dirty="0" smtClean="0"/>
              <a:t>振り返り</a:t>
            </a:r>
            <a:endParaRPr kumimoji="1" lang="ja-JP" altLang="en-US" sz="48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6287" y="1775887"/>
            <a:ext cx="71514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kumimoji="1" lang="ja-JP" altLang="en-US" sz="3600" dirty="0" smtClean="0">
                <a:latin typeface="+mn-ea"/>
              </a:rPr>
              <a:t>　</a:t>
            </a:r>
            <a:r>
              <a:rPr lang="ja-JP" altLang="en-US" sz="3600" dirty="0"/>
              <a:t>本日の研修について，</a:t>
            </a:r>
            <a:r>
              <a:rPr lang="ja-JP" altLang="en-US" sz="3600" dirty="0" smtClean="0"/>
              <a:t>振り返り</a:t>
            </a:r>
            <a:endParaRPr lang="en-US" altLang="ja-JP" sz="3600" dirty="0" smtClean="0"/>
          </a:p>
          <a:p>
            <a:pPr>
              <a:lnSpc>
                <a:spcPts val="6000"/>
              </a:lnSpc>
            </a:pPr>
            <a:r>
              <a:rPr lang="ja-JP" altLang="en-US" sz="3600" dirty="0" smtClean="0"/>
              <a:t>シート</a:t>
            </a:r>
            <a:r>
              <a:rPr lang="ja-JP" altLang="en-US" sz="3600" dirty="0"/>
              <a:t>に記入をお願いします</a:t>
            </a:r>
            <a:r>
              <a:rPr lang="ja-JP" altLang="en-US" sz="3600" dirty="0" smtClean="0"/>
              <a:t>。</a:t>
            </a:r>
            <a:endParaRPr lang="en-US" altLang="ja-JP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024" y="3483047"/>
            <a:ext cx="3531476" cy="298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55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1" y="929512"/>
            <a:ext cx="8269724" cy="31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角丸四角形 2"/>
          <p:cNvSpPr/>
          <p:nvPr/>
        </p:nvSpPr>
        <p:spPr>
          <a:xfrm>
            <a:off x="209550" y="857249"/>
            <a:ext cx="8705850" cy="5162551"/>
          </a:xfrm>
          <a:prstGeom prst="roundRect">
            <a:avLst>
              <a:gd name="adj" fmla="val 6617"/>
            </a:avLst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1028700" y="3976985"/>
            <a:ext cx="7175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b="1" dirty="0" smtClean="0"/>
              <a:t>徹底活用するための校内研修パッケージ</a:t>
            </a:r>
            <a:endParaRPr kumimoji="1" lang="ja-JP" altLang="en-US" sz="6000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15655" y="6100548"/>
            <a:ext cx="4858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0099CC"/>
                </a:solidFill>
              </a:rPr>
              <a:t>～お疲れ様でした～</a:t>
            </a:r>
            <a:endParaRPr kumimoji="1" lang="ja-JP" altLang="en-US" sz="3600" b="1" dirty="0">
              <a:solidFill>
                <a:srgbClr val="0099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7224</TotalTime>
  <Words>70</Words>
  <Application>Microsoft Office PowerPoint</Application>
  <PresentationFormat>画面に合わせる (4:3)</PresentationFormat>
  <Paragraphs>19</Paragraphs>
  <Slides>3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ジャパネスク</vt:lpstr>
      <vt:lpstr>PowerPoint プレゼンテーション</vt:lpstr>
      <vt:lpstr>PowerPoint プレゼンテーション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</cp:lastModifiedBy>
  <cp:revision>436</cp:revision>
  <cp:lastPrinted>2015-03-12T00:29:37Z</cp:lastPrinted>
  <dcterms:created xsi:type="dcterms:W3CDTF">2011-04-20T00:35:12Z</dcterms:created>
  <dcterms:modified xsi:type="dcterms:W3CDTF">2015-03-18T07:07:10Z</dcterms:modified>
</cp:coreProperties>
</file>